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8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29.xml" ContentType="application/vnd.openxmlformats-officedocument.presentationml.notesSlide+xml"/>
  <Override PartName="/ppt/ink/ink69.xml" ContentType="application/inkml+xml"/>
  <Override PartName="/ppt/notesSlides/notesSlide30.xml" ContentType="application/vnd.openxmlformats-officedocument.presentationml.notesSlide+xml"/>
  <Override PartName="/ppt/ink/ink70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33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34.xml" ContentType="application/vnd.openxmlformats-officedocument.presentationml.notesSlide+xml"/>
  <Override PartName="/ppt/ink/ink94.xml" ContentType="application/inkml+xml"/>
  <Override PartName="/ppt/notesSlides/notesSlide35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36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notesSlides/notesSlide37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38.xml" ContentType="application/vnd.openxmlformats-officedocument.presentationml.notesSlide+xml"/>
  <Override PartName="/ppt/ink/ink121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41.xml" ContentType="application/vnd.openxmlformats-officedocument.presentationml.notesSlide+xml"/>
  <Override PartName="/ppt/ink/ink133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47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48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notesSlides/notesSlide49.xml" ContentType="application/vnd.openxmlformats-officedocument.presentationml.notesSlide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428" r:id="rId4"/>
    <p:sldId id="425" r:id="rId5"/>
    <p:sldId id="384" r:id="rId6"/>
    <p:sldId id="429" r:id="rId7"/>
    <p:sldId id="430" r:id="rId8"/>
    <p:sldId id="431" r:id="rId9"/>
    <p:sldId id="366" r:id="rId10"/>
    <p:sldId id="371" r:id="rId11"/>
    <p:sldId id="368" r:id="rId12"/>
    <p:sldId id="386" r:id="rId13"/>
    <p:sldId id="432" r:id="rId14"/>
    <p:sldId id="321" r:id="rId15"/>
    <p:sldId id="323" r:id="rId16"/>
    <p:sldId id="322" r:id="rId17"/>
    <p:sldId id="325" r:id="rId18"/>
    <p:sldId id="326" r:id="rId19"/>
    <p:sldId id="327" r:id="rId20"/>
    <p:sldId id="328" r:id="rId21"/>
    <p:sldId id="329" r:id="rId22"/>
    <p:sldId id="337" r:id="rId23"/>
    <p:sldId id="338" r:id="rId24"/>
    <p:sldId id="433" r:id="rId25"/>
    <p:sldId id="330" r:id="rId26"/>
    <p:sldId id="331" r:id="rId27"/>
    <p:sldId id="332" r:id="rId28"/>
    <p:sldId id="333" r:id="rId29"/>
    <p:sldId id="353" r:id="rId30"/>
    <p:sldId id="373" r:id="rId31"/>
    <p:sldId id="335" r:id="rId32"/>
    <p:sldId id="354" r:id="rId33"/>
    <p:sldId id="381" r:id="rId34"/>
    <p:sldId id="380" r:id="rId35"/>
    <p:sldId id="355" r:id="rId36"/>
    <p:sldId id="382" r:id="rId37"/>
    <p:sldId id="376" r:id="rId38"/>
    <p:sldId id="377" r:id="rId39"/>
    <p:sldId id="378" r:id="rId40"/>
    <p:sldId id="389" r:id="rId41"/>
    <p:sldId id="390" r:id="rId42"/>
    <p:sldId id="391" r:id="rId43"/>
    <p:sldId id="392" r:id="rId44"/>
    <p:sldId id="394" r:id="rId45"/>
    <p:sldId id="395" r:id="rId46"/>
    <p:sldId id="396" r:id="rId47"/>
    <p:sldId id="397" r:id="rId48"/>
    <p:sldId id="434" r:id="rId49"/>
    <p:sldId id="398" r:id="rId50"/>
    <p:sldId id="399" r:id="rId51"/>
    <p:sldId id="435" r:id="rId52"/>
    <p:sldId id="400" r:id="rId53"/>
    <p:sldId id="401" r:id="rId54"/>
    <p:sldId id="402" r:id="rId55"/>
    <p:sldId id="403" r:id="rId56"/>
    <p:sldId id="426" r:id="rId5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93" autoAdjust="0"/>
    <p:restoredTop sz="77798" autoAdjust="0"/>
  </p:normalViewPr>
  <p:slideViewPr>
    <p:cSldViewPr>
      <p:cViewPr varScale="1">
        <p:scale>
          <a:sx n="88" d="100"/>
          <a:sy n="88" d="100"/>
        </p:scale>
        <p:origin x="1476" y="63"/>
      </p:cViewPr>
      <p:guideLst>
        <p:guide orient="horz" pos="2160"/>
        <p:guide pos="345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832"/>
    </p:cViewPr>
  </p:sorterViewPr>
  <p:notesViewPr>
    <p:cSldViewPr>
      <p:cViewPr varScale="1">
        <p:scale>
          <a:sx n="76" d="100"/>
          <a:sy n="76" d="100"/>
        </p:scale>
        <p:origin x="2076" y="60"/>
      </p:cViewPr>
      <p:guideLst>
        <p:guide orient="horz" pos="2924"/>
        <p:guide pos="220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C3CDD84-4AFE-45DE-A599-E4172AAB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1:06.2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11 627 34,'0'0'20,"-13"6"2,13-6-1,0 0-10,-6-11-3,14-1 0,8-4-1,4-7-1,9-9-2,12-7 1,12-8-2,7-8 1,11-1 0,3-2 0,7 1-1,-2 1 1,-2 7 1,-13 6-1,-8 9 0,-13 9-1,-12 8 2,-8 14-2,-12 12 0,-14 10 0,-3 12-1,-6 8-1,-3 7 0,-3 7 0,-1 5 0,-2-1 0,2-1 0,3-1-1,2-4 1,4-7-2,9-4 1,8-8-1,13-10 1,16-11-1,12-8 0,15-12 0,10-7 1,7-5 0,-1-4 0,3-2 0,-8 0 0,-10 5-1,-11 3 1,-14 10 1,-12 10-1,-11 14 1,-14 15 0,-14 15-1,-10 15 2,-10 10-2,-1 11 1,-3 0-1,6-2 0,10-6-1,13-14 0,17-10-6,14-17-24,16-24-1,14-15 0,4-21-1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05.8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101 957 45,'0'0'14,"0"0"-3,0 0-3,0 0-12,-13-5 1,13 5 1,-17-10 2,6 2 2,1-2 1,-2-3 2,0-4 2,2-1-2,1-5 0,4-1-3,2-7 0,4-1-2,1-4-1,3-1 1,1-1-1,4-3 2,-2 1 0,2 3 1,-3 1 0,0 3 1,0 0-1,0 0 1,3 1-1,3 1-1,2 0 0,6-2-1,7 3 0,7 0-1,8-1 1,5 4-1,6 0 1,5 3 0,7 2 0,5 2 0,5 2 0,5 3-1,2 5 1,2-1 0,1 6 0,-1 1 0,-4 4 1,-4 5-1,-4 2 0,-10 4 1,-7 6-1,-8 5 2,-5 3-1,-5 5 1,-6 5 0,-1 6 0,-1 5 0,2 2 0,3 2 0,3 0-1,7 1 0,0-1 0,3-1-1,2-4 0,-4-3 2,-2 0 0,-8 0 1,-10 0 0,-11 1 1,-11 3 0,-12 2 0,-13 1-1,-11 0 1,-13 0-1,-9-1 2,-16-3-1,-10-1 0,-17-7 1,-11-2-1,-15-1 1,-6-5-1,-5-5-1,0-5-2,5-4-5,6-11-12,12-7-14,19-5 1,6-19 0,13-2-1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7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271 269 12,'0'0'8,"-6"14"1,3-4 0,-1 4-1,0 4-2,-1 6 0,0 4 0,1 4-1,1 3 0,0 3-1,1 0-2,0-2 0,0-1-1,1-4 1,1-8-1,-1-3 0,0-9-2,1-11-5,0 0-6,-14 0-4,9-9-2,-5-9-1</inkml:trace>
  <inkml:trace contextRef="#ctx0" brushRef="#br0" timeOffset="251">13 482 14,'-14'-1'13,"14"1"0,12 7-2,4-1-1,9 1-2,5-1 1,8 2 0,3-2-1,5 1-1,-2-3-2,0 1 0,-6-4-1,-4 2 0,-8-3-2,-7 2-1,-5-2 0,-5 0 0,-9 0-2,0 0-3,0 0-8,0 0-13,-3-14 0,3 14 0,-16-18-1</inkml:trace>
  <inkml:trace contextRef="#ctx0" brushRef="#br0" timeOffset="2073">755-7 12,'5'-10'11,"-5"10"-1,0 0-2,0 0-2,0 0-3,0 0-1,0 0-1,0 0 0,0 0 0,0 0-1,-1 13 1,1-13 0,-2 12 0,2-12 0,-2 17 0,2-5 0,0 1-1,1 5 1,0 4 1,0 6-1,1 6 0,-2 8 1,0 6-1,-1 5 0,-3 2 1,-2 0-1,-1 2-1,-3-2 1,-1-3-1,0-5 1,-1-7-1,0-6 1,3-7-1,3-4 1,0-6 0,3-7 0,3-10-4,0 0-15,0 0-1,5-19 0,-1-9 0</inkml:trace>
  <inkml:trace contextRef="#ctx0" brushRef="#br0" timeOffset="2564">707 41 5,'10'-3'10,"5"-2"0,8 3 0,6 1-1,5 1 0,8 5-1,7 4-1,4 2 0,-1 5-1,0 3-1,-5 0-3,-3 2-1,-7-1 0,-8-1-1,-10 0-1,-7 0 1,-11-1 0,-8 1 0,-8 0 0,-5 2 0,-7-2 1,-5 4-1,-4 0 1,-2-6 0,-1 0 0,2-6 2,-3-2 0,2-3-1,-2 0 1,5-6-1,0-1 0,2 0-2,4 0-11,3 1-12,3-1-1,7 1 0,-1-9 0</inkml:trace>
  <inkml:trace contextRef="#ctx0" brushRef="#br0" timeOffset="4527">1439 165 14,'3'-9'10,"-1"-4"0,0 2-1,-1-1-1,-1 12-2,2-16 0,-2 16-1,2-12-1,-2 12 0,0 0-1,0 0-1,0 0 0,0 0 1,0 0-2,-3 10-1,-2 3 0,-3 4 0,-5 7 1,-4 5 1,-8 10-1,-7 5 1,-2 8-1,-7 0 1,1 4-1,-1-2 1,3 0 0,2-2-1,7-6 1,6-7 0,5-4-1,6-5 1,4-6 0,4-4 0,4-3-1,3-5 1,2 0-1,-5-12 0,12 14 1,-12-14-2,14 10 1,-14-10-1,14 10 1,-14-10-1,20 10 1,-5-6-1,7 2 1,6-2 0,7 1 0,5-2-1,4 0 1,2 1 0,-2-1 0,-2 2-1,-6 0 0,-7 1-1,-9-2-3,-2 1-9,-9 0-12,-9-5-1,0 0 1,0 0-1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02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0 783 9,'0'0'8,"13"7"0,-13-7-1,18 5-1,-6-1-3,5 0-1,3 1 1,4 0 0,2 2 1,3-2 0,1 3 1,4-2 0,-1 1 0,3 0 0,-2-1-1,3 1 0,-1-2-1,2 0-1,-1-3 0,1-1 0,1-2-1,-2-3 0,0-4 0,-1-2 1,-3-5-1,-2-1 1,-3-6 0,-2 0-1,-7-3 1,0 0 0,-6-4-1,-1 1 0,-3-2 0,-2-4 0,-1-1-1,-4-1 0,0-3 0,-3 1 1,-2-2-2,-1 2 2,-2 2-1,-3 3 0,-1 3 0,-1 0-1,0 2 1,-3 4 0,1 0 0,-2 1 0,1 2 0,-3 0-1,2 1 1,-5 3 0,0 1-1,-3 2 1,-1 2 0,-1 1-1,0 3 1,-1 1-1,-1 3 1,3 1-1,2 2 1,1 1 0,0 1 0,5 1-1,-2-1 1,1 2 0,4 1-1,-2-1 1,-1 2 0,0 0 0,1 1 0,-3 2 0,5 1 0,0 2-1,-2 2 1,4 2 0,2 5-1,2 0 1,0 5 0,2 1 0,-2 1-1,0-1 1,1 0 0,-1 1 1,0-2-2,-3 0 2,2-2-1,-2 0 0,0 4 0,1 0 0,1 1 0,-1 0 0,2 0 0,0 1 0,1-1 0,2 0 0,0-4 1,2-2-1,1 0 0,3-1 0,0-1 0,4 0 1,1-2-1,0 1 0,2 0 1,0-2-1,1 0 0,2-2 1,-1-3 0,1 1 0,2-3 0,1-2 0,2-1 0,2-3-1,3-3 1,2 1 0,-1-3-1,2-2 0,0-3 1,1-3-1,-1-2 1,2-3-1,-2-3 1,-2-6-1,2-1 1,-2-4-1,1-3 1,-3-1-1,-1 0 0,-1-7 0,-2 0 0,-1 5 0,-2 0 0,0 2 0,-4 0 0,-1 2 0,-2 2 0,-1 5 0,-1 0 0,-4-3-1,-1 2 1,-2-2 0,-1 1 0,0 0-1,-4 2 1,0 0 0,-1 3-1,-3 2 0,-4 2 0,-3 5 1,-3 2-1,-3 3 0,-2 2 0,-1 3 1,-3 1 0,2 1-1,0 1 1,5 0 0,2 1 0,-3-2 0,1-1 0,2 1 0,1 1 0,-1 1-1,1 1 1,-5 3 0,1 4 0,4 5-1,-3 4 1,-3 3 0,0 4-1,1 1 1,0 4 0,2 3 0,5-4 0,1 2 0,7 5 0,6 0 0,3 0 0,4 0 0,3 1 1,2 0-1,2 2 0,2 0 0,0-5 1,-2-4-1,3-2 0,2-2 1,-1-5-1,2-3 1,1-5 1,2-5-1,2-3 0,3-3 0,1-6 0,4-5 0,2-5 0,2-5-1,-1-7 1,3-5-1,-3-2 0,0-1 0,-5 1 0,-5 3-2,-3 8-11,-11 3-12,-13 0 1,-6 0-1,-11-8-1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7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8 7,'0'0'12,"14"-5"-2,-14 5-2,12-3-2,-12 3-1,11 0-2,-11 0-2,0 0-1,0 0 0,0 0-1,-9 11 1,-3-7 0,-7 2 0,-5 1 3,-5 1 0,-6 2 1,-3 0 1,-3 3-1,1 2 0,-1 2 0,6 0 0,6 5 0,6 1-2,8 1 0,9 3 1,9 1 0,11 1 0,10 0 0,12 3 0,7-4 1,8 1-1,4-3-1,5 0 0,1-5-1,0 0 0,-3-3-1,-6-5 0,-6 1-2,-8-4-14,-7-7-9,-2-2 1,-12-13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22,'0'0'20,"8"-15"1,8 9-6,4 2-8,10 5-5,7 4-1,5 4-1,8 6-1,1 4 1,1 5 0,-1 3 0,-5 4 0,-5 4 0,-6 1 1,-4 4-1,-7-1 1,-9 3 0,-4-1 0,-8-3 1,-7 0 1,-10-5 0,-4-2 1,-12-8 1,-4 0-1,-9-10 2,-1-2-1,-7-6 0,2-5-1,1-7 0,7 0 0,4-6 0,10 1-2,7-3 0,12 2-1,12-1-1,13 3 1,12 3-2,9 3 1,11 3-1,6 3 0,11 5 0,2 3-11,5 4-15,2 1-3,-2-7 2,3-2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366-6 23,'0'0'13,"11"-3"0,-11 3-2,0 0-3,0 0 0,0 0-2,-2 21 0,-7-5-2,-3 10 0,-9 6 0,-4 10 1,-7 6 0,-1 9 1,-1 4-2,1 5 0,6-1-1,8 3 1,9-5-2,14-1 1,9-6-1,14-4-1,13-7-4,9-10-6,11-4-12,9-9-6,-2-10 0,2-9-1</inkml:trace>
  <inkml:trace contextRef="#ctx0" brushRef="#br0" timeOffset="391">40 288 43,'-24'5'27,"6"-5"1,18 0-2,0 0-19,15-4-5,6 3 0,7-1 0,9 0-1,7 0 1,9 2-1,5-1 1,5 3-1,-1 0 1,-1 2-1,-3 2-2,-8-3-6,-5 4-17,-7-1-4,-13-7-1,-7-4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1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50 15,'-13'-2'11,"13"2"-1,-10-4 0,10 4-3,0 0-2,0 0-1,0 0-2,0 0 1,0 0-1,15-4 0,1 4 1,7-3 0,12-1 1,8-1 1,15 0-2,10-1 1,15 0-2,12 0 0,12 2-1,8 3 0,3 3 0,3 2-1,-3 4 1,-5 1-1,-11 2 1,-16 0-1,-14-1 1,-18-2 0,-14-1-1,-12-1-1,-10-3-2,-9 1-4,-9-4-9,-14 5-5,-1 0-2,-8-2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2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21 6,'0'0'5,"0"0"1,0 0 0,0 0 0,-10 4 1,10-4-3,0 0-1,-11 8-2,11-8 0,0 0 1,0 13 0,0-13 1,12 15 0,0-6 0,6-3 1,7 3 0,6-2 0,9 6-1,10-3-1,12-1 1,12 0 1,16-4 1,13 6-1,15-5 0,17 3 1,10-6-1,12-2 1,4 0-2,6 0 0,-3-1-1,0 1 0,-8 0-1,-8 0 0,-8-2 0,-14-1 0,-17-1 0,-14-7 0,-18-4-1,-13 0 1,-14-1 0,-14 2-1,-10-3-2,-11 1-1,-5 2-4,-10 1-3,-3 3-12,-8-2-4,-13 0 0,-4-3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7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1152 0,'20'4'1,"-3"-2"1,0-1 2,7 1 1,1 0 2,2 1 2,3 1 1,1-1 1,2 1 0,0 2 1,3 0-3,-3-1 0,6 1-3,-2 0-1,6 1-1,2 0-1,4 0-1,7-2 1,6 3 1,4-2 0,5 1 0,6-1 0,7 3 0,3-4-1,7 4 1,2 0-2,2-1 0,0 0 0,-2-1-1,-6-1 0,-5 0 1,-7-3 0,-9 0-1,-11-1 1,-7-1 0,-7-1-1,-8 0 0,-7 1 1,-5 0-1,-8-1 1,-2 0 0,-14 0 0,14 1 0,-14-1 1,0 0-1,0 0 0,0 0-1,0 0 1,0 0-2,0 0 1,0 0-1,0 0 0,0 0-1,0 0 1,0 0-1,0 0-1,0 0-2,9 3-3,-5-12-10,9 2-13,5-10-1,3-8-2,2-9 2</inkml:trace>
  <inkml:trace contextRef="#ctx0" brushRef="#br0" timeOffset="35150">1709-2 9,'2'12'12,"-2"-12"-8,10 18-2,-5-4 0,1 3 3,0 3 1,-2 3 0,-1 2 2,0 9 0,-3 3-1,0 8 0,-2 5 0,0 9-1,-5 4-1,2 7-2,-4 3 1,1 2-2,-2-3 0,3-4 1,-1-3-2,0-8-1,3-9 1,2-10 0,1-10 1,4-5-1,1-6 1,4-5-1,5-4 1,-1-2-1,1-1-1,-1 0 0,1-1-1,-12-4 1,18 6-1,-18-6 0,10 4 0,-10-4 0,19 3 1,0-3-1,5 0 1,10-2 0,10 0 0,5 1-1,8-1 2,3 1-1,-1 0-1,-4 1 2,-4 2-1,-8-1 1,-11 1-1,-4 0 1,-5-2-1,-8 2 1,-2-1-1,-2-1 1,-11 0-1,14-4 0,-14 4 0,9-2 1,-9 2-1,0 0 0,0 0 0,0 0 1,3-13-1,1-1 0,0-4 0,4-8 0,-2-12 0,3-14 0,0-10-1,2-13 1,0-7-2,2-4 1,-2 1 0,-2 4-1,-2 7 1,-2 12 0,-4 9 0,-4 11-1,-3 11 0,-4 6 0,0 4 0,-1 1 0,0 3 1,2 1 0,1 3 1,3 3 1,5 10 0,-7-15 1,7 15-1,0 0 1,0 0-1,-6-9 0,6 9-1,0 0 1,0 0-1,0 0 0,-14-4 0,4 0 0,-4 0 1,-6 0-1,-6-3 1,-7 1 1,-7-1 0,-4 0 0,-6-1 0,-1 4 0,-2 0 0,0 1-1,3 2-1,2-1-1,7 6-2,-1-2-3,11 3-10,4-2-9,4-4 0,6-4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8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1128 8,'-31'1'6,"0"-1"0,3 2-1,2 1-1,8 2-2,3-1-1,15-4 1,-8 10 0,8-10 1,17 10 1,4-6 0,8 1 1,8-2 0,8 2 1,9-2-1,11 1 1,7-3-1,7 5 2,8-4-1,6 4-1,5-1 0,6 3-1,2-1 0,2 4-1,-4-2-1,0 0 1,-8-2-2,-3-1 1,-9-2 0,-4-1 0,-9-3 0,-3 0 0,-10-3 0,-1 0 0,-10-1 0,-3 0 0,-6-3 0,-6 3 0,-6 0-1,-5 0 1,-6 1-1,-3 1-1,-3 1 1,-9 1-1,10-2 1,-10 2-1,0 0 0,0 0 1,0 0-1,10-1 1,-10 1-1,0 0 1,0 0 0,0 0 0,0 0 0,0 0 0,0 0 0,0 0 0,9-1 0,-9 1-1,0 0 0,0 0 0,0 0 1,0 0-1,0 0 0,0 0 0,0 0 0,0 0 0,0 0 0,0 0 1,0 0-1,0 0-1,0 0 1,0 0 1,0 0-2,0 0 1,0 0-2,0 0-1,0 0-4,0 0-6,0 0-11,0 0-7,0 0 2,-7-14-1</inkml:trace>
  <inkml:trace contextRef="#ctx0" brushRef="#br0" timeOffset="32546">1639 207 3,'-1'21'5,"-5"2"1,-1 10-1,-4 6-1,-1 9 1,-2 8-1,0 10 0,-1 6-1,2 6 1,5 4-1,1 0 1,4-3-2,4-6 2,2-4-1,1-13 0,1-4 0,-2-10-1,1-6 1,-3-7-1,1-4 0,-1 0-1,1-5 1,0 1-1,4-5 0,1 0 1,3-4 0,1-1 1,9-4 0,-1-5-1,7-1 1,2-7-1,4 0 0,4-7-1,6 0 0,4-6-1,-3 3 1,7-4-1,-2 3-1,0 3 1,1 3-1,-3 4 1,-5 2 0,-3 4 0,-2 0 0,-7-1 0,-3-1 1,-4-2-1,-2-3 1,-5-6 0,-1-4-1,-4-7 1,2-6-2,-3-4 1,0-6-1,0-4 0,-3-2 0,1-2 1,-4 1 0,0-3-1,-3 4 1,-2-3-1,-3 1 1,-2-3 0,-3-1 0,1-2-1,0-1 0,-1 3 1,4 1 0,2 5 0,2 5 0,3 7 0,0 6 0,2 5 0,0 5 0,0 5 1,-1-3-1,-2 4 0,-1-2 0,-2 0-1,-3-1 2,-2 1-2,-5-1 1,-2 2-1,-4 4 1,-4 0-1,-6 3 1,-5 6-1,-7 1 1,-8 4-1,-8 2 1,-2 0 0,-1 2 0,2 2-2,4 0-2,10 0-6,9 3-6,10 0-5,16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3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0,'-1'10'5,"-4"4"-1,2 5 0,-3 5 0,2 5 0,-1 9-1,1 6 1,-1 6-1,0 4 0,5 11-1,-2 5 0,2 8 1,-2 2-1,1 5 1,0-1-1,-1-5 0,1-3 0,0-7 0,-1-10 0,1-7-1,0-8 1,0-12 0,1-5-1,0-5 1,1-4-1,-1-5 0,1-4-1,-1-9 1,0 0 1,2 9-1,-2-9 1,0 0-2,0 0-6,0 0-11,0 0-1,1-13-1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13.3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122 23 15,'15'0'10,"-15"0"1,0 0 1,0 0-3,0 0-3,0 0-1,0 0 1,0 0 1,0 0 0,-9 17-2,-3 0 0,-4 4 1,0 4 0,-5 3 1,1 1 0,1 1 0,5-2-1,4-2 0,12-7-1,9-5-1,11-7-1,10-6-2,6-6 0,5-4 0,-1-5 0,-2-5 1,-6-1 1,-8-2 0,-9 0 2,-9 1-1,-11 0 0,-5 2 1,-4-2-2,-2 3-1,-1 0-1,0 2-1,1 3-2,3 1-2,11 12-1,-17-15-4,17 15-3,-13-1-1,13 1-1,-12 8-1,12-8 0,0 0 0,-12 11 2,12-11 3,0 0 3,12 2 1,-1-4 1,3 3 2,2 1 2,3 2 2,-1 1 3,-2 4 3,-1 5 1,-5 1 1,-2 8 0,-8 2 2,0 7-1,-8 1-1,2 8-3,-3-1 1,-3 4-2,2 1 0,0-3 0,3-2 0,-1-2-1,4-4-2,-1-5-8,4-1-8,0-15-7,6 0-2,-5-13 0,0 0 0</inkml:trace>
  <inkml:trace contextRef="#ctx0" brushRef="#br0" timeOffset="1216">467 493 40,'-1'33'17,"-10"-6"1,5 8 0,-5 0-6,1 5-2,0-1-1,0 2 0,1 0 0,0-1-2,3-2-1,1-5-1,1-3-2,1-6-2,1-4 0,1-8-1,1-12 0,3 12-2,-3-12-7,7-15-10,-7 15-5,5-33 0,-2 9-1,-11-18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3,'-3'34'6,"1"8"1,-1 5-1,3 8 0,-1 7-2,3 3 0,-1 2 0,2 1-2,0-4 1,0-4-1,2-6 0,-1-7 0,1-8 0,0-5 0,1-6-1,-1-8 1,3-4-1,-2-3 0,-1-4 0,-5-9 0,8 12 0,-8-12-4,0 0-5,6 10-7,-6-10-1,0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5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255 266 0,'31'22'4,"3"-4"0,5-2 2,0-6-1,4-3 1,1-5 0,1-6 0,-2-3-1,-4-4 0,1-5-1,-5-3 0,-1-4-1,-5-3-1,-3-1 0,-6 0 1,-6-1 0,-3 0-1,-5 3 1,-7 1-1,-4 2 0,-8 5 0,-3 2-1,-7 3 0,-6 6-1,-5 4 0,-5 3 0,-2 5 0,-3 4-1,0 5 1,-4 1 0,3 2-1,2 1 1,2 3 0,1-1 0,2 4 0,2 2 0,-1 3 0,6 2 1,-1 6-1,-4 1 1,8 6-1,0 3 0,7 3 0,1-2 0,10 0 0,5-2 0,6-3 1,12-3 0,0-7 1,10-5 0,3-4 0,11-6 0,4-3 0,7-5 0,6-5 0,5-4 0,5-4 0,3-1-1,-4-6 0,-3 0 0,-6-2-1,-7 2 1,-7 1 0,-7-1-1,-9 3 1,-7 1-1,-4 3 0,-13 2 1,13-4-1,-13 4-1,0 0-3,0 0-9,0 0-10,0 0 1,0-11-1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0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114 113 4,'0'0'9,"0"0"-1,-9-11-2,9 11-3,0 0-1,0 0-1,0 0-2,-7 15 0,6-1 0,1 4 1,1 4 0,0 4 0,1 2 0,1 3 0,2 2 1,0-4 0,3 3 0,-2 1-1,0 0 1,-1-2 0,-1-2 0,-2-1 0,0-3 0,-2-3-1,-1-3 1,-1-7 0,2-12-1,-3 12-3,3-12-3,-5-10-5,5 10-3</inkml:trace>
  <inkml:trace contextRef="#ctx0" brushRef="#br0" timeOffset="401">0 376 1,'50'4'8,"0"-5"0,3 2-2,-2-2 0,-3 0-2,-4 0 0,-9-1-1,-5 0 0,-6 1-1,-7 0 0,-5 0 0,-12 1 0,9-1-2,-9 1-4,0 0-7,0 0-5,-11-5 1</inkml:trace>
  <inkml:trace contextRef="#ctx0" brushRef="#br0" timeOffset="801">746 160 5,'3'9'5,"-5"0"-1,0 5 1,-2 5-1,1 5 1,-1 4 0,0 3-1,0 4 0,-1 2 0,1 1-1,0-3-1,0-1 1,2-4-2,0-4 1,0-5-1,1-4 0,1-6 1,0-11 1,-1 10 0,1-10 0,0 0 0,-1-9 0,-2-1 0,0-6 0,-2-1-2,-2-4 0,2-2-1,0-3 0,1-3 0,2-1 0,2-1 0,2 3 0,1-1 0,3 2 0,-1 2 0,2 1 0,-1 6 0,-2 2 0,-1 6 0,0 1 0,-3 9 0,2-10-1,-2 10 0,0 0 0,0 0 0,0 0 0,9 10-1,-9-10 1,13 20 0,-3-6 1,5 4-1,1 4 2,3 1-1,3 3 0,0-1 0,0 3 1,2 1-1,-1 0 0,-1-3 0,-1 0 0,-4-2 0,1-2 0,-3 3 0,1-5 0,-5-3 0,1-1 0,-3-4 0,-2-2 0,-7-10 2,13 16 1,-13-16 2,0 0 0,0 0-1,3-13 0,-7-1 0,0-2 0,-4-11-2,2-2-1,-2-5 0,1-2-1,0-2 0,2-2 0,1 0 0,4 0 0,0 6 0,2 0 0,3 2 0,-1 0 0,3 2-1,-2 1-2,2 1-5,-2 3-10,1 1-4,0 4-1,-5-3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5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65 268 2,'1'27'3,"0"5"0,0 2 0,1 2-1,-1-2 0,-1-2-1,-1-4 1,0-3-1,-1-5-1,-2-6 0,4-14-4,-12 11-3,12-11-1</inkml:trace>
  <inkml:trace contextRef="#ctx0" brushRef="#br0" timeOffset="260">0 368 7,'29'-2'9,"5"1"-1,-1-2-1,-3 2-2,-1 0-1,-3 0-1,-4-1-1,-3 0-1,-3 0 0,-4-1-1,-2 1-5,-10 2-5,16-7-5,-16 7 1</inkml:trace>
  <inkml:trace contextRef="#ctx0" brushRef="#br0" timeOffset="651">531 129 0,'-1'30'2,"3"5"1,-1 2 0,4 6 0,-1 2-1,0 0 0,2-2 0,-2-4-1,1-3 0,-2-5 0,1-5-1,-2-7 1,1-7-1,-2-2 1,-1-10 1,0 0 4,3 9 1,-3-9 0,0 0 1,-2-13-1,1 3 1,-1-5-1,-2-7-1,-3-6-3,-1-3-1,0-3-1,-2-2-1,1-3 1,1 1-1,0-1 0,4 4 0,3 1 0,3 2 0,4 0 0,4 2 0,5 3 0,3 2 0,5 3 0,2 4-1,2 4 0,0 3 1,0 7-2,-2 4 1,0 5 1,-4 6-1,-3 5 0,-4 2 1,-2 5-1,-3 1 1,-1 1 0,-3-2-1,-3 0 1,-3-3 0,-1-1 0,-4-1 0,-4-3 0,-1 1 0,-6-2 0,-2 1 1,-4-3-1,-2 0 0,-2-2 1,-2-2 0,2 0 1,-2-4 0,1-3-1,3-2-1,4-1-5,7-3-9,3-5-5,12 0 0,6-9-1</inkml:trace>
  <inkml:trace contextRef="#ctx0" brushRef="#br0" timeOffset="1392">1011 83 6,'0'0'16,"0"0"-3,0 0-4,0 0-3,0 0-2,0 0-3,-6 15 0,5-4-1,0 5 0,2 3 0,-3 4 0,0 5 1,1 3-1,-3-1 1,-2 3 0,1 0-1,-3 2 1,-2-3 0,-1 0 0,1-2 0,1-2 0,0-2 0,2-3 0,2-5 1,4-1-1,4-3 2,4-2 0,6-5 1,6-2-1,7-4 2,6-1-2,5-4 1,5-1-2,-1-3 0,-2 0-1,-5 1-1,-5 1 0,-6 1 0,-5 2 0,-8 1 0,-10 2-1,9 2 1,-9-2-1,0 0 0,0 0 1,6 12 0,-6-12 0,0 0 0,2 12 0,-2-12 0,0 0 0,0 9 0,0-9-2,0 0-11,-8 11-7,-3-14-1,-1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0 371 4,'0'0'5,"0"0"-2,0 0 0,0 0-1,0 0 0,0 0 0,0 0 1,0 0 0,18-2 0,-2 3 0,2-2-1,3 1 0,3-1 1,2 0-1,0 0-1,-2-1 0,-2 1 0,-4 0 0,0 0 0,-3 1-1,1 0-1,-2 2-1,0 0-3,1 0-2,2 1-3,-2-4-3</inkml:trace>
  <inkml:trace contextRef="#ctx0" brushRef="#br0" timeOffset="420">166 262 6,'0'0'7,"0"0"-3,0 0-1,0 0-1,-3 12-2,3-12 0,-1 17 0,-1-2 0,0 1 1,-2 6 0,0 0 1,0 3-1,-1 1 1,0-3-1,-2-1 0,2-3 0,2-3 0,0-6-1,2 1-1,1-11-2,0 0-3,10 5-4,5-5-3</inkml:trace>
  <inkml:trace contextRef="#ctx0" brushRef="#br0" timeOffset="841">694 4 10,'4'-10'6,"-4"10"-3,0 0-3,6 13 0,-4-4 0,2 2 0,0 7 1,2 4 1,1 5 0,1 3 1,2 4-1,0 3 0,3 2 0,0 3 0,0-2 0,0-1-1,0-3 0,-1-3 0,0-3 0,-2-3 0,-1-3 0,0-6 0,-1-3 0,0-3 0,-8-12 2,13 14 1,-13-14 3,9 5 0,-9-5 0,0 0 0,14-16 1,-8 1-1,1-1-2,-1-8-3,3-4 0,2-3-2,0-4 0,2-1-1,-1-3 1,3-2-1,-1 0 1,2 0 0,0 2-1,1 2 2,-2 3-2,-1 5 2,-1 5-1,-2 6-1,-5 5 1,-6 13-2,10-15-1,-10 15 0,0 0-1,0 0-5,0 0-4,0 0-8,3 15 0,-3-15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22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0 287 1,'13'3'7,"-3"-3"-1,5-1-1,3 0 0,4 0-1,4 0 0,-1-1 0,0 0 1,0 0-2,-2 0 0,-3 1 0,-3 0-2,-2 0 1,-3-2-2,-1 2-2,-11 1-2,14-4-6,-14 4-3,3-9-3</inkml:trace>
  <inkml:trace contextRef="#ctx0" brushRef="#br0" timeOffset="370">124 209 0,'5'21'5,"0"3"-1,-2 2 0,1 1-1,-1 1 0,0 1-1,0-4 1,-1 1-1,0 0 0,-1-4 0,0-2 0,-1-2 0,0-2 0,0-5 0,0 3-1,0-14 0,-1 12 0,1-12 0,0 0-2,0 0-5,1 10-5,-1-10-3</inkml:trace>
  <inkml:trace contextRef="#ctx0" brushRef="#br0" timeOffset="1722">412 13 0,'0'0'3,"0"0"0,0 0 0,0 0 1,0 0 1,0 0 0,9-2 0,2 1 1,4-1-1,3 0-1,3-1-1,5 2-2,3 0 1,-1 0-1,2 1 0,-2 1 0,-2 2 0,-2 0-1,-4 1 0,-2 1 0,-3 1 0,-3 1-1,-2 4 1,-2 0-1,-3 1 1,-1 3 0,-4 2 0,-2 0 1,-3 1 0,-2-1 1,-2 1-1,0-2 1,-2 0-1,1-4 1,2-1-1,8-11 0,-13 15 0,13-15 0,0 0-1,6 12 1,5-9 0,2 1 0,3-1 0,3 2-1,-1 1 1,2 2-1,-3 2 0,-1 1 0,-5 3-1,0 0 1,-6 4 0,-1-1 1,-3 3-1,-2 0 0,-2-1 1,-3 1-1,-3-2 1,-1-1 0,-2 0 0,-4-1 0,-2-4 0,-1 1 0,-4-3 1,0 0 0,-4-4 0,2 0 2,-4-2-1,3-1 0,0-3 0,2 0 0,1-4 0,6 2-1,1-2 0,5 1-1,11 3-1,-13-7-2,13 7-4,0 0-4,4-13-7,-4 13-4,17-13-1,0 2 0</inkml:trace>
  <inkml:trace contextRef="#ctx0" brushRef="#br0" timeOffset="3024">1420 1 3,'0'0'5,"0"0"2,0 0-1,0 0 2,0 0-2,0 0 0,-9 2-1,9-2-1,-10 0-2,10 0 0,-17 3-2,6-1 0,1 0 0,-3 1 1,-1 2-1,-1 0 1,-2 2-1,-2 1 1,0 2-1,0 0 1,-2 4-1,-1-1 0,2 4 0,-1 1 1,1 3-1,3 1 0,-2 0 0,4 0 1,-1 0-1,3 1 0,1-3 0,2 0 0,1-2 1,1-1-1,2-1 0,1-1 0,1-1 0,1-2 0,2-1 1,1-1-1,1 0 0,0 0 0,2-1 1,-3-9 0,7 16-1,-7-16 1,9 16 0,-3-7-1,-6-9 1,11 15 0,-11-15 0,10 11 0,-10-11 0,9 10 1,-9-10-1,0 0 0,0 0 1,0 0 0,0 0-1,0 0 1,0 0-1,0 0 1,0 0 0,0 0-1,0 0 0,0 0 0,0 0 0,0 0 0,0 0 1,0 0-1,0 0 1,0 0-1,0 0 1,0 0-1,0 0 0,0 0-1,0 0 1,0 0-1,0 0 0,0 0 1,0 0-1,0 0 0,0 0 1,0 0-1,0 0 0,0 0 1,0 0-1,0 0 1,0 0-1,0 0 1,0 0-1,0 0 0,0 0 0,0 0 1,0 0-1,0 0 0,0 0 0,0 0 1,0 0-1,0 0 0,0 0 1,0 0-1,0 0 0,0 0 1,0 0-1,0 0 0,0 0 0,0 0 0,0 0 1,0 0-1,0 0 0,0 0 1,0 0-1,0 0 1,0 0-1,0 0 0,0 0 0,0 0 1,0 0-2,0 0 1,0 0 0,0 0 0,0 0 0,0 0 0,0 0 0,0 0 1,0 0-1,0 0 0,0 0 1,0 0-1,0 0 0,0 0 0,0 0 0,0 0 0,0 0 0,0 0-1,0 0 1,0 0 0,0 0 0,0 0 0,0 0 0,0 0 0,0 0 0,0 0 0,0 0 0,0 0 0,0 0 0,0 0 0,0 0 0,0 0 0,0 0 0,0 0 0,0 0-1,0 0 1,0 0 0,0 0 0,0 0 0,0 0 0,0 0 0,0 0-1,0 0 1,0 0 0,0 0 0,0 0 0,0 0 0,0 0 0,0 0 0,0 0 0,0 0 0,0 0 1,0 0-1,0 0 0,0 0 0,0 0 0,0 0 0,0 0 0,0 0 0,0 0 0,0 0-1,0 0 1,0 0 0,0 0 0,0 0 0,0 0 0,0 0 0,0 0 0,0 0 0,0 0 0,0 0 0,0 0 0,0 0 0,0 0 0,0 0 0,0 0 0,0 0 0,0 0 0,0 0 1,0 0-1,0 0 0,0 0 0,0 0 0,0 0 0,0 0 1,0 0-1,0 0 0,0 0 0,0 0 0,0 0-1,0 0 1,0 0-1,0 0 1,0 0 0,0 0-1,0 0 1,0 0 0,0 0 0,0 0 1,0 0-1,0 0 0,0 0 0,0 0 0,0 0 0,0 0 0,0 0 0,0 0-1,0 0 1,0 0 0,0 0 0,0 0 0,0 0 0,0 0 0,0 0 0,0 0 0,0 0 1,0 0-1,0 0 0,0 0 0,0 0 0,0 0 0,0 0 0,0 0 1,0 0-1,0 0 0,0 0 0,0 0 1,0 0-1,0 0 0,0 0 1,0 0-1,0 0 0,0 0 0,0 0 1,0 0-1,0 0 0,9 2 0,-9-2 1,0 0-1,0 0 1,0 0-1,12-4 1,-12 4-1,10-3 1,-10 3-1,12-2 0,-12 2 0,17-2 0,-8 2 0,0-1 0,2 2-1,-11-1 1,17 2 0,-17-2-1,18 4 1,-18-4-1,15 6 0,-15-6 1,16 9 0,-16-9-1,16 11 1,-16-11 0,16 18-1,-8-7 1,-1 3 0,2 0-1,-3 2 1,0 0 0,-4 1-1,1-2 1,-1 2 0,-3-2 0,-3 2 0,-2 1 0,0-1 0,-5 1 0,1 1 0,-6 2 0,0-1 0,-3-1 1,-1 0-1,-1-2 0,-3-1 1,-1 0-1,1-3 1,1-1 0,-1-3-1,1 0 1,0-3 0,4 0 0,2-3 0,4-1 0,1-1 0,12-1 0,-14-1 1,14 1-1,0 0-2,-4-11-2,4 11-6,9-17-8,-2 1-8,7-3 0,1-11 1</inkml:trace>
  <inkml:trace contextRef="#ctx0" brushRef="#br0" timeOffset="5718">1582 128 0,'0'0'2,"0"0"-1,0 0 1,0 0 0,0 0 0,0 0 0,0 0 0,0 0 0,0 0 1,0 0 0,-12 9 2,12-9 0,-10 6 1,10-6-1,-16 13 0,5-4-1,-1 1 0,-2 4-2,0 1-1,-3 5 1,1 2-1,-1 1 0,0 5 0,-1-2 0,0 3 0,3 2 0,-1 2 0,1-2 0,3 0 0,-1-2 1,4-2-1,2 1 0,3-2 0,2-4 0,3-1 0,5-2 0,2 1 1,4-4 0,6 0 0,2-3 1,2-1-1,4-6 1,3-1-1,0-3-1,2-3 1,1-3-2,-2-1 1,-1-4 0,-3 0 0,-2-1 0,-3 0 0,-2-3 1,-3 3-1,-6 1 1,-1 0-1,-4 0 1,0 0-1,-5 9 0,3-16 0,-3 16-1,-4-17 1,1 6-1,-2 1 0,0-2 0,0 2 0,-2-1 0,-2 0 0,1 1-1,-3 2 1,-2 2 0,-1 0 0,-3 3 0,-1 1 0,-1 2 0,-2 1 0,0 1 0,-1 2 0,0 1 0,4 0-1,1-1 1,3 0 0,1 0 0,4-1 0,9-3 0,-10 4 1,10-4-1,0 0 1,0 0-1,0 0-2,0 0-11,11-1-10,-11 1 0,16-18 0,-7-8-2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1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37,'0'0'20,"0"0"-1,0 10-6,0-10-13,0 0-1,0 0 0,3 16 0,-3-16 1,-2 21 1,0-5 1,1 7 0,-2 9 0,-1 7 1,0 12 0,0 10 0,-3 11-1,1 10 0,1 7-1,-2 7 0,2 3-1,-2 1 1,2-8-1,0-5 1,2-8-1,1-14-2,1-9-3,2-14-13,-1-14-5,7-11 0,-7-17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0 45,'6'14'25,"-2"4"0,-5 4-2,-1 5-19,0 8-2,-1 8-2,-1 10-1,0 7 1,-2 3-1,-2 5 0,1 0 1,0-1-3,-2-4-7,5-10-13,7-7-2,0-20 1,8-12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-7 226 18,'-1'11'22,"1"-11"0,10 2-5,4 0-3,0-3-5,6 2-1,6-6-2,6 1-1,3-6-2,2 0-1,3-6-1,-1 1 0,-1-4 0,-3-1-1,-5 2 0,-6-1 0,-5 1-1,-8 1 1,-3 1 0,-8 2-1,-6 1 1,-5 2 0,-5 2-1,-5 4 1,-3 3-1,-3 3 1,-4 3 0,-1 5 0,0 1 0,1 3 0,2 4 0,2 2 0,2 1 1,3 1-1,2 3 0,3 2 1,3 0-1,3 2 0,3 1 1,5 2-1,4 0 2,5 1-1,5-2 0,5 2 1,6-1 0,7 0 0,2-3 0,5-2-1,6-6-1,3-4-3,10-4-6,3-7-15,4-10-4,5-3 1,3-7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3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 0 54,'11'11'28,"-11"-11"2,-7 15-3,-8-11-16,0 4-9,-5 2-3,-6 2 0,-5 2 0,-4 1 1,0 2-1,-1-1 2,0 0 0,1 1 0,1-2-1,5 0 1,3-3 0,4 0-1,4-4 0,7-1-1,11-7 0,-2 14 0,12-6-1,9-1 0,6 6 0,5-1 0,6 6 0,3 1 1,2 1-1,-3 2 1,1 0 1,-6 1 0,-4-1 0,-4-1 0,-6 0 1,-5-1 0,-6 1 1,-6 0 0,-7-3 0,-6 3 1,-8 0 1,-5 1 0,-10-3-1,-4 1 0,-8-4 0,-1 0-2,-4-2-1,-1-5-4,3 3-9,-3-9-17,2-4 0,3-7-1,0-8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9:01.5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447 472 21,'-2'21'17,"7"18"0,-12 4-4,-4 18-8,-11 13 1,-10 10 3,-11 7-1,-11 2 3,-2-3-1,-1-10 0,2-10 0,9-13-7,9-16-9,11-21-17,26-20-2,5-17-2,18-13-2</inkml:trace>
  <inkml:trace contextRef="#ctx0" brushRef="#br0" timeOffset="312">44 477 82,'-14'16'29,"19"-5"-5,8-23-4,24-13-26,15-5-18,21-12-3,14-7 1,14-6 12,2-6 6,-3 4 7,-8 6 8,-15 6 8,-16 9 8,-17 15 0,-17 6-1,-14 10-9,-13 5-6,5 21-4,-10 5-2,-2 10-1,0 9 0,0 5 0,-3 10 1,1 1 1,-1 1 3,0-2-2,0-2 1,-3-9 1,0-1-2,-1-10 1,2-4-1,0-8 0,2-5-4,2-5 0,8-16-4,-5 19-6,5-19-14,0 0-8,9-11 2,-12-7-2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8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4,'26'2'6,"-1"-3"0,5 1-1,3 0 0,2 0-1,3 0-1,4 0 0,2-1 0,3 1-1,4 0-1,2 0 1,2 1-1,2 0 0,0 1 0,3 1 0,1-1 0,-1 0 0,1 1 1,0-2 0,2 0-1,0 0 1,2 0 0,-1-1 0,-1 1-1,2-1 1,0 2 0,-1 0-1,0 0 1,0 2-1,-2-1 0,3 0 1,0 1-1,-3 0 0,0-2 1,1-1-1,-2 0 0,-1-1 1,0 1-1,-1-1 0,-1 0 1,1 0-1,0 0-1,-2-1 1,-2 1 0,-1-1 0,-1 0 0,-5-1 0,-2-1 0,-1 2 0,-1 1 0,-2-1 0,0 0 0,2 0-1,1 0 0,2-1 1,1 1-1,1-1 0,0 1 0,2-2 1,-1 1-1,-3 1 0,1-1 1,1 0-1,1 1 0,-2 0 1,0 1-1,2-1 0,2 0 0,2 1 0,1-1 0,-2-2 1,-1 0 0,-1-1 0,0 0 0,0 0-1,-2 1 1,-1-1 0,0 1-1,1-1 1,1 2-1,-1 1 0,3-1 0,0-1 0,1 0 0,3 1 1,2-1-1,3 2 0,0-1 0,2-1 0,0 1 1,2 1-1,-1 2 0,2 0 0,-2 0 0,1 1 0,-2 1 1,2 1-1,0-1 0,-2-2 1,0-1-1,0-1 0,1-1 0,1 1 1,4 1-2,2 1 1,3 1 0,-2 3 0,3 0 0,-4 2 0,0 3 0,-4-3-1,-2-2 2,-3 1-1,-5-1 0,1 2-3,-5-3-7,0 3-14,0-1 2,-10-14-2,-1-6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8:55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8,'-10'-13'11,"10"13"-2,0 0-3,0 0-3,0 0-1,0 0-1,0 0-1,0 0 2,5 11 1,-5-11 1,13 5 1,-3-2 0,3 2 0,0-1 0,6 2-1,1 0-1,1 2-1,3 1-1,2 1 0,2 2 0,3 3 0,2-1-1,2 3 1,0 1-1,0 2 0,-4 0 2,-4 0-2,-4-2 0,-3 1 0,-5 1 0,-3 1 1,-4-1-1,-1 2 1,-3 1-1,0 2 1,-4-2 0,-4 3 1,-4 3 0,-2 1 0,-6 1 0,-2 1 1,-4-2 1,-1 1-1,-3 3 1,2-2-1,0-2 0,4 1 0,7 1-1,11 4 1,11 0-1,15 3-1,14 1 1,17 2-1,13 1 0,8-1 0,5 2 0,-1-1 0,-3 2 0,-10 0-1,-9 0 1,-13 1-1,-15 3 1,-11 0-1,-14 0 0,-12 2 1,-14-1-1,-10-2 2,-13 0-1,-9 2 0,-4-2 0,1 2 1,3 1 0,5 1-1,8 0 0,10 3 0,12 1 0,12-1 0,11-3 0,8 2 0,8-3 0,10 0 0,3 0 1,6 0-2,1-4 1,-3 2 0,-2 3-1,-7 2 0,-8 5 1,-12 4-1,-10 1 0,-14 1 1,-15 4-1,-11 2 1,-7-4 0,-4 4 0,1-3 1,7 3 0,9 3-2,16 2 1,20-1-1,21 4 0,16 2-1,10-1-1,11 0 2,4-1-1,0-2 0,-3 4 1,-10 2 0,-13-1 0,-14 2 1,-14 5-2,-23 3 2,-15 1-2,-17-2 2,-14-5-1,-6-6 0,-3-1 1,1-7-1,5-7 2,10-12-1,10-6 0,10-8 0,9-3-1,6-4 1,3-3-1,5-2 0,3 1 1,0-1-1,3 1 1,5 3-4,-2-8-6,8-5-21,4-11-2,2-17-1,1-20 1</inkml:trace>
  <inkml:trace contextRef="#ctx0" brushRef="#br0" timeOffset="1442">1125 1632 9,'-21'-15'20,"8"7"-1,-3-8-1,7 9-14,9 7-4,0 0-1,0 0-1,16 2 1,10 6 0,10 1 2,13 3 1,13-2 3,11 1 1,1-4 2,6 4 0,-6-7-1,-1 2 0,-15-5-1,-8 1 0,-16-4-1,-6 2-1,-13-4 0,-3 0-1,-12 4-1,3-17-2,-6 8-2,-8-6-3,-1 3-2,-9-9-3,-2 6-2,-11-7-1,-1 3 0,-9-3 2,1 4 2,-5-3 1,1 2 3,0 3 2,1 0 2,1 5 0,1 2 1,3 3 0,1 4-1,4 2 1,2 1-1,3 1 2,6 1-1,4-1 1,7 1 0,4-3 1,10 0-1,12-4 0,4 0 1,7-1 0,5-4 2,7-2 1,3-3 1,7 1 0,-1-3 1,4 1 0,-1-1 1,0 1-3,-4 1 0,-2 3-1,-6 0 0,-5 3-1,-9 0 1,-6 4-1,-15 4-1,14-4 0,-14 4-1,0 0 0,0 0-2,-11 16 1,-1-5 0,-8 4 1,-12 4 0,-12 7 0,-13 4 1,-9 3 1,-11 5-1,-4 1 2,-3-1-2,3-1 2,4-4-2,11-3 1,9-5-1,11-2-1,9-7 0,11-3-1,10-2 0,6 0 0,10-11 0,20 14 1,9-7-1,10 1 1,9-1-1,9 1 1,4 1 0,4 1-2,4 1-3,-9-2-10,-1 4-14,-4 0-2,-1 0 2,-2-1-1</inkml:trace>
  <inkml:trace contextRef="#ctx0" brushRef="#br0" timeOffset="2614">1213 4237 31,'95'-4'19,"2"-3"2,-11-7 1,-2 5-3,-22-6-4,-9 8-4,-20-4-3,-10 7-1,-11 0-4,-12 4-3,9-3-1,-9 3-1,0 0-2,-12 3 0,12-3-1,-21-2-1,9-2-1,-6-5-1,1-1 0,-4-7 1,5-1 0,-5-4 2,5-2 2,1-2 1,1 0 3,5 4 2,1 1 0,3 4-1,5 0 0,4 6-1,6 4-2,1 3-3,4 7-5,-2-1-4,3 2 1,-3 1 1,-1 0 5,-12-5 3,12 7 3,-12-7 4,0 0 6,0 0 1,-9-6 2,9 6 0,-16-3-5,5 7-2,-6 2-2,-5 7-1,-6 7-1,-4 5 1,-12 8 0,-4 5 0,-8 1 0,-1 4 1,-6-3-1,6 1 1,1-4-2,8-2-1,8-6 0,10-4 0,8-1 0,12-3 0,9 0 0,11-2 1,6-3 0,10 1 0,7-1 1,9 3-1,8-3 1,8 3-2,2-3 0,4 1 0,-3-1-1,-4-1 1,-5 0-1,-10-3 0,-8-3 0,-9 0 1,-8-5-1,-8 1 1,-9-5-1,9 3 0,-9-3 1,0 0-1,0 0-1,0 0 0,0 0-4,-17-2-14,6-5-11,-1-8-1,-4-7 0,-1-13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27.9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5,'0'0'11,"0"0"0,13 16 0,-13-16-9,0 0-2,7 16 1,-7-16 0,0 0 1,8 14 1,-8-14-1,7 13 1,-7-13 0,7 24 0,-2-6 2,0 6-2,-2 6 1,1 5-1,-2 5 1,-1 7 1,0 1 0,-2-2-1,0 1-1,0-2 1,0-6-2,-1-7 0,4-5 0,-2-8-1,1-6 1,-1-13 0,2 12 0,-2-12 0,0 0 1,14-21-1,-7 4 1,5-5-1,1-3 0,1-4 0,1-3-1,1 0 0,0 2 0,1 2 0,0 4 0,-3 0 0,1 5 0,-1 4-1,0 2 0,-2 5 0,-2 1 0,1 5-1,-11 2 1,16 2-1,-16-2 1,15 13 0,-8-3 0,0 6 0,-1 0 2,0 5-1,-1 1 0,-4 4 1,1 1 0,-3 1 0,1 0 1,-2-1-1,1-1 0,-2-4 0,8 4-7,-5-26-2,-1 26 1,1-26-1,0 12 2,0-12-1,0 0 1,-1-14-1,4 3 7,2-3 1,1-2 0,1-4 0,1-5-2,2-1 0,3-2 1,1 1-1,2-1 0,3 2 0,2-1 0,0 4 0,2 2 0,-1 4-1,1 3 1,-4 5 0,0 5-1,-3 6 1,0 4-1,-2 4 1,-2 5-1,1 3 0,0 4 1,0 2 0,-1 3-1,-2 2 1,-1 2 1,-2 2-1,-2 2 1,0 1-1,-3 0 1,-1-1 0,1-1-1,0-3-1,1-5-3,2-3-4,1-7-10,10-1-6,-4-13 1,10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1.8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226 124 1,'0'0'10,"-3"-16"1,3 16-1,-2-15-3,2 15 2,-6-18 3,6 18-2,-8-18 1,8 18 1,-11-16 0,11 16-2,-13-18 0,13 18-3,-17-12-1,7 7-1,10 5 0,-23-7-1,12 7-1,-2 1 0,0 4-1,2-1-1,-2 3 0,2 2-1,1 1 0,1 2 1,-1 1-2,3 2 2,0 3-2,2 3 2,0 1 0,1 4 0,2 0 0,0 4 1,2-1 1,-1 1-1,3 2 0,-1-4 0,4 1 0,-1-4 0,3-1 0,2-4 0,2 0 0,2-7 0,2 0-1,2-5 1,3-1 0,1-5 0,1-2-1,1-2 0,2-1 1,-3-4-1,1-2 0,-1-1-1,0-3 1,-2-2 0,0-4 0,-3-1 0,1-2-1,-2-3 1,-1 0 0,-2-2 0,-3-3 0,-3 1 0,-2 1-1,-3 0 1,-3 0 0,-4 0 0,-3 3 1,-1 1-2,-5 4 2,-3 1-2,-1 2 1,-3 4-2,-4 6 1,-2 3-1,-3 7-1,0 5-1,-3 3-2,2 11-1,-4 2-6,6 8-6,2 5-10,3 1-3,10 7-1,1-2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2.9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43 5,'0'0'12,"11"14"1,-11-14 0,5 21-3,-1-6-6,-2 6 2,1 3 0,-1 6 1,-1 0 0,1 4 1,1 1 0,3 1-1,0 2 1,2-2-2,1-2 1,5-5-1,1-1-1,4-3 0,4-6 0,1-5-1,4-4 0,1-9 0,3-5 0,1-6-1,2-4 1,-3-7-1,-1-4 0,-3-3-1,-2-2 0,-5-3 0,-4 1 0,-5-2 0,-4 0 0,-4-1 0,-3 2 0,-2 1-1,-2 1 1,1 2-1,0 1 0,-4 6 0,4 1 0,-2 7-2,1 1 2,3 13-3,-9-14-1,9 14-1,-12 7-7,12-7-11,-11 24-9,5-12 1,5 8-1,0-6 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3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278 0 35,'-33'18'17,"-7"-6"3,7 5 0,-3 0-12,3-2 0,4 0 1,3-5-1,5 2-1,6-4 0,15-8-2,-12 15-1,12-15-2,14 16 0,4-7-1,5 3 0,5 2 0,5 2-1,3 2 1,3 6-2,2 1 1,-1 6-1,-1-1 1,-2 4-1,-5-2 0,1 2 1,-8-2 0,-2-3-1,-7-3 2,-7-3 0,-4-2 1,-9-5 0,-4-1 1,-8-3 0,-4-3 1,-7-4 1,-1-2-2,-4-5 0,-1-1 0,1-7-1,1 1 0,4-3 0,4-1-2,7 2 0,3-3-1,10 2-1,5-2-2,12 3-3,4-5-5,12 1-5,7 0-6,2-5-4,15 5-1,1-6 2,11 9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4.3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66 282 4,'0'0'12,"18"11"0,-3-12 1,12 4-4,1-7-1,8 2 0,1-8 1,4 1-1,0-6 2,2 0-1,-2-2 0,-4-2-1,-2 2-1,-6-3-1,-3 2-1,-9-2 0,-3 4 0,-8-3-2,-6 2 0,-6 1-1,-5 1 0,-7 1-1,-4 2 0,-4 4-1,-3 2 0,-4 5 0,-2 4-1,-2 3 1,-1 7-1,-1 2 1,2 6 0,0 3 0,2 2 0,2 4 0,4 3 1,2 4 0,6 2 1,2 4-1,6-1 1,4 1 0,6 0 0,6-2 2,8-1-2,7-3 0,10-1-1,8-4 1,9-1-2,6-4 1,7-2-2,9-4 0,5-6-4,6-4-4,4-6-8,3-7-12,8 0 2,-4-14-2,8 4 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5.0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10 587 35,'1'12'18,"-1"-12"0,6 25 2,-3-5-13,5 4-4,2 7 3,0 5 0,2 4 0,-1 1 0,1 1-2,-2 1 0,1-2-2,-2-5-1,-1-3-3,-1-7-2,-2-7-2,1-6-2,-6-13-6,0 0-3,0 0 0,2-22 0,-4 5 1,-9-8 2,6 4 3,-8-4 5,0 3 7,0 5 4,-4 0 3,5 9 3,-5-2 2,17 10 0,-24-7-1,24 7-1,-15 0 1,15 0-2,0 0 0,0 0-2,8 14-1,5-11 0,7 3 0,3-3-2,6 2 0,6-3-2,5 0-3,2-2-2,1-3-3,2 0-8,2 0-7,-6-8-5,7 4-1,-11-11 2</inkml:trace>
  <inkml:trace contextRef="#ctx0" brushRef="#br0" timeOffset="648">708 454 19,'0'0'13,"0"0"-1,0 0-2,0 0-6,0 0 2,3 12 1,-3 4 0,2 12 1,0 6-1,1 11 0,-2 5-1,1 5-2,0 0-1,0 0-1,0-6 0,-1-8-1,1-10-1,1-9-1,0-12-3,-3-10-3,12-12-3,-6-10-1,2-7 0,-1-11 1,2-5 1,-3-9 1,1 0 4,-4-1 4,-3 1 6,2 6 2,-5 5 2,2 8 1,-2 7 1,-1 9 0,1 4-2,3 15-1,-5-11-3,5 11-2,0 12-2,3 0 0,3 5-3,5 6 0,3 3 0,6 7 1,5 1-1,4 2-1,5-2 2,2 0 0,0-3 0,-1-6 1,0-5 0,-3-5 1,-6-5 0,-1-6 2,-4-7 0,-6-6 0,0-7 0,-7-7 0,0-5 1,-5-11-1,-1-3 2,-7-12-2,1 1-1,-5-7 0,-1-1-1,0 1-2,-1 2-2,3 5-2,-1 3-10,4 6-9,7 7-5,-1-1-1,11 7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0 620 33,'32'3'17,"-4"-9"0,11 4 1,-4-5-15,3 0-4,1-2 2,-3-1-2,-5 0-3,-7-2-3,-3 5-5,-9-7-5,-2 10 1,-12-12-2</inkml:trace>
  <inkml:trace contextRef="#ctx0" brushRef="#br0" timeOffset="206">83 399 18,'1'12'16,"-1"-12"1,4 27 1,-4-6-8,7 8-3,-2 6 1,1 7 1,-3 5-1,1 3 0,-1 2-2,1-3 0,-2-2-4,3-8-3,1-8-5,3-14-10,11-5-6,-5-24-3,12-4 2,-4-20-1</inkml:trace>
  <inkml:trace contextRef="#ctx0" brushRef="#br0" timeOffset="527">533 159 65,'-2'43'24,"-6"-3"-2,7 11 0,-2 3-22,0 9 0,1 1 1,2-2 0,0-3-1,1-3 1,0-8 1,0-8-2,0-9-2,3-8-3,-2-11-4,-2-12-8,0 0-5,2-31-1,2 6 0,-8-16 0</inkml:trace>
  <inkml:trace contextRef="#ctx0" brushRef="#br0" timeOffset="756">410 150 46,'-16'-26'22,"11"10"1,-4-4 0,15 5-12,4 1-6,5 0-1,7 2 0,4 0-1,5 4-1,5 1 0,4 3 0,-1 2 0,-2 6-1,-1 2 0,-3 4-1,-5 4 0,-4 3 0,-5 1 1,-6 3-1,-5 3 1,-4 1 1,-5 1 0,-4 1 2,-6-3 0,-5 2 2,-7-2-1,-4 1 0,-6-5 0,0-2-2,-4-3 0,1-2-2,2-2-1,4-5-3,6-2-1,3-4-4,11 0-4,10 0-3,-9-13-6,9 13-4,16-22-4,5 12 2,-1-9 2</inkml:trace>
  <inkml:trace contextRef="#ctx0" brushRef="#br0" timeOffset="1213">1025 58 62,'0'0'23,"16"11"0,-16-11 0,11 18-20,-5-4-3,0 7 1,-4 3 1,-7 4 0,0 6 1,-7 7 0,-3 4 0,-5 8 1,-1 3 1,-3 1-1,3 2 1,0 1 0,4-2 0,2-4-1,5-4 0,4-8-1,8-5-1,3-8 0,9-4 0,5-9 0,9-4-1,7-9 0,7-1 0,4-6 1,4-2 0,0-1-2,2-1 1,-6 1-1,-5 0 2,-3 4-2,-6 0-1,-1 4 0,-7 3-2,-2 2-1,-5 0-4,2 2-12,-1 6-10,-18-14-1,20 15 0,-20-15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0.2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319 33 30,'0'0'20,"15"-10"-1,-15 10 4,7-13-8,-7 13-3,0 0-3,0 0 0,-5-10-1,5 10 0,-21 3 0,5 3-2,-4 0-1,-3 3-2,-3 3-2,0 2 0,-2 2-1,1 3 0,0 4-1,2 3 0,1 1 0,5 1 0,2 2 0,0 0 0,7 3 1,3 1-1,3-2 1,7 2 0,4-2 0,6-3 0,5 0-2,7-3 2,8-4 0,4-5 0,5-5 0,6-6 0,4-2 2,3-6-2,1-3 0,-1-2 1,-2-3-1,-1 0 0,-4 1 0,-5 1 0,-4 1 0,-7 0-3,-1 4-1,-7-4-6,-1 0-12,1 3-5,-7-10-1,4 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42.2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66 292 35,'0'0'14,"7"19"0,-7-19 1,25 21-7,-3-4-4,6 2 0,7 8 0,2 6 0,4 6 1,3 6 0,2 5 0,1 7 0,3 6 0,0 6 0,2 5 0,2-3-1,-3 0 0,-1-3-1,-5-7-1,-6-6-3,-7-10-7,-9-14-12,-5-8-2,-18-23-1,0 0 0</inkml:trace>
  <inkml:trace contextRef="#ctx0" brushRef="#br0" timeOffset="343">0 1265 65,'34'-60'22,"24"-7"-1,5-18-1,22-12-14,13-7 0,8-3 1,4-1-1,-4 1 0,-2 6 0,-12 8 1,-8 11-1,-17 12-1,-12 14-1,-14 11-2,-10 11 1,-5 10-2,-4 6-1,-2 10-4,-2 6-4,0 10-12,0 12-7,-12 1 0,2 9-1,-15-4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1.4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 55,'0'0'20,"0"0"1,12-10-4,-1 5-11,3-2-5,2 0 0,5-2 0,1 4 0,3-1 1,4 1-1,1 4 1,1 2-1,2 3 1,1 3-1,1 2 0,1 4-1,0 2 0,-1 4 0,-4 0 0,1 5-1,-4 1 1,-1 5 0,-2 1-1,-3 1 2,-5 3-1,-5 0 1,-4 0 1,-5 0 0,-2-3 2,-11-2-1,0-4 1,-7-6 1,-3-3-1,-6-8 0,2-6-1,-4-7-1,-3-2 0,1-7 1,1-3-2,-1-4-1,2-1 1,0-2-1,4-1 0,3 2 0,2 0 0,5 0 0,4 3-1,3 2 1,5 1 0,7 3-1,5 2 1,7-1 0,5 3-1,8 1-2,7-2-1,10 3-4,7 1-8,4-3-8,10 7-3,1-5-2,9 4 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2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274-10 46,'0'0'22,"-10"-3"0,10 3-1,0 0-6,0 0-8,14 11-1,-14-11 0,10 24 0,-6-3 1,1 9 0,-2 8 0,-2 10-2,-3 9-2,-1 8 1,-4 9-2,3 5 1,-3 3 0,3 1 0,3-4-1,6-2 0,3-8 0,8-6-1,9-14-2,5-11-1,9-12-4,3-16-6,9-13-11,2-10-7,-2-11-1,0-6-1,-9-9 2</inkml:trace>
  <inkml:trace contextRef="#ctx0" brushRef="#br0" timeOffset="425">0 325 99,'22'14'29,"3"-16"1,15-2-5,9-4-20,9-1-4,8-3 0,5-1-1,2-2-3,7 5-2,-4-3-6,6 4-13,4 7-5,-5-3 1,8 8-2,-5-6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3.1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488 0 87,'-14'4'27,"1"7"-1,-9-7 1,-2-1-15,-6 6-12,-4 2-1,-5 2 0,-2 2 1,-3 4 2,1 1-1,2 1 1,2 2-1,8 0-1,5-2 0,8 0-1,10-3-1,8-2 0,12-2 0,7-1 0,7-2 0,7-2 1,7 3-2,1-2 3,3 4-1,-2 0 0,-2 4 1,-2 2 0,-7 2 1,-3 2 0,-8 1 2,-5 2 1,-8 0 0,-4 3 2,-10-3-1,-6 3 1,-9-5-1,-5 2 0,-11-5-3,-3 0-1,-3-3-4,-9-6-9,2-3-20,-1 1-1,-5-9 1,2-1-1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32:45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5342 35,'0'0'20,"0"0"2,-13-12 1,13 12-10,0 0-3,0 0-3,0 0-1,14-7-3,-3 5 0,3 2-2,6 0-1,7-1 0,8 0 0,7 0 0,10 1 0,10 0 1,8 0 1,9 1 1,12 0 1,7 0-1,8 2 1,12 1 0,7 1 0,8 0 0,9 1-1,10-1-1,6 5 0,8 1-1,6 2 0,7 1 0,4 2 0,4 3 0,8-1 0,1 1 0,7 1 1,1 0 1,3 2 0,-1 0 0,4 4 1,-1 1-2,-3 3 1,-2 3-1,-2 2-1,-5 0 0,-2 0-1,-3-2 1,-6-1 0,-1-1-1,0-2 1,-1-4-1,-1 1 0,2 0 1,-1-3-1,-1 0 0,-2 1 0,0-3 1,-6 0-1,-5-4 1,-7 2 1,-10-4-1,-4 0 0,-6-3 0,-5-1 0,-15 0 0,-9-3-1,-9-3 0,-11-3 1,-13-1-1,-18-2 1,-15-2 1,-10-2-1,-12-1 1,-10 0-1,-16 6 0,9-13 0,-9 13 0,-3-14-1,3 14-1,-10-11 0,10 11 0,-12-12 0,12 12-1,-14-8-1,14 8 0,-18-5-3,7 9-5,-7-3-13,-6-6-9,0-1 2,-10-13 0,-1-5 0</inkml:trace>
  <inkml:trace contextRef="#ctx0" brushRef="#br0" timeOffset="1217">248 336 2,'-20'-10'8,"20"10"0,-15-15-3,15 15 0,-11-21 0,6 9-1,-2-6 2,5 6-1,-3-6 1,9 2-1,5-2-1,8 1-1,6-2-1,11 2 0,8-2 0,12-1 2,9 0 0,6 4 3,4 0-1,9 3 0,4 1 1,6 4 0,5 3-1,5 3-1,5 2 0,6 4-1,11-1 0,4 1 1,8 1-1,9 1 0,6 2-1,7 0 1,6 2 0,5-1 1,2 4 0,-1 0-1,2 2 1,-5-3 0,3 4-1,-5-4 1,-2 0-1,-5-1-1,-2-1 0,-3-1 0,-6-1-2,-4 0 0,-9-5 0,-6 0-1,-9-2 1,-7-2-1,-12-3 1,-10-2 0,-10 2 0,-12-3 0,-9 2 0,-14-2 0,-9 5 0,-10-3 0,-7 4-1,-9-1 1,-10 2 0,0 0-1,0 0 1,0 0 0,0 0 0,0 0-1,0 0 0,0 0-2,0 0-1,0 0-7,0 0-16,-22 0-7,1-9 1,-16-13 0,-5-8-1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234 0 14,'0'0'13,"0"0"-1,2 10 1,-2-10-5,-2 15-6,2-2 0,0 5 0,-2 4 1,5 8 1,-3 6-1,1 11 1,0 7 2,1 12 0,1 7-1,0 12 0,-1 2-1,-1 5-1,-1-1 1,-3-4-1,1-5-1,-3-8 1,1-11-1,-1-10-1,-1-9-1,1-11-2,2-7-7,-4-14-6,7-12-4,-13-6-1,10-9-1,-9-19 1</inkml:trace>
  <inkml:trace contextRef="#ctx0" brushRef="#br0" timeOffset="1">-2 676 50,'0'0'20,"4"13"1,-4-13 0,17 8-12,3-2-5,10-1-1,8-4 1,11-2-1,11-5-1,10-5-5,9 0-5,4-11-7,9 6-5,-3-10-4,9 8 2,-10-10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7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20 338 45,'-10'-13'17,"8"3"1,-6-14-3,8-1-13,3-3-1,7-5-1,4 0 0,5-2 1,8 3 1,3 1 1,6 4-1,0 5 1,4 8 0,2 5 0,-2 8-1,0 4 0,-4 7 0,-1 6 0,-6 8-1,-2 4 2,-8 3 0,-6 1 1,-7 3 2,-9 4 0,-8-1 0,-11 0 0,-5-3 0,-10-2 0,-2-2-2,-6-6-1,1-7-1,1-7-1,2-10-2,5-10 0,6-11-1,8-7-2,3-8-4,11-5-3,6-2-7,8-3-4,12 4-4,1-6-1,12 12 2,2-9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 11,'22'19'12,"-4"-4"1,13 11 0,-2-2-6,9 9-3,7 3-1,8 8 1,3 0 0,3 5 0,0 1-1,2 1 1,-4-1 1,-2-3-2,-8-3-2,-6-8 0,-9-3-3,-7-10-3,-7-1-5,-18-22-1,9 19-3,-23-24-2,1 3 0,-16-13 0</inkml:trace>
  <inkml:trace contextRef="#ctx0" brushRef="#br0" timeOffset="1">256 512 54,'-14'-1'24,"-1"-7"2,15 8-4,-2-12-8,9 2-5,8-2-2,7-3-1,8-4-3,10-3 0,8-5 0,7-5-1,5 0-3,9-3-1,4-4-4,7-2-7,4 2-6,0-8-7,7 10-1,-5-9 1,8 8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0 307 20,'0'0'14,"0"0"1,19 9-1,-19-9-7,24-15-2,-6 1 1,3-4 1,0-3-1,5-3-1,1-5-1,0 1 0,-1 1 0,0 2 0,-3 1 0,-1 3-1,0 3-1,-2 4 1,1 2-1,-2 3 0,-3 2 0,-3 2 0,0 1 0,-13 4 1,14-1 1,-14 1-1,8 12 1,-6-1-1,-1 2 0,0 7 0,1 3-1,1 3 0,0 3-1,1 0 0,0 3 1,2 1 0,0-4-1,1 0 0,0-2 1,-1-3-1,0-3-1,1-6 1,-2-1-1,1-3 0,-6-11-1,8 13-1,-8-13-4,0 0-8,0 0-9,0 0-3,7-11-1,-15-12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657 0 48,'-10'15'19,"-7"-16"2,4 6-4,-9-1-11,-3 1-4,-4-2 1,-4 3 1,0 0 1,-3-1 1,1 0-1,-1 1 1,3 2-1,-1 0 0,4 0-1,3-1-2,3 1 0,4 1-1,2 0 0,6 1 0,12-10-1,-13 20 0,12-8 0,2 1 0,3 0-1,8 2 0,2-2 0,7 1-1,3 0 0,4 1 0,4-3-1,5 2 0,-1 0 1,1 1-1,2 0 1,-3 2 1,-3-2 0,0 4 0,-4-2 1,-3 0-1,-5-1 1,-5-1 1,-6 2 0,-4-2 0,-6 1 0,-8 1 2,-4 0 0,-10 1 1,-3 1-1,-9 1 3,-2 1-2,-6-3 2,-2 3-2,-4-3-1,3 1 0,-3-5-2,5-1 0,0-4-3,2-3-3,4-1-11,3-1-8,1-11-4,7 1-1,-4-16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6 17,'0'0'18,"-2"-13"-1,2 13 1,0 0-5,-1-11-3,1 11-2,0 0-1,0 0 0,0 0-1,0 0-1,0 0-1,0 0-1,3 13-1,-2-2-1,3 4 0,0 6-2,1 4 2,0 6-1,1 6 0,0 7 0,-3 5 1,2 6 0,-3 3-1,0 1 1,1 5 0,-1-4 1,0-2-2,1-2 1,2-8-1,0-7 1,2-6-1,2-9 1,0-11-1,3-3 0,1-14 1,1-14-1,1-11 1,2-7-1,1-11 1,2-9-1,1-8 0,0-7-1,4-2 1,-1 4-2,1 3 2,2 0-1,0 6 1,-1 7 1,1 8-1,-3 11 2,-2 7-3,1 8 3,-2 12-2,-4 8 0,0 11 0,-3 10-1,-4 7 2,-1 9-1,-5 9 1,-1 7 0,-5 1 1,-1 4 1,-2-3-1,0-6 1,1-4-1,1-6 1,2-11-2,5-8 2,4-12-3,6-8 0,5-11-2,3-9 1,6-9 0,1-10 0,4-6 0,-1-7-1,0 0 1,-3-3 0,-5 6 1,-1 5 0,-9 8 1,-1 9 1,-4 6-1,-9 18 0,0 0 1,13 1-1,-11 15 1,3 7-1,0 7 0,0 9-1,3 5 0,0 6 1,1 2-1,2 1 0,0 5 0,2-3 0,0-4 0,-1-4-2,1-4-4,-2-7-4,3-4-13,2-4-6,-5-18-2,7-3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58.5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28 142 9,'0'0'10,"3"17"-1,-3-17 1,-5 17-5,1-4-1,0 8 3,-2 1 3,3 10 2,-2 5 3,3 9 0,1 8 0,1 12-2,1 12-1,2 11-3,2 10-3,2 9-2,2 3-2,2-4-1,1-4 1,1-13 0,3-12-1,-2-16 2,2-13 0,-3-21 3,4-16 0,6-24 0,13-17-1,9-25 1,13-16-1,11-26-2,12-17-1,12-17 0,6-5-1,-5 0 0,-4 4 1,-10 10-2,-10 14 1,-11 17-1,-10 17-1,-10 21-3,-9 6-6,4 17-14,-1 14-9,-4 0 1,-1 3 0,-14-4-2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50,'13'19'24,"-9"-3"0,6 10 0,-7 0-13,2 7-11,2 7 0,-2 5-1,-1 7 0,1 2 0,0 2 0,0 2-4,1-7-5,0-6-10,9 1-4,-3-24 0,10-3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455 4 28,'0'0'16,"0"0"0,0 0 1,0 0-7,0 0-4,0 0 1,-11 2 2,11-2 0,-19-4 0,4 1 0,-4 4-1,-4 2-2,-3 3-3,-5 4-1,-2 5-2,-2 4 0,-1 5-1,1 6 2,2 5-2,2 3 1,4 7 1,2 4 0,7 2 1,1 3-1,6 2 2,4 3-1,4 0 1,8-5 1,7-1-3,8-5 2,5-3-2,12-4 0,6-6-2,7-7-1,5-9-2,9-3-4,1-11-7,7-9-13,6 0-1,-5-13-1,7 1 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34 363 44,'29'22'23,"-4"-12"1,8 6-3,-2-6-13,4-5-6,3-3 0,4-4-1,3-5-1,-1-5 1,1-3-1,-1-4 1,-1-5 0,-1-3 1,-3-2-1,-7-4 2,-5 2-1,-9-4 1,-5 2 1,-9-1-1,-8 5 1,-10-2-1,-6 8 0,-8 3-2,-6 6 1,-4 7-1,-7 6-1,-5 7 0,-2 7-2,-2 8 2,-1 6-1,0 6 1,3 6-1,3 4 2,8 2 0,7 0 0,9 2 1,12-2 0,12 2 0,12-4 0,10 0 2,10-1-2,10 0 1,11-2-2,9 0 0,4-5-1,9-4-1,7 0-1,4-8-3,6-3-4,1-8-12,4-7-9,5-1 0,-1-10 0,5 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14:54.0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0 32,'0'0'18,"4"17"-1,-1-6-4,4 7-8,0 4-4,3 8 1,0 7 1,-1 6 1,0 9-1,0 9 2,-3 9-2,-4 4 2,-1 4-1,-4 4 0,0-5-2,0-3-1,-1-10-3,4-10-4,1-12-9,2-20-10,7-3 1,-10-19 0</inkml:trace>
  <inkml:trace contextRef="#ctx0" brushRef="#br0" timeOffset="1">613 84 71,'8'21'28,"-6"-3"-4,5 9-2,-2 4-20,-1 10-3,0 7-2,-1 11 3,-1 8 0,2 7 1,-1 5 2,1 1 0,1-2-1,-1-9 0,1-9-3,1-8-4,-3-16-6,0-13-9,-2-12-6,-1-11-3,-12-19 3</inkml:trace>
  <inkml:trace contextRef="#ctx0" brushRef="#br0" timeOffset="2">95 658 39,'-5'23'24,"1"-13"2,18 2-3,8-6-10,7-7-4,16 0-2,8-8 0,14 2 1,6-8-1,10 3 1,1-6-3,3 4-1,0-1-2,-4 2 0,-5 2-2,-9 4-2,-8 3 0,-10-2-3,-8 7-7,-15-3-8,-11-2-10,-17 4-2,0 0 1,-18-13 1</inkml:trace>
  <inkml:trace contextRef="#ctx0" brushRef="#br0" timeOffset="3">-9 356 59,'0'16'30,"0"-16"-2,19 11 1,6-7-17,10-6-7,14 3-1,11-4 2,18 5-2,8-6 1,11 4-1,7-3-2,3-1-3,4 2-5,-5-5-18,-1-5-8,-5-1 0,-12-11-2,-6-4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7:19:22.38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285 0 9408 0 0,'0'0'273'0'0,"0"0"-5"0"0,0 0-144 0 0,0 0 31 0 0,0 0 33 0 0,0 0 4 0 0,0 0 8 0 0,0 0 34 0 0,0 0 20 0 0,0 0 2 0 0,0 0-14 0 0,0 0-55 0 0,0 0-24 0 0,0 0-3 0 0,0 0 26 0 0,0 0 112 0 0,0 0 43 0 0,0 0 10 0 0,0 0-19 0 0,0 0-83 0 0,0 0-32 0 0,0 0-7 0 0,0 0-1 0 0,0 0 6 0 0,6 5 217 0 0,-3 0-347 0 0,0 0 0 0 0,0 0 0 0 0,-1 0 0 0 0,1 1 0 0 0,-1-1 1 0 0,0 0-1 0 0,-1 1 0 0 0,1 0 0 0 0,-1-1 0 0 0,0 1 1 0 0,0 2-86 0 0,5 24 183 0 0,14 99 118 0 0,-19 55 469 0 0,-7-117-502 0 0,1 38-144 0 0,10-78-2375 0 0,-5-29 495 0 0</inkml:trace>
  <inkml:trace contextRef="#ctx0" brushRef="#br0" timeOffset="817.81">632 50 12960 0 0,'0'0'381'0'0,"0"0"-6"0"0,0 0-231 0 0,0 0-76 0 0,0 0-4 0 0,0 0 0 0 0,2 1-11 0 0,13 3-42 0 0,-7 1 2 0 0,-6-3 50 0 0,0 1 0 0 0,-1 0 0 0 0,1 0 0 0 0,-1 0 0 0 0,0 0 0 0 0,0 0 0 0 0,0 0 0 0 0,0 0 0 0 0,-1 0 0 0 0,1 0 0 0 0,-1 0 0 0 0,1 1 0 0 0,-1-1 0 0 0,-1 0 0 0 0,1 0 0 0 0,0 0 0 0 0,-1 0 0 0 0,1 1 0 0 0,-1-1 0 0 0,-1 3-63 0 0,-1 21 623 0 0,-23 69 430 0 0,-25 134-163 0 0,27-98-874 0 0,12 104 448 0 0,19-188-474 0 0,-7-46-1048 0 0,0-2-377 0 0</inkml:trace>
  <inkml:trace contextRef="#ctx0" brushRef="#br0" timeOffset="1559.763">132 558 12240 0 0,'0'0'266'0'0,"0"0"1"0"0,2-1-171 0 0,5-2-96 0 0,-5 2-96 0 0,10-12-1600 0 0,-4 3 7844 0 0,-10 9-6210 0 0,-15-2 68 0 0,16 3 76 0 0,1 0 1 0 0,0 0-10 0 0,0 0 5 0 0,0 0 22 0 0,-22-16 678 0 0,-3-17-606 0 0,10 10-172 0 0,-6 0-125 0 0,16 19 114 0 0,-4 3 11 0 0,-5-7-10 0 0,-3-6-124 0 0,8 8 134 0 0,4-1 11 0 0,4 6 42 0 0,2 1-45 0 0,-1 0 0 0 0,0 0-1 0 0,0 0 1 0 0,1 0 0 0 0,-1 0-1 0 0,0 1 1 0 0,0-1 0 0 0,1 0-1 0 0,-1 0 1 0 0,0 0-1 0 0,1 0 1 0 0,-1 0 0 0 0,0 0-1 0 0,0 0 1 0 0,1 0 0 0 0,-1 0-1 0 0,0 0 1 0 0,0 0-1 0 0,1 0 1 0 0,-1 0 0 0 0,0 0-1 0 0,1 0 1 0 0,-1-1 0 0 0,0 1-1 0 0,0 0 1 0 0,1 0 0 0 0,-1 0-1 0 0,0 0 1 0 0,0 0-1 0 0,1-1 1 0 0,-1 1 0 0 0,0 0-1 0 0,0 0 1 0 0,0 0 0 0 0,1-1-1 0 0,-1 1 1 0 0,0 0 0 0 0,0 0-1 0 0,0-1 1 0 0,0 1-1 0 0,0 0 1 0 0,0 0 0 0 0,1-1-1 0 0,-1 1 1 0 0,0 0 0 0 0,0 0-1 0 0,0-1 1 0 0,0 1 0 0 0,0 0-1 0 0,0-1 1 0 0,0 1-1 0 0,0 0 1 0 0,0 0 0 0 0,0-1-1 0 0,0 1 1 0 0,0 0 0 0 0,0 0-1 0 0,-1-1 1 0 0,1 1 0 0 0,0 0-1 0 0,0-1 1 0 0,0 1-8 0 0,204 54 1741 0 0,5-27-444 0 0,-11-14-691 0 0,-18-7-412 0 0,-78-5-119 0 0,-99-2-49 0 0,0 0-17 0 0,0 1-1 0 0,0-1 1 0 0,-1 1 0 0 0,1 0 0 0 0,0 0 0 0 0,0 0-1 0 0,0 0 1 0 0,-1 1 0 0 0,1-1 0 0 0,0 1-1 0 0,0-1 1 0 0,-1 1 0 0 0,1 0 0 0 0,-1 0-1 0 0,1 0 1 0 0,-1 1 0 0 0,1-1 0 0 0,-1 0 0 0 0,1 1-1 0 0,0 1-8 0 0,-2-2 74 0 0,-1-1 12 0 0,0 0-11 0 0,0 0-7 0 0,4-24-159 0 0,-34-21-4418 0 0,21 32 2882 0 0</inkml:trace>
  <inkml:trace contextRef="#ctx0" brushRef="#br0" timeOffset="2182.501">122 294 12240 0 0,'0'0'266'0'0,"0"0"1"0"0,0-8-160 0 0,0-1-107 0 0,1 0 0 0 0,3-1 0 0 0,0 2 0 0 0,-3 3 69 0 0,3-3 521 0 0,3 6 5078 0 0,23 7-5440 0 0,7 5 438 0 0,45 16 32 0 0,172 6 652 0 0,-153-22-1166 0 0,221 38 197 0 0,-145-29-241 0 0,-73-4 85 0 0,-44-2-239 0 0,-60-13-69 0 0,0 0-54 0 0,0 0-21 0 0,0 0-188 0 0,0 0-786 0 0,0 0-342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09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00FF9F5-5089-461A-A687-F2F2BDBAB4A7}" emma:medium="tactile" emma:mode="ink">
          <msink:context xmlns:msink="http://schemas.microsoft.com/ink/2010/main" type="inkDrawing"/>
        </emma:interpretation>
      </emma:emma>
    </inkml:annotationXML>
    <inkml:trace contextRef="#ctx0" brushRef="#br0">234 0 14,'0'0'13,"0"0"-1,2 10 1,-2-10-5,-2 15-6,2-2 0,0 5 0,-2 4 1,5 8 1,-3 6-1,1 11 1,0 7 2,1 12 0,1 7-1,0 12 0,-1 2-1,-1 5-1,-1-1 1,-3-4-1,1-5-1,-3-8 1,1-11-1,-1-10-1,-1-9-1,1-11-2,2-7-7,-4-14-6,7-12-4,-13-6-1,10-9-1,-9-19 1</inkml:trace>
    <inkml:trace contextRef="#ctx0" brushRef="#br0" timeOffset="361">-2 676 50,'0'0'20,"4"13"1,-4-13 0,17 8-12,3-2-5,10-1-1,8-4 1,11-2-1,11-5-1,10-5-5,9 0-5,4-11-7,9 6-5,-3-10-4,9 8 2,-10-10 0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0.5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25347D9-33AE-4BF5-9672-AF23BC8AF795}" emma:medium="tactile" emma:mode="ink">
          <msink:context xmlns:msink="http://schemas.microsoft.com/ink/2010/main" type="inkDrawing"/>
        </emma:interpretation>
      </emma:emma>
    </inkml:annotationXML>
    <inkml:trace contextRef="#ctx0" brushRef="#br0">20 338 45,'-10'-13'17,"8"3"1,-6-14-3,8-1-13,3-3-1,7-5-1,4 0 0,5-2 1,8 3 1,3 1 1,6 4-1,0 5 1,4 8 0,2 5 0,-2 8-1,0 4 0,-4 7 0,-1 6 0,-6 8-1,-2 4 2,-8 3 0,-6 1 1,-7 3 2,-9 4 0,-8-1 0,-11 0 0,-5-3 0,-10-2 0,-2-2-2,-6-6-1,1-7-1,1-7-1,2-10-2,5-10 0,6-11-1,8-7-2,3-8-4,11-5-3,6-2-7,8-3-4,12 4-4,1-6-1,12 12 2,2-9 1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1.2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B5E0026-9F90-445D-917F-17A7B7390C88}" emma:medium="tactile" emma:mode="ink">
          <msink:context xmlns:msink="http://schemas.microsoft.com/ink/2010/main" type="inkDrawing"/>
        </emma:interpretation>
      </emma:emma>
    </inkml:annotationXML>
    <inkml:trace contextRef="#ctx0" brushRef="#br0">0 9 11,'22'19'12,"-4"-4"1,13 11 0,-2-2-6,9 9-3,7 3-1,8 8 1,3 0 0,3 5 0,0 1-1,2 1 1,-4-1 1,-2-3-2,-8-3-2,-6-8 0,-9-3-3,-7-10-3,-7-1-5,-18-22-1,9 19-3,-23-24-2,1 3 0,-16-13 0</inkml:trace>
    <inkml:trace contextRef="#ctx0" brushRef="#br0" timeOffset="263">256 512 54,'-14'-1'24,"-1"-7"2,15 8-4,-2-12-8,9 2-5,8-2-2,7-3-1,8-4-3,10-3 0,8-5 0,7-5-1,5 0-3,9-3-1,4-4-4,7-2-7,4 2-6,0-8-7,7 10-1,-5-9 1,8 8 1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2.1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7D3B9CE-DE53-4B48-849D-707A52937338}" emma:medium="tactile" emma:mode="ink">
          <msink:context xmlns:msink="http://schemas.microsoft.com/ink/2010/main" type="inkDrawing"/>
        </emma:interpretation>
      </emma:emma>
    </inkml:annotationXML>
    <inkml:trace contextRef="#ctx0" brushRef="#br0">0 306 20,'0'0'14,"0"0"1,19 9-1,-19-9-7,24-15-2,-6 1 1,3-4 1,0-3-1,5-3-1,1-5-1,0 1 0,-1 1 0,0 2 0,-3 1 0,-1 3-1,0 3-1,-2 4 1,1 2-1,-2 3 0,-3 2 0,-3 2 0,0 1 0,-13 4 1,14-1 1,-14 1-1,8 12 1,-6-1-1,-1 2 0,0 7 0,1 3-1,1 3 0,0 3-1,1 0 0,0 3 1,2 1 0,0-4-1,1 0 0,0-2 1,-1-3-1,0-3-1,1-6 1,-2-1-1,1-3 0,-6-11-1,8 13-1,-8-13-4,0 0-8,0 0-9,0 0-3,7-11-1,-15-12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3.8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0D296D6-DDAC-4E94-87B5-F148BFBC271F}" emma:medium="tactile" emma:mode="ink">
          <msink:context xmlns:msink="http://schemas.microsoft.com/ink/2010/main" type="inkDrawing"/>
        </emma:interpretation>
      </emma:emma>
    </inkml:annotationXML>
    <inkml:trace contextRef="#ctx0" brushRef="#br0">657 0 48,'-10'15'19,"-7"-16"2,4 6-4,-9-1-11,-3 1-4,-4-2 1,-4 3 1,0 0 1,-3-1 1,1 0-1,-1 1 1,3 2-1,-1 0 0,4 0-1,3-1-2,3 1 0,4 1-1,2 0 0,6 1 0,12-10-1,-13 20 0,12-8 0,2 1 0,3 0-1,8 2 0,2-2 0,7 1-1,3 0 0,4 1 0,4-3-1,5 2 0,-1 0 1,1 1-1,2 0 1,-3 2 1,-3-2 0,0 4 0,-4-2 1,-3 0-1,-5-1 1,-5-1 1,-6 2 0,-4-2 0,-6 1 0,-8 1 2,-4 0 0,-10 1 1,-3 1-1,-9 1 3,-2 1-2,-6-3 2,-2 3-2,-4-3-1,3 1 0,-3-5-2,5-1 0,0-4-3,2-3-3,4-1-11,3-1-8,1-11-4,7 1-1,-4-16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4.9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74 7,'0'0'7,"-20"-3"-1,20 3 0,0 0-7,0 0 0,7-13 2,10 6 1,4-3 2,11-1 1,3-2 0,8 5-1,2 1 1,2 6-2,-2 2 1,-1 6-1,-5 5 1,-7 5-1,-5 3-1,-8 3 1,-8 1-2,-5 0 0,-5 1 0,-5 0-1,-4-2 0,-5 0-1,-4-3 1,-3 0 0,-4-1 1,-6 3 0,-5-5-1,-3 2 2,-4-6 0,1 3 4,0-8-2,0-1 3,5-6-2,6-10 2,9-1 2,10-9-4,11 4 2,8-8-5,11 4 2,12-3-5,6 7 1,9 2-8,3 6-6,1 2-8,3 7 0,-10-4 0,2 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8:59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A3F9B52B-20C0-4A06-8807-148FDDFD4A9B}" emma:medium="tactile" emma:mode="ink">
          <msink:context xmlns:msink="http://schemas.microsoft.com/ink/2010/main" type="inkDrawing"/>
        </emma:interpretation>
      </emma:emma>
    </inkml:annotationXML>
    <inkml:trace contextRef="#ctx0" brushRef="#br0">1 6 17,'0'0'18,"-2"-13"-1,2 13 1,0 0-5,-1-11-3,1 11-2,0 0-1,0 0 0,0 0-1,0 0-1,0 0-1,0 0-1,3 13-1,-2-2-1,3 4 0,0 6-2,1 4 2,0 6-1,1 6 0,0 7 0,-3 5 1,2 6 0,-3 3-1,0 1 1,1 5 0,-1-4 1,0-2-2,1-2 1,2-8-1,0-7 1,2-6-1,2-9 1,0-11-1,3-3 0,1-14 1,1-14-1,1-11 1,2-7-1,1-11 1,2-9-1,1-8 0,0-7-1,4-2 1,-1 4-2,1 3 2,2 0-1,0 6 1,-1 7 1,1 8-1,-3 11 2,-2 7-3,1 8 3,-2 12-2,-4 8 0,0 11 0,-3 10-1,-4 7 2,-1 9-1,-5 9 1,-1 7 0,-5 1 1,-1 4 1,-2-3-1,0-6 1,1-4-1,1-6 1,2-11-2,5-8 2,4-12-3,6-8 0,5-11-2,3-9 1,6-9 0,1-10 0,4-6 0,-1-7-1,0 0 1,-3-3 0,-5 6 1,-1 5 0,-9 8 1,-1 9 1,-4 6-1,-9 18 0,0 0 1,13 1-1,-11 15 1,3 7-1,0 7 0,0 9-1,3 5 0,0 6 1,1 2-1,2 1 0,0 5 0,2-3 0,0-4 0,-1-4-2,1-4-4,-2-7-4,3-4-13,2-4-6,-5-18-2,7-3 2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0CCAB37-9D38-49CE-9ACE-6DEE24F5B69F}" emma:medium="tactile" emma:mode="ink">
          <msink:context xmlns:msink="http://schemas.microsoft.com/ink/2010/main" type="inkDrawing"/>
        </emma:interpretation>
      </emma:emma>
    </inkml:annotationXML>
    <inkml:trace contextRef="#ctx0" brushRef="#br0">0 0 50,'13'19'24,"-9"-3"0,6 10 0,-7 0-13,2 7-11,2 7 0,-2 5-1,-1 7 0,1 2 0,0 2 0,0 2-4,1-7-5,0-6-10,9 1-4,-3-24 0,10-3 1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8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2869683-0FED-47BA-9727-CCA1934AFEF5}" emma:medium="tactile" emma:mode="ink">
          <msink:context xmlns:msink="http://schemas.microsoft.com/ink/2010/main" type="inkDrawing"/>
        </emma:interpretation>
      </emma:emma>
    </inkml:annotationXML>
    <inkml:trace contextRef="#ctx0" brushRef="#br0">455 4 28,'0'0'16,"0"0"0,0 0 1,0 0-7,0 0-4,0 0 1,-11 2 2,11-2 0,-19-4 0,4 1 0,-4 4-1,-4 2-2,-3 3-3,-5 4-1,-2 5-2,-2 4 0,-1 5-1,1 6 2,2 5-2,2 3 1,4 7 1,2 4 0,7 2 1,1 3-1,6 2 2,4 3-1,4 0 1,8-5 1,7-1-3,8-5 2,5-3-2,12-4 0,6-6-2,7-7-1,5-9-2,9-3-4,1-11-7,7-9-13,6 0-1,-5-13-1,7 1 3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1.7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A26DE7E3-0B54-480D-B553-E283AD58750E}" emma:medium="tactile" emma:mode="ink">
          <msink:context xmlns:msink="http://schemas.microsoft.com/ink/2010/main" type="inkDrawing"/>
        </emma:interpretation>
      </emma:emma>
    </inkml:annotationXML>
    <inkml:trace contextRef="#ctx0" brushRef="#br0">34 362 44,'29'22'23,"-4"-12"1,8 6-3,-2-6-13,4-5-6,3-3 0,4-4-1,3-5-1,-1-5 1,1-3-1,-1-4 1,-1-5 0,-1-3 1,-3-2-1,-7-4 2,-5 2-1,-9-4 1,-5 2 1,-9-1-1,-8 5 1,-10-2-1,-6 8 0,-8 3-2,-6 6 1,-4 7-1,-7 6-1,-5 7 0,-2 7-2,-2 8 2,-1 6-1,0 6 1,3 6-1,3 4 2,8 2 0,7 0 0,9 2 1,12-2 0,12 2 0,12-4 0,10 0 2,10-1-2,10 0 1,11-2-2,9 0 0,4-5-1,9-4-1,7 0-1,4-8-3,6-3-4,1-8-12,4-7-9,5-1 0,-1-10 0,5 0 1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2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7A4C1EB-6C71-4BBE-98A3-A00D65484C44}" emma:medium="tactile" emma:mode="ink">
          <msink:context xmlns:msink="http://schemas.microsoft.com/ink/2010/main" type="inkDrawing"/>
        </emma:interpretation>
      </emma:emma>
    </inkml:annotationXML>
    <inkml:trace contextRef="#ctx0" brushRef="#br0">215 0 32,'0'0'18,"4"17"-1,-1-6-4,4 7-8,0 4-4,3 8 1,0 7 1,-1 6 1,0 9-1,0 9 2,-3 9-2,-4 4 2,-1 4-1,-4 4 0,0-5-2,0-3-1,-1-10-3,4-10-4,1-12-9,2-20-10,7-3 1,-10-19 0</inkml:trace>
    <inkml:trace contextRef="#ctx0" brushRef="#br0" timeOffset="323">613 84 71,'8'21'28,"-6"-3"-4,5 9-2,-2 4-20,-1 10-3,0 7-2,-1 11 3,-1 8 0,2 7 1,-1 5 2,1 1 0,1-2-1,-1-9 0,1-9-3,1-8-4,-3-16-6,0-13-9,-2-12-6,-1-11-3,-12-19 3</inkml:trace>
    <inkml:trace contextRef="#ctx0" brushRef="#br0" timeOffset="608">95 658 39,'-5'23'24,"1"-13"2,18 2-3,8-6-10,7-7-4,16 0-2,8-8 0,14 2 1,6-8-1,10 3 1,1-6-3,3 4-1,0-1-2,-4 2 0,-5 2-2,-9 4-2,-8 3 0,-10-2-3,-8 7-7,-15-3-8,-11-2-10,-17 4-2,0 0 1,-18-13 1</inkml:trace>
    <inkml:trace contextRef="#ctx0" brushRef="#br0" timeOffset="951">-9 356 59,'0'16'30,"0"-16"-2,19 11 1,6-7-17,10-6-7,14 3-1,11-4 2,18 5-2,8-6 1,11 4-1,7-3-2,3-1-3,4 2-5,-5-5-18,-1-5-8,-5-1 0,-12-11-2,-6-4 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37:23.846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779 265 5,'-38'1'10,"-5"3"0,-7 0-1,-6 1 0,-4-1-2,-3 1 0,-1-1-1,-1 0-1,4 2-1,2-3-1,6 0-1,6-1-1,9-1 1,6 0-1,7-1 0,6-1-1,7 0-1,12 1-3,0 0-3,3-14-10,18 12-6,-1-10-1</inkml:trace>
  <inkml:trace contextRef="#ctx0" brushRef="#br0" timeOffset="581">700 32 8,'-18'-7'8,"-1"2"-3,1 0-1,-1 2-1,0 0 1,3 1 0,-2-1 0,3 1 1,2 1 1,3 0-1,0 0 1,10 1-2,0 0 1,0 0-2,0 0-1,0 0-1,23 9 0,-2-3 0,5 2 0,5-2-1,5 5 1,2 4-1,1-3 0,-1 5 0,1 2 0,-3-1 0,-1 1-1,-5 2 1,-3-2-1,-3-5 1,-4 5 0,-2-6 0,-5 0 0,-4 0 0,0-3 1,-4 1-1,-1 0 0,-2-2 0,-2-9 0,2 16 1,-2-16 0,-3 12 2,3-12-2,-17 14 2,2-5-1,-4 2 0,-4 0 0,-6 3 0,-1 1 0,-4 2-1,0 2 0,0-1-1,2 1 1,4-2-1,4 0-1,2-1 2,3-1-1,3-3 0,7-2-1,9-10 1,-11 12-2,11-12-3,-4 13-12,4-13-8,16-2-2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26.442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435 1839 12,'0'0'7,"0"0"-1,0 0-1,0 0-4,0 0 0,0 0-2,0 0 1,0 0 0,0 0 1,0 0 0,0 0 2,0 0 0,0 0 0,0 0 0,0 0 1,0 0-1,0 0-1,0 0 1,0 0 0,0 0 1,0 0 0,0 0 2,0 0-2,0 0 1,-14-3 0,14 3-2,-12-4-1,12 4 0,-19-9-2,5 5 0,-1-3 1,-1 1 1,0-2-1,1 2 1,-1-2 0,0 0-1,0-1 1,1 1-1,0-2 0,-1 2-1,0-1 0,-3 0 0,1-2-1,-2 2 1,0-1 0,-1-1 0,1 0 0,1 1 0,1-3 1,4-2 0,1-2-1,5-2 0,2-3 0,3-3 0,3-1-1,3-3 1,1 0-1,1-1 1,3-2 0,1-3 0,3-2 1,1-1-1,3-2 0,4 0 0,0-2 1,3 1-1,1 2-1,0 3 1,0 1 0,3 2 0,2 1 0,1 1 0,4 0-1,2 1 1,5 1-1,3-2 1,3 0 0,2 3-1,2 1 1,-1 1 0,3 1 0,-1 0 0,3 4 1,0 1-1,0 2 0,3 1 0,-2 3 1,1 1-1,-2 4 1,0 2-1,-4 2 1,-3 3-1,-3 4 1,-4 4-1,-2 2 1,-4 4 0,-4 2-1,0 3 1,-4 4 0,4 2 0,-4-2-1,0 5 1,-1 0-1,-2 1 0,-2 2 1,-2 2 0,-4 3 0,-5 4 0,-3 3 1,-3 5-1,-3 3 0,-4 4 0,-2 3 0,-5 3 0,-2-3 0,-2 1 0,-5-1 0,-2-1 1,-4-4 0,-2 0 1,-2-6-1,0 1 0,-1-7 0,0 0 0,2-6-1,3-2-1,1-6 1,5-3-1,2-5 0,4-4 1,3-4-1,9-9 1,-11 11 0,11-11 0,0 0-1,0 0 0,0 0-1,0 0-2,0 0-2,-3-15-2,12 6-5,-6-9-5,6 0-6,0-5-4,0-9-3</inkml:trace>
  <inkml:trace contextRef="#ctx0" brushRef="#br0" timeOffset="1241">1394 1311 21,'0'0'22,"-10"-5"-3,10 5-3,0 0-4,0 0-4,0 0-2,0 0-3,0 0-1,0 0-1,0 0 0,0 0 0,0 0-1,0 0 0,0 0 1,0 0-1,-8 15 0,6-3 0,0 6-1,0 3 1,0 5 0,0 6 1,-1 4-1,2 2 0,-1 2 0,0 1 0,0 1 1,1-1-1,0-1 0,2-4 0,1-3 0,1-3 0,2-5 0,3-3 1,2-4-1,5-4 0,2-4 1,3-7 0,3-2 0,1-6 0,5-4 0,0-6 0,3-3 1,0-8 0,2-2-1,-2-4 1,2-1 0,-2-2 1,-1 2-1,-5 1 2,-3 6-1,-7 3 0,-3 7 0,-4 2 0,-9 14 0,7-13-2,-7 13 0,0 0-1,0 0 0,0 0-2,-11 8-1,11-8-13,-8 17-17,-4-17-1,1-1 0,-10-12 2</inkml:trace>
  <inkml:trace contextRef="#ctx0" brushRef="#br0" timeOffset="2754">684 539 5,'0'0'7,"10"8"-1,-10-8 3,0 0 3,0 0 1,0 0 0,0 0 0,0 0 1,0 0-2,0 0-4,0 0-5,0 0-4,0 0-12,-3-13-16,3 13 1,-1-28-1</inkml:trace>
  <inkml:trace contextRef="#ctx0" brushRef="#br0" timeOffset="3034">732 199 28,'4'13'31,"-4"-13"2,2 10-3,-2-10-14,0 0-15,0 0-1,0 0 0,0 0 0,0 0 0,0 0 1,0 0 0,0 0 0,0 0-1,0 0-3,0 0-10,0 0-18,0 0-2,0 0 1</inkml:trace>
  <inkml:trace contextRef="#ctx0" brushRef="#br0" timeOffset="3705">1310 2 3,'-12'-2'16,"12"2"-2,-15 1-3,6-1-2,-5 0-3,-4 0-1,-2 3 0,-3-1-2,-3 4 0,-1-2 0,-2 4-1,0-1-1,-1 2 0,-1 2 0,2 1-1,-1 1 2,4-1-2,2 1 1,2 0-2,3 0 1,4 1-2,4-3 1,3-1 1,4 0-1,4-10 0,1 16 0,-1-16 0,16 14 1,-2-9-1,6-1 1,4-2 0,7-2 0,3-2 0,5-1 0,1-2-1,-1-1 1,-2 0-1,-4 0 1,-4 1 0,-3 1-1,-6 0 1,-4 2 0,-4-1-1,-3 1 1,-9 2 0,12 0 0,-12 0 0,0 0 0,0 0 0,-17 13 0,4-6 0,-4 2 0,-3 3 0,-1 0 1,-4 0-1,1 4 1,1-2-1,1 1 1,4 0-2,1-1 2,4-1-1,2-1 0,4 1 0,4-3 0,0 1 0,4 0 0,-1-11 0,7 18 0,2-8 0,1-1 1,3-1 0,5 1-1,5-3 1,2 0 0,5-1 0,2-2-1,1-2 1,0-2-1,0 0 1,-2-2-1,-3-1 2,-3 1-2,-3 0 1,-4 0-1,-2 2 1,-3 0-1,-2 2 0,-11-1-2,15 9-9,-15-9-14,10 13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8.499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1239 9 57,'0'0'33,"0"0"-2,0 19-11,0-19-16,0 0-5,0 0-2,0 0 0,0 0 1,0 0 0,0 0 1,0 0-4,0 0-17,0 0-9,0 0 1,0-25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7.568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0 0 50,'0'0'21,"0"0"-1,0 0-14,0 0-11,0 0 0,0 0 1,0 0 3,0 0 6,0 0 3,0 0 1,0 0 0,0 0-5,0 0-2,0 0-1,0 0-2,0 0 0,0 0 0,0 0 0,0 0-1,3 10 0,-3-10 0,0 0 0,0 0 1,0 0 0,0 0 0,0 0 1,0 0-3,0 0-7,5 15-17,-5-15 1,0 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1:50:00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81-1 1,'-10'0'5,"-2"0"1,2 1 0,-4 0 0,4 0 0,-2 0 1,12-1-2,-14 1-1,14-1-1,0 0-1,0 0-2,0 0 0,0 0 0,0 0-1,0 0 1,0 0-1,0 0 0,0 0 1,0 0-1,0 0 0,0 0 2,0 0 0,0 0 1,21 12 1,-6-8 0,7 4 0,4 2 0,5 2 0,3 3 0,5 2-2,0 1 0,0 2-1,-2 2 0,-1 0 0,-3-2 0,0 2 0,-3-4 0,-1-2 1,0-1-1,-4-3 0,-1-2 1,-3-4-1,-3-1 1,-4-2 0,-14-3 1,15 3-1,-15-3 1,0 0 0,0 0 0,0 0 1,0 0-2,0 0 1,0 0-1,0 0-1,-15 12 1,15-12 0,-18 15-1,2-4 1,-3 4-1,-5 3 1,-5 4-1,-3 5 0,-4 1 0,-2 4 1,-3-2 0,3 3-1,3-6 1,4 1-1,5-6 1,6-3-1,5-6 0,6-4-1,9-9 0,-8 11 0,8-11 1,0 0-1,0 0 0,0 0 1,0 0-1,0 0-2,0 0-4,0 0-10,0 0-9,12-4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6.8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 34 6,'0'0'3,"0"0"0,17-35 4,-17 35 0,0 0-3,0 0 1,0 0-1,0 0 0,0 0 1,0 0-2,0 0 1,1 34-1,0-7-3,2 2 2,-2 13-1,-1 1 3,0 9-3,-3-1 2,-1 12-4,-2-7 2,-3 3 1,-1-6-2,-2-3 1,1-8 0,-1-3 0,4-11 1,0-6 1,2-10 0,6-12 2,0 0-2,3-10 1,9-10-1,6-4 0,3-4-1,5-4-2,5 1 0,4 1 0,-2 6-1,-1 7 1,-2 10 0,-2 8 0,-3 9 0,-1 6-1,-4 7 1,-2 2 0,-1 2-1,-5 2 1,-3-4 0,-4 0-1,-5-1 1,-8-3 0,-9-4 1,-7 1 1,-7-4-1,-7 4 1,-2-8-3,-3-1 3,0-6-4,3-5-9,9 1-7,-1-12 0,12 2 0,-2-15-2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0-09-14T17:21:27.343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704 228 5,'-34'1'10,"-5"2"0,-6 1-1,-6 0 0,-3-1-2,-3 2 0,-1-2-1,-1 1-1,4 1-1,2-3-1,5 1-1,5-1-1,9-1 1,5-1-1,6 0 0,6 0-1,6-1-1,11 1-3,0 0-3,3-12-10,16 10-6,-1-8-1</inkml:trace>
  <inkml:trace contextRef="#ctx0" brushRef="#br0" timeOffset="3.985">633 27 8,'-17'-6'8,"0"2"-3,1 0-1,-1 1-1,0 1 1,2 0 0,-1-1 0,2 2 1,3 0 1,1 0-1,1 0 1,9 1-2,0 0 1,0 0-2,0 0-1,0 0-1,21 8 0,-2-3 0,5 2 0,4-2-1,4 4 1,3 4-1,0-2 0,-1 3 0,2 3 0,-4-2 0,0 2-1,-5 1 1,-3-2-1,-2-4 1,-4 4 0,-1-4 0,-6-1 0,-3 0 0,1-2 1,-5 0-1,0 0 0,-2-1 0,-2-8 0,1 14 1,-1-14 0,-2 10 2,2-10-2,-16 12 2,3-4-1,-4 2 0,-4-1 0,-6 3 0,0 1 0,-3 2-1,-1 1 0,0-1-1,2 2 1,4-3-1,3 1-1,2-1 2,3-1-1,3-3 0,5-1-1,9-9 1,-10 10-2,10-10-3,-3 11-12,3-11-8,14-1-2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0-09-14T17:21:27.349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394 1583 12,'0'0'7,"0"0"-1,0 0-1,0 0-4,0 0 0,0 0-2,0 0 1,0 0 0,0 0 1,0 0 0,0 0 2,0 0 0,0 0 0,0 0 0,0 0 1,0 0-1,0 0-1,0 0 1,0 0 0,0 0 1,0 0 0,0 0 2,0 0-2,0 0 1,-13-2 0,13 2-2,-11-4-1,11 4 0,-17-8-2,4 5 0,0-3 1,-2 1 1,1-2-1,0 2 1,0-2 0,-1 0-1,1-1 1,0 1-1,1-1 0,-2 1-1,1-1 0,-4 0 0,2-1-1,-2 1 1,0-1 0,-1 0 0,1-1 0,1 2 0,0-3 1,5-2 0,0-2-1,5-1 0,1-3 0,4-3 0,2 0-1,2-3 1,2 0-1,0-1 1,4-1 0,0-3 0,3-2 1,0-1-1,4-1 0,3-1 0,0-1 1,3 1-1,1 1-1,-1 3 1,1 1 0,2 2 0,3 0 0,0 1 0,4 1-1,1 0 1,5 1-1,3-2 1,3 1 0,1 1-1,2 2 1,-1 1 0,3 0 0,-1 1 0,3 3 1,0 0-1,0 3 0,2 0 0,-1 3 1,0 1-1,-1 3 1,0 2-1,-4 2 1,-3 2-1,-2 4 1,-4 3-1,-2 2 1,-3 3 0,-4 2-1,0 3 1,-3 3 0,3 2 0,-4-2-1,0 4 1,0 1-1,-2 0 0,-2 2 1,-2 2 0,-4 2 0,-4 4 0,-3 2 1,-2 5-1,-3 2 0,-4 3 0,-2 4 0,-4 1 0,-2-1 0,-2 0 0,-4-1 0,-2-1 1,-4-3 0,-1 0 1,-3-5-1,1 0 0,-1-5 0,0-1 0,1-4-1,4-3-1,0-4 1,4-3-1,3-4 0,3-4 1,3-3-1,8-8 1,-10 9 0,10-9 0,0 0-1,0 0 0,0 0-1,0 0-2,0 0-2,-3-13-2,11 5-5,-5-7-5,5-1-6,0-3-4,1-9-3</inkml:trace>
  <inkml:trace contextRef="#ctx0" brushRef="#br0" timeOffset="1">1261 1129 21,'0'0'22,"-9"-5"-3,9 5-3,0 0-4,0 0-4,0 0-2,0 0-3,0 0-1,0 0-1,0 0 0,0 0 0,0 0-1,0 0 0,0 0 1,0 0-1,-7 13 0,5-2 0,0 4-1,0 3 1,1 4 0,-1 6 1,-1 3-1,2 2 0,-1 1 0,1 1 0,-1 2 1,1-2-1,0-1 0,2-3 0,1-2 0,0-3 0,3-5 0,2-2 1,2-4-1,5-2 0,1-5 1,3-5 0,3-2 0,1-6 0,4-2 0,0-6 0,3-3 1,0-6 0,2-2-1,-2-4 1,2 0 0,-2-2 1,-1 1-1,-5 2 2,-2 4-1,-7 3 0,-2 7 0,-4 1 0,-8 12 0,7-12-2,-7 12 0,0 0-1,0 0 0,0 0-2,-10 7-1,10-7-13,-8 15-17,-2-15-1,0-1 0,-9-10 2</inkml:trace>
  <inkml:trace contextRef="#ctx0" brushRef="#br0" timeOffset="2">619 464 5,'0'0'7,"9"7"-1,-9-7 3,0 0 3,0 0 1,0 0 0,0 0 0,0 0 1,0 0-2,0 0-4,0 0-5,0 0-4,0 0-12,-3-11-16,3 11 1,-1-24-1</inkml:trace>
  <inkml:trace contextRef="#ctx0" brushRef="#br0" timeOffset="3">662 171 28,'4'12'31,"-4"-12"2,2 8-3,-2-8-14,0 0-15,0 0-1,0 0 0,0 0 0,0 0 0,0 0 1,0 0 0,0 0 0,0 0-1,0 0-3,0 0-10,0 0-18,0 0-2,0 0 1</inkml:trace>
  <inkml:trace contextRef="#ctx0" brushRef="#br0" timeOffset="4">1185 2 3,'-11'-2'16,"11"2"-2,-13 1-3,5-1-2,-5 0-3,-3 0-1,-2 3 0,-3-2-2,-3 4 0,0-1 0,-2 3-1,-1-1-1,0 2 0,-1 1 0,2 1-1,-1 2 2,3-2-2,3 1 1,1 0-2,2 0 1,5 2-2,3-4 1,3 0 1,3-1-1,4-8 0,1 14 0,-1-14 0,14 12 1,-1-8-1,5 0 1,4-3 0,6-1 0,3-1 0,4-2 0,1-1-1,-1-1 1,-1 0-1,-4-1 1,-4 2 0,-2 1-1,-6-1 1,-4 2 0,-3 0-1,-3 0 1,-8 2 0,11 0 0,-11 0 0,0 0 0,0 0 0,-15 11 0,3-5 0,-4 2 0,-2 2 0,-1 1 1,-3-1-1,0 4 1,1-2-1,1 1 1,4 0-2,1-1 2,3-1-1,2-1 0,4 2 0,3-4 0,0 2 0,4-1 0,-1-9 0,6 16 0,3-8 0,0 0 1,2-1 0,6 1-1,3-3 1,3 0 0,4-1 0,2-1-1,1-2 1,0-2-1,0 0 1,-2-2-1,-3 0 2,-2 0-2,-3 1 1,-4-1-1,-2 2 1,-2 0-1,-2 2 0,-10-1-2,14 8-9,-14-8-14,9 11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0-09-14T17:21:27.354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1239 8 57,'0'0'33,"0"0"-2,0 17-11,0-17-16,0 0-5,0 0-2,0 0 0,0 0 1,0 0 0,0 0 1,0 0-4,0 0-17,0 0-9,0 0 1,0-22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0-09-14T17:21:27.355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0 0 50,'0'0'21,"0"0"-1,0 0-14,0 0-11,0 0 0,0 0 1,0 0 3,0 0 6,0 0 3,0 0 1,0 0 0,0 0-5,0 0-2,0 0-1,0 0-2,0 0 0,0 0 0,0 0 0,0 0-1,3 9 0,-3-9 0,0 0 0,0 0 1,0 0 0,0 0 0,0 0 1,0 0-3,0 0-7,4 13-17,-4-13 1,0 0-1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0-09-14T17:21:27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73-1 1,'-9'0'5,"-2"0"1,2 1 0,-3 0 0,3 0 0,-2-1 1,11 0-2,-13 1-1,13-1-1,0 0-1,0 0-2,0 0 0,0 0 0,0 0-1,0 0 1,0 0-1,0 0 0,0 0 1,0 0-1,0 0 0,0 0 2,0 0 0,0 0 1,19 11 1,-5-8 0,5 4 0,5 2 0,4 1 0,3 3 0,4 1-2,0 2 0,1 1-1,-3 2 0,0 0 0,-3-2 0,-1 2 0,-1-3 0,-2-3 1,0 0-1,-3-2 0,-2-3 1,-2-3-1,-2 0 1,-5-3 0,-12-2 1,14 3-1,-14-3 1,0 0 0,0 0 0,0 0 1,0 0-2,0 0 1,0 0-1,0 0-1,-14 10 1,14-10 0,-16 13-1,1-3 1,-2 3-1,-4 2 1,-6 4-1,-2 4 0,-3 1 0,-3 4 1,-2-2 0,3 2-1,2-5 1,4 1-1,5-5 1,5-2-1,4-6 0,6-3-1,8-8 0,-7 9 0,7-9 1,0 0-1,0 0 0,0 0 1,0 0-1,0 0-2,0 0-4,0 0-10,0 0-9,11-3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04.02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7,'0'0'3,"18"0"-2,-18 0 0,21 26-9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04.0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 0 0,'-6'17'8,"4"-4"-1,-3 3-5,0 3-1,1 4 1,-2 4 1,-1 2 1,0 9 2,-3 2 2,3 8-1,-2 3 1,3 9 1,-1 5-1,5 10-2,-1 3 2,6 5-5,0-1 0,2 1-1,-1-5-1,2-4 0,-1-10 0,1-8-2,-3-8 1,-1-14-2,0-7-4,-3-13-8,3-2-3,-2-12-1,-10-20 1</inkml:trace>
  <inkml:trace contextRef="#ctx0" brushRef="#br0" timeOffset="1">0 793 22,'36'6'15,"16"6"0,1-9-3,11 3-4,4-5-1,6-1-4,1-3-4,-3-6-6,4 1-4,-7-12-4,5 4-1,-12-13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04.0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52 259 41,'0'0'8,"-19"14"-3,9-12-5,10-2-16,-23 4-3,23-4 2</inkml:trace>
  <inkml:trace contextRef="#ctx0" brushRef="#br0" timeOffset="1">21 142 40,'18'-32'19,"15"6"0,-4-1-2,9 5-7,2 5-6,2 5-3,-3 7-2,-1 7-1,-3 9 0,-6 9 0,-5 6 0,-8 7 1,-7 3 0,-7 6 2,-5 2 1,-5 0 0,-5 0 1,-6-3 0,-1-3 0,-4-4 0,-1-5 0,-1-7 0,3-7-2,0-8 0,2-11-1,3-11-2,2-9-2,1-15-5,7-4-6,-3-12-3,11 2-3,-6-11 1,13 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04.0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4 142 5,'26'48'11,"-1"0"2,8 11 1,-2-5 0,7 7-3,-1-5-5,5 3 0,0-4 0,0-4-4,-4-6-2,-2-11-6,-1-2-3,-10-13-2,0-2-3,-14-16-2,-11-1-1,2-13 2</inkml:trace>
  <inkml:trace contextRef="#ctx0" brushRef="#br0" timeOffset="1">0 650 45,'0'0'19,"0"0"0,0 0-1,7-20-13,13-1-1,9-9 0,7-9 0,9-9-1,6-6 0,9-3-1,3 0 0,-1-1-2,1 5-2,-1 1-9,1 11-6,-10-3-5,11 10 2,-11-8-1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04.03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54 297 23,'27'21'16,"-5"-11"1,14 2-4,-2-10-4,7 0 0,1-9-3,2-6 0,-1-8-1,-1-5 0,-4-3-1,-6-5 1,-6 1-1,-5-1-1,-7 2-1,-6 3-1,-7 2 0,-8 6-1,-3 2 1,-8 8-1,-3 4 0,-5 7 0,-6 3 0,-3 8 0,-1 6 1,-3 6-1,0 6 1,-1 6 0,0 2 0,2 5 1,4 2 0,2 3 1,4-1-1,6 0 1,6-1 1,6-3-1,7-4 0,8 0 1,7-1-2,8-5 1,11-3-1,7-4-1,10-3-1,7-4-3,6-4-4,9-6-7,8-1-6,1-11-4,9 3-4,-5-15 2,7 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 0 3,'0'0'10,"0"0"0,0 0-5,0 0 1,0 0-3,0 0 4,0 0-2,0 0 0,0 0-1,0 0 3,39 46-3,-39-46-1,-7 52-1,-1-12-1,-2 5 0,0 11-2,-3 12-9,10 2-4,-4 4-2,10-1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04.0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471 32 38,'13'-16'5,"-13"16"-4,11-15-5,0 13-15</inkml:trace>
  <inkml:trace contextRef="#ctx0" brushRef="#br0" timeOffset="1">501 9 51,'-16'3'22,"2"6"2,-11-5-3,-1 5-11,-6 1-4,-4 1-3,-4 1-1,-2 2-1,-3 0 0,1 0-1,3 0 1,2-1-1,7 1 0,3 1 1,7-1-1,8 1 0,7 1 0,10 1 0,8 0 0,10 1 0,7 1-1,10 1 1,5-1-1,6 1 1,0 1-1,0-2 1,-3 2-1,0-1 1,-4 0 0,-5-2 0,-5 1 1,-5 1-1,-6-3 0,-5 0 1,-4 1 0,-12-2 2,-7 2-1,-8-2 2,-8 3-1,-6-3 1,-5 2 0,-7-1-1,-4 0 0,-3 0 0,2-1-3,0 1-3,0-6-5,4-3-14,5 0-5,-2-16-1,11-1 1,-3-21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57.1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70 0 21,'11'20'18,"-11"-20"1,0 17-1,-4-4-7,3 7-7,-1 2-1,-2 6-1,1 4 0,-1 9 2,0 4-2,-1 6 2,0 4-1,0 9 1,0 6-1,1 7 0,-1 6-1,2 5 0,-1-1 0,0 0-2,0-7-1,1-6 1,-1-11 0,1-5-1,0-14 0,1-12 0,0-11-2,3-7 1,-1-14-1,0 0 0,10-16 1,0-12-2,0-2 1,7-11 0,-1-4 0,6-5 1,2 3 0,1-1 1,3 9-1,1 2 1,4 7 1,0 6 0,3 8 0,0 7 0,2 4 0,2 8 1,0 5-1,-2 5 0,0 5 0,-5 8 1,-4 4 0,-2 2-1,-6 2 1,-5 3 0,-5-1-1,-6 3 1,-4-2-1,-7-2 1,-4-1 0,-8 0 2,-5-2-2,-7-5 3,-3-5-1,-4-6 0,-5-4 0,-3-10-1,2-5-1,2-8-2,4-8-2,6-4-3,7-5-5,9-7-8,15 5-1,6-15-2,22 4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57.1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73 16,'27'-31'13,"9"12"0,0 2-3,3 10-2,0 7-3,-1 11-2,-1 5-2,-3 10 1,-2 5 1,-7 9 1,-6 3 3,-5 1 0,-7 4 2,-7 3-1,-5 1 2,-9-4-3,-2 0 0,-10-6-2,-3-1-1,-5-6-1,-1-5-1,-4-10-1,-1-7-1,0-7 1,-2-8 1,3-6-2,3-5 0,5-9-1,4-8-2,12-5-2,6-6-3,15-2-6,13-3-6,7-7-7,21 4 2,3-8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57.1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94 17,'27'20'17,"-3"-6"-1,14 11 1,-1 0-10,5 5-5,5 3-2,3 2 1,1 3-1,-1 7-1,0 0 2,-1 2-3,-1-1-3,-3-2-3,1 2-3,-13-11-5,0 2-1,-14-18 0</inkml:trace>
  <inkml:trace contextRef="#ctx0" brushRef="#br0" timeOffset="1">146 660 37,'-19'-1'23,"19"1"3,0 0 0,2-21-8,12 1-8,6-10-5,5 0 1,3-10-2,9-1 1,4-5-1,5-2-2,0-2 0,2 3-2,1 3 0,0 0-3,0 3-4,-2 1-6,0 3-14,5 9-1,-6-2-1,5 8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57.1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9,'0'0'15,"15"21"1,-12-9 0,6 9-6,-2 6-6,0 11 2,0 5 1,-2 9 3,-2 7-1,-4 5 1,1 4-1,-4 4 0,2-1-3,-1-3-2,0-10-6,3-6-12,7-6-11,-1-21-3,10-9 2,-1-25-1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57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34 12,'7'44'12,"-5"0"1,3 8 2,-3-1 0,0 2 0,-2-1 0,2-6-2,1-2-3,-3-11-3,2-2-2,1-10-3,7-8-3,4-9-3,6-14-2,6-7-2,7-14-1,7-7 0,4-10 1,8-6 1,-1-3 3,1 1 2,-1 2 5,-3 6 3,-5 8 1,-5 5 1,-4 14 0,-5 7-2,0 13 0,-5 9-2,-3 13-1,-4 11-1,-2 12 0,-3 8-2,0 8 2,-5 3-1,-4 2 2,0 1-1,-1-2 2,-2-7-3,3-6 0,0-8-3,0-10-4,4-10-15,7-3-6,-3-22-1,9-5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0-09-14T17:22:57.1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-2 189 3,'3'27'13,"-8"-6"2,11 11-5,1 0-3,3 5 2,4-1 1,4-3 0,4-2 2,5-8-3,7-7-2,5-11-5,2-12-2,6-11-1,-1-11 1,1-10-1,-3-8 3,-6-5 1,-5-1 4,-11-2 1,-6 8 3,-11 2-2,-7 12 1,-12 3-4,-8 12 1,-10 8-3,-8 11-3,-8 12-3,-6 9-5,-3 12-4,-4 5-13,-1 5-6,11 4-2,0-12 3</inkml:trace>
  <inkml:trace contextRef="#ctx0" brushRef="#br0" timeOffset="1">445 523 10,'10'60'16,"7"20"-1,-6-4-4,2 9-7,-4 0-1,-2-2-1,-3-2 1,-6-6-1,-2-1 1,-3-13-3,-6-1 0,-1-15-1,-4 2 0,-1-6-1,-1-3-1,-2-11 1,-1-2 2,0-3 2,1-4 4,1-3 2,2-5 3,0-7-1,4-2 2,0-6-1,4-1 0,-3-11-1,7 0-3,-3-7-1,4 1-3,-1-6-1,2 3-2,2-1 0,3-6-1,1 3 0,1-3 0,4 0 0,1-2 1,2-4 0,3-8-1,6-4 0,4-4-2,10-1 0,4-6 0,11 2-1,3-6 1,13 2-1,5 6 1,8 3 1,2 4 0,1 6-4,-3 2-11,-8-4-8,5 16 0,-20-12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7,'0'0'3,"18"0"-2,-18 0 0,21 26-9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4.6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 0 0,'-6'17'8,"4"-4"-1,-3 3-5,0 3-1,1 4 1,-2 4 1,-1 2 1,0 9 2,-3 2 2,3 8-1,-2 3 1,3 9 1,-1 5-1,5 10-2,-1 3 2,6 5-5,0-1 0,2 1-1,-1-5-1,2-4 0,-1-10 0,1-8-2,-3-8 1,-1-14-2,0-7-4,-3-13-8,3-2-3,-2-12-1,-10-20 1</inkml:trace>
  <inkml:trace contextRef="#ctx0" brushRef="#br0" timeOffset="352">0 793 22,'36'6'15,"16"6"0,1-9-3,11 3-4,4-5-1,6-1-4,1-3-4,-3-6-6,4 1-4,-7-12-4,5 4-1,-12-13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3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52 259 41,'0'0'8,"-19"14"-3,9-12-5,10-2-16,-23 4-3,23-4 2</inkml:trace>
  <inkml:trace contextRef="#ctx0" brushRef="#br0" timeOffset="107">21 142 40,'18'-32'19,"15"6"0,-4-1-2,9 5-7,2 5-6,2 5-3,-3 7-2,-1 7-1,-3 9 0,-6 9 0,-5 6 0,-8 7 1,-7 3 0,-7 6 2,-5 2 1,-5 0 0,-5 0 1,-6-3 0,-1-3 0,-4-4 0,-1-5 0,-1-7 0,3-7-2,0-8 0,2-11-1,3-11-2,2-9-2,1-15-5,7-4-6,-3-12-3,11 2-3,-6-11 1,13 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2.6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215 266 51,'6'-14'10,"1"2"-4,-5-3-7,-3-4-8,5 7-9,-10-8-1</inkml:trace>
  <inkml:trace contextRef="#ctx0" brushRef="#br0" timeOffset="141">119 58 48,'0'0'16,"0"0"1,0 0-2,0 0-6,-7-11-6,7 11 1,0 0 3,0 0 2,0 0 1,0 0 1,0 0 1,0 0 0,0 0-2,0 0-2,-12 3-2,12-3-2,0 0-2,0 0 0,-15 5-2,15-5 0,-15 9 1,15-9-1,-20 20 1,10-5 0,-2 1 0,3 2 0,1 1 0,2 2 0,4-3 0,7-1 0,6-4 0,10-4-1,7-4 0,4-4 0,4-3 1,2-3-1,-4-1 1,-3-1 1,-9-1 0,-7 0 1,-15 8 0,7-19 0,-13 8-1,-2 0 0,-3-5 0,2 0-2,-1 1-1,-2 1 1,-1 2-1,-1 3 0,-2 5 1,-5 5-1,-1 6 0,-5 3-1,2 3-3,-3-2-5,7 6-6,0-6-5,8-2-4,13-9-1,0 0 1,8-12-2,10-7 6,9 2 6,2-7 16,0-1 10,2 8 4,-7-3 3,1 11 1,-9-1 0,-3 13 0,-13-3-4,3 15-9,-5 0-3,-3 4-3,-2 5 0,2 5 1,-5 6 1,1 5 1,0 6 0,-2 5 0,1 7 2,-3 8-1,-1 8 0,-6 1-1,3 0 0,-4-5-2,1-6-5,2-12-14,5-12-11,-2-27 1,15-13-1,-11-37-1</inkml:trace>
  <inkml:trace contextRef="#ctx0" brushRef="#br0" timeOffset="1186">321 405 76,'10'-3'26,"-10"3"0,12-8-2,0 4-5,2-3-18,4-2-3,4 1 0,6 1 1,2 2 1,-1 3 0,-2 3 1,-4 3 2,-1 4 0,-7 2 0,-1 7 0,-10 2-1,-7 4 0,-4 2 0,-4 3 0,-7 2 0,-3 4 1,-3 1-1,-4 2 1,-1-1 0,1 0 0,-2 0 0,3-1-1,2-6 0,4-2 0,4-6-2,5-1 1,7-7-1,9-2 0,7-6 0,7-1 1,7-2 0,7-1 0,5 1 0,5-1 1,1 0 0,2 2 0,0 1-1,0 2 1,0 0-1,-2 1 0,-5-1-1,-3-1 1,-4 0-2,-7-2-1,-4-1-6,-9-4-19,-8-9-5,-4-1 0,-13-11-1,-2-3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4 142 5,'26'48'11,"-1"0"2,8 11 1,-2-5 0,7 7-3,-1-5-5,5 3 0,0-4 0,0-4-4,-4-6-2,-2-11-6,-1-2-3,-10-13-2,0-2-3,-14-16-2,-11-1-1,2-13 2</inkml:trace>
  <inkml:trace contextRef="#ctx0" brushRef="#br0" timeOffset="266">0 650 45,'0'0'19,"0"0"0,0 0-1,7-20-13,13-1-1,9-9 0,7-9 0,9-9-1,6-6 0,9-3-1,3 0 0,-1-1-2,1 5-2,-1 1-9,1 11-6,-10-3-5,11 10 2,-11-8-1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6.7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54 297 23,'27'21'16,"-5"-11"1,14 2-4,-2-10-4,7 0 0,1-9-3,2-6 0,-1-8-1,-1-5 0,-4-3-1,-6-5 1,-6 1-1,-5-1-1,-7 2-1,-6 3-1,-7 2 0,-8 6-1,-3 2 1,-8 8-1,-3 4 0,-5 7 0,-6 3 0,-3 8 0,-1 6 1,-3 6-1,0 6 1,-1 6 0,0 2 0,2 5 1,4 2 0,2 3 1,4-1-1,6 0 1,6-1 1,6-3-1,7-4 0,8 0 1,7-1-2,8-5 1,11-3-1,7-4-1,10-3-1,7-4-3,6-4-4,9-6-7,8-1-6,1-11-4,9 3-4,-5-15 2,7 3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7.3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471 32 38,'13'-16'5,"-13"16"-4,11-15-5,0 13-15</inkml:trace>
  <inkml:trace contextRef="#ctx0" brushRef="#br0" timeOffset="88">501 9 51,'-16'3'22,"2"6"2,-11-5-3,-1 5-11,-6 1-4,-4 1-3,-4 1-1,-2 2-1,-3 0 0,1 0-1,3 0 1,2-1-1,7 1 0,3 1 1,7-1-1,8 1 0,7 1 0,10 1 0,8 0 0,10 1 0,7 1-1,10 1 1,5-1-1,6 1 1,0 1-1,0-2 1,-3 2-1,0-1 1,-4 0 0,-5-2 0,-5 1 1,-5 1-1,-6-3 0,-5 0 1,-4 1 0,-12-2 2,-7 2-1,-8-2 2,-8 3-1,-6-3 1,-5 2 0,-7-1-1,-4 0 0,-3 0 0,2-1-3,0 1-3,0-6-5,4-3-14,5 0-5,-2-16-1,11-1 1,-3-21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3.4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70 0 21,'11'20'18,"-11"-20"1,0 17-1,-4-4-7,3 7-7,-1 2-1,-2 6-1,1 4 0,-1 9 2,0 4-2,-1 6 2,0 4-1,0 9 1,0 6-1,1 7 0,-1 6-1,2 5 0,-1-1 0,0 0-2,0-7-1,1-6 1,-1-11 0,1-5-1,0-14 0,1-12 0,0-11-2,3-7 1,-1-14-1,0 0 0,10-16 1,0-12-2,0-2 1,7-11 0,-1-4 0,6-5 1,2 3 0,1-1 1,3 9-1,1 2 1,4 7 1,0 6 0,3 8 0,0 7 0,2 4 0,2 8 1,0 5-1,-2 5 0,0 5 0,-5 8 1,-4 4 0,-2 2-1,-6 2 1,-5 3 0,-5-1-1,-6 3 1,-4-2-1,-7-2 1,-4-1 0,-8 0 2,-5-2-2,-7-5 3,-3-5-1,-4-6 0,-5-4 0,-3-10-1,2-5-1,2-8-2,4-8-2,6-4-3,7-5-5,9-7-8,15 5-1,6-15-2,22 4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3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73 16,'27'-31'13,"9"12"0,0 2-3,3 10-2,0 7-3,-1 11-2,-1 5-2,-3 10 1,-2 5 1,-7 9 1,-6 3 3,-5 1 0,-7 4 2,-7 3-1,-5 1 2,-9-4-3,-2 0 0,-10-6-2,-3-1-1,-5-6-1,-1-5-1,-4-10-1,-1-7-1,0-7 1,-2-8 1,3-6-2,3-5 0,5-9-1,4-8-2,12-5-2,6-6-3,15-2-6,13-3-6,7-7-7,21 4 2,3-8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9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94 17,'27'20'17,"-3"-6"-1,14 11 1,-1 0-10,5 5-5,5 3-2,3 2 1,1 3-1,-1 7-1,0 0 2,-1 2-3,-1-1-3,-3-2-3,1 2-3,-13-11-5,0 2-1,-14-18 0</inkml:trace>
  <inkml:trace contextRef="#ctx0" brushRef="#br0" timeOffset="273">146 660 37,'-19'-1'23,"19"1"3,0 0 0,2-21-8,12 1-8,6-10-5,5 0 1,3-10-2,9-1 1,4-5-1,5-2-2,0-2 0,2 3-2,1 3 0,0 0-3,0 3-4,-2 1-6,0 3-14,5 9-1,-6-2-1,5 8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1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9,'0'0'15,"15"21"1,-12-9 0,6 9-6,-2 6-6,0 11 2,0 5 1,-2 9 3,-2 7-1,-4 5 1,1 4-1,-4 4 0,2-1-3,-1-3-2,0-10-6,3-6-12,7-6-11,-1-21-3,10-9 2,-1-25-1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8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34 12,'7'44'12,"-5"0"1,3 8 2,-3-1 0,0 2 0,-2-1 0,2-6-2,1-2-3,-3-11-3,2-2-2,1-10-3,7-8-3,4-9-3,6-14-2,6-7-2,7-14-1,7-7 0,4-10 1,8-6 1,-1-3 3,1 1 2,-1 2 5,-3 6 3,-5 8 1,-5 5 1,-4 14 0,-5 7-2,0 13 0,-5 9-2,-3 13-1,-4 11-1,-2 12 0,-3 8-2,0 8 2,-5 3-1,-4 2 2,0 1-1,-1-2 2,-2-7-3,3-6 0,0-8-3,0-10-4,4-10-15,7-3-6,-3-22-1,9-5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7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-2 189 3,'3'27'13,"-8"-6"2,11 11-5,1 0-3,3 5 2,4-1 1,4-3 0,4-2 2,5-8-3,7-7-2,5-11-5,2-12-2,6-11-1,-1-11 1,1-10-1,-3-8 3,-6-5 1,-5-1 4,-11-2 1,-6 8 3,-11 2-2,-7 12 1,-12 3-4,-8 12 1,-10 8-3,-8 11-3,-8 12-3,-6 9-5,-3 12-4,-4 5-13,-1 5-6,11 4-2,0-12 3</inkml:trace>
  <inkml:trace contextRef="#ctx0" brushRef="#br0" timeOffset="482">445 523 10,'10'60'16,"7"20"-1,-6-4-4,2 9-7,-4 0-1,-2-2-1,-3-2 1,-6-6-1,-2-1 1,-3-13-3,-6-1 0,-1-15-1,-4 2 0,-1-6-1,-1-3-1,-2-11 1,-1-2 2,0-3 2,1-4 4,1-3 2,2-5 3,0-7-1,4-2 2,0-6-1,4-1 0,-3-11-1,7 0-3,-3-7-1,4 1-3,-1-6-1,2 3-2,2-1 0,3-6-1,1 3 0,1-3 0,4 0 0,1-2 1,2-4 0,3-8-1,6-4 0,4-4-2,10-1 0,4-6 0,11 2-1,3-6 1,13 2-1,5 6 1,8 3 1,2 4 0,1 6-4,-3 2-11,-8-4-8,5 16 0,-20-12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39.1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1765 281 24,'-8'-17'13,"8"17"0,-13-20-3,-1 9-9,-5-2 0,-3-1-1,-6 1 0,-1-1 0,-5-2 1,-3 1 0,-2-2 1,0 1 1,2-2 2,-1 3 0,2 0 1,3 1-1,0 4 0,3 2 0,-2 3-1,0 4-2,-3 3 0,-1 2-2,-3 1 0,-4 4 0,-5-2 1,1 1-1,-2-1 0,0 1 0,2-1 1,3 0 0,-1 3 0,2 2 0,-1 3 1,3 4-1,-3 3 1,1 2-1,-2 3 0,-4 2 0,-2 1-1,-1 1 2,1-1-1,0 0 2,4 2-1,4-3 1,6 1 0,6 0 0,7 3 1,8 1-1,7 2 0,4 2 0,5 3-1,3 5-1,1 2 1,3 4-1,0 1-1,2 1 1,1 2-2,0 0 2,3 1-1,2-4 2,5 0-1,6 0 2,8 0-1,10-4 2,9-3-1,8-4-1,6-4 0,5-1-1,4-5 0,1-5 0,0-4-1,2-3 0,0-3 1,3-3-1,0-4 0,7-8 0,4-7 0,5-5 0,1-8 1,-3-6-1,-2-6 0,-6-7 0,-4-4 0,-7-4 0,-10-1 0,-6-3 0,-8-3 1,-6-4-1,-7-4 0,-7-4 1,-7-7-1,-7-4 0,-9-5 1,-8 0 0,-6-2-1,-10 3 0,-4 2 0,-8 4 0,-6 8 0,-6 3 0,-5 4-1,-5 5 1,-6 5-1,-4 3 1,-6 3 0,-5 6 0,-4 4-1,-4 6 1,-6 5 0,-4 7 0,-8 6 0,-1 9-2,-2 6-4,4 9-12,-2 14-9,-5-5 0,6 10-1,-5-6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78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22,'0'0'8,"13"17"2,-13-17-2,0 0-16,6 14-6,-6-14 1,0 0 2</inkml:trace>
  <inkml:trace contextRef="#ctx0" brushRef="#br0" timeOffset="-179162.73">2429 6367 2,'0'0'5,"0"-13"-2,0 13-3,-9-10-8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5:59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98 849 7456 0 0,'0'0'166'0'0,"0"0"29"0"0,0 0 12 0 0,9-1 1 0 0,5-3-99 0 0,-12 4-12 0 0,13-4 438 0 0,-4-12 1566 0 0,-11 16-2010 0 0,0-1 0 0 0,0 0 0 0 0,0 0 0 0 0,0 0 0 0 0,0 1 0 0 0,0-1 0 0 0,0 0-1 0 0,0 0 1 0 0,0 1 0 0 0,0-1 0 0 0,0 0 0 0 0,-1 0 0 0 0,1 1 0 0 0,0-1 0 0 0,-1 0 0 0 0,1 0 0 0 0,0 1-1 0 0,-1-1 1 0 0,1 0 0 0 0,-1 1 0 0 0,1-1 0 0 0,-1 1 0 0 0,1-1 0 0 0,-1 1 0 0 0,0-1 0 0 0,1 1-1 0 0,-1-1 1 0 0,0 1 0 0 0,1-1 0 0 0,-1 1 0 0 0,0 0 0 0 0,1-1 0 0 0,-1 1 0 0 0,0 0 0 0 0,0 0-91 0 0,0 0 137 0 0,-30 4 515 0 0,-26 42-447 0 0,26-14-77 0 0,17 5 426 0 0,14-34-534 0 0,0-1 1 0 0,0 0 0 0 0,0 0 0 0 0,0 0 0 0 0,1 1 0 0 0,-1-1-1 0 0,1 0 1 0 0,0 0 0 0 0,-1 0 0 0 0,1 0 0 0 0,0 0 0 0 0,0 0-1 0 0,0 0 1 0 0,1 0 0 0 0,-1 0 0 0 0,0-1 0 0 0,1 1-1 0 0,-1 0 1 0 0,1-1 0 0 0,-1 1 0 0 0,1-1 0 0 0,0 0 0 0 0,0 1-1 0 0,0-1 1 0 0,0 0 0 0 0,0 0 0 0 0,0 0 0 0 0,0 0 0 0 0,0-1-1 0 0,0 1 1 0 0,0 0 0 0 0,0-1 0 0 0,0 0 0 0 0,1 1 0 0 0,-1-1-1 0 0,0 0 1 0 0,0 0 0 0 0,0 0 0 0 0,1 0 0 0 0,0-1-21 0 0,99-3 214 0 0,-71 6-154 0 0,-28-2-59 0 0,-1 1-1 0 0,1 0 1 0 0,-1 0-1 0 0,0 0 0 0 0,1 1 1 0 0,-1-1-1 0 0,0 0 1 0 0,0 1-1 0 0,0 0 0 0 0,0-1 1 0 0,0 1-1 0 0,0 0 1 0 0,0 0-1 0 0,-1 0 0 0 0,1 0 1 0 0,-1 0-1 0 0,1 1 0 0 0,1 1 9 0 0,-2 4 158 0 0,-6 31 396 0 0,-31 34-111 0 0,17-54-114 0 0,-8 13 458 0 0,-32 20-269 0 0,47-38-386 0 0,8-10-53 0 0,-1 0-400 0 0,4-2-2785 0 0,1-2-2949 0 0</inkml:trace>
  <inkml:trace contextRef="#ctx0" brushRef="#br0" timeOffset="573.311">317 776 7080 0 0,'0'0'157'0'0,"0"0"23"0"0,0 0 13 0 0,0 0 15 0 0,0 0 15 0 0,0 0 8 0 0,0 0 1 0 0,0 0 16 0 0,0 0 68 0 0,0 0 32 0 0,0 0 4 0 0,0 0 8 0 0,0 0 34 0 0,0 0 20 0 0,0 0 2 0 0,0 0-18 0 0,0 0-72 0 0,7-3 1859 0 0,-5 4-2087 0 0,0 1 0 0 0,0 1 0 0 0,0-1 0 0 0,0 0 1 0 0,0 0-1 0 0,0 1 0 0 0,-1-1 0 0 0,1 1 0 0 0,-1-1 0 0 0,1 1 1 0 0,-1 0-1 0 0,0 0 0 0 0,0 0 0 0 0,-1-1 0 0 0,1 1 0 0 0,0 0 0 0 0,-1 0 1 0 0,0 1-99 0 0,8 24 164 0 0,2 13-70 0 0,31 139 1715 0 0,-35-153-1809 0 0,-2-23-10 0 0,-3-4-96 0 0,-3-2-227 0 0,-31-91-5763 0 0,27 76 4402 0 0</inkml:trace>
  <inkml:trace contextRef="#ctx0" brushRef="#br0" timeOffset="1026.745">205 871 8664 0 0,'0'0'197'0'0,"0"0"24"0"0,0 0 18 0 0,0 0 16 0 0,0 0 35 0 0,0 0 20 0 0,0 0 2 0 0,0 0-10 0 0,0 0-36 0 0,0 0-12 0 0,0 0-4 0 0,0 0 31 0 0,0 0 139 0 0,0 0 57 0 0,0 0 17 0 0,5-6 543 0 0,3-5-693 0 0,-3 4-224 0 0,0 0 1 0 0,1 1-1 0 0,0-1 1 0 0,0 1-1 0 0,0 0 1 0 0,0 0-1 0 0,1 1 0 0 0,0 0 1 0 0,7-4-121 0 0,22-23 488 0 0,56-49 38 0 0,5 17-210 0 0,-67 45-292 0 0,-30 19 36 0 0,0 0 12 0 0,0 0 10 0 0,0 0 39 0 0,0 0 20 0 0,-14 10 201 0 0,-24 19-558 0 0,5-14-3447 0 0,32-15 2577 0 0</inkml:trace>
  <inkml:trace contextRef="#ctx0" brushRef="#br0" timeOffset="1586.059">623 1039 11312 0 0,'0'0'332'0'0,"0"0"-4"0"0,1-1-210 0 0,18-35-104 0 0,-13 19 50 0 0,14-50 722 0 0,-5 15 562 0 0,41-116-362 0 0,-35 70-986 0 0,-10 57 13 0 0,18-5 246 0 0,-4 15-243 0 0,-24 30 69 0 0,1 3-55 0 0,0-1-1 0 0,-1 1 1 0 0,1 0 0 0 0,-1 0 0 0 0,1-1-1 0 0,-1 1 1 0 0,1 0 0 0 0,-1 0-1 0 0,0 0 1 0 0,0 0 0 0 0,0 0 0 0 0,0 1-1 0 0,-1-1 1 0 0,1 0 0 0 0,0 0 0 0 0,-1 1-1 0 0,0-1 1 0 0,1 0 0 0 0,-1 1 0 0 0,0 0-30 0 0,0-2 8 0 0,11 46 68 0 0,24 79-16 0 0,-15-76-114 0 0,6 59 54 0 0,-25-106-2 0 0,0 0-1 0 0,0 0 1 0 0,0-1-1 0 0,0 1 1 0 0,-1 0-1 0 0,1 0 1 0 0,-1 0-1 0 0,0 0 1 0 0,0 0-1 0 0,0 1 0 0 0,0-1 1 0 0,0 0-1 0 0,-1 0 1 0 0,1 0-1 0 0,-1 0 1 0 0,0-1-1 0 0,0 1 1 0 0,0 0-1 0 0,0 0 1 0 0,0 0-1 0 0,-1-1 1 0 0,1 1-1 0 0,-1 0 1 0 0,0-1-1 0 0,0 0 1 0 0,0 1-1 0 0,-1 0 3 0 0,-13-7-549 0 0,-34-22-6586 0 0,38 16 3397 0 0</inkml:trace>
  <inkml:trace contextRef="#ctx0" brushRef="#br0" timeOffset="1965.652">623 767 9416 0 0,'0'0'208'0'0,"0"0"33"0"0,0 0 16 0 0,2 2-33 0 0,2 2-112 0 0,0 0-1 0 0,0 0 0 0 0,1-1 1 0 0,-1 0-1 0 0,1 1 1 0 0,0-1-1 0 0,0-1 0 0 0,0 1 1 0 0,1-1-1 0 0,-1 0 1 0 0,0 0-1 0 0,1-1 0 0 0,1 1-111 0 0,7 1 689 0 0,58-2 1314 0 0,30-37-881 0 0,-40 8-834 0 0,-12 0-1032 0 0,-31 18 94 0 0,10-7-451 0 0,-9 5-2762 0 0,-6 2-251 0 0</inkml:trace>
  <inkml:trace contextRef="#ctx0" brushRef="#br0" timeOffset="2294.566">1144 395 12872 0 0,'0'0'289'0'0,"0"0"40"0"0,0 0 23 0 0,1 15 86 0 0,79 215-305 0 0,-55-145 830 0 0,-5 7-333 0 0,-20-92-687 0 0,0 0-1 0 0,0 1 1 0 0,0-1-1 0 0,0 0 1 0 0,0 0 0 0 0,0 1-1 0 0,0-1 1 0 0,0 0-1 0 0,0 1 1 0 0,0-1-1 0 0,0 0 1 0 0,-1 0-1 0 0,1 1 1 0 0,0-1-1 0 0,0 0 1 0 0,0 1 0 0 0,0-1-1 0 0,0 0 1 0 0,0 0-1 0 0,-1 1 1 0 0,1-1-1 0 0,0 0 1 0 0,0 0-1 0 0,-1 0 1 0 0,1 1 0 0 0,0-1-1 0 0,0 0 1 0 0,-1 0-1 0 0,1 0 1 0 0,0 0-1 0 0,0 1 1 0 0,-1-1-1 0 0,1 0 1 0 0,0 0 0 0 0,0 0-1 0 0,-1 0 1 0 0,1 0-1 0 0,0 0 1 0 0,-1 0-1 0 0,1 0 1 0 0,0 0-1 0 0,-1 0 1 0 0,1 0 0 0 0,0 0-1 0 0,0 0 1 0 0,-1 0-1 0 0,1 0 1 0 0,0 0-1 0 0,-1 0 1 0 0,1 0-1 0 0,0-1 1 0 0,0 1 0 0 0,-1 0-1 0 0,1 0 1 0 0,0 0-1 0 0,0 0 1 0 0,-1-1-1 0 0,1 1 1 0 0,0 0-1 0 0,0 0 1 0 0,-1 0-1 0 0,1-1 1 0 0,0 1 0 0 0,0 0-1 0 0,0 0 1 0 0,0-1-1 0 0,0 1 1 0 0,-1 0 57 0 0,-19-14-1382 0 0,3 0-56 0 0</inkml:trace>
  <inkml:trace contextRef="#ctx0" brushRef="#br0" timeOffset="2595.293">914 449 8720 0 0,'0'0'197'0'0,"0"0"24"0"0,0 0 19 0 0,1 1-29 0 0,5 1-72 0 0,0-1-1 0 0,-1 1 1 0 0,1-1 0 0 0,0 0-1 0 0,0 0 1 0 0,-1 0 0 0 0,1-1-1 0 0,0 0 1 0 0,0 0 0 0 0,0-1-1 0 0,0 0 1 0 0,0 0 0 0 0,4-1-139 0 0,60-16 2160 0 0,-3-14-320 0 0,64-50-1395 0 0,-103 59-362 0 0,37-35 143 0 0,-64 57-504 0 0,-1 1-106 0 0,0 0-28 0 0,0 0-4 0 0</inkml:trace>
  <inkml:trace contextRef="#ctx0" brushRef="#br0" timeOffset="2962.809">1399 395 9760 0 0,'0'0'222'0'0,"0"0"30"0"0,0 0 18 0 0,0 0-60 0 0,0 0-240 0 0,0 2-34 0 0,0 19-44 0 0,-1 39 1158 0 0,47 30 220 0 0,-15-12-313 0 0,-26-58-554 0 0,-1 17 237 0 0,-4-36-611 0 0,1-1 1 0 0,-1 1-1 0 0,0 0 1 0 0,0-1-1 0 0,0 1 1 0 0,0-1-1 0 0,1 1 1 0 0,-1 0 0 0 0,0-1-1 0 0,1 1 1 0 0,-1-1-1 0 0,0 1 1 0 0,1-1-1 0 0,-1 1 1 0 0,1-1-1 0 0,-1 1 1 0 0,0-1 0 0 0,1 0-1 0 0,-1 1 1 0 0,1-1-1 0 0,0 1 1 0 0,-1-1-1 0 0,1 0 1 0 0,-1 0-1 0 0,1 1 1 0 0,-1-1 0 0 0,1 0-1 0 0,0 0 1 0 0,-1 0-1 0 0,1 0 1 0 0,0 0-1 0 0,-1 1 1 0 0,1-1-1 0 0,-1 0 1 0 0,1 0 0 0 0,0-1-1 0 0,-1 1 1 0 0,1 0-1 0 0,0 0 1 0 0,-1 0-1 0 0,1 0 1 0 0,-1 0-1 0 0,1-1 1 0 0,0 1 0 0 0,-1 0-1 0 0,1-1 1 0 0,-1 1-1 0 0,1 0 1 0 0,-1-1-1 0 0,1 1 1 0 0,-1-1-1 0 0,1 1 1 0 0,-1-1-30 0 0,6-2-78 0 0,30-20 365 0 0,19-26-191 0 0,-19 12-96 0 0,-31 30 101 0 0,-5 7-209 0 0,1-1 1 0 0,0 0-1 0 0,-1 1 0 0 0,1-1 1 0 0,0 0-1 0 0,-1 1 0 0 0,1-1 0 0 0,-1 0 1 0 0,1 0-1 0 0,-1 0 0 0 0,1 1 1 0 0,-1-1-1 0 0,0 0 0 0 0,1 0 1 0 0,-1 0-1 0 0,0 0 0 0 0,0 0 0 0 0,0 0 1 0 0,1 0-1 0 0,-1 0 0 0 0,0 1 1 0 0,0-1-1 0 0,0 0 0 0 0,-1 0 1 0 0,1 0-1 0 0,0 0 0 0 0,0 0 0 0 0,0 0 1 0 0,-1 0-1 0 0,1 0 0 0 0,-1 0 1 0 0,1 1-1 0 0,0-1 0 0 0,-1 0 108 0 0,-3-3-1022 0 0</inkml:trace>
  <inkml:trace contextRef="#ctx0" brushRef="#br0" timeOffset="3289.075">1403 495 12728 0 0,'0'0'289'0'0,"0"0"40"0"0,0 0 21 0 0,0 0-45 0 0,2 0-198 0 0,68 5 22 0 0,-62-5-110 0 0,1 0 0 0 0,0-1 0 0 0,-1 1 0 0 0,1-2 0 0 0,-1 1 1 0 0,1-1-1 0 0,-1-1 0 0 0,0 0 0 0 0,0 0 0 0 0,0 0 0 0 0,0-1 0 0 0,4-3-19 0 0,-6 3-72 0 0,0-1 1 0 0,-1-1-1 0 0,1 1 0 0 0,-1-1 0 0 0,0 0 1 0 0,-1 0-1 0 0,1 0 0 0 0,-1-1 0 0 0,-1 1 1 0 0,1-1-1 0 0,-1 0 72 0 0,8-21-1855 0 0,-7 15-2479 0 0</inkml:trace>
  <inkml:trace contextRef="#ctx0" brushRef="#br0" timeOffset="3539.391">1250 437 12464 0 0,'0'0'281'0'0,"0"0"40"0"0,0 0 22 0 0,0 0-39 0 0,2 0-197 0 0,79-1 295 0 0,66-81-188 0 0,-25-8-240 0 0,20-33-3258 0 0,-126 105-810 0 0</inkml:trace>
  <inkml:trace contextRef="#ctx0" brushRef="#br0" timeOffset="4328.322">2001 1 7104 0 0,'0'0'208'0'0,"0"0"28"0"0,0 0-8 0 0,0 0-4 0 0,0 0 0 0 0,0 0 4 0 0,0 0 16 0 0,0 0 4 0 0,0 0 0 0 0,0 0 45 0 0,0 0 191 0 0,0 0 85 0 0,0 0 21 0 0,0 0-28 0 0,0 0-122 0 0,0 0-50 0 0,0 0-8 0 0,0 0-27 0 0,0 0-96 0 0,0 0-41 0 0,-11 10 349 0 0,-29 25 172 0 0,-61 74 633 0 0,75-49-1233 0 0,26-58-134 0 0,1 0-1 0 0,-1-1 0 0 0,1 1 0 0 0,-1 0 1 0 0,1 0-1 0 0,0-1 0 0 0,0 1 0 0 0,0 0 1 0 0,0-1-1 0 0,0 1 0 0 0,0-1 0 0 0,1 1 1 0 0,-1-1-1 0 0,0 0 0 0 0,1 0 0 0 0,-1 1 0 0 0,1-1 1 0 0,0 0-1 0 0,-1 0 0 0 0,1 0 0 0 0,0-1 1 0 0,-1 1-1 0 0,1 0 0 0 0,0-1 0 0 0,0 1 1 0 0,0-1-1 0 0,-1 1 0 0 0,1-1 0 0 0,0 0 1 0 0,0 0-1 0 0,0 0 0 0 0,0 0 0 0 0,0 0 0 0 0,0 0-4 0 0,137 0 384 0 0,-135 0-388 0 0,0 0-1 0 0,0 0 1 0 0,-1 1-1 0 0,1-1 1 0 0,0 1-1 0 0,-1 0 0 0 0,1 0 1 0 0,-1 0-1 0 0,1 1 1 0 0,-1-1-1 0 0,0 1 0 0 0,1 0 1 0 0,-1 0-1 0 0,0 0 1 0 0,0 0-1 0 0,0 1 0 0 0,-1-1 1 0 0,2 2 4 0 0,-3-1 6 0 0,1 0-1 0 0,-1 0 1 0 0,0 1 0 0 0,-1-1 0 0 0,1 1-1 0 0,-1-1 1 0 0,1 1 0 0 0,-1-1 0 0 0,0 0-1 0 0,0 1 1 0 0,-1-1 0 0 0,1 1 0 0 0,-1-1 0 0 0,1 1-1 0 0,-1-1 1 0 0,0 0 0 0 0,-1 1 0 0 0,1-1-1 0 0,0 0 1 0 0,-1 0 0 0 0,0 0 0 0 0,1 0-1 0 0,-1 0 1 0 0,-1 0 0 0 0,1-1 0 0 0,0 1-1 0 0,-1-1 1 0 0,1 1 0 0 0,-1-1 0 0 0,0 0-1 0 0,-1 1-5 0 0,-78 70 1554 0 0,-34 31-4 0 0,57-71-4375 0 0,52-29 1834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6:09.11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25 9 9760 0 0,'0'0'284'0'0,"0"0"1"0"0,0 0-169 0 0,0 0-25 0 0,0 0 5 0 0,0 0 0 0 0,0 0 1 0 0,0 0 7 0 0,0 0 7 0 0,0 0 1 0 0,0 0 0 0 0,0 0 0 0 0,-6-4 552 0 0,-1 4-303 0 0,5 0 14 0 0,2 0-2 0 0,0 0-10 0 0,0 0-3 0 0,0 0 0 0 0,0 0 4 0 0,0 0 17 0 0,-7-4 319 0 0,5 3-3324 0 0,2 1 651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6:09.77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0 13448 0 0,'0'0'298'0'0,"0"0"46"0"0,0 0 24 0 0,0 0-37 0 0,0 0-176 0 0,0 0 49 0 0,0 0 41 0 0,0 0 10 0 0,0 0-31 0 0,0 0-127 0 0,0 0-25 0 0,0 0 7 0 0,0 0 58 0 0,0 0 241 0 0,0 0 109 0 0,0 0 22 0 0,0 0-29 0 0,0 0-134 0 0,0 0-61 0 0,0 0-12 0 0,0 0-15 0 0,0 0-64 0 0,0 0-30 0 0,0 0-4 0 0,0 0-14 0 0,0 0-56 0 0,0 0 2 0 0,0 0-1 0 0,0 0-14 0 0,0 0 22 0 0,0 0-15 0 0,0 0-11 0 0,0 0 3 0 0,0 0 18 0 0,0 0 8 0 0,0 0 2 0 0,0 0-6 0 0,0 0-54 0 0,0 0-124 0 0,0 0-71 0 0,0 0-17 0 0,0 0-43 0 0,0 0-153 0 0,0 0-69 0 0,0 0-14 0 0,0 0-158 0 0,6 5-2220 0 0,3-1 1206 0 0,-3 0-11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6:10.15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10 12784 0 0,'0'0'289'0'0,"0"0"40"0"0,0 0 22 0 0,0 0-40 0 0,0 0-191 0 0,0 0-48 0 0,0 0 0 0 0,16-5 1154 0 0,-2 6 99 0 0,-13-2-997 0 0,38-3 1892 0 0,-38 4-2041 0 0,-1 0 30 0 0,0 0-1 0 0,1 1-24 0 0,12 2-110 0 0,-11-3-144 0 0,-2 0 2 0 0,6 6-381 0 0,17-3-1074 0 0,-6-8-3926 0 0,-8-3-33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6:11.92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302 1 7856 0 0,'0'0'174'0'0,"0"0"29"0"0,0 0 13 0 0,0 0-19 0 0,-5 5-89 0 0,0-1-65 0 0,-39 12 2829 0 0,6 4-593 0 0,13 11-2107 0 0,-7 15 148 0 0,-4 59-256 0 0,18-28-64 0 0,-3 122 0 0 0,-5-8 66 0 0,2-77 124 0 0,12-38-78 0 0,3 32-112 0 0,3-54 0 0 0,5-46-162 0 0,1-8 184 0 0,0 0 0 0 0,1 0 0 0 0,-1 0 0 0 0,0 0 1 0 0,0 0-1 0 0,0-1 0 0 0,1 1 0 0 0,-1 0 0 0 0,0 0 0 0 0,0 0 1 0 0,0 0-1 0 0,1 0 0 0 0,-1 0 0 0 0,0 0 0 0 0,0 0 0 0 0,0 0 0 0 0,1 0 1 0 0,-1 0-1 0 0,0 0 0 0 0,0 0 0 0 0,1 0 0 0 0,-1 0 0 0 0,0 0 0 0 0,0 0 1 0 0,0 0-1 0 0,1 0 0 0 0,-1 0 0 0 0,0 0 0 0 0,0 0 0 0 0,0 1 1 0 0,1-1-1 0 0,-1 0 0 0 0,0 0 0 0 0,0 0 0 0 0,0 0 0 0 0,1 0 0 0 0,-1 1 1 0 0,0-1-1 0 0,0 0 0 0 0,0 0 0 0 0,0 0 0 0 0,0 0 0 0 0,0 1 0 0 0,1-1 1 0 0,-1 0-1 0 0,0 0 0 0 0,0 0 0 0 0,0 1 0 0 0,0-1 0 0 0,0 0 1 0 0,0 0-1 0 0,0 1 0 0 0,0-1 0 0 0,0 0 0 0 0,0 0 0 0 0,0 0 0 0 0,0 1 1 0 0,0-1-1 0 0,0 0 0 0 0,0 0 0 0 0,0 1 0 0 0,0-1 0 0 0,0 0 0 0 0,-1 0-21 0 0,40-4 177 0 0,-29 4-231 0 0,5-1 93 0 0,-9-2-29 0 0,13 8-362 0 0,-14 1 241 0 0,0 0 0 0 0,-1 0 0 0 0,1 1-1 0 0,-1-1 1 0 0,-1 1 0 0 0,0 0 0 0 0,1 0 0 0 0,-2 0 0 0 0,1 0 0 0 0,-1 0 0 0 0,0 1 0 0 0,-1 2 110 0 0,12 29-128 0 0,24 80-48 0 0,-36-107 182 0 0,-1 1 1 0 0,0 0-1 0 0,-1 0 1 0 0,0 0-1 0 0,-1-1 1 0 0,-1 1-1 0 0,0-1 1 0 0,0 1 0 0 0,-1-1-1 0 0,-1 0 1 0 0,-1 3-7 0 0,-9 27 336 0 0,-14 22 22 0 0,-2 27 300 0 0,15-32-490 0 0,11 72 607 0 0,11-109-709 0 0,10-13-140 0 0,-11-7 52 0 0,-1-1-1 0 0,1 1 1 0 0,0-1-1 0 0,-1 0 1 0 0,1 0-1 0 0,0-1 1 0 0,0 1-1 0 0,0-1 1 0 0,0 0-1 0 0,-1 0 0 0 0,1-1 1 0 0,0 1-1 0 0,2-2 23 0 0,20 0-184 0 0,57-2-1213 0 0,-35 0-2539 0 0,-8 3-749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6:10.46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209 1338 12528 0 0,'0'0'281'0'0,"0"0"40"0"0,0 0 22 0 0,0 0-39 0 0,0 0-187 0 0,0 0-51 0 0,0 0-2 0 0,0 0 0 0 0,1 10 549 0 0,4-2-2002 0 0,-5-8-4331 0 0</inkml:trace>
  <inkml:trace contextRef="#ctx0" brushRef="#br0" timeOffset="2946.803">0 86 8864 0 0,'0'0'200'0'0,"0"0"33"0"0,0 0 14 0 0,2-1-41 0 0,57-39-1771 0 0,1 8 1930 0 0,-16 20 3061 0 0,-5 21-2642 0 0,-2 9-784 0 0,24 9 53 0 0,-53-23-52 0 0,0 1 0 0 0,0 1 0 0 0,-1 0 0 0 0,1 0 0 0 0,-1 0 0 0 0,0 1 0 0 0,-1 0 0 0 0,0 0 1 0 0,0 0-1 0 0,4 8-1 0 0,-6-7 58 0 0,0 0 1 0 0,-1 0-1 0 0,0 0 1 0 0,0 0 0 0 0,-1 1-1 0 0,0-1 1 0 0,0 1-1 0 0,-1-1 1 0 0,0 1-1 0 0,-1 0 1 0 0,0-1 0 0 0,0 1-1 0 0,-1 0 1 0 0,-1 4-59 0 0,1 25 176 0 0,-6 51 92 0 0,-2 39-204 0 0,5 103-240 0 0,14 32 1480 0 0,9-164-752 0 0,28-8-184 0 0,-46-89-366 0 0,0-1 1 0 0,1 1-1 0 0,-1 0 1 0 0,0-1-1 0 0,1 1 1 0 0,-1-1-1 0 0,1 0 1 0 0,0 1-1 0 0,-1-1 1 0 0,1 0-1 0 0,0 0 1 0 0,-1 0 0 0 0,1 0-1 0 0,0 0 1 0 0,0-1-1 0 0,0 1 1 0 0,0 0-1 0 0,0-1 1 0 0,0 0-1 0 0,0 1 1 0 0,2-1-3 0 0,27-8 793 0 0,-35-28 844 0 0,-6 30-1545 0 0,-10-10-500 0 0,19 15 330 0 0,-30 18-236 0 0,29-14 287 0 0,0-1-1 0 0,0 1 0 0 0,1 0 0 0 0,-1 0 0 0 0,1 0 0 0 0,-1 0 0 0 0,1 0 0 0 0,0 0 0 0 0,0 1 0 0 0,1-1 1 0 0,-1 0-1 0 0,1 1 0 0 0,-1-1 0 0 0,1 0 0 0 0,0 1 0 0 0,0-1 0 0 0,1 0 0 0 0,-1 1 0 0 0,1-1 0 0 0,-1 0 1 0 0,1 0-1 0 0,0 1 0 0 0,1-1 0 0 0,-1 0 0 0 0,0 0 0 0 0,1 0 0 0 0,-1 0 0 0 0,1 0 0 0 0,0-1 0 0 0,0 1 28 0 0,13 37-59 0 0,28 52 59 0 0,7 29 0 0 0,-4 34 12 0 0,-46-146 72 0 0,0 0 0 0 0,-1 0 0 0 0,0 0 0 0 0,0-1 0 0 0,-1 1 0 0 0,0 0 0 0 0,-1-1 0 0 0,0 1 0 0 0,0-1 0 0 0,0 0 0 0 0,-1 0 0 0 0,-1 0 0 0 0,1-1 0 0 0,-1 1 0 0 0,0-1 0 0 0,-1 0 0 0 0,-3 2-84 0 0,-61 55 656 0 0,-17-5 123 0 0,-22-9-558 0 0,30-24-121 0 0,32-22-920 0 0,12-3-1365 0 0,23-1-4053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6:29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1176 7224 0 0,'0'0'165'0'0,"0"0"22"0"0,0 0 7 0 0,0 0 9 0 0,0 0-8 0 0,-11 11 1141 0 0,7-5-1123 0 0,-26 22 920 0 0,13 8-183 0 0,2-4-1102 0 0,13-28 219 0 0,1-1 0 0 0,0 0 1 0 0,-1 1-1 0 0,1-1 0 0 0,0 1 0 0 0,1-1 1 0 0,-1 1-1 0 0,1-1 0 0 0,-1 1 1 0 0,1 0-1 0 0,0-1 0 0 0,1 1 0 0 0,-1-1 1 0 0,0 1-1 0 0,1-1 0 0 0,0 1 1 0 0,0 0-68 0 0,15 17 304 0 0,-16-20-240 0 0,20 12 185 0 0,-18-12-122 0 0,-2-1 1 0 0,10 5 82 0 0,30-10 188 0 0,-4-4-38 0 0,91-23 194 0 0,-84 31-746 0 0,-41 3 196 0 0,1-1 0 0 0,-1 1 0 0 0,1 0 1 0 0,-1 0-1 0 0,1 0 0 0 0,-1 0 0 0 0,0 0 0 0 0,0 0 0 0 0,0 0 0 0 0,0 1 0 0 0,0-1 0 0 0,-1 1 0 0 0,1 0 0 0 0,-1-1 0 0 0,1 1 0 0 0,-1 0 1 0 0,0 1-5 0 0,3 36 208 0 0,-20-3 377 0 0,-30 35-386 0 0,1-18 19 0 0,-12-8 329 0 0,44-34-427 0 0,-4-1 266 0 0,3-4 131 0 0,15-8-3277 0 0,-1 1-638 0 0,8-15 1904 0 0</inkml:trace>
  <inkml:trace contextRef="#ctx0" brushRef="#br0" timeOffset="1282.12">271 1085 8376 0 0,'0'0'190'0'0,"0"0"28"0"0,0 0 8 0 0,0 0 1 0 0,0 0-43 0 0,0 0-21 0 0,0 0-3 0 0,0 0-12 0 0,0 0-52 0 0,0 0-28 0 0,0 0-4 0 0,0 0 48 0 0,0 0 200 0 0,0 0 82 0 0,0 0 20 0 0,0 0-28 0 0,0 0-122 0 0,0 0-52 0 0,0 0-10 0 0,0 0-9 0 0,0 0-26 0 0,0 0-9 0 0,0 0-4 0 0,0 0-4 0 0,0 0-4 0 0,0 0-2 0 0,0 0 0 0 0,0 1-14 0 0,3 2-47 0 0,19 2 192 0 0,63 22-98 0 0,-67-24-21 0 0,17 6-145 0 0,-15-8-26 0 0,-20-1-61 0 0,0-1-19 0 0,-4-64-1119 0 0,-2 44 1164 0 0,6 19 120 0 0,-1 0-2 0 0,-3-20-212 0 0,3 20 48 0 0,-3-23 0 0 0,14-2 96 0 0,35-14-112 0 0,-42 41 48 0 0,4 0 61 0 0,-5 0 67 0 0,-2 0 3 0 0,0 0 21 0 0,0 0 100 0 0,0 0 41 0 0,0 0 10 0 0,0 0-29 0 0,0 0-112 0 0,0-2-13 0 0,-4-3 9 0 0,-3 12-40 0 0,3-3-43 0 0,3 19-11 0 0,1-14 0 0 0,10 28 200 0 0,-4 9 93 0 0,-5-41-243 0 0,0 0-1 0 0,-1-1 1 0 0,0 1 0 0 0,0 0 0 0 0,0 0-1 0 0,-1 0 1 0 0,1-1 0 0 0,-1 1 0 0 0,0 0-1 0 0,-1-1 1 0 0,1 1 0 0 0,-1-1 0 0 0,0 1-1 0 0,0-1 1 0 0,0 0 0 0 0,-2 2-50 0 0,-15 50 831 0 0,13-17-735 0 0,5-15 143 0 0,6 2-420 0 0,-3-7 170 0 0,6 5 11 0 0,-7-17 0 0 0,4-2 11 0 0,-4-4 48 0 0,-1-1 26 0 0,0 0-42 0 0,0 0-107 0 0,0 0-5 0 0,0 0-49 0 0,0 0-223 0 0,0 0-99 0 0,0 0-21 0 0,0 0-3 0 0</inkml:trace>
  <inkml:trace contextRef="#ctx0" brushRef="#br0" timeOffset="2941.56">756 1134 5496 0 0,'0'0'124'0'0,"0"0"17"0"0,0 0 11 0 0,0 0 40 0 0,0 0 143 0 0,0 0 66 0 0,0 0 14 0 0,0 0-47 0 0,0 0-200 0 0,0 0-83 0 0,0 0-18 0 0,0 0-3 0 0,0 0 0 0 0,0 8 35 0 0,-1-8 3742 0 0,-14-12-3436 0 0,10 0 251 0 0,-25-49 361 0 0,14 15-694 0 0,-24-48 424 0 0,2 12-213 0 0,29 47-292 0 0,9 7-602 0 0,6 2 441 0 0,-3 24-75 0 0,-1 1-1 0 0,0 0 1 0 0,1 0 0 0 0,-1 0-1 0 0,1 0 1 0 0,0 0 0 0 0,-1 0-1 0 0,1 1 1 0 0,0-1 0 0 0,-1 1-1 0 0,1 0 1 0 0,0 0 0 0 0,0 0-1 0 0,-1 0 1 0 0,1 0 0 0 0,0 0 0 0 0,-1 1-1 0 0,1 0 1 0 0,0-1 0 0 0,-1 1-1 0 0,1 0 1 0 0,-1 0 0 0 0,1 0-1 0 0,-1 1 1 0 0,1-1 0 0 0,-1 1-1 0 0,0-1 1 0 0,0 1 0 0 0,0 0-1 0 0,0-1 1 0 0,0 1 0 0 0,0 0 0 0 0,0 1-1 0 0,0 0-5 0 0,34 32 54 0 0,-10-2-54 0 0,-15-24 0 0 0,-3-9 0 0 0,24-42 560 0 0,-23 3-413 0 0,-8-38 33 0 0,-2 67-180 0 0,-3 3-17 0 0,3 5-74 0 0,1 2-34 0 0,0 0-9 0 0,0 0 4 0 0,0 0 30 0 0,0 0 15 0 0,0 0-8 0 0,16 5-3 0 0,3 13 96 0 0,18 27 44 0 0,-17-7 128 0 0,1 5-119 0 0,24 54-42 0 0,-8-9-11 0 0,-22-50 64 0 0,0-13-70 0 0,-14-23-86 0 0,-1-2-709 0 0,0 0-2936 0 0,0 0-1259 0 0</inkml:trace>
  <inkml:trace contextRef="#ctx0" brushRef="#br0" timeOffset="3394.857">1057 555 6896 0 0,'0'0'200'0'0,"0"0"29"0"0,0 0-2 0 0,0 0-3 0 0,0 0 0 0 0,0 8 116 0 0,26 129 2032 0 0,-3-87-1684 0 0,-12-23-411 0 0,6 45 74 0 0,-4-4-275 0 0,-12-33-228 0 0,-1-34 61 0 0,0-1-110 0 0,0 0-45 0 0,0 0-8 0 0,0 0 11 0 0,0 0 56 0 0,-19-4-1225 0 0,13-1 382 0 0</inkml:trace>
  <inkml:trace contextRef="#ctx0" brushRef="#br0" timeOffset="4047.91">990 677 6016 0 0,'0'0'133'0'0,"0"-2"23"0"0,0-49 1125 0 0,0 50-771 0 0,0-5 768 0 0,5-19 188 0 0,-5 23-1256 0 0,0 2-88 0 0,17-17 111 0 0,-8 8-15 0 0,1 1-1 0 0,0 1 1 0 0,0-1 0 0 0,1 2-1 0 0,0 0 1 0 0,1 0 0 0 0,-1 1 0 0 0,1 0-1 0 0,0 1 1 0 0,0 0 0 0 0,9-1-218 0 0,81 0-135 0 0,-96 23 118 0 0,-8-12 21 0 0,0 1 1 0 0,-1-1-1 0 0,1 0 1 0 0,-1 0-1 0 0,0-1 1 0 0,-1 1 0 0 0,1-1-1 0 0,-1 1 1 0 0,0-1-1 0 0,-1 0 1 0 0,1-1-1 0 0,-1 1 1 0 0,0-1 0 0 0,-1 1-5 0 0,-41 49 376 0 0,22-22-390 0 0,38-27-138 0 0,50-12-482 0 0,9 24 562 0 0,-6 15 72 0 0,-55-18 0 0 0,-11-10 85 0 0,0 1 0 0 0,1-1 0 0 0,-2 0 0 0 0,1 1 0 0 0,-1-1 0 0 0,1 0 0 0 0,-1 1 0 0 0,0-1 0 0 0,0 0 0 0 0,-1 0 0 0 0,0 0 1 0 0,1 0-1 0 0,-1 0 0 0 0,0 0 0 0 0,-1-1 0 0 0,1 1 0 0 0,-1-1 0 0 0,0 1 0 0 0,1-1 0 0 0,-2 0 0 0 0,1 0 0 0 0,0 0 0 0 0,-3 1-85 0 0,-25 34 745 0 0,27-31-706 0 0,-1 0 0 0 0,0-1 0 0 0,0 1 0 0 0,0-1 0 0 0,-1-1 0 0 0,0 1 0 0 0,0-1 0 0 0,0 0 0 0 0,0 0 0 0 0,-1-1 0 0 0,0 0 0 0 0,0 0 0 0 0,-5 2-39 0 0,-5 2 0 0 0,-5-7-59 0 0,21-1-234 0 0,-1-1-61 0 0,-29-15-3958 0 0,28 15 3042 0 0</inkml:trace>
  <inkml:trace contextRef="#ctx0" brushRef="#br0" timeOffset="4683.429">1500 717 10624 0 0,'0'0'241'0'0,"0"0"38"0"0,0 0 10 0 0,0 0-33 0 0,-1 0-164 0 0,-7-1-81 0 0,-13-12-11 0 0,17 10 12 0 0,0 0 1 0 0,1 0 0 0 0,0-1 0 0 0,0 0-1 0 0,0 0 1 0 0,0 0 0 0 0,0 0 0 0 0,1 0-1 0 0,0 0 1 0 0,0-1 0 0 0,0 1-1 0 0,1-1 1 0 0,-1 1 0 0 0,1-1 0 0 0,0 0-1 0 0,0 0 1 0 0,1 1 0 0 0,-1-1 0 0 0,1 0-1 0 0,0-1-12 0 0,5-45 410 0 0,26-33-106 0 0,0 42-319 0 0,-10 22-41 0 0,-12 11 52 0 0,0 1 1 0 0,0-1 0 0 0,1 1-1 0 0,0 1 1 0 0,1 0-1 0 0,-1 0 1 0 0,1 1 0 0 0,1 1-1 0 0,7-3 4 0 0,0 0-54 0 0,-17 7 59 0 0,0 0 1 0 0,0 0-1 0 0,1-1 0 0 0,-1 1 1 0 0,0 1-1 0 0,0-1 1 0 0,1 0-1 0 0,-1 0 0 0 0,0 1 1 0 0,1 0-1 0 0,-1-1 0 0 0,1 1 1 0 0,-1 0-1 0 0,1 0 1 0 0,-1 0-1 0 0,0 0 0 0 0,1 1 1 0 0,-1-1-1 0 0,1 1 0 0 0,-1 0 1 0 0,0-1-1 0 0,1 1 1 0 0,-1 0-1 0 0,0 0 0 0 0,0 0 1 0 0,1 1-6 0 0,1 1 44 0 0,-1 1 1 0 0,0-1-1 0 0,0 1 1 0 0,0 0-1 0 0,0 0 0 0 0,-1 0 1 0 0,0 0-1 0 0,0 0 1 0 0,0 0-1 0 0,0 1 1 0 0,0-1-1 0 0,-1 1 1 0 0,0-1-1 0 0,0 1 1 0 0,0-1-1 0 0,0 1 1 0 0,-1 0-1 0 0,0-1 1 0 0,0 1-1 0 0,0 0 1 0 0,-1 0-1 0 0,1-1 1 0 0,-1 1-1 0 0,0-1 1 0 0,-1 3-45 0 0,-30 87 65 0 0,21-73 100 0 0,-1-1 1 0 0,-1-1-1 0 0,-1 0 1 0 0,-1 0 0 0 0,-1-1-1 0 0,0-1 1 0 0,-1-1-166 0 0,-52 24 808 0 0,39-44-808 0 0,12 0-90 0 0,10-5-342 0 0,-16-54-4217 0 0,24 44 3164 0 0</inkml:trace>
  <inkml:trace contextRef="#ctx0" brushRef="#br0" timeOffset="5097.325">1821 213 10336 0 0,'0'0'233'0'0,"0"0"39"0"0,0 0 15 0 0,0 0-26 0 0,0 0-110 0 0,0 0-45 0 0,0 0-8 0 0,0 0 7 0 0,0 0 39 0 0,0 0 15 0 0,0 0 1 0 0,0 0 22 0 0,0 0 97 0 0,0 0 45 0 0,0 0 11 0 0,-5 6 345 0 0,-9 48-270 0 0,18 10-396 0 0,2-28-14 0 0,-6-29 18 0 0,1 1 1 0 0,0-1 0 0 0,0 1 0 0 0,1-1 0 0 0,-1 1-1 0 0,2-1 1 0 0,-1 0 0 0 0,1 0 0 0 0,0 0 0 0 0,0 0 0 0 0,1 0-1 0 0,0-1 1 0 0,0 1 0 0 0,1-1 0 0 0,0 0 0 0 0,0-1 0 0 0,3 4-19 0 0,31 14 680 0 0,-16-13-296 0 0,-8-6-384 0 0,-13-3 6 0 0,0-1 0 0 0,1 0 1 0 0,-1-1-1 0 0,0 1 1 0 0,0 0-1 0 0,0-1 1 0 0,0 1-1 0 0,0-1 0 0 0,0 1 1 0 0,0-1-1 0 0,0 0 1 0 0,0 0-1 0 0,0 0 1 0 0,0 0-1 0 0,0 0 0 0 0,0 0 1 0 0,-1-1-1 0 0,1 1 1 0 0,0-1-1 0 0,-1 1 1 0 0,1-2-7 0 0,8-6-7 0 0,39-32-2228 0 0,-39 27-2786 0 0</inkml:trace>
  <inkml:trace contextRef="#ctx0" brushRef="#br0" timeOffset="5755.476">2327 0 10800 0 0,'0'0'241'0'0,"0"0"38"0"0,0 0 13 0 0,0 0-26 0 0,0 0-160 0 0,0 0-42 0 0,-16 5 234 0 0,-35 9 1609 0 0,0 13-1048 0 0,21 0-721 0 0,18-15-102 0 0,10-11-45 0 0,1 0-1 0 0,0 0 1 0 0,-1 0-1 0 0,1 0 1 0 0,0 0-1 0 0,0 0 0 0 0,0 1 1 0 0,0-1-1 0 0,0 0 1 0 0,0 1-1 0 0,0-1 1 0 0,0 1-1 0 0,1-1 1 0 0,-1 1-1 0 0,0 0 1 0 0,1-1-1 0 0,0 1 0 0 0,-1 0 1 0 0,1-1-1 0 0,0 1 1 0 0,0 0-1 0 0,0-1 1 0 0,0 1-1 0 0,0 0 1 0 0,0 0 9 0 0,-1 28 0 0 0,18 0 32 0 0,33 10 144 0 0,-35-4-176 0 0,6 9-167 0 0,-13-7 366 0 0,-1-3 266 0 0,-32-21 973 0 0,-7-5-2797 0 0,18-8-2509 0 0,3 3-1280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7:23.814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77 0 12528 0 0,'0'0'281'0'0,"6"14"806"0"0,2-4 778 0 0,-8-10-668 0 0,-5 5-828 0 0,-8 34 807 0 0,6-20-1176 0 0,3 17 118 0 0,-17 68 136 0 0,1-31-388 0 0,0-7 776 0 0,25-47-488 0 0,-5-18-78 0 0,2-1-20 0 0,26 4 61 0 0,23-9 28 0 0,30-12 59 0 0,52-22 96 0 0,-108 29-378 0 0,56-28 64 0 0,-60 25 2 0 0,-20 12-68 0 0,-1 1-90 0 0,0 0-16 0 0,0 0 2 0 0,0 0-160 0 0,0 0-672 0 0,0 0-294 0 0,0 0-59 0 0</inkml:trace>
  <inkml:trace contextRef="#ctx0" brushRef="#br0" timeOffset="511.676">276 199 12816 0 0,'0'0'289'0'0,"0"0"40"0"0,0 0 22 0 0,0 0-40 0 0,6 0-191 0 0,-4 0-42 0 0,0 1 1 0 0,1-1-1 0 0,-1 1 0 0 0,0-1 1 0 0,0 1-1 0 0,0-1 1 0 0,0 1-1 0 0,0 0 1 0 0,0 0-1 0 0,0 0 1 0 0,0 0-1 0 0,-1 1 1 0 0,1-1-1 0 0,0 0 1 0 0,-1 1-1 0 0,1-1 0 0 0,-1 1 1 0 0,1 0-1 0 0,-1-1 1 0 0,0 1-1 0 0,1 0 1 0 0,-1 0-1 0 0,0 0 1 0 0,0 0-1 0 0,0 0 1 0 0,-1 0-1 0 0,1 1-78 0 0,3 61 813 0 0,-14 4-17 0 0,1 0-468 0 0,3 72 280 0 0,6-130-642 0 0,1 0-1 0 0,0 0 0 0 0,0 0 0 0 0,1-1 0 0 0,1 1 1 0 0,0-1-1 0 0,0 1 0 0 0,1-1 0 0 0,0 1 35 0 0,5 6-191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6:36:54.026"/>
    </inkml:context>
    <inkml:brush xml:id="br0">
      <inkml:brushProperty name="width" value="0.025" units="cm"/>
      <inkml:brushProperty name="height" value="0.025" units="cm"/>
      <inkml:brushProperty name="color" value="#E71224"/>
    </inkml:brush>
    <inkml:brush xml:id="br1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354 699 4864 0 0,'0'0'141'0'0,"0"0"55"0"0,0 0 145 0 0,0 0 62 0 0,0 0 12 0 0,0 0-47 0 0,0 0-200 0 0,0 0-83 0 0,0 0-18 0 0,0 0 15 0 0,0 0 78 0 0,0 0 31 0 0,0 0 8 0 0,0 0 34 0 0,0 0 140 0 0,0 0 62 0 0,0 0 12 0 0,0 0-31 0 0,0 0-134 0 0,0 0-52 0 0,0-1-8 0 0,8-19 296 0 0,-7 18-202 0 0,-1 2 4 0 0,0 0-26 0 0,0 0-104 0 0,0 0-44 0 0,0 0-8 0 0,0 0 0 0 0,0 0 12 0 0,0 0 2 0 0,0 0 0 0 0,-1 2-26 0 0,-2 4-115 0 0,2-5-44 0 0,0-1 83 0 0,0-1 1 0 0,-1 0-1 0 0,1 1 1 0 0,-1-1-1 0 0,1 1 1 0 0,-1-1-1 0 0,1 1 1 0 0,-1 0 0 0 0,1 0-1 0 0,-1-1 1 0 0,1 1-1 0 0,-1 0 1 0 0,1 0-1 0 0,-1 1 1 0 0,1-1-1 0 0,-1 0 1 0 0,1 0 0 0 0,-1 1-1 0 0,1-1 1 0 0,-1 1-1 0 0,1-1 1 0 0,0 1-1 0 0,-1 0 1 0 0,0 0-51 0 0,-32 26 195 0 0,8-5-3 0 0,-6 55-192 0 0,24-30 0 0 0,7-21 0 0 0,-3-19-19 0 0,9 10-145 0 0,0-5 119 0 0,-5-10 44 0 0,1 0 0 0 0,-1 0 0 0 0,1 0 0 0 0,-1 0 0 0 0,1 0 0 0 0,0 0 0 0 0,0 0 0 0 0,0 0 0 0 0,0-1 0 0 0,0 1 0 0 0,0 0 0 0 0,0-1 0 0 0,1 1 0 0 0,-1-1 0 0 0,1 1 0 0 0,-1-1 0 0 0,1 0 0 0 0,-1 0 0 0 0,1 1 1 0 0,0-1-1 0 0,0 0 1 0 0,44 14-72 0 0,-35-12 64 0 0,-9-2-3 0 0,0 0 1 0 0,1 0-1 0 0,-1 0 0 0 0,1 0 1 0 0,-1-1-1 0 0,1 1 0 0 0,0-1 1 0 0,-1 0-1 0 0,1 0 0 0 0,-1 0 0 0 0,1 0 1 0 0,0 0-1 0 0,-1 0 0 0 0,1-1 1 0 0,-1 1-1 0 0,1-1 0 0 0,-1 1 1 0 0,1-1-1 0 0,-1 0 0 0 0,0 0 1 0 0,1-1 10 0 0,0 0-14 0 0,-3 1 11 0 0,1 0 0 0 0,-1 0 0 0 0,1 1 0 0 0,-1-1-1 0 0,1 0 1 0 0,0 1 0 0 0,-1-1 0 0 0,1 0 0 0 0,0 1 0 0 0,-1-1 0 0 0,1 1 0 0 0,0-1 0 0 0,0 1 0 0 0,-1-1-1 0 0,1 1 1 0 0,0 0 0 0 0,0-1 0 0 0,0 1 0 0 0,0 0 0 0 0,0 0 0 0 0,-1 0 0 0 0,1 0 0 0 0,0 0-1 0 0,0-1 1 0 0,0 2 0 0 0,0-1 0 0 0,0 0 0 0 0,0 0 0 0 0,-1 0 0 0 0,1 0 0 0 0,0 0 0 0 0,0 1 0 0 0,0-1-1 0 0,0 0 1 0 0,0 1 0 0 0,-1-1 0 0 0,1 1 0 0 0,0-1 0 0 0,0 1 0 0 0,-1-1 0 0 0,1 1 0 0 0,0 0 3 0 0,59 27-64 0 0,-29 5 76 0 0,-30-31 53 0 0,-1-2 28 0 0,0 0-17 0 0,1 2-10 0 0,3 35-2 0 0,0-24-79 0 0,-4-11-33 0 0,-30 12 639 0 0,-6 4 353 0 0,1 2-672 0 0,-10 9-286 0 0,34-27-98 0 0,-9 6-1706 0 0,20-8 1402 0 0</inkml:trace>
  <inkml:trace contextRef="#ctx0" brushRef="#br0" timeOffset="553.891">639 653 9936 0 0,'0'0'292'0'0,"0"0"0"0"0,0 0-148 0 0,0 0 86 0 0,0 0 61 0 0,0 0 12 0 0,0 0-39 0 0,2-1-171 0 0,4-4-93 0 0,-4 3-59 0 0,-2 2-31 0 0,0 0-6 0 0,0 0 38 0 0,0 0 164 0 0,0 0 71 0 0,0 0 14 0 0,0 0 30 0 0,11 18 2188 0 0,-3 15-1946 0 0,-7 61-258 0 0,4-9 121 0 0,5-21-36 0 0,2-23-212 0 0,-3-7 95 0 0,-8-32-262 0 0,-1-2-2 0 0,0 0-20 0 0,0 0-115 0 0,0 0-32 0 0,0 0-4 0 0,0 0-53 0 0,0 0-212 0 0,0 0-90 0 0,-2-2-507 0 0,-6-7-2048 0 0,2-6-881 0 0</inkml:trace>
  <inkml:trace contextRef="#ctx0" brushRef="#br0" timeOffset="914.928">516 767 6216 0 0,'0'0'133'0'0,"0"0"23"0"0,0 0 15 0 0,-1 1-15 0 0,-2 2-82 0 0,2-2 141 0 0,1-1 49 0 0,0 0 7 0 0,0 0-9 0 0,0 0-39 0 0,0 0-20 0 0,0 0-3 0 0,0 0 29 0 0,0 0 123 0 0,0 0 52 0 0,0 0 11 0 0,11-13 889 0 0,9-18-10 0 0,1 16 4 0 0,61-58-842 0 0,-2-12 40 0 0,-35 38-496 0 0,-24 21-15 0 0,-20 25-54 0 0,-1 1 1 0 0,0 0-36 0 0,0 0-168 0 0,2 0-264 0 0,0 0 186 0 0,1 1-3242 0 0,6 3-626 0 0</inkml:trace>
  <inkml:trace contextRef="#ctx0" brushRef="#br0" timeOffset="1598.607">879 967 9168 0 0,'0'-16'266'0'0,"0"13"1"0"0,0 3-102 0 0,0 0 206 0 0,0 0 114 0 0,0 0 25 0 0,0 1-68 0 0,0 2-280 0 0,0-2-88 0 0,0-1-8 0 0,1-11 223 0 0,6-46 847 0 0,0 8-219 0 0,38-83-443 0 0,-3 27-562 0 0,-23 52 24 0 0,-18 48 53 0 0,26 0-330 0 0,-19 10 341 0 0,49 61 10 0 0,-43-42 110 0 0,29 42 83 0 0,-13-14-192 0 0,-16 3-23 0 0,-13-25-214 0 0,-1-29 73 0 0,0-1 8 0 0,0 0-27 0 0,-32 19-1695 0 0,8-4 730 0 0,14-9 561 0 0</inkml:trace>
  <inkml:trace contextRef="#ctx0" brushRef="#br0" timeOffset="1935.518">817 807 9704 0 0,'0'0'282'0'0,"0"-2"-2"0"0,0-16-98 0 0,15 21 1195 0 0,31-11-646 0 0,-5-1-618 0 0,-39 9-109 0 0,0 0-1 0 0,0 1 1 0 0,0-1 0 0 0,0 0-1 0 0,0 0 1 0 0,0 0 0 0 0,0 0 0 0 0,0-1-1 0 0,0 1 1 0 0,0 0 0 0 0,0-1-1 0 0,0 0 1 0 0,0 1 0 0 0,0-1 0 0 0,0 0-1 0 0,0 0 1 0 0,0 0 0 0 0,-1 0-1 0 0,1 0 1 0 0,0-1 0 0 0,-1 1 0 0 0,1 0-1 0 0,0-2-3 0 0,60-35 206 0 0,-33 20-36 0 0,18-3 364 0 0,0-7-438 0 0,-37 25-477 0 0,10-8-3874 0 0,-15-1 323 0 0</inkml:trace>
  <inkml:trace contextRef="#ctx0" brushRef="#br0" timeOffset="2891.527">1313 355 11024 0 0,'0'0'248'0'0,"0"0"34"0"0,0 0 22 0 0,0 0-29 0 0,0 12-179 0 0,9 29-192 0 0,-3-18 195 0 0,7-6-99 0 0,15 22 922 0 0,-9 1-258 0 0,-3 27-610 0 0,-6-16-54 0 0,-14-20 0 0 0,3-23 21 0 0,1-7 91 0 0,0-1 45 0 0,-2-1 17 0 0,-48-38 676 0 0,11-33-500 0 0,29 4-174 0 0,15-6 16 0 0,-4 64-197 0 0,1 1 1 0 0,0-1 0 0 0,0 1 0 0 0,1-1 0 0 0,1 1 0 0 0,-1 0-1 0 0,1 0 1 0 0,1 0 0 0 0,4-6 4 0 0,-3 7-97 0 0,0 0 0 0 0,1 1 0 0 0,0 0 0 0 0,0 0 0 0 0,0 1-1 0 0,1 0 1 0 0,0 0 0 0 0,7-4 97 0 0,-4 3-1 0 0,34-7 1 0 0,-44 14 0 0 0,1 0 0 0 0,0 0 0 0 0,-1 0 0 0 0,1 0 0 0 0,0 0 0 0 0,-1 0 0 0 0,1 1 0 0 0,0-1 0 0 0,-1 1 0 0 0,1-1 0 0 0,0 1 0 0 0,-1 0 0 0 0,1-1 0 0 0,-1 1 0 0 0,0 0 0 0 0,1 0 0 0 0,-1 0 0 0 0,1 0 0 0 0,-1 0 0 0 0,0 1 0 0 0,0-1 0 0 0,0 0 0 0 0,0 1 0 0 0,0-1 0 0 0,0 0 0 0 0,0 1 0 0 0,0-1 0 0 0,0 1 0 0 0,-1 0 0 0 0,1-1 0 0 0,4 26-75 0 0,-5-24 59 0 0,0 0 0 0 0,0 0 0 0 0,-1 0 0 0 0,1 0 0 0 0,0 0 0 0 0,-1 0 0 0 0,0 0 0 0 0,0 0 0 0 0,0 0 0 0 0,0 0 0 0 0,0-1 0 0 0,0 1 0 0 0,-1 0 0 0 0,1-1 0 0 0,-1 1 0 0 0,0-1 0 0 0,0 0 0 0 0,0 0 0 0 0,0 1 0 0 0,0-1 16 0 0,-1 1 11 0 0,-2 2-11 0 0,-34 31-54 0 0,17-22 181 0 0,7-9-59 0 0,-6 3 44 0 0,13-8-180 0 0,7 0-17 0 0,0 0 27 0 0,-2 0 37 0 0,2 0-32 0 0,1 0-11 0 0,-4 6-11 0 0,7-3 75 0 0,-1 1 0 0 0,1 0 0 0 0,0-1 0 0 0,0 1 0 0 0,0-1 0 0 0,1 0 0 0 0,-1 0 0 0 0,1-1 0 0 0,-1 1 0 0 0,1-1 0 0 0,0 1 0 0 0,0-1 0 0 0,0 0 0 0 0,0-1 0 0 0,1 1 0 0 0,-1-1 0 0 0,0 1 0 0 0,1-2 0 0 0,-1 1 0 0 0,1 0 0 0 0,-1-1 0 0 0,1 0 0 0 0,3 0 0 0 0,89 23 75 0 0,-93-23-69 0 0,1 1 0 0 0,-1 0 0 0 0,0 0 1 0 0,1 0-1 0 0,-1 1 0 0 0,0-1 0 0 0,0 1 0 0 0,0 0 1 0 0,0 0-1 0 0,-1 1 0 0 0,1-1 0 0 0,0 1 1 0 0,-1-1-1 0 0,0 1 0 0 0,1 0 0 0 0,-1 1 1 0 0,0-1-1 0 0,-1 1-6 0 0,38 28 69 0 0,-8 8 70 0 0,-21-35-375 0 0,-11-5-136 0 0</inkml:trace>
  <inkml:trace contextRef="#ctx0" brushRef="#br0" timeOffset="3243.175">1843 132 13272 0 0,'0'0'298'0'0,"0"11"848"0"0,11 42-1134 0 0,-7-24-340 0 0,7-13 141 0 0,-1 2 134 0 0,40 59 421 0 0,-29-18-286 0 0,-1 33 100 0 0,-19-67-197 0 0,-1-25-54 0 0,0 0 1 0 0,-2 10-300 0 0,-22-3-1567 0 0,14-10-2554 0 0</inkml:trace>
  <inkml:trace contextRef="#ctx0" brushRef="#br0" timeOffset="3566.316">1613 264 11312 0 0,'0'0'256'0'0,"0"0"34"0"0,6-5 297 0 0,112-39-480 0 0,-12-20 419 0 0,-13-5 692 0 0,13-3-1045 0 0,-96 67-120 0 0,9 0-55 0 0,-17 6-76 0 0,-2-1-631 0 0,0 2-2631 0 0,0 5-1133 0 0</inkml:trace>
  <inkml:trace contextRef="#ctx0" brushRef="#br0" timeOffset="5338.576">573 1465 7568 0 0,'0'0'166'0'0,"0"0"29"0"0,0 0 14 0 0,0 2-25 0 0,10-22 742 0 0,15-25 818 0 0,-39 70-687 0 0,7-6-950 0 0,-3-6-34 0 0,-40 3 682 0 0,9 9-155 0 0,5-5-478 0 0,7 20 68 0 0,23-30-73 0 0,5-9-108 0 0,0 1 0 0 0,0-1 1 0 0,0 1-1 0 0,0 0 0 0 0,0-1 0 0 0,1 1 0 0 0,-1 0 0 0 0,0 0 0 0 0,1-1 0 0 0,-1 1 0 0 0,1 0 0 0 0,0 0 0 0 0,-1 0 0 0 0,1 0 1 0 0,0 0-1 0 0,0 0 0 0 0,1-1 0 0 0,-1 1 0 0 0,0 0 0 0 0,0 0 0 0 0,1 0 0 0 0,-1 0 0 0 0,1 1-9 0 0,15-15-310 0 0,19 11 100 0 0,73-61-4 0 0,-63 50 214 0 0,-40 9 0 0 0,-5 2 0 0 0,1 1 0 0 0,-1-1 0 0 0,1 0 0 0 0,0 1 0 0 0,0-1 0 0 0,0 0 0 0 0,-1 1 0 0 0,1-1 0 0 0,0 1 0 0 0,0-1 0 0 0,0 1 0 0 0,0-1 0 0 0,0 1 0 0 0,0 0 0 0 0,0-1 0 0 0,0 1 0 0 0,0 0 0 0 0,0 0 0 0 0,0 0 0 0 0,0 0 0 0 0,0 0 0 0 0,0 0 0 0 0,0 0 0 0 0,0 0 0 0 0,0 0 0 0 0,0 0 0 0 0,0 1 0 0 0,0-1 0 0 0,0 0 0 0 0,0 1 0 0 0,0-1 0 0 0,-1 1 0 0 0,1-1 0 0 0,0 1 0 0 0,0-1 0 0 0,0 1 0 0 0,0 0 0 0 0,-1-1 0 0 0,2 2 0 0 0,51 27 16 0 0,-19 3 312 0 0,-23-18-328 0 0,-10-10 18 0 0,0 1 1 0 0,-1 0 0 0 0,1 0-1 0 0,-1-1 1 0 0,0 1-1 0 0,0 0 1 0 0,-1 0 0 0 0,1-1-1 0 0,-1 1 1 0 0,0 0 0 0 0,0 0-1 0 0,-1-1 1 0 0,1 1 0 0 0,-1-1-1 0 0,-2 5-18 0 0,3-8 9 0 0,-33 58 553 0 0,-23 1 601 0 0,17-11-1403 0 0,29-63-775 0 0,2-13-1117 0 0,8 18 538 0 0</inkml:trace>
  <inkml:trace contextRef="#ctx0" brushRef="#br0" timeOffset="5754.232">930 1388 6072 0 0,'0'0'133'0'0,"0"0"23"0"0,1-1 12 0 0,6-15 71 0 0,-1-5 953 0 0,-5 19-767 0 0,-1 2-62 0 0,0 0-31 0 0,0 0-4 0 0,0 0-23 0 0,6 0 76 0 0,18 9 606 0 0,-9-1-66 0 0,16 35 597 0 0,-7 0-1134 0 0,-12 13-171 0 0,-3 6-142 0 0,-8-25-3622 0 0,-1-37-358 0 0</inkml:trace>
  <inkml:trace contextRef="#ctx0" brushRef="#br0" timeOffset="6093.724">766 1465 11256 0 0,'0'0'256'0'0,"1"-1"34"0"0,0-2-251 0 0,0 0-1 0 0,1 0 1 0 0,-1 0-1 0 0,1 1 1 0 0,-1-1-1 0 0,1 0 1 0 0,0 1-1 0 0,0-1 1 0 0,0 1-1 0 0,1 0 1 0 0,-1 0 0 0 0,0 0-1 0 0,1 0 1 0 0,0 0-1 0 0,-1 0 1 0 0,1 1-1 0 0,0-1 1 0 0,1 1-39 0 0,92-32 1686 0 0,-91 32-1646 0 0,0 0 0 0 0,1-1 1 0 0,-1 0-1 0 0,0 0 0 0 0,0 0 0 0 0,0-1 0 0 0,0 0 0 0 0,-1 0 0 0 0,1 0 0 0 0,-1 0 0 0 0,0-1 0 0 0,0 0 1 0 0,1 0-41 0 0,0-2 25 0 0,-4 3-6 0 0,0 1 1 0 0,1 0 0 0 0,0-1-1 0 0,-1 1 1 0 0,1 0-1 0 0,0 0 1 0 0,0 0 0 0 0,0 0-1 0 0,1 1 1 0 0,-1-1 0 0 0,0 0-1 0 0,1 1 1 0 0,-1 0-1 0 0,0-1 1 0 0,1 1 0 0 0,0 0-1 0 0,-1 1 1 0 0,1-1 0 0 0,0 0-1 0 0,-1 1 1 0 0,3-1-20 0 0,48-21 720 0 0,-19 8-772 0 0,-11 0-102 0 0,14-16 316 0 0,-36 28-258 0 0,0 2-240 0 0,3 0 391 0 0,0-1-3889 0 0,8-2 2532 0 0</inkml:trace>
  <inkml:trace contextRef="#ctx0" brushRef="#br0" timeOffset="6708.179">1297 1569 8720 0 0,'0'0'197'0'0,"0"0"24"0"0,0 0 19 0 0,0 2-29 0 0,0-2-196 0 0,0 1-1 0 0,0-1 1 0 0,0 1-1 0 0,0-1 0 0 0,0 1 1 0 0,0-1-1 0 0,0 0 1 0 0,0 1-1 0 0,0-1 1 0 0,-1 1-1 0 0,1-1 1 0 0,0 1-1 0 0,0-1 1 0 0,-1 1-1 0 0,1-1 1 0 0,0 0-1 0 0,-1 1 1 0 0,1-1-1 0 0,0 0 1 0 0,-1 1-1 0 0,1-1 1 0 0,-1 0-1 0 0,1 1 1 0 0,0-1-1 0 0,-1 0 1 0 0,1 0-1 0 0,-1 1 1 0 0,1-1-1 0 0,-1 0 1 0 0,1 0-1 0 0,-1 0 1 0 0,1 0-1 0 0,-1 0 1 0 0,1 0-1 0 0,-1 0 1 0 0,1 0-1 0 0,-1 0 1 0 0,1 0-1 0 0,-1 0 1 0 0,1 0-1 0 0,-1 0 0 0 0,1 0 1 0 0,-1 0-1 0 0,1 0 1 0 0,-1 0-1 0 0,1-1 1 0 0,0 1-1 0 0,-1 0 1 0 0,1 0-1 0 0,-1-1 1 0 0,1 1-1 0 0,-1 0 1 0 0,1-1-1 0 0,0 1 1 0 0,-1 0-1 0 0,1-1-14 0 0,-2 0 62 0 0,0 0 22 0 0,0-1-1 0 0,0 0 0 0 0,0 0 1 0 0,0 0-1 0 0,0-1 0 0 0,0 1 1 0 0,1 0-1 0 0,-1-1 0 0 0,1 1 1 0 0,-1-1-1 0 0,1 1 0 0 0,0-1 1 0 0,0 0-1 0 0,0 1 0 0 0,0-1 1 0 0,1 0-1 0 0,-1 0 0 0 0,1 0 1 0 0,0 0-1 0 0,0 0 0 0 0,0-2-83 0 0,-2-4 252 0 0,2-81 1420 0 0,16 8-1284 0 0,35-69-411 0 0,-39 121 23 0 0,4 20-53 0 0,25 19 63 0 0,-16 9 44 0 0,-19-14-22 0 0,11 32 864 0 0,2 24-147 0 0,1 17-674 0 0,5-13-163 0 0,1 2-126 0 0,-26-64 38 0 0,0-2-42 0 0,0 0-6 0 0,0 0-8 0 0,0 0-35 0 0,0 0-18 0 0,0 0-3 0 0,0 0-86 0 0,0 0-356 0 0,0 0-156 0 0,0 0-36 0 0,0 0-6 0 0</inkml:trace>
  <inkml:trace contextRef="#ctx0" brushRef="#br0" timeOffset="7099.535">1262 1479 9760 0 0,'-1'-3'62'0'0,"1"0"1"0"0,0-1 0 0 0,0 1-1 0 0,0-1 1 0 0,0 1 0 0 0,1 0-1 0 0,-1-1 1 0 0,1 1 0 0 0,0 0-1 0 0,0-1 1 0 0,0 1 0 0 0,0 0-1 0 0,1 0 1 0 0,-1 0 0 0 0,1 0-1 0 0,0 0 1 0 0,0 0 0 0 0,0 1-1 0 0,0-1 1 0 0,0 0 0 0 0,1 1-1 0 0,-1 0 1 0 0,1-1 0 0 0,0 1-1 0 0,-1 0 1 0 0,1 1 0 0 0,0-1-1 0 0,0 0 1 0 0,0 1 0 0 0,0-1-1 0 0,1 1 1 0 0,-1 0-63 0 0,36-28 79 0 0,-30 19-75 0 0,56-18 60 0 0,22 4 128 0 0,-61 15-192 0 0,13-10-724 0 0,-37 18 508 0 0,13-9-3788 0 0</inkml:trace>
  <inkml:trace contextRef="#ctx0" brushRef="#br0" timeOffset="7354.819">1725 1126 11520 0 0,'0'-28'880'0'0,"5"19"-496"0"0,16 16-331 0 0,-15-7-42 0 0,3 10-11 0 0,-5-4 93 0 0,0 0 1 0 0,-1 1-1 0 0,1 0 0 0 0,-1 0 1 0 0,-1 0-1 0 0,1 0 1 0 0,-1 0-1 0 0,-1 1 1 0 0,1-1-1 0 0,-1 0 1 0 0,0 1-1 0 0,-1 6-93 0 0,6 28 375 0 0,-2 22-143 0 0,-3-55-254 0 0,-1-8-94 0 0,0-1-60 0 0,0 2-16 0 0,-4 27-1537 0 0,4-27 898 0 0,0-2-7 0 0</inkml:trace>
  <inkml:trace contextRef="#ctx0" brushRef="#br0" timeOffset="7534.373">1568 1062 11256 0 0,'0'0'256'0'0,"1"-1"34"0"0,49-22 405 0 0,-35 20-648 0 0,28-8 858 0 0,-32 9-842 0 0,-1 0-1 0 0,1-1 0 0 0,-1 0 1 0 0,0-1-1 0 0,0 0 1 0 0,0 0-1 0 0,-1-1 1 0 0,9-6-63 0 0,59-32 428 0 0,5-19-221 0 0,-69 49-4393 0 0,-12 11-292 0 0</inkml:trace>
  <inkml:trace contextRef="#ctx0" brushRef="#br0" timeOffset="8040.559">2022 926 10104 0 0,'0'-17'490'0'0,"0"16"-211"0"0,0 3-40 0 0,0 7-161 0 0,5 16 396 0 0,-5 29 262 0 0,-15 24 1048 0 0,4-3-512 0 0,1 1-25 0 0,10-74-1071 0 0,0-2 0 0 0,5 19 368 0 0,5 0-206 0 0,-10-18-338 0 0,1-1 1 0 0,-1 1 0 0 0,0-1 0 0 0,1 1-1 0 0,-1-1 1 0 0,0 1 0 0 0,1-1-1 0 0,-1 1 1 0 0,1-1 0 0 0,-1 1-1 0 0,0-1 1 0 0,1 0 0 0 0,-1 1-1 0 0,1-1 1 0 0,0 0 0 0 0,-1 1 0 0 0,1-1-1 0 0,-1 0 1 0 0,1 0 0 0 0,-1 0-1 0 0,1 1 1 0 0,0-1 0 0 0,-1 0-1 0 0,1 0 1 0 0,-1 0 0 0 0,1 0 0 0 0,0 0-1 0 0,-1 0 1 0 0,1 0 0 0 0,-1 0-1 0 0,1 0 1 0 0,0 0 0 0 0,-1 0-1 0 0,1-1 1 0 0,-1 1 0 0 0,1 0-1 0 0,0 0 1 0 0,-1-1 0 0 0,1 1 0 0 0,-1 0-1 0 0,1-1 0 0 0,2 0 2 0 0,54 3-2 0 0,45-56 0 0 0,-66 29-16 0 0,0 8-192 0 0,-22-8-805 0 0,-13 24 437 0 0,-1 1-116 0 0,0 0-896 0 0,0 0-3510 0 0</inkml:trace>
  <inkml:trace contextRef="#ctx0" brushRef="#br0" timeOffset="8414.68">1971 1121 12840 0 0,'0'-18'618'0'0,"0"17"-266"0"0,6-3 74 0 0,60-36-414 0 0,15 2-371 0 0,-15-6-458 0 0,-21 20 1683 0 0,-19-16-1215 0 0,-21 26-840 0 0,0 3 219 0 0,-4 9-12 0 0</inkml:trace>
  <inkml:trace contextRef="#ctx0" brushRef="#br0" timeOffset="8665.047">1971 835 10680 0 0,'0'0'241'0'0,"0"0"38"0"0,0 0 11 0 0,2-1-28 0 0,40 0-148 0 0,0-29 68 0 0,92-43-342 0 0,-23 14 365 0 0,-69 38-346 0 0,-27 16 77 0 0</inkml:trace>
  <inkml:trace contextRef="#ctx0" brushRef="#br0" timeOffset="10404.443">6 2989 10104 0 0,'0'0'230'0'0,"0"0"30"0"0,0 0 19 0 0,-1 15-1088 0 0,0-12 810 0 0,0 0 1 0 0,0 0-1 0 0,1 0 0 0 0,-1-1 1 0 0,1 1-1 0 0,0 0 1 0 0,-1 0-1 0 0,1 0 0 0 0,0 0 1 0 0,1 0-1 0 0,-1 0 1 0 0,1 0-1 0 0,-1 0 0 0 0,1 0 1 0 0,0 0-1 0 0,0 0 1 0 0,0 0-2 0 0,19 69 64 0 0,72 242 1456 0 0,-71-236-1216 0 0,19 47-48 0 0,-25-97-256 0 0,-15-24-15 0 0,0-3-124 0 0,0-1-287 0 0,0 0-118 0 0,0-3-28 0 0,0-12-4 0 0</inkml:trace>
  <inkml:trace contextRef="#ctx0" brushRef="#br0" timeOffset="10777.197">26 3134 10336 0 0,'0'0'233'0'0,"0"0"39"0"0,0 0 15 0 0,12-9 1 0 0,39-19-128 0 0,19-39 112 0 0,68-52 112 0 0,-71 57-879 0 0,-59 57-425 0 0,-6 4-288 0 0,-2 1-59 0 0,0 0-11 0 0</inkml:trace>
  <inkml:trace contextRef="#ctx0" brushRef="#br0" timeOffset="11148.721">17 3347 14544 0 0,'0'0'330'0'0,"0"0"45"0"0,0 0 20 0 0,1-1-39 0 0,57-47-328 0 0,-32 33-501 0 0,-1 0 0 0 0,-1-2 0 0 0,-1-1 0 0 0,18-18 473 0 0,9-8-760 0 0,12-19 117 0 0,-54 58 385 0 0,-5 4-3104 0 0,-3 1-559 0 0</inkml:trace>
  <inkml:trace contextRef="#ctx0" brushRef="#br0" timeOffset="11463.839">429 2925 13256 0 0,'0'0'389'0'0,"0"0"-6"0"0,11 10-147 0 0,60 62-654 0 0,-40-18-618 0 0,-26-41 1041 0 0,-1-1 0 0 0,0 0 0 0 0,-1 1 0 0 0,0 0 0 0 0,-1 0-1 0 0,0 0 1 0 0,-1 0 0 0 0,-1 0 0 0 0,0 0 0 0 0,-1 0 0 0 0,-1 9-5 0 0,0 7-288 0 0,-1-17 160 0 0</inkml:trace>
  <inkml:trace contextRef="#ctx0" brushRef="#br0" timeOffset="12107.117">735 2853 11600 0 0,'0'0'264'0'0,"0"0"34"0"0,0 0 21 0 0,0 0-36 0 0,1 1-186 0 0,8 65-86 0 0,4 13 383 0 0,7-4 1264 0 0,-51-138-2414 0 0,-5-30 1380 0 0,35 90-560 0 0,1-4-11 0 0,-3 0-61 0 0,2 5-81 0 0,1 2-2 0 0,1-2 23 0 0,-1 1 67 0 0,1-1 1 0 0,0 1 0 0 0,0 0-1 0 0,-1-1 1 0 0,1 1-1 0 0,0 0 1 0 0,0-1-1 0 0,1 1 1 0 0,-1 0-1 0 0,0 0 1 0 0,0 0-1 0 0,0 0 1 0 0,1 0 0 0 0,-1 0-1 0 0,1 0 1 0 0,-1 1-1 0 0,1-1 1 0 0,-1 0-1 0 0,1 1 1 0 0,-1-1-1 0 0,1 1 1 0 0,-1-1-1 0 0,1 1 1 0 0,0 0 0 0 0,-1 0-1 0 0,1 0 1 0 0,-1 0-1 0 0,1 0 1 0 0,0 0-1 0 0,-1 0 1 0 0,1 1-1 0 0,1-1 1 0 0,5 1-9 0 0,106 27 20 0 0,-68-12 141 0 0,-32-11-44 0 0,0 1 1 0 0,0-2 0 0 0,0 0 0 0 0,1-1-1 0 0,-1 0 1 0 0,1-1 0 0 0,7-1-109 0 0,-14 0 49 0 0,-1-1-1 0 0,0-1 1 0 0,1 1 0 0 0,-1-1-1 0 0,0-1 1 0 0,0 1 0 0 0,0-1 0 0 0,0-1-1 0 0,0 1 1 0 0,0-1 0 0 0,2-1-49 0 0,15-14 521 0 0,-22 16-443 0 0,0-1 0 0 0,0 0 0 0 0,-1 1 0 0 0,1-1 0 0 0,0 0 1 0 0,-1 0-1 0 0,0 0 0 0 0,0 0 0 0 0,0 0 0 0 0,0-1 0 0 0,0 1 0 0 0,-1 0 0 0 0,1 0 0 0 0,-1-1 0 0 0,0 1 0 0 0,0 0 0 0 0,0-1 0 0 0,0 1 0 0 0,-1 0 0 0 0,0 0 0 0 0,1-1 0 0 0,-2 0-78 0 0,-53-124 516 0 0,14 51-634 0 0,22 41-192 0 0,8 4-130 0 0,8 9-370 0 0,7 6-4291 0 0,0 12-91 0 0</inkml:trace>
  <inkml:trace contextRef="#ctx0" brushRef="#br0" timeOffset="12704.804">1338 2925 9072 0 0,'0'0'200'0'0,"0"0"33"0"0,-2 0 15 0 0,-13-1 7 0 0,8-3-225 0 0,-3-7 284 0 0,8 10-154 0 0,-13-72 482 0 0,31-12 860 0 0,3 15-913 0 0,8-69-138 0 0,3 20 566 0 0,-16 71 30 0 0,-4 33-389 0 0,-9 14-759 0 0,-1 1 0 0 0,5 0 18 0 0,35 23 160 0 0,-18 14 137 0 0,33 58-105 0 0,-4-13-618 0 0,0-10 437 0 0,-35-32 72 0 0,-10-7-323 0 0,-20-14-3908 0 0,4-16 2455 0 0,7-2-14 0 0</inkml:trace>
  <inkml:trace contextRef="#ctx0" brushRef="#br0" timeOffset="12979.091">1313 2639 9152 0 0,'0'0'208'0'0,"0"0"33"0"0,0 0 14 0 0,1 0-42 0 0,23-9-93 0 0,103-44 2243 0 0,-85 34-2310 0 0,70-17-554 0 0,-97 31 309 0 0</inkml:trace>
  <inkml:trace contextRef="#ctx0" brushRef="#br0" timeOffset="13445.359">1761 2192 12672 0 0,'11'23'1384'0'0,"-2"7"-1331"0"0,3-15 11 0 0,1 15 104 0 0,-12-30-91 0 0,10 120 449 0 0,-11 64 1297 0 0,0-182-1789 0 0,0-1-1 0 0,0 1 1 0 0,0 0-1 0 0,0 0 0 0 0,0-1 1 0 0,0 1-1 0 0,1 0 0 0 0,-1-1 1 0 0,1 1-1 0 0,-1 0 0 0 0,1-1 1 0 0,0 1-1 0 0,0-1 1 0 0,-1 1-1 0 0,1-1 0 0 0,0 1 1 0 0,0-1-1 0 0,0 0 0 0 0,1 1 1 0 0,-1-1-1 0 0,0 0 0 0 0,0 0 1 0 0,1 0-1 0 0,-1 0 0 0 0,1 0 1 0 0,-1 0-1 0 0,1 0 1 0 0,-1 0-1 0 0,1-1 0 0 0,-1 1 1 0 0,1 0-1 0 0,0-1 0 0 0,-1 0 1 0 0,1 1-1 0 0,0-1 0 0 0,0 0 1 0 0,-1 0-1 0 0,1 0 1 0 0,0 0-1 0 0,-1 0 0 0 0,1 0 1 0 0,0-1-1 0 0,0 1 0 0 0,-1 0 1 0 0,1-1-1 0 0,0 1 0 0 0,-1-1-33 0 0,71-35 408 0 0,19-36-192 0 0,-46 35-669 0 0,-44 37 136 0 0,-1 0-1157 0 0,0 0-4561 0 0</inkml:trace>
  <inkml:trace contextRef="#ctx0" brushRef="#br0" timeOffset="14341.489">582 3556 10448 0 0,'0'0'301'0'0,"0"0"4"0"0,0 0-93 0 0,0 0 332 0 0,0 0 168 0 0,0 0 31 0 0,0 0-76 0 0,0 0-353 0 0,0 0-155 0 0,0 0-30 0 0,0 0 15 0 0,-10 10 674 0 0,-56 52 783 0 0,21 10-507 0 0,44-71-1108 0 0,1 0 0 0 0,-1 0 0 0 0,1 0 0 0 0,-1 0 0 0 0,1 0 0 0 0,0 1 0 0 0,0-1 0 0 0,-1 0 0 0 0,1 0-1 0 0,0 0 1 0 0,0 0 0 0 0,0 1 0 0 0,0-1 0 0 0,0 0 0 0 0,0 0 0 0 0,0 0 0 0 0,1 0 0 0 0,-1 1-1 0 0,0-1 1 0 0,1 0 0 0 0,-1 0 0 0 0,1 0 0 0 0,-1 0 0 0 0,1 0 0 0 0,0 0 0 0 0,-1 0 0 0 0,1 0 0 0 0,0 0-1 0 0,-1 0 1 0 0,1 0 0 0 0,0 0 0 0 0,0-1 0 0 0,0 1 0 0 0,0 0 0 0 0,0-1 0 0 0,0 1 0 0 0,0-1-1 0 0,0 1 1 0 0,0-1 0 0 0,0 1 0 0 0,1-1 14 0 0,50 3-542 0 0,-40-4 558 0 0,71 28-93 0 0,-8 14-749 0 0,-29-4-256 0 0,-44-34 1149 0 0,1 0-1 0 0,-1 1 1 0 0,0 0 0 0 0,0-1-1 0 0,-1 1 1 0 0,1 0 0 0 0,-1 0-1 0 0,0 0 1 0 0,0 0-1 0 0,0 0 1 0 0,0 0 0 0 0,-1 0-1 0 0,1 0 1 0 0,-1 1 0 0 0,0-1-1 0 0,-1 0 1 0 0,1 0-1 0 0,-1 0 1 0 0,1 0 0 0 0,-1 0-1 0 0,-1 0 1 0 0,1 0 0 0 0,0 0-1 0 0,-1 0 1 0 0,0 0-1 0 0,0-1 1 0 0,0 1 0 0 0,0-1-1 0 0,-1 1 1 0 0,1-1 0 0 0,-1 0-1 0 0,-2 2-66 0 0,-65 75 1675 0 0,35-57-1543 0 0,34-22-214 0 0,-6-1-171 0 0,6 0 84 0 0,-1 1-1 0 0,1-1 1 0 0,-1 0 0 0 0,1 0 0 0 0,-1 0 0 0 0,0 0-1 0 0,1 0 1 0 0,-1 0 0 0 0,1 0 0 0 0,-1 0-1 0 0,1-1 1 0 0,-1 1 0 0 0,1-1 0 0 0,-1 1-1 0 0,1-1 1 0 0,0 1 0 0 0,-1-1 0 0 0,1 0 0 0 0,0 0-1 0 0,-1 0 1 0 0,1 1 0 0 0,0-1 0 0 0,0 0-1 0 0,0-1 1 0 0,0 1 0 0 0,0 0 0 0 0,0 0-1 0 0,0 0 1 0 0,-1-2 169 0 0,-1-8-1238 0 0</inkml:trace>
  <inkml:trace contextRef="#ctx0" brushRef="#br0" timeOffset="14645.51">1012 3457 12992 0 0,'0'0'381'0'0,"0"0"-6"0"0,0 0-173 0 0,0 0 172 0 0,0 0 104 0 0,0 0 24 0 0,0 0-56 0 0,0 10-68 0 0,10 88-178 0 0,10-44-46 0 0,-5-7-85 0 0,22 64-50 0 0,-17-47-1217 0 0,-17-47 530 0 0,-2-15 316 0 0,-1-2-22 0 0,-6 5-1100 0 0,-34-1-574 0 0,1-15-996 0 0,13 0 1686 0 0,4 1-8 0 0</inkml:trace>
  <inkml:trace contextRef="#ctx0" brushRef="#br0" timeOffset="14966.213">757 3534 9728 0 0,'0'0'222'0'0,"0"0"30"0"0,0-2 18 0 0,0-2-176 0 0,-1 1-29 0 0,1-1 0 0 0,0 1 1 0 0,-1 0-1 0 0,1 0 0 0 0,1-1 0 0 0,-1 1 0 0 0,0 0 0 0 0,1 0 0 0 0,0 0 0 0 0,0 0 0 0 0,0-1 0 0 0,0 1 1 0 0,0 0-1 0 0,0 1 0 0 0,1-1 0 0 0,0 0 0 0 0,-1 0 0 0 0,1 1 0 0 0,0-1 0 0 0,0 1 0 0 0,1-1 1 0 0,-1 1-1 0 0,2-1-65 0 0,30-16 1128 0 0,24-4-424 0 0,73-18 586 0 0,-70 6-352 0 0,53-11-108 0 0,-24-4-1824 0 0,-70 36-425 0 0,-14 5 622 0 0</inkml:trace>
  <inkml:trace contextRef="#ctx0" brushRef="#br0" timeOffset="15462.238">1373 3696 12728 0 0,'0'0'289'0'0,"0"0"40"0"0,0 0 21 0 0,0 0-45 0 0,11-14-133 0 0,-2-65-97 0 0,-3 40 253 0 0,3-106 1803 0 0,-3 82-2039 0 0,4-14-92 0 0,10-17 0 0 0,-15 84 0 0 0,-2 2 0 0 0,4 3 0 0 0,36-14-269 0 0,-39 20 280 0 0,-1 1 1 0 0,1 0-1 0 0,-1-1 0 0 0,0 1 1 0 0,0 1-1 0 0,1-1 0 0 0,-1 0 1 0 0,-1 1-1 0 0,1-1 0 0 0,0 1 0 0 0,-1 0 1 0 0,1 0-1 0 0,-1 0 0 0 0,0 0 1 0 0,0 1-1 0 0,0-1 0 0 0,0 0 1 0 0,-1 1-1 0 0,1-1 0 0 0,-1 1 0 0 0,0 0-11 0 0,60 140 200 0 0,-48-108-267 0 0,1-1 0 0 0,2 0 0 0 0,2-2 0 0 0,3 6 67 0 0,-12-14-140 0 0,-8-24 76 0 0,-1-1 1 0 0,0 0-40 0 0,0 0-162 0 0,0 0-73 0 0,0 0-984 0 0,0 0-3890 0 0</inkml:trace>
  <inkml:trace contextRef="#ctx0" brushRef="#br0" timeOffset="15747.016">1450 3389 11200 0 0,'0'0'256'0'0,"0"0"34"0"0,0 0 20 0 0,0 0-40 0 0,6 0-164 0 0,59 8 270 0 0,17-25-456 0 0,36-21-1368 0 0,-103 34 1096 0 0</inkml:trace>
  <inkml:trace contextRef="#ctx0" brushRef="#br0" timeOffset="16094.09">1929 3021 12728 0 0,'0'0'289'0'0,"0"0"40"0"0,0 0 21 0 0,0 0-45 0 0,2 1-198 0 0,32 22-95 0 0,39 80 301 0 0,-29-26 374 0 0,14 50-482 0 0,-54-86-1054 0 0,-4-41 18 0 0,0 0-234 0 0,-2 0-45 0 0,-7 0-8 0 0</inkml:trace>
  <inkml:trace contextRef="#ctx0" brushRef="#br0" timeOffset="16463.131">1664 3066 12960 0 0,'0'0'381'0'0,"0"0"-6"0"0,1-1-242 0 0,130-20 530 0 0,-18-25-583 0 0,-41 10 234 0 0,4-9-716 0 0,-29 18-2520 0 0,-33 22 1820 0 0</inkml:trace>
  <inkml:trace contextRef="#ctx0" brushRef="#br0" timeOffset="16800.203">2286 2894 13448 0 0,'0'0'298'0'0,"0"0"46"0"0,0 0 24 0 0,0 0-37 0 0,12 11-600 0 0,-2 14-131 0 0,-6 26 532 0 0,7 25 1768 0 0,-10-66-1837 0 0,0 1 0 0 0,1-1 1 0 0,0 0-1 0 0,1 0 0 0 0,0 0 1 0 0,0 0-1 0 0,1-1 0 0 0,5 9-63 0 0,3 11 40 0 0,0-7 37 0 0,-11-21-28 0 0,0 1 0 0 0,1-1 0 0 0,-1 1 0 0 0,1-1-1 0 0,-1 1 1 0 0,1-1 0 0 0,0 0 0 0 0,-1 0-1 0 0,1 0 1 0 0,0 0 0 0 0,0 0 0 0 0,0 0-1 0 0,0-1 1 0 0,0 1 0 0 0,0 0 0 0 0,0-1-1 0 0,0 0 1 0 0,0 1 0 0 0,0-1 0 0 0,0 0-1 0 0,1 0-48 0 0,3-1 23 0 0,-1 0 0 0 0,0 0-1 0 0,0-1 1 0 0,0 1 0 0 0,0-1-1 0 0,0 0 1 0 0,0-1 0 0 0,-1 1-1 0 0,1-1 1 0 0,-1 0 0 0 0,1 0-1 0 0,-1 0 1 0 0,0-1 0 0 0,0 0-1 0 0,-1 1 1 0 0,1-1 0 0 0,-1-1-1 0 0,2-1-22 0 0,37-37 0 0 0,-13-6-1105 0 0,-25 42 559 0 0,1-6-1318 0 0,-3 3-2220 0 0,-2 9-500 0 0</inkml:trace>
  <inkml:trace contextRef="#ctx0" brushRef="#br0" timeOffset="17145.309">2241 3117 11952 0 0,'0'0'266'0'0,"0"0"44"0"0,2-2 14 0 0,63-60 80 0 0,92-38-404 0 0,-111 59-88 0 0,-37 32-851 0 0,-2 0-3450 0 0</inkml:trace>
  <inkml:trace contextRef="#ctx0" brushRef="#br0" timeOffset="17484.373">2272 2836 15032 0 0,'0'0'340'0'0,"0"0"50"0"0,0 0 24 0 0,0 0-53 0 0,2-1-233 0 0,108-26-536 0 0,-97 22 280 0 0,0-1-1 0 0,0 0 1 0 0,-1 0 0 0 0,0-1 0 0 0,0-1 0 0 0,-1 0 0 0 0,5-5 128 0 0,18-19-123 0 0,-17 9-1057 0 0,-7 10-3861 0 0</inkml:trace>
  <inkml:trace contextRef="#ctx0" brushRef="#br0" timeOffset="17993.045">2955 2422 13448 0 0,'0'0'298'0'0,"0"0"46"0"0,0 0 24 0 0,0 0-37 0 0,-2 1-234 0 0,-41 39-870 0 0,-18 19 698 0 0,29-13 819 0 0,-3 12 418 0 0,23-16-1162 0 0,19 3 0 0 0,-3-41 41 0 0,0 1 0 0 0,0-1 0 0 0,1 0 0 0 0,0 0 0 0 0,-1-1 0 0 0,1 1 1 0 0,1-1-1 0 0,-1 0 0 0 0,0-1 0 0 0,1 1 0 0 0,-1-1 0 0 0,1 0 1 0 0,0 0-1 0 0,0-1 0 0 0,0 0 0 0 0,0 0 0 0 0,0 0 0 0 0,4-1-41 0 0,-1 2 27 0 0,126 10 67 0 0,-123-10-57 0 0,-9-2-32 0 0,-1 0 1 0 0,1 0-1 0 0,-1 0 1 0 0,1 1-1 0 0,-1 0 0 0 0,0-1 1 0 0,1 1-1 0 0,-1 0 1 0 0,0 0-1 0 0,1 0 1 0 0,-1 0-1 0 0,0 0 1 0 0,0 1-1 0 0,0-1 1 0 0,0 1-1 0 0,0 0 1 0 0,0-1-1 0 0,0 1 1 0 0,-1 0-1 0 0,1 0 1 0 0,0 0-1 0 0,-1 0 0 0 0,1 1-5 0 0,1 31 122 0 0,-5-28-116 0 0,-34 54-92 0 0,4-37 1190 0 0,-141 81 1918 0 0,116-71-3358 0 0,40-26-96 0 0,-10 4-5517 0 0,16-2-261 0 0</inkml:trace>
  <inkml:trace contextRef="#ctx0" brushRef="#br1" timeOffset="27138.847">3460 753 10680 0 0,'0'0'241'0'0,"0"0"38"0"0,0 0 11 0 0,0 0-28 0 0,-2 0-169 0 0,-2-1 12 0 0,0 0 1 0 0,0 0-1 0 0,1-1 1 0 0,-1 0-1 0 0,0 0 1 0 0,0 0-1 0 0,1 0 1 0 0,-1 0 0 0 0,1-1-1 0 0,0 0 1 0 0,0 1-1 0 0,0-1 1 0 0,0 0-1 0 0,0-1 1 0 0,1 1-1 0 0,-1 0 1 0 0,1-1-1 0 0,0 1 1 0 0,0-1-1 0 0,0 0 1 0 0,1 0-1 0 0,-1 0 1 0 0,1 0-106 0 0,-1-2 74 0 0,1 0 1 0 0,-1 0 0 0 0,1-1 0 0 0,1 1-1 0 0,-1 0 1 0 0,1 0 0 0 0,0-1 0 0 0,1 1-1 0 0,-1 0 1 0 0,1 0 0 0 0,0-1 0 0 0,1 1 0 0 0,0-1-75 0 0,2-1 51 0 0,0 0 0 0 0,0 0 1 0 0,1 0-1 0 0,0 1 0 0 0,1 0 1 0 0,0 0-1 0 0,0 0 1 0 0,0 0-1 0 0,1 1 0 0 0,0 1 1 0 0,0-1-1 0 0,0 1 1 0 0,2-1-52 0 0,41-25 90 0 0,-46 30-77 0 0,-1 0 0 0 0,1 0 0 0 0,0 0 0 0 0,0 0 0 0 0,0 1 0 0 0,0-1 0 0 0,0 1 0 0 0,0 0 0 0 0,0 1 0 0 0,-1-1 0 0 0,1 1 0 0 0,0-1 0 0 0,0 1 0 0 0,0 0 0 0 0,0 1 0 0 0,-1-1 0 0 0,1 1 0 0 0,-1-1 0 0 0,1 1 0 0 0,-1 0 0 0 0,1 0 0 0 0,-1 1 0 0 0,0-1 0 0 0,0 1 1 0 0,1 1-14 0 0,-1 0-9 0 0,0 1 0 0 0,0 0 0 0 0,0-1 1 0 0,-1 1-1 0 0,0 0 0 0 0,0 1 1 0 0,0-1-1 0 0,0 0 0 0 0,-1 1 1 0 0,0-1-1 0 0,0 1 0 0 0,-1-1 0 0 0,1 1 1 0 0,-1-1-1 0 0,-1 1 0 0 0,1-1 1 0 0,-1 1-1 0 0,1-1 0 0 0,-2 1 1 0 0,1-1-1 0 0,-1 0 0 0 0,1 1 1 0 0,-2-1 8 0 0,-49 64 1414 0 0,-14-25-190 0 0,27-39-540 0 0,27-5-619 0 0,8-2-120 0 0,0 1 0 0 0,1-1-1 0 0,-1 1 1 0 0,0-1 0 0 0,1 0-1 0 0,0-1 1 0 0,-1 1 0 0 0,1-1-1 0 0,0 1 1 0 0,0-1 0 0 0,0 0-1 0 0,1 0 1 0 0,-1 0 0 0 0,1-1 55 0 0,-15-14-1579 0 0,7 9-4591 0 0</inkml:trace>
  <inkml:trace contextRef="#ctx0" brushRef="#br1" timeOffset="25742.218">2807 259 6992 0 0,'0'0'157'0'0,"0"0"23"0"0,0 0 12 0 0,0 0 5 0 0,0 0-3 0 0,0 0-2 0 0,0 0 0 0 0,0 0 26 0 0,0 0 112 0 0,0 0 43 0 0,0 0 10 0 0,0 0 9 0 0,0 0 34 0 0,-17 5 1410 0 0,14-5-1758 0 0,1 1 0 0 0,0 0 0 0 0,-1 0 0 0 0,1 0 0 0 0,0 0 0 0 0,0 0 1 0 0,0 0-1 0 0,0 0 0 0 0,0 1 0 0 0,0-1 0 0 0,0 1 0 0 0,0 0 0 0 0,1 0 0 0 0,-1-1 0 0 0,1 1 0 0 0,-1 0 0 0 0,1 0 0 0 0,0 0 0 0 0,0 0 0 0 0,-1 1 0 0 0,1-1-78 0 0,-13 28 300 0 0,-3 24 611 0 0,8-7-439 0 0,9-7-152 0 0,10 31-6 0 0,10-37-196 0 0,11 7-108 0 0,-25-37 10 0 0,55 23 317 0 0,5-27 103 0 0,-11-21-144 0 0,-50 19-279 0 0,0 0-1 0 0,0 0 0 0 0,0-1 1 0 0,0 0-1 0 0,-1 1 0 0 0,1-2 1 0 0,-1 1-1 0 0,1 0 0 0 0,-1-1 1 0 0,0 0-1 0 0,-1 0 0 0 0,1 0 1 0 0,-1 0-1 0 0,1-1 0 0 0,-1 1 1 0 0,1-4-17 0 0,6-7 23 0 0,-1 0 0 0 0,-1 0 0 0 0,0-1 0 0 0,-1 0 0 0 0,-1-1 0 0 0,3-11-23 0 0,6-50 155 0 0,-14 73-100 0 0,-1-1 0 0 0,-1 1 1 0 0,1 0-1 0 0,-1-1 0 0 0,0 1 0 0 0,0 0 0 0 0,0-1 1 0 0,-1 1-1 0 0,0 0 0 0 0,0 0 0 0 0,0 0 0 0 0,0 0 0 0 0,-3-3-55 0 0,-53-43 1283 0 0,53 49-1291 0 0,0 1 0 0 0,0-1 0 0 0,0 1 1 0 0,0 0-1 0 0,0 1 0 0 0,0-1 0 0 0,0 1 0 0 0,0 0 0 0 0,0 0 0 0 0,0 1 1 0 0,0-1-1 0 0,0 1 0 0 0,0 0 0 0 0,0 1 0 0 0,0-1 0 0 0,0 1 0 0 0,1 0 0 0 0,-1 0 1 0 0,1 1-1 0 0,-2 0 8 0 0,-16 5-394 0 0,-24 29 78 0 0,43-34 267 0 0,1-1-1 0 0,0 0 0 0 0,-1 1 0 0 0,1-1 0 0 0,0 1 0 0 0,0-1 0 0 0,0 1 1 0 0,1 0-1 0 0,-1 0 0 0 0,0 0 0 0 0,1 0 0 0 0,0 0 0 0 0,0 1 1 0 0,0-1-1 0 0,0 0 0 0 0,1 0 0 0 0,-1 1 0 0 0,1-1 0 0 0,0 0 0 0 0,0 1 1 0 0,0-1-1 0 0,0 0 0 0 0,0 1 0 0 0,1-1 0 0 0,0 0 0 0 0,-1 1 50 0 0,1 17-705 0 0,9 26-3463 0 0,-6-30 2328 0 0,2-3-14 0 0</inkml:trace>
  <inkml:trace contextRef="#ctx0" brushRef="#br1" timeOffset="26520.206">2970 376 8928 0 0,'11'-20'-1408'0'0,"-2"-26"1081"0"0,-2 22 1116 0 0,-3 13-699 0 0,-4 9-25 0 0,20-43 3174 0 0,-20 44-3014 0 0,15-3 846 0 0,-1-4-567 0 0,-12 7-360 0 0,-2 1 4 0 0,0 0 17 0 0,11-7 1044 0 0,-9 10-1129 0 0,0 1 0 0 0,0 0 0 0 0,-1 1 0 0 0,1-1-1 0 0,-1 0 1 0 0,0 0 0 0 0,0 1 0 0 0,0-1 0 0 0,-1 1 0 0 0,1-1-1 0 0,-1 1 1 0 0,0-1 0 0 0,0 1 0 0 0,-1-1 0 0 0,1 1 0 0 0,-1-1 0 0 0,-1 3-80 0 0,12 92 17 0 0,10 22 317 0 0,-19-117-326 0 0,7 40 40 0 0,-2 0 0 0 0,-3 1 0 0 0,-1-1 0 0 0,-2 26-48 0 0,-10 74 128 0 0,10-102-74 0 0,11 94-44 0 0,3-74-10 0 0,-9-27 182 0 0,-13-20-244 0 0,7-13 141 0 0,1-2 10 0 0,0 0-49 0 0,0 0-201 0 0,0 0-88 0 0,-1-3-21 0 0,-9-62-4475 0 0,10 41 3147 0 0</inkml:trace>
  <inkml:trace contextRef="#ctx0" brushRef="#br1" timeOffset="28229.493">3327 2114 5968 0 0,'0'0'169'0'0,"0"-1"2"0"0,0-5-14 0 0,0 4 467 0 0,0 2 193 0 0,0 0 30 0 0,-1-1-39 0 0,-21-16 855 0 0,21 16-1182 0 0,-60 43 1756 0 0,36-24-1357 0 0,-1 21 1137 0 0,25-37-1774 0 0,0-1-23 0 0,-3 92 317 0 0,20-33-537 0 0,4-38 11 0 0,-16-19 0 0 0,0 1 0 0 0,0-1 0 0 0,0 0-1 0 0,0-1 1 0 0,1 1 0 0 0,-1-1 0 0 0,1 1 0 0 0,-1-1-1 0 0,1-1 1 0 0,0 1 0 0 0,0-1 0 0 0,0 0 0 0 0,0 0 0 0 0,0 0-1 0 0,0-1 1 0 0,0 1 0 0 0,0-1 0 0 0,3-1-11 0 0,79-4 156 0 0,-82 5-156 0 0,0-1 1 0 0,0 0-1 0 0,0 0 0 0 0,0 0 1 0 0,0-1-1 0 0,-1 0 1 0 0,1 0-1 0 0,0 0 0 0 0,-1 0 1 0 0,1-1-1 0 0,-1 0 0 0 0,0 1 1 0 0,0-2-1 0 0,0 1 1 0 0,0 0-1 0 0,-1-1 0 0 0,2-1 0 0 0,12-11 5 0 0,13-27 158 0 0,-28 33-137 0 0,2-5 48 0 0,0-1-1 0 0,-1 0 0 0 0,-1 0 0 0 0,-1 1 1 0 0,0-1-1 0 0,-1 0 0 0 0,-1-14-73 0 0,-6-17 129 0 0,-27-18-159 0 0,23 54 81 0 0,9 9-36 0 0,1 0-1 0 0,-1 0 0 0 0,0 0 0 0 0,0 0 1 0 0,1 1-1 0 0,-1-1 0 0 0,0 1 1 0 0,0-1-1 0 0,-1 1 0 0 0,1 0 0 0 0,0 0 1 0 0,0-1-1 0 0,-1 2 0 0 0,1-1 0 0 0,0 0 1 0 0,-1 0-1 0 0,1 1 0 0 0,-1 0 0 0 0,1-1-14 0 0,-2 1-3 0 0,0 0-1 0 0,0 0 0 0 0,1 0 0 0 0,-1 0 0 0 0,0 1 1 0 0,0 0-1 0 0,1-1 0 0 0,-1 1 0 0 0,0 0 0 0 0,1 1 1 0 0,-1-1-1 0 0,1 1 0 0 0,0 0 0 0 0,-1 0 0 0 0,1 0 0 0 0,0 0 1 0 0,0 0-1 0 0,0 1 0 0 0,0-1 0 0 0,1 1 0 0 0,-1 0 4 0 0,-43 21-616 0 0,45-23 575 0 0,1 0-1 0 0,-1 0 0 0 0,1 0 0 0 0,-1-1 1 0 0,1 1-1 0 0,-1 0 0 0 0,1 0 1 0 0,-1-1-1 0 0,1 1 0 0 0,-1 0 0 0 0,0-1 1 0 0,1 1-1 0 0,-1-1 0 0 0,0 1 0 0 0,0-1 1 0 0,0 1-1 0 0,1-1 0 0 0,-1 0 0 0 0,0 1 1 0 0,0-1-1 0 0,0 0 0 0 0,0 1 0 0 0,0-1 1 0 0,0 0-1 0 0,1 0 0 0 0,-1 0 1 0 0,0 0-1 0 0,0 0 0 0 0,0 0 0 0 0,0 0 1 0 0,0 0-1 0 0,0-1 0 0 0,0 1 0 0 0,0 0 1 0 0,1 0-1 0 0,-1-1 0 0 0,0 1 0 0 0,0 0 1 0 0,0-1-1 0 0,0 1 0 0 0,1-1 0 0 0,-1 1 1 0 0,0-1-1 0 0,1 0 0 0 0,-1 1 1 0 0,0-2 40 0 0,1 22-4885 0 0,0-10-203 0 0</inkml:trace>
  <inkml:trace contextRef="#ctx0" brushRef="#br1" timeOffset="28998.904">3613 1838 14856 0 0,'0'0'332'0'0,"1"10"953"0"0,10 39-1271 0 0,-8 8-14 0 0,-12-24 0 0 0,-21 57 450 0 0,7-21 212 0 0,15-39-346 0 0,7-28-401 0 0,-2 11-1425 0 0,2-12 1430 0 0,1-1-16 0 0,0 0 0 0 0,0 0-31 0 0,0 0-129 0 0,0 0-57 0 0,0 0-9 0 0,-1 2 50 0 0,1-2 277 0 0,0-1-1 0 0,0 1 0 0 0,1 0 0 0 0,-1 0 1 0 0,0-1-1 0 0,0 1 0 0 0,0 0 1 0 0,1-1-1 0 0,-1 1 0 0 0,0 0 1 0 0,0-1-1 0 0,0 1 0 0 0,0 0 1 0 0,0-1-1 0 0,0 1 0 0 0,0 0 1 0 0,0-1-1 0 0,0 1 0 0 0,0 0 1 0 0,0-1-1 0 0,0 1 0 0 0,0 0 1 0 0,0-1-1 0 0,0 1 0 0 0,0 0 0 0 0,0-1 1 0 0,0 1-1 0 0,-1 0 0 0 0,1-1 1 0 0,0 1-1 0 0,0 0 0 0 0,0-1 1 0 0,0 1-1 0 0,-1 0 0 0 0,1 0 1 0 0,0-1-1 0 0,0 1 0 0 0,-1 0 1 0 0,1 0-1 0 0,0 0 0 0 0,-1-1 1 0 0,1 1-1 0 0,0 0 0 0 0,0 0 1 0 0,-1 0-1 0 0,1 0 0 0 0,0-1 0 0 0,-1 1 1 0 0,1 0-1 0 0,0 0 0 0 0,-1 0 1 0 0,1 0-1 0 0,0 0 0 0 0,-1 0 1 0 0,1 0-1 0 0,0 0 0 0 0,-1 0 1 0 0,1 0-1 0 0,-1 0 0 0 0,1 0 1 0 0,0 1-1 0 0,0-1 0 0 0,-1 0 1 0 0,1 0-1 0 0,0 0 0 0 0,-1 0 1 0 0,1 0-5 0 0,0-20-51 0 0,0 18 238 0 0,0 2 38 0 0,0 0 6 0 0,0-1-38 0 0,0-6-140 0 0,0 6 19 0 0,0 1 10 0 0,0 0-2 0 0,0 0 4 0 0,0 0 17 0 0,0 0 10 0 0,0 0 0 0 0,0 0 0 0 0,0 0-6 0 0,0 0-1 0 0,0 0 0 0 0,1 1-17 0 0,3 2-82 0 0,6 18 601 0 0,11 100-40 0 0,-11-48-566 0 0,0 94 0 0 0,-10-139-8 0 0,1 4 108 0 0,-2-1 0 0 0,0 1 0 0 0,-2-1 0 0 0,-2 0 0 0 0,-5 23-100 0 0,-22 74 1476 0 0,26-107-1382 0 0,3-16-100 0 0,2-4-71 0 0,1-1-3 0 0,-3-2 31 0 0,1 0-1 0 0,-1 0 1 0 0,0 0-1 0 0,1-1 1 0 0,-1 1-1 0 0,1-1 1 0 0,0 1-1 0 0,0-1 1 0 0,0 0-1 0 0,0 0 1 0 0,0 0-1 0 0,1 0 1 0 0,-1 0-1 0 0,1 0 1 0 0,0 0-1 0 0,0-1 1 0 0,0 0 49 0 0,-15-37-1908 0 0,10 24-4345 0 0</inkml:trace>
  <inkml:trace contextRef="#ctx0" brushRef="#br1" timeOffset="31282.121">3354 2290 4984 0 0,'0'0'143'0'0,"0"0"50"0"0,0 0 107 0 0,0 0 41 0 0,0 0 10 0 0,0 0 65 0 0,0 0 268 0 0,0 0 116 0 0,0 0 28 0 0,-7-5 570 0 0,-50-31 2878 0 0,36 24-4077 0 0,19 11-72 0 0,0 1 19 0 0,-26-27 1251 0 0,21 18-1397 0 0,3-2-13 0 0,9-41-54 0 0,16 5 145 0 0,-14 38-79 0 0,0 0 1 0 0,0 0-1 0 0,1 0 1 0 0,0 1-1 0 0,1 0 1 0 0,0 1-1 0 0,0 0 1 0 0,1 0-1 0 0,-1 1 1 0 0,1 0-1 0 0,1 1 1 0 0,4-2 0 0 0,18-12 1 0 0,65-28-2 0 0,-34 16 1 0 0,-6 0 0 0 0,-29 39 76 0 0,-27-8-17 0 0,4 5 134 0 0,-4-4-172 0 0,0 0-1 0 0,1 0 0 0 0,-1 0 0 0 0,-1 1 0 0 0,1-1 0 0 0,0 1 0 0 0,0-1 0 0 0,0 1 0 0 0,-1 0 0 0 0,1 0 0 0 0,-1-1 0 0 0,1 1 0 0 0,-1 0 0 0 0,0 0 0 0 0,0 1 0 0 0,0-1 0 0 0,0 0 1 0 0,0 0-1 0 0,0 0 0 0 0,-1 1 0 0 0,1-1 0 0 0,-1 0 0 0 0,1 1 0 0 0,-1-1 0 0 0,0 0 0 0 0,0 1 0 0 0,0-1 0 0 0,0 1 0 0 0,-1-1 0 0 0,1 0 0 0 0,-1 1-20 0 0,3 16 122 0 0,-17 67 148 0 0,-31 35-196 0 0,0-70 20 0 0,-29-1 572 0 0,17-41-468 0 0,45-5-173 0 0,-34-4 190 0 0,-9-12-62 0 0,29 7-416 0 0,19 4 247 0 0,2-2-6 0 0,5 2-101 0 0,-7-8-1061 0 0,2-1-3149 0 0,5-3-1428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8:26:4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35,'0'0'12,"0"0"1,0 0 0,0 0-7,0 0-2,0 0 2,0 0-1,0 0 1,0 0-1,0 0 0,0 0-2,0 0-4,0 0-4,0 0-3,11-8-10,1 5 0,2-5 1,5-3-2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49.1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426 0 1,'-17'4'9,"17"-4"-7,-23 8 0,9-1 1,-2 1-1,-1 4 1,-1 1 0,-2 3 1,-1 4 0,-1 7 1,-5 1 0,4 8 0,-5 4 0,0 5-1,0 5 0,2 4 0,0 2-1,4 2-1,3 0 0,4-2-1,5-1 0,4-4 0,7 1 0,5-8 0,5-3 0,8-3 0,8-6 0,5-5 0,4-6 0,8-9 2,6-9-1,6-11 0,4-8 1,0-15 1,1-13 0,0-11 1,-3-10 0,-4-10-2,-7-4 1,-8-3 0,-9-1 0,-9 3 1,-10 10-1,-11 6 0,-8 12 0,-13 7 0,-9 11 0,-6 9-1,-7 9 0,-6 8-1,1 9-1,1 8-1,-4 8-1,4 11-2,0 8-2,4 11-4,-2 6-5,9 6-9,2 7-3,6-12 0,16-1 1</inkml:trace>
  <inkml:trace contextRef="#ctx0" brushRef="#br0" timeOffset="546">416 495 15,'12'7'16,"2"9"1,-13-1-4,5 7-3,-5 3 0,2 4 1,-1 6-3,-2 5 1,3 8-1,1 5-2,3 8 0,0 7-3,2 5-1,1 1-1,-1 2-1,1-2-1,1-7-2,-2-6 1,-1-10-2,-1-10-5,1-6-13,-5-19-2,-3-16 1,3-14 1</inkml:trace>
  <inkml:trace contextRef="#ctx0" brushRef="#br0" timeOffset="2418">1983 502 15,'-20'29'9,"0"0"1,6 6 0,0-2 0,7-1-1,6-2-2,11-7-1,11-11-3,16-10 0,9-11-2,11-11 1,6-11-2,3-8 2,-5-3 1,-6-2 1,-9 5 2,-16 3-1,-14 9 0,-16 6 1,-12 10-2,-11 5-1,-3 5-3,-6 2-1,1 2-2,-1 1 0,4-1-1,5-1-1,5-1 1,5 0 0,13-1-1,-14 0 2,14 0-1,0 0 2,-9 18-1,10-2 1,3 9 1,0 4 1,3 8 1,4 10 0,-1 9 0,3 8 2,-1 8-1,-3 2 1,-5 2 1,-5-1 1,-5 0 0,-5-9-1,0-5-4,-1-12-11,11-6-8,-2-23 0,19-9-1,1-21-2</inkml:trace>
  <inkml:trace contextRef="#ctx0" brushRef="#br0" timeOffset="3151">2639 929 20,'0'0'15,"-16"-14"0,22 4 0,1-4-14,9-4-1,8-1 0,2 1 0,2-1-1,0 5 1,-2 6 1,-7 11-1,-7 9 2,-10 11-1,-9 9 1,-6 2 1,-8 5 1,-4 2 3,-4-1 0,2-7 1,2-9 1,6-6-1,4-8-4,15-10-8,0 0-15,-1-37-2,16 5-1,-7-18-2</inkml:trace>
  <inkml:trace contextRef="#ctx0" brushRef="#br0" timeOffset="4134">3956 586 29,'0'0'17,"0"0"0,-12 2 0,4 12-14,-2 6-1,-2 6-1,2 0 0,-2 4 1,4 0 0,3-2 0,6-3 0,13-11 0,11-9-1,11-10 0,7-9-1,6-7 1,2-9 0,0-4 4,-7-3 1,-13 0 0,-12 4 2,-19 6-1,-15 8 1,-18 8-2,-8 6-1,-6 4-6,-2 2-6,4 3-8,11 1-7,8-12-4,26 7 1,-6-21 0</inkml:trace>
  <inkml:trace contextRef="#ctx0" brushRef="#br0" timeOffset="4493">4182 860 27,'-12'62'16,"2"8"0,-5-2-6,2 0-14,7 4-7,-2-16-2,12-4-2</inkml:trace>
  <inkml:trace contextRef="#ctx0" brushRef="#br0" timeOffset="4992">4724 880 49,'14'29'21,"-7"-1"0,1 11-1,-2 4-19,-2 5 1,0 3-2,-2 0-7,0 5-11,-12-14-1,2 1-1,-17-17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38.9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118 0 22,'11'30'14,"-7"2"0,4 16 1,-9 6-9,1 7-1,-5 10 0,-1 6-1,-3 2 0,1 2-4,-1-4-6,0-14-8,9-7-2,-1-23-3,11-11 1</inkml:trace>
  <inkml:trace contextRef="#ctx0" brushRef="#br0" timeOffset="250">504 75 94,'0'32'27,"6"7"1,-7 0 0,-2 10-26,2 10-2,-2 11-1,-3 9 1,-5 4-1,-3 2 1,1-6-1,0-3 1,3-11-3,1-14-4,8-15-10,7-14-10,-6-22-1,18-18 0,-12-16 0</inkml:trace>
  <inkml:trace contextRef="#ctx0" brushRef="#br0" timeOffset="608">-12 595 58,'-4'10'23,"4"-10"2,0 0 0,0 0-14,0 0-8,16-11 1,-16 11-1,16-4 2,-5 4 0,8 5 0,2 3 1,12 4 0,8-1 0,13 3-1,8-2 0,10-2-2,6-1-1,5-4-1,1-2 0,-5-4-2,-4-2-3,-9-4-2,-2 3-7,-15-5-13,-10-6-4,-8 1 0,-17-8 0,-12 0 1</inkml:trace>
  <inkml:trace contextRef="#ctx0" brushRef="#br0" timeOffset="967">16 376 112,'0'0'30,"10"17"1,9-23-3,14-4-29,11-4-2,16-2 1,10-6 0,14-4 0,9-2 1,12 0 0,6 0 0,10 3-4,4 0-14,8-3-9,19 1-1,0-15 1,14-4-1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2:00.2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829 250 34,'0'0'13,"0"0"2,0 0-1,0 0-3,-9-10-5,9 10-1,0 0 3,0 0-1,-14-9 0,14 9-1,-14-5-1,14 5-1,-16-6-2,5 1 0,-1 2-2,-2-3 1,-3 0 0,-1-1 0,-2 0 1,-2 0-1,-1 0 1,0 1 0,-3 1 0,0 2 0,1 2-1,0 2 0,-2 0 0,1 2 1,1 1-1,-1 1 1,2 2 0,1 0 0,1 1 0,-1 1-1,3 3 1,1 1-1,-1 1 0,2 1-2,0 1 1,2 2 0,1 1 0,-2-1 0,3 3 0,-1-2 0,2 2 1,0 0-1,2 0 1,-1 0-1,1 2 1,3-1-1,-1 2 0,2 2 0,-3 2 1,3 3-1,0 1 0,2 3 1,-2 2-1,2-1 0,-1 0 0,2-1 1,1 0 0,-1-2-1,3-1 1,-1-1 0,2 0 1,-1-1-1,2 2 0,-1 0 0,2 1 1,-1 1-2,2 2 1,-1-2 0,2 1 0,-2 3 0,3 0 0,-1 0 0,2-1 0,0-3-1,1 0 1,0-2 0,4-3 0,-3-3-1,2-3 1,2-1-2,1-1 0,0 0 1,1 0-1,0 1 1,1-1-1,2 0 1,-3-1-1,2-2 1,-2 0 0,3-3 0,-1-1 0,0-2 0,2-2 0,2-2 0,1 1 0,1-1 0,0 0 1,1 0-1,-2-1 0,1 3 0,0-1 0,-3 0 0,-1 1 0,-1-1 0,0-1 0,-2-1 0,-1-1 0,-1-4 1,0 1-1,-2-4 0,1-1 1,2-1-1,1-1 0,2-2 0,-1 1 0,1-2 0,-1 1 0,0-1 1,2-1-1,-4-2 0,1-1 0,0-2 0,3-3 0,1-1 1,-1-2-1,4-2 0,-1-2 0,-1-3 0,-1 3 2,-2-2-1,-2-1 0,-3 1 0,-2-1 0,0-2 0,0 1 0,2-2-1,0-4 0,3-1 0,1 1 0,2-2-1,-1 1 1,1-1 0,-2 1 0,-2 1 0,-2 3 0,-4 1 1,-2-3-1,-2-1 0,-4 2 0,-1-2 1,-2 2-1,0-3 0,-1 1 1,3-1-1,0 0 0,1 1 0,1-1 0,0 0 0,-1-1 0,0-1 0,-1 0 0,0-3 0,-3 2 0,2-2 0,-3 3 0,1 1 0,-1 0 0,-1 0 0,1 2 1,0 2-1,-1 2 0,-2 2 1,-1 2-1,-1 1 1,-2 2-1,-1 1 0,-1 1 0,-1 0 1,-2 0 0,-1-1 0,0 1-1,-1 0 2,2 4-1,-2-1 0,0 3 0,1 2 0,-1 2 0,-1 3-1,1 0 0,0 3 1,0-2 0,-3 2-1,1-1 1,0-1 0,1 2 0,0 1 0,3 3-1,-1 1 1,2 5-1,1 1 0,1 2 0,2 3 0,1 2 0,-1 1-1,0 1 0,-1 2-2,-2-3-10,-1 2-16,1 1-3,-9-8 1,-1-1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0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37,'16'10'13,"-16"-10"0,28 6-3,-7-3-9,7-2 3,6 0 4,8-1 1,8-1 2,8 0 0,8-1 1,9 4 0,5 0-2,6 0-3,3 4-2,-3-2-3,-3 2-1,-6-1 0,-8-1-1,-11 0 0,-12-3 1,-9 0-1,-10-1 2,-11-1 0,-6 0 0,-10 1-1,0 0 0,-8-12 0,-6 8 0,-4-2-2,-7 0-1,-5 2-2,-10-1-4,-6 3 2,-6-1 0,-3 3 0,-4-1 1,3 1 2,3-1 2,9 0 3,8 1 2,12-1 1,24 1 2,0 0-1,44 2 0,8 0-1,17 2-3,14 1-9,8 1-17,-2-7-1,0 1-1,-25-12-2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1.8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12 573 3,'0'0'9,"0"0"-1,0 0 3,0 0 1,-12-13 1,12 13 1,0-15-2,0 15 1,8-20-2,-8 20-4,21-17-3,-8 9-2,4 1 0,-1 3-2,0 3 0,-1 3-1,-3 5 0,-1 1 1,-4 4 0,-4 1 1,-2 3 1,-2 0 1,-1-1 3,-6-1 0,0 0 1,-8-4 1,1 0-1,-5-7 0,2 0 0,-1-8-2,3-6-3,6-4-2,6-4-1,5 0 0,6-5-1,3 4 1,3 3-1,2 5 0,0 7 2,-4 8 0,-11-3 1,15 22 0,-10-3 1,-3 3 1,-1 5 0,-4-3 1,-1 2 1,-5-4 0,2-2 0,-2-6-1,0-2-2,9-12-4,-12-3-14,13-13-16,8-6 0,4-16 2,9-6-4</inkml:trace>
  <inkml:trace contextRef="#ctx0" brushRef="#br0" timeOffset="780">914 27 63,'17'3'22,"-17"-3"-1,12 0 0,-12 0-14,0 0-7,7 21 1,-10-2 2,-3 9 1,-6 7 2,1 11 1,-8 10-1,3 9 0,-4 3 0,4 5-1,0-3-3,5-5-2,3-8-4,1-12-6,8-15-12,9-14-5,2-23-1,9-11-1,0-21 0</inkml:trace>
  <inkml:trace contextRef="#ctx0" brushRef="#br0" timeOffset="1076">1323 36 77,'10'21'27,"3"11"0,-6-1 0,-2 5-14,-4 13-10,-3 10-2,-5 5 1,-5 0 0,-1 4 0,-3-6-1,2-5 1,2-8-3,4-9-4,3-12-15,9-13-8,-4-15-1,9-19-1,-7-12 1</inkml:trace>
  <inkml:trace contextRef="#ctx0" brushRef="#br0" timeOffset="1388">710 538 73,'0'0'24,"10"4"0,9-11-4,12 0-15,12 1-3,9-1 2,9 3-1,7-2 1,4 4 0,4 0 0,1 3 0,-1 0-2,-3 0 0,-1 0-2,-5-2-2,-1 2-6,-9-4-6,-5-5-11,-1 3-1,-15-9-2,-3 2 1</inkml:trace>
  <inkml:trace contextRef="#ctx0" brushRef="#br0" timeOffset="1716">840 271 62,'-16'4'24,"16"-4"0,0 0 0,21 9-9,2-7-10,6-2-1,7 1 2,5-2 1,8 1 0,2-2-1,10 2-2,3-3-1,7 1-5,10 1-14,8 1-13,-2-6 0,3 1-1,-2-6-1</inkml:trace>
  <inkml:trace contextRef="#ctx0" brushRef="#br0" timeOffset="2746">2507 605 81,'0'0'33,"0"0"-1,0 0 1,0 0-10,0 0-17,0 0-5,12 6-6,-12-6-14,12-3-14,-1-1 1,-6-9 0,4-5-1</inkml:trace>
  <inkml:trace contextRef="#ctx0" brushRef="#br0" timeOffset="3557">2487 650 75,'15'-1'17,"-2"-10"-7,12-1-6,5 0-23,0-1-3,3 3 7,-3 2 5,-3 5 7,-7 4 7,-5 5 8,-8 7 6,-9 0 3,-4 5-1,-6-2-2,-3-1-4,-1-1-4,-4-6-3,1-7-4,5-9-4,2-7-4,10-5-1,5-6 0,4 0 2,3-1 0,1 3 2,2 5 1,-2 9 4,-11 10 2,0 0 0,6 20 1,-13-2 0,-3 6 0,-4-3 1,1 6 0,-2-6-1,2-3-3,2-6-3,11-12-18,0 0-11,9-22-1,9-11-1,10-7-1</inkml:trace>
  <inkml:trace contextRef="#ctx0" brushRef="#br0" timeOffset="4150">3375 0 20,'21'5'15,"-21"-5"2,20 17 2,-15 1-3,0 11-5,-2 13 2,-8 10 0,-1 17 1,-9 12-2,0 15-1,-7 0-1,2 4-3,0-6-4,0-8-6,9-13-11,5-15-15,7-29 1,13-26-3,5-29 2</inkml:trace>
  <inkml:trace contextRef="#ctx0" brushRef="#br0" timeOffset="4415">3979 99 94,'-2'29'28,"4"12"-1,-9-1 0,2 10-27,-2 9-2,-2 5 0,-4 1 1,-1 0-2,-3-3 2,2-4-2,-1-9-4,-1-10-8,3-7-11,-5-17-1,5-9 0,-7-19 0</inkml:trace>
  <inkml:trace contextRef="#ctx0" brushRef="#br0" timeOffset="4649">3224 516 70,'-11'12'25,"11"-12"-1,0 0-3,22 11-17,9-9-3,13 0 1,12-3 0,11-2-1,9-1 1,7-1-1,4 0-2,-1-2-4,-1 3-8,-3 0-7,-14-4-6,-3 4 1,-17-5-1</inkml:trace>
  <inkml:trace contextRef="#ctx0" brushRef="#br0" timeOffset="4930">3188 301 74,'0'0'31,"15"12"-3,13-13 2,18-3-6,14 1-22,13-2-1,12-2-1,11-1 1,6-3-3,3 2-7,0-2-16,-4-5-4,1 2 0,-14-8-2</inkml:trace>
  <inkml:trace contextRef="#ctx0" brushRef="#br0" timeOffset="5554">4615 716 83,'11'15'27,"-11"-15"-2,16 3-2,-16-3-22,18 0-4,-18 0 1,17-1 1,-17 1 0,0 0 3,11 1 0,-11-1 1,0 0 1,0 0 0,-11 16 2,11-16 0,-12 10-1,12-10-1,0 0-1,-14 9 0,14-9 0,0 0-2,3-18-1,3 7 0,-1 1 0,-5 10-1,10-20 0,-10 20-1,0 0-4,0 0-6,0 0-13,-15 15-5,15-15-1,0 0 0,0 0 1</inkml:trace>
  <inkml:trace contextRef="#ctx0" brushRef="#br0" timeOffset="5990">5424 16 78,'-18'11'25,"18"-11"0,-13 12-1,9-2-15,-2 13-9,-1 15 1,0 13 3,-6 13 2,-1 18 0,-7 10 0,-1 10 0,-1-5-1,3-3-1,-1-12-4,4-14-5,9-18-13,11-23-14,7-33 2,13-19-1,4-21 0</inkml:trace>
  <inkml:trace contextRef="#ctx0" brushRef="#br0" timeOffset="6256">5809 174 109,'0'0'29,"3"13"-1,-4 0 0,-1 8-26,0 7-2,-5 9-1,-2 12 3,-6 9-1,-1 12 1,-6 3-1,1 9 1,-1-2 0,4 1-1,4-7-3,4-11-6,10-10-16,4-16-9,2-19 2,5-19-2,-6-21 2</inkml:trace>
  <inkml:trace contextRef="#ctx0" brushRef="#br0" timeOffset="6521">5124 468 77,'-36'5'25,"15"6"0,4-4-1,17-7-18,15 20-5,22-14 2,15 5-1,18-3 2,18 2 2,12-3-2,12 0 1,1-2-1,4 1-1,-7-3 0,-7-1-3,-10-2-4,-14-6-5,-7 1-11,-15-2-8,-16-8-2,-11 1 1,-21-6 0</inkml:trace>
  <inkml:trace contextRef="#ctx0" brushRef="#br0" timeOffset="6848">5032 257 103,'19'1'29,"19"-7"0,19 1-2,18 1-23,13-1-2,15 3 0,10 1 0,6 3-4,5 3-14,2 2-14,-14-10 1,-6-1-1,-18-19-2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22:41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3139 70 14,'1'15'13,"-1"-15"0,2 9-1,-2-9-1,5 11-1,-5-11-2,5 12-1,-5-12-2,10 11 0,-10-11-2,8 12 0,-8-12-1,9 9 0,-9-9 0,0 0-1,8 11 1,-8-11 1,0 0-1,0 0 1,12 10 1,-12-10-1,16 3 1,-4-2-2,9 1 1,1-1-1,8 1 0,7-2-1,11 1 1,5 0-1,10 1 0,6-1 0,5 2 1,10-1-1,3 1 0,6-1 0,9 0 0,4-2 0,7 0-1,4-2 1,7-2-1,2-1 0,5-1 1,0-2-1,-5 0 0,-2-1 1,-6-1-1,-5-2 1,-7 1-1,-10-3 1,-7 3 0,-9 1-1,-8-1 1,-8 2-1,-5 2 0,-4 2 0,-4 1 1,-2 0-2,0 3 2,-2 0-1,-1 0 0,-2 0 0,-3 0 0,-6 0 0,-4 0 1,-10-1 0,-2-1 0,-8 1 0,-11 2 0,9-4 0,-9 4 1,0 0-2,0 0 1,0 0-1,0 0 0,0 0 0,0 0 0,0 0 0,0 0 0,0 0 0,0 0 0,0 0-1,0 0-1,0 0 1,0 0-2,0 0-2,0 0-5,0 0-18,-19-10-2,-1 3-2,-5-4 2</inkml:trace>
  <inkml:trace contextRef="#ctx0" brushRef="#br0" timeOffset="75188">0 3237 5,'17'-4'9,"-2"4"-2,-3 0 0,7 0-2,-3-2 1,4 2-2,-3-1 1,-1 1 0,4-1 0,-3 1-1,0 0 0,2 0 0,-1 0-2,4 1 0,4-1 0,0 0 0,4-2 1,3 2 1,6-3 1,5 1-1,6-2 1,9 1 0,3-4 0,8 3-1,5-4-1,9 3 0,4-2-1,6 1 0,2-3 0,6 2 0,4-1 0,5 0 0,4-3 0,4 3 0,4-2-1,6 1 1,2 1-1,0 1 0,0 1-1,-5 2 0,-3 1 0,0 2 1,-8 1-1,-7 1 0,-9 1 0,-7 0 0,-6 0 0,-7 1 0,-9-2 1,-11 1 0,-7-1 0,-8 1 0,-12-1 0,-4 0 0,-7 0 0,-5 0 0,-16-1-1,13 3 1,-13-3 0,0 0 0,0 0-1,0 0 1,0 0-2,0 0-3,0 0-10,0 0-14,0 0-2,5-21 1,-3-7-1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08.0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1564 2872 19,'-26'-19'17,"14"11"1,-13-7 0,3 4-4,-6-4-5,1 2-3,-5-1-1,1 2 1,-6-2 0,-3 2-2,-1 0 1,-2 2 0,-4 3 0,-3 2 0,-1 5-1,-3 3-1,0 5-1,-2 3 0,-1 6 0,-1 4-1,-2 4 0,1 5 1,0 5-1,1 4-1,0 3 1,2 5-1,1 3 1,2 3-1,3 1 1,3 0-1,4 1 0,2-2 0,6 0 1,5-2-1,4 0 1,6-3-1,6-2 1,6 0-1,5-1 1,4 3-1,5-2 0,4-1 0,5-1 0,6 1 0,6-1 0,4-1 0,4-1 0,4-4 0,6-2 1,6-3 1,4 0-1,3-5-1,5-2 1,5-3 0,4-3 0,3-3 0,2-2 0,3-4-1,2-3 0,2-2 1,0-3-1,1-1 1,0-2-1,1 0 0,-1-2 0,-3-1 1,-3-2-1,-1-2 0,-2-2 1,-4-4-1,-5-3 0,-1-5 0,-3-4 1,-6-4-2,-1-4 2,-5-4-1,-4-5 0,-3-4 1,-2-4-1,-7-5 1,-5-2 0,-5-1 0,-4-5-1,-7-1 0,-4-1-1,-8-3 1,-3 3 0,-7-2-1,-5-1 0,-6 0 1,-4 2-1,-5 3 2,-5 1-1,-4 2 0,-5 4 0,-6 6-1,-2 5 1,-5 4 0,-5 5 0,-3 7-1,-5 6 0,-2 8 0,-1 4 0,-2 9-1,-6 7-3,0 9-7,-1 8-3,-8 6-9,2 12-3,-9-2 0,4 9 2</inkml:trace>
  <inkml:trace contextRef="#ctx0" brushRef="#br0" timeOffset="1395">2168 2829 25,'0'0'14,"12"0"-1,-12 0-1,13-11-5,-13 11-2,22-19 0,-6 4 1,3-3-2,2-6 1,6-3-2,2-6 1,9-4-1,4-5 1,5-4-1,4-4 0,6-5 0,7-5 0,5-4 0,7-6 0,5-5-1,5-8 1,5-3 0,7-7-1,6-2 1,7-7-2,4-1 1,4-4-1,4-3 0,1-1 1,5-1-2,0 0-1,-3 0 1,-6 1 0,-2 2 0,-5 6 0,-6 6-1,-5 5-1,-8 9 1,-8 9 1,-12 8-1,-7 10 0,-12 12-2,-11 7-3,-11 10-7,-7 11-7,-17-3-4,-9 19 0,-5-23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0.4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152 262 9,'0'0'11,"-2"23"1,-2-11-2,4 7-3,-1 2-3,-1 5-1,1 0 1,2 3 1,-2 0 0,4 5 0,-3-1 0,2 1 1,-1-2-4,1 1 2,0-2-2,-1 0 0,1-6-1,-1-2-1,0-5 0,-1-4-2,0-2-1,0-12-6,-4 10-2,4-10-4,-14-5-2,-2-11-1,8 4 1</inkml:trace>
  <inkml:trace contextRef="#ctx0" brushRef="#br0" timeOffset="362">0 235 15,'4'-12'13,"8"7"1,-12 5-3,23-15-1,-9 8-5,6 0 1,1-1-1,5 0 1,2-3-1,6 1-1,2-3 0,4-2-2,0 0 1,0-1-2,-1 1 0,-3 0 0,-3 1-1,-4 1-3,-4 3-3,-8-1-5,0 7-4,-14-7-3,-3 11 0,0 0 0</inkml:trace>
  <inkml:trace contextRef="#ctx0" brushRef="#br0" timeOffset="698">83 402 26,'25'3'15,"-3"-11"0,9 3-3,-2-3-8,5-1 0,-1-2 0,1 0 2,-3 0-3,-3-1 0,-3 3 0,-2 1-1,-3 1 0,-3 2-3,-1 4-6,-6-1-5,2 8-5,-12-6 0,8 10-1,-8-10 0</inkml:trace>
  <inkml:trace contextRef="#ctx0" brushRef="#br0" timeOffset="1134">612 472 10,'15'1'10,"8"3"-1,0-1-3,5 0-3,-3 1-1,6 0 0,-4 1 0,0 1 1,-3 1-1,-1 1 1,-5 2-1,-2 1 1,-5 1-1,-4 2 0,-3-1 1,-2 3 0,-8-2 0,-1 1 0,-7-1 0,-3 1 0,-1-4 0,-2 1 1,-2-7 0,2 0-1,0-4 0,2-3 1,4-4 0,4-2 0,10 8-1,-14-20 0,14 20-1,-6-19 0,6 19-1,-2-16 0,2 16-1,-1-14 0,1 14 0,-2-12 0,2 12-1,0 0 0,2-12-2,-2 12 0,0 0-2,12-7-3,-12 7-3,17-4-5,-2 5-3,-15-1 0,28-13 0</inkml:trace>
  <inkml:trace contextRef="#ctx0" brushRef="#br0" timeOffset="1708">1007 42 16,'9'13'15,"-9"-13"0,12 21 1,-9-9-5,6 4-7,0 4 1,3 1 1,-2 1-2,2 0 0,1 2 0,-2-1-1,0 1 0,-2 2 0,0 1 0,-3 2-1,-1 0-2,0 0 0,-1-1-1,0-2 0,-1-4-3,4-5-5,0-1-5,-7-16-4,19 11-2,-19-11 0,18-11 1</inkml:trace>
  <inkml:trace contextRef="#ctx0" brushRef="#br0" timeOffset="2081">1617 267 33,'0'0'18,"0"0"-1,0 0 1,0 0-9,-17 3-7,6-1-1,-2 0 1,-4 1 1,0 0-1,-2 2 1,-2 1-1,1 0 1,0 1 0,4-2-2,0 2 1,2-1-1,3-1-1,11-5 1,-13 10-1,13-10 0,0 11 0,0-11 1,12 14-1,0-4 0,-1 1 1,5 2-1,0 0 0,2 1-1,-2 0 0,0-2 0,-1 2-1,-3-2 2,-1-1-2,-6-1 2,0 1 0,-5-11 1,0 17-1,0-17 1,-9 17-1,9-17 1,-17 14 0,7-9 0,-3-1 0,0-1-1,-1-1 0,1-4-2,0-1-3,2-4-5,11 7-4,-15-22-3,16 10-2,-1-8-2,11 5 2</inkml:trace>
  <inkml:trace contextRef="#ctx0" brushRef="#br0" timeOffset="2607">1786 381 16,'12'-3'13,"7"4"-1,-5-8-2,3-1-8,2-1-1,-1-4 1,1-1-1,-5-2 2,0-1 0,-4 3 1,-5-1 0,-2 1 0,-3 0 0,-4 4-1,-3-2 0,7 12-1,-23-13-1,10 11-1,-3 2 1,-1 2 0,0 4 0,2 3 0,1 4 1,1 1 0,4 1 1,2 4 0,3-1 0,4 3 1,2 0 0,4 0 0,2 0-1,2-2 0,1 1 0,1-2 0,3-2-2,-1-3 2,2-3-4,0-4 1,2-3-3,3-6-7,4 0-4,-3-11-8,7 0 0,-4-13 0,10 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3.7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39 280 14,'0'0'13,"0"0"0,0 0-2,0 0-2,-6 16-6,8-5 0,2 6 0,-1 5 2,3 5 0,-1 3 1,1 5-1,-2 1 0,1 3-1,-2-2 0,0-2-2,-2-3 0,0-3-1,-2-7 0,0-3-1,0-8-2,1-11-3,0 0 1,0 0-2,-3-24 1,1 1-2,1-4 0,-4-7 2,2-1 2,-3 0 1,-1-2 2,-1 0 1,1 2 2,-2 5 1,4 4 0,-1 4 0,1 4 2,3 6-2,2 12 0,-4-16-2,4 16-1,0 0 0,0 0-1,12 11 1,-4 2-1,4 3 0,2 8 0,3 1-1,2 6 1,5 2 0,0 4 0,2-3 0,-1 1 0,4-4 0,-1-3 0,0-3 1,0-5 1,-2-5 0,-1-5 1,-2-5 0,-2-7 0,-3-5 1,-2-6-1,-4-6 0,-3-7 0,-4-5 0,-3-5-1,-4-5 0,-3-4 0,-3 1-1,-2 0 1,0 0-1,-1 6 0,2 3 0,1 6-1,1 4 0,2 6-1,3 4-4,1 3-4,1 12-5,7-12-5,-7 12-5,0 0 2,10-11 0</inkml:trace>
  <inkml:trace contextRef="#ctx0" brushRef="#br0" timeOffset="815">641 412 26,'26'9'15,"-5"-13"-1,8 5 0,-5-5-11,4-3-3,-1-4 1,-1-1 0,-2-2 0,-3-1 1,-6-1 0,0-1 0,-6 3 2,0 3-2,-5 0 0,-4 11 0,-4-13 0,4 13 0,-18 0-1,4 4 1,-1 2-1,-3 3 0,-1 0 0,-1 4 1,1 0 0,0 1 1,2 1 0,0 2 0,5 0 0,-1 2 0,3 1 1,2 2-1,4 1 0,0 1-1,5-1 1,0-1-1,5 0-1,1-3 1,4-1-1,3-4-1,2-4 0,6-4-3,3-5-2,4-3-4,3-6-1,3-4 1,0-3-1,1-3 2,-2 1-1,-4 0 3,-1 5 3,-5 3 3,-5 6 0,-1 4 1,-3 5-1,-2 1 0,-1 2 1,1 1 1,-2-2-1,3-4 1,0-4 0,1-3 1,2-5-1,-2-4 1,0-4-1,-3-4-1,0-1-1,-7 0 0,-2-3 0,-4 5 0,-6 1-1,-3 4 0,-5 4 1,-3 4-1,-1 3 0,-2 6-1,-3 1 2,2 3 0,1 4 2,-1 1-2,3 2 1,4 1 1,1 1-1,6 2 1,3 0-1,6 3 1,5 0-1,5 3 0,5 0-1,7 6 1,5 0 0,2 5-1,1 2 0,-1 3 0,0 1-1,-6 1 0,-2 0 1,-6-1-1,-7-1 0,-7-3 2,-6-3 1,-6-1 0,-6-4 1,-5-2-1,-6-5 1,-2-6 0,-3-5 0,1-8 0,0-7-1,3-10-1,5-7-1,5-10-1,8-5-1,6-6-4,8-2-2,5-7-5,10 3-3,3-6-4,12 7 1,-4-9 0</inkml:trace>
  <inkml:trace contextRef="#ctx0" brushRef="#br0" timeOffset="1871">1513 351 59,'-3'11'20,"3"-11"0,0 0-4,0 0-17,14 10 1,-14-10 0,21 3 1,-7-3 0,2 0 0,1-1 0,3 1 0,-1 0 0,0 3-1,1 2 0,-1 2 0,-2 4-1,-1 3 1,-1 2 0,-5 3 0,-1 1 0,-4 1 1,-3 1 1,-7-1 0,-4 0 0,-5-4 1,-8 1-1,-2-5 1,-5-2-1,-3-2 0,-3-5-1,4-1 0,1-5 0,6-2-1,5-6 0,8 0-1,7-5 0,9-2 0,8-1-1,6-2-1,6-2 1,4-1-2,5 0-1,2 1-3,3 2-5,-2-2-2,5 4-3,-8-5-3,6 7 1,-10-7 1</inkml:trace>
  <inkml:trace contextRef="#ctx0" brushRef="#br0" timeOffset="2383">2050 1 25,'1'26'16,"-1"-16"1,6 14-2,-3 0-7,3 8-2,-1 3 0,2 6-2,-2 2 0,2 1-1,-2 2-1,2-2-1,0-5 0,-1-3-1,-1-7 0,0-5 0,-3-8-1,-2-16-1,0 0-1,-12 4 1,3-15-1,-5-6 1,0-3-1,-4-5 1,1-1 0,-3 1 2,4 1 0,2 5 1,3 2 0,3 7-1,8 10 1,-5-14-1,5 14 0,18-6 0,-2 2 0,7 0 0,3-1-1,8-2 1,1 1 0,5 0 0,0 0 0,-1 1 0,-1 1 1,-5 2 0,-1 1-1,-5 2 2,-4 2-1,-4 3 1,-3 1 1,-4 5 1,-3-1 0,-4 5 1,0-1 0,-4 2 0,0-1 0,-1-2-1,0-3-1,0-11-2,-1 15-5,1-15-8,0 0-5,-1-22-7,5 6 2,-5-13-1,7 2 1</inkml:trace>
  <inkml:trace contextRef="#ctx0" brushRef="#br0" timeOffset="3050">2592 154 51,'6'24'20,"-6"-24"0,9 18-2,-3-7-15,2 3-4,0 0 2,0 1-1,2 0 0,-1 2 1,0-2 0,3 2 0,0-1 0,-1 0 1,2-2 0,0-1 0,-1-3 0,-1-2 1,0-2-1,-1-5 1,-10-1 0,19-8-1,-12-2 1,0-5 0,0-4-1,-1-3-1,0-3 0,-2-3-1,2 2 0,-2 2-1,2 0 0,-2 6-1,2 1-1,0 6-1,0 0 1,-6 11 0,16-4-1,-4 5 1,0 5 1,3 1 0,-1 4 1,4 0 1,5 3-1,1-1 1,2-2 0,0 1 0,0-4 1,5-3-1,-1-3 1,-1-4 0,-2-4 0,-1-3 0,-4-7 0,-1 1-1,-5-5 1,-4-2-1,-5 0 1,-3-1-1,-4 0 0,-5 2 0,-4 4 0,-4 1 1,-4 5-1,-4 5 0,-1 4 1,-5 4-1,-1 5 2,-1 7-1,0 3 2,0 4 0,3 3 0,3 3 2,5 2-1,4 3 1,8 3 0,8-1 0,8 4 0,6 0 0,10-1-1,8 0-1,8-2 0,5-3-1,8-5-1,4-7-1,4-7-4,5-5-6,2-5-13,-5-12-4,8-2-1,-10-13-2,2-2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2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9229 3520 26,'-10'2'15,"-9"-9"0,9 7-1,-8-6-3,1 0-6,-2 2 0,-3-1 2,-3 0 1,-2 2 0,-3 0 0,-4 3 0,-5 2-1,-7 2-2,-3 2-1,-6 1-1,-1 4-1,-6 0 0,-1 5-1,-3 0 0,1 4 1,0 1-1,-2 1 0,2 1-1,3 2 1,3 0 0,1 2 0,5 0 0,2 0-1,6 3 0,5 4 0,5 1-1,4 1 1,5 3-1,5-1 0,7 6 0,5-1 0,5-1 1,5 0 0,5 2 0,5-1 0,6 1 0,5-1 1,5 0 0,2-2 0,6 1 1,4 0-1,4-5 1,4 1 0,1-3 0,3-4-1,4-4 1,3-3-1,4-7-1,2-7 1,5-5 0,4-6-1,1-7 0,5-5 0,0-7 0,2-6-1,0-3 0,-1-5 1,-6-4-1,-2-4 1,-6-3 0,-5-5 0,-5-4 0,-7-3 1,-10-1 0,-8-2 0,-5 0 1,-9-1-1,-7 0 2,-8 4-1,-12 2 0,-7 3 1,-6 1-1,-10 4 0,-5 1-1,-8 5 0,-7 5 0,-3 3 0,-7 8-1,-3 4 0,-8 9 0,-2 8-2,-4 9-2,-5 2-8,-4 7-13,-2 11-4,-12-5 0,4 6-1,-12-8 2</inkml:trace>
  <inkml:trace contextRef="#ctx0" brushRef="#br0" timeOffset="1436">0 4004 20,'0'0'16,"18"-2"1,-18 2-2,29-12-2,-8 2-3,7-3-3,5-7-2,8-2 1,7-6-2,10-5 2,7-7-1,11-5 1,7-9-2,12-7 2,7-6-1,13-7-1,6-8 0,10-7-1,10-8-1,9-8 0,9-7 0,10-6-2,8-8 0,7-7 0,7-2-2,4-2 1,5-1 0,4 0 0,6 0 2,3 2-1,2 4 0,3 2 1,4 3 0,2 3 0,4 2-1,-4 4 1,-6 6 0,-4 3 1,-6 8-2,-11 1 1,-9 5 0,-16 6-2,-14 6 1,-18 7-3,-17 6-2,-21 10-3,-18 5-5,-26 7-4,-20 12-5,-36 6-3,-22 18 2,-38 2 1</inkml:trace>
  <inkml:trace contextRef="#ctx0" brushRef="#br0" timeOffset="2143">790 2078 28,'56'-26'18,"20"2"-1,7-11-3,19-4-3,13-9-4,19-3 0,14-8-1,12-6-2,14-2 0,12-6 0,11-3-1,10-5 1,8-1-2,11-4 0,8-1 0,5 1-1,4-2 1,3 2 0,-2 2 0,-1 1-1,-6 4-1,-7 4 1,-9 5-1,-11 5 1,-15 2-2,-11 5 0,-15 7-1,-17 8-3,-13 7-5,-24 4-4,-11 12-7,-28-3-1,-6 11 1,-30-6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8.9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126 307 42,'0'0'18,"13"8"2,-13-8-1,13 11-8,-13-11-2,11 19 0,-6-6 0,0 2-1,0 6-1,-2 3-1,2 4-1,-2 6-1,1 6 0,-1 5-2,3 3 0,0 2-1,1-1 0,0 2-2,3-3-2,0-6-2,-1-4-2,2-9-7,1-3-5,-4-12-5,3 2-4,-11-16 2,11-7 0</inkml:trace>
  <inkml:trace contextRef="#ctx0" brushRef="#br0" timeOffset="395">10 289 48,'-13'-8'15,"13"8"-2,4-20-3,8 4-10,2-2-5,9-2 2,7 0 1,2 1 3,6 2 1,3 2 2,0 4 1,3 5-1,-1 5 0,-1 5 0,-4 5-1,-1 3-1,-3 4 0,-3 3-1,-4 2 1,-7 2-1,-3 3 1,-8 1 1,-4 3 1,-8-2 1,-7 1 1,-4-3 0,-4 1-1,-3-5 1,-3-4-2,-4-3-1,0-5 0,-2-4-2,2-4 0,-2-2-1,1-2-1,-2-2 0,3-1-1,3-1-2,1 1-2,5-1-6,3 4-4,3-8-4,13 10-5,-9-14 2,9 14 0</inkml:trace>
  <inkml:trace contextRef="#ctx0" brushRef="#br0" timeOffset="974">699 116 17,'13'13'11,"-13"-13"1,18 17-5,-7-8-1,4 7-5,2-1 1,-1 8 1,0-1 0,1 6 1,-5 0 1,0 4 1,-4-3 3,-1 3 0,-4-3-2,-1-4 0,-2-4-1,0-4 0,-1-5 0,1-12 0,0 0-3,0 0-1,-6-19-1,5-1 1,1-6-1,-3-4-1,3-4 0,-1 0 0,1 1 0,3 0 2,0 3-1,4 1 0,3 5-1,2 3 1,2 3 0,4 4-1,2 2 0,1 4 0,0 4 0,1 3 0,-2 3 0,0 4-3,0 3-7,-3-2-6,4 7-7,-21-14-1,25 19 1,-25-19 1</inkml:trace>
  <inkml:trace contextRef="#ctx0" brushRef="#br0" timeOffset="1475">1111 346 35,'16'-6'11,"8"0"-1,-3-8-2,6 1-8,1-2-2,2-1 0,2 2 2,-4 0 2,-1 1 3,0 3 1,-6-1 0,2 3 1,-4 1-4,-4 0 0,-1 1-2,-14 6 1,13-10-1,-13 10 1,0 0-1,-13-14 2,0 8-1,-3 3 0,-3-2 0,-2 2 0,-1 1 1,-3 2-1,0 3 0,0 2 0,1 2 1,-1 2 0,1 4 1,0 3-2,4 2 2,2 3 0,1 6 0,3-2 0,5 3 1,0 1-1,7 0 0,2-1 0,4 1-1,6-5 0,4-4-2,6-3-5,5-8-4,5-5-10,8-6-4,-5-10-4,13 0-1,-6-14 1,7 4 1</inkml:trace>
  <inkml:trace contextRef="#ctx0" brushRef="#br0" timeOffset="2019">1748 135 31,'-22'3'17,"22"-3"-1,-25 4 0,25-4-2,-21 7-7,11-3-3,10-4 2,-18 11-1,18-11 3,-17 15-1,10-5 1,-3 3-1,3 4 0,-2 3-1,1 2-1,1 2-1,3-1 0,1 1-1,3-1-2,5-3-1,4-1 0,7-6-1,3-3 0,6-3-1,3-6 1,1-2 0,1-5-1,2-5 1,-1-4 0,0-3 1,-2-4-2,0-3 1,-2-1 0,1-1-1,-1 0 1,-1 4 0,-4 3 0,-1 2 2,-5 6 0,-2 5 1,-1 5-1,-2 4 2,-11-2 0,14 19 0,-9-4 0,-1 5 0,1 5 0,-2 2-1,1 2 1,-1 0-2,3 1 1,1-2-1,2 0-2,4-7 0,2-5 0,5-3-2,-1-10-2,5-6-8,0-9-6,-3-13-7,6-3 0,-9-14-1,5 0 0</inkml:trace>
  <inkml:trace contextRef="#ctx0" brushRef="#br0" timeOffset="2699">2607 118 39,'0'0'20,"0"0"3,15-5 0,-15 5-2,0 0-9,-7-14-4,7 14-1,-14-6-1,1 6 0,-1 2 0,-4 3-3,-2 2 0,-4 2-2,3 4 1,-1 1-2,1 2 1,4-1-1,1 0 1,7 1-2,7-3 1,3 0-1,6-2 1,7 0-1,6-3 1,4 3-2,5-3 1,2 1-1,0 2 1,2 1 0,-3 2 0,0 1 0,-6 3-1,-3 0 4,-4 3-2,-5-2 1,-5 2 0,-5-1 1,-6-1-1,-8-1 0,0-2 1,-7-5-1,-2-2 0,-5-3-1,0-6 1,2-4-1,-1-3 0,6-4 0,1-3-1,7-2 0,6-2 0,6-2 0,8-2-1,6-2 0,5-3-1,7 1-1,3-3 1,6 2 1,0 1 0,1 2 0,-2 7 2,-3 1 1,-2 7 1,-4 5 1,-4 8 0,-7 8 1,-3 3-1,-4 7 1,-2 8-1,-1 2 0,-2 3-1,-1 0 1,1 2-2,-1-7 1,0-1-2,3-7-1,-3-10-4,-2-12-8,12-1-10,-8-21-5,4-1 0,-8-18-1,8 1 2</inkml:trace>
  <inkml:trace contextRef="#ctx0" brushRef="#br0" timeOffset="3414">2940 0 98,'-4'12'26,"11"7"-3,-7-19-7,9 15-25,1-5-10,2-4-5,4 3-5,-2-13 2,7 5 1,-6-9 3</inkml:trace>
  <inkml:trace contextRef="#ctx0" brushRef="#br0" timeOffset="3629">3176 327 61,'-20'5'19,"20"-5"1,-24-6-2,19-8-8,1-5-13,8-3-1,4-4 0,5 0 4,6 2 1,2 2 3,4 4 1,0 5 1,2 5-1,-3 6 0,-1 5 0,-2 5-2,-4 5 0,-1 4-1,-4 3 0,-4 5 0,-4 4 1,-5 0 0,-3 3 2,-8-3 0,1 2 0,-8-2 0,0-1 0,-4-9-1,1-2 0,-5-6 0,1-4-2,-2-6 0,2-6-1,1-5-1,1-7-1,3-1-1,3-8-2,7 0-6,2-6-7,9 1-5,6 4-5,1-5-2,9 8-1,-2-4 3</inkml:trace>
  <inkml:trace contextRef="#ctx0" brushRef="#br0" timeOffset="4106">3386 346 81,'0'0'22,"22"-6"-3,-10-12-3,3-2-14,5-4-5,0-2 2,3-1 1,-2 1 3,-2 5 0,1-1 4,-2 8 1,-3 5-3,0 4-1,-1 4 0,0 6-2,-2 4 0,-2 4 0,1 5 0,-3 2 0,-1 2-1,-1 0 1,-2 0-1,1-1 0,-1-5 0,4-5-1,3-5 0,7-6-1,4-7-1,4-1 2,3-5-1,4-3 0,3 1 1,-2 1 0,-1 1 0,-5 5 2,-4 3 0,-3 4 0,-3 2 1,-2 6 0,-7 4 0,1 4 0,-8 3 1,1 4-1,-6 0-1,-2 2 0,-2 1-2,-2-3-2,1-1-3,-4-7-6,5 0-9,1-1-11,6-13 1,0 0-1,-11-10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16.2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8352 314 3,'1'25'10,"-1"-1"-1,7 5-1,-1 3 0,3 3-1,2 2 1,2 6-1,-1 4 0,-2 3-1,-2 7 0,-3 8 1,-3 7-1,-1 10 0,-3 6 0,-1 8 3,-1 6 0,2 8 0,2 4 0,4 3-1,5 2-1,2-3-1,4 3 0,3-6-2,-2-1-2,0-7 0,-4-8 0,-5-5-1,-3-7 1,-5-8-1,-2-5 1,0-7-1,1-4-1,2-3 1,3-1-1,5-5 0,4 0-1,2-5 0,1-7-1,0-6-1,-2-8-1,0-9-11,-1-15-12,-8-26 0,2-16-1,-9-22 2</inkml:trace>
  <inkml:trace contextRef="#ctx0" brushRef="#br0" timeOffset="998">8494 130 3,'2'12'9,"-2"-12"0,17 3 0,-1-4-7,5-1 1,4-8 3,7 4 1,2-6 2,10 1 1,5-4 0,9 4 0,6 0-2,7 3-1,9 3 0,7 0 1,10 2-2,7-3 0,10 4-1,4 0 0,9 2 0,5-1-1,10 1-1,4 1-1,3 3-1,6 3 0,4-4 0,2 0-1,-1-2 0,-1-1 1,-5-4-1,-6-1 0,-11 0 0,-10-3 0,-16 3 0,-14-2 0,-14 4 0,-16-3 1,-14 5-2,-14-1 2,-11 2-2,-10 0-3,-6-1-6,-12 1-15,0 0-1,-28-4 0,0 6 3</inkml:trace>
  <inkml:trace contextRef="#ctx0" brushRef="#br0" timeOffset="2028">8667 3063 6,'11'12'13,"-11"-12"-2,0 0 1,7 11 0,-7-11 2,5 11-1,0-1 1,-2 3-5,3 5-2,-1 5-2,2 6-3,-3 6-1,-1 5-1,-2 2-1,-4 3 1,-1 3-1,-2 6 1,-1 3 0,-1 0 1,2-1 1,0 0 1,3-1 2,0-5-1,4-2 0,1-10 0,0-4 0,0-7 0,2-5 1,-3-4-2,2-6 0,-3-12-2,4 16 2,-4-16-2,0 0 2,0 0-2,0 0 1,0 0 2,-5 10-3,5-10 2,0 0-2,0 0 1,0 0-2,0 0-4,0 0-7,-8-15-15,14 4-3,-6-15-1,2 0 1</inkml:trace>
  <inkml:trace contextRef="#ctx0" brushRef="#br0" timeOffset="3635">7723 497 10,'-21'11'9,"6"-2"1,-8 1 0,-2 5-2,-4 1-1,0 4-1,-2 1-1,4 2-1,2-2 0,6 1 1,6-3 0,9-1 0,7-2 0,11-2-1,11-4 0,6-4-2,7-3 1,4-5-1,1-3 1,0-6 1,-7-3 0,-4-2 1,-8-4-1,-7-2 1,-5 0-2,-7-3 1,-3 3-1,-6 0-1,1 2 0,-7 4-2,-2 3-1,-4 7-2,-5 4-3,-2 4-8,2 6-10,-5-4-1,7 0 1,3-7 0</inkml:trace>
  <inkml:trace contextRef="#ctx0" brushRef="#br0" timeOffset="4009">7839 481 49,'2'29'19,"-7"-7"1,2 8-2,-3 1-19,1 4 2,-1 2-2,-1 1 2,-3 1-1,-4 3-2,-2 3-5,-6-3-9,5 7-2,-4-12-1,10 3 0</inkml:trace>
  <inkml:trace contextRef="#ctx0" brushRef="#br0" timeOffset="4399">7972 1049 12,'12'-14'12,"-3"-7"1,12 6 1,-1-1-7,2 2-2,2 3 0,-2 9 1,-2 7-1,-5 10 1,-6 8-2,-7 6-2,-9 4-1,-5 2 0,-6-1 1,0-4-1,-3-4 1,-2-7 0,2-5 3,3-7-1,4-5 1,3-5-3,11 3-2,-15-17-5,11 6-12,-4-7-3,5 5-1,-7-8 0</inkml:trace>
  <inkml:trace contextRef="#ctx0" brushRef="#br0" timeOffset="5132">7608 1967 32,'2'32'12,"-1"-10"1,11 0-2,3-8-10,8-7-1,7-8 2,6-13 1,1-7 3,2-6 5,-4-4 1,-6-2 1,-4 2-1,-13 0 0,-6 7-3,-14 1 0,-9 7-2,-13 3-1,-3 4-3,-6 3-1,-1 5-2,0 2-1,2 3-3,6 3-7,7 1-7,8-5-4,17-3-3,0 0-2,28-6 1,2-11 1</inkml:trace>
  <inkml:trace contextRef="#ctx0" brushRef="#br0" timeOffset="5397">7970 1683 18,'12'7'14,"0"14"2,-10-3 0,1 10-7,-4 5-2,-1 5 0,-5 3-1,-3 5-2,-1 2 0,-2 0-7,3 4-12,-4-8-1,9 2-1,-6-16-1</inkml:trace>
  <inkml:trace contextRef="#ctx0" brushRef="#br0" timeOffset="6053">8227 2197 26,'1'26'16,"-5"-11"0,1 11 0,-7 2-4,-1 6-10,-4 4 2,-1 3-1,-4 3-1,0-3-3,6 0-14,1-17 0,12-5-2,1-19-1</inkml:trace>
  <inkml:trace contextRef="#ctx0" brushRef="#br0" timeOffset="84926">705 1026 9,'-17'9'9,"-4"-1"-2,0 6-1,-4 5-5,-3 7 0,-4 2 1,-3 7 0,0 4 1,-1 8 2,-2 3-1,6 6 1,1 1 1,8 4 0,6-3 0,10 2 1,7-7 1,11-5-3,12-9 1,15-11-1,14-14 0,13-14-2,7-14 0,9-14 1,4-13-1,-2-10 1,-2-8 1,-12-6 0,-12 1 0,-16-3 1,-12 5-1,-17 3-2,-12 5 0,-14 4-1,-12 7-1,-10 3 0,-8 9-1,-2 11-1,-3 8 0,2 15-6,1 10-11,4 6-7,11 14-1,0 0 1,13 5-1</inkml:trace>
  <inkml:trace contextRef="#ctx0" brushRef="#br0" timeOffset="85394">755 1471 75,'-9'34'25,"4"11"-2,-9-1-2,1 13-22,-2 7 0,-1 9 1,-2 3-1,4 3 1,1-3-1,7-5 0,4-7-1,8-8-6,8-5-13,0-24-2,12-13 0,-5-30 0</inkml:trace>
  <inkml:trace contextRef="#ctx0" brushRef="#br0" timeOffset="85940">1254 1896 67,'12'-6'24,"16"-5"-2,5-19-1,10-5-19,12-9-2,5-7 2,6-5 1,-3-1 0,-3 4 1,-10 5-2,-6 7 1,-11 10-3,-10 8-4,-6 4-10,-7 7-11,-12-2 0,-2 4-2,-11-4 2</inkml:trace>
  <inkml:trace contextRef="#ctx0" brushRef="#br0" timeOffset="86174">1495 1342 59,'-5'16'23,"11"11"1,-2 3-4,4 12-14,5 11-1,2 6 0,2 8-2,2-1-2,1-1 0,-3-6-1,0-9 0,-2-10 0,-1-8-1,-4-11-4,0-6-15,-10-15-3,16-4-1,-11-18 0</inkml:trace>
  <inkml:trace contextRef="#ctx0" brushRef="#br0" timeOffset="86564">3342 1137 57,'0'0'20,"0"0"1,-18 11-1,-5-6-20,-10 1 0,-8 0 3,-8 2 0,-9-1 1,-8 2 0,-3 0 1,-2 5-1,0 2-1,5 1-1,8 1-1,7 0-1,14 2-2,12-2 2,17-1-1,12-1 1,9 0 0,7-1 0,4 0 1,4 1 0,-1 2 1,1 2-2,-2-1 1,-3 2-1,2 0 0,-4 2 0,-4 0 0,-6 0 1,-10 4 0,-13 2 1,-16 2 0,-15 4 2,-20 2-1,-10 3 1,-5-2 1,3 1-1,5-5-1,13-3 0,15-5 1,24-4-1,25-3 1,23-1 0,16-4-1,17 1 1,7-2 0,10 0-2,2 0 0,-5-1-2,-8-4 1,-11 0-1,-12-3-1,-12-2 0,-9 1-1,-9-3-2,-6 2-4,-10-3-13,0 0-11,0 0 2,12-24-1,-4 5 0</inkml:trace>
  <inkml:trace contextRef="#ctx0" brushRef="#br0" timeOffset="87360">3817 1900 48,'0'0'19,"-4"13"3,19-5-2,7-1-12,11 2-6,9-1 1,8 0 0,10-1 0,4-2-1,3-3-2,2-2-3,-2-3-8,-6-5-9,0 1-1,-13-11 0,-3 3 0</inkml:trace>
  <inkml:trace contextRef="#ctx0" brushRef="#br0" timeOffset="87641">4296 1652 57,'12'31'22,"7"-5"0,16 5-2,6-1-8,14-2-13,9-1 0,7-5 1,4-4 1,0-7 0,-1-2 1,-5-4 0,-9 0-1,-8 2-1,-10 1 0,-11 4-1,-12 2 0,-11 3 0,-9 4 1,-9 0 1,-9 4 3,-10-2 0,-3 4 2,-10 1 0,-1 2 1,-8-2 0,1 2-3,-5-2 0,2-3-1,0-1-1,5-6-1,9-3-3,4-9-9,9-8-16,15-7 0,6-16 0,21-4-1</inkml:trace>
  <inkml:trace contextRef="#ctx0" brushRef="#br0" timeOffset="88358">5514 1742 41,'-36'42'18,"12"8"1,-2-3 2,8 3-14,10 3 0,8-5-1,11-4 0,11-6-1,12-6 1,11-11-1,14-9 0,11-12-1,8-11 1,9-12-2,3-10-1,-4-11 1,-4-10-1,-8-9 1,-10-6 2,-15-4-2,-13 0 0,-17 3 2,-12 6-1,-17 5-2,-13 8 0,-14 14-1,-9 11 0,-9 11-2,-7 11 0,-3 8 0,-9 9-3,2 15-2,-2 11-10,3 7-8,5 10-5,4-1 3,17 3-3</inkml:trace>
  <inkml:trace contextRef="#ctx0" brushRef="#br0" timeOffset="89123">5833 1938 64,'12'5'22,"9"5"-1,-3-3 1,4 9-19,1 3 0,2 4 1,-2 5 0,-5 2 1,-2 6 0,-3 4 1,1 4 0,-5 6-1,3 6-1,2 1-1,1 4 0,3 1-2,1-1-5,2-7-19,0-2-3,-10-24-1,-1-13-1,-20-26 0</inkml:trace>
  <inkml:trace contextRef="#ctx0" brushRef="#br0" timeOffset="94692">3515 3422 20,'-21'-3'14,"21"3"1,-17 0 0,17 0-6,22 4-2,-1 1-1,5 1-2,8 1 1,8 0 1,8 0 0,6 1-1,2-1 1,1 0-1,2 0 0,0 0 0,0-1-2,-2 1 0,-5-1-1,-4 1-1,-5-3 1,-6 1-2,-6-2 1,-6 0 0,-9-2-1,-6 0-2,-12-1-4,0 0-8,0 0-4,-10-2-6,-4-6 0,3 3 1,-5-10-1</inkml:trace>
  <inkml:trace contextRef="#ctx0" brushRef="#br0" timeOffset="95129">4303 3164 7,'-11'2'9,"11"-2"1,0 12 0,14-1-3,6 1 0,10 3 0,4-1 1,12 2 0,-1-2-1,3 2 1,-5-3-3,-2 2-2,-6-3 0,-4 1-2,-8 0 0,-7-1-1,-4 1-1,-3-2 0,-2 0-1,-3 1 2,-3 1-1,-2 2 3,-6 1-2,-7 4 4,-7 4 0,-11 2 1,-6 6 1,-10 4 0,-5 4-1,-4 1-1,2-1-1,2-1-1,6-3-1,8-6-1,9-3-1,11-9-5,10-5-10,9-13-7,3-12-1,1-17 1,10-7-1</inkml:trace>
  <inkml:trace contextRef="#ctx0" brushRef="#br0" timeOffset="103163">178 2282 7,'0'0'9,"11"9"0,-11-9-3,18 10-2,-8-3 1,7 0 1,1 1 0,6 0 1,0-1-1,8 3 1,2-3 0,6 3 1,5-2-2,4 2-2,5-1 1,4 0-2,4 1 1,7-3 0,4 0 0,6-3-1,3 0 0,7-3 0,4-1 0,8-3 0,8-1 0,2-1 0,7 1-1,4 1 0,3 1-1,4 3 1,-1 2-1,-1 0-1,-5 3 0,-7 0 1,-7 0-1,-7-2 0,-6 2 0,-8-1 0,-8-1 0,-6 0 0,-7-1 0,-4 1 1,-6-1-1,-8-1 0,-5 0 0,-6-2 0,-6 1 0,-4-1 1,-4 0-1,0 0-1,-4-1 1,1-1 0,-2-1 0,-1-1 0,-3-1-2,-1 0-3,-2-1-9,-7-4-8,-4 10-1,-3-25 0,2 13 0</inkml:trace>
  <inkml:trace contextRef="#ctx0" brushRef="#br0" timeOffset="104052">3606 2278 23,'2'-11'14,"-4"-5"-1,3 2-2,-1-4-5,5-1-1,-1-5-1,3-4-1,1-7 1,2-6-1,0-4 0,0-6-1,-1-4 0,-1-5 0,-1-3-2,-2 0 0,-2-1-2,1 2 1,-2-1 0,3 2-1,0 4 1,0 4 0,2 2 1,3 6 0,-2-1 0,-1 6 1,-2 2 0,-3 4 0,-3 2 1,-3 3-1,-2 2 0,-1 4 0,0 3 0,2 3 0,1 1-1,1 2 0,0 2 0,3 12 0,-2-18 0,2 18 0,-4-14 0,4 14 0,0 0 0,-14-13 0,14 13 0,-12-6-1,12 6 1,-13-6 1,13 6-1,-16-10 0,16 10 1,-19-19-1,2 7 0,-5 1 0,-6-2 1,-8 0-1,-6 1 1,-9 2-1,-6-1 1,-8 3-2,-4 0 2,-6 1-1,-7 0 0,-5 2 0,-6-2 0,-9 4 0,-5-1 0,-9 2 0,-9 1 0,-8 0 0,-5-3 0,-2 1 0,-2-2 0,1-1 0,-1-1-1,7-1 1,5 1 0,9-1 0,6 3 0,6 4 1,8 0 0,5 3-1,8 2 1,6 2-1,10-1 1,5-1 0,10-1 0,8 0 0,6-1 0,9-2 0,7-1 0,7-1 0,4 0 0,4 2-1,1 0 0,11 0 0,-10 3 0,10-3 0,0 0 0,0 0 0,-9 10 0,9-10 0,0 0 0,1 13 0,-1-13 0,2 15 0,-2-15-1,0 19 1,-1-7 0,1-2 0,-2 4 0,0-1 0,0 2-1,0 1 1,1 3 0,-2 3 0,1 5 0,-2 8 0,-1 7 0,-5 9-1,-3 7 1,-4 8 1,-4 4-1,-3 5 1,-1 2-1,1-2 1,1-1-1,4-3 1,5-2 0,5-3-2,3-3 1,4-1 1,4-2-1,2-4 0,0-4 0,1-3 0,0-3 0,-2-6 1,1-4-1,-1-6 0,1-5 0,-2-4 0,0-5 0,1-4 0,-3-12 1,5 16 0,-5-16 0,0 0 0,0 0 0,0 0 0,0 0 0,11 8 0,-11-8-1,0 0 1,0 0-1,0 0 0,0 0 0,0 0 0,0 0 0,12 4 0,-12-4 0,13 0 0,-2 0 0,6 0 0,4 0 0,8 0-1,6 3-3,3 1-6,12 6-10,-4-9-1,14 5 0,-2-9 0</inkml:trace>
  <inkml:trace contextRef="#ctx0" brushRef="#br0" timeOffset="108155">5337 2456 5,'-13'-3'9,"13"3"-1,0 0 0,0 0-6,3 11-2,-3-11 1,0 0 1,0 0 2,10 11 1,-10-11 0,11 2 0,-11-2 1,18 1-1,-5 2 0,0-3-2,3 2 0,0 0-2,4 0 1,4 0 1,-1 0 1,4-1 0,2 2 0,4-1 1,4 0 0,5 2 0,3 1 0,4-1-1,6 0-1,1 2 0,6-3-1,0 2 1,-4-3-1,2 0 0,-4 0 1,-6-2-1,-4-2 1,-7 2 1,-9-2-1,-7 1-1,-4 0 1,-6 0-1,-13 1 0,14-3-1,-14 3 1,0 0-1,0 0 0,0 0 0,0 0 0,0 0 1,0 0-1,0 0 0,0 0 1,0 0-1,0 0-1,0 0 0,0 0-1,0 0 1,0 0-3,0 0-2,0 0-8,0 0-12,0 0 1,0 0-3,-24-14 2</inkml:trace>
  <inkml:trace contextRef="#ctx0" brushRef="#br0" timeOffset="123536">5182 3206 40,'0'0'17,"0"0"-1,12-8 1,-12 8-13,20-3-5,-6 0 1,1 1 1,4 0 0,2-1 0,-2 2 0,-2 2 0,1 2-1,-3 3 0,-2 3 0,0 4-1,-4 5 0,-2 1 1,-2 4-2,-2 1 0,-3 1 1,-2 1-1,-4 2 2,-2 0 0,-5 2 0,-5 4 1,-5 2 2,-4 2 1,-3 1 2,-3 0-1,0 0 0,2-1 1,0-4-2,6-4 0,5-4 0,5-3-2,5-6 0,7 0-1,3-7 1,2 1 0,-2-11 0,13 14 0,-13-14 0,19 11 1,-9-7-1,3 1 1,3-2-1,7-1 0,2 0 0,7-1-1,2-4-2,3-2-6,2-4-10,2 1-9,-10-12 1,1 2-2,-9-15 0</inkml:trace>
  <inkml:trace contextRef="#ctx0" brushRef="#br0" timeOffset="124379">5832 2853 30,'0'0'14,"-12"-2"-1,12 2-1,-14 2-10,4-1 0,-1 0 0,11-1 0,-18 3 1,18-3-1,-11 0 1,11 0-1,0 0 0,0 0 0,18-6-1,-8 5-1,1-2 1,-1 1 1,1 1-1,-11 1 0,13-3 0,-13 3 0,0 0 0,0 0 0,10-4-1,-10 4-1,14-8 1,-14 8 0,15-13 0,-15 13 1,13-13 0,-13 13 1,0 0 0,-7-11 0,7 11 0,-23 0-1,10 3 1,-3 0-2,0 2 1,1 0 0,0 2 1,0 1-1,-1 5 1,-1 3 0,0 4 0,-3 5-1,0 5 1,-1 2-2,2 3 1,4 1 0,4 1 0,7-4 0,7-1 1,12-4-1,11-2 1,10-7 0,10-3-1,5-8 1,4-5 0,1-7 0,-2-7 1,-5-6 0,-8-6 0,-11-5 1,-9-3-1,-10-4 0,-5-2 0,-9-3 0,-3 0-2,-8 3 0,1 4 0,-5 4 0,3 7-1,-3 7 0,-3 8-1,-1 10-2,-5 7-5,0 7-6,1 3-5,-2 1-2,2 0-1,1-1 0,9 0 1,1-9 2,11 2 6,4-13 7,4 11 6,7-7 4,5-1 1,5 2 3,-3-3 2,5 7 3,-7-3 0,3 8 0,-8-1-1,0 6 0,-5 1-2,1 4-3,0 2-1,3 2-3,3 2-1,3 1-2,2-1 3,2 1-2,-2-3-1,-1-3 1,-2 1-2,0-2-5,1 3-13,-8-12-3,7 1-1,-15-16 1</inkml:trace>
  <inkml:trace contextRef="#ctx0" brushRef="#br0" timeOffset="138388">7761 3188 13,'-13'0'11,"13"0"0,-16 4-1,16-4-5,-17 11-1,17-11 1,-20 19 2,9-5 1,-6 2 1,1 5 1,-4 0-2,0 3 0,1 1-2,1-1-1,5 0-2,6-3-1,9-4-2,12-6 1,11-8 0,11-5 1,8-6 3,4-8-1,3-1 2,-3-6-1,-5 2 1,-12-2-1,-6 4 1,-15 0-1,-6 3-2,-8 2-1,-4 2-2,-5 4-1,-4 2-1,-2 3-3,-1-1-1,0 5-5,3 0-7,0-2-5,7 4-4,-2-9 2,12 6 1</inkml:trace>
  <inkml:trace contextRef="#ctx0" brushRef="#br0" timeOffset="138778">7875 3202 38,'15'29'18,"-17"-13"0,1 11-2,-11 0-7,-1 3-2,-3 2-3,-3 1 1,-3 5 0,0 4 0,3 7-2,3 6-1,4 4-6,4 4-10,8 9-6,-6-7-3,12 1 0,-5-18 0</inkml:trace>
  <inkml:trace contextRef="#ctx0" brushRef="#br0" timeOffset="139292">8053 3465 20,'0'0'14,"19"-9"0,-19 9 1,24-11-11,-5 8 0,3 2 1,3 0 0,0 2 3,2-1-1,0 3-1,-2 1 0,-2 2-1,-4 2 1,-5 1-2,-6 2 0,-7 1 0,-6 4-1,-7 0 1,-6 3-1,-5 0 0,-4 4 0,-4 0 0,1 3-1,1-1 0,5 1 0,7-2-1,5 1 0,8-4 0,7-1 1,8-6 0,7-1 0,4-4 0,4-1 1,-4-2-1,2-3 0,-3 1-1,0-1-1,0 2 0,-1-3-8,3-2-18,5 4-2,-6-12 0,8-2-1</inkml:trace>
  <inkml:trace contextRef="#ctx0" brushRef="#br0" timeOffset="141430">9097 3277 5,'-18'-2'7,"18"2"0,-19 8 1,19-8-2,-17 18 1,11-4-1,-5 0-1,3 3 1,0 1-1,2-1-1,3 1 0,4-3-1,5-2-1,7-3-1,9-5 1,9-5-1,8-6 1,3-3 2,2-6 2,0-2 0,-5 0 2,-7-2 0,-10 0 1,-11 3-1,-9 1 1,-10 2-3,-5 4-3,-7-1 0,-1 3-3,-1 0-1,1 3-2,3-1-2,2 3-2,4 0-1,12 2-1,-14-4 0,14 4 0,0 0 0,0 0 0,0 0 5,-11 4 1,11-4 1,-4 18 2,3-5-2,0 2 3,1 4 0,0 3 0,0 5 1,-3 2 1,-1 5 0,-4 4 1,-8 5 1,-2 3-3,-5 4 1,-1-1 0,-2-1-3,3-1-4,1-11-11,11-1-4,4-20 0,18-5 0</inkml:trace>
  <inkml:trace contextRef="#ctx0" brushRef="#br0" timeOffset="142116">9199 3547 8,'16'-13'7,"-3"8"-2,1-2 1,4 4 0,1-2-1,3 5-2,-1 1-1,3 5 0,-6 4 0,1 1-2,-5 2 1,-1 2-1,-5-1 1,0-1 2,-7 0 2,-4 0 0,-5-3 1,-4 2 1,-2-2 1,-4 2 0,1 1-1,-2 1-2,2-1 0,1 1-2,5-3 1,3 0 0,3 1 0,5-12 0,-1 16 0,1-16-1,9 10 1,-9-10-2,11 6 0,-11-6-1,11 3-2,-11-3-2,17 1-4,-4-2-7,5 2-8,1-8-2,10 2 0,-2-10 0</inkml:trace>
  <inkml:trace contextRef="#ctx0" brushRef="#br0" timeOffset="143411">8857 2974 9,'0'0'11,"-15"-17"-1,15 17 0,-5-11-2,5 11-2,26-3-2,4 3 0,15 0 0,14 0-1,11-3 1,17 2-1,9-1-1,7-2 0,4 1-1,2-2 1,-4 2 0,-5-1 0,-4 2-1,-10 0 1,-10 0 0,-13 4 1,-9-1-1,-13 1 0,-11 0 1,-10 1-1,-7-2 2,-13-1 1,0 0-1,0 0 0,0 0 0,0 0-1,0 0 1,0 0-2,0 0 0,0 0-1,4 12-2,-4-12 1,0 0 0,5 14-1,-5-14 1,8 17 0,-2-5 0,1 2 0,1 3 1,2 2-1,-1 3 0,1 4 0,1-1 0,-1 2 0,2 2 0,-2 1 0,1 1 0,1 3 0,-2 4 0,2 5 0,-1 5-1,-1 7 1,-3 6-1,1 6 1,-3 5 0,-2 5 0,0 1 1,-2-1 1,-1-3-1,1-4 1,-2-5-1,-1-9 1,-2-6-1,-1-11 1,0-8-2,-4-4 1,0-6-1,-1-6 1,-1-4-1,1-1 1,-2-6-1,0-1 1,-3-3 0,0-1-1,-4-2 0,-3-1 1,-3 0-1,-5-1 0,-6 2-1,-6-2 1,-9 3 0,-8-3 1,-15-1 0,-12-2 2,-11 0 0,-10-4 0,-4 1 0,-3-4 2,-2 1-2,4 0-1,11 2-1,11 1-4,13 3-4,12 4-8,11 4-9,8-6-2,18 3-2,7-7 1</inkml:trace>
  <inkml:trace contextRef="#ctx0" brushRef="#br0" timeOffset="144565">9853 3543 34,'0'0'15,"-12"6"1,12 6-5,-2 4-11,-2 5-1,2 3 2,0 2 1,0 1 1,2-1 1,3-4 1,4-2 1,4-8 0,5-9 0,3-6 0,3-9 0,1-8 1,-3-7 1,-2-3-1,-8-7 1,-4 3 0,-13-2 0,-6 6-1,-11 4-1,-2 7-2,-6 3-1,2 5-3,3 4-1,1 1-3,11 4-3,4-3-1,11 5-1,8-10 1,9 5-1,2-2 1,4 2 1,0 1 1,2 0 4,-2 5 1,-2 5 0,-1 2 1,-2 5 0,-2 2 0,3 5 0,-1 1 0,1 1 1,0 1-1,-3-1 0,-2 1 1,-3 2 1,-4 1 0,-11 6 0,-6 5 0,-9 5-1,-3 6-1,-4 8 0,-2 1-6,3 2-5,7 0-10,1-15-1,19-4 1,1-22 1</inkml:trace>
  <inkml:trace contextRef="#ctx0" brushRef="#br0" timeOffset="146172">10188 3832 8,'0'0'13,"17"1"0,-17-1 0,15-1-6,-15 1-5,19 2 2,-9 0 0,4 1 1,1 0 0,4 2 0,-1-1 1,1 5-2,-2-2 0,-2 2-1,-3 0-1,-5 3 1,-7 0-1,-6-1 1,-6 0-1,-4 2 1,-2-3 1,2 2-2,0-4 1,2 0-3,14-8 2,-13 11-1,13-11 1,0 0-1,10 7-1,-10-7 2,13 3-1,-13-3 1,12 7-2,-12-7 2,8 11-2,-8-11 1,5 12-1,-5-12 0,11 16 0,-11-16 0,14 15 0,-14-15 1,14 10-1,-14-10 1,9 14 0,-9-14 0,-9 21-1,-6-6-4,-7 4-10,-14-5-7,-2 5-2,-14-13 0,-2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4.1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263-7 36,'12'7'20,"-12"-7"-1,0 0 2,0 0-4,0 0-9,0 0-3,0 0-2,0 0 2,0 0 0,0 0 1,0 13 0,0-13 0,1 19-1,2-4-1,0 3 1,0 6-1,-2 3-1,3 6-1,-3 2 0,0 2-1,0 0 0,0 0 0,-1-3-2,-1-4-1,0-2-3,-1-7-10,-1-8-8,3-1-5,0-12-1,-11-7 2,0-10 0</inkml:trace>
  <inkml:trace contextRef="#ctx0" brushRef="#br0" timeOffset="395">0 746 14,'0'0'10,"4"-18"2,-4 18 1,14-22-3,-5 9 1,-1-1 2,8 3 4,-2 0-2,7-1 0,2 2-5,4-6-3,8 0-4,6-4-1,8-4-3,4-4 2,8-3-1,3-6 2,5 1-1,1-1 1,0 1 1,-7 4 0,-4 5 1,-9 3 0,-7 7-1,-10 5-1,-9 4-2,-9 4-1,-15 4-2,12 4-4,-12-4-3,-13 14-8,0-1-4,-8-4-4,1 9-1,-9-4 2,1 11 1</inkml:trace>
  <inkml:trace contextRef="#ctx0" brushRef="#br0" timeOffset="842">519 658 17,'14'-18'14,"-7"-5"-1,7 8 2,-7-2-4,-7 17 2,12-17 1,-12 17 0,0 0 0,0 0-3,0 0-3,0 0-3,0 0-2,2 15-1,-7-5 0,-1 5-1,0 2 1,-2 5 0,0 7 0,-3 0 1,1 6 1,-4 5 0,2 6 0,-2-3 0,5 4 0,-3-3-1,5 0 0,1-7-1,4-3-1,2-8 0,4-7 0,5-4-1,3-7 0,7-4-1,4-5 0,5-5 0,3-4 0,6-1-1,3-6-1,2 1 0,-2-2-1,0 2 0,-5-2 0,-2 5-4,-6-1-1,-3 4-4,-8 4-5,-6 0-1,-10 6-4,0 0-2,0 0 1,-17-15 3</inkml:trace>
  <inkml:trace contextRef="#ctx0" brushRef="#br0" timeOffset="1342">658 842 48,'12'8'23,"-1"3"0,-11-11-1,14 17-4,-8-1-11,1 2-2,1 9 0,-5 4 1,1 9 1,-5 2 1,1 7-1,-5 1-1,0 6-2,-2-4-4,0-3-4,0-3-15,0-5-10,-5-15 0,1-7-3,-10-20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6.2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-2 407 35,'0'0'17,"4"16"0,-4-16-3,0 0-6,7 15-4,-3-5 1,1 1-1,2 5 2,-1 3 0,1 6 0,1 3 0,0 5-2,4 2 1,-4 2-2,3 3 0,-3-3-1,2 2-1,-1-6 0,-1-1 0,-1-6-1,-3-3 1,0-6 0,-1-2 0,-3-15 2,4 16 0,-4-16 0,0 0 1,0 0-1,-2-20 2,-1 5-2,1-8-1,1-2 0,0-7-2,1-3 0,4-5 0,3 1 0,5-2-1,4 3 0,3 3 0,4 4 1,2 5 0,2 3 0,1 8 0,0 3 0,-3 5 1,-1 5-1,-3 4 1,-3 3-1,-3 5 0,-2 5-1,-7 1 0,-1 6-4,-3-2-6,-2 0-8,0 4-6,-6-7-3,6 1 0,0-18 1</inkml:trace>
  <inkml:trace contextRef="#ctx0" brushRef="#br0" timeOffset="572">551 687 34,'11'-4'14,"8"1"-2,-2-7-3,7-3-9,4-1-1,2-1 0,0-2 2,-1 1 3,-1 1 1,0 1 4,-3 1-1,-4 2-1,-5 2 0,-2 2-1,-14 7-1,15-12-1,-15 12-1,0 0 0,-11-14 0,-2 10 0,-1 1-1,-4 1-1,-3 0 0,1 2 0,-2 5 0,-2 1 1,0 3 0,2 4 0,1 2 1,0 6 0,4 3 0,0 0 1,5 3 0,2 3 2,4 0-2,3-2 0,3 4 1,2-8-1,5 3-1,1-3 0,4-2-1,1-6-1,2 0-1,5-5 0,2-2-2,4-5-3,1-6-5,4-3-11,3-2-6,-1-9-3,4 1-1,-5-9 3</inkml:trace>
  <inkml:trace contextRef="#ctx0" brushRef="#br0" timeOffset="7407">1391 467 31,'0'0'17,"27"-6"-2,-16-2-2,0 3-3,-11 5-4,17-12 0,-17 12 1,0 0 2,8-12-1,-8 12 1,0 0 0,-13-3-2,13 3-2,-19 5-3,8 0-1,-4 0-1,-2 0 0,1 2 0,0 2 0,-2-1 0,2 1 0,-2 1 0,3 0 1,1 2-1,1 1 1,1 1 0,-1 2-1,3 1 2,1-1-1,0 1-1,4 2 2,-1 1-1,3-2 0,2 0 0,2 2 0,3-2 0,3 1 1,0-1-1,3-1-1,2-1 1,2-1 0,1-2-1,4-2 1,2-5-1,2-2 1,2-2-1,2-5 0,0-3 0,0-2 1,-2 0-1,-1-1 0,-7-1 0,-3 4 0,-2 0 1,-12 6-1,12-5 0,-12 5 0,0 0-2,0 0-3,0 0-10,0 0-8,-19 4-4,19-4-2,-12-9 2</inkml:trace>
  <inkml:trace contextRef="#ctx0" brushRef="#br0" timeOffset="8156">1703 457 37,'0'0'19,"0"0"0,21-7-1,-21 7-6,19-11-10,-5 5-4,4 1 1,2 1 1,3 0 0,2 2 1,-1 2 1,2 2 0,1 3 0,0 3-1,-1 5 1,-1 1-1,-2 5-1,0 2 1,-4 5-1,-2-1 1,-8 5 0,-2-1 0,-5 1 2,-4 1 0,-5-3 0,-5-1 1,-2-5 1,-2 0-1,-4-6 1,-1-1-1,0-7 0,-1-2 0,-1-5 0,3-1 0,-3-6-2,5 0 2,0-3-1,3-2-1,1 0 0,2-1-1,3-1 0,2 3-1,3-3 0,3 2 0,1 11 0,8-19-1,-8 19 1,19-12-1,-5 5 0,1 3 0,4 3 0,1-1-1,3 2-2,-2-4-4,5 3-5,-3-3-5,0-3-6,1 3-3,-6-12 1,4 8 0</inkml:trace>
  <inkml:trace contextRef="#ctx0" brushRef="#br0" timeOffset="8854">2262-2 43,'0'0'21,"0"0"1,0 0-2,12 2-5,-12-2-8,7 10-2,-7-10 0,8 18 1,-3-3 0,1 3 0,2 3-1,-5 5 0,5 4 0,-2 4-2,1 7 0,-3 2-1,0 5 0,-4 3 0,2 0-1,-4 2 1,0 0-1,0-4 1,-2-4-2,2-5 1,0-5-1,2-4-1,0-7 0,0-6-2,0-5-1,0-13-3,7 12-7,-7-12-8,12-4-6,-7-10-1,7 2 1,-5-12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5.6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42 22,'7'-11'16,"-7"1"-1,0 10-2,10-12-2,-10 12-3,0 0-3,0 0 1,11-9 1,-11 9 1,1 10-1,-1-10 0,1 24-1,0-6 0,3 6-1,-3 4-1,4 4 1,-2 4-2,4 6 0,-2 2 0,4 3 0,-3 1 0,0 4-1,-2-2 1,1 1-1,-2-5-1,0-3 1,-2-5-3,0-6-3,0-4-10,1-6-8,-2-22-5,5 15-2,-5-15 2,10-21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6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275 0 37,'0'0'20,"0"0"1,11 14 1,-11-14-5,0 0-10,0 0-2,13 14 0,-13-14 1,11 22-1,-8-4 1,0 3-1,0 5-1,-3 6 0,0 4-2,-1 4-1,0 3-1,0-1-1,1 0-4,1-4-8,1 0-8,-3-13-6,6 1-1,-8-16 2,3-10 0</inkml:trace>
  <inkml:trace contextRef="#ctx0" brushRef="#br0" timeOffset="413">0 804 70,'15'-5'27,"11"4"-2,-5-12-2,11-2-15,4-4-6,8-4-1,5-4 0,3-3 1,3-2 0,2-1 0,4 4 0,-4 1 1,0 4 0,-3 2-1,-2 4-1,-3 4-1,-3 4-1,-8 4-1,-5 1-2,-3 4-3,-9 0-3,-5 3-8,-5 4-5,-11-6-5,-10 10 2,-7-6 0</inkml:trace>
  <inkml:trace contextRef="#ctx0" brushRef="#br0" timeOffset="895">501 900 69,'-10'9'25,"10"-9"-1,0 0-3,0 0-12,0 0-5,0 0-1,0 0 1,0 0 0,8-11 0,-8 11 1,22-8-2,-5 6-1,1-2-1,5 3-1,0 0 0,1 2-1,-1 5 1,-1 2-1,-5 2 1,-4 6 0,-4 3-1,-7 5 1,-3 3 0,-7 1 0,-6 2 1,-7 2-1,-6 2 1,-3 1-1,-4-3 1,3 0 0,-2-1-1,1-2 1,5-2 0,5-5-1,6-3 0,4-5 1,5-3-1,7-11 0,-1 15 1,1-15 0,21 5 1,-3-5-1,8-2 1,6-1 0,4-4 0,5 0 0,3-1 0,3 0-1,2 0 0,-1 1 0,-2 1-1,-4 1-1,-2 4-2,-5-3-5,-3 2-19,-5 5-3,-14-8-1,-3 0-1,-16-10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8.4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1966 244 3,'0'0'4,"10"-5"0,-10 5-1,0 0-1,13-14-2,-13 14 1,11-14-1,-11 14 1,14-17 0,-7 6 0,2 0 1,-1-2 0,5 2 1,-2-3 0,3 3 1,-4-2 2,3 2 0,-6-1 2,-7 12 1,12-18-1,-12 18 1,1-15 1,-1 15-2,-11-15-1,11 15-1,-22-18-2,6 10-1,-4 2-1,-7 2 0,-2 1-1,-4 2 0,-2 5-1,-3 3 0,-3 3 0,-1 4 0,-2 3 1,1 4-1,1 3 0,-2 3 0,0 2 0,1 1 0,1 3 0,2 2 0,2 2 0,2-1 0,2 0 0,5 5 0,4 1 1,6 2-1,1 2 0,5 1 1,3 0-1,4 3 1,2 2 0,3-3 0,5 0 1,0 0 0,6 0 1,1-2-1,5 0 1,2-3-1,4-1 0,6-2 1,5-1-1,3-6 0,5-2 0,4-5-1,5-2 1,4-7-1,4-3 0,1-4 0,5-4 0,4-4 0,4-4 0,1-3 0,1-5-1,2-3 1,1-7-1,1-3 0,-1-7 0,-2-5 0,-2-5 0,-3-4 0,-2-6 0,-5-4 0,-6-3-1,-8-4 0,-8 2 0,-7 0 1,-10-2-1,-10 2 1,-10 1-1,-7 1 1,-9 2 0,-8 3 1,-7 3 0,-8 3-1,-7 6 1,-7 5-1,-8 8 0,-8 6 0,-9 6 0,-5 7-1,-8 6 1,-3 7-2,-3 4-1,-2 6-2,0 4-1,0 5-6,5 5-4,0-2-3,13 12-7,-6-8 3,15 9 1,-4-8 2</inkml:trace>
  <inkml:trace contextRef="#ctx0" brushRef="#br0" timeOffset="2359">1289 1836 13,'4'-10'9,"-4"10"0,7-12-1,-7 12 0,10-20 2,-5 9-2,-3-2 1,2 2 3,-4-3-1,0 4 1,-6-4 0,2 2-3,-6-1-2,-2 3-2,-4-1-1,-3 0-1,-7 1-1,-6 0-1,-4 3 0,-6-1 0,-6 4-1,-4 2 1,-6 4-1,-3 5 0,-5 4 0,-2 5 0,-3 6 0,-1 4 1,-3 4-1,3 3 0,3 4 1,3 2-1,3 1 1,6 1-1,7-1 0,6 3 0,6 0 0,7-1 0,5 1 0,8 0-1,8 0 2,6 1-1,8 0 1,8 0-1,6 0 1,10 1 0,9-1 0,7-2 1,7-1-1,9 0 1,6-4-1,6-3 1,2-4-1,5-4 1,2-5-2,3-5 1,4-3-1,4-5 1,2-2-1,3-6 0,2-5 0,-3-5 0,2-7 0,0-7-1,-3-9 1,-2-9-1,-6-9 0,-7-10 0,-9-5 1,-3-6 0,-12-5-1,-12 0 2,-15 0-1,-12 0 1,-14 2 0,-11 5 1,-8 4-2,-12 5 2,-10 5-2,-10 7 1,-8 7-1,-9 10 0,-5 8-1,-10 10 1,-7 11-2,-8 12-1,-6 11-3,-2 12-4,0 10-6,-3 2-7,8 14-2,-3-4-2,14 9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6.8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137 323 6,'5'27'11,"-6"-4"-1,7 10 0,-3-2-3,7 4 0,-2-4 2,2 3-1,0-2 1,-2 1 0,1-2-3,-1-2 0,-1 0 0,0-4-2,-2 0-2,-1-5-1,-1-3-1,-1-4-2,-2-13-3,-1 11-6,1-11-3,-8-13-3,6 1-1,-12-14 0,6 2 0</inkml:trace>
  <inkml:trace contextRef="#ctx0" brushRef="#br0" timeOffset="312">0 293 42,'0'0'18,"0"0"-1,0 0 1,10-10-10,-10 10-5,23-16-1,-6 4 2,5-3-1,6-2 0,5-5 0,5 1 0,6-2 1,1 0-1,3-1 0,3 1-3,-3 3 1,-3 1 0,-4 5-1,-9 1 0,-5 5 0,-6 1-2,-7 4 0,-14 3-3,11-3-2,-11 3-6,-16 6-1,1 1-3,-9-3-1,1 8-2,-14-3 1,3 11 1</inkml:trace>
  <inkml:trace contextRef="#ctx0" brushRef="#br0" timeOffset="663">42 450 21,'0'0'14,"29"5"1,-9-10-2,9-1-3,1-4-3,4-3 1,1-2-1,3-1-1,-2-1 0,-2 0-2,-5 2 0,0 1-3,-5 3-3,-5 1-6,-1 6-5,-18 4-6,15-5-1,-15 5 1,0 0-1</inkml:trace>
  <inkml:trace contextRef="#ctx0" brushRef="#br0" timeOffset="1017">525 446 25,'0'0'13,"14"-6"0,-14 6-1,23-10-5,-9 5-5,3 0 1,1-1 1,3 3 2,0-1-2,0 4 1,-1 0-1,1 4-1,-1 2-1,-1 3 0,-1 4-2,0 3 1,-2 4-1,-2 3 1,-2 1-1,-4 2 2,-4 0-1,-5-2 2,-1 0 1,-6-2 0,-4-4 0,-3-1-1,-1-3 1,-6-5-1,3-1 0,-1-4-1,-1-4-1,0-2 0,1-4-1,2-1 2,2-4-1,4 0 0,4-2-1,2-3 1,4 2-1,4-2 0,4 0 0,2-1-1,4 2 0,2 1-2,2 1-1,3 3-2,0-1-3,-2 2-3,2 3-1,-4-2-4,4 3-1,-10-9-2,6 8 2,-8-11 1</inkml:trace>
  <inkml:trace contextRef="#ctx0" brushRef="#br0" timeOffset="1584">875 35 29,'0'0'17,"0"0"-1,10 19 0,-8-8-5,1 5-10,3 3 1,-1 6 0,3 5 2,0 2 0,1 4-1,2 0 0,2 1-1,2 2 1,0-2-2,4-3 1,-2-3-3,2-3 0,0-3-4,-1-3-3,2-4-3,-6-10-5,5 4-2,-19-12-1,26-3 0,-18-11 2</inkml:trace>
  <inkml:trace contextRef="#ctx0" brushRef="#br0" timeOffset="1895">1335 273 34,'0'0'18,"0"0"-1,0 0 2,-15 5-7,15-5-10,-20 10-1,7-4 2,-1 0-2,-1 1 1,1 0-1,4-1 1,10-6-1,-13 14 1,13-14-2,2 15 1,-2-15 0,20 16 0,-4-6-1,3-1 1,2 2 0,-1 0-1,2 0 0,-6 0 0,1 1 0,-6 1 0,-2 1 0,-6 0 0,-4 1 1,-4-1 0,-4 2 0,-4-1 1,-2-2 1,-5-2-1,-3-1 1,-1-2-1,1-5 1,0-1-2,2-5-2,0-4-1,4-2-2,5-4-3,9-3-5,5-7-3,10 4-2,3-10-2,11 7-1,-2-7 0,11 8 3</inkml:trace>
  <inkml:trace contextRef="#ctx0" brushRef="#br0" timeOffset="2361">1528 361 15,'15'15'12,"-15"-15"1,25 0-2,-11-7-7,4-3-1,2-2 0,-1-6-3,-1-2 2,-2-1 0,-4-1 1,-2 0-1,-4 1 1,-4 2 0,-4 0-1,-2 5 1,-1 2-1,5 12 1,-21-14-3,8 12 2,1 3-1,-2 4 1,1 2-1,-1 5 1,2 2 1,0 3 0,2 4 0,0 3 1,2 1 0,2 3 2,1 2-1,3-1 1,2 1-2,4 1 1,6-4-3,5-3 1,5-3-4,8-5-5,6-4-8,1-14-9,10 1-1,-5-19 0,9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0.9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86 492 20,'0'0'14,"0"0"1,2 13-3,-2-13-4,2 11-5,-2-11 1,6 19 1,-2-6 0,2 6 0,0 1 0,3 7-1,1 5-1,1 3 0,2 4-1,1 2-1,0 0 0,0 4-1,0 0 2,-2-5-1,-1-4-1,-3-3-2,-1-5-3,-1-6-5,-1-4-4,-5-18-3,0 0-2,0 0-2,3-23 2</inkml:trace>
  <inkml:trace contextRef="#ctx0" brushRef="#br0" timeOffset="341">10 463 32,'0'0'17,"-12"-11"2,12 11-1,0 0-10,0-14-5,0 14 0,15-15 0,-2 7 0,3-3-1,5-1 1,7 1-2,4 0 0,3 1 0,1 2 0,1 4-1,1 1-1,-2 3 1,-3 5 0,-5 0-1,-5 3 0,-4 1 1,-5 2 0,-6 2 1,-8 1 1,-7 1 1,-5 2-1,-5 0 3,-4 1-1,-6 0 0,0-1 0,-4-1-1,2-2 0,0-4-2,2 0-2,3-3-1,3-4-2,4 1-3,3-3-7,3-4-4,11 3-6,0 0 0,11-7 2,0-4 0</inkml:trace>
  <inkml:trace contextRef="#ctx0" brushRef="#br0" timeOffset="857">452 852 39,'-9'14'16,"9"-14"0,0 0-2,1-17-16,2 5-1,4-3 2,0-2 0,5-4 0,2 0 0,1 0 2,3 3-1,0 2 0,2 3 0,0 4 0,0 1 0,-2 5 0,-2 3 0,-2 6 1,-4 4-1,-3 3 0,-3 6 1,-4 1 0,-6 4 1,-3 2 2,-4 0 0,-7-2 1,0-1 0,-3-3 0,-3-1 0,0-5 1,3-1-2,0-6 0,-1-5-3,5-4-3,1-4-3,3-5-4,3-8-5,9 3-7,-3-12 0,13 4-2,0-9 3</inkml:trace>
  <inkml:trace contextRef="#ctx0" brushRef="#br0" timeOffset="1319">852 568 19,'0'0'13,"0"0"1,-11 0-2,11 0-9,-14 0-3,4 1 2,-4-1 1,-3 2-1,-2 1 1,3 1-1,1 0 0,1 2 0,2 0-2,12-6 1,-13 14-1,13-14 0,4 14 1,-4-14-1,17 15 0,-1-6 1,1 0-1,2 0 0,1 3 0,-2 2-1,0 0 1,-3 2-1,-2-1 1,-6 0 0,0 2 1,-6-2 1,-2-2 0,-3 0 2,4-13 0,-16 19-1,4-13 0,12-6-1,-23 4-1,10-6-1,0-1-3,3-4 0,10 7-2,-15-23-4,13 9-1,0-6-3,10 4-2,-2-9-2,13 5 1</inkml:trace>
  <inkml:trace contextRef="#ctx0" brushRef="#br0" timeOffset="1812">1053 512 16,'0'0'15,"16"23"1,-11-13-5,3 7-5,-1-2 0,2 3 0,-3-2-2,0 1 1,-2-4-1,0-1-1,-4-12 0,6 17-2,-6-17-2,0 0-5,14 6-7,-14-6-4,11-13-1,-8-8-1,5 4 1</inkml:trace>
  <inkml:trace contextRef="#ctx0" brushRef="#br0" timeOffset="2203">1154 51 15,'19'6'13,"-19"-6"0,19 11 1,-19-11-4,18 24-1,-6-6-1,2 5-1,1 3-1,-1 5 0,2 4 1,-2 2-3,2 1 1,-5 0-2,1 1 0,-1-1-1,-3-3 0,1-4-2,-2-5-1,-2-4 0,-1-6-1,0-3 0,-4-13-2,0 0 0,0 0-2,0 0 0,0 0-1,-13-23 0,4 9 0,-4-4 1,-2 0 2,-2 2 2,0 1 1,2 2 1,1 3 1,2 2 1,1 3 1,11 5 0,-10-5 0,10 5 0,0 0 1,13-3-1,0 1-1,2-2 0,3-1 0,5-1-1,2-2 1,5 0-1,2-3 0,-5 2 0,2-3 1,-5 4-2,0-1 1,-4 4 0,-1-1-1,-9 4 0,-10 2-1,18 0 1,-18 0 0,0 0 0,12 14 1,-12-14 0,5 16 1,-1-4 1,-2 2 0,1-1 0,-2 4 0,2-2 0,0-1-1,-2-1-1,0-2-2,-1-11-4,0 0-6,0 0-5,0 0-2,7-26-3,-1 4 0,-10-12 1</inkml:trace>
  <inkml:trace contextRef="#ctx0" brushRef="#br0" timeOffset="2895">1510 0 59,'-1'14'20,"1"-14"1,-3 20-4,6-8-20,0 0-4,1 1-3,-4-13-4,15 22-3,-15-22-4,22 14 2,-22-14 0</inkml:trace>
  <inkml:trace contextRef="#ctx0" brushRef="#br0" timeOffset="3099">1715 184 40,'0'0'20,"0"0"1,0 0 0,0 13-6,0-13-15,6 12-1,-6-12 1,9 23 1,-2-9 0,0 4 0,1 1 1,-1 2 0,4 0-1,-1 2 1,1-1 0,1-3 0,-3-2 0,3-2 0,-2-2-1,2-4 2,-12-9 1,14 9 0,-14-9 0,13-2 0,-13 2-1,12-16 1,-5 3 0,-1-6-2,5-2 2,-2-5-4,1-1 1,0-2 0,1 0-1,-2 2 0,0 1-1,2 2 0,-3 4-3,1 4 0,-2-1-3,4 5-2,-4 1-6,-1-1-5,-6 12-5,8-21-2,-8 21 2,2-18 2</inkml:trace>
  <inkml:trace contextRef="#ctx0" brushRef="#br0" timeOffset="3596">2035 181 11,'0'0'13,"21"8"0,-21-8-1,28-4-7,-10 0-4,1-1-1,1-4 2,-2 0 0,-3-4 3,-2 1-1,-3-2 1,-1 1 0,-6-1 0,-1 3 0,-2 0-2,0 11-1,-3-16-1,3 16-1,0 0-1,-12-9 1,12 9 0,0 0 0,-10 9 1,10-9 0,-7 18 0,3-6 1,-2 2-1,0 1 2,1 2 1,-2-1 1,-2 2 0,-1 1 0,1 0 1,-3 2 0,4 0 1,-3 0-3,5 1 2,4 0-3,3 0 1,5-3-1,3-1-1,4-5 1,2-2-2,4-5 0,3-3 0,1-3-5,1-9-4,2-1-10,2-2-6,-6-10-3,3 0-1,-9-8 1</inkml:trace>
  <inkml:trace contextRef="#ctx0" brushRef="#br0" timeOffset="5247">2207 236 6,'0'0'9,"14"2"-1,-14-2-2,15 2 1,-15-2-1,17 0-1,-17 0 0,19-2-1,-19 2 0,20-8 0,-20 8 0,16-11-1,-16 11 1,16-15-1,-16 15 0,7-15 1,-7 15-1,1-16 0,-1 16-1,-5-15 0,5 15-1,-13-17 0,13 17-1,-15-14 0,15 14 0,-20-11 1,8 6-1,-2 1 0,0 2 0,-2 2 1,-3 0-2,1 1 2,-1 1-2,-2 0 1,1 1-1,1 0 1,1 0-1,3-1-1,1 2-2,2-1-7,12-3-2,-15 10-5,17 1 0,-2-11 0</inkml:trace>
  <inkml:trace contextRef="#ctx0" brushRef="#br0" timeOffset="6520">2482 72 7,'0'0'7,"-18"5"0,6-2-2,-2-2 1,2 4-1,-1-1 0,3 0-2,-1 1 0,11-5 0,-17 7-1,17-7 0,0 0 0,-11 12 0,11-12 0,0 0 0,3 12-1,-3-12 0,9 11 0,-9-11 0,11 13 0,-11-13-1,11 13 0,-11-13 1,8 13-1,-8-13 0,6 13-1,-6-13 2,4 14-1,-4-14-1,8 17 1,-8-17-1,13 15 0,-13-15 1,15 14-1,-15-14 0,14 13 0,-14-13 0,9 16 1,-9-16 0,2 16 1,-5-5-2,3-11 2,-4 19-2,-1-9 3,5-10-1,-14 15 2,14-15 0,-20 15 1,20-15-1,-21 10 1,9-5 0,1 0-4,11-5-1,-19 8-7,6-7-2,13-1-6,-22 7-2,22-7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5.3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1842 3262 30,'0'0'15,"9"-15"2,-9 15-1,0 0 1,9-10-4,-9 10-2,5-12-1,-3 1-2,3-4-1,0-2-2,1-9-2,0-4 0,1-9-2,0-7 0,-1-7 0,0-5-1,1-9 1,-3-6-1,0-7-1,-2-5 1,-3-4-1,-1-4 0,-4-6 0,-4-1-1,-5-1 0,-5 2 1,-4-1-1,-4 2 1,-3 2 0,-2 1 1,-3 6-1,-3 2 1,0 2 0,-1 3 0,-1 4 0,-1 3-1,-3 3 2,-3 4-2,-5 1 2,-1-1-1,-5 2 0,-4 3 1,-2 0-1,-4 0 2,-3 1-1,3 3 0,-1 3 0,3 5 0,1 2 0,3 2 1,0 5-1,4 6 0,1 3 0,-1 5 0,2 4-1,0 4 1,4 5 0,4 3 0,6 2 0,3-1-1,6 4 1,6-1-1,4 2 1,4 0-1,5 2 0,-1 0-1,16 4-3,-19-4-4,19 4-7,0 0-9,0 0 0,20-10-1,-16-15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35:25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1065 974 1,'0'0'14,"0"0"-1,0 0-4,0 0-6,0 0-2,11-3-2,-11 3 0,0 0 3,0 0 1,10-7 1,-10 7 1,0 0 0,0 0 0,0 0 0,0 0-2,0 0 0,0 0-3,0 0 0,0 0 0,0 0-1,0 0 2,0 0 0,0 0 2,0 0 0,0 0 1,0 0 0,0 0 0,0 0 0,0 0-1,0 0 0,0 0-1,0 0 0,0 0-1,0 0 0,0 0 0,0 0-1,0 0 1,0 0-1,0 0 0,-1 13 0,1-13 0,-4 16 0,4-4 1,-4 2 1,0 4-1,-4-1 1,-1 5 0,-2-3 0,2 3 0,-4-2 0,1 2-1,0 0 0,4-2-2,0-3 1,2 2-1,3-5 1,-1 1-1,2-4 1,1 0-1,1-11 1,-2 11 0,2-11 0,0 0 0,0 0 1,0 0 0,0 0 0,0 0 0,0 0-1,0 0 1,0 0 0,0 0 0,0 0-1,0 0 0,0 0 0,0 0 0,0 0 0,0 0 0,5 9 0,-5-9 0,0 0 0,10 3 1,-10-3-1,0 0 0,12 3 0,-12-3 0,0 0 0,9 4 0,-9-4 0,0 0 1,13 2 0,-13-2-1,18 2 1,-6-2 0,1 0 0,5 1 0,0-2 0,3 0 0,0 1-1,3 0 0,0-1 1,4 0 0,2-1-1,2 0 1,2 0 1,3 0-1,2-2 0,3 0 0,-3-1 0,4 3 0,-4-3-1,0 3 1,2-1-1,-1-2 1,0 3-1,3 2 1,3 0-1,2-5 1,4 5-1,3-5 1,2 5-1,5-2 1,-1-3-1,2-2 2,0 2-2,-2 2 2,0-4-2,0 3 1,-6-5 0,-2 5 0,-2-2-1,-1 0 1,-2-2-1,0 1 0,0 0 0,-2-2 0,1 1 0,1 0 0,0 1 0,1 1 0,-2 0 0,-2 2 0,0 0 0,-1 2 0,-2 0 0,-3 1 0,-3 0 0,-3 1 0,-2 0 1,-4 0-1,1 1 0,-3 0 0,-2 0 1,-3 0-1,0 0 0,-2 0 1,-2 1-1,1 0 0,-5 1 0,1 0 0,0 2 0,1 0 0,1 1 0,2 1 0,0 0 0,0 1 0,4-2 0,-3 0 0,1-1 0,-1 1 1,0-2-1,2-2 0,-2 1 0,2 2 0,-1-2 0,0 1 1,-2 4-1,0-4-1,-2-1 1,-5 0 0,1-1 0,-11-2 1,11 3-1,-11-3 0,0 0 2,0 0-2,0 0 1,0 0-1,0 0 0,0 0 1,0 0-1,0 0-1,0 0 2,0 0-1,0 0 0,3 10 1,-3-10-1,0 0 1,0 0-1,0 0 1,0 0 0,2-10 0,-2 10 0,0 0-1,0 0 1,0 0 0,0 0 0,0 0-1,-2-12 1,2 12-1,-1-10 0,0 1 1,0-4-1,0-1 0,1-4 0,0-2-1,1-4 2,0-2-2,3-1 1,-1-2 0,1-2 0,2 0 0,0-1 0,-1 0-1,0 4 1,0 0 0,-2 1 0,2 4 0,-1 2 0,0 3 0,-3 5 0,1 2 0,-2 11-1,2-12 1,-2 12-2,0 0 0,0 0-1,0 0-2,0 0-1,0 13-3,6-4-20,-6-9-1,9 13-3,-9-13 3</inkml:trace>
  <inkml:trace contextRef="#ctx0" brushRef="#br0" timeOffset="37804">98 822 6,'0'0'8,"0"0"0,0 0 1,0 0 0,-13-7 0,13 7-1,0 0 0,-11-4 0,11 4-2,0 0 0,-11-4-1,11 4-2,0 0 0,0 0-1,0 0 0,0 0-1,0 0-1,0 0 0,0 0 0,0 0-1,0 0 1,0 0 0,-3 14-1,3-14 1,2 10 0,-2-10 1,3 15-1,-1-5 0,-1 2 0,1 1 0,-1 3 1,0 2-1,0 4 1,-2 5 0,-2-2 0,1 4 1,-2-1 1,0 2-1,-2-5 1,4 2 0,-1-5 0,2-2-1,1 2 0,1-5-1,1-1 0,0-5-1,1-1 1,-3-10-1,6 14 2,-6-14-1,0 0 2,0 0 0,0 0 0,0 0 1,0 0-1,9 6 0,-9-6-1,0 0-1,0 0 0,0 0 0,0 0-1,0 0 0,0 0 0,0 0 0,0 0-1,11 0 1,-11 0 0,13-3 1,-3 3 0,1 1-1,6-1 0,1 0 0,3-4 1,2 4 0,2 3-1,4-3-1,2 0 2,1 0-1,3-2 0,2 7 1,-2-2 0,1 1-3,1-4 2,-1 4 1,-1-3-1,-1 3 0,-3-1 1,0-3-2,-1 2 2,0-2-1,-3 2 1,-1-1-1,-3-1 1,1 1-1,-4 1 1,-4-2-1,-3 0 0,-3 0 0,-10 0 0,16 0 0,-16 0 0,0 0 0,14 1 0,-14-1 1,15-1-1,-15 1 0,17-4 0,-17 4 1,16-4 0,-16 4 0,11-3 0,-11 3 0,0 0 1,10-1-2,-10 1 1,0 0 0,0 0-1,0 0 1,0 0-1,0 0 0,0 0 0,0 0 0,0 0 0,0 0 1,0 0-1,0 0 0,0 0 0,0 0 0,0 0 0,0 0 0,0 0 0,2-9 0,1-2 0,-1-5 2,3-2-3,3-4 2,2-3-1,2-2 1,0-3-2,2 5 2,-3 3-1,2 0 0,-5 1 0,0 2 0,-4 1 0,1 4 1,-2 3-1,-1-1 0,0 3 0,-2 9 0,1-10 0,-1 10 0,0 0 0,0 0 0,0 0 0,0 0 0,0 0-1,0 0 1,0 0 0,0 0 0,0 0 0,0 0 0,0 0 0,0 0 0,0 0 0,0 0 0,0 0-1,0 0 1,0 0 0,0 0 0,0 0 0,0 0 0,0 0 0,0 0 0,0 0 0,0 0 0,0 0-1,0 0 1,0 0 0,0 0 0,0 0-1,-6 16 1,2-5 0,1 2 0,-2 3 0,-1 3 0,-2 0 0,0 2 1,0 1-1,1-2 0,0 0 0,0-2 0,1 0 0,1-3 0,1-1 0,-2-1 0,3-4 0,0 0 0,0 3 0,-1-1-1,2-2 1,2-9-2,-1 10 2,1-10-1,0 0 1,3 10 0,-3-10 1,0 0-1,-2-12 1,2 12 0,0 0 0,-8-12 1,8 12-2,-18 11-1,6-18 1,-6 6 1,0-1-1,-3 1-1,-1-1 1,-1-1 0,-3-5 0,-1-3 1,1 8-2,2-1 1,-4 1-1,0-1 1,-2 1-1,0 0 1,2 2-1,1 0 1,-1 1 0,1 0 0,3 0 0,0 0 0,3 2 0,0-2 0,3 1 0,-1-2 0,2 1 0,1 0 0,1 1 0,2-1 0,0-1 0,2 1 1,0 0-1,1 0 0,10 0 0,-18 0 0,18 0-1,-18 2 1,18-2 0,-15 2 0,15-2-1,-17 3 1,17-3 0,-14 5 0,14-5-1,-15 3 1,15-3 0,-11 4 0,11-4 0,0 0 0,-9 1 1,9-1-1,0 0 0,0 0 0,-7-12 1,7 12-1,-8-13 0,8 13 0,-15-17 0,5 8 0,10 9 0,-18-15 0,8 8 0,10 7 0,-15-13 1,15 13-1,-13-12 0,13 12 0,-8-18 0,3 7 0,0-1 0,-2-4 0,0 0 1,-1-3-2,2 0 1,-3-3 0,3 2 0,0-3-1,2 1 1,1 1 0,1 1 0,1 2 0,0-1 0,0 3 0,0 1 0,-1 1 0,2 2 0,2 1 0,-2 2 0,0 0 0,0 9 0,1-12 0,-1 12 0,0 0 0,2-10 0,-2 10 0,0 0 0,0 0 0,0 0 0,0 0-1,0 0 0,0 0 0,0 0-2,4-10 2,-4 10 0,0 0 0,0 0-1,0 0 1,0 0 1,0 0-1,11 12 0,-7-1 1,-2 2-1,1 4 1,1 6 0,-1 5 1,-2 3-1,0 4 0,-1 2 0,-1 2 1,-1 0-1,1 0 1,1-4-1,-1-3 0,1-5 1,3-2-1,-2-5 0,3-4 0,-1-3 0,-1 3 0,1-5 0,-3-11-1,6 15 2,-6-15-2,0 0 1,10 10 0,-10-10 0,9-6 1,-9 6-1,11-5 2,-11 5-2,19 5 0,-5-5 0,1 5-1,5-1 2,4 1-3,0 0 2,6 0-1,5-4 1,1-2 0,6 1 0,6 0 0,3-1 0,3-4 0,3-1 1,1-1 0,0 1-1,-2-2 1,-3 7-1,-10-5-1,-4 2 1,-7 9 2,-4-1-3,-5 3 0,-3-1 1,-4 0-1,-3-6 1,0 6 0,-2-2 0,-11-4-1,15 0 2,-15 0-1,12 0 1,-12 0 0,0 0 0,0 0 1,0 0-1,0 0 1,0 0-1,0 0 0,0 0 0,0 0-1,0 0 0,0 0 0,0 0 0,0 0-1,0 0 1,0 0 0,0 0 1,0 0-1,0 0 0,0 0 0,0 0 1,0 0-1,0 0 0,0 0 0,1-15 0,-2 2 1,0-2-1,-2-6 0,2-2 0,1-6 0,1-3-1,-1 1 1,0 3-1,0-3-1,2 4 2,-2 1-1,2 4 1,-2 1-2,-1 4 2,1 2 0,1 3 0,-1 3 0,0 9-1,0-17 0,0 17-2,0 0 0,0 0-5,-1-9-9,1 9-13,-5 10 0,5-10 0,-14 11 1</inkml:trace>
  <inkml:trace contextRef="#ctx0" brushRef="#br0" timeOffset="41610">1204 647 3,'0'0'17,"0"0"-2,0 0-2,0 0-2,-4-11-2,4 11 0,-4-12 0,3 2-3,1 10-1,1-24-1,0 9-1,-2-7-1,1-1 0,-1-5-1,2-4 0,-2-2 0,-2-3 0,0 0 0,2-1 0,1 1 0,0 2 0,0 1 0,2 4 0,0 2 0,2 5-1,1 0 1,-2 7 0,-2 0 1,2 5-1,0 2 1,-3 9 1,0-10-1,0 10 0,0 0-1,0 0 1,0 0-1,8-10-1,-8 10 1,0 0-1,17-5 0,-5 2 0,3 0 0,6 0 1,2 0-1,6 0 1,3 0-1,7 1 1,4 1-1,3 2 0,5 1 0,7 0-1,3 1 1,6 1-1,8 0 1,3 0 0,4-1 0,4 0 1,4-1-1,1 0 1,2-1-1,0 0 1,-1 1-1,1-1 1,3 1-1,2-1 1,0 1-1,-1 1 0,0-1 1,-1 0-1,1-1 0,-8 0 0,-4-1 1,-7 0-1,-3-1 0,-3 0 1,-5-1 0,-2 0-1,-4 1 1,-4 0 0,-3-2-1,-6 2 2,-5-1-1,-8 1 0,-6-1 1,-8 2-1,-4-1 0,-4 0 0,-13 1 0,17 0-1,-17 0 0,0 0 0,10 0 0,-10 0 0,0 0 1,0 0-1,0 0 1,0 0 0,0 0 0,0 0-1,0 0 1,0 0 0,0 0-1,0 0 0,0 0-1,0 0 1,0 0-1,0 0 1,0 0 0,0 0 0,0 0 0,0 0 0,0 0 0,6 10 0,-6-10 0,0 9 0,1 0 0,0 6 0,0 2 0,-1 8 0,-2 7 0,-2 7 0,0 3 1,-1 3-1,-2 1 0,-2 1 0,1-4 0,-1-3 1,1-7-1,5-8 0,-4-2 0,3-5 0,2-7 0,2-11 0,-2 15-1,2-15 0,0 0-1,0 0-3,7 10-10,-7-10-14,0 0-2,0 0 1,0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44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19 2,'0'0'7,"-4"-11"0,4 11 0,0 0 0,-13-6 0,13 6 1,0 0-1,-10-3-1,10 3-1,0 0-1,0 0-2,0 0 0,0 0 0,0 0-1,0 0 1,0 0-1,0 0 0,0 0 0,0 0 0,0 0-1,0 0 1,-9 6-1,9-6 0,0 0 0,0 0 0,-3 10 1,3-10-1,0 0 0,-3 13 0,3-13 1,-3 17-1,0-7 2,0 3-2,0 0 1,0 4 0,-1 1 0,0 2 0,-1 0-1,0 2 0,0-1 1,0 1-1,1-2 1,2-1-1,2-4 1,3-1 0,5-4 0,3-2 0,3-2 0,3-3 0,0-2 1,3-1 0,-4-2 1,0 0 0,-5-4 1,1 2 1,-12 4-1,14-11-1,-14 11 1,12-17-2,-4 7-1,0-5-1,2 2-1,2-3 0,-1 0 0,0-1 2,0 1-1,-1 0 2,-2 2 0,0 3 0,-4-2 1,0 3-1,-2 0 1,1 1-1,-3-1-1,0 10 1,0-17-2,0 17 0,-1-13 0,1 13 0,-2-9 0,2 9 0,0 0-1,0 0 1,0 0-1,0 0 1,0 0-2,0 0 1,0 0 0,0 0 0,0 0 0,0 0 0,0 0 0,0 0 0,0 0-2,0 0-3,0 0-7,0 0-12,0 0-2,0 0 1,-14-8 0</inkml:trace>
  <inkml:trace contextRef="#ctx0" brushRef="#br0" timeOffset="1102">395 49 8,'0'0'14,"0"0"-2,0 0-4,0 0-3,0 0 1,0 0 0,0 0 1,0 0-1,0 0 0,0 0 1,0 0-3,5 9-2,-5-9-2,1 14 1,1-5-1,-1 1 1,0 2 1,0 3 1,0-1-1,0 3 1,-1 2-1,0 1 1,0 0-1,1 0 0,-1 1 0,1-3-1,0 1-1,-1-5 2,1 0-1,0-4 0,-1-10 0,0 13 1,0-13 0,0 0 1,0 0 1,0 0 1,0 0-1,0 0 0,4-13 0,-4 1 0,5-4-1,1-4-2,2-4 0,3-2-2,2-1 0,3 2 0,1 0 0,1 2 0,1 2 0,-1 5 1,0 2-1,-2 3 1,0 2 0,-4 2 0,1 3 0,-2 2 0,-1 2 0,1 3-1,-2 4 1,0 3 0,-1 1 0,0 4 0,0 1 0,-2 5 1,1 2-1,-2-1 0,0 2 1,-2 0-1,2 0 0,-3 0 1,0-1-1,0-2 1,0-2-1,-1-2 0,1-2 1,-2-3 0,0-3-1,0-9 1,1 11 0,-1-11 0,0 0-1,0 0-1,0 0-5,0 0-22,-3-11 0,-5-3-2,1-9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2.7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294 14 4,'-21'-8'5,"1"6"-1,-4-3 0,0 5 0,-2 0-1,3 3 0,-1 3-1,2-3-1,2 5 0,3-5 0,2 4-1,3-5 1,2 4-1,10-6 0,-12 3 0,12-3 0,0 0-1,0 0 1,0 0-1,12 7 0,-12-7 1,16 4-1,-16-4 1,16 8 0,-16-8-1,15 8-1,-15-8-1,11 9 1,-11-9-1,8 11 0,-8-11 1,0 0 0,7 13 1,-7-13 0,-1 11 2,1-11-1,-11 22 1,2-6 0,-4 3-1,2 4 1,-3 6-1,1 1 1,0 2-1,3 3 0,3 2 0,2 3 0,3 1 0,1 1-1,3 4-5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6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0 10,'0'0'15,"0"0"-5,-3-9-4,3 9-1,0 0-3,0 0-1,0 0-1,0 0-1,0 0 0,0 0 1,0 0-1,0 0 2,0 0 0,0 0 1,-6 9 1,6-9 0,-1 9 0,1-9 0,0 15-1,0-5 0,0 3 1,0 3-1,0 2 1,-1 3 0,-2 4-1,0 3 1,-3 4 0,0 4 0,-4 4-1,0 2-1,-3 2-1,1 1 1,-1 0 0,1-4-1,1 0 1,2-6-1,2-3 1,5-7-1,1-6 1,3-3 0,0-5 0,-2-11 0,10 11 1,-10-11 0,11-5 0,-11 5-1,14-19 1,-5 4-1,2-3 1,2-2-2,0-3 0,2 1 0,0-1 0,1 4 0,-2 1-1,0 3 1,-2 3 0,1 3-1,0 3 1,-1 3 0,0 4 0,-1 2-1,1 3 1,-2 3 0,-1 3 0,1 3 0,-3 1 1,-1 4 0,-2 3-1,-1 2 1,-2 2 0,0 1 0,-2 1 0,-2 2-1,0-3 1,-2-1 0,1-4-1,1-3 0,0-5 0,-1-3-2,4-12-3,-4 9-13,3-18-6,6-5 1,-4-10-1</inkml:trace>
  <inkml:trace contextRef="#ctx0" brushRef="#br0" timeOffset="831">433 380 13,'10'-8'16,"-7"-6"2,3 4-9,-6 10-4,12-14-1,-12 14 0,15-1 0,-6 6 0,5 3 0,0 2-2,6 3-2,1 1-1,3 2 1,1 0-1,-1-1 0,-1 2 0,-3 0 0,-4-1 0,-2 2 1,-3 1-1,-4 1 1,-4-3 1,-3 1 0,-4-1 1,-3-3 1,-4 1 2,-4-3-1,-3-1 0,-5-3 0,0 2-1,-4-4-1,1 0 0,0-3-1,2-1 0,3-2 0,5-1-1,2 0 0,14 1 1,-12-9-1,12 9 0,4-14-1,-4 14 1,21-16 0,-6 7-1,8-1 1,2 1-1,6 2 0,0 0-3,5 2-3,0 2-10,-2-3-5,1 6-1,-7-5 1</inkml:trace>
  <inkml:trace contextRef="#ctx0" brushRef="#br0" timeOffset="1422">989 431 2,'0'0'9,"-1"17"-3,2-1 0,-2 2 2,2 7 1,-1 6 0,4 7 1,-1 4-2,1 4-2,-2 3-5,1 1-2,0-1-1,-1-5 0,-1-2 0,-1-5 0,3-8 1,-4-4-1,4-7 3,-4-5 0,1-4 1,0-9 2,-1 10 1,1-10 1,0 0 0,-7-19 0,3 8-1,1-11 1,0-3-2,-2-10-2,3-3-1,1-7 0,1-4-1,3 0-1,4-3 0,3 3 0,4 3 0,3 5 0,2 7-1,2 6 2,3 7-1,0 6 0,0 4 1,-1 7-1,-5 5 1,3 4 0,-4 6-1,-1 4 1,-7 3 0,-1 4 1,-5 1 0,-6 2 0,-1 0 2,-8-2 0,0-1 0,-10-5 0,4-1 1,-4-8-2,0-2 0,-1-4-4,0-7-5,2-3-11,2-2-8,1-7 1,7-1 0</inkml:trace>
  <inkml:trace contextRef="#ctx0" brushRef="#br0" timeOffset="2123">1512 621 35,'6'28'18,"0"5"-1,-2 5-1,-1 2-7,-1 2-9,-2 5-4,0-2-2,-2 2-5,0-3 1,1-5 0,-3-4-1,0-5 3,1-6 3,1-8 2,-2-4 1,4-12 3,0 0 2,-11-9 4,7-6 2,-4-6 1,2-3 1,-3-8 0,3-4 1,-4-5-3,5-2-1,-2-4-3,1 0-3,5 0 0,4 0-3,3 3 1,3 3-1,5 4 0,1 4 0,4 6 0,2 4 1,-2 6-1,0 4 0,2 6 1,-1 5-1,0 4 0,-1 3 1,-2 4-1,1 2 0,-4 4 1,1 2 0,-6 3 1,-4 2 0,-2 1 1,-2 1 1,-9 0 1,-2 3 1,-7-4 1,-1-1-1,-6-4 0,-1-2-1,-2-6-1,0-2-1,0-4-3,1-7-7,4-3-17,2-2-3,3-7 0,3-3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9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15 4,'0'0'10,"0"0"-5,0 0-3,-1 14 2,1-14 1,-3 19 2,2-9 1,-1 2 0,0-1 0,0 1-2,0 2 0,-1 0-1,0 3 0,-1-1 2,1 5-1,-3 0 0,3 3 0,-3-3-1,5 3 0,1-3-2,3-1 0,1-2-2,5-4-1,4-4-1,5-8-2,8-6-1,1-10-3,3-5-1,3-10 0,3-4 2,-5-7 0,1 1 5,-4 2 3,-7 0 5,0 8 0,-9 2 3,0 11 0,-8 1 0,-4 15-4,5-11-1,-5 11-3,-9 11-1,1 0-1,3 7-1,-3 2 1,1 7-1,1 5 1,-3 5 0,3 5 0,3 3 0,-2 5 1,-2 4 0,-1 2 0,1-3 1,1 1 0,-4-4 0,2-3 0,-2-5 0,2-5-1,-1-8 0,2-3 0,1-4-3,-2-8-4,5-4-18,3-10-4,-16 2-2,7-14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2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17 28,'-2'20'14,"-2"1"-1,1 0 0,-3 2-2,4-1-1,-1-3-4,1 2-2,0-6-1,2 0-2,0-4-1,0-11-1,3 18-5,-3-18-12,0 0-4,13-1 0,-8-11-1</inkml:trace>
  <inkml:trace contextRef="#ctx0" brushRef="#br0" timeOffset="240">242 0 7,'6'21'13,"-6"-21"2,2 13-8,-1-2-1,-3 2 1,1 2 1,-1 2 2,-1 3 0,-1-1 2,0 4-4,0-2-2,-1-1-3,2-1 0,-1-2-1,0-2 0,3 1 0,-2-5-1,1-2 0,0 1-2,2-10-8,-6 10-16,6-10 0,0 0-1,-8-11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5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55 296 27,'0'0'20,"0"0"-1,0 0-6,3-10-7,-3 10-3,0 0-1,0 0 1,0-12 1,0 12 2,0 0 0,0 0 1,0 0-1,0 0 0,0 0 0,0 0-2,0 0 0,0 0-2,0 0 0,0 0-1,0 0 0,0 0 0,0 0-1,0 0 1,0 0-1,0 0 0,0 0 0,0 0 0,0 0-1,0 0 1,0 0 0,1 10 0,-1-10 0,-6 19-1,7-3 1,-3 3 0,0 4 0,-2 2 0,-4 3 0,2 2 0,-1-2 0,2 0 0,-1-3 0,0-4 1,0-2-1,4-4 0,2-5 1,0-10-1,0 13 0,0-13 1,0 0-1,0 0 1,0 0-1,0 0 1,0 0 0,0 0-1,0 0-2,0 0-8,0 0-18,0 0 0,4-18-2,-9-6 1</inkml:trace>
  <inkml:trace contextRef="#ctx0" brushRef="#br0" timeOffset="1603">55 45 11,'0'0'17,"0"0"0,0 0-2,-4-10-4,4 10-2,0 0 1,0 0-2,0 0-1,0 0 0,0 0-2,0 0 1,0 0-3,0 0 0,0 0-3,0 0 0,0 0-1,0 0 0,0-13 1,0 13-1,0 0 2,5-14-1,-5 14 0,0 0 1,6-9-1,-6 9 0,0 0 0,0 0-2,0 0 1,0 0-1,0 0 0,0 0 1,0 0 1,-2 11 1,2-11 0,-10 7 1,10-7 0,0 0 0,-13 7 0,13-7-1,0 0-1,0 0 0,0 0 0,0 0-1,0 0 0,0 0-2,-2 11-8,2-11-14,0 0-2,0 0 2,-3-11-1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1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2,'0'0'10,"0"0"-5,0 0-3,2 13 0,-2-13 0,-4 16 1,1-4 0,1 3 2,-1 2 0,0 4 0,-1 5 1,2 5 0,-3 8-1,-2 6 0,-3 10 0,0 3 0,0 4-1,-2 2 2,1-4-2,-1 0-1,1-8 1,4-5-1,-1-14 0,1-3 0,2-11-1,2-3-1,1-7-3,2-9-7,0 0-14,0 0 0,0-12 0,5-1 0</inkml:trace>
  <inkml:trace contextRef="#ctx0" brushRef="#br0" timeOffset="641">284 488 11,'-2'14'10,"0"-4"3,-5 3-1,3 4 0,-2 5-3,-2 3-1,0 5-1,2-2 1,4 5-1,-1-5-2,5 0-1,1-7-1,10-4-2,2-6-6,9-11-7,5-6-5,5-8 2,4-4 3,-1-8 5,0 1 5,-6-4 5,-4-1 5,-4 5 9,-10 2 4,-1 5-1,-10 2-4,5 6-6,-10 0-4,3 10-3,0 0-3,-6-9 0,6 9-1,0 0-1,0 0 0,-13 5 1,13-5-1,0 0 1,-9 10 1,9-10 0,-6 15 0,4-5 0,-2 3 1,0 3-1,0 7 1,1 5 0,-1 6 0,0 6 0,-2 5 0,0 6 0,-1 2 0,3 4 1,-1-1-1,-1 4 1,0-6-1,3-1 0,2-9-1,1-6 1,1-7-2,-3-7-1,7-4-8,-2-11-18,-3-9-1,7-14 0,-6-11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10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68 2,'9'14'7,"-9"-14"-1,13 12 0,-13-12 0,15 15-1,-6-7 0,4 1 0,-1-2-1,2 0 0,0 0 0,2-1 1,1-2-1,2-3 1,0 0-1,-1-5-1,2 2 0,-4-5 0,1 0 2,-3-3-2,0 3 1,-4-3 1,-10 10-1,12-19 0,-9 10 0,-3-1 0,0 10-2,-9-18 0,1 8-1,-5 1-1,0 1 0,-5 1 0,2 2 0,-3-2 0,-1 3 0,-2 1 0,3 1 0,3 2 0,0-1 0,3 2 0,-2 0 0,2 3 0,2 1 0,-1 2 0,-1 0 1,-2 3-1,-1 3 0,0 0 0,0 2 0,0 1 0,1 0 0,1 4 0,2 0 0,3-1 0,-1 1 1,3 0-1,2-2 0,1 2 1,3-2 0,1 0 0,3-1 0,0 1 0,4 1 0,2-1 0,2 2 1,2-2-2,3 1 1,0-2 0,5 0 0,1-4 0,1-1-1,3-5 1,-6-2-1,6-5 0,1-4-3,2-3-5,-3-9-12,2-4-6,2-5 1,-2-5-1</inkml:trace>
  <inkml:trace contextRef="#ctx0" brushRef="#br0" timeOffset="862">612 422 15,'0'0'18,"0"0"1,0 0-6,-9-5-4,9 5-1,0 0 1,0 0-3,-5-9 0,5 9-1,0 0-1,0 0-2,0 0-2,0 0 0,0 0 0,0 0-1,0 0 0,0 0 1,0 0 1,0 0 1,0 0 0,0 0 1,0 0 0,-11 0 1,11 0-1,0 0-1,0 0 0,0 0-3,-11 1-4,11-1-6,0 0-10,0 0-6,0 0 2,13 0 0</inkml:trace>
  <inkml:trace contextRef="#ctx0" brushRef="#br0" timeOffset="1312">868 190 14,'-4'-13'19,"4"13"0,0-13-3,0 13-3,4-10-1,-4 10-4,0 0-2,0 0-1,0 0-3,0 0 0,0 0-1,-1 9-1,1-9 1,-5 14-1,4-4 0,0-1 0,1 0 1,2 3-1,4-2 1,0-1 0,4 2 0,4-2 0,2-4 0,4 1-1,4-3 1,3-6-1,0-3 1,3-3-1,-2-6 0,-1-1 1,-3-4-1,-4-2 1,-5 2 0,-6-1 0,-5 1 0,-5 1 0,-6 3 0,-5 2 0,-6 3-1,-3 4 0,-3 2-1,-3 5 1,-2 6-1,-1 2 0,0 4 0,2 3-2,4 3-3,1-3-3,9 2-6,3-3-3,9-1 0,2-13-1,11 13 2</inkml:trace>
  <inkml:trace contextRef="#ctx0" brushRef="#br0" timeOffset="1833">1045 120 14,'-9'20'10,"4"-9"1,2 1-1,2 1-1,1 2-1,4 3-2,2 2-1,3 4-1,4 3 0,2 4-2,4 1 1,0 5-2,2 0 0,1 1 0,-3 2-1,1-1 0,0-3-1,-5 1 0,-2-2 0,-4-3 0,-1-2-1,-5-2 1,-1-5 0,-4-5 1,-3 1 2,-2-6 1,-5-2 2,-1-2 0,-10-5 2,0-2 1,-12-8 0,1 2 0,-8-10-1,-1 3-1,-7-7-2,6 1-1,-2-2-1,7 3-1,5 1 0,7 2-1,6 3-1,8 0-1,13 10-3,-7-20-5,7 20-14,20-19-3,-2 7 0,8-2-1</inkml:trace>
  <inkml:trace contextRef="#ctx0" brushRef="#br0" timeOffset="2454">1380 448 11,'-16'-15'17,"16"15"-1,-18-13-2,9 7-9,-1 2-2,1-1 0,9 5 0,-12-5 1,12 5-1,0 0 1,0 0 1,0 0-3,0 0 0,0 0-1,0 0 0,0 0 1,10-2 1,-10 2 2,0 0 0,0 0 1,0 0 0,-15 5 0,15-5 0,0 0-1,-11 6-2,11-6-1,0 0-1,-10 5-1,10-5 0,0 0 0,0 0-1,2 10-2,-2-10-5,0 0-11,15 12-7,-5-12-1,3-2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5:20.8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155 182 17,'0'0'14,"-1"12"1,1-12 0,-13 3-4,13-3-5,-18 5-2,6-3 1,-1 3-2,0-1-1,0-1 0,1 2 0,1-2-1,11-3 0,-17 7-1,17-7 1,-11 7-2,11-7 1,0 0-1,0 0 0,-2 13 1,2-13-1,13 8 1,-13-8 0,23 13 0,-8-6 0,4 2 0,-1 1 0,3 1-1,-2 1 1,0 0-1,-3 2 1,-2-2-1,-1 2 1,-13-14-1,18 21 2,-18-21 0,2 19 1,-2-19 0,-8 14 1,8-14 0,-21 12 1,6-7 1,-2 0-1,0 0 0,-1-2 0,-2 0 1,4-2-1,0 0 0,0-2 0,2 0 0,2-2-1,-1 1-1,13 2 0,-18-5-2,18 5-2,-10-4-3,10 4-4,0 0-5,0 0-2,4-14-5,8 11-3,-5-7 1,12 5 2</inkml:trace>
  <inkml:trace contextRef="#ctx0" brushRef="#br0" timeOffset="676">375 305 1,'0'0'7,"10"5"-1,1-5-4,1-2 0,3 0 0,2-3 0,6-1 1,0-1 0,4 1 1,-2-2 0,2 1 1,-2-1-1,-1 1 0,-3-2 0,-1 2-1,-6-2 1,0 2-1,-14 7 1,19-17 1,-19 17-1,7-15 1,-7 15 1,-5-12-2,5 12 0,-16-8-1,3 6-1,-1 1-1,-3 2 0,-1 0-2,-1 3 1,0 0 0,-1 2 0,1 1 0,1 1 1,3 2-1,2-2 1,1 2-1,2 1 1,3 0-1,1 1 1,2 1 0,1-2 1,1 5 0,0-4 2,2 4-1,0-2 2,1-2-1,1 2 0,2-1 1,2-1-2,-6-12 1,17 16-1,-4-10-1,2-3 0,5-3-1,2-1-1,3-1-3,2-4-2,-1-1-4,4-1-4,-6-6-4,7 5-4,-10-9-1,4 7-1,-8-9 4</inkml:trace>
  <inkml:trace contextRef="#ctx0" brushRef="#br0" timeOffset="1355">897 132 14,'7'13'11,"-7"-13"0,0 0 0,0 0-7,-1 12-4,1-12 0,0 10 1,0-10 1,1 15-1,-1-15 1,7 20 1,-3-8-1,5 2 0,-1-1-1,3 1 1,-1-2-2,1 3 0,-3-3 0,-1 1 0,-7-13 2,9 19 1,-9-19 3,1 11 1,-1-11 0,0 0 1,-11 7 0,11-7 0,-14 0 0,14 0-2,-18-4 0,18 4 0,-15-14-1,15 14 0,-9-19-1,7 6-1,7 1-2,1-3 0,7 3-1,1-2 0,6 0 0,2 0-1,5 0 1,2 0 0,1 1-1,3 2 1,-1 0-2,-2 4-1,-1 0-3,-3 3-5,-2 4-5,-6-2-4,4 8-4,-22-6 0,25 3 2,-25-3 1</inkml:trace>
  <inkml:trace contextRef="#ctx0" brushRef="#br0" timeOffset="1993">1361 114 25,'2'12'11,"-2"-12"0,0 0-2,9 12-10,-9-12-1,11 12 1,-11-12 2,14 18-1,-6-6 2,0 1 0,3 2 0,-1 0 2,2 3 0,-1-3 0,0 2-1,0-4 0,-3 2-1,0-4 0,-1-1 0,-7-10 3,11 13 0,-11-13 2,0 0 1,0 0 1,10-4 0,-10 4-1,8-18 1,-2 5-4,3-3-1,4-2-2,3-4-1,1 2 0,3 0 0,2-2-1,1 2 0,3 1 1,-1 2-1,-2 1-1,-3 4-2,-1 2-7,-7-1-8,2 10-4,-14 1-3,11-7 1,-11 7 1</inkml:trace>
  <inkml:trace contextRef="#ctx0" brushRef="#br0" timeOffset="2474">2008 111 41,'22'1'16,"8"4"-1,-9-10 0,6 1-13,-1-3-3,-1-1 1,-4-4 0,-2 1 1,-2 1 1,-4-1 1,-2 3 1,-11 8 1,12-14 1,-12 14 0,0 0-1,-7-14-1,7 14 0,-21-8-2,7 6 0,-4-1-1,1 3-1,-4 2 0,1 1 0,-3 4 0,0-1 0,2 6 1,0-1-1,0 4 2,4 2 0,-1 1 1,5 1 0,2 0 1,3 2-1,3-4 1,5 3 1,2-5-1,8 1 0,2-4 0,7 0-1,7-5-1,4-1-1,8-4-3,1-3-4,7-3-8,1 0-6,-5-7-6,4 4-1,-11-8 0,2 6 2</inkml:trace>
  <inkml:trace contextRef="#ctx0" brushRef="#br0" timeOffset="3334">182 947 31,'0'0'16,"0"0"2,-10-4-1,10 4-6,0 0-6,0 0-1,0 0 1,0 0-2,10-4 1,-10 4-1,18-3-1,-5 3 0,2 0-2,5 1 1,3 1 0,2 1-1,1 2 0,2 1 0,-2 1 0,0 4 0,-4 1-1,-2 3 0,-4 2 0,-4 2 1,-4 0-1,-3 1 1,-4-1 1,-5-1 1,0-1 0,-7 0 0,0-3 0,-6-2 1,-2-1-1,-2-2 0,-2-3-1,0-1 0,-1-3 0,1-4 0,1-2 0,2-4 1,4 0 0,2-1 0,4-2-1,4-1 0,5 0 0,6-1 0,4-1-1,8 1-1,1 0 0,7 2-2,-1-1-1,4 5-5,0 0-3,0 1-4,3 8-1,-9-9-6,13 12 1,-12-11 0,12 9 4</inkml:trace>
  <inkml:trace contextRef="#ctx0" brushRef="#br0" timeOffset="3941">1021 867 44,'0'0'16,"0"0"0,-22-3-1,10 4-14,-2 0-1,-5 2 1,-3 0 0,-2 3 1,-2 1 0,-2 1 0,0 1 1,1 2-1,2-2 1,3 2-2,5-2 0,2 0 0,15-9-1,-12 16 0,12-16 0,10 10 0,2-5 0,6-2-1,0 2 1,2 0 0,0 0-1,0 1 0,-3 0 0,-3 2 0,-2 1 1,-6 2 2,-3-1 0,-3 1 1,-3 1 1,3-12-1,-15 21 1,3-13 0,-1 0-1,1-2-1,0-2-2,1 0 0,1-2-1,-1-2-2,11 0-4,-15-3-6,15 3-2,0 0-6,0-11 0,2 1-1,13 4 2</inkml:trace>
  <inkml:trace contextRef="#ctx0" brushRef="#br0" timeOffset="4457">1455 805 49,'12'8'20,"-12"-8"1,-12 6-1,-3-4-8,-2 1-13,-3 0 1,-6 1 0,-1 0 0,-3 2 1,-2 1 0,1 0 1,2 1 0,1 0-1,3 0 0,5 1-1,4 0 0,3-2-1,13-7 1,-8 12-1,8-12 1,9 11-1,-9-11 0,25 8 1,-7-4-1,3 0 0,3 0 0,0-1 0,2 3 0,0 0 0,-3 1 0,-2 2 0,-3 1 0,-4 0 3,-4 0 0,-5 2 2,-4 1-1,-7 0 1,-2 1 1,-6-3-1,-4 2 1,-3-1-3,-2-2 0,0 0-1,-1-4-1,3-3-2,1-2-4,4-3-6,16 2-4,-15-16-4,22 5-4,-2-11 1,12 4 0</inkml:trace>
  <inkml:trace contextRef="#ctx0" brushRef="#br0" timeOffset="5009">1715 855 57,'0'0'19,"6"24"1,-6-24-3,-2 15-16,4-4-2,-2-11 1,0 18 0,0-18 0,-2 19 1,2-8 0,0-1-1,0 2 0,2-1-5,-2-11-6,5 20-6,-5-20-2,7 11 0,-7-11-1</inkml:trace>
  <inkml:trace contextRef="#ctx0" brushRef="#br0" timeOffset="5326">2233 809 60,'11'4'20,"-11"-4"0,0 0 0,-19-1-16,6 1-3,-4 0-1,-4 2 1,-3 0 0,-1 3 1,-1 2 1,0 1-1,2 3 0,2-1-1,4 0-1,3 0 1,6 0-1,9-10 0,-3 17 0,3-17-1,17 11 1,-1-5-1,1-1 1,4 1-1,0-1 1,0 2-1,-1 0 0,-1 2 1,-3-1-1,-4 3 2,-1 1 0,-8 1 2,-2 2-1,-3-2 2,-4 2-1,-4-3 1,-2 0 0,-2-2-1,-3 0-1,3-5 0,-1-2-2,0-3-1,2-3-2,2-2-4,11 5-6,-16-25-6,16 12-4,-2-11-3,10 6 2,-2-12 0</inkml:trace>
  <inkml:trace contextRef="#ctx0" brushRef="#br0" timeOffset="5888">2599 562 16,'0'0'11,"0"0"3,-11 6 0,11-6-5,0 0-3,0 0 1,0 0 1,0 0-1,0 0 1,-11 17-1,7-5-1,0 4 0,-3 5 1,1 6-1,-2 4 1,-2 3 0,1 6 0,-3 0-1,3 1 0,-2 0 0,5 0-3,1-5 0,5-3-3,4-6 1,9-6-2,8-6-2,5-8-5,5-8 0,6-7-3,3-9-6,5 0-3,-7-11-5,4 3-1,-9-7 3,2 6 2</inkml:trace>
  <inkml:trace contextRef="#ctx0" brushRef="#br0" timeOffset="6362">2310 743 59,'31'2'20,"-2"-12"2,12 4-2,2-6-16,5-1-4,5-2 0,1-1 0,2 1-2,5-2-5,5 6-7,-8-7-7,7 10 1,-7-11 0,6 8-1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30.3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31 447 28,'23'-44'13,"3"-4"-1,-3 1 0,-3 9-9,-1 1-2,-3 0-1,1 5 1,-4 1-1,1 3 1,-3 5-1,-2 3 0,-1 4 0,-2 3 1,-6 13-1,7-13 0,-7 13 1,0 0-1,0 0 1,0 0 0,0 0-1,0 0 1,0 0-1,0 0 1,0 0-1,0 0 1,0 0-1,0 0 0,0 0 1,0 0-1,0 0 0,0 0 0,0 0-1,9 0 1,-9 0 0,0 0 0,12 16-1,-7-4 1,0 9 0,0 4 0,6 9 0,-2 4-1,4 8 1,2 3 0,2 5 0,4-1 0,3 0-1,1-3 1,0-2 0,-3-4-1,0-5 1,-1-4-1,-5-6 0,0-2 1,-4-3-1,-4-5 0,0-1 0,-3-1 1,-1-4 0,-3-1 0,0 0 0,-1-12 0,0 12 1,0-12-1,0 0-2,0 0-10,0 0-5,-9-7-2,-2-9 2</inkml:trace>
  <inkml:trace contextRef="#ctx0" brushRef="#br0" timeOffset="851">146 322 9,'-10'21'10,"3"-9"0,0 7-1,0 4-2,1 6-1,-2 9-1,1 6-1,0 7 0,-2 5-1,0 4 0,0-3 0,0-1-1,-1-9 1,3-6-1,0-11 0,2-4 2,2-13-1,3-13 0,-4 12-2,4-12-1,-2-10-4,1 0-8,-1-7-7,4 1-2,-3-7 0</inkml:trace>
  <inkml:trace contextRef="#ctx0" brushRef="#br0" timeOffset="1192">0 553 0,'0'0'14,"0"0"-4,16 3-2,-4 0 0,9 0-1,3 2-1,8-2 1,5 2 0,0-3 0,3 1-1,-4-2 2,3 0-2,-9-3-1,-4 2 0,-4-3-1,-3 1-1,-6 0 0,-1 1-1,-12 1-1,13-2-1,-13 2 1,0 0-1,10 0 0,-10 0-2,0 0-5,0 0-15,0 0-2,10 5 0,-10-5 1</inkml:trace>
  <inkml:trace contextRef="#ctx0" brushRef="#br0" timeOffset="1963">896 574 8,'0'0'10,"0"0"-1,0 0 0,0 0 0,0 0-2,0 0 0,0 0-1,4 16-2,-2-2-1,0 6 0,1 7 0,1 7 0,2 9 1,0 7-1,0 6-1,0 5-1,-1 4 0,-1 1 0,0 1 0,-3-5-1,-1-5 1,-1-8-1,0-8 1,-1-10-1,1-8 1,-1-12-5,2-11-4,-2-13-6,4-11-3,-2-23-10,7-2 0</inkml:trace>
  <inkml:trace contextRef="#ctx0" brushRef="#br0" timeOffset="4166">1483 576 10,'0'0'15,"-9"-7"-1,9 7-2,0 0-3,-10 1-4,10-1-3,0 0 0,0 0-2,2 16 1,4-6-2,-2 4 1,6 4-1,2 5 2,-2 6-1,3 8 0,2 4 0,1 7 1,-1 5-1,0 6 1,-2 3-1,-4 1 2,-2-4 0,-1-3 1,-5-6-1,-1-6 0,-3-9 1,1-9-3,1-6-3,-2-7-1,3-13-5,-2 11-9,2-11-2,-1-20-1</inkml:trace>
  <inkml:trace contextRef="#ctx0" brushRef="#br0" timeOffset="4577">1429 518 2,'11'-9'16,"1"1"0,7 2-5,3-1-8,6 2-2,5 1 1,7 3 0,1 2-1,4 2 0,-1 4-1,2 3 1,-3 3 0,-4 3 0,-5 3 0,-6 2 1,-6 1 1,-10 0 2,-4 2-1,-13-3 2,-4 2 1,-7-7 0,-3 4 0,-6-3-1,-2-3-1,-3-2-1,1-4 0,3 0-1,1-4-1,2 1 0,2-6-1,4-5-1,2 3-1,4-5-4,-1 1-6,5-5-13,4 2-2,0-5 1,4 4 0</inkml:trace>
  <inkml:trace contextRef="#ctx0" brushRef="#br0" timeOffset="5398">908 526 3,'0'0'10,"0"0"-2,0 0-1,0 0 0,0 0-1,5-11-1,-5 11 0,18-4-2,-6 1-1,4 0 1,5 2 0,5 1-1,5 1 0,0 2-1,2 2 0,2 0 0,0 4 0,-2 1 0,-4-1-1,-4 4 0,-8-1 0,-1 1 1,-7 3 0,-6 1 1,-5-2 0,-4 4 1,-4-3 0,-3 1 2,-4-3-1,-2 1 1,-5-6-1,0 2 0,-6-5-1,2 0 0,-1-5 0,2 1-1,-3-2-1,5-1 0,4 1-2,5-2-3,4 2-3,1-3-4,11 3-8,-11 1-5,11-1 1,10-7-1</inkml:trace>
  <inkml:trace contextRef="#ctx0" brushRef="#br0" timeOffset="6139">1944 0 3,'0'0'6,"0"10"0,0-1 0,0 2 2,3 9-1,1 4 0,1 6-2,3 5 0,2 8-1,4 7-1,-1 7-1,4 5 0,-2 2 0,1-1 0,-2-1-1,1-2 1,-5-4 0,-1-5 0,-2-8 0,-1-8 0,-4-9-1,2-4-1,-4-6-1,0-16-8,0 0-9,0 0-1,3-18-1</inkml:trace>
  <inkml:trace contextRef="#ctx0" brushRef="#br0" timeOffset="6479">2324 419 1,'0'0'17,"0"0"-5,1 18-2,-3-6 0,0 5-1,-1 4 0,-1 4-1,3 7-1,-2 1-1,4 4-1,2-7-1,1 2 0,1-3-1,3-6-3,5-10-9,4-8-14,-1-16 1,4-6-1,1-12 0</inkml:trace>
  <inkml:trace contextRef="#ctx0" brushRef="#br0" timeOffset="6740">2504 53 12,'-9'8'19,"3"6"-2,6-14-3,-13 17-19,12-3-12,-1-4-3,4 4 1</inkml:trace>
  <inkml:trace contextRef="#ctx0" brushRef="#br0" timeOffset="6990">2922 447 26,'0'0'22,"-19"-9"0,9-1-3,-3 7-13,-1-1-3,-1 5 0,-1 4-1,-2 4-1,0 5 1,0 7 0,-2 4-1,2 6 1,-2 4 0,4 3-1,2 3 1,3 2-1,5-5 0,3-3 0,7-5 0,5-4 0,6-10-1,6-6-1,7-10-2,2-14-6,6-5-12,5-6-4,-4-9 0,2-2 1</inkml:trace>
  <inkml:trace contextRef="#ctx0" brushRef="#br0" timeOffset="7321">3045 488 4,'-12'13'15,"12"-13"1,-1 14-8,1-14-3,2 16 0,-2-16 1,12 18 0,-4-8 0,7 3-1,0 1 1,4 3-1,0 2-1,4 3-1,0 3-1,1 0-1,-1 4 0,-1 1 0,-4 0-1,-2 0 1,-4-3 0,-4-1 1,-5-6 0,-4 3 1,-5-8 0,-4-1 0,-3-6 1,-4 0 0,-2-6-1,-3-2 0,-1-6-1,-1 0 0,0-3 0,2-1-2,3-3 0,6 1-1,4-1-1,4-1 0,9 1 1,5-3-2,6-3-1,3 0 0,7 0-3,0-5-1,4 1-6,-1-5-5,2-2-1,-2-1 0,-1-1 1</inkml:trace>
  <inkml:trace contextRef="#ctx0" brushRef="#br0" timeOffset="7771">3538 225 12,'4'-13'15,"0"4"0,-4 9-2,0 0-2,0 0-2,0 0-1,0 0-1,-7 14-2,4 4-3,-1 9 0,1 6-1,0 13 0,2 8 0,0 7 0,1 5 0,1 7-1,1-2 0,-1-4 0,0-4 0,-1-11 0,0-10 0,-1-8 1,-1-10-1,-2-12 1,4-12 0,-17 0-1,7-12 0,-3-7 1,1-8-1,-1-3 0,2-1 0,2-2 1,2 2-1,3 2 0,5 4 0,8 3 0,2 7-1,4 0 0,3 2 0,6 2 0,3 0 0,5 2 1,2 1-1,0 0 0,0 3 1,1 2 0,-5 1-1,0 4 1,-6 3 0,-3 4 0,-4 3 1,-3 4 0,-3 5 0,-1 3 1,0 3 0,-4 0-1,4 0 1,-2-3-1,0-2 0,1-4-2,1-6-3,2-8-15,2-6-4,0-12 0,1-8 0</inkml:trace>
  <inkml:trace contextRef="#ctx0" brushRef="#br0" timeOffset="8382">3935 197 31,'0'0'22,"0"0"-2,0 0 0,0 0-22,-3 11-9,3-11-5,0 0-6,14 16 1,-14-16 0</inkml:trace>
  <inkml:trace contextRef="#ctx0" brushRef="#br0" timeOffset="8633">4232 855 12,'0'0'21,"-14"-11"1,9 1-1,1-7-8,-1-3-8,4 0-1,0-5-1,4-1 0,1-1-1,5 4-1,0-2 0,2 2 0,4 3 0,-1 4-1,2 3 0,-3 6 0,2 4 0,-2 5 1,-3 7-1,0 5 0,-2 4 1,-2 5 0,-2 3 0,0 1 0,-4 2 1,-1 0 0,-3-3 1,0-1-1,-5-3 1,1 0 0,-7-7 0,1 4 0,-4-10 0,-1 0 0,0-6-1,-1-4-1,1-6-1,-1-3-2,5-4-2,1-9-2,7 1-6,1-4-13,6-3-3,6 0 1,4-2 1</inkml:trace>
  <inkml:trace contextRef="#ctx0" brushRef="#br0" timeOffset="9123">4502 545 9,'0'0'10,"-8"12"1,8-12 0,0 0 0,-9 11 0,9-11-2,1 11 0,-1-11-1,9 21-3,-4-7 0,3 6-1,-2 0 0,4 2 0,-2 1 0,1-2-1,-2-6 0,7-2 1,-2-9-1,8-5-1,1-9 0,5-5 0,1-6 0,1 0-1,1-4 0,-1 1 0,-4 2-1,-5 5 1,-6 4-1,-2 4 0,-11 9 0,12-7-1,-12 7 1,0 0-1,6 15 0,-3-2 1,1 1 0,1 6 1,1 1 0,0 2 0,-1 3 0,2 2 0,-2-2-1,1 0 0,0-1-3,-4-8-7,1 0-16,0-3-1,-3-14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1 436 7,'0'0'21,"0"0"1,0 0 1,0 0-10,0 0-4,0 0-1,0 0-1,0 0-2,0 0 0,0 0-2,0 0-1,0 0-4,0 0-8,0 0-11,-1-21-4,1 1 0,1-6 1</inkml:trace>
  <inkml:trace contextRef="#ctx0" brushRef="#br0" timeOffset="221">10 0 16,'0'0'21,"0"0"0,0 0-2,0 0-8,0 0-3,-1 12 0,1-12 0,0 0-2,0 0-1,0 0-2,2 10-1,-2-10-3,0 0-8,0 0-14,0 0-3,0 0 1,6-10-1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0 9,'0'0'12,"0"0"-5,0 0 0,0 0-1,0 0 0,0 0-1,-7 15 0,4-4-1,-2 7 1,-3 3 0,-2 9 1,-8 8-2,-1 11 1,-6 11-1,-2 8-1,-4 3-1,-1 1 0,-2 2 0,6-3 0,0-6 0,5-8 0,5-13 0,6-5 1,6-13 1,9-2-1,7-9 0,11-7 0,9-7 0,9-4 0,5-5-1,7-3 0,1-1 0,0-1-2,-2 1 1,-7 2 0,-7 2-1,-5-2 1,-8 5 0,-5 3-1,-7 0 0,-11 2 0,12 0 0,-12 0 0,0 0 0,0 0 0,0 0 0,0 0-4,-5 13-7,5-13-14,-10 2-3,10-2 2,-14-14-1</inkml:trace>
  <inkml:trace contextRef="#ctx0" brushRef="#br0" timeOffset="591">734 485 12,'0'0'17,"0"0"-3,0 0-4,0 0-1,0 0 0,0 0-1,0 0 1,10 7-2,-10-7 0,17 9-2,-3-3-1,2 4-1,4 3-2,1 2 0,3 3 0,0 1 0,2 5-1,-1 1 1,-1 2-1,-1-4 0,-4 2 0,-3 0 1,-3-1-1,-1-3 0,-7-2 1,-3-1 0,-6-5 0,-3 5 0,-4-8 1,-4 0 0,-6-3-1,-3-2 2,-3-4-1,-1-1 0,-1-4-1,1-2 1,2-3-1,6 1 0,2-2 0,6 1 0,2 2-1,10 7 0,-7-12 0,7 12-1,1-10 1,4 0-1,5 5 0,3-5 0,6 0 0,1-2 1,5 2-1,2-1 0,3 3 1,-2 4-2,-2-1 0,-4 1-4,-1 4-8,-5 2-9,-3-2-3,-2 3 0,-11-3 1</inkml:trace>
  <inkml:trace contextRef="#ctx0" brushRef="#br0" timeOffset="1212">1183 522 22,'0'0'13,"3"-10"0,-3 10 0,0 0-2,0 0-2,0 0 0,1 16-2,-2-5-2,3 5 0,-1 3 0,2 5 0,-2-1-1,4 2-1,-2-4-1,1 1 0,0-3 0,1-4 0,1-5 0,4-6 0,1-6-1,5-5 1,-1-3-1,4-5 0,0-8 0,2 1-1,-1-2 1,-3 2-1,-1 3 0,-4 3 0,-1 4 0,-2 1 0,0 6 0,-9 5 0,15-3-1,-15 3 1,16 11 0,-7 0 0,1 3 1,-2 6 0,0 2-1,0 3 1,-1 0 0,1-4-1,0 3-2,0-10-4,4 1-8,-2-10-11,3-8-2,1-6-1,3-10 1</inkml:trace>
  <inkml:trace contextRef="#ctx0" brushRef="#br0" timeOffset="1723">1741 629 14,'3'12'19,"4"1"-4,3-3-1,1-4-2,4-1 0,0-6-1,3-1-1,-3-6-2,1-1-1,-2-6-2,-2 2-1,-3-6-1,-3 3-1,-5-4 0,-3 1-1,-4 3 0,-2 1-1,-3 3 0,-2 3-1,-2 4 1,1 1-1,1 5 0,-1 3 0,3 1 1,1 1-1,10-6 0,-13 12 0,11-2 1,1 0 0,4 2 0,4 4 0,2 5 0,1 2 1,4 6-1,0 6 0,1 4 1,1 5-2,2 5 1,-1 2 0,-1 5-11,7 11 1,-11-12 0,10 7 0,-12-13-1,7 1 2,-13-14 0,5 2 0,-9-18 12,-3-7-1,73-5 8,-88-10 2,1-3 1,-8-8-1,4-3-1,-6-9 0,4-2 0,-3-8-1,-72 0-10,85-2-1,3-2 0,7-1-1,1 1 0,8 2 0,3 1 0,7 3 0,3-3 0,5 4 0,4 0 0,2 2 0,0 0 0,0 1 0,-1 0 0,-3 3 1,-3 1-1,-5 3 2,-3 2-1,-4 4 2,-1 2-1,-4 3 0,-6 11 0,6-13 1,-6 13-1,0 0 0,0 0 1,0 0 0,0 0 0,3-10 1,-3 10-1,0 0 0,0 0 0,0 0 0,-3 13 0,2-4-1,0 3 1,0 3 0,-1 2-1,0 2 0,2 1 1,-1-2-1,2-1 0,1-3 0,1-3 0,-3-11 0,12 10-1,-1-11 0,1-3 1,3-4-1,0-3 0,3-1 1,1-2-1,-1 0 0,2-2 1,-4 3 0,-1 1 0,-2 0 0,-2 3 0,-1 2 0,-10 7 0,14-10 0,-14 10 0,11-1 0,-11 1 0,11 10 1,-6-1 0,1 3-1,1 4 1,0 0 0,0 3 0,1 1 0,1-2-1,-1-2 1,2-1-1,2 1-2,48 77-24,-46-90-1,7-1 2,-6-9-2</inkml:trace>
  <inkml:trace contextRef="#ctx0" brushRef="#br0" timeOffset="3275">2595 573 1,'0'0'16,"0"0"-4,12-3-2,-12 3-2,19-3-3,-7 1-1,4 1-1,0 1 1,5 2-2,0 1 0,2 4 0,3 0 0,0 5-1,1 0 0,-1 5 0,1 0-1,0 3 1,-2 3-1,-4 1 1,-2 1 0,-3 1 0,-5-2 0,-2 1 2,-5-3 0,-4 1 1,-6-5-1,-5-1 1,-7-3 0,-4-3 0,-4-4 0,-3 0-1,-2-6 0,3-1 1,0-5-1,4 0 0,4-4 0,7 0 0,2-2-1,8-1 0,3-1-1,6-1 0,3 0-1,5-4 0,5 5-1,4-2 1,5 0-1,2 2-1,3 2-4,-1-1-7,2 4-9,0 5-5,-4-4 1,-1 4 0</inkml:trace>
  <inkml:trace contextRef="#ctx0" brushRef="#br0" timeOffset="3856">3285 723 27,'28'-15'17,"0"-1"-1,-1-4-2,-1 4-1,-6-1-3,-1 2-2,-10-2-1,-2 3-1,-9 0-2,-2 4 0,-7 1-1,-3 1-1,-4 3-1,-1 2-1,-1 2-1,1 3 1,2 1-1,3 0 0,2 3 1,12-6-1,-12 13 1,12-13-1,4 20 1,3-7-1,5 5 1,1 4 0,4 7 0,1 4-1,3 6 0,0 4-1,-1 5 0,-1 3-1,0 3 1,-5 1-3,3-2 1,-6-7 0,0-1 1,-3-7 1,-2-7 0,-4-5 1,0-8 1,-3-4 2,1-14 0,-10 13 1,-2-12 0,2-3 1,-6-6 0,0-4-1,-6-4 0,0-5-1,-4-5 0,2-1-2,-2 0 1,1-2-1,3 2 0,3 1 0,4 2-1,5 2 0,7 4 1,6-3-2,7 2 1,9-1-1,6-1-1,3-1-1,11 1-6,-1-4-9,0-3-4,2 2-1,-3-3 2</inkml:trace>
  <inkml:trace contextRef="#ctx0" brushRef="#br0" timeOffset="4547">3777 628 11,'21'-5'11,"-2"-4"1,6-1-1,1-1 0,-4-3-1,2 3 1,-7-4 1,1 4-2,-10-1-2,1 1-2,-8 0-2,-1 11-1,-8-17-1,-2 10-1,-4 2-1,-1 1 0,-3 3-1,-2 3 1,-1 3-1,-1 3 2,-1 3-1,4 3 0,-1 2 1,2 2 0,0 2 0,2 4 0,4-1 0,3 4 1,1 0-1,6 1 1,3-1-1,6-1 0,2-3 1,5-2-1,4-4 1,5-3-2,6-3-1,5-7-6,6-3-20,7-5 1,5-11-1,5-5-1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4.7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12 10,'-14'5'11,"14"-5"0,0 0 1,0 0-9,17 6 0,2-6 1,4-1 1,8-1-1,4-2 1,4 1-1,3-1-1,-1 1-1,-1 1-1,-5 1-2,-5 1 1,-8 0-1,-5 1 1,-7-1-1,-10 0 0,0 0 0,0 0 1,0 0 0,0 0 0,-11 4 2,-2-4 0,-4 0 1,-4 0 2,-4 1-1,-2-1 1,3 1-1,2 0 0,4 0-2,4-1 0,3 0-1,11 0-1,0 0 1,0 0-1,17 1 0,2-2 0,4 1 1,4 0-1,5-1 0,2 0 1,3 0-1,-1 0-2,-6 1-3,-6 4-12,-24-4-3,0 0 0,-13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6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98 9,'-4'13'11,"4"-4"0,0 1 0,0 6-2,2 5-1,0 8 0,4 9-2,-2 10 0,3 11 1,-3 4-3,2 9 0,-4 0 0,2 2-1,-4-9 0,-3-6-1,2-13 1,-3-10-1,2-9 1,1-10-1,1-17 0,0 0-2,0 0 1,-9-23-1,6-5 0,1-3 0,-4-8-1,-1-6 1,-1-4-1,-1-5 1,0-2 0,1-1 0,-3 2 1,4 1-1,1 1 0,1 3 0,3 6 1,2 4 0,4 4-1,2 5 0,5 2 0,5 6-1,2 3 1,3 2-1,4 4 0,2 1 0,0 5 0,-1 4 0,-3 9 0,-1 3 0,-3 9 1,-5 4-1,-2 7 0,-3 8 1,-3 4 0,-4 4 0,0 0 0,-5-1 1,-2-1-1,-2-3 2,-4-4-1,1-6 1,-2-7 0,1-4 0,-1-6 0,2-4 0,1-6-1,9-2 0,0 0 0,-8-9-1,8 9 1,1-11-1,-1 11 0,3-10-1,-3 10 1,0 0-1,0 0 1,4 15-1,-1-1 1,0 5 0,4 4 0,2 5 0,2 5 1,2 4 0,2 0 1,4 2-1,1-1 0,2-3 0,-2-4 0,-1-4-1,0-6 0,-3-5 0,1-6-1,-6-9-4,3-2-11,-3-6-8,0-6-3,2-4 1,-4-5 0</inkml:trace>
  <inkml:trace contextRef="#ctx0" brushRef="#br0" timeOffset="962">576 666 22,'14'-1'15,"4"-1"-3,3-2 2,-1-1-4,1-1 0,-4-1 0,1 1-3,-7-3 0,0 0-1,-8-1-1,-2 1-1,-6-3-1,-1 2-1,-7 1 0,0 1-2,-4 2 0,1 2-1,-1 4 1,-1 1 0,0 3-1,1 2 1,2 3 0,0 1 1,1 4-1,1 2 1,1 4 0,4 5 0,2 1 0,3 3 0,4 2 0,4 1 0,4-2 0,6-3-1,3-4 0,5-6-2,7-5-2,0-9-3,7-3-7,-1-8-8,3-8-5,4-4 2,0-8 0</inkml:trace>
  <inkml:trace contextRef="#ctx0" brushRef="#br0" timeOffset="1412">1237 503 12,'-19'5'12,"6"-2"-1,-4 3 0,-2 0 1,-2 5 1,-3 0-2,0 6 0,-4-2-3,0 6-1,-3-1-2,5 6-1,-1-1 0,4 1-1,1-2-1,6 0 0,3-2 0,7 1-1,8-4 0,5-3 0,8-1-2,8-4 0,8-2-2,1-7-4,8 2-3,1-10-4,1 1-4,-4-5 1,-1 0 0,-6-3 1,-4 2 0</inkml:trace>
  <inkml:trace contextRef="#ctx0" brushRef="#br0" timeOffset="1713">1310 796 21,'-9'8'17,"9"-8"-1,-12 1 0,12-1-1,-9-13-3,9 1-2,-1-6-3,5-1-1,1-3-3,5-1-1,0 0 0,7 3 0,0 0-1,3 7 0,0 2-1,-2 5 0,1 2 0,-3 4-1,-2 5 1,-6 4 0,-2 6 0,-3-2 0,-3 9 1,-2 2 0,-3 0 0,-1 0 1,-5-2 1,-1-1-2,1-6 2,-3 2-2,1-9 1,0-2 0,1-3-1,1-3 0,1-3-1,1-3-3,9 6-5,-15-18-12,12 4-8,4-5-1,1-2 1</inkml:trace>
  <inkml:trace contextRef="#ctx0" brushRef="#br0" timeOffset="2233">1729 671 4,'-21'14'10,"10"-5"0,-2 2 1,3 2 1,-1 2 1,5 1-2,3 0 0,4-4-2,6 1-2,5-7-3,5-2-2,3-6 1,5-8-2,-1-5 1,1-5 0,-3-4 0,0-3 0,-7-2 1,-2 1-1,-8 1 0,-3 7-1,-7 2 0,-6 4 0,-2 5-1,-7 4-1,-1 4 0,-3 4 1,-1 2-1,-1 4 0,1-1 1,3 1 0,1 1 0,4 0-1,4 2 1,4 2-1,6 4 0,5 4 1,7 4-1,2 4-1,7 6 1,-1 4-1,5 8-4,-2 5-1,1 5 0,-5-1 1,-1 5-2,-4-1 2,-2 2 1,-5-4 1,-4-7 6,0-6 1,-4-7 0,1-3 1,-3-9 0,1-6 2,-3-5-2,4-5 1,4-11-1,-18 8-1,6-10 0,1-4 0,-4-4 1,0-5-1,-2-5-2,-1-7 0,5-8-1,1-7-1,6-7-2,2-10 0,9-6-1,4-5 1,8 1 0,5 0 1,3 4 0,6 5 1,1 7 0,2 7 0,-2 8 0,-3 6 0,-1 5 1,-2 3-1,-2 5 0,-4 4 0,-4 5 1,-4 1 1,-2 3 0,-10 6 0,10-5 0,-10 5 0,0 0 1,0 0 0,2 10 0,-2-10 0,1 14 0,0-4 0,-2 2 0,1 4 0,-1 4 0,1 1 0,0 2 0,2 1 0,0-1 0,1-1 0,2-4 1,3-2 0,-8-16 0,18 13 0,-7-14 0,2-3-1,0-6 0,5-4 0,1-4-2,2 0 1,1-4-1,0-2-1,-2 2 1,1-1 0,1 2 0,-5 6-1,-2 0 2,-3 3-1,0 2 0,-12 10 0,17-8 0,-17 8 0,0 0 0,6 11 0,-6 1 1,0 2-1,-2 5 0,0 5 1,3 0 0,0 2 0,-1-1-1,1 0 1,2-4 0,1-1-1,2-5 1,1-3-2,-7-12 0,15 13-4,0-8-6,-2-7-14,1-3-3,-1-6 1,1-4 0</inkml:trace>
  <inkml:trace contextRef="#ctx0" brushRef="#br0" timeOffset="3465">2595 633 16,'-4'12'13,"2"5"1,-1 3-1,-3-2-1,7 5 0,-4 0-2,5 1-1,1 2-4,3-1-1,-1-5-2,2-4-4,3 0-6,-10-16-12,17 5-3,-7-12 1,-2-13-2</inkml:trace>
  <inkml:trace contextRef="#ctx0" brushRef="#br0" timeOffset="3705">2771 139 20,'9'-7'20,"-9"7"0,0 0-1,0 0-12,0 0-7,0 0-5,0 0-4,0 0-9,0 0-1,0 0-1</inkml:trace>
  <inkml:trace contextRef="#ctx0" brushRef="#br0" timeOffset="3946">2940 189 14,'-3'30'13,"4"7"1,3 7 0,1 5 0,1 6-2,4 2-1,-3 5-3,1-4-2,1 1-1,-5-6-2,-3-6-2,-1-5 0,0-7-1,0-8 1,-2-6 0,-2-8-1,-1-4 0,5-9 0,-16 0 0,3-7-1,-1-4 0,-8-6 1,-1-6-1,1 0 0,-9-3-1,5-1 2,-1 1-1,5 3 1,1 4 0,5 2 0,5 9 0,3-2 0,8 10 1,6-11-1,5 7 1,5 0-2,6-1 2,6-2-2,6-1 2,5 1-2,1-1 1,2-2-1,-4 2 1,2-1-1,-5 2 0,0 2-1,-2 1 0,-4 3 0,-5 2 1,-8 2-1,5 3 0,-9 1 1,7 1 1,-11 2 0,-1 1 1,-3 1 0,-2 1 0,2-1 1,-2 2 0,1 3-1,-5 1 1,1-3-1,-1 4 1,4-3-1,2 3-1,5 0 1,-3-3-2,-6-16 0,21 22-4,-21-22-9,0 0-9,0 0 0,48-8 1</inkml:trace>
  <inkml:trace contextRef="#ctx0" brushRef="#br0" timeOffset="4627">3353 222 41,'0'0'26,"0"0"0,0 0-4,0 0-24,0 0-13,17 47-8,-17-47 0,0 0-1,0 0 0</inkml:trace>
  <inkml:trace contextRef="#ctx0" brushRef="#br0" timeOffset="5007">3561 860 20,'0'0'21,"-48"-9"-1,48 9-1,0 0-3,0 0-3,0 0-4,-33-47-2,33 47-2,0 0 0,-5-52-2,5 52-1,0 0-1,32-56 0,-32 56-1,0 0 1,56-49-2,-56 49 1,0 0-1,48-20 0,-48 20 1,0 0-1,0 0 0,0 0 0,32 62 1,-32-62 0,2 53 0,-2-53 0,-6 61 1,6-61-1,-13 53 1,13-53 1,-16 42-1,16-42 1,0 0 0,-44 34 0,44-34 0,0 0 0,-58-1-1,58 1-1,0 0-2,-53-26-3,53 26-6,0 0-13,-2-43-5,2 43 2,9-45-1</inkml:trace>
  <inkml:trace contextRef="#ctx0" brushRef="#br0" timeOffset="5538">3816 554 20,'0'0'20,"0"0"0,0 0 0,0 0-14,0 0-1,17 42-1,-17-42-2,0 0 1,0 0 1,11 45-1,-11-45 1,2 42 0,-2-42-1,-11 54-1,11-54 1,1 57-1,-1-57 0,5 50 1,-5-50-1,0 0 0,-3 44 0,3-44 1,0 0 0,0 0-1,0 0 0,0 0 0,0 0-1,42-56 1,-42 56-1,31-52-1,-31 52-1,39-52 1,-39 52 0,42-41-1,-42 41 1,0 0 0,54-35-1,-54 35 0,0 0 0,0 0 0,0 0 1,0 0-1,0 0 1,44 12-1,-44-12 1,0 0 0,2 54 0,-2-54 0,1 55 1,-1-55-1,-8 64 1,8-64-1,9 62 1,-9-62-1,2 54 0,-2-54-4,0 0-8,-1 50-15,1-50-1,0 0 0,0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6:59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1684 4,'0'0'7,"0"0"-2,0 0 0,0 0-1,0 0 0,0 0-2,0 0-1,0 0 0,0 0 0,0 0 0,0 0-1,0 0 1,0 0-1,0 0 1,0 0-2,0 0 1,0 0 0,0 0-1,0 0 1,0 0-1,0 0 1,0 0-1,0 0 0,0 0 0,0 0-1,0 0 1,0 0-1,0 0 1,8 11-1,-8-11 1,2 11 0,-2-11 1,-2 12 0,2-12 0,-4 9-1,4-9 1,0 0 0,-12 12 0,12-12-1,0 0 0,-9 5-1,9-5 1,0 0-1,0 0 2,0 0-1,0 0 0,0 0 1,0 0 0,-7-14 1,7 14-2,-2-12-1,2 12-1,-5-17 0,1 8 0</inkml:trace>
  <inkml:trace contextRef="#ctx0" brushRef="#br0" timeOffset="2373">0 1470 3,'0'0'3,"0"0"0,0 0 0,0 0-2,0 0 1,0 0 0,0 0 2,0 0-1,0 0 2,12 5 0,-12-5 0,16 3 0,-5-2 1,5 0-1,-2-2 0,4 0-1,3-3 1,1-2 0,5-8 0,1-1 1,4-8-1,4-2-1,4-7-1,1-2 0,4-8 0,1 0-1,1-4-1,-1 0 1,-4-3-1,-2-2 1,-3-3-1,-2-1 1,-5-2 0,-2 2-1,-4-1 1,-2 0-1,0 2 0,-1 7 0,-3 5-1,0 6 1,0 6-1,-3 4 0,0 7-1,-2 6 2,-1 3-2,1 1 1,-2 2 0,1 1 0,-2 1 0,0 1 0,-1 0 0,-9 4 0,16-7 0,-16 7 0,11-6 0,-11 6-1,7-10-2,-7 1-3,0 9-5,1-16-8,-1 7-4,0 9-1,14-14 0</inkml:trace>
  <inkml:trace contextRef="#ctx0" brushRef="#br0" timeOffset="3154">1023 397 8,'-12'-29'7,"5"0"-1,2-4 1,5 0-2,4-2 0,7 1-1,2-1-1,6 2 0,4 2-2,4 4 0,4 4 0,4 2 0,2 7-1,1 3 0,1 4 0,1 4 0,-1 4 0,3 3 0,-2 3 0,0 4 0,0 3 0,-1 4 0,-4 2 0,0 4 0,-6 2 0,-5 4 0,-3 2 0,-6 2 0,-6 3 0,-4 0 0,-4 2 1,-5 2 0,-4-3 0,-5 3 0,-1 2 1,-4-1-1,-4 0 1,0-2 0,-3-1 0,-2-6 2,0 3-1,-3-9 1,-1-6 0,-3-3 2,0-6-2,-4-5 0,2-3 0,-3-6 0,-2-3-2,0-4 1,-1-3-1,2-7 0,3 0 1,1-4-1,3-2 0,5-5-1,6-6 1,5-8-1,10-5 0,5-5-1,8-5 1,12-5-2,4 0 1,9 4-1,5 4-1,3 9-2,-2 6-1,7 13-5,-3 6-4,-2 9-11,1 7 1,-5 3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7:04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0 638 1,'52'3'2,"10"3"1,12 3-1,7 4-1,7 4 0,0 0 1,-1 1 0,-6 0 1,-8-4 0,-13-1 1,-14-5 0,-11-1 0,-11-5 0,-7 1 0,-17-3-1,11-1-1,-11 1-1,0 0 0,0 0-2,-1-9-3,1 9-4,1-9-5,-1 9-1</inkml:trace>
  <inkml:trace contextRef="#ctx0" brushRef="#br0" timeOffset="941">1458 686 3,'0'0'4,"-15"-13"0,5 7-2,-1-1 0,-3 0 0,-2-1 0,1 2-1,-3 0 0,0 2 0,2 0 0,-1 3 1,0 1-1,-1 3 1,-2 3 0,-2 3 0,-3 5 0,-3 1 0,-2 5 0,0-1 0,0 6 0,-1 5-1,3 2 0,2 2 0,5 2 0,4 1 0,6 2 1,3 3 0,8 0 0,7-3 1,5 0-1,9 2 1,6-3 0,6-3-1,6-2 1,5-4-1,5-5 0,6-7 0,3-6-1,0-8 1,1-6-1,-3-7 1,1-10-1,-6-7 2,-2-6-2,-12-6 0,-6-6 0,-7-3 0,-10 0-1,-7-1 0,-10 1 0,-6 2-1,-8 2 1,-4 4-1,-6 3 1,-2 5-1,-2 2 1,-1 6-3,2 7 1,-1 6-1,0 4-1,3 7-2,1 3-2,3 7-1,3 5-3,5 7-1,5 7-2</inkml:trace>
  <inkml:trace contextRef="#ctx0" brushRef="#br0" timeOffset="1743">2002 1696 0,'59'84'1,"-4"2"2,-2-2-1,-4-1 0,1-6 0,-3-9 2,-5-9 0,-1-8 1,-3-11 1,-7-10 0,-5-8 1,-4-8-1,-6-6 0,-5-7 0,-11-1-2,12-8-2,-12 8 0,5-14-2,-5 14 0,0-17-1,-3 8 0,-2-1-1,-1 0-1,-2-1 0,-1 0 0,-2-1-1,0-1 2,1 0-1,-1 2 0,4 0 2,0 1 0,7 10 1,-9-13 1,9 13-2,0 0 1,0 0 0,0 0-1,0 0 1,0 0 0,11 9-1,-11-9 1,9 13 0,-9-13 0,7 10 1,-7-10 1,0 0 1,0 0 0,0 0 1,0 0 1,-10-19 1,5 5 1,-3-6-2,1-2 1,-1-3-1,4-1 0,0-2-1,3 0-1,0-1-1,4 2-1,-1 4 1,3 3-1,-2 3 1,1 3-2,-1 4 1,-3 10 0,5-9 0,-5 9-1,0 0 0,0 0 0,0 0 0,12 13-1,-8-1 1,2 4-1,2 4 1,0 3 0,-1 8 0,1 3 0,1 0 0,-3 2 0,1-1 0,-1-1 0,-1-1 0,1-6 0,-2-3 0,-1-4 0,-1-3 0,-1-5 0,-1-3 0,0-9 0,-6 11 0,6-11 0,-20 2 1,3-4 0,-5-3 0,-6 1 1,-7-4-1,-6 1 1,-4-4 0,-3 2 0,-1-1 0,-1 1-1,2 0 1,5 2-1,3 0 0,7 0 0,6 2 0,6 0-1,4 2 0,7-1-1,10 4-4,-10-10-3,10 10-6,2-20-8,-1 2-4,2-1 1,-1-8 0</inkml:trace>
  <inkml:trace contextRef="#ctx0" brushRef="#br0" timeOffset="2954">2235 1172 2,'-42'-18'6,"-3"3"-1,5 3-1,4 3-1,6 1 0,8 6 0,8 8-1,14 5 1,10 7-1,10 5-1,6 6 1,5 2 0,3 3 0,1-3 0,-4-3-1,-8-7 2,-6-2 1,-10-8 1,-7-11 0,-14 11 1,-5-10 0,-8-3 0,-6 1 1,-8-5-1,-3 2-2,-2-2-1,0 1 0,1-1-1,2 1-1,4 0 1,7 0-2,5 2-3,1-5-6,8-4-11,1-4-2,0-11 0,6-3-1</inkml:trace>
  <inkml:trace contextRef="#ctx0" brushRef="#br0" timeOffset="3735">339 90 8,'17'11'6,"4"3"0,3-3 1,3 1-1,4-4 1,-2 1-2,-1-5 0,-4-4 0,-3-2 0,-5-7-1,0 3-2,-6-4 1,-1 1-2,-1-4 1,-3 1-2,-5 12 1,7-20 0,-7 11 0,-5-4-1,-2 2 0,-5 2 0,-3-1 0,-5 2 0,-2 2 0,-4 0-1,-1 2 1,-1 3 0,0 2 0,0 3 0,2 2 0,2 4 2,2 3-1,5 4 1,3 4-1,5-2 2,4 7 0,5 3-1,3 2 0,6 1 1,6-1-2,3 1 1,5-3 0,4 6 0,0-9-1,3-2 1,-2-5-1,-1-3 1,-7-4 0,0-5-2,-7-2-4,-13-5-9,0 0-9,5-15 0,-15 4 0,0 0-2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2:14.8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739 96 1,'0'0'6,"0"0"0,-12-9-3,12 9-6,-13-8 0,13 8 2,-18-11 1,8 4 1,-1 0 3,-1-2 1,12 9 0,-22-16 1,10 9-2,-1 0-1,-1 3-2,-2 0 0,-3 2 0,-1 0 0,-3 0 0,-2 2 2,0 0-1,-3 2 1,1-1 0,-2-1 0,0 2 0,2 2 0,2 0-1,0 1-1,1 3 0,4 0 0,0 4-1,3 0 1,-1 3 0,3 0 0,1 3 0,1 1 0,1 0 1,-1 3-1,1 0 1,1 1 0,-2 2 1,0 2 0,-1-1-1,1 0 0,0 3 0,2-1 0,2-1 0,2-2 0,5 1 0,2-1 0,2 1 2,4-2 0,4 1 1,3-1-1,4 1 0,4-2 0,1 1-1,4-1 1,1-2-2,4 0 0,1 2 0,6-5 0,1 1 0,2-2 0,4-3 0,2-4 1,0-4-1,0-4 1,0-5 0,-1-6-1,-3-8 1,0-3-1,-5-7-1,-2-6 1,-1-4-3,-3-2 1,-3-3-2,-2 0 2,-4-1-2,-4-1 1,-5 2 0,-5-1-1,-7 2 3,-6-1-2,-9-1 2,-6 2-2,-8 3 1,-7 3 0,-4 3-1,-5 7 1,-1 5-1,-2 8 0,0 5-1,-1 7-3,1 5-7,-1 11-11,-6-6-3,3 5 0,-11-10-1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2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-1 139 12,'0'0'8,"1"-15"1,-1 15-1,14-16-2,1 5-1,2 0-1,7-1 0,5 0-1,8-2 2,7 4 0,8-1 1,6 3 0,7 0 0,12 4-2,6 1 0,9 1-2,2 1 1,2 2-1,0-2 0,3 2 1,-4 0-1,1 2 0,-4-1 1,-2 4-1,-3-1 1,-3 2-1,-7-1 0,-4 1 0,-12-2 0,-7-1 0,-12-1 0,-8-2 0,-10 0-1,-4 0 1,-9-1-1,-11 0 0,13 0-1,-13 0 0,0 0-4,0 0-7,0 0-16,0 0-1,-4-17 1,0 3 0</inkml:trace>
  <inkml:trace contextRef="#ctx0" brushRef="#br0" timeOffset="1292">219 1431 16,'0'0'13,"0"0"-4,0 0-1,0 0-4,0 0-2,0 0-1,0 0-1,0 0 0,0 0 0,0 0 2,0 0-1,0 0 1,0 0-1,0 0 1,0 0-1,0 0 1,0 0 1,15 5-1,-2-2 0,2-2 1,8 1 1,4-2 0,8-1 1,7-2-1,8 0 0,3-2-1,8 2 0,4-3 0,6 3-1,5-1 0,3 1 0,3 1 0,2 0 0,2 0 1,2 0-1,-2-2 1,2 2 0,-4-2 0,0 0 0,-2 0 1,4 2-1,-1-2 0,3 3-1,2-1 0,-2 1 0,-2 0-2,-3 1 1,-5-1-1,-7-1 1,-8 0-1,-5 1 1,-5-2-1,-4 2 1,-2-1-1,-2 0 1,-7 1-1,-4 1 1,-8-1 1,-3-1 1,-11 1 0,-1 1 0,-11 0 0,0 0 1,0 0-1,0 0-1,0 0-1,0 0-1,0 0 0,0 0 0,0 0-1,0 0 1,0 0-1,0 0 1,0 0-1,0 0 1,0 0-2,0 0 0,0 0-3,0 0-2,0 0-11,0 0-13,0 0-1,-6-12 1,-3-8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0 6,'0'0'10,"0"0"-1,0 0-3,0 0 0,0 0-1,0 0 0,0 0 1,0 0 0,0 0 1,0 0-1,0 0 0,0 0-2,0 0 1,0 0-3,0 0-1,0 0 0,-8 15-1,6-4 0,-3 5 0,0 6 2,-3 6-1,1 3 1,-1 5 0,2 2 1,-1 4-1,2 2 0,2 0 0,1 0-1,1-3 1,0-1-1,1-2 0,-2-4 1,1-3 0,-2-4 1,3-4-1,-3-4 0,3-4 1,2-4-2,-2-2 1,0-9-2,0 0 0,7 10-3,-7-10-5,4-12-17,4 1-1,-5-10 0,5-4 0</inkml:trace>
  <inkml:trace contextRef="#ctx0" brushRef="#br0" timeOffset="551">357 304 7,'1'-11'20,"-1"11"-2,3-11-6,-3 11 1,0 0-1,0 0 2,0 0-3,0 0-3,1 9-3,0 1-4,-3 4 0,0 1-1,2 5 1,-4 1-1,3 2 2,-1 1-1,1 2 1,-2-1 0,2 0 0,1-4 0,-2 2 0,3-3 0,-1-3-1,0-1 0,1-4-1,5 1-4,-6-13-14,19 10-9,2-11-1,-5-8 0,5-8 0</inkml:trace>
  <inkml:trace contextRef="#ctx0" brushRef="#br0" timeOffset="911">727 446 5,'0'0'14,"4"18"0,-4-18 1,0 0-14,9 3-1,-9-3 2,9 5 3,-9-5 3,17 2 1,-7-3 0,5 0 1,0-4-4,3-1-1,0-3-2,-1 0-1,-1-3 0,0-4-1,-5 0-1,0-3 1,-3 0-1,-2 1-1,0-2-1,-3 3-1,2 1-1,-4 2 0,0 2 0,-5 2 1,4 10 1,-14-10 1,2 7 1,-4 5 1,-4 0 2,-1 4-1,-4 2 0,-2 4 1,-1 3-1,1 4 1,-1 1-1,2 4 1,2 1 0,3 3 1,0-2 0,8 3-1,-1-2 1,5 1-1,2-3 0,6 1-1,1-2 1,5 0-1,9-4 0,5 0 0,7-5-1,6-1 0,5-6 0,3-1 0,1-4 0,-1-3-1,-4-1 1,-3-1-1,-6 0 0,-3 0 0,-6 1 0,-3 1 0,-4 0 0,-2 0 0,0 2-1,-9-2-1,13 6-3,-13-6-11,0 0-12,0 0-2,0 0 2,0 0-1</inkml:trace>
  <inkml:trace contextRef="#ctx0" brushRef="#br0" timeOffset="2483">1718 385 10,'0'0'12,"0"0"-3,0 0-1,0 0-4,0 0-1,0 0-2,0 0 0,0 0 0,0 0 0,0 0 1,0 0 0,0 0 0,0 0 2,0 0 0,0 0 0,-5 15 0,4-4 0,3 2 0,-1 6 1,0 4-2,0 6 0,0 0-1,2 3 0,-2 0-1,2 0 1,-2-3 0,2-1 0,-2-6-1,1-2 2,0-5-1,-1-4 0,-1-11 0,1 13 0,-1-13-1,0 0 0,0 0-4,0 0-9,0-10-12,0 10-1,1-25 1,-3 9-1</inkml:trace>
  <inkml:trace contextRef="#ctx0" brushRef="#br0" timeOffset="2954">1601 641 14,'0'0'12,"0"0"0,0 0 1,15-12 1,-15 12-2,23-11 2,-5 4-6,7 0-2,3-1-2,4 1-2,0 0 1,4-1-1,-1 2 0,-1 2 0,-7-1-1,-2 3 0,-7 0 0,-3 2-2,-4 2-1,-11-2-11,13 2-13,-4-2 1,-9-13-1,2-4 0</inkml:trace>
  <inkml:trace contextRef="#ctx0" brushRef="#br0" timeOffset="5618">2041 226 6,'0'0'10,"0"0"0,0 0-1,0 0-1,0 0-2,0 0-1,0 0 0,0 0 1,0 0 0,0 0 0,0 0 0,0 0 0,0 0-1,0 0-1,0 0 0,0 0-1,0 0 0,0 0-1,0 0 0,0 0-1,0 0 0,0 0 0,0 0 0,0 0 0,0 0-1,0 0 1,0 0-1,6 17 1,0-7 0,0 3-1,1 4 1,2 5 0,3 1 1,-1 5 0,2 3-1,0 3 1,3 0 0,0 2 0,2-1-1,1-3 1,-2-2-1,1-3 0,-2-3 1,-2-4-1,-1-2 0,-4-5-1,-1-1 1,-8-12 0,11 14 0,-11-14-1,0 0 1,7 9-1,-7-9 1,0 0-1,0 0 1,0 0 0,0 0 1,0 0 1,0 0 0,0 0 0,0 0 0,0 0-1,6-9 1,-3-2 0,1-5-2,0-6 0,0-6-1,1-7 1,2-7-2,2-2 1,0-3 0,0 3 0,-1-1 0,3 4 0,-2 5-1,2 4 2,-1 5-2,-3 3 2,-1 3-1,-1 5 0,1-1 0,-3 7-1,-1-1 0,-2 11-3,2-12-4,-2 12-8,0 0-14,0 0-2,-8 11 1,8-11 0</inkml:trace>
  <inkml:trace contextRef="#ctx0" brushRef="#br0" timeOffset="7020">3100 565 2,'0'0'8,"0"0"0,0 0-1,0 0-2,0 0 1,8 10-1,-8-10 1,3 20 0,0-3 0,-1 1 0,2 5 1,-2 2-2,3 3 0,-1 2 1,1 3-3,-1-3 0,3 2-1,-3-3 1,1-1-2,0-4 0,-2-2-3,2-3-5,0-7-9,-5-12-6,0 0 0,0 0-1</inkml:trace>
  <inkml:trace contextRef="#ctx0" brushRef="#br0" timeOffset="7330">2899 677 5,'0'0'15,"-6"10"2,6-10-1,16 4-11,3 0 0,3-3 1,6 2 4,2-3 0,4 1 0,-3-2-3,1 1-1,-6-1-2,-1 1-1,-5-1 0,-3 2-2,-3-1-1,-4 0-7,2-1-14,3 3-6,-2-5 2,5-1-1</inkml:trace>
  <inkml:trace contextRef="#ctx0" brushRef="#br0" timeOffset="7901">3555 256 22,'0'0'20,"-14"1"0,14-1 0,0 0-14,9 0-5,5 2 0,6 2 0,6 0 1,6 3 0,4 1 1,3 1-1,2 1 0,-5 2 0,-2-1-1,-6 3 0,-5-2 1,-8 1-1,-4 1 1,-5-2 1,-4 3 0,-6-3 0,-4 3 0,-4-4 1,-1 0-1,-2-1-1,3-1-1,0 0-2,12-9 0,-9 18-2,9-18 1,14 20-1,0-10 0,1 3 1,3 0 1,0-1 2,-2 2 0,-2-3 0,-4 3 1,-4-2-1,-2 2 1,-4 1 0,-2 1 1,-8 1-1,-2 2 0,-8 0 1,-3 0 1,-9-2-1,-4 1 1,-5-5-1,-1 0-1,1-5 1,3 0-1,7-5-2,6-3-3,12 0-4,9-9-11,13-1-11,15-3-2,8-5 2,10-3 0</inkml:trace>
  <inkml:trace contextRef="#ctx0" brushRef="#br0" timeOffset="8542">4532 384 24,'-6'-16'25,"0"1"3,-1 4-7,-1-3-6,8 14-3,-19-11-3,7 11-3,-4 3-2,-3 5-3,0 3-1,-1 1 0,0 6-1,2 0 1,3 3-2,5 0 1,5 0-1,5-1 0,7 0 0,1-2 1,6-1-1,0-3 2,3-1-1,0-2 1,-2 0 1,0 0-1,-3-1 0,-1 2 1,-4 2-1,-1 2 0,-3 2 0,-2 1 0,-4 0-1,-1 1 2,-5 2-1,-3-2 1,-2-1 0,-4-2 1,-2-4 0,-3-2 0,-2-4 2,1 0-1,-1-8-1,6-1 1,-1-7-1,6-1-2,4-1-4,4-7-9,12-2-15,9 1-3,7-6 3,7-2-2</inkml:trace>
  <inkml:trace contextRef="#ctx0" brushRef="#br0" timeOffset="9053">4848 442 18,'0'0'18,"-8"13"0,8-13 3,0 0-10,0 0-7,-6 11-1,7 2 4,-3 2 2,3 7 1,-3 2 0,2 5-3,-3 0-1,2 4-2,-2-5-1,3-1 0,-3-2-1,3-1-1,5-4-3,-3-4-11,5-2-16,3-4-1,3-8 2,0-5-2</inkml:trace>
  <inkml:trace contextRef="#ctx0" brushRef="#br0" timeOffset="9453">5170 412 26,'0'0'21,"0"0"-1,10 0 0,-10 0-16,0 0-4,12-4 0,-12 4-1,0 0 2,0 0 0,0 0 0,0 0 2,0 0 0,0 0 1,0 0 1,0 0 0,0 0 0,0 0-1,0 0-1,0 0 0,-14 8 0,5-5-1,-2 5-1,-3 0 1,-5 5 1,-2 4-1,-3 4 1,-2 3 0,1 4-1,0 2 0,4 3 1,3-1-2,10 3 0,6 1-1,8-3 1,9 0-2,9-3 1,8-3 0,7-4-1,4-4 1,1-6 0,4-5 0,-1-4 0,-2-7 0,-1-2 0,-2-6 1,-1 0-1,1-6 0,-3 0-1,-3-1 0,-3 0 0,-3 0 0,-7 1 0,-5 2 1,-4 1-1,-6 4 2,-8 10 0,5-14 0,-5 14 0,-3-11-1,3 11 1,-9-5-1,9 5-1,-19-3 1,4 2 0,-4-1 0,-4 1 0,-5 0 1,0 0 1,-2 0 0,-1 1-1,1 0 1,5 1-1,1 2 0,3 0-1,6 2-1,0-1-2,8 7-9,7-11-17,-15 8-1,15-8-1,-11-25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48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122 330 7,'0'0'9,"-9"-9"-1,9 9-1,0 0-1,-9-7-2,9 7-1,-14-3-2,14 3 0,-16-2 0,5 1 1,2 1 0,9 0 1,-17 0 0,17 0 0,-15 1 0,15-1 0,-11 1 0,11-1-2,0 0 0,-11 3-1,11-3 1,0 0-1,10 0 0,2-3 0,10-3 0,8-3 0,4-2 1,8-3-1,6-2 1,0-2-1,0 2 1,-7 0 1,-4 5 1,-13 0 3,-1 4-1,-12 2 1,-1 3-1,-10 2-1,0 0-3,0 0-5,0 0-8,0 0-12,0 0 0,0-9 0</inkml:trace>
  <inkml:trace contextRef="#ctx0" brushRef="#br0" timeOffset="511">317 0 17,'0'0'16,"0"0"0,0 0-2,0 0-3,0 0-4,20 4-1,0-1-2,7 3-1,5-1 1,8 1-1,2 2 0,0-2-1,1 1-1,-2 0-1,-6-1 1,-5 1-1,-6-1 0,-7 1 1,-4 0-1,-2 2 1,-11-9 0,6 18 0,-7-6 0,-2 1 0,-3 2 1,-3 2 0,-5 2-1,-2 3 1,-5-1 0,1 2-1,-2 2 0,-4-2-3,5 4-13,6 0-11,-5-9 1,5-4-1,-4-14 0</inkml:trace>
  <inkml:trace contextRef="#ctx0" brushRef="#br0" timeOffset="2964">88 814 3,'4'9'15,"-4"-9"1,0 0-1,0 0-11,0 0-5,0 0-1,0 0 1,0 0 2,0 0 0,0 0 1,0 0 0,0 0-1,0 0 1,0 0 0,0 0-1,-6-10 0,6 10-1,-5-9-1,5 9-2,-4-12-3,4 12-6,0-12-5,-2 2 0</inkml:trace>
  <inkml:trace contextRef="#ctx0" brushRef="#br0" timeOffset="3325">136 665 12,'0'0'13,"0"0"3,0 0 1,0 0-16,0 0-3,0 0 2,0 0 1,0 0 5,0 0 2,0 0 0,0 0-1,0 0-2,0 0-1,0 0 1,0 0 0,0 0-1,0 0-2,0 0 0,0 0-1,-11-3 1,11 3-1,0 0 1,-12 0-1,12 0 0,-11 1 1,11-1-1,-13 0 1,13 0 0,-12-2-1,12 2 0,-10 0 1,10 0-1,0 0-1,-11 0 1,11 0-1,0 0-1,0 0 1,0 0 0,1 10-1,-1-10 1,11 20 0,-1-8 1,3 6 0,4 2 0,5 4 0,3 1 0,5 4 1,2 1-1,4 2 0,-1 4-1,-2-1 1,-1-2-1,-3-1 0,-5-2 0,-4-4-1,-1-4 1,-6-5 0,-1-3 0,-4-4 0,-8-10 0,11 13 0,-11-13 0,0 0-1,0 0-3,0 0-9,0 0-14,0 0-1,-10-19 1,8 0 0</inkml:trace>
  <inkml:trace contextRef="#ctx0" brushRef="#br0" timeOffset="3996">502 934 3,'0'0'3,"-10"-3"3,10 3 5,0 0 6,0 0 0,0 0-2,-9-1-7,9 1-2,0 0-4,8 9 0,-8-9 0,19 15-1,-7-4 1,5 2-1,3 3 0,3 3 0,2 0 0,3 2 0,-2 0 0,2 1-1,-2-3 0,-2 1 0,-5-2 1,-3-3-1,-5-1 2,-3-3 0,-4-2 0,-3 1 1,-1-10-1,-9 13 1,-1-7 0,-3 1 0,-4-1-1,-5 0 0,-5-1-1,-3 1 2,-3-1-1,-3 4 1,-1-5 0,2 2 1,0-2-1,6 3 0,2-2 0,6-1-1,3-1-1,6-2 0,3 2-1,9-3 0,-11 5-1,11-5 0,0 0 0,0 0-1,0 0-1,0 0-6,0 0-19,23-16-1,-4-1 0,6-4 1</inkml:trace>
  <inkml:trace contextRef="#ctx0" brushRef="#br0" timeOffset="5378">1059 770 18,'0'0'15,"-4"-11"0,4 11-4,0 0-3,0 0-2,0 0-2,0 0-1,0 0-2,0 0 1,0 0 0,0 0-1,0 0 0,0 0 1,0 0 0,-6 16 0,7-2 1,-2 3 0,2 6-1,1 2 1,0 9-1,1 5 0,-1 3 0,1 5-1,-1 3 0,-1 2 0,1 1-1,-1 1 1,-1-4 0,1-7-1,-1-2 1,1-8-1,-1-6 1,0-10 0,1-2 0,-1-15 1,0 11-2,0-11-4,0-12-13,-2-9-8,5-4 1,-2-10-1</inkml:trace>
  <inkml:trace contextRef="#ctx0" brushRef="#br0" timeOffset="5848">1272 1047 25,'0'0'13,"0"0"2,0 0 2,0 0 3,-6 10-4,9 0-7,-3 0-5,2 7-2,-1 1 0,1 8 0,-1 2 0,2 2-1,-2 0 1,-1 1-1,0-2 0,1-4 0,1-3-2,-1-6-7,-1-16-17,19 8-2,-8-20 0,7-9 0</inkml:trace>
  <inkml:trace contextRef="#ctx0" brushRef="#br0" timeOffset="6179">1543 1172 18,'-5'23'20,"5"-23"0,8 20 0,2-14-13,4 2-6,3-1-1,6-2 1,3-4 1,-1-4-1,2-2 1,-3-3 0,0-1 0,-3-6 0,-6 2-1,-3-5 1,-6 2 0,-4-5-1,-4 0 0,-2 0 0,-4-1-2,-1 2-1,-2 0-1,-2 5 1,0 0-1,-2 5 1,1 4 0,-4 2 1,3 6 1,-3 3 0,1 2 2,0 7-1,0 3 1,0 5 0,4 5 1,0 2 1,5 5 1,0 1 0,10 6 0,1-5 0,10 4 1,2-3-2,7 1 0,0-5-2,7-2 0,5-4-2,1-7-1,4-1-3,-3-12-9,6-6-14,5-6-2,-2-8 2,1-8-1</inkml:trace>
  <inkml:trace contextRef="#ctx0" brushRef="#br0" timeOffset="6780">2503 1176 62,'0'0'27,"1"11"-1,-1-11-7,0 18-18,1-3-2,-1 4 1,-1 5 0,0 5 0,-1 3 1,-2 4-1,0 0 0,-1-3 0,1-3-2,4-2-5,-3-6-12,3-9-8,0-13 0,0 0 1</inkml:trace>
  <inkml:trace contextRef="#ctx0" brushRef="#br0" timeOffset="7120">2247 1423 2,'0'0'18,"0"0"1,0 0-5,11-7-7,-11 7 1,17-4 0,-17 4 2,22 2-3,-8-2 0,8 5-2,0-4-1,7 4 1,6-2-1,6 3 0,2-4-1,3 3 1,-3-3-2,0 3 0,-5-2 0,-6 0-2,-11-2 2,-5 1-1,-16-2 1,13 1 0,-13-1 0,0 0-1,0 0-4,0 0-14,0 0-10,1-14-2,-4 1 0,2-7 1</inkml:trace>
  <inkml:trace contextRef="#ctx0" brushRef="#br0" timeOffset="7811">3043 936 12,'0'0'17,"0"0"3,0 0-12,0 0-2,0 0 0,0 0 0,0 0 1,2 11 2,-3 4-3,2 9-1,-2 6 0,2 10 0,-5 11 0,1 8 0,-5 2-1,2 3 0,-1-6-1,2-3 0,-2-9-1,1-8-1,3-11-1,2-10-2,4-6-4,-3-11-11,7-15-9,-3-5-3,-3-9 2,0-10 1</inkml:trace>
  <inkml:trace contextRef="#ctx0" brushRef="#br0" timeOffset="8092">2963 1026 25,'-2'-21'15,"2"5"-1,0 16-1,3-12-3,-3 12-2,7 10-4,-7-10-2,11 25-1,-3-6 1,1 6 0,3 5 0,0 1 2,5 5-1,0-1 1,6 5 1,0-6-1,4 2 1,1-3-1,2-1 0,1-5-1,1-3-1,-4-4-1,-1-4 0,-3-6 0,-3-2 0,-5-6 0,-1-5 0,-4-10 0,-1-7-1,-4-11 1,-3-7-1,0-10 1,-1-7 0,-2-5-1,-1-2 0,-3 1 1,0 6-1,0 7 1,0 6-1,0 9 1,1 8-2,3 10-5,-3 3-18,3 12-4,9-12-1,-9 12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2:02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169 194 1,'0'0'17,"0"11"0,0-11-2,0 0-8,-2 15-2,2-15 2,1 18 0,-1-7 0,1 7 2,-3 3-1,1 8 0,-3 4-2,1 8-1,-4 2-2,2 2 0,0-2-1,0-2-1,0-7 0,0-4-1,2-8-1,1-7-3,2-5-4,0-10-7,0 0-12,0-11 1,-3-6 0</inkml:trace>
  <inkml:trace contextRef="#ctx0" brushRef="#br0" timeOffset="331">-8 446 16,'-2'15'18,"2"-15"1,0 0-6,20-7-10,-5 4 0,6 0 0,4-1 2,9 4 1,0-4-1,4 5 0,-2-3 1,-3 5-1,-7-4-1,-2 4 0,-8-3-1,-4 1-1,-12-1-4,9 1-12,-9-1-11,6-9 1,-2-5-2,7-2 0</inkml:trace>
  <inkml:trace contextRef="#ctx0" brushRef="#br0" timeOffset="661">805 74 9,'0'0'14,"10"-14"5,-10 14 3,0 0 1,0 0 1,0 0-8,0 0-7,-2 17-6,-1-2-2,-1 8-1,-1 4 0,0 12 0,-2 7 0,-1 9 0,-3 5 0,3-2 0,-2 0 0,2-6 0,-1-5-2,5-7-11,0-10-14,2-17-1,2-13 0,5-9 1</inkml:trace>
  <inkml:trace contextRef="#ctx0" brushRef="#br0" timeOffset="971">666 137 38,'8'-9'20,"-2"-8"-1,14 0 0,2-2-21,8 0-2,5 1 3,4 2 2,3 4 2,-2 4 2,4 6 1,-6 1 0,0 6 0,-8 1-2,-2 6 0,-8 2-1,-4 4-1,-8 2 1,-4 1-1,-10 0 1,0 3 0,-7-3 0,-4 2 0,-6-8 1,-3 2 0,-6-8-1,2-1 0,-4-3 0,0-3-1,3-1-1,3-4-2,7 3-3,2-6-3,19 6-7,-12-6-9,12 6-8,24-15-1,0 2 3</inkml:trace>
  <inkml:trace contextRef="#ctx0" brushRef="#br0" timeOffset="1492">1318 52 35,'0'0'25,"0"0"-3,0 0 2,0 0-16,0 0-9,0 0 0,9 9-1,-9-9 0,4 10 1,-4-10 1,3 14 2,-3-14 0,-3 19 0,-1-9 2,0 6 0,-5-2 0,2 7 0,-3 1 1,-3 6-1,-1-1 1,-1 5-1,-3 3 0,2 3-2,-2 2 1,2-1-1,1-2 0,4-2-1,2-4-1,4-1 1,4-6-1,3-3 0,5-5-1,5-1 1,3-4 0,4 0 0,5-5 1,6-3-1,4-3 0,4-3 1,1-2 0,2-3 0,-2-1 0,-3 1 0,-4-1 2,-6 3-2,-8 1 1,-3 3-1,-15 2 0,14 0 0,-14 0-1,0 0-1,9 14-2,-9-14-5,5 15-11,-5-15-12,-1 10-1,1-10 0,-15-10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6:00.4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 16 6,'0'0'11,"0"0"0,0 0-1,0 0 0,0 0-3,0 0-2,0 0-5,0 0-2,0 0-1,0 0-1,0 0 2,0 0 2,0 0 3,0 0 5,0 0 2,0 0 3,0 0 0,0 0-2,0 0-3,0 0-2,0 0-4,16-2-1,-16 2-2,15 5 0,-5-3 1,2 2 2,2-1 0,0-1 2,1 2 0,-1-3 2,5 1-1,1-2 0,5 2 0,3-2-2,6 0 0,3 0 0,5 0-2,2 1 0,3 0 0,1-1 0,1 2 1,2-1 0,0 3 0,-1-3 0,3 1 0,2-1 0,3 2-1,2-2 1,1 1-1,0 1 0,-1-1 0,2 1 0,3 1 0,-4 2 1,-2-2-1,1 1 1,-2 0-1,1-2 1,2-2-1,1 0 1,0-1-2,1-1 1,2 0 0,2-1-1,0 2 0,-1-1 0,-1 2 0,-4 0 0,0 2 0,-1 1 0,-3 1 0,-3 0 1,-3 1-1,-4 0 1,-3 0-1,-7 0 1,-4-2 0,-9-1 0,-5 0 0,-6-2 0,-13-1 0,14 3-1,-14-3 1,0 0-1,0 0 0,0 0 0,0 0 1,0 0-1,0 0-1,0 0 0,0 0 0,0 0-3,0 0-4,-1-11-14,1 11-9,-7-10 0,7 10-1,-12-21 2</inkml:trace>
  <inkml:trace contextRef="#ctx0" brushRef="#br0" timeOffset="1404">2513 168 41,'11'-6'17,"12"7"0,-4-7-1,12 5-11,6-1-2,9-1-1,5 0 2,5-1 1,5 0 3,1-3 0,1 0 1,-4-3 0,-3 2 1,-13-1-1,-4 3-1,-11-1-3,-5 3-3,-9 0-2,-14 4-1,14-2-1,-14 2 0,0 0 1,0 0 0,0 0-2,0 0 3,0 0 0,0 0 0,-8-14 0,8 14-1,-19-11-1,4 4-1,-5 2 1,-5-4-1,-7 4 1,-5-2 0,-8 2 0,-5 1 1,-7 1 0,-5 2-1,-7 1 2,-6 0-1,-6 1 0,-7 0 1,-4 0 0,-6-1-1,-5 0 1,-7 0 0,-2 0 0,-3 1 0,-1 1 0,2 1 0,0 2 0,2 1-1,1 1 1,4 1-1,0 1 1,2-1-1,1 1 0,-2-3-2,1-2-9,3 0-11,-2-11-1,7 3 2,0-11-1</inkml:trace>
  <inkml:trace contextRef="#ctx0" brushRef="#br0" timeOffset="2558">438 1254 28,'-19'-5'20,"-5"-10"0,5 6-1,-2-5-10,2 0-6,2 2 1,2 0-1,3 3 2,0-1-2,12 10 3,-17-15-1,17 15 2,0 0-1,-11-11-1,11 11 0,0 0-1,0 0 0,14-8 0,1 6 0,11 0-1,10 0 1,12 1-2,13 0 1,12 1-1,13 0 0,12 1-1,12 0 1,7 0 0,4 0 0,3 1 0,2-4 1,4 4 0,-5-1-1,-2 0 1,-8-1-1,-3 0-1,-8 0 1,-5 0-1,-9-1 0,-7 0 0,-8-2 1,-6 1-1,-8-1 1,-6 1-1,-10-1 0,-7 3 1,-9-2 0,-7 2 0,-8-2 0,-14 2-1,13 0 1,-13 0-1,0 0 0,0 0 0,0 0-1,0 0 0,0 0 0,0 0-1,0 0 0,0 0 1,0 0 0,0 0-1,0 0 0,0 0 0,11 3-1,-11-3 0,0 0-2,0 0-4,11 4-8,-11-4-15,-13 11-3,1-5 1,-12-6 0</inkml:trace>
  <inkml:trace contextRef="#ctx0" brushRef="#br0" timeOffset="48266">175 1342 7,'0'0'12,"0"0"-4,0 0-5,-2-12-2,2 12-1,0 0-1,0 0 1,10-7 1,-10 7 3,11-4 0,-11 4 3,12-5 0,-12 5 1,19-4-1,-5 4-1,1 0-1,6 2-2,4 1 0,5 2-2,3 1 0,6 1 0,1 0 1,4-1 1,2-1 2,0-1 0,3 2 2,2-3-1,3 2 1,2-1-1,3 1-1,3 1-1,4 1-2,5 1 0,3 0-1,3 3-1,3 0 1,4 3-1,3 0 0,3 0 1,4 0 0,0-1 0,1 0 0,-2-4 1,0-1-1,-3-3 1,-1-1 1,-4-1-1,-4-1 0,-5 0 0,-1 2-1,-5-2 0,-2 2 0,-6-2 0,-7 0-1,-7 0 1,-7-1-1,-6-2 1,-6-1 1,-4 1-1,-3 2-1,-1 1 1,3 0 0,-2 0-1,0 2 0,0-1 0,-2 1 1,-5-1 0,-1-1 0,-14-2 1,12 3 1,-12-3-1,0 0 0,0 0 1,0 0-2,0 0 1,0 0-2,0 0 0,0 0 0,0 0 0,0 0 0,0 0-1,0 0 1,0 0-1,0 0 0,0 0-1,0 0 0,0 0-1,0 0 0,0 0 1,0 0-1,0 0 1,0 0-1,0 0 2,0 0 1,0 0 0,-12-9 0,12 9 0,0 0-1,0 0-1,-16-5 0,16 5 0,-13-1-2,13 1 1,-22-1 0,8-1 0,-6-1 1,-6-1 0,-4-1 1,-10-1 0,-7-2 1,-8 1 0,-8-3 0,-7 3-1,-9-2 0,-8 2-1,-8-3-1,-3 0-1,-7-2 0,-6-1 0,-4-1 0,-1 1 0,-2-1-1,4 1 0,1 3 1,3 2-1,6 3-1,6 3-3,6 2-1,4-3-4,11 8-2,-2-9-1,14 8 0</inkml:trace>
  <inkml:trace contextRef="#ctx0" brushRef="#br0" timeOffset="49514">1390 1477 6,'-25'5'13,"-5"-11"-2,3 7-1,-3-4-9,-3 0-1,-4 0 1,-4-1 1,-3 1 0,-1-1 1,-3 0 1,-1 0 0,-3 2 0,0 2-2,2 0-1,1 0 0,1 0-1,2 0 0,2-1 0,3-1 1,3 0-1,2 1 0,3-1 0,5-1 0,3 1 1,7 2-1,2-1 0,3 1 0,13 0 0,-15 2-1,15-2 0,0 0-1,0 0 0,-11 5 0,11-5 0,0 0 0,0 0 1,0 0 0,0 0 0,0 0 1,0 0 0,0 0 1,-12 2 0,12-2 0,-15 0 1,2 0 2,-4 0-1,-4 1 1,-3 0 0,-2 3-1,-3-1 1,1 2-2,-3 0-1,1 1-1,1-1 0,3 0-1,4 1 0,3-3-2,4 2-1,3-2 0,12-3-1,0 0-3,5 13-3,-5-13-7,27 3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3:3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1393 8,'0'0'17,"12"0"-6,-3 0-2,4 1-1,4 1-1,3-1 0,2 2-1,2 0-1,4 1-2,4-1 2,3 3-3,5-2 1,7 1 0,9-2-1,12 1 1,14-3 0,20 1 1,17-1-1,20 2 1,16 0 0,17 5-1,7 0 1,9 3-1,-1 1-1,-8 4-1,-9-2 0,-11 1 0,-16-3-1,-12-4 1,-14-1-2,-16-1 0,-12-2-3,-16-4-13,-12-5-10,-9-4 1,-19-11-1</inkml:trace>
  <inkml:trace contextRef="#ctx0" brushRef="#br0" timeOffset="671">43 16 9,'-18'-4'18,"18"4"-1,-15-6-4,15 6-3,-10-5-4,10 5-3,0 0 0,0 0-2,17 0 1,2 2-1,9 1 2,10 0 0,16 0 0,16 0 1,18 0 1,13-2-1,19 2 0,14-2 0,15 1 0,11-2-2,13 1 1,6-2-2,4 0 0,5-2 1,2 1-1,-3 0-1,-7 1 1,-12 2-1,-13 1 0,-12 2 0,-16 3 1,-17 1-1,-16 3 0,-15 0-1,-11-1 1,-13 1 0,-13-4 0,-10 0 0,-7-2 1,-9-1-2,-16-4 0,0 0-4,-14-4-5,-14 3-15,-7 2-1,-15-13-1,-5-6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9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 65 5,'-13'16'5,"5"4"-1,-2 1-1,1 5 0,1-3-1,4 0 1,0-1-1,5-2 1,4-2 0,9-4-1,7-5 1,11-5-1,7-7-1,7-4 2,4-8 1,3-4 2,-4-3 1,-6-2 1,-9-2 1,-11 0 1,-10 2-1,-9 1-1,-6 3-3,-6 2-1,-3 1-2,-4 3-2,0 1 0,-3 6-1,-1 4-1,0 5-3,-5 5-6,-3-2-10,5 9 1,-1-5 0,7 3 1</inkml:trace>
  <inkml:trace contextRef="#ctx0" brushRef="#br0" timeOffset="343">167 72 1,'0'0'10,"14"16"0,0-7-3,1 2-6,0 1 0,1-2 0,1 2 0,-5-1 1,-5 7 0,-7 5 1,-3 6 0,-9 8 0,-2 7 1,-5 7 1,1 9 1,-3 2-1,2 0 0,1-5 1,7-4-1,2-7 1,6-9-2,2-7-2,3-13-6,6-3-13,3-20 0,10-4-1,-5-22-1</inkml:trace>
  <inkml:trace contextRef="#ctx0" brushRef="#br0" timeOffset="842">682 194 2,'12'7'11,"-1"-7"2,1 5-7,0 1 2,2 1 0,-14-7 2,19 14 0,-19-14-1,6 21 0,-10-5-2,-2 3-1,-4 3-2,-1 5-4,3 7-8,-2-3-12,11 4 1,0-13-2,12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5:01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3043 19 6,'-21'-8'11,"12"6"0,0-1-2,9 3-1,-14-4-1,14 4-1,0 0-1,0 0-1,0 0-1,0 0 0,0 0 0,0 0 1,0 0 1,0 0-1,0 0 0,-10-3 0,10 3-1,0 0 0,9-1-1,-9 1-1,16 1 1,-5 0-2,4 1 1,1 0-1,2 0 1,0 1 0,4 1 0,0-1 0,2 0 0,2-1 0,3 0 0,2-2 0,5 1 1,1-1 0,2 0 0,4-1 0,3 1 0,1-1 0,3 1 0,3 1 0,4 1 0,3 1-1,5 1 0,2 0 1,5 2-1,5-2 0,5 2 1,2-2-1,3 1 1,0 0-1,3 0 1,1 0 0,3 2-1,-1 0 1,1 2-1,-2-1 0,1 1 0,-3-2 0,-3 0-1,-5-3 1,-7-1 0,-8-1 0,-6-2 1,-8 0-1,-6 0 0,-7-1 0,-5 0 0,-6 1 0,-4 1-1,-3-1 2,-4 1-2,-3-1 0,-2 2 1,-3-2-1,-10 0 1,12 1 0,-12-1 0,0 0 0,0 0 0,0 0-1,0 0 1,0 0 0,0 0-1,0 0 0,0 0 0,0 0 0,0 0 0,0 0 0,0 0 0,0 0 0,0 0 0,0 0 0,0 0 1,0 0-1,0 0 0,0 0 1,0 0-1,0 0 0,0 0 1,0 0-1,0 0 0,0 0 0,0 0 1,0 0-1,0 0 0,0 0 0,0 0 0,0 0 0,0 0 0,0 0 0,0 0 0,0 0 0,0 0 0,0 0 0,0 0 0,0 0 1,10 1-1,-10-1 0,0 0 0,0 0 0,0 0 0,0 0 0,0 0 0,0 0 0,0 0 0,0 0 0,0 0 0,0 0 0,0 0 0,0 0 0,0 0 0,0 0 0,0 0 0,0 0 0,0 0 0,0 0 0,0 0 0,0 0 0,0 0 0,0 0 0,0 0 0,0 0 0,0 0 0,0 0 0,0 0 1,0 0-1,0 0 0,0 0 0,0 0 0,0 0 0,0 0 0,0 0 0,0 0 0,0 0 0,0 0-1,0 0 1,0 0 0,0 0 0,0 0 0,0 0-1,0 0 2,0 0-1,0 0 0,0 0 0,0 0 0,0 0 0,0 0 0,0 0-1,0 0 1,0 0 0,0 0 0,0 0 0,0 0 0,0 0 0,0 0 0,0 0 0,0 0 0,0 0 0,0 0 0,0 0 0,0 0 0,0 0 0,0 0 0,0 0 0,0 0 0,0 0 0,0 0 0,0 0 0,0 0-1,0 0 1,0 0 0,0 0 0,0 0 0,0 0 0,0 0 0,0 0 0,0 0 0,0 0 0,0 0 0,0 0 0,0 0-1,0 0 1,0 0-1,0 0 1,0 0 0,0 0-1,0 0 1,0 0 0,0 0 0,0 0 0,0 0 0,0 0 0,0 0-1,0 0 1,0 0 0,0 0 0,0 0-1,0 0 1,0 0 0,0 0 0,0 0 0,0 0 0,0 0 0,0 0 0,0 0 0,0 0 0,0 0 0,0 0 0,0 0 0,0 0 0,0 0-1,0 0 0,0 0-1,0 0-3,0 0-6,0 0-17,-5-9-3,5 9-1,-12-21 0</inkml:trace>
  <inkml:trace contextRef="#ctx0" brushRef="#br0" timeOffset="3435">0 1352 4,'0'0'4,"9"-1"-2,-9 1 1,9 0 0,1 0 2,3-1 0,4 0 2,6-2 0,6 0 1,10-1 0,7-2-1,10 0 0,11 1 0,12-1 1,12 2-3,13-1 0,14 4 0,8 0-1,9 3-1,8 0 0,10 2 0,3 1-1,5 0 0,3 1 0,2 1 0,4-1 0,3 1-1,2 1 1,-1 2-1,2-2 1,4 3-1,1-1 0,5 3 1,0-2-1,3 2 1,-2 2-1,0 1-1,1 0 1,-2-1 0,-2-1-1,-2 0 0,-4 1 0,-4-3 0,-7-4 0,-5 1 0,-12-3 0,-14-2 0,-15-1 1,-11-1-1,-16-3 1,-11 1 0,-14-2 1,-7 1-1,-12 0 0,-8 0 0,-9 0 0,-9 1 0,-6 0 0,-7 0 0,-11 0-1,9 0 1,-9 0 0,0 0-1,0 0 1,0 0 0,0 0 0,0 0 1,0 0-1,0 0 0,0 0 0,0 0 0,0 0-1,0 0 1,0 0-2,0 0 1,0 0 0,0 0-2,0 0-1,0 0-7,0 0-13,-2 11-6,-7-15-2,-4-9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3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1388 348 8,'0'0'9,"0"0"-2,-10-4-1,10 4-2,0 0-1,-14 1-1,14-1-1,-18 7 0,7 0 1,0 0-1,-3 4 0,1-1 0,0 3 0,1-2 1,2 1 0,3 0 1,0 0 0,3 1 0,3 0 1,3 0-1,5 3 1,2 0-1,6 1 0,7 0 0,5-2-1,4-2 1,4-3-1,0-5 0,1-4 0,-3-6 0,-1-4-1,-5-8 1,-3-2 0,-6-4 0,-6-4-1,-5-2 1,-3 0-1,-5-2 0,-5 3 1,-5 0-1,-4 4 1,-5 3 0,-6 6-1,-6 5 0,-5 6-1,-4 7 0,-2 5 0,0 9-3,-1 3-2,6 6-5,7 1-8,6-1-5,12 1-1,6-6 0</inkml:trace>
  <inkml:trace contextRef="#ctx0" brushRef="#br0" timeOffset="631">1575 332 19,'0'0'18,"0"0"-7,-5 12 0,5-12-3,0 12-2,1-3-1,1 8 0,0 2 0,1 8 0,0 6-1,1 8 0,-1 5-1,-1 6-1,1 4 0,-3 1-1,0-1 0,-1-2 0,-3-9-1,0-1 1,-2-6 0,1-5-1,-1-7 1,0-3-1,-1-6 0,3-3-1,2-2-1,2-12-5,0 0-10,15-6-8,-4-11 1,5-3 0</inkml:trace>
  <inkml:trace contextRef="#ctx0" brushRef="#br0" timeOffset="1982">1896 814 2,'-12'-2'11,"12"2"-1,0 0-2,-2-10 0,2 10-2,10-15-1,1 6 0,4 0-2,3 1-1,4-1-1,2 4 0,4 3-1,-3 4 1,0 2 0,-3 5 0,-3 1-1,-5 4 1,-2 3-1,-4 2 0,-4-1 1,-1 4 0,-5-1 0,-1-1 0,-3-1 2,1-2 0,-6-3 2,1-1 2,-6-5-1,0 0 0,-6-7 1,3-1-1,-5-6 0,0-2-1,0-5-2,4-4-2,2 0-1,5-5-2,6 1-3,0-3-5,10 1-13,7-2-5,3 0 2,10 0 0</inkml:trace>
  <inkml:trace contextRef="#ctx0" brushRef="#br0" timeOffset="2844">1434 0 8,'-37'4'5,"-4"5"-1,-2-1 1,-5 4-2,-3 4-1,-2 3 1,-3 4-2,-1 4 1,-1 3 1,2 6 0,1 5 0,6 1 0,5 6 1,8 4-1,7 6 0,9 5 0,8 6-1,10 0 0,10 2 0,9 4-1,9-1 0,10 1 1,7-3-1,7-1 0,8-3 0,3-5 1,7-3 0,2-6 0,9-7 0,3-7 1,8-11 0,5-15 0,5-12-1,5-14 0,2-11-1,-1-13 0,-4-10-1,-5-10 0,-8-7 0,-9-7-1,-10-7 0,-13-3-1,-8-7 1,-13-3-1,-10-1 0,-11 0-1,-10 4 2,-9 5 0,-11 7 1,-10 10 0,-8 9 0,-9 11 0,-10 9 1,-8 9 0,-8 7 0,-7 8 1,-6 7-2,-6 6 1,-7 6-1,-3 4 0,-5 5 0,-3 5 0,-1 4-3,1 3-5,6 8-12,3-6-1,11 3 1</inkml:trace>
  <inkml:trace contextRef="#ctx0" brushRef="#br0" timeOffset="-197703.73">127 733 1,'2'-12'7,"-2"12"-1,0 0-2,0 0-1,-10-9-1,10 9-1,-14 2 0,14-2 0,-16 5 0,7-2-1,-2 2 1,-1 0 0,1 0 0,-1 0 1,2 0 0,1-1 0,9-4 1,-15 5-1,15-5 2,0 0 0,0 0 0,11 8 1,12-7-1,10-2 1,11 1-1,6 0 1,11 0-1,5-1-1,6 1 2,-8 0-2,-5 1 0,-13 0 0,-8 1-1,-9-1 0,-10 0-2,-8 1-2,-11-2-1,10 2-5,-10-2-4,0 0-5,0 0-5,0 0 0</inkml:trace>
  <inkml:trace contextRef="#ctx0" brushRef="#br0" timeOffset="-197192.73">476 630 8,'-12'-6'13,"12"6"-1,0 0 0,-10-5-1,10 5-4,0 0 0,0 0-1,0 0 0,21 5-1,-3-3-2,8 4-1,6-1-1,5 5 1,3-1-1,2 1 0,-3 2-1,-5 0 1,-4 1-1,-8 1 1,-7 2 0,-6-1-1,-5 1 1,-4 1 0,-2 0 0,-4 0-1,1 0 1,0 2-1,-4-1 1,2 2 0,-4-2 0,-2 4 0,-6 1 1,-1 3 0,-6-2 1,-2-1-1,-2-2 1,0 0-1,-1-3 1,7-2-2,1-6 0,8-3 0,1-1 0,14-6-1,-12 6 1,12-6-2,0 0 1,0 0-2,0 0-8,0 0-14,0 0-3,0 0 1,-5-13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11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89 5,'0'0'12,"0"0"-1,-5 15-1,5-2-1,2 4-1,-2 2-2,-1 8-1,-3 8-1,-2 7-1,-5 11 0,-1 2-1,-4 2-1,1 0 1,0 0-2,5-5-1,5-7-1,2-9-3,5-8-1,3-7-3,1-7 0,-6-14 0,12 12 0,-12-12 0,0 0 2,0 0 1,-15-2 2,1 1 2,-3 1 2,-4 0 2,-1 2 2,-1 2 1,0 2 1,3 1 1,4 0 1,2-2 0,4 0 0,10-5-1,-10 7-1,10-7 2,0 0-1,19-1 2,0-4-1,10 2-1,9-5-1,12 2 0,8-5-2,5 3-1,3 1-2,0-1 1,-5 2-1,-6 0-1,-11 1 0,-7-1-2,-7 1-9,-4-3-14,-12-7-2,-4-4 2,-10-9-1</inkml:trace>
  <inkml:trace contextRef="#ctx0" brushRef="#br0" timeOffset="600">0 143 6,'19'4'17,"-1"-10"1,24-1 0,1-4-15,8-4-2,15 0 2,1-2-1,2 1 0,6 4-3,0 1-12,-8-3-4,-1 5-2,-16-5 1</inkml:trace>
  <inkml:trace contextRef="#ctx0" brushRef="#br0" timeOffset="1281">1097 539 20,'0'0'19,"0"0"-5,0 0-3,0 0-2,0 0-2,16 8-2,0-4-2,7-2-1,7 3 0,4-3 1,4 2-1,2-1 0,0-1-2,-4-1 0,-5-1-4,-7-3-14,-6 2-4,-12-9 0,-3 1 0</inkml:trace>
  <inkml:trace contextRef="#ctx0" brushRef="#br0" timeOffset="1552">1020 353 8,'18'10'16,"19"2"0,8-4-11,8 1-2,8-4-1,4-2 0,0-4-1,0-2-4,0 0-12,-10-10-1,-1 4-1</inkml:trace>
  <inkml:trace contextRef="#ctx0" brushRef="#br0" timeOffset="1872">1976 240 2,'0'0'18,"0"0"-1,-11 11 1,0 3-13,-1 9-2,-6 6 1,-1 8 1,-4 8-1,1 6 1,2-3 1,7 2-1,7-4 0,11-7-1,15-9-1,13-9-1,13-15 0,13-9 0,8-13 0,9-11 0,1-12 0,0-6-1,-12-8 2,-6-1 0,-16-4 2,-9 0-1,-17 2 0,-10 11 0,-15 4-1,-9 9 0,-12 7-1,-9 8-1,-9 7-1,-8 9 0,-6 14-2,-9 4-3,1 12-9,-2 7-14,0 6-1,5 2 1,6 6 0</inkml:trace>
  <inkml:trace contextRef="#ctx0" brushRef="#br0" timeOffset="2393">2978 647 32,'-2'9'23,"2"-9"1,2 10 0,13-6-20,3 2-4,7 0 1,5-2 1,7 0-1,7-2 0,3-1-3,1-1-4,-4-3-11,-3-5-7,-2-3 0,-11-5 0</inkml:trace>
  <inkml:trace contextRef="#ctx0" brushRef="#br0" timeOffset="2613">2992 342 4,'-34'5'19,"14"10"0,7-3 1,16 3-11,12-1-7,13 2 0,12-3 0,10-3 0,12-2-4,8-5-7,8-2-8,0-11-3,7-2 0</inkml:trace>
  <inkml:trace contextRef="#ctx0" brushRef="#br0" timeOffset="2884">4089 35 5,'-19'3'20,"1"0"1,-2 1-5,-5-3-5,0 5 1,-2-2-1,1 4-2,-1 0-1,6 5-2,-1 6-2,2 4-1,4 5-1,3 5-1,4 4 0,1 5-1,1 5 1,-2 2-1,-1-4 1,-1-1 0,-2-4 0,0-2 0,-3-9 0,5-7-1,2-7 0,9-15-1,0 0 0,12 0 0,8-8-1,1-6 1,5 4-1,1-1 1,1 3 0,-4 6 1,-7 5 0,-6 6 0,-7 6 0,-5 7 1,-5 4 0,-3 5 0,-2 6 0,3 5 1,0 2-1,6 5 1,3 0 0,9 3-1,3-4 1,7-2-1,2-9 0,4-6 0,3-5 0,2-15-6,5-9-18,1-9-4,-2-14-1,1-8 1</inkml:trace>
  <inkml:trace contextRef="#ctx0" brushRef="#br0" timeOffset="3535">4253 380 29,'-15'-5'23,"15"5"0,-11-3 0,11 3-14,0 0-8,15 3 0,1 2 0,1 1 1,6 4 0,1 1 0,4 3 1,-1 2-1,0 5-1,-5 3 0,0 3 0,-4 1 0,-3 1-1,-5 0 1,-2 2 0,-6-4 0,-3 1 2,-7-6-1,-2-2 2,-6-5 0,-4-1 0,-6-7 0,-1-3-1,-4-7 0,-1-4 0,0-4-1,1-3-1,3-1 0,6-1-1,7 1-1,6 0 0,8 4 0,8 1 0,11 2 0,5 4 0,10 4-1,6-1 0,5 5-2,4-2-4,8 7-8,-2-3-12,0-3-1,-4-2 0,-5-3 1</inkml:trace>
  <inkml:trace contextRef="#ctx0" brushRef="#br0" timeOffset="4085">4923 602 16,'-12'20'21,"7"-8"0,0 5 0,-3 7-12,-3 5-2,-1 11 1,-6 0 0,1 8-1,-2-1-2,-1-2-3,5 0-12,1-4-14,0-11-2,7-9 0,7-21 0</inkml:trace>
  <inkml:trace contextRef="#ctx0" brushRef="#br0" timeOffset="4426">5207 155 29,'0'0'22,"4"13"0,-4-13 0,2 23-21,-2-1-1,-1 6 2,-2 11 0,-5 3 1,1 9 1,-4 2-1,1 2 2,-3-1-1,4-2 0,-2-10-2,5-5 2,2-10-2,5-7 0,-1-20-2,25 9 1,-2-17-1,6-3 0,2-4 0,2-2 0,3 2-1,-2 1 1,-4 5 0,-6 6 0,-8 5 1,-3 7-1,-5 5 0,-4 5 0,-3 0 1,-3 4 1,-4 2 1,1 1-1,-6-3 2,1-1 0,-4-4 1,-1-2-2,-5-7 1,-2-4-2,-4-13-3,-2-4 1,0-2-4,-3-10-5,5-1-20,2-4-1,5-4-2,10-4 2</inkml:trace>
  <inkml:trace contextRef="#ctx0" brushRef="#br0" timeOffset="37564">5765 799 3,'0'0'20,"10"-6"0,-10 6-5,0 0-3,0 0-2,0 0 0,0 0-3,0 0-2,0 0-1,0 0-2,-6 25 0,1-3 1,-3 8-1,-2 2 1,-1 10-1,-2 1 1,0 2-1,-2-4 0,3-4-1,3-5-2,0-9-5,9-12-17,0-11-3,13-15 0,0-10 1</inkml:trace>
  <inkml:trace contextRef="#ctx0" brushRef="#br0" timeOffset="38024">6601 355 14,'9'1'12,"-9"-1"0,0 0 0,0 0-1,-10 3 0,10-3-3,-17 2-1,6 1-4,-4 2-2,0 2 1,-6 0-1,-3 5 1,-4-1 0,-6 5 0,-1 1 1,-2 3-1,1 0 0,1 0 0,7 1-1,4 0-1,9 0 0,9-1 0,11-2-1,8-2 1,6-2-1,4-3 1,2-1 0,2-4 0,-1-2 0,-3-1 0,-5-2 0,-5-1 0,-13 0-1,12 1 1,-12-1-1,0 0 1,-19 17-1,3-8 2,-4 4 0,-3 4 0,-6 5 2,-1 2 0,-2 0 1,4 2-1,1-3 0,8 2-1,5-3 1,9 0-2,13-6 0,11-2 0,14-3-1,8-1 1,8-3-1,4-3 1,6 1-2,3-4-2,-2 0-15,-4 0-8,-9-6-1,-4-1 1</inkml:trace>
  <inkml:trace contextRef="#ctx0" brushRef="#br0" timeOffset="39256">7158 56 4,'0'0'5,"15"-9"1,-1 3 1,-2 1 1,4 0 1,-1 2-1,1 0 1,2 3-2,-1 0-2,1 3-1,-3-1-2,-1 3-1,-3 3 0,-2 1 0,-1 0 0,-5 7 1,-4 4 0,-3 7 2,-5 5-1,-4 5 0,-1 4 0,0 4-1,0 3 0,2-2 0,6-3-1,6-3 0,7-4 0,11-3 0,7-8-1,8-6 0,6-5 0,3-4 0,0-5 0,-5-4-1,-2-2 1,-9-1 1,-5-1-1,-8 1 1,-13 2-1,0 0 1,-1 9 0,-8 0 0,-2 5-1,0 4 1,-4 4-1,0 4 0,-1 5 1,4 0-1,2 1 1,2 3-1,3-4 1,-1-2-1,4-2 1,1-1-1,-1-3 0,-1 1 0,-1 0 0,-2 0 1,-3 4-1,-3 4 0,-4 4-8,-2 5-16,-9-5 0,2 0 0,-12-11-1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48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3703 1223 6,'5'-10'8,"-1"-4"0,-2 4 1,-1-3 1,-3 2-1,-3-1 0,-3-2-1,-4 2-2,-2 2-1,-6 6-1,-5 1-1,-7 2-2,-2 1 0,-3 2 1,-5 8-1,2 3 0,-8 3 2,2 4-2,-3 3 2,4 7-1,-1 5 0,2 13 0,-1 3 0,1 6-1,2 5 0,5 0 0,2 3 0,4 1 0,7-5 1,7 0-1,9-4 1,14 0 0,13-6 1,-48 13-11,84-20 0,28 4 1,0-18-1,-38-12 10,79-19-1,15-8 1,-8-18-1,72-16 10,-80-4-1,-8-14-1,-6-1 1,47 3-11,-85-1 1,-13 1-1,-9 0 1,-8 0 0,-10 0 1,-15 4-1,-3 4 0,-10 2-1,-8 4 1,-12 7 0,-12 6 0,-13 5-1,-15 6 0,-8 7 1,-13 5 1,-13 6-1,-10 5 0,-7 5-1,0 1 0,-1 7-4,4 0-5,7 5-10,8 1-7,12 1 1,13-1 0</inkml:trace>
  <inkml:trace contextRef="#ctx0" brushRef="#br0" timeOffset="961">3502 1443 15,'-13'17'10,"1"2"-1,0 3 1,-2 2-1,3 2-2,-1 0-1,8 1-1,3-3-1,9-1 0,8-5-2,8-4 2,7-7-3,5-6 1,2-4 0,1-6 0,-4-6 0,-2-4 1,-10-3 1,-4 0 0,-10-3 0,-4 3 1,-9-1-1,-1 6-1,-5 1 0,-5 4-2,-6 6 0,-3 4-1,-8 5 0,-5 1-1,1 5-1,-4-3-1,6 5-2,2-6-4,10 0-6,9-6-6,13 1-3,19-14-1</inkml:trace>
  <inkml:trace contextRef="#ctx0" brushRef="#br0" timeOffset="1312">3741 1404 15,'12'-2'14,"-12"2"-3,-3 9-4,-3 3-2,1 1-2,-3 7-2,1 5 1,-1 6-1,-2 3 1,1 6 1,-2 6 0,0 3 1,-2-2-1,0 2 0,-2-5 0,1-4-1,4-7 1,0-7-3,6-6-3,2-9-7,2-11-10,18-1 0,-7-10-1</inkml:trace>
  <inkml:trace contextRef="#ctx0" brushRef="#br0" timeOffset="1923">3910 1725 8,'0'0'9,"0"0"0,0 0 2,0 0-1,0 0 0,0 0-2,0 0-1,0 0-3,-3 13-1,3-13-1,-4 9-1,1 0 2,3-9-2,-10 22 2,5-5-2,-3 0 1,2 4 1,-1 2-1,0-1 0,-1-4-1,2 4 1,0-8 0,0-1-1,3-4 1,3-9 1,-2 10 0,2-10 0,0 0 1,0 0-1,0 0 0,3-15 0,0 4-1,-1-3-1,1-2-1,1-6-1,4-3 0,-2 3 0,1 1 0,-3 1 0,1 4 0,2 3 2,-4 2-1,-3 11 0,0 0-1,0 0-1,0 0 1,0 0 0,1 14-1,-8-2 0,2 5 0,-3 1-2,4 4-5,-2 0-14,1-3-1,-2-1-1,3-5 1</inkml:trace>
  <inkml:trace contextRef="#ctx0" brushRef="#br0" timeOffset="187690">-2 1147 7,'0'0'5,"0"0"-1,1-10 1,-1 10-1,0 0 0,0 0-2,0 0 0,10-11-1,-10 11 0,12-13 0,-12 13 1,18-16-1,-5 5 2,1 2-1,3-5 1,2 3 0,3 0 0,2-1 0,1 1-1,1-1 1,3 2-1,1 0 0,1 1 0,4 1 0,-1 0 0,3 0 0,5 1-1,1 0 2,0 1-1,4-2 0,-1 0 2,3 1-2,0-2 1,2 2 0,1 0 0,2 0 0,1 0-1,2 2 0,2 1 0,4 1 0,0-1 0,3 3-1,-1 0 1,3 1 0,2 0-1,1 3 1,-1 0 0,0 2-1,0 2 0,0 2 1,1 2-2,-1 2 1,-1 0 0,3 3 0,2-1-1,1 3 1,0-2 0,-1 2-1,-3-1 1,-2-1 0,-5-1 0,-1 1 0,-6 3 0,-1 2-1,-3 1 0,-1 4 0,-1 1 1,-1 2-1,-5 0 0,-5 0-1,-3-5 2,-6-1-1,-7-6 0,-6-4 1,-3-3-1,-6-1 1,-9-9 0,13 8 0,-13-8 0,0 0 0,0 0 0,0 0 0,0 0-1,0 0 1,0 0 0,0 0-1,0 0 0,0 0 0,0 0 0,0 0 0,0 0 1,0 0-1,0 0 0,0 0 0,0 0 0,0 0 0,0 0 0,0 0 0,0 0 0,0 0 0,0 0 1,0 0-1,0 0 1,0 0 0,0 0 0,3-15-1,-9 2 1,0-4-1,-1-3 1,-2-6-1,-5-6-1,4-2 2,-3 2-1,1-2 0,0 2 0,-2 0 0,1 2 0,-1 2 0,1 7 0,0-1 0,3 4 0,-1 2 0,4 6 0,7 10-1,-10-14 1,10 14-1,0 0 0,0 0 0,0 0-1,0 0 1,7 19 0,3-4 0,2 5 1,5 4-1,4 6 1,3 2 0,3 1 0,2 1 0,0-3 0,-1-1 0,-3-4 0,-5-4 0,-6-4 0,-2-3 0,-7-2-1,-3-2 1,-7 0 0,-6 1-1,-4 1 1,-1 0 0,-3 3 0,-3-2 0,-5 1 0,-3-1 0,-2 0 0,-3-2 0,-2-1 0,-1-2 1,-4-1-1,1-2 1,2-1-1,4-1 0,3-2 0,5-1 0,5 0-2,3-4-6,9 3-18,10 0-2,-17-13 0,7 1 0</inkml:trace>
  <inkml:trace contextRef="#ctx0" brushRef="#br0" timeOffset="189612">599 297 12,'0'-14'11,"0"14"-1,8-17 0,-8 17 0,14-16-2,-5 9-2,5 0 0,-1 2-2,9 3-1,-3 2 0,4 5 0,2 2-2,2 5 0,-2 3 0,1 2 0,-1 3-1,-4 0 1,-4 1-1,-1-1 0,-6-3 1,-4 2-1,0 1 0,-4-6 1,-6 5 0,-2 0-1,-3-3 1,-1 2 0,-3-1 0,-1-1 0,-7-5 0,-2 4 1,-2-8-1,-2-1 1,-3-3-1,-3-2 1,-5-3 0,8-2-1,1-3 1,7-1 0,2-4 0,7-4-1,2-3 0,8 3 0,7 0-2,0 3 1,9 2-1,6 2 0,9 0 0,7 8 0,7 8-1,6-6 0,3 7 0,5-6 0,-2 6-1,-3-6-3,-2 7-10,-1-8-6,-9-7 0,-2 2 0</inkml:trace>
  <inkml:trace contextRef="#ctx0" brushRef="#br0" timeOffset="190444">1155 594 15,'-10'-2'18,"10"2"-8,0 0-4,0 0 1,0 0-1,0 0-1,0 0-3,0 0-5,5-12-10,1 2-5,6-4 0</inkml:trace>
  <inkml:trace contextRef="#ctx0" brushRef="#br0" timeOffset="190654">1262 314 7,'-11'14'6,"5"-1"-1,0-2 0,6-11-2,-2 16-8,2-16-6</inkml:trace>
  <inkml:trace contextRef="#ctx0" brushRef="#br0" timeOffset="191085">1482 0 8,'0'0'8,"-9"3"-2,9-3 0,0 0-3,1 13-1,-1-4-2,0 5 1,2 5 0,1 6 1,0 4 0,0 4 0,0 5 2,0 0 0,1 5 1,-3-4 1,-4 1-1,-4-2 0,1 1 0,-3-6 0,1-2 0,-2-6-2,3-5-1,1-2 1,2-3 0,4-15 0,0 0-1,0 0 1,17-13 0,-3 2-1,5-4 0,2-2-2,5 0 1,3 1-2,-1 5 1,-2 7-1,-3 3 1,1 5-1,-2 4 1,-4 6-1,-1-1 0,-4 4 1,-1-2-1,-3-2 1,-4 2 1,-3-5-1,-3-1 2,1-9-1,-16 16 1,0-10 0,-3-1 0,-6 1 0,-2 0 0,-4 0 0,-3-1-1,-1 0 0,1-1 1,-1-2-1,5 0-1,2-2-2,1-3-6,8 0-16,5-3-2,7-8 0,10-3 0</inkml:trace>
  <inkml:trace contextRef="#ctx0" brushRef="#br0" timeOffset="-177594.73">3209 1199 2,'0'0'2,"0"0"1,0 0 0,0 0 1,0 0 0,0 0-1,0 0 0,3-13 1,-3 13-1,10-16 0,-2 4-1,3-2-1,3-3 1,2 1-1,4-3 0,3-1-1,0 3 1,5-2-1,2 2 1,3 0-1,1 1 0,2 3-1,0-2 1,0 4 1,0 1-1,-2 0 1,2 3 0,-2 1 0,0 3-1,0 1 2,1 3-1,1 1 0,2 3 0,2 0 1,0 2 0,5 2-1,2 0 2,-1 1-1,1 3 0,1 0 0,3 2 0,-5 1 0,1 2-1,-3-3 1,-4 4-1,-7 2 1,-2 1-1,-7-2 0,1 3 0,-5-2 1,2 3 0,-9 2-1,4-2 1,-3-1-1,4 1 1,-5 2-1,1 0 0,-2 3 0,1 1 0,2 1 0,0 1 1,2 0-1,1 1 0,-1-3 1,3-1-1,-4-4 1,-1 0 0,-4-4 0,1 0 0,-5-5 0,0 5 0,-5 0 0,2 1-1,0 0 0,2 4 0,-2 2 0,-2 2-1,0-1 1,1 1 0,-1-1-1,-4 1 1,-4 0 0,1-2 1,-3 2-1,-1-1 0,-5 1 0,-4-1 1,-4-1-1,-1 0 1,-2 0-1,-2-2 0,-2-2 0,1 0 0,-2-2 0,3 1 0,-2-6-1,-1 0 0,2 1 0,-4 1 0,1-3 0,-1-1 0,3 0 1,-5-2-2,2 1 2,2-1 0,1-2-1,-1-2 0,2 0 1,-3-1-1,0 1 0,3-2 1,2 0-1,-2 1 0,0-1 0,2-1 1,1-1-1,0 0 0,-1-1-1,-2 2 1,3-4 0,-1-1 0,1-1 0,3-1 0,-3 0 0,2-2 0,-1-2 0,2 1 0,-3-2 0,0 0 1,-3-1-1,-2-1 0,-1 0 1,-2 0-1,1-1 0,-2 0 0,-1 0 0,-1 0 1,2-2-1,1 1 0,0-1 0,2-1 1,1-1-2,3 0 2,2 0-2,2 0 1,1 0 0,3-1 0,2 1 0,1-1 1,2 1-1,-1-2 0,0 1 1,-1-2-1,0 0 0,-3-1 0,-3 1 0,1-1-1,-2-1 1,2 2 0,0-3 1,4 0-1,-2 0 0,5 0 1,0 0-1,2 0 0,3 0 1,0 1-1,0 0 0,2 1 1,0 1-1,0-2 0,2 2 0,-1-1 0,-1-1 0,1 1 0,-2-1 0,3-1 0,-2 1 0,3-3 1,-1 0-2,2 0 2,2-1-1,1 1 0,4-1 0,-2 2 1,2-2-2,-1 4 1,2 0 1,0-3-1,1 1 0,2 2-1,-1-2 2,3 1-1,-2 1 0,5 0 0,1 1 0,-1 2 0,0 0 0,-1 3 1,-1-2-1,0 1 0,1-1 0,-3 1 0,0 0 1,0-1-1,-3 1 0,3-1 0,-2 1 0,2 0 0,0 3 0,0 1-1,-9 9 1,19-17 0,-6 9 0,1-1-1,1 3 1,1-2 0,-2 2 0,-1-1-1,-2 2-1,-11 5-2,17-6-2,-17 6-13,0 0-9,10-8-1,-10 8 0,13-11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1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746-1 1,'13'1'6,"0"2"-1,-3-2 1,1 0 1,-11-1 3,10 0 1,-10 0 1,0 0-1,0 0 1,-15-2 0,3 3-3,-6-1-3,-6 2-2,-9 0-2,-3 3 1,-11 2 0,-6 6-1,-7 0 1,-5 5-1,-2 1 0,1 3 0,3-2 0,6 2-1,9 0-1,9-5 0,12 1-1,13 0 0,11-2 1,11-1-1,15 0 1,10-1-1,9 0 2,7 2-1,4-2 1,2-2-1,0 2 0,-4-2 1,-6 2-1,-9-2-1,-7 0 1,-8 0 0,-8 0 1,-8 1 0,-11 4-1,-10 1 1,-12 4 0,-11 3 0,-11 5 1,-5 5-1,-7 0 0,0 1 0,3-1 0,1-1 0,12-3 0,7-3 0,13-5-1,5-1 1,12-2 0,11-1-1,8-3 1,19 0-1,9-6 1,16 1-1,11 0 1,14-4-3,14-2-5,0-7-11,12-1-10,4-5-2,0-7 1,-3-3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3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11 0,'0'0'17,"0"0"0,-19-9-1,7 8-10,-1 0-4,-5 1 0,0 1 1,-1 1-1,-2 3 1,0 0 0,3 4 0,0 4-1,3 4 0,3 2-1,2 6 0,2 8 0,-1 5-1,1 4 1,1 6 2,-4 3 0,0 1 0,-2 4 0,0-1-1,0-10 2,6-3-1,2-10-1,5-6-1,10-10-2,7-8 0,6-6-1,1-8 0,2 1 1,-2-2-1,-2 1 0,-3 1 1,-8 5 2,-11 0-1,1 17 1,-6 3 1,-7 2 1,-1 8 1,-4 5 1,1 8-1,-1 1 1,6 3-1,4-3 1,7 1-2,5-4 0,9 0-2,5-5 0,5-7-1,3-5 1,1-6-2,4-5-3,-3-12-9,2-9-14,2-5-1,0-13 0,5-6 1</inkml:trace>
  <inkml:trace contextRef="#ctx0" brushRef="#br0" timeOffset="621">770 488 22,'-22'-17'22,"5"4"0,-1-8 1,4 2-17,5 5-4,4 1 1,5 3-2,0 10 1,17-12 0,0 10 0,7 3 0,5 2 0,6 5-1,1 2 0,4 6-1,0 2 0,-4 6 0,-2 4 1,-5 1-1,-3 3 1,-6 1 0,-9-1 1,-5 1 1,-6-3 0,-4-1 1,-9-6 1,-4 0-1,-11-10 1,-1 0-1,-7-10 0,0-3 0,-3-8-2,1-3 0,3-3-2,5-2 1,8 0-2,6 1 0,12 3 0,6 1 0,12 8 0,10 2 0,10 4-1,5 0-1,8 6-2,4-6-5,5 4-9,3-2-9,-2-4-2,-2 0 2,-5-6 0</inkml:trace>
  <inkml:trace contextRef="#ctx0" brushRef="#br0" timeOffset="1102">1319 670 51,'0'0'27,"-14"13"0,14-13-1,0 0-23,-2 11-4,2-11 0,0 0-3,0 0-8,0 0-15,0 0 0,6-24 1,-1 0 0</inkml:trace>
  <inkml:trace contextRef="#ctx0" brushRef="#br0" timeOffset="1292">1285 279 43,'-2'11'25,"-3"2"1,5 1-1,1-1-22,3 2-6,-2-2-2,3 1-4,-5-14-8,11 9-9,2-9 1,-1-6 1</inkml:trace>
  <inkml:trace contextRef="#ctx0" brushRef="#br0" timeOffset="1583">1556 361 27,'-12'-18'23,"12"18"-1,5-14 1,-5 14-19,24 0-3,-5 6-2,5 2 0,9 3 0,2 3 0,3 3 1,2 4 0,2 2 0,-1-1 1,1 4-1,-3 0 1,-6 1-1,-4 0 0,-7-1 1,-4-2-1,-9 1 2,-6 0 0,-8-5 0,-4 1 2,-10-5 0,0-2 1,-8-7 0,0-2-1,-4-9 0,0-3-2,0-5-2,2-7-3,5 2-2,4-5 0,8 4-1,1-3 0,8 5 0,3 2 1,2 6 1,-2 8 2,14-11 0,-14 11 1,21 3 0,-7 4 1,4 0-1,2 3 0,3 3-1,0 0 1,-3-1-2,1 1-7,-6-6-10,1 3 0,-16-10 0</inkml:trace>
  <inkml:trace contextRef="#ctx0" brushRef="#br0" timeOffset="2744">2308 797 39,'2'29'20,"-1"8"-2,-4 6-3,-1 6-8,-1 0-11,-3 1-18,6 0-2,-4-13 1,6-6-1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6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0 223 17,'12'-5'20,"5"6"-1,1 0-8,5 3-6,5 4-1,2 4-3,1 3 0,0 6-1,-2 3 0,-4 6 1,-1 1 0,-7 3 0,-2 2 1,-4 0 1,-3 3-1,-4-5 1,-1 0 1,-6-5 2,-1 2 0,-5-9 1,-1-1 0,-10-8 0,2-2 0,-5-7 0,1-3-3,-1-10-1,5-2 0,-1-5-2,5-1 0,5-1-2,2-1 1,6 2-1,3 1 0,5 5 0,5 0-2,6 6 0,3-2-3,12 7-5,3-1-10,8 1-7,5 2 0,4-2 1</inkml:trace>
  <inkml:trace contextRef="#ctx0" brushRef="#br0" timeOffset="501">688 563 44,'0'0'25,"-11"7"0,11-7-3,0 0-20,0 0 0,0 0-1,-1 10 1,1-10-2,0 0-2,0 0-9,0 0-14,0 0 0,3-22-1,-4-7 0</inkml:trace>
  <inkml:trace contextRef="#ctx0" brushRef="#br0" timeOffset="691">648 217 41,'-10'15'24,"8"-5"-1,2-10-2,-7 14-23,7-14-2,-1 12-1,1-12-3,0 0-11,0 0-4,10-11 1,2 3 1</inkml:trace>
  <inkml:trace contextRef="#ctx0" brushRef="#br0" timeOffset="971">979-2 40,'0'0'24,"-13"5"1,13-5-1,2 20-18,-2-6-5,2 7 0,0 5 0,-1 8 0,-2 8 0,1 5 0,-4 1 0,2 0 0,-2-2 0,1-4 0,-1-6 0,3-8 0,1-11 1,4-7-1,6-11 0,5-5 0,2-6 0,3 0 0,2-2 0,2 3-1,-3 2 0,0 6 0,-4 7 0,-4 5 0,0 6 0,-1 4 0,-1 4 0,-1 2 0,1-1 0,-2 1 0,-1-4 0,0-1 1,-5-6 0,-2 1 2,-1-15 0,-16 17 0,-1-13 0,-3 0 0,-5-2 0,-2 2-1,-3-2-2,2-6-4,6 7-9,1-7-17,6-3-1,4-4 1,7-7-1</inkml:trace>
  <inkml:trace contextRef="#ctx0" brushRef="#br0" timeOffset="1723">1549 695 25,'6'10'23,"1"8"1,-5-2 1,-1 4-12,-5 11-12,-1 7 0,-5 12 0,-5 5 1,-4 8 0,-4-1-3,0-2-9,0-8-14,8-7 0,3-21-1,12-12-1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68-7 2,'-12'-3'18,"12"3"0,0 0 1,-6 12-11,6-12-3,1 14 1,0 1 1,-1 2 1,0 9-2,-3 4 1,1 11-1,-4 3-1,1 6 0,-3-1-3,-2-1 1,2-4-1,3-6 0,2-10-1,7-8 1,5-10-1,9-9-1,4-4-1,5-2 1,4-1 0,2 0-1,0 3 0,-3 3 0,-6 9 1,-5 3 0,-6 6 0,-4 5 0,-7 0 1,-6 3 1,-7 2 0,0 1-1,-5-6 3,-1 0-2,-2-8 2,-1-1-1,-4-9 0,3-5-1,-1-11-1,-1-5-2,6-2-3,-2-8-7,10 2-14,2-3-3,9 1-2,7 3 1</inkml:trace>
  <inkml:trace contextRef="#ctx0" brushRef="#br0" timeOffset="481">590 547 18,'19'32'21,"-11"-10"1,1 1 0,-2-9-13,-7 0-3,1-4-3,-1-10-1,0 0-9,-14-12-14,13-4 0,-2-13-1,6-2 0</inkml:trace>
  <inkml:trace contextRef="#ctx0" brushRef="#br0" timeOffset="651">643 221 22,'-9'2'23,"9"12"-1,-3-3 1,5 0-12,2 0-13,-1 1-3,-1-3-4,-2-9-14,14 7 1,-5-16-1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34 33,'9'-14'25,"-9"14"-2,0-15-4,0 15-4,0 0-5,0 0-2,12-5-3,-2 11-2,3 4-2,4 4-1,2 5 0,4 1 0,2 5 0,0 2 0,-1 5 0,-2 0 0,-2 0 0,-3 0 0,-8 2-1,-4-1 1,-6-2 0,-5-1 0,-7-5 0,-7-2 0,-6-6 1,-7-3-1,-2-8 1,-2-5-1,-1-5 1,1-10-1,2-3 1,4-2 0,5 0 0,6-1 0,8 0-2,8 2 2,11 3-2,12 6 0,12 7-2,7-3-4,15 6-12,4 1-9,9 1-1,2 2 1</inkml:trace>
  <inkml:trace contextRef="#ctx0" brushRef="#br0" timeOffset="681">804 439 19,'7'34'23,"-10"4"1,-1 9 1,-8 7-14,-7 6-6,-4 6-3,-5 1-3,-3 0-17,-2-9-6,7-7 1,1-19-1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0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17 47,'-2'13'28,"2"-13"1,0 0-1,0 0-16,0 0-10,0 0-1,2 10-1,-2-10 0,0 0 1,0 0-2,11 0-7,2-5-19,5-2-2,6-5 2,7-3-2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56.6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1062 15 10,'-13'1'15,"0"-7"0,3 6 1,-9-3-7,-1 1-3,-4-1 0,-3 3-3,-4 1 2,-6 3-2,-1 1-1,-3 2-1,-1 2 0,-1 2 0,-3-1 1,0 2 0,2-1 0,5 1 0,1 1 0,6-1-1,3-2 0,6 1 0,8-1-2,6 3 1,5-1 1,6 2-1,6 0 1,6 1-1,3 1 1,5 3 0,3 0-2,1-1 1,2 3-2,0 1 1,-3-1-1,-3 3 1,-3-1-1,-6 3 2,-10 2-1,-8 2 2,-13 4-1,-12 0 2,-11 3-1,-10 2 1,-7 2 1,-5-2-1,-3-2 2,0-2 0,9-1 1,6-5-2,7-2 1,10-5-2,7-1-1,11-3 0,11 1-1,10-1 0,7-2-2,13 3 2,9-1-1,7 3 2,9 2-1,12 0 0,5 1 1,10-1-1,4-4 0,3-3-2,2-7-1,6-7-10,4-2-10,-14-17-1,-2-4 0,-24-17 1</inkml:trace>
  <inkml:trace contextRef="#ctx0" brushRef="#br0" timeOffset="1513">2125 281 5,'5'-15'13,"-10"-6"3,5 11-1,-4-5-2,4 15-1,-6-18 0,6 18-2,0 0 0,-5-12-1,5 12-2,0 0-2,0 0-1,0 0-2,0 0-1,0 0 0,0 0-1,0 0 0,0 0 0,-2-10 0,2 10-1,0 0 1,0 0-1,0 0 0,0 0-2,0 0 1,0 0-2,0 0-3,0 0-10,3-12-6,-3 12 1,0 0 1</inkml:trace>
  <inkml:trace contextRef="#ctx0" brushRef="#br0" timeOffset="2309">2279 300 29,'0'0'16,"7"11"1,-7-11-1,3 11-13,-2 2-3,0 3 0,-1 4 1,-2 5 0,-2 4 1,1 8 0,-4 4 0,0 4 0,-1 0-1,-2 1 1,1-4 0,2-4-1,1-4 0,3-9-2,4-9 1,-1-16-1,18 9 1,0-13 0,2-3 1,2-1 0,0 0 1,3 4 1,-3 4 0,-1 9 0,-2 6 1,-2 8-2,1 2 0,3 2-1,3 2-1,3-2 0,2-2-1,-1-5 1,0-5-2,-2-4 3,-5-2 3,-6-4 1,-15-5 0,5 12 1,-16-5 0,-10-1 1,-5 1 0,-7-4-1,-4 2-3,-3-4-1,-1-2 1,2-4-2,5-3-1,8-3-7,5-6-5,9-5-11,12 0-2,3-10-4,16 4 2</inkml:trace>
  <inkml:trace contextRef="#ctx0" brushRef="#br0" timeOffset="2933">3276 570 49,'13'13'20,"-13"-13"-1,18 7-1,-6-1-19,5-2 0,4 1 2,3-2 0,4 1 0,3-1-1,2 1 1,5 1-1,3-1 0,0 6 0,-1 1 0,1 6 0,0 1-1,-1 6 1,-3 0 0,-7 2 0,-4 0 1,-4 0-1,-5 0 3,-8-3 0,-8 0 0,-8-4 0,-7 0 1,-9-4 0,-6-1 0,-11-2-1,-6-4-1,-3-3 0,-2-4 0,-1-3-1,0-3 2,3-3-2,6-2 1,7 0 0,7-1 1,6 1-1,6 1 0,6 2 0,11 7-1,7-13 0,11 8-1,8 4 0,6-1-1,10 2-2,5 1-2,8 1-6,3 6-12,-5-8-2,4 5-1,-12-13 1</inkml:trace>
  <inkml:trace contextRef="#ctx0" brushRef="#br0" timeOffset="3728">5046-1 36,'-7'27'19,"5"14"0,-6-4 3,5 8-8,-4 12-10,-1 7-1,-1 1 1,0 5 0,1 3-5,0-6-11,4 7-8,-10-11-2,6 0 0,-9-17 0</inkml:trace>
  <inkml:trace contextRef="#ctx0" brushRef="#br0" timeOffset="3994">4609 1232 105,'16'27'27,"-3"-9"-8,5 1-13,-4-1-35,-7-4-3,-5 1 0,-15-16 0</inkml:trace>
  <inkml:trace contextRef="#ctx0" brushRef="#br0" timeOffset="13088">6304 3204 14,'0'0'15,"0"-17"0,0 17 0,-7-11-1,7 11-4,-13-12 0,13 12-2,-17-11-2,6 5-1,-4-1-1,-1 2-2,-6 1-1,-1-1-1,-4-1 0,-5 3 0,-6-2 0,-5 3 0,-2 0 0,-4 1 0,-4 6 0,-3 2 0,-2 3 0,-2 4 0,2 6-1,-1 2 1,0 4 0,2 2 0,2 1 0,1 3-1,3 2 1,3 2 0,2 1 0,4 2 0,5 3 1,2 1-1,6 3 0,3 3 0,3 1 0,2 0 1,4 1-1,3 1 0,5-2 0,2-2 0,6-3 1,7 0 0,5-3 0,10-4 0,7 0 1,8-4-1,4-1 2,8 0-1,4 0 0,1-3 1,3 1-1,1-3 0,2 1 0,0-1 0,2-1 0,1 0-1,0-3 1,2-5 1,2-3 0,1-5 1,2-8-1,1-6 1,2-6 1,3-8-1,2-6-1,-1-7-1,0 0-1,0-4 0,-4 1-1,-4 0 0,-6-4 0,-4-1 0,-4-1 0,-5-3 0,-5-6 0,-4-4 0,-7-10 0,-5-6 0,-6-3 0,-11-3 0,-7-1 0,-9 0 0,-8 2 1,-7 7-1,-5 5 1,-6 6-1,0 4 0,-5 1 0,1 3-1,-3 1 0,-3 4-2,-1 6-3,-2 6-9,-6 6-9,-3 16-3,-14 0-1,-5 17 2</inkml:trace>
  <inkml:trace contextRef="#ctx0" brushRef="#br0" timeOffset="41605">6743 3268 0,'15'-8'10,"2"1"0,2-9 0,13-3-5,5-9 0,13-2 1,5-6-1,12-2-1,4 1 0,6 3-1,4 2 0,5 4-1,0 5 0,0 6-2,1 1 1,-2 5-1,-1-1 1,-1 4-1,-1-2 0,-3 6 2,1-3-2,0 3 1,-1 0 0,-1 4 2,-1 2-1,-1 3 1,-3 2 0,-1 1-1,-4 5-1,-5 2 1,-4 4-2,-5-1 1,-5 1 1,-3 2 0,-4-1 2,-5 1-1,-1-3 1,-1 1-1,-1-4 1,-3 1 0,1-4-1,-3-1 0,-3-2 0,-6-3 2,-3-1-1,-17-5 1,20 6 1,-20-6-1,0 0-2,0 0-6,0 0-11,-2-14-10,-1 2 0,-7-19-2,5-1 1</inkml:trace>
  <inkml:trace contextRef="#ctx0" brushRef="#br0" timeOffset="-156355.73">9951 4945 14,'12'-13'12,"3"9"0,-15 4-1,19-12-2,-19 12-3,10-2 1,-10 2-2,0 0-1,0 0 1,0 0-2,8 12 0,-5-1-1,-1 2-2,2 8 0,-3 6 0,0 7 0,-5 6 0,0 8 0,-6 6 0,-1 6 0,-6 3-2,0-2-2,-1 4-7,-6-12-4,8 0-1,-8-19 0,11-4 0</inkml:trace>
  <inkml:trace contextRef="#ctx0" brushRef="#br0" timeOffset="-155981.73">9723 5342 57,'0'0'16,"7"14"0,-7-14-2,7 20-17,0-2-1,1 4 2,0 3 0,-2 6 2,0 3 1,-2 4 1,1 1 1,1-3 1,0 0 1,2-3 0,3-5 1,6-7-1,7-8 0,7-11-1,6-8-2,8-10 0,3-9 0,4-7-2,-1-7 3,-4-3-1,-6-1 3,-9 0-1,-6 6 0,-7 6-3,-7 8-7,-5 3-8,4 12-9,-12-3-1,1 11-4,-6-12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33,'21'10'23,"-1"6"-1,-7-3 1,-1 2-20,-2 2-2,2-4-1,-3 0 1,-9-13-1,15 13-1,-5-12-9,4-2-13,1-8 1,5 1-1,-1-7 0</inkml:trace>
  <inkml:trace contextRef="#ctx0" brushRef="#br0" timeOffset="190">499 74 6,'21'14'23,"-6"0"2,0 0-1,0 0-7,-6 2-6,2 2-4,-4-5-2,1 1-5,-2-3-3,-6-11-10,17 5-12,0-8 0,1-8 0,7-3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9,'29'18'13,"-10"-3"-9,0 3-3,-7-4-1,0 1-1,-1-3-6,-11-12-6</inkml:trace>
  <inkml:trace contextRef="#ctx0" brushRef="#br0" timeOffset="180">462 24 15,'19'11'17,"3"7"0,-7-5-8,-1-2-1,1 1 0,-6-5 3,0 2-2,-9-9 2,11 4 0,-11-4-1,0 0-4,0 0-7,0 0-9,0 0-16,0 0-2,-7-10 1,-3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8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6,'0'0'15,"30"26"1,-1-11-5,12 7-7,11 2-1,10 5 1,8 5 0,4 1 1,5 2-1,2 0 1,-1 0-1,-2-4-2,-6-2-2,-8-5-2,-8-6-3,-8-5-4,-9-6-1,-13-9-4,-8-3-1,-11-11-1</inkml:trace>
  <inkml:trace contextRef="#ctx0" brushRef="#br0" timeOffset="210">909 178 11,'-15'-28'14,"8"7"-1,-1 4-3,4 7-1,4 10 0,0 0 0,7 12 2,0 1-2,7 8 0,-1-1-1,9 8 0,2 2-1,6 3-2,3-1-1,3 2-1,1-2-2,-1-2 0,-3-2-1,-2-2 0,-5-3-1,-4-4 1,-9-2 0,-2-4 0,-8 1 0,-4-3 2,-7 0-1,-7 1 1,-10-4 1,-7 4-1,-10-1 2,-7 2-1,-2-2 1,-2 1-1,-2-2-1,9 2 0,7-2-3,8-3-3,13 6-7,9-5-16,9-8-4,13 5-1,7-12 1</inkml:trace>
  <inkml:trace contextRef="#ctx0" brushRef="#br0" timeOffset="1683">1986 527 26,'-49'38'23,"12"5"-1,5-5 3,15 1-17,18 0-5,16-1-1,19-8-2,18-2-4,10-13-1,14-5 1,5-13 1,5-9 1,-1-10 1,-5-10 2,-7-6 3,-9-11 3,-10 1 3,-14-10-2,-5 3 0,-13-5-2,-7 3-1,-12-1-1,-13 7 0,-11 4 0,-5 9-1,-9 9-1,-5 12 0,-12 13-1,-3 15-1,-2 13-1,0 11-3,2 13-3,-3 2-9,14 8-13,7 1-2,13-6 2,12-7 0</inkml:trace>
  <inkml:trace contextRef="#ctx0" brushRef="#br0" timeOffset="2073">2375 644 47,'3'10'26,"1"3"0,-4-13-1,13 18-18,-5-4-7,0 5 2,3 10 0,0 10 0,-1 9 1,1 9 1,1 7 1,-5 9-2,8 6 0,-3-1-2,3 0 1,-1-7-1,2-6 0,-5-10-1,0-11 0,2-10-2,-10-16-6,-3-18-22,0 0 1,-3-28-2,-7-9 1</inkml:trace>
  <inkml:trace contextRef="#ctx0" brushRef="#br0" timeOffset="2874">1914 829 9,'0'0'16,"0"0"-2,-10-3-5,10 3 0,-7-15 0,3 6 1,-4-6 1,4 0 0,-1-6-2,2 1-3,1-6-3,3-3 0,1-4-2,4-3 0,3 0-1,4-2 0,5-2 0,4 0-1,7 0 0,7 1-1,10 3 1,4 1 0,5 5 0,6 3 0,1 5 1,0 5 0,4 6 1,-5 7-1,0 6 2,-2 5-1,0 6 0,-5 3-1,-4 4 1,-3 5 0,-11 3-1,-8 5 1,-18 6-1,-11 5 2,-13 2 0,-13 6 0,-9 3-1,-8 1 0,-5 0-2,-3-8-3,4-4-5,-1-10-16,-2-13-2,9-14 1,-3-20-1</inkml:trace>
  <inkml:trace contextRef="#ctx0" brushRef="#br0" timeOffset="3605">2322 583 17,'0'0'21,"0"0"0,-10-10 2,10 10-11,0 0-6,0 0 0,0 0 0,0 0 0,0 0-1,6 18 1,1-3-3,0 4 0,2 6-2,2 4 1,2 8-1,0 8 2,4 7 0,-4 6 0,1 7 0,-3 3-1,4 5 1,-2 0-1,2-1 0,-3-7-1,-1-7 1,0-7-1,1-8 0,-2-11 0,-3-7 0,-1-7-1,-3-7 1,-3-11 1,0 0-2,2 10-3,-2-10-6,-2-13-21,2-3 0,-3-9-3,-1-11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0:01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2404 450 4,'2'11'5,"0"1"1,1 2-1,2 2 1,-2 1 0,1 3-1,1 3 1,-3-1 0,3 6-2,-3 2 0,0 1-1,-1 3-1,-2-2 1,1 2-2,-2 0 2,3 2-1,-4-3 0,1 1 0,-4-1 0,0-2 0,-1-1 0,-5 0 0,0-2 0,-7 0-1,-1-3 0,-3-2 0,-2-3 1,-4 0-1,-4-6 0,-2 1 1,-4-6-1,-1-2 1,-5-4-1,-1-1 0,-6-3-1,2-2 1,-4-1-1,0-3 0,-2-2 0,0-4 0,-1 0 0,3-5 1,1 1-1,3-6 1,1-1-1,2-2 1,6-1-1,4-1 1,4-4-1,6-1 1,6-3-1,3-1 0,6-2 1,8-3-1,7-3-1,5-1 1,6-3-1,6 0 0,3 2 0,3-3 0,3 2 0,3 2 0,0 2 0,0 3 1,2 7-1,-1 5 1,3 5-1,0 4 1,0 7-1,1 4 0,0 4 1,1 3-1,-4 3 1,0 1-1,-2 1 1,-6 0 0,0 1 0,-4-1 0,-3-1 1,-5-1-1,-5-1 1,-9 0-1,13-1 0,-13 1 0,10-3-1,-10 3-2,13-5 0,-13 5-3,18-6 0,-9 2-5,1-1-9,1 3 0,-11 2 0</inkml:trace>
  <inkml:trace contextRef="#ctx0" brushRef="#br0" timeOffset="951">1816 0 3,'0'0'7,"0"0"-5,10 5 0,-10-5 0,20 6 0,-7 0 1,5 2 1,4 3 0,3 0 0,1 2-1,0 2 1,0 4-2,-2-3 0,0 1 0,-4 0 0,-5 0-1,-1 0 0,-5 0-1,-2 0 1,-3-2 0,-1 2-1,-2-5 1,-1 0-1,0-3 2,0-9 0,-4 14 0,4-14 1,-7 12 0,-2-7 1,-1 3 0,-2 2 0,-3 2 0,-3 0 1,-1 2-1,-1-2-1,-2 1-1,5-3 1,0-1-2,5-2 0,12-7 0,-15 8 0,15-8-1,0 0-5,0 0-15,-6-11-2,11 0 0,-4-8-1</inkml:trace>
  <inkml:trace contextRef="#ctx0" brushRef="#br0" timeOffset="6329">342 569 5,'0'0'6,"0"0"-1,0 0-2,0 0-1,0 0 0,0 0 0,-6 10 1,6-10-1,0 0 1,-6 12 0,6-12 0,0 0 0,0 0 0,0 0 0,0 0 0,0 0 1,0 0 0,-9 7 0,9-7 0,0 0-1,0 0 0,0 0-1,0 0 0,0 0-2,0 0 1,0 0-1,0 0 0,11 3-1,-11-3-5,0 0-12,0 0-2,0 0 1</inkml:trace>
  <inkml:trace contextRef="#ctx0" brushRef="#br0" timeOffset="15201">26 564 1,'11'-9'17,"-11"9"-5,9-6-2,-9 6-1,0 0-3,14-8-2,-14 8-1,14-4 0,-4 3-1,5 1-1,2 0 0,5 1 0,1 2 0,2 0 0,1 2 1,-2 1-1,-1 3 0,-5-1 0,-2 2 0,-6 1 0,-2 0 0,-2 5 0,-4-4 0,-1 5 0,-2 1-1,0 3 2,-2 2-2,0 3 0,0-1 0,0 1 0,-2 4 0,-1-2-2,-2-2 2,-4-2 0,0-1 0,-2-4 2,-2-2-2,-3-5 1,1 0 0,-3-8 1,1-1 0,0-2 0,1-5 0,1-4 0,1-3 0,1-2 0,2-3-1,0 1 0,3-1 0,1 1 0,3 1-1,3 3 1,0 1-1,4 10 0,-3-15 0,3 15-1,11-12 1,-1 4-1,2 1 0,2 1 1,0 0-1,4 2 0,-2 0 0,2 4 1,-2 1-1,0 3 0,-1 1 1,-2 1-1,-1 0 1,0 0 0,-2 0 0,-10-6 0,17 8 0,-17-8-3,12 6-8,-12-6-10,9 5 0,-9-5-1</inkml:trace>
  <inkml:trace contextRef="#ctx0" brushRef="#br0" timeOffset="16323">584 927 5,'-9'6'10,"9"-6"1,0 0-1,0 0-1,-2 13-1,2-13-1,0 0-1,0 9-1,0-9-1,0 0 0,0 0-2,3 9 2,-3-9-2,0 0 0,0 0-1,0 0-5,0 0-11,0 0-5,0 0-1,9-13 0</inkml:trace>
  <inkml:trace contextRef="#ctx0" brushRef="#br0" timeOffset="16613">568 722 7,'0'0'21,"0"0"0,0 0-5,0 0-3,0 0 0,-9-6-4,9 6-2,0 0-2,0 0 0,0 0-2,0 0 0,0 0 1,0 0-3,0 0 0,0 0-2,0 0-1,0 0-11,0 0-11,9 5-3,-9-5 1,15-2-1</inkml:trace>
  <inkml:trace contextRef="#ctx0" brushRef="#br0" timeOffset="17975">775 637 9,'0'0'15,"0"0"-2,0 0-1,0 0-2,0 0 0,0 0-2,0 0 0,0 0-3,0 0-1,1-9-1,-1 9-1,15-2 0,-4 1-1,3 0 0,2 1-1,1 0 0,1 3 0,-1 2 0,-1 0 1,0 4-1,-2 3 0,-4 0 1,-1 4-1,-1-1 0,-2 3 0,-2-1 1,1 1-1,-4-1 0,0 0 0,-1 2 0,-2-1 0,1 2 0,-4 0 1,-2 4-1,0 0 0,-4 0 0,1 0 0,-2 1 0,-1-1 1,0-3-1,1-3 1,-1-4 0,0-2 0,0-6 1,2 1-1,-2-7 1,3-1 0,-1-6 0,0-1-1,1-3 0,2-4 0,0 1-1,2-5 1,2 1-2,2 1 1,1 0-1,3 1-1,2 1 0,1 3 1,4-1-1,1 4 0,3 0 1,1 1-1,1 2 1,-1 1 1,-1 2-1,-1 0 1,-2 2-1,-10 1 1,11 1-1,-11-1 1,10 7-1,-10-7 1,12 13 0,-12-13 0,15 19 0,-5-7 1,0 1-1,0 2 1,0 1 0,-1 0 0,-1 0 0,3 2 0,-2-3 0,-2 4 0,1-3 0,1-1 0,-2-1 0,1 0 0,0-3-1,0 1 1,-1-3-1,-7-9 1,14 16-1,-14-16 1,13 13-1,-13-13 0,9 7 0,-9-7 1,0 0-1,0 0 0,9 8 0,-9-8 1,0 0-1,0 0 0,0 0 0,0 0 0,0 0-1,0 0 0,0 0-1,0 0-3,-4 10-6,4-10-13,-8 9 1,8-9-2,0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0 11,'0'0'16,"0"0"-7,0 0-1,0 0 0,-10 12 0,6-2-1,0 3 0,-5 5 0,-4 7-1,-8 7-1,1 11 0,-11 5-1,-2 8 1,-7 1-1,-1 1 0,1-5 0,6-5-1,4-9-1,4-10-1,15-13-1,11-16-2,0 0-4,27-26-1,1-3-2,4-12 1,9-3-2,6-9 3,-1 2 1,-3 1 2,-1 4 4,-8 4 4,-5 7 3,-4 9 0,-9 4 2,-5 7-1,-5 6-1,-6 9-1,4-10-1,-4 10-3,0 0-1,0 0 0,0 0-2,-3 9 1,-2 1 0,-1 9 0,-1 4 1,-4 10-1,-1 6 2,2 9-1,-4 4 1,1 4 0,2-1 0,6-2 0,4-3-1,6-7 1,2-7 0,4-5 0,5-8-1,4-8 1,3-7 0,3-10-1,-2-11 1,4-9-1,-4-12 1,1-8-1,-2-8 0,2-4-1,-4-3 1,1 0-2,-1 6 0,-3 1-3,5 12-3,-4 1-5,8 10-10,-6 3-6,0 6 0,-1 3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92 6,'0'0'20,"1"17"1,-3-3 2,-1 4-7,2 11-6,-4 3-1,1 11-1,-2 0-1,0 4-1,-1-4-1,1-1-1,-5-8-1,5-6-1,-2-8 0,1-5-1,7-15 0,0 0-1,-13-2 0,12-14-1,4-8 0,-2-8-1,5-6 0,2-9 0,4-5 0,4-3 0,-3 2 0,4 4 0,-2 6 1,-2 8 0,-4 6 1,0 10 0,-7 6 1,-2 13-1,3-10 1,-3 10-1,0 0 1,2 15-1,4-1 0,5 5 0,-2 6 0,7 5 1,-2 6 0,6 5 1,1 2-1,-2 3 0,-2-1-1,-1 1 1,-6-3-1,2-1 1,-10 1 0,-4-5 1,-3-3-1,-7-2 2,-5-3-1,-4-2 2,-4-6-1,-11 0 1,2-10 0,-8-2 0,-8-7 1,1-1-3,-1-5 0,4-4-3,4 1-7,-4-7-14,10 1-8,5-1-2,-1-1 0,5-3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6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30,'0'0'19,"6"11"1,-6-11-8,0 0-7,10 6-2,-10-6-1,11 9 0,-1-3 0,3 3 1,0 0 0,8 2 1,1 2 1,6 1-1,7 1 0,10 2 0,5-2 1,14 5 0,7-6 1,14 6-1,8-1 0,12 6 0,6 0 0,8 5 0,-4-2 0,-4 4 0,-3-1-2,-1 1-1,-12-2 0,0-2 0,-15-1-1,-9-2-1,-2-3 0,-6-1 0,-16-2 0,-47-19-1,72 30 2,-72-30-2,0 0 1,52 21 0,-52-21-1,0 0 1,0 0-1,0 0-4,0 0-9,0 0-17,0 0-1,0 0-1,0 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6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433 407 14,'-31'-9'19,"8"3"-2,0 0-2,9 6-16,4 2-1,11 7-1,9 1 0,17 4 0,12 2 2,22 0 3,17 1 2,19 0 1,17 0 0,13-6 2,14 4 0,2-8 1,5-1-1,-5-4 1,-2-1-1,-11-3-1,-8 0 0,-15-3-2,-13 2 0,-15-2-1,-14 3-1,-17-1 0,-10 3-1,-13-1 0,-6 1 0,-7 0-1,-12 0-2,0 0-2,0 0-5,-5-11-6,-17-2-8,-8 0-5,-12-6 1,-14-3 0</inkml:trace>
  <inkml:trace contextRef="#ctx0" brushRef="#br0" timeOffset="461">311 432 15,'0'0'22,"11"-3"1,14-11-1,10-4-12,12-9-6,9-3-1,8-8 1,10-3 0,3-4 0,5 1 0,-3 0 0,2 5 0,-7 5-1,-1 8 0,-6 6-2,-5 9-1,-9 8 0,-6 4 0,-8 3-1,-10 3 0,-4-2 0,-8 1-1,-17-6 1,5 16 1,-17-8-1,-11 3 1,-10 0-1,-10 3 2,-17 3 0,-14 5 0,-14 1-1,-10 3 1,-10 1 0,-8 3 0,-3 2-1,-2 0 1,6-3 0,9 0-1,8 1 1,17 0-1,14-3 1,21 1-1,20 1 0,24 2 1,23 5 0,21 1-1,19 2 1,15 2 0,12 5-1,9 2 1,4 0-1,-3 0 1,-8-2-1,-5 0 0,-8-2 1,-7-1-1,-8-3 1,-11-2-1,-6-3 1,-7-2 0,-7-4 0,-5-3 0,-6-6 0,-5-3 0,-6-6 1,-2-1-1,-7-10 0,0 0-2,7 13-7,-7-13-20,-22-5-2,0-8 1,-6-12-1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5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0 10,'50'10'7,"6"2"-2,10 3 0,5 2-1,2 5-1,3-1-1,1 3-1,-2 2 0,-6 1 0,-7 1 0,-8 1 0,-11 0 1,-7 0 0,-10 2 0,-9 0 2,-11 1 0,-11-2 0,-8 4 1,-14 0 1,-3 3-1,-5-3 0,-3 3 1,-1-1-2,5 1-1,7 2 1,13 1-2,14-2 0,14 1 0,16 2-1,13 2 1,12-1-1,8 0 1,5-1-1,0-2 1,-3 0-1,-6 1 0,-13-1 0,-8 0 0,-14 1 0,-7 3-1,-13 2 1,-10 2 0,-11-2 0,-11 3 1,-9 0-1,-9 1 1,-7-1 0,-4 1 0,-2 0 1,5 2-2,5 0 0,9-1 0,13-3 0,11 1-1,8-5 0,9 0 0,6-4 0,6-3 1,4 1-1,3 2 1,2 1-1,4 4 0,3 1 1,4 7-2,2 3 2,0 6-2,-2 2 1,-5 1 0,-7 3 0,-5-2-1,-9 4 1,-12-2 2,-14-3-2,-8 1 0,-14-3 1,-14-1 1,-13 1-1,-14 0 0,-14-3 1,-6 1-1,-9 5 1,-4-4 0,3-2-1,7-2 1,10-8-1,16-7 0,10-7 0,20-9 0,14-8-1,13-11-3,22-7-10,0-12-17,17-13 0,8-12 0,11-14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2:11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1207 0 1,'-27'1'5,"-5"3"-2,-5 2-1,-1 2 0,-5 1 1,-2 1-1,0 3 1,-1 0 0,-5 3 0,0-1 1,-5 4 1,2 1-1,1 3-1,3 3 0,2 3 0,3 2-1,9 5-1,5 2 0,9 2-1,3 6 0,9 0 0,1 6 1,9 1-1,14 4 1,-1 1 0,7 3-1,3 3 1,-1 0-1,2 2 0,1 0 1,-3-1-1,-6-1 0,-1-2 0,-1-1 1,-6-3-1,-3-2 1,-1-5-1,-9-1 0,-7-4 1,-7-4 0,-3-3 0,-6-5-1,2-4 1,-1-5-1,1-5 1,6-4 0,6-5-1,6-2 0,8-9 0,-9 12 0,9-12 0,0 0 0,3 12 0,-3-12 0,4 10 0,-4-10 1,6 12-1,-6-12 1,15 16 0,-3-5 0,2 2 0,2 2 1,-1 2-1,1 5 0,-2 3 0,1 2 0,-6 3 0,-2 1-1,-1 2 1,-1 0-1,0 0 0,1-3 1,0 1 0,-3 0 0,1 1 0,-3 0 2,0 2-2,-5 5 2,-5 5-1,-9 8 0,-2 6-1,-9 7 1,-2 6-1,-4 4 0,-6 6 1,-2 1 0,4 4-1,-3 0 0,4-1 1,1 0-1,2 0 1,2 0-1,6 2 0,4 3 0,3 2-1,8 4 1,4 2-1,5 5 1,7 2-1,5 1 0,7-1 1,1-3-1,5-1 2,2-6 0,10-1 0,8-10 1,8-4 0,11-8 1,15-5 0,13-9-1,11-6 0,10-5-1,3-6 0,4-4-1,0-4 0,-7-1 0,-11-3-1,-10-2 0,-11-4 0,-12-4 0,-11-2 1,-16-7 0,-10 0 0,-10-5 1,-4-1 0,-15-4 0,10 1-2,-10-1-9,0 0-19,1-21-1,-9 1-2,-1-8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6.5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845-2 4,'-41'0'9,"-4"-1"-1,-2 6-1,-5 2-5,-4 5-1,-2 4 1,-3 4 1,2 3-1,2 7 2,0 1 0,3 9 0,4 1 0,6 6 0,4 1-1,8 7-2,5 1 1,6 2-1,5 0 0,4 1-1,5 0 0,4 3 1,2 1 1,1-1 0,1-2 1,5 6 0,-1 0 1,7-3 2,3-2-1,6-4 1,7-3-1,10-4 0,8-3-1,7-6 0,9-6-1,6-4-1,3-7 0,5-3-1,2-6 0,0-7 0,3-7 1,0-8 1,1-5 0,-1-7 1,1-4 0,-2-9 0,0-3 0,-4-8 0,-4-4-1,-6-7-2,-6-3 1,-8-6-2,-6-3 0,-7-3-1,-6 0 1,-5-1-1,-6 3 0,-4 2 1,-2 3 0,-6 3 0,-3 4-1,-8 2 1,-8 1-1,-14 4 1,-12-1 0,-12 2 0,-14 3-1,-12 5 1,-10 3 0,-6 8-2,-6 8-3,2 9-7,4 15-11,-8-2-1,10 11-1,-9-7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1:36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0 741 2,'0'0'3,"0"0"0,2 11 0,-2-11 1,0 0 0,12 10 1,-12-10 1,17 4 0,-3-3 0,4-1 0,7-1 0,7-1 0,8-1-2,5 0 0,7-1-2,7 1 0,6-1 0,6 1 0,5 0-1,5-1 1,5 2 0,3-1-1,4 1 2,2-1-1,4 0-1,3 1 0,-2 0 0,-5 1 0,-5 0-1,-6-2 1,-9 2-1,-8 1 1,-10 0-1,-13-1 1,-9 1 0,-10 0 0,-7 2 0,-5-2 1,-13 0 0,10 1 1,-10-1-1,0 0 1,0 0-1,0 0 0,-9 3 0,9-3-1,0 0-3,-10 1-2,10-1-4,0 0-7,-11 0-8,11 0-1,-13-9 0</inkml:trace>
  <inkml:trace contextRef="#ctx0" brushRef="#br0" timeOffset="2554">33 319 9,'0'0'9,"0"0"0,0 0-2,0 0-2,0 0-2,11-6-2,-11 6-1,12-1 0,-2 1 1,0-3-1,3 3 0,3-3 1,3 2 0,4-2 0,3 2-1,4-2 1,6 2 0,5-1-1,6 1 1,6 1-1,6-1 1,6 0-1,7-1 1,8 0 0,5-3-1,3 1 1,6-2 0,1-1 0,4-1-1,-1-1 1,-3 1 0,-4 1 0,-6-2 0,-7 3 0,-6 1 0,-9 2 0,-11 2-1,-9 1 1,-10 2 0,-5 0-1,-8 1 0,-6 1 1,-14-4-1,14 5 0,-14-5 1,0 0 0,0 0 0,0 0 1,0 0 0,0 0-1,0 0 1,0 0-1,-14 2 0,4-2 0,-1 0-1,-1 0 0,-3 0 0,-1 0-1,2 1 1,-1-1 0,4 0 0,11 0-1,-13 0 1,13 0 0,0 0-1,0 0 1,0 0-1,0 0 1,0 0 0,0 0-1,0 0 1,0 0 0,0 0 0,0 0 0,0 0 0,0 0 0,0 0 1,0 0-1,0 0 1,0 0-1,0 0 1,0 0-1,0 0 0,0 0 0,0 0 1,0 0-1,0 0 0,0 0 0,0 0 0,0 0 1,0 0-1,0 0 0,0 0 0,0 0 1,0 0-1,0 0 0,0 0 0,0 0 0,0 0 0,0 0-1,11 8 1,-11-8 0,12 2 0,0-1 0,4 1-1,4-1 2,2 1-2,5 0 2,1-1-1,1 1 0,-2-1-1,-3 1 1,-3 1 0,-2 1-1,-3 0 1,-2 1-1,-2 1 1,-2 0-1,-1 1 1,-9-7 0,12 16-1,-12-16 1,9 18-1,-9-18 1,-4 15 0,-3-4 0,-4 0 1,-3-1-1,-5 1 0,-5-1 0,-5 0 1,-2 4-1,-7-2 0,-2 0 0,-5 1 0,-1 1 0,-1 0 0,1 1 0,3 0 0,4-1 0,7-1 0,5-1 0,6-3 0,6-2 0,6-2 1,9-5 0,0 0 0,0 0 0,16 3 0,5-4 0,5 1-1,7 1 1,6 0-1,7 2 0,3 0 0,2 1 0,-2 1 0,0 0 0,-1 0 1,-4 0-1,-4 0-1,-5 0 1,-3 0 0,-5 0 0,-4 0-1,-7 1 1,-3 1-1,-13-7 0,16 18 0,-12-5 0,-3 1 0,-3 0 1,-3 1-1,1 2 1,-7-2 0,-4-1 0,-10-3 1,-4 1-1,-7-4 1,-5 2 0,-5-1-1,-4-1 0,-3 2-4,3 0-8,-1-2-6,7 0-1,0-11-1</inkml:trace>
  <inkml:trace contextRef="#ctx0" brushRef="#br0" timeOffset="4586">618 31 14,'0'0'6,"0"0"0,0 0-1,-13-2-1,13 2-1,0 0-2,0 0 0,0 0 0,-9 0 1,9 0-1,0 0 1,0 0-1,0 0 1,4-10-1,-4 10-1,0 0 1,2-9-2,-2 9 0,0 0-4,0 0-2,1-10-2,-1 10-2,0 0-2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2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0,'73'7'11,"-1"-7"2,8 7-3,-4-2-1,3 8-1,-6 1-1,-8 5-2,-11 3 0,-10 4 1,-14 3 0,-15 7 2,-17 4-1,-21 5 1,-16 3 0,-17 5 2,-14 3-1,-7 4-2,-5 3-2,3-3 0,9-2-2,12-1 0,17-2 0,17-4-1,21-3-1,18-3 1,16-2-1,14 0 1,8 3 0,2 0-1,2 4 0,-5 4-1,-6 6 2,-8 8-1,-12 6 0,-11 5 0,-10 4 1,-12 2 1,-7 4 0,-6-3-1,-3 2 1,-1-4-1,4-2 0,5-5-1,7 0-1,8-4-1,8-1 1,5 0-1,3-1 1,1 0 1,-2 4 0,-2-1 0,-1 2 0,-3 0 0,-3 3 0,-2 5-1,-2 0 2,-2 4-2,-4-1 1,-2 8 0,-4 5 0,-4 9 1,-3 4-1,-8 8 1,-2 9 0,-6 3-1,-2 2 3,-1-4-2,4-2 1,-2-7-1,9-2 0,4-14 0,6-7-1,5-14 0,4-9-1,1-10-1,-1-14-5,3-9-20,-4-15-8,-4-26 1,6-18 0,1-30-2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3.6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550 104 23,'11'38'13,"-6"-1"2,5 15-2,-6 3-6,-1 12-3,-4 4-2,-1 2 1,-5-1 0,-5 0 2,-2-4 0,1-10-1,-2-5 0,1-12 0,2-10-4,-2-12-7,7-8-8,-5-23-3,10-8-1,-7-21 0</inkml:trace>
  <inkml:trace contextRef="#ctx0" brushRef="#br0" timeOffset="234">507 95 32,'12'-23'20,"-12"2"0,0 21 2,9-15-7,-9 15-4,12-4-1,-2 3-2,8 0 0,4 0 0,11 1-2,5-2 0,9 0 0,8 1-3,5-1-1,4 0-1,0-1-1,-3 0-2,-6-1-1,-7 1-2,-9-1-1,-11 1-8,-14 3-6,-14 0-5,-16 3-1,-14 0 2,-1 7 0</inkml:trace>
  <inkml:trace contextRef="#ctx0" brushRef="#br0" timeOffset="562">386 309 57,'8'20'24,"5"-11"1,19 5-2,9-3-16,10-1-3,5-1-8,6-6-10,7 1-5,-6-12-6,2 2 1,-15-12 0</inkml:trace>
  <inkml:trace contextRef="#ctx0" brushRef="#br0" timeOffset="842">1542 74 70,'0'0'24,"-28"7"-1,-2 10-2,-11-1-15,-10 7-5,-5 5-1,-6 4-1,2 1 0,7-1 0,8 0 0,14-3 1,13-1 0,17-1 0,15-3 0,14 2 0,8 1 1,7 4-1,5 2 0,2 3 0,-5 3 0,-5-2 1,-10 2 0,-12 0 3,-12-1 1,-19-3 2,-14-1-1,-15-7 1,-6 0-1,-9-7 0,-2-3-3,1-6-4,2-5-4,15-9-7,11-8-8,14-9-3,16-1-5,8-12-2,20 4 3,4-8 1</inkml:trace>
  <inkml:trace contextRef="#ctx0" brushRef="#br0" timeOffset="1544">1677 1062 43,'-9'16'19,"9"-16"0,6-19 0,4-6-14,10-11-3,8-13-1,10-14 1,7-13-1,9-9-1,2-5 1,4 3 1,-5 3 1,-2 9-2,-4 10 1,-5 11 0,-7 12 0,-5 12 0,-4 9-1,-7 7 1,-2 5-2,-5 2 0,-4 4 0,-10 3-1,11 9 2,-10 5-2,-2 5 1,-3 9 0,-2 9 0,0 9 0,1 9 0,-2 9 1,1 5-1,2 0 0,4 2 1,1-2-1,3-5 0,2-5-1,2-6-4,-1-9-3,0-5-6,-6-14-3,3-4-5,-4-21 1,0 0 0</inkml:trace>
  <inkml:trace contextRef="#ctx0" brushRef="#br0" timeOffset="1997">2027 589 64,'3'12'24,"23"5"-1,6-7-1,17 4-24,11 6-15,6-7-4,15 3-2,-9-13 0,5 4 0</inkml:trace>
  <inkml:trace contextRef="#ctx0" brushRef="#br0" timeOffset="2309">0 1211 53,'41'2'20,"13"10"2,-1-3-3,12 3-9,11 4-1,11 0 0,14 2 0,17-3 0,23 1 2,19-4-3,24 2 0,19-6-3,17-1 0,10-3-2,10-1-1,-3-3-1,-5 0 0,-16-2-1,-18-1 1,-27 1 0,-21 2-1,-30 2 1,-23 3-1,-25 2 0,-23 1-1,-21 4-3,-22-2-9,-16 1-18,-13 2 1,-20-12 0,-8-1-3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13.8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15,'0'0'13,"5"15"-1,-5-15 1,7 12-9,-7-12-2,11 17 0,-11-17 1,14 21 0,-7-9 1,1 7 0,-2 1 1,1 6 0,-1 3-1,-2 7 0,-2 2-2,-3 4 1,-3 1-1,0 0-1,-3-4 0,-2-1-3,2-3-4,-3-8-5,6 0-1,-6-13-5,10 2 1,0-16-2,0 0 1</inkml:trace>
  <inkml:trace contextRef="#ctx0" brushRef="#br0" timeOffset="404">316 324 26,'0'0'14,"0"0"0,3 15-2,-3-15-10,9 11-1,-9-11 0,8 15 2,-5-5-1,0 4 2,-2 1 0,0 5 2,-2 0-1,0 6 0,-3-1 0,1 3-1,-2-2 0,4-2-2,-2-2-4,3-4-7,4-1-4,-4-17-7,10 7 1,-3-21-1,10 3 0</inkml:trace>
  <inkml:trace contextRef="#ctx0" brushRef="#br0" timeOffset="780">730 67 22,'13'14'13,"-13"-14"0,11 13 0,-11-13-12,12 19 0,-6-6 0,-3 4 1,0 4 1,-1 6 1,-3 3 2,1 8 1,-1 1-1,0 6 1,-3-1 0,5 4-1,-3-3-1,1-5-1,1-4 0,1-6-2,0-7 2,1-7-1,-2-16 1,12 6-1,-3-17-1,5-9 1,4-7-1,3-7 0,3-8-1,3-4-1,3-3-1,1-1 0,1 2 1,0 1 0,-1 6 0,-1 3 0,0 8 0,-3 4-1,-4 8 1,-2 4-1,-5 5-1,-3 4-3,-13 5-3,0 0-4,7 11-5,-22-7-7,2 11 1,-14-5 1,6 8 1</inkml:trace>
  <inkml:trace contextRef="#ctx0" brushRef="#br0" timeOffset="1233">843 329 43,'4'22'22,"-2"-9"2,15 5-1,-4-4-9,12-1-6,3 0-2,2 0-1,1 0-2,0-2-1,-1 1-1,-2-1 0,-1 0-2,-1 1-2,-5 0-5,1-3-5,1 3-6,-4-12-6,5 5 1,-9-13 0</inkml:trace>
  <inkml:trace contextRef="#ctx0" brushRef="#br0" timeOffset="1504">1454 456 56,'2'10'21,"11"6"2,-13-16-3,22 8-17,-4-5-1,3-6-1,0-3 0,0-5 0,-3-3 1,0-2 0,-1-1 1,-5 0 0,-4-1 1,-4 2 0,-4 1 0,-6 1 0,-1 2-1,-4 2-1,-3 2 0,-3 2-1,-1 4-1,-1 1 1,-1 3-1,0 3 0,0 4 0,0 4 0,3 1 0,1 3 0,4 3 1,5 2 0,5 3 1,5 1 1,9 4 0,6-2 0,10 2-1,10-3-2,7-1-5,10-4-16,13 0-5,2-17-2,10-3-1,-3-21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9:17:06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44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2016 229 4,'0'0'8,"0"0"-1,0 0 1,0 0 0,0 0-2,0 0-1,0-9-1,0 9-1,0 0 0,0 0-1,0 0-1,0 0-1,0 0 1,0 0-1,0 0 1,0 0 0,0 0-1,0 0 1,0 0 0,0 0-1,0 0 0,0 0 1,-4-10-1,4 10 0,0 0 1,0 0 0,0 0-1,0 0 1,0 0-1,0 0 0,-3 14 1,3-14-1,-5 18 0,0-4 1,-1 4-1,-3 4 2,-1 6 0,-1 5 0,-2 2 0,1 3 0,-1 3 0,0 0 1,1 0-1,0 0 0,4-6-1,0-5-1,1-5 1,2-5-1,2-3 1,1-6-1,2-11 2,-3 13-1,3-13 1,0 0 0,0 0-1,0-10-3,0 10-4,2-17-11,-2 0-4,2 2-1,-2-7 0</inkml:trace>
  <inkml:trace contextRef="#ctx0" brushRef="#br0" timeOffset="1622">1801 235 5,'0'0'11,"0"0"0,0 0-1,0 0-1,0 0-2,0 0 0,0 0-1,0 0 0,0 0-1,12-4-1,-12 4 1,16-9-1,-3 0-1,3 0 0,3-2-1,4-2-1,0-1 0,3 2 0,-3-1 0,0 3 0,-4-1 0,-2 5 0,-5-1 1,-2 5-1,-10 2 0,9-5 0,-9 5 0,0 0 0,0 0 0,0 0-1,0 0 0,0 0 1,0 0-1,9 15 0,-5-5 0,1 4 0,2 3 0,1 4 1,3 4-1,2 2 1,0 0-1,0 0 1,-2-1-1,1-1 1,-2-4 0,-1-1-1,-4-1 1,-1 0-1,-2-5 1,0 1-1,-1-4 1,-1-1 0,0 0 0,0-10 0,1 9 0,-1-9 0,0 0 1,0 0 0,0 0 0,0 0-1,0 0-2,0 0-9,-7-11-15,7 11-2,-10-17 1,2 5-1</inkml:trace>
  <inkml:trace contextRef="#ctx0" brushRef="#br0" timeOffset="3555">949 0 11,'0'0'10,"0"0"-1,0 0-1,0 0-2,0 0-1,0 0-2,0 0-1,0 0 0,-7 13-2,5-3 1,-1 5 1,-1 3 0,-4 8 1,-3 5 0,-2 6 1,-4 6 0,-2-1-1,-1 5 1,-2 2 0,1 2-2,1-6-1,0-4 0,3-6 0,3-7 0,3-2-2,2-8-7,9-18-10,-10 10-2,10-10-1,6-19 1</inkml:trace>
  <inkml:trace contextRef="#ctx0" brushRef="#br0" timeOffset="4035">542 262 22,'0'0'13,"0"0"0,13-10-2,-3 2-3,6 0-4,3-4 0,5-3-1,3-1-1,5-2 0,2-2 1,4 1-1,1-1 1,2 3-1,-1-1 1,-3 7-1,-5-1 0,-2 5-1,-8 2 0,-4 1 0,-6 3-1,-12 1 1,12-1 0,-12 1 0,0 0 0,0 0 0,10-1 1,-10 1-1,0 0 0,9 2 0,-9-2 0,0 0 0,11 11-1,-5-2 0,-2 6 0,0 2 0,-1 7 1,-1 6-1,0 2 0,-1 4 1,0 2-1,2 1 1,1 0-1,0-2 0,4-4-2,-3-6-6,2-3-14,2-3-3,-1-12 1,1-7 0</inkml:trace>
  <inkml:trace contextRef="#ctx0" brushRef="#br0" timeOffset="4987">5 830 14,'-5'15'10,"5"-15"0,3 14 0,-3-14-1,5 16-1,-5-16-1,14 13 0,-1-9-1,6 1 0,8-6-2,9-3-1,6-5-1,4-5 0,5-8-1,2-6 0,-4-5-1,-3-3 0,-6-2 0,-9-1 0,-5 3 0,-10 3 0,-7 5-1,-6 7 1,-7 4-1,-7 6 0,-7 4 1,-5 7 0,-9 7 0,-6 6 0,-6 9 1,-4 6 0,-2 9 0,-1 5 0,3 5 1,3 3-1,7 2 0,8-2 1,7-6 0,11-3 0,7-7 1,8-4 0,7-11 0,8 0 0,6-9-1,4-2 0,6-4 0,2-3-1,0-4-1,1-2 0,-2 1 1,0-5-1,-5 2 0,-2-4-1,-4 2 1,-2-1 0,-5-1-1,-3 2 1,-4 0 0,-10 9-1,13-17 1,-13 17-1,5-15 1,-5 15-1,-3-15 0,3 15 0,-6-12 0,6 12 0,-11-12 1,11 12-1,-16-10 0,5 7 0,0 0 1,-2 0-1,1 2 1,-1 2 0,-3 3 0,0 3 0,0 5 0,-2 4 0,1 6 0,-1 4 1,3 4-1,2 2 1,5-1-1,4 0 1,4-6 0,9-3 0,7-5 0,6-6-1,3-8 0,5-4-1,3-6 1,2-5-1,2-1 0,-2-4 0,-3 0-1,-4-1 2,-1 3-1,-6 0 1,-3 4-1,-4 4 0,-14 7 0,15-9 1,-15 9 0,0 0 1,1 18 0,-1-1-1,-3 4 2,3 5-2,-1 4 2,1 2-1,0 2 0,2 2-1,1-4 1,1-1-1,2-2 1,3-6-1,-1-2-1,1-3 0,1-6-1,-1-5-1,0-4-2,-9-3-1,10-11-1,-10-4-1,-1 1 2,-5-5-1,0 2 2,-4 0 1,-3 2 3,0 2 3,-2 3 1,2 4 2,1 2 2,2 3-2,1-2 1,9 3 0,0 0-1,0 0-1,26-11 0,0 9-1,7-2-2,4 0-3,7 1-3,-2-2-6,2 0-14,1 3 2,-4-4-2,-1 0 1</inkml:trace>
  <inkml:trace contextRef="#ctx0" brushRef="#br0" timeOffset="6429">1982 1135 17,'-16'-12'14,"-2"5"-2,-5-3-1,-2 0-3,-1 8-2,-3 1 0,0 2 0,-3 2-1,2-1-1,-1 3-2,4 5 0,3 2 0,3 2-1,6-3 0,5 4 0,5 1 0,6 7-1,5-3 1,4 2-1,0 2 0,2-1 1,-2 1-1,-3-2 0,-3-1 0,-2-3 1,-3-2-1,-4-3 1,-3-2 0,8-11 1,-19 9-1,9-7 1,0-4 0,10 2 0,-15-14-1,14 2-1,5 1 0,6-2 0,5 1-1,6-1 0,6 0-1,3 2 1,3 0 0,1 4-1,-1 0 1,-3 1 1,-3 2-1,-5 2 0,-6 3 1,-5 1 0,-11-2 0,5 13 0,-10 1 0,0 1 1,-3 4-1,2 0 1,1 3 0,4-1 0,4-2 1,7-3-1,6-6 1,2-4-1,5-4 1,3-4 0,0-4 0,-2 1 0,-3-2 0,-4 2 0,-5-3-1,-3 6 0,-9 2 0,0 0-1,0 0 1,1 18-1,-5-5-1,-1 2 1,1 3-1,0 2 1,0 2 0,1-3-3,6 1-8,2-2-13,3-7-2,8-4 1,0-7 0</inkml:trace>
  <inkml:trace contextRef="#ctx0" brushRef="#br0" timeOffset="7821">2369 1495 9,'0'0'12,"0"0"-1,0 0-1,8 14-3,-10-4-1,-1 3 0,-1 6-1,-3 2-1,-2 3 0,-1 2-1,2 2-1,-2 0 0,4-3 0,1-2 2,2-7-1,1-1 2,2-15 1,0 14 0,0-14 1,0 0-2,4-9 0,-3-5-1,2 3 0,-2-10-2,4 3-1,0-7-1,1 3 0,-1 3 0,0-1 0,0 6 0,0 2 0,-5 12 0,16-8-1,-5 10 0,4 2 0,2 3-1,7 0-2,3 2-5,1-1-12,1-4-5,3-1 1,0-5-1</inkml:trace>
  <inkml:trace contextRef="#ctx0" brushRef="#br0" timeOffset="8301">3014 1562 16,'-10'14'15,"0"3"1,-1 5-1,-3-1-2,1 6-2,-1 4-2,0 5-3,-1 0-1,2 3-1,-1-1 0,0-2-2,3 0 1,0-4-2,1-6-1,1-8-2,4-1-3,5-17-5,-11 9-12,11-9-2,3-13 0,3-3 0</inkml:trace>
  <inkml:trace contextRef="#ctx0" brushRef="#br0" timeOffset="8562">2777 1679 2,'0'0'18,"-13"14"3,15-1-6,7 6-3,6-1 1,9 8-1,5 0-2,10 6-3,-1-1-1,3 1-4,0-1-5,-5-1-14,-4-4-8,-3-4 1,-6-10-2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4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585 11 30,'0'0'16,"0"0"-1,0 0-2,0 0-5,0 0-1,0 0-3,-9-3-1,-2 0 0,2 3 0,-6-3-1,-2 2 0,-7 0-1,-2 2 0,-3 0 0,-4 0 0,-5 4-1,-2 0 1,-4 2 0,1 3-1,0 2 1,2 2 0,0 4 0,6 2 0,5 2-1,6 4 1,4-3 0,10 8 0,7 1 0,10 0 0,11 1 0,8 0 0,9-4 1,5-2-1,9 0 1,2-10 0,-2-3 0,-2-4 0,-7-5-1,-5 0 1,-9-2-1,-5-2 0,-9-1-1,-12 0-2,15 7-7,-15-7-17,1 9-2,-1-9 1,0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6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310 4 5,'0'0'7,"-3"-9"1,3 9 1,0 0 0,0 0 0,15 1 1,-2 3-2,6 2-3,4 4-2,4 3-1,5 3-1,0 2-1,1 3 1,-2 2-1,-5 2 1,-2 2-1,-3 1 0,-5 4-1,-1 1 1,-3 1 0,-3 2 0,-6 1 0,-3 0-1,-3 1 1,-6 0 0,-3-3 0,-5-4 0,-3-2 1,-6-5 0,-3-4 0,-4-4 1,-4-8 0,-4-2 1,-4-7-1,-2-4 0,-3-2 0,0-3 0,1-5 0,3-2 0,3 2 1,9-1 0,5 1 0,9 1 1,5 0-1,12 5 0,11-1-1,10 3 0,8 1 0,8 2-2,5 0 0,5 3 0,3 0 1,3 2-1,-7 1 1,-1 3-1,-2 1 1,-2 2-1,0 4 0,3 2 0,0 1 0,1 3-3,5 4-8,-2-2-14,-5-9-1,-3-4 1,-9-15-1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8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0 2,'-3'10'5,"3"-10"0,-5 20-1,0-1 1,-2 3 0,0 9-1,-2 4 1,0 6-1,-3 5 0,-2 3-1,0 3 0,-1 0 0,2 1 0,-1-4-1,3-1 1,-1-2 0,5-3 0,1-5 0,4-3-1,1-6 1,2-5-1,0-4-1,2-5-1,1-6-4,-4-9-11,9-1-4,-9 1 0,8-30-1</inkml:trace>
  <inkml:trace contextRef="#ctx0" brushRef="#br0" timeOffset="360">0 365 8,'0'0'17,"0"0"-7,26 11-2,3-3 0,11 2 0,12 0 0,10 0-1,5 4-2,2-3 1,2 1-1,-8-4-1,-7 1 1,-13-3 0,-7 0-1,-15-3 0,-5 0-1,-5-2-1,-11-1-1,0 0-1,0 0 0,0 0 0,0 0-2,5 9-4,-5-9-17,-19 5-1,7-4-1,-10-10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0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238 283 28,'0'0'15,"0"0"-1,0 0-1,0 0-3,0 0-2,0 0-4,0 0-2,0 0 0,-1 9-1,1-9 0,-2 13 0,1-1 0,-3 4 0,2 3 0,-3 6 1,1 3-1,-3 5 1,2 0-1,0 2 1,0-2-1,2-1 0,0-5 0,1-3-2,2-6-2,-1-6-7,1-12-9,3 13-3,-3-13-2,0 0 1</inkml:trace>
  <inkml:trace contextRef="#ctx0" brushRef="#br0" timeOffset="371">0 442 20,'0'0'15,"23"17"0,-6-8 0,7-1-2,7 1-2,2-3-2,4 1-1,1-1-1,1-4-1,-2-1-1,-2 0-2,-6-2 0,-3 1 0,-6 0-1,-3 0-1,-5 0 0,-2 0-1,-10 0 0,14 0 0,-14 0 0,11 2-1,-11-2-1,0 0-2,11 2-14,-11-2-9,0 0 0,0 0 0</inkml:trace>
  <inkml:trace contextRef="#ctx0" brushRef="#br0" timeOffset="972">704 113 6,'6'-9'11,"-6"9"0,0 0 0,0 0-1,0 0-3,0 0 0,0 0-1,0 0 1,0 0-2,0 0 1,0 0-3,0 0-2,0 0-1,0 0 0,6 14-1,-4-1 1,0 7 0,-3 7 1,0 5 0,-2 9 0,-3 0 0,-1 5 0,-3 4 0,-2 2 0,1-6-1,0-3 1,2-4 0,1-5-1,3-4 0,2-5 1,1-10 1,2-3 0,0-12 0,0 0 0,10-11 0,-4-7-1,-1-13 0,2-3 0,0-7-1,0-5 0,-1-3-1,-1-1 1,0 0 0,1 4 1,-1 6 0,-1 4 0,1 6 0,1 5 1,-1 3-1,3 8 1,-2 3-1,1 1 0,-7 10 0,14-8-1,-14 8 0,11 3-1,-11-3 1,10 22-1,-6-1 1,0 5-1,1 7 1,0 8-1,1 1 1,3 9 1,4 2-1,1 1 0,2-2 0,2-1 1,2-2-1,1-3 0,0-4 0,0-6 1,-2-6-1,-2-6 0,-1-4 1,-2-3 0,-2-6 1,-1-5 0,-11-6 0,19-2 1,-19 2 0,16-20 0,-9 1 1,2-3-1,-1-9 0,1-1-1,-2-4 0,2-6 0,-2-2-1,2-2 0,1 0 0,0-1-1,-1 2 1,2-2-1,0 1 0,1 1 0,0 0 0,-1 3 0,-2 6 0,0 1 0,-1 4 0,-2 6-1,0 7-3,-5 0-7,-1 18-18,1-12 0,-1 12-2,-9-9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CD95BFF-B1C8-4C71-BFA5-F2DED6F3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B8FE-D1CB-4B24-BEA8-5541D1CD1E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0C4DF-DF8D-4D8D-8A39-0682596B07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The process we just went through was based on </a:t>
            </a:r>
            <a:r>
              <a:rPr lang="en-US" sz="1400">
                <a:solidFill>
                  <a:schemeClr val="accent2"/>
                </a:solidFill>
              </a:rPr>
              <a:t>fixing two kinds of errors</a:t>
            </a:r>
          </a:p>
          <a:p>
            <a:pPr lvl="1" eaLnBrk="1" hangingPunct="1"/>
            <a:r>
              <a:rPr lang="en-US" sz="1400"/>
              <a:t>Matching strings that we should not have matched (</a:t>
            </a:r>
            <a:r>
              <a:rPr lang="en-US" sz="1400">
                <a:solidFill>
                  <a:srgbClr val="A50021"/>
                </a:solidFill>
              </a:rPr>
              <a:t>the</a:t>
            </a:r>
            <a:r>
              <a:rPr lang="en-US" sz="1400"/>
              <a:t>re, o</a:t>
            </a:r>
            <a:r>
              <a:rPr lang="en-US" sz="1400">
                <a:solidFill>
                  <a:srgbClr val="A50021"/>
                </a:solidFill>
              </a:rPr>
              <a:t>the</a:t>
            </a:r>
            <a:r>
              <a:rPr lang="en-US" sz="1400"/>
              <a:t>r)</a:t>
            </a:r>
          </a:p>
          <a:p>
            <a:pPr lvl="2" eaLnBrk="1" hangingPunct="1"/>
            <a:r>
              <a:rPr lang="en-US" sz="1800">
                <a:solidFill>
                  <a:schemeClr val="accent2"/>
                </a:solidFill>
              </a:rPr>
              <a:t>False positives</a:t>
            </a:r>
          </a:p>
          <a:p>
            <a:pPr lvl="1" eaLnBrk="1" hangingPunct="1"/>
            <a:r>
              <a:rPr lang="en-US" sz="1400"/>
              <a:t>Not matching things that we should have matched (The)</a:t>
            </a:r>
          </a:p>
          <a:p>
            <a:pPr lvl="2" eaLnBrk="1" hangingPunct="1"/>
            <a:r>
              <a:rPr lang="en-US" sz="1800">
                <a:solidFill>
                  <a:schemeClr val="accent2"/>
                </a:solidFill>
              </a:rPr>
              <a:t>False negatives</a:t>
            </a:r>
          </a:p>
          <a:p>
            <a:pPr eaLnBrk="1" hangingPunct="1"/>
            <a:r>
              <a:rPr lang="en-US" sz="1400"/>
              <a:t>Reducing the error rate for an application often involves two </a:t>
            </a:r>
            <a:r>
              <a:rPr lang="en-US" sz="1400">
                <a:solidFill>
                  <a:srgbClr val="3333FF"/>
                </a:solidFill>
              </a:rPr>
              <a:t>antagonistic</a:t>
            </a:r>
            <a:r>
              <a:rPr lang="en-US" sz="1400"/>
              <a:t> efforts:</a:t>
            </a:r>
            <a:r>
              <a:rPr lang="en-US"/>
              <a:t> </a:t>
            </a:r>
          </a:p>
          <a:p>
            <a:pPr lvl="1" eaLnBrk="1" hangingPunct="1"/>
            <a:r>
              <a:rPr lang="en-US" sz="1400">
                <a:solidFill>
                  <a:schemeClr val="accent2"/>
                </a:solidFill>
              </a:rPr>
              <a:t>Increasing accuracy</a:t>
            </a:r>
            <a:r>
              <a:rPr lang="en-US" sz="1400"/>
              <a:t> (minimizing false positives)</a:t>
            </a:r>
          </a:p>
          <a:p>
            <a:pPr lvl="1" eaLnBrk="1" hangingPunct="1"/>
            <a:r>
              <a:rPr lang="en-US" sz="1400">
                <a:solidFill>
                  <a:schemeClr val="accent2"/>
                </a:solidFill>
              </a:rPr>
              <a:t>Increasing coverage</a:t>
            </a:r>
            <a:r>
              <a:rPr lang="en-US" sz="1400"/>
              <a:t> (minimizing false negatives).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[NP He ] [VP reckons ] [NP the current account deficit ] [VP will narrow ] [PP to ] [NP only # 1.8 billion ] [PP in ] [NP September ]</a:t>
            </a:r>
          </a:p>
          <a:p>
            <a:r>
              <a:rPr lang="en-US" dirty="0"/>
              <a:t>This data consists of the same partitions of the Wall Street Journal corpus (WSJ) as the widely used data for noun phrase chunking: sections 15-18 as training data (211727 tokens) and section 20 as test data (47377 tokens). The annotation of the data has been derived from the WSJ corpus by a program written by Sabine Buchholz from Tilburg University, The Netherlands.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337-A3F3-46FA-B71D-8659C22B98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115980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D157-0317-4D9E-A587-21ECF9F1D8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Each one come up with a word and say what the stem is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Un-happy</a:t>
            </a:r>
          </a:p>
          <a:p>
            <a:pPr eaLnBrk="1" hangingPunct="1"/>
            <a:r>
              <a:rPr lang="en-US"/>
              <a:t>unbeliveably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Morphology is the study of the ways that words are built up from smaller meaningful units called </a:t>
            </a:r>
            <a:r>
              <a:rPr lang="en-US">
                <a:solidFill>
                  <a:schemeClr val="accent2"/>
                </a:solidFill>
              </a:rPr>
              <a:t>morphemes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BAFC6-0C5D-4035-A712-D4B1CE8DB1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 have in mind familiar notions like</a:t>
            </a:r>
          </a:p>
          <a:p>
            <a:pPr eaLnBrk="1" hangingPunct="1"/>
            <a:r>
              <a:rPr lang="en-US"/>
              <a:t>Right now we’re concerned with word classes because the way that stems and affixes combine is based to a </a:t>
            </a:r>
          </a:p>
          <a:p>
            <a:pPr eaLnBrk="1" hangingPunct="1"/>
            <a:r>
              <a:rPr lang="en-US"/>
              <a:t>large degree on the word class of the stem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5D16-853F-4613-9B63-20256E732CA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51917-F514-4773-B13B-E52E1BFFFC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Inflectional morphology concerns the combination of stems and affixes where the resulting word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E6FF-D69F-4EF0-A061-3193D9E3212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6B0B1-352F-47BB-B00A-DDDC81441D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Ok so it gets a little complicated by the fact that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42CD2-230C-40AB-B0EA-90A43A013CA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More complex than inflection for a number of reasons</a:t>
            </a:r>
          </a:p>
          <a:p>
            <a:pPr eaLnBrk="1" hangingPunct="1"/>
            <a:r>
              <a:rPr lang="en-US"/>
              <a:t>Less productive (you cannot add and “able” to any verb) many more exception than inflectional</a:t>
            </a:r>
          </a:p>
          <a:p>
            <a:pPr eaLnBrk="1" hangingPunct="1"/>
            <a:r>
              <a:rPr lang="en-US"/>
              <a:t>workerwriter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4FD1E-3AB8-41EB-BFEC-1CA9F923D6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FSA modelling English morphology can tell you whether a string is or is not an English word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5561D-C25C-4171-9399-E16D851271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062F-C6CE-47F1-A866-15CEF479286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- al can also be V-&gt; 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4BC9-3F13-473F-BBB4-7CFFC2E6A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1559400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8A34-F52A-4740-91CC-2053707200C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Goal: recognize whether a string is an English word</a:t>
            </a:r>
          </a:p>
          <a:p>
            <a:pPr eaLnBrk="1" hangingPunct="1"/>
            <a:r>
              <a:rPr lang="en-US"/>
              <a:t>First we’ll capture… </a:t>
            </a:r>
          </a:p>
          <a:p>
            <a:pPr eaLnBrk="1" hangingPunct="1"/>
            <a:r>
              <a:rPr lang="en-US"/>
              <a:t>We could list all of them and just perform a linear search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 is the problem with this idea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34EA5-FCED-4DD4-9088-D0FFD623FED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Reg nouns</a:t>
            </a:r>
          </a:p>
          <a:p>
            <a:pPr eaLnBrk="1" hangingPunct="1"/>
            <a:r>
              <a:rPr lang="en-US"/>
              <a:t>	ending in –s, -z, -sh, -ch, -x   -&gt; es  (kiss, waltz, bush, rich, box)</a:t>
            </a:r>
          </a:p>
          <a:p>
            <a:pPr eaLnBrk="1" hangingPunct="1"/>
            <a:r>
              <a:rPr lang="en-US"/>
              <a:t>	ending –y preceded by a consonant change the –y to -i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62993-D3B7-4F95-A8A2-D4D8BB066BE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We expand each arc with the morphemes that make up the set…</a:t>
            </a:r>
          </a:p>
          <a:p>
            <a:pPr eaLnBrk="1" hangingPunct="1"/>
            <a:r>
              <a:rPr lang="en-US" dirty="0"/>
              <a:t>The resulting FSA is defined at the level of words</a:t>
            </a:r>
          </a:p>
          <a:p>
            <a:pPr eaLnBrk="1" hangingPunct="1"/>
            <a:r>
              <a:rPr lang="en-US" dirty="0"/>
              <a:t>This incorrectly accept </a:t>
            </a:r>
            <a:r>
              <a:rPr lang="en-US" dirty="0" err="1"/>
              <a:t>foxs</a:t>
            </a:r>
            <a:r>
              <a:rPr lang="en-US" dirty="0"/>
              <a:t> we will see later on how to deal with this</a:t>
            </a:r>
          </a:p>
          <a:p>
            <a:pPr eaLnBrk="1" hangingPunct="1"/>
            <a:r>
              <a:rPr lang="en-US" dirty="0"/>
              <a:t>SPELLING CHANGES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46FF-40A8-4607-8599-1E085AC4940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 FSA for a small portion fragment of English derivational morphology</a:t>
            </a:r>
          </a:p>
          <a:p>
            <a:pPr eaLnBrk="1" hangingPunct="1"/>
            <a:r>
              <a:rPr lang="en-US"/>
              <a:t>It gives an idea of its extreme complexity!</a:t>
            </a:r>
          </a:p>
          <a:p>
            <a:pPr eaLnBrk="1" hangingPunct="1"/>
            <a:r>
              <a:rPr lang="en-US"/>
              <a:t>(there are exceptions to many of these constraints!)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Some models of English derivation are based on the more complex context-free grammar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9790-E2BF-4CC6-BC32-CAAB0C0F0AD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lie +N +PL  or lie +V +3SG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19682-3CE2-4C62-8BC1-76B6109189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buy +V +PAST-PART</a:t>
            </a:r>
          </a:p>
          <a:p>
            <a:pPr eaLnBrk="1" hangingPunct="1"/>
            <a:r>
              <a:rPr lang="en-US"/>
              <a:t>This this+Pron+NomObl+3P+Sg I</a:t>
            </a:r>
          </a:p>
          <a:p>
            <a:pPr eaLnBrk="1" hangingPunct="1"/>
            <a:r>
              <a:rPr lang="en-US"/>
              <a:t>s be+Verb+Pres+3sg </a:t>
            </a:r>
          </a:p>
          <a:p>
            <a:pPr eaLnBrk="1" hangingPunct="1"/>
            <a:r>
              <a:rPr lang="en-US"/>
              <a:t>only only+Adj </a:t>
            </a:r>
          </a:p>
          <a:p>
            <a:pPr eaLnBrk="1" hangingPunct="1"/>
            <a:r>
              <a:rPr lang="en-US"/>
              <a:t>Ambiguous stemming:</a:t>
            </a:r>
          </a:p>
          <a:p>
            <a:pPr eaLnBrk="1" hangingPunct="1"/>
            <a:r>
              <a:rPr lang="en-US"/>
              <a:t>Organization -&gt; organ / organize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will cover everything in red. Which is good because most are below 5</a:t>
            </a:r>
          </a:p>
          <a:p>
            <a:r>
              <a:rPr lang="en-CA" dirty="0"/>
              <a:t>For the red above 5 we will cover how that framework can be applied to language.</a:t>
            </a:r>
          </a:p>
          <a:p>
            <a:r>
              <a:rPr lang="en-CA" dirty="0"/>
              <a:t>If you are below 5 in any black</a:t>
            </a:r>
            <a:r>
              <a:rPr lang="en-CA" baseline="0" dirty="0"/>
              <a:t> </a:t>
            </a:r>
            <a:r>
              <a:rPr lang="en-CA" dirty="0"/>
              <a:t>category (need to make up with assignment 1 and your own readings)</a:t>
            </a:r>
          </a:p>
          <a:p>
            <a:r>
              <a:rPr lang="en-CA" dirty="0"/>
              <a:t>Programming</a:t>
            </a:r>
            <a:r>
              <a:rPr lang="en-CA" baseline="0" dirty="0"/>
              <a:t> languages you are at lease 6 in one of the two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4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2E584-2873-4CBC-AA7E-66D89B613B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FST key technology throughout NLP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349F-02B9-43FB-9794-039842A292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575E-0C5D-43FD-AD47-4201BD15697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book also mentions relater (you do not need to be concerned about that)</a:t>
            </a:r>
          </a:p>
          <a:p>
            <a:pPr eaLnBrk="1" hangingPunct="1"/>
            <a:r>
              <a:rPr lang="en-US"/>
              <a:t>New edition provides a more sophisticated definition. Look at that and at 3.4.1 only if FST used in project.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BAF6-0093-43C5-A649-00D2C258B74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book also mention relater (you do not need to be concerned about the)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454CD-8B5A-4906-B6F0-40DE197010D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Or the opposite !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FSTs for the morphology of a natural language may have 10</a:t>
            </a:r>
            <a:r>
              <a:rPr lang="en-US" baseline="30000"/>
              <a:t>5</a:t>
            </a:r>
            <a:r>
              <a:rPr lang="en-US"/>
              <a:t> – 10</a:t>
            </a:r>
            <a:r>
              <a:rPr lang="en-US" baseline="30000"/>
              <a:t>7</a:t>
            </a:r>
            <a:r>
              <a:rPr lang="en-US"/>
              <a:t> states and arcs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5C7A9-114F-4917-BCF3-F8ED294EA6B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1319-A252-463D-8965-857957E6E7C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Or the opposite !</a:t>
            </a:r>
          </a:p>
          <a:p>
            <a:pPr eaLnBrk="1" hangingPunct="1"/>
            <a:r>
              <a:rPr lang="en-US" b="1" i="1"/>
              <a:t>[Mhori 97] p-subsequential transducers </a:t>
            </a:r>
            <a:r>
              <a:rPr lang="en-US"/>
              <a:t>were introduced, which allow emission of up to </a:t>
            </a:r>
            <a:r>
              <a:rPr lang="en-US" i="1"/>
              <a:t>p </a:t>
            </a:r>
            <a:r>
              <a:rPr lang="en-US"/>
              <a:t>final</a:t>
            </a:r>
          </a:p>
          <a:p>
            <a:pPr eaLnBrk="1" hangingPunct="1"/>
            <a:r>
              <a:rPr lang="en-US"/>
              <a:t>output strings.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E03E-EDA0-45A7-8E71-ACC540F195E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B3F3C-2A95-446F-A088-DC75DF88E62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D77C-EAEC-4F8F-A751-D28931A2BE5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Right lexical tape</a:t>
            </a:r>
          </a:p>
          <a:p>
            <a:pPr eaLnBrk="1" hangingPunct="1"/>
            <a:r>
              <a:rPr lang="en-US" dirty="0"/>
              <a:t>Left surface tape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Average high school student knows ~60,000 stems!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A8E6A-9EED-4FAE-BC12-DB19A3CC8C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FSA modelling English morphology can tell you whether a string is or is not an English word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F3B2-68DD-4FCC-8310-E67A87DDBD5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1F67-DA21-4EA0-9290-3807BE7D2AE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Recall that in non-deterministic recognition multiple paths through a machine may lead to an accept state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5C6A7-C569-404C-8CFF-BCE15E55654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How common in English?</a:t>
            </a:r>
          </a:p>
          <a:p>
            <a:pPr eaLnBrk="1" hangingPunct="1"/>
            <a:r>
              <a:rPr lang="en-US" dirty="0"/>
              <a:t>Foxes  N/V</a:t>
            </a:r>
          </a:p>
          <a:p>
            <a:pPr eaLnBrk="1" hangingPunct="1"/>
            <a:r>
              <a:rPr lang="en-US" dirty="0"/>
              <a:t>Barks N/V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number 2 you need multiple output tapes</a:t>
            </a:r>
          </a:p>
          <a:p>
            <a:pPr eaLnBrk="1" hangingPunct="1"/>
            <a:r>
              <a:rPr lang="en-US" dirty="0"/>
              <a:t>For sure more important in morphologically richer languages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BB4BE-EE77-45E1-96A8-7F4A5B3521F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Morpophonemic</a:t>
            </a:r>
          </a:p>
          <a:p>
            <a:pPr eaLnBrk="1" hangingPunct="1"/>
            <a:r>
              <a:rPr lang="en-US"/>
              <a:t>Leaves, which is also ambiguous</a:t>
            </a:r>
          </a:p>
          <a:p>
            <a:pPr eaLnBrk="1" hangingPunct="1"/>
            <a:r>
              <a:rPr lang="en-US" sz="2800">
                <a:latin typeface="Comic Sans MS" pitchFamily="66" charset="0"/>
              </a:rPr>
              <a:t>f-v alternation: wife -&gt; wives, leaf -&gt; leaves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47F4-622A-40D1-9206-F2823103F4B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/>
              <a:t>So to handle irregular spelling changes we’ll add intermediate tapes with intermediate symbols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6D288-2748-47FE-8080-331625975AD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Now whenever FST-1 adds a suffix it also adds a ^ </a:t>
            </a:r>
          </a:p>
          <a:p>
            <a:pPr eaLnBrk="1" hangingPunct="1"/>
            <a:r>
              <a:rPr lang="en-US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/>
              <a:t>So to handle irregular spelling changes we’ll add intermediate tapes with intermediate symbols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We use one machine to transduce between the lexical and the intermediate level, and another to </a:t>
            </a:r>
          </a:p>
          <a:p>
            <a:pPr eaLnBrk="1" hangingPunct="1"/>
            <a:r>
              <a:rPr lang="en-US" sz="1400"/>
              <a:t>handle the spelling changes to the surface tape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4A97A-86E4-4C16-97DC-B14C94D5FD7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^ morpheme boundary symbol</a:t>
            </a:r>
          </a:p>
          <a:p>
            <a:pPr eaLnBrk="1" hangingPunct="1"/>
            <a:r>
              <a:rPr lang="en-US"/>
              <a:t># word boundary symbol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7E8C3-ED31-45E9-A03C-34D79F93DC6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It does not do anything if the rule does not apply</a:t>
            </a:r>
          </a:p>
          <a:p>
            <a:pPr eaLnBrk="1" hangingPunct="1"/>
            <a:r>
              <a:rPr lang="en-US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327CD-B0E0-4603-803D-2F96F8B2400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other = Any feasible pair that is not in the transducer</a:t>
            </a:r>
          </a:p>
          <a:p>
            <a:pPr eaLnBrk="1" hangingPunct="1"/>
            <a:r>
              <a:rPr lang="en-US" dirty="0"/>
              <a:t>Just to show you how complex they are</a:t>
            </a:r>
          </a:p>
          <a:p>
            <a:pPr eaLnBrk="1" hangingPunct="1"/>
            <a:r>
              <a:rPr lang="en-US" dirty="0"/>
              <a:t>There is a typo</a:t>
            </a:r>
          </a:p>
          <a:p>
            <a:pPr eaLnBrk="1" hangingPunct="1"/>
            <a:r>
              <a:rPr lang="en-US" dirty="0"/>
              <a:t>Try kiss#?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9FA46-C480-4B52-BB0C-0A678257D5C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It does not do anything if the rule does not apply</a:t>
            </a:r>
          </a:p>
          <a:p>
            <a:pPr eaLnBrk="1" hangingPunct="1"/>
            <a:r>
              <a:rPr lang="en-US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7767476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3A0A0-01CA-4540-8E69-37C8C55B3C9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7BB94-A9D5-4A1B-845B-6FA04B88781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BB94F-B2EB-4F17-B4B0-356F50FFF28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7E7DE-AA81-47E9-8933-BB0440A6758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43710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0C22-703C-47F3-B28F-9790DA244F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is it?</a:t>
            </a:r>
          </a:p>
          <a:p>
            <a:pPr eaLnBrk="1" hangingPunct="1"/>
            <a:r>
              <a:rPr lang="en-US" dirty="0"/>
              <a:t>Is it D or ND?</a:t>
            </a:r>
          </a:p>
          <a:p>
            <a:pPr eaLnBrk="1" hangingPunct="1"/>
            <a:r>
              <a:rPr lang="en-US" dirty="0"/>
              <a:t>Are ND more powerful?</a:t>
            </a:r>
          </a:p>
          <a:p>
            <a:pPr eaLnBrk="1" hangingPunct="1"/>
            <a:r>
              <a:rPr lang="en-US" dirty="0"/>
              <a:t>/baa+!/</a:t>
            </a:r>
          </a:p>
          <a:p>
            <a:pPr eaLnBrk="1" hangingPunct="1"/>
            <a:r>
              <a:rPr lang="en-US" dirty="0"/>
              <a:t>NDFSA</a:t>
            </a:r>
            <a:endParaRPr lang="en-US" sz="800" dirty="0"/>
          </a:p>
          <a:p>
            <a:pPr eaLnBrk="1" hangingPunct="1"/>
            <a:r>
              <a:rPr lang="en-US" sz="800" dirty="0"/>
              <a:t>- Transition can lead to multiple states</a:t>
            </a:r>
            <a:br>
              <a:rPr lang="en-US" sz="800" dirty="0"/>
            </a:br>
            <a:r>
              <a:rPr lang="en-US" sz="800" dirty="0"/>
              <a:t>- Explore one alternative at the time</a:t>
            </a:r>
          </a:p>
        </p:txBody>
      </p:sp>
    </p:spTree>
    <p:extLst>
      <p:ext uri="{BB962C8B-B14F-4D97-AF65-F5344CB8AC3E}">
        <p14:creationId xmlns:p14="http://schemas.microsoft.com/office/powerpoint/2010/main" val="262789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58905-9D5E-4690-BCF7-C6113B0AB6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/>
              <a:t>Def. Notation to specify a set of strings</a:t>
            </a:r>
          </a:p>
          <a:p>
            <a:pPr eaLnBrk="1" hangingPunct="1"/>
            <a:r>
              <a:rPr lang="en-US" dirty="0"/>
              <a:t>. any character (when used without a \)</a:t>
            </a:r>
          </a:p>
          <a:p>
            <a:pPr eaLnBrk="1" hangingPunct="1"/>
            <a:r>
              <a:rPr lang="en-US" dirty="0"/>
              <a:t>Searching and acting on what you find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A65E1-CF46-45EF-ADA0-0C1BB135A2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Reg</a:t>
            </a:r>
            <a:r>
              <a:rPr lang="en-US" dirty="0"/>
              <a:t> </a:t>
            </a:r>
            <a:r>
              <a:rPr lang="en-US" dirty="0" err="1"/>
              <a:t>Exp</a:t>
            </a:r>
            <a:r>
              <a:rPr lang="en-US" dirty="0"/>
              <a:t> notation to specify a set of strings</a:t>
            </a:r>
          </a:p>
          <a:p>
            <a:pPr eaLnBrk="1" hangingPunct="1"/>
            <a:r>
              <a:rPr lang="en-US" dirty="0"/>
              <a:t>Besides implementing regular expression FSA have a wide variety of uses….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Regular expressions can be viewed as a textual way of specifying the structure of finite-state automata.</a:t>
            </a:r>
          </a:p>
          <a:p>
            <a:pPr eaLnBrk="1" hangingPunct="1"/>
            <a:r>
              <a:rPr lang="en-US" dirty="0"/>
              <a:t>They both specify regular languages</a:t>
            </a:r>
          </a:p>
          <a:p>
            <a:pPr eaLnBrk="1" hangingPunct="1"/>
            <a:r>
              <a:rPr lang="en-US" dirty="0"/>
              <a:t>0 is regular</a:t>
            </a:r>
          </a:p>
          <a:p>
            <a:pPr eaLnBrk="1" hangingPunct="1"/>
            <a:r>
              <a:rPr lang="en-US" dirty="0"/>
              <a:t>Each element of alphabet is a regular language</a:t>
            </a:r>
          </a:p>
          <a:p>
            <a:pPr eaLnBrk="1" hangingPunct="1"/>
            <a:r>
              <a:rPr lang="en-US" dirty="0"/>
              <a:t>L1 and L2 regular</a:t>
            </a:r>
          </a:p>
          <a:p>
            <a:pPr eaLnBrk="1" hangingPunct="1">
              <a:buFontTx/>
              <a:buChar char="-"/>
            </a:pPr>
            <a:r>
              <a:rPr lang="en-US" dirty="0"/>
              <a:t>L1 concatenated with L2 is regular</a:t>
            </a:r>
          </a:p>
          <a:p>
            <a:pPr eaLnBrk="1" hangingPunct="1">
              <a:buFontTx/>
              <a:buChar char="-"/>
            </a:pPr>
            <a:r>
              <a:rPr lang="en-US" dirty="0"/>
              <a:t>L1 union L2 is regular</a:t>
            </a:r>
          </a:p>
          <a:p>
            <a:pPr eaLnBrk="1" hangingPunct="1">
              <a:buFontTx/>
              <a:buChar char="-"/>
            </a:pPr>
            <a:r>
              <a:rPr lang="en-US" dirty="0"/>
              <a:t>Kleene closure of L1 is regular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BE28-A592-464F-8A2E-A0111979FFEF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4035-0033-4136-B5D0-1250A96D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3132A-6DE1-46AE-8FEE-8E058C56BF72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433A-48AA-4E82-BF78-3A4F2BAA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D35B9-0E2C-4679-84B4-16E18B3A93F7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8E80-61E9-4C58-BA6A-FAEB6086B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9681-09F3-48AE-A800-6D25FB44F9F6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7EF4-C93A-4A44-A082-71D96B15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98D6-5E31-421C-B345-56421CD130D5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384E-F80A-4A4E-834C-9D622C26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E8E1E-DB90-4204-9CC0-73F9D4D28A31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F3AD-7310-4D04-8336-21FD0E5F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E11F-E6DA-48BB-B3DB-21A92540FD1F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F365-D4E7-4C98-9B52-6ADDFCC6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69B7-59B3-4D67-99A5-F6FE76A95BFA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4AA8-9592-4368-8431-62A7300F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A8F7-9D59-4D21-A9E0-8A2079AD75E6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E070-4CC1-46AC-9D45-EEEDA73A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CBFA9-7FFC-4165-91E8-3B9EBAE28DAE}" type="datetime1">
              <a:rPr lang="en-US" smtClean="0"/>
              <a:t>9/14/2020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E1BA-835E-428E-8628-58D356F4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253F-889D-48A7-B738-B8DAA4BBD3D1}" type="datetime1">
              <a:rPr lang="en-US" smtClean="0"/>
              <a:t>9/14/2020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A99C-EB38-47B2-983E-F3A0339C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3610-E9C3-44AD-98EB-96E3241FEA86}" type="datetime1">
              <a:rPr lang="en-US" smtClean="0"/>
              <a:t>9/14/2020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E6CC-AF25-4B9F-9255-A8D086A4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124BF-E7DF-45C0-9374-32EF289A9CD2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108-7368-4AC9-813F-0AE50C40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F094-5F8D-425B-BF8D-722290756DB3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BBDB-42DC-4DD7-ABBC-3CC541EF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6636069-4AE2-4BEA-AB1F-D4C322CE6BDF}" type="datetime1">
              <a:rPr lang="en-US" smtClean="0"/>
              <a:t>9/14/2020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dirty="0"/>
              <a:t>CPSC503 Winter 2020-21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5E84E-C75A-4D7E-AAB5-F93DF095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39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42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38.xml"/><Relationship Id="rId24" Type="http://schemas.openxmlformats.org/officeDocument/2006/relationships/image" Target="../media/image48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50.emf"/><Relationship Id="rId10" Type="http://schemas.openxmlformats.org/officeDocument/2006/relationships/image" Target="../media/image41.emf"/><Relationship Id="rId19" Type="http://schemas.openxmlformats.org/officeDocument/2006/relationships/customXml" Target="../ink/ink42.xml"/><Relationship Id="rId4" Type="http://schemas.openxmlformats.org/officeDocument/2006/relationships/image" Target="../media/image38.emf"/><Relationship Id="rId9" Type="http://schemas.openxmlformats.org/officeDocument/2006/relationships/customXml" Target="../ink/ink37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46.xml"/><Relationship Id="rId30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53.xml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52.xml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customXml" Target="../ink/ink51.xml"/><Relationship Id="rId1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56.xml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58.xml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customXml" Target="../ink/ink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customXml" Target="../ink/ink62.xml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customXml" Target="../ink/ink71.xml"/><Relationship Id="rId21" Type="http://schemas.openxmlformats.org/officeDocument/2006/relationships/customXml" Target="../ink/ink80.xml"/><Relationship Id="rId34" Type="http://schemas.openxmlformats.org/officeDocument/2006/relationships/image" Target="../media/image91.emf"/><Relationship Id="rId7" Type="http://schemas.openxmlformats.org/officeDocument/2006/relationships/customXml" Target="../ink/ink73.xml"/><Relationship Id="rId12" Type="http://schemas.openxmlformats.org/officeDocument/2006/relationships/image" Target="../media/image80.emf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75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88.emf"/><Relationship Id="rId10" Type="http://schemas.openxmlformats.org/officeDocument/2006/relationships/image" Target="../media/image79.emf"/><Relationship Id="rId19" Type="http://schemas.openxmlformats.org/officeDocument/2006/relationships/customXml" Target="../ink/ink79.xml"/><Relationship Id="rId31" Type="http://schemas.openxmlformats.org/officeDocument/2006/relationships/customXml" Target="../ink/ink85.xml"/><Relationship Id="rId4" Type="http://schemas.openxmlformats.org/officeDocument/2006/relationships/image" Target="../media/image76.emf"/><Relationship Id="rId9" Type="http://schemas.openxmlformats.org/officeDocument/2006/relationships/customXml" Target="../ink/ink74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83.xml"/><Relationship Id="rId30" Type="http://schemas.openxmlformats.org/officeDocument/2006/relationships/image" Target="../media/image89.emf"/><Relationship Id="rId8" Type="http://schemas.openxmlformats.org/officeDocument/2006/relationships/image" Target="../media/image7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92.xml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96.emf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5" Type="http://schemas.openxmlformats.org/officeDocument/2006/relationships/customXml" Target="../ink/ink93.xml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customXml" Target="../ink/ink90.xml"/><Relationship Id="rId14" Type="http://schemas.openxmlformats.org/officeDocument/2006/relationships/image" Target="../media/image9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100.xml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customXml" Target="../ink/ink95.xml"/><Relationship Id="rId21" Type="http://schemas.openxmlformats.org/officeDocument/2006/relationships/customXml" Target="../ink/ink104.xml"/><Relationship Id="rId7" Type="http://schemas.openxmlformats.org/officeDocument/2006/relationships/customXml" Target="../ink/ink97.xml"/><Relationship Id="rId12" Type="http://schemas.openxmlformats.org/officeDocument/2006/relationships/image" Target="../media/image104.emf"/><Relationship Id="rId17" Type="http://schemas.openxmlformats.org/officeDocument/2006/relationships/customXml" Target="../ink/ink102.xml"/><Relationship Id="rId25" Type="http://schemas.openxmlformats.org/officeDocument/2006/relationships/customXml" Target="../ink/ink106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emf"/><Relationship Id="rId11" Type="http://schemas.openxmlformats.org/officeDocument/2006/relationships/customXml" Target="../ink/ink99.xml"/><Relationship Id="rId24" Type="http://schemas.openxmlformats.org/officeDocument/2006/relationships/image" Target="../media/image110.emf"/><Relationship Id="rId5" Type="http://schemas.openxmlformats.org/officeDocument/2006/relationships/customXml" Target="../ink/ink96.xml"/><Relationship Id="rId15" Type="http://schemas.openxmlformats.org/officeDocument/2006/relationships/customXml" Target="../ink/ink101.xml"/><Relationship Id="rId23" Type="http://schemas.openxmlformats.org/officeDocument/2006/relationships/customXml" Target="../ink/ink105.xml"/><Relationship Id="rId10" Type="http://schemas.openxmlformats.org/officeDocument/2006/relationships/image" Target="../media/image103.emf"/><Relationship Id="rId19" Type="http://schemas.openxmlformats.org/officeDocument/2006/relationships/customXml" Target="../ink/ink103.xml"/><Relationship Id="rId4" Type="http://schemas.openxmlformats.org/officeDocument/2006/relationships/image" Target="../media/image100.emf"/><Relationship Id="rId9" Type="http://schemas.openxmlformats.org/officeDocument/2006/relationships/customXml" Target="../ink/ink98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emf"/><Relationship Id="rId5" Type="http://schemas.openxmlformats.org/officeDocument/2006/relationships/customXml" Target="../ink/ink108.xml"/><Relationship Id="rId4" Type="http://schemas.openxmlformats.org/officeDocument/2006/relationships/image" Target="../media/image11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114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09.xml"/><Relationship Id="rId21" Type="http://schemas.openxmlformats.org/officeDocument/2006/relationships/customXml" Target="../ink/ink118.xml"/><Relationship Id="rId7" Type="http://schemas.openxmlformats.org/officeDocument/2006/relationships/customXml" Target="../ink/ink111.xml"/><Relationship Id="rId12" Type="http://schemas.openxmlformats.org/officeDocument/2006/relationships/image" Target="../media/image118.emf"/><Relationship Id="rId17" Type="http://schemas.openxmlformats.org/officeDocument/2006/relationships/customXml" Target="../ink/ink116.xml"/><Relationship Id="rId25" Type="http://schemas.openxmlformats.org/officeDocument/2006/relationships/customXml" Target="../ink/ink120.xml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emf"/><Relationship Id="rId11" Type="http://schemas.openxmlformats.org/officeDocument/2006/relationships/customXml" Target="../ink/ink113.xml"/><Relationship Id="rId24" Type="http://schemas.openxmlformats.org/officeDocument/2006/relationships/image" Target="../media/image124.emf"/><Relationship Id="rId5" Type="http://schemas.openxmlformats.org/officeDocument/2006/relationships/customXml" Target="../ink/ink110.xml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10" Type="http://schemas.openxmlformats.org/officeDocument/2006/relationships/image" Target="../media/image117.emf"/><Relationship Id="rId19" Type="http://schemas.openxmlformats.org/officeDocument/2006/relationships/customXml" Target="../ink/ink117.xml"/><Relationship Id="rId4" Type="http://schemas.openxmlformats.org/officeDocument/2006/relationships/image" Target="../media/image114.emf"/><Relationship Id="rId9" Type="http://schemas.openxmlformats.org/officeDocument/2006/relationships/customXml" Target="../ink/ink112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27.xml"/><Relationship Id="rId18" Type="http://schemas.openxmlformats.org/officeDocument/2006/relationships/image" Target="../media/image134.emf"/><Relationship Id="rId3" Type="http://schemas.openxmlformats.org/officeDocument/2006/relationships/customXml" Target="../ink/ink122.xml"/><Relationship Id="rId21" Type="http://schemas.openxmlformats.org/officeDocument/2006/relationships/customXml" Target="../ink/ink131.xml"/><Relationship Id="rId7" Type="http://schemas.openxmlformats.org/officeDocument/2006/relationships/customXml" Target="../ink/ink124.xml"/><Relationship Id="rId12" Type="http://schemas.openxmlformats.org/officeDocument/2006/relationships/image" Target="../media/image131.emf"/><Relationship Id="rId17" Type="http://schemas.openxmlformats.org/officeDocument/2006/relationships/customXml" Target="../ink/ink129.xml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emf"/><Relationship Id="rId11" Type="http://schemas.openxmlformats.org/officeDocument/2006/relationships/customXml" Target="../ink/ink126.xml"/><Relationship Id="rId24" Type="http://schemas.openxmlformats.org/officeDocument/2006/relationships/image" Target="../media/image137.emf"/><Relationship Id="rId5" Type="http://schemas.openxmlformats.org/officeDocument/2006/relationships/customXml" Target="../ink/ink123.xml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10" Type="http://schemas.openxmlformats.org/officeDocument/2006/relationships/image" Target="../media/image130.emf"/><Relationship Id="rId19" Type="http://schemas.openxmlformats.org/officeDocument/2006/relationships/customXml" Target="../ink/ink130.xml"/><Relationship Id="rId4" Type="http://schemas.openxmlformats.org/officeDocument/2006/relationships/image" Target="../media/image127.emf"/><Relationship Id="rId9" Type="http://schemas.openxmlformats.org/officeDocument/2006/relationships/customXml" Target="../ink/ink125.xml"/><Relationship Id="rId14" Type="http://schemas.openxmlformats.org/officeDocument/2006/relationships/image" Target="../media/image132.emf"/><Relationship Id="rId22" Type="http://schemas.openxmlformats.org/officeDocument/2006/relationships/image" Target="../media/image1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.xml"/><Relationship Id="rId13" Type="http://schemas.openxmlformats.org/officeDocument/2006/relationships/image" Target="../media/image29.png"/><Relationship Id="rId18" Type="http://schemas.openxmlformats.org/officeDocument/2006/relationships/customXml" Target="../ink/ink142.xml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customXml" Target="../ink/ink139.xml"/><Relationship Id="rId17" Type="http://schemas.openxmlformats.org/officeDocument/2006/relationships/image" Target="../media/image31.png"/><Relationship Id="rId2" Type="http://schemas.openxmlformats.org/officeDocument/2006/relationships/customXml" Target="../ink/ink134.xml"/><Relationship Id="rId16" Type="http://schemas.openxmlformats.org/officeDocument/2006/relationships/customXml" Target="../ink/ink141.xml"/><Relationship Id="rId20" Type="http://schemas.openxmlformats.org/officeDocument/2006/relationships/customXml" Target="../ink/ink14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36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customXml" Target="../ink/ink138.xml"/><Relationship Id="rId19" Type="http://schemas.openxmlformats.org/officeDocument/2006/relationships/image" Target="../media/image32.png"/><Relationship Id="rId4" Type="http://schemas.openxmlformats.org/officeDocument/2006/relationships/customXml" Target="../ink/ink135.xml"/><Relationship Id="rId9" Type="http://schemas.openxmlformats.org/officeDocument/2006/relationships/image" Target="../media/image27.png"/><Relationship Id="rId14" Type="http://schemas.openxmlformats.org/officeDocument/2006/relationships/customXml" Target="../ink/ink140.xml"/><Relationship Id="rId22" Type="http://schemas.openxmlformats.org/officeDocument/2006/relationships/customXml" Target="../ink/ink14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50.xml"/><Relationship Id="rId18" Type="http://schemas.openxmlformats.org/officeDocument/2006/relationships/image" Target="../media/image147.emf"/><Relationship Id="rId3" Type="http://schemas.openxmlformats.org/officeDocument/2006/relationships/customXml" Target="../ink/ink145.xml"/><Relationship Id="rId21" Type="http://schemas.openxmlformats.org/officeDocument/2006/relationships/customXml" Target="../ink/ink154.xml"/><Relationship Id="rId7" Type="http://schemas.openxmlformats.org/officeDocument/2006/relationships/customXml" Target="../ink/ink147.xml"/><Relationship Id="rId12" Type="http://schemas.openxmlformats.org/officeDocument/2006/relationships/image" Target="../media/image144.emf"/><Relationship Id="rId17" Type="http://schemas.openxmlformats.org/officeDocument/2006/relationships/customXml" Target="../ink/ink152.xm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emf"/><Relationship Id="rId11" Type="http://schemas.openxmlformats.org/officeDocument/2006/relationships/customXml" Target="../ink/ink149.xml"/><Relationship Id="rId5" Type="http://schemas.openxmlformats.org/officeDocument/2006/relationships/customXml" Target="../ink/ink146.xml"/><Relationship Id="rId15" Type="http://schemas.openxmlformats.org/officeDocument/2006/relationships/customXml" Target="../ink/ink151.xml"/><Relationship Id="rId10" Type="http://schemas.openxmlformats.org/officeDocument/2006/relationships/image" Target="../media/image143.emf"/><Relationship Id="rId19" Type="http://schemas.openxmlformats.org/officeDocument/2006/relationships/customXml" Target="../ink/ink153.xml"/><Relationship Id="rId4" Type="http://schemas.openxmlformats.org/officeDocument/2006/relationships/image" Target="../media/image140.emf"/><Relationship Id="rId9" Type="http://schemas.openxmlformats.org/officeDocument/2006/relationships/customXml" Target="../ink/ink148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customXml" Target="../ink/ink155.xml"/><Relationship Id="rId7" Type="http://schemas.openxmlformats.org/officeDocument/2006/relationships/customXml" Target="../ink/ink157.xml"/><Relationship Id="rId12" Type="http://schemas.openxmlformats.org/officeDocument/2006/relationships/image" Target="../media/image15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1.emf"/><Relationship Id="rId11" Type="http://schemas.openxmlformats.org/officeDocument/2006/relationships/customXml" Target="../ink/ink159.xml"/><Relationship Id="rId5" Type="http://schemas.openxmlformats.org/officeDocument/2006/relationships/customXml" Target="../ink/ink156.xml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customXml" Target="../ink/ink158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168.xml"/><Relationship Id="rId26" Type="http://schemas.openxmlformats.org/officeDocument/2006/relationships/customXml" Target="../ink/ink172.xml"/><Relationship Id="rId3" Type="http://schemas.openxmlformats.org/officeDocument/2006/relationships/image" Target="../media/image35.png"/><Relationship Id="rId21" Type="http://schemas.openxmlformats.org/officeDocument/2006/relationships/image" Target="../media/image44.png"/><Relationship Id="rId34" Type="http://schemas.openxmlformats.org/officeDocument/2006/relationships/customXml" Target="../ink/ink176.xml"/><Relationship Id="rId7" Type="http://schemas.openxmlformats.org/officeDocument/2006/relationships/image" Target="../media/image37.png"/><Relationship Id="rId12" Type="http://schemas.openxmlformats.org/officeDocument/2006/relationships/customXml" Target="../ink/ink165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2" Type="http://schemas.openxmlformats.org/officeDocument/2006/relationships/customXml" Target="../ink/ink160.xml"/><Relationship Id="rId16" Type="http://schemas.openxmlformats.org/officeDocument/2006/relationships/customXml" Target="../ink/ink167.xml"/><Relationship Id="rId20" Type="http://schemas.openxmlformats.org/officeDocument/2006/relationships/customXml" Target="../ink/ink169.xm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62.xml"/><Relationship Id="rId11" Type="http://schemas.openxmlformats.org/officeDocument/2006/relationships/image" Target="../media/image39.png"/><Relationship Id="rId24" Type="http://schemas.openxmlformats.org/officeDocument/2006/relationships/customXml" Target="../ink/ink171.xml"/><Relationship Id="rId32" Type="http://schemas.openxmlformats.org/officeDocument/2006/relationships/customXml" Target="../ink/ink175.xml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173.xml"/><Relationship Id="rId10" Type="http://schemas.openxmlformats.org/officeDocument/2006/relationships/customXml" Target="../ink/ink164.xm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" Type="http://schemas.openxmlformats.org/officeDocument/2006/relationships/customXml" Target="../ink/ink161.xml"/><Relationship Id="rId9" Type="http://schemas.openxmlformats.org/officeDocument/2006/relationships/image" Target="../media/image38.png"/><Relationship Id="rId14" Type="http://schemas.openxmlformats.org/officeDocument/2006/relationships/customXml" Target="../ink/ink166.xml"/><Relationship Id="rId22" Type="http://schemas.openxmlformats.org/officeDocument/2006/relationships/customXml" Target="../ink/ink170.xml"/><Relationship Id="rId27" Type="http://schemas.openxmlformats.org/officeDocument/2006/relationships/image" Target="../media/image47.png"/><Relationship Id="rId30" Type="http://schemas.openxmlformats.org/officeDocument/2006/relationships/customXml" Target="../ink/ink174.xml"/><Relationship Id="rId35" Type="http://schemas.openxmlformats.org/officeDocument/2006/relationships/image" Target="../media/image51.png"/><Relationship Id="rId8" Type="http://schemas.openxmlformats.org/officeDocument/2006/relationships/customXml" Target="../ink/ink16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customXml" Target="../ink/ink182.xml"/><Relationship Id="rId18" Type="http://schemas.openxmlformats.org/officeDocument/2006/relationships/image" Target="../media/image162.emf"/><Relationship Id="rId26" Type="http://schemas.openxmlformats.org/officeDocument/2006/relationships/image" Target="../media/image166.emf"/><Relationship Id="rId3" Type="http://schemas.openxmlformats.org/officeDocument/2006/relationships/customXml" Target="../ink/ink177.xml"/><Relationship Id="rId21" Type="http://schemas.openxmlformats.org/officeDocument/2006/relationships/customXml" Target="../ink/ink186.xml"/><Relationship Id="rId7" Type="http://schemas.openxmlformats.org/officeDocument/2006/relationships/customXml" Target="../ink/ink179.xml"/><Relationship Id="rId12" Type="http://schemas.openxmlformats.org/officeDocument/2006/relationships/image" Target="../media/image159.emf"/><Relationship Id="rId17" Type="http://schemas.openxmlformats.org/officeDocument/2006/relationships/customXml" Target="../ink/ink184.xml"/><Relationship Id="rId25" Type="http://schemas.openxmlformats.org/officeDocument/2006/relationships/customXml" Target="../ink/ink188.xm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61.emf"/><Relationship Id="rId20" Type="http://schemas.openxmlformats.org/officeDocument/2006/relationships/image" Target="../media/image16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emf"/><Relationship Id="rId11" Type="http://schemas.openxmlformats.org/officeDocument/2006/relationships/customXml" Target="../ink/ink181.xml"/><Relationship Id="rId24" Type="http://schemas.openxmlformats.org/officeDocument/2006/relationships/image" Target="../media/image165.emf"/><Relationship Id="rId5" Type="http://schemas.openxmlformats.org/officeDocument/2006/relationships/customXml" Target="../ink/ink178.xml"/><Relationship Id="rId15" Type="http://schemas.openxmlformats.org/officeDocument/2006/relationships/customXml" Target="../ink/ink183.xml"/><Relationship Id="rId23" Type="http://schemas.openxmlformats.org/officeDocument/2006/relationships/customXml" Target="../ink/ink187.xml"/><Relationship Id="rId10" Type="http://schemas.openxmlformats.org/officeDocument/2006/relationships/image" Target="../media/image158.emf"/><Relationship Id="rId19" Type="http://schemas.openxmlformats.org/officeDocument/2006/relationships/customXml" Target="../ink/ink185.xml"/><Relationship Id="rId4" Type="http://schemas.openxmlformats.org/officeDocument/2006/relationships/image" Target="../media/image155.emf"/><Relationship Id="rId9" Type="http://schemas.openxmlformats.org/officeDocument/2006/relationships/customXml" Target="../ink/ink180.xml"/><Relationship Id="rId14" Type="http://schemas.openxmlformats.org/officeDocument/2006/relationships/image" Target="../media/image160.emf"/><Relationship Id="rId22" Type="http://schemas.openxmlformats.org/officeDocument/2006/relationships/image" Target="../media/image164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30.emf"/><Relationship Id="rId42" Type="http://schemas.openxmlformats.org/officeDocument/2006/relationships/image" Target="../media/image14.png"/><Relationship Id="rId47" Type="http://schemas.openxmlformats.org/officeDocument/2006/relationships/customXml" Target="../ink/ink24.xml"/><Relationship Id="rId50" Type="http://schemas.openxmlformats.org/officeDocument/2006/relationships/image" Target="../media/image18.png"/><Relationship Id="rId55" Type="http://schemas.openxmlformats.org/officeDocument/2006/relationships/customXml" Target="../ink/ink28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customXml" Target="../ink/ink19.xml"/><Relationship Id="rId40" Type="http://schemas.openxmlformats.org/officeDocument/2006/relationships/image" Target="../media/image13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" Type="http://schemas.openxmlformats.org/officeDocument/2006/relationships/customXml" Target="../ink/ink3.xml"/><Relationship Id="rId10" Type="http://schemas.openxmlformats.org/officeDocument/2006/relationships/image" Target="../media/image18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15.png"/><Relationship Id="rId52" Type="http://schemas.openxmlformats.org/officeDocument/2006/relationships/image" Target="../media/image19.png"/><Relationship Id="rId4" Type="http://schemas.openxmlformats.org/officeDocument/2006/relationships/image" Target="../media/image15.emf"/><Relationship Id="rId9" Type="http://schemas.openxmlformats.org/officeDocument/2006/relationships/customXml" Target="../ink/ink5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14.xml"/><Relationship Id="rId30" Type="http://schemas.openxmlformats.org/officeDocument/2006/relationships/image" Target="../media/image28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17.png"/><Relationship Id="rId56" Type="http://schemas.openxmlformats.org/officeDocument/2006/relationships/image" Target="../media/image21.png"/><Relationship Id="rId8" Type="http://schemas.openxmlformats.org/officeDocument/2006/relationships/image" Target="../media/image17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19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32.emf"/><Relationship Id="rId46" Type="http://schemas.openxmlformats.org/officeDocument/2006/relationships/image" Target="../media/image16.png"/><Relationship Id="rId20" Type="http://schemas.openxmlformats.org/officeDocument/2006/relationships/image" Target="../media/image23.emf"/><Relationship Id="rId41" Type="http://schemas.openxmlformats.org/officeDocument/2006/relationships/customXml" Target="../ink/ink21.xml"/><Relationship Id="rId5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49" Type="http://schemas.openxmlformats.org/officeDocument/2006/relationships/customXml" Target="../ink/ink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customXml" Target="../ink/ink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AEB889-6C48-4293-939A-4FD6DEE0D5E4}" type="datetime1">
              <a:rPr lang="en-US" smtClean="0"/>
              <a:t>9/14/2020</a:t>
            </a:fld>
            <a:endParaRPr lang="en-US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45797-48D0-45F6-A2B4-DFF37459E5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CPSC 503</a:t>
            </a:r>
            <a:br>
              <a:rPr lang="en-US"/>
            </a:br>
            <a:r>
              <a:rPr lang="en-US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/>
              <a:t>Lecture 2</a:t>
            </a:r>
          </a:p>
          <a:p>
            <a:pPr eaLnBrk="1" hangingPunct="1"/>
            <a:r>
              <a:rPr lang="en-US"/>
              <a:t>Giuseppe Carenini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11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305425"/>
              <a:ext cx="514350" cy="409575"/>
            </p14:xfrm>
          </p:contentPart>
        </mc:Choice>
        <mc:Fallback xmlns="">
          <p:pic>
            <p:nvPicPr>
              <p:cNvPr id="911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920" y="5292468"/>
                <a:ext cx="537042" cy="4326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3F2494-961E-4541-B295-1A44A76B6823}" type="datetime1">
              <a:rPr lang="en-US" smtClean="0"/>
              <a:t>9/14/2020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5EB86-FB2A-448B-8B03-BF756B1D99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Fundamental Relations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1828800" cy="10668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CA" sz="5400"/>
              <a:t>FSA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724400" y="1828800"/>
            <a:ext cx="2819400" cy="14478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Regular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Expressions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800600" y="4584700"/>
            <a:ext cx="2971800" cy="14351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 dirty="0">
                <a:latin typeface="Comic Sans MS" pitchFamily="66" charset="0"/>
              </a:rPr>
              <a:t>Linguistic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 dirty="0">
                <a:latin typeface="Comic Sans MS" pitchFamily="66" charset="0"/>
              </a:rPr>
              <a:t>Phenomena</a:t>
            </a:r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 flipV="1">
            <a:off x="2667000" y="2362200"/>
            <a:ext cx="1981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4" name="Line 7"/>
          <p:cNvSpPr>
            <a:spLocks noChangeShapeType="1"/>
          </p:cNvSpPr>
          <p:nvPr/>
        </p:nvSpPr>
        <p:spPr bwMode="auto">
          <a:xfrm flipV="1">
            <a:off x="2667000" y="26670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>
            <a:off x="2667000" y="3733800"/>
            <a:ext cx="2133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2743200" y="4419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model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omic Sans MS" pitchFamily="66" charset="0"/>
              </a:rPr>
              <a:t>implement</a:t>
            </a:r>
          </a:p>
          <a:p>
            <a:pPr algn="ctr"/>
            <a:r>
              <a:rPr lang="en-CA" sz="2400">
                <a:latin typeface="Comic Sans MS" pitchFamily="66" charset="0"/>
              </a:rPr>
              <a:t>(generate and recognize)</a:t>
            </a:r>
          </a:p>
        </p:txBody>
      </p:sp>
      <p:sp>
        <p:nvSpPr>
          <p:cNvPr id="26638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describe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775D51-2B6E-4002-A2F4-51AAF6275341}" type="datetime1">
              <a:rPr lang="en-US" smtClean="0"/>
              <a:t>9/14/2020</a:t>
            </a:fld>
            <a:endParaRPr lang="en-US"/>
          </a:p>
        </p:txBody>
      </p:sp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F2074-F492-494B-B162-EE74B1FECD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RegExp</a:t>
            </a:r>
            <a:r>
              <a:rPr lang="en-US" dirty="0"/>
              <a:t> in Practice: Text Searching/Editing 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2667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200" dirty="0"/>
              <a:t>   Find me all instances of the determiner “</a:t>
            </a:r>
            <a:r>
              <a:rPr lang="en-US" sz="3200" dirty="0">
                <a:solidFill>
                  <a:srgbClr val="3333FF"/>
                </a:solidFill>
              </a:rPr>
              <a:t>the</a:t>
            </a:r>
            <a:r>
              <a:rPr lang="en-US" sz="3200" dirty="0"/>
              <a:t>” in an English text. </a:t>
            </a:r>
          </a:p>
          <a:p>
            <a:pPr marL="914400" lvl="1" indent="-457200" eaLnBrk="1" hangingPunct="1"/>
            <a:r>
              <a:rPr lang="en-US" dirty="0"/>
              <a:t>To count them</a:t>
            </a:r>
          </a:p>
          <a:p>
            <a:pPr marL="914400" lvl="1" indent="-457200" eaLnBrk="1" hangingPunct="1"/>
            <a:r>
              <a:rPr lang="en-US" dirty="0"/>
              <a:t>To substitute them with something else</a:t>
            </a:r>
          </a:p>
          <a:p>
            <a:pPr marL="533400" indent="-533400" eaLnBrk="1" hangingPunct="1">
              <a:buFontTx/>
              <a:buNone/>
            </a:pPr>
            <a:r>
              <a:rPr lang="en-US" sz="3200" dirty="0"/>
              <a:t>You try: </a:t>
            </a:r>
            <a:r>
              <a:rPr lang="en-US" sz="3200" dirty="0">
                <a:latin typeface="Courier New" pitchFamily="49" charset="0"/>
              </a:rPr>
              <a:t>/the/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dirty="0">
              <a:latin typeface="Courier New" pitchFamily="49" charset="0"/>
            </a:endParaRPr>
          </a:p>
          <a:p>
            <a:pPr marL="914400" lvl="1" indent="-457200" eaLnBrk="1" hangingPunct="1">
              <a:buFontTx/>
              <a:buNone/>
            </a:pPr>
            <a:endParaRPr lang="en-US" dirty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667125"/>
            <a:ext cx="5562600" cy="1066800"/>
            <a:chOff x="192" y="2688"/>
            <a:chExt cx="3504" cy="672"/>
          </a:xfrm>
        </p:grpSpPr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92" y="3024"/>
              <a:ext cx="14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/[tT]he/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2" name="Rectangle 6"/>
            <p:cNvSpPr>
              <a:spLocks noChangeArrowheads="1"/>
            </p:cNvSpPr>
            <p:nvPr/>
          </p:nvSpPr>
          <p:spPr bwMode="auto">
            <a:xfrm>
              <a:off x="2016" y="3024"/>
              <a:ext cx="16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/\bthe\b/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 flipH="1">
              <a:off x="864" y="2688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>
              <a:off x="1920" y="268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4733925"/>
            <a:ext cx="4038600" cy="914400"/>
            <a:chOff x="624" y="3360"/>
            <a:chExt cx="2544" cy="576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1152" y="3504"/>
              <a:ext cx="20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/\b[tT]he\b/</a:t>
              </a:r>
              <a:endParaRPr lang="en-US" sz="36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>
              <a:off x="624" y="3360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 flipH="1">
              <a:off x="1872" y="340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33400" y="2219325"/>
            <a:ext cx="861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810000" y="3133725"/>
            <a:ext cx="5334000" cy="1066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/>
              <a:t>The o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 cop went to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 bank but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 were no people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re.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1231900" y="5629275"/>
            <a:ext cx="7059613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3200" b="1">
                <a:latin typeface="Courier New" pitchFamily="49" charset="0"/>
              </a:rPr>
              <a:t> s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\b([tT]he|[Aa]n?)\b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DET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endParaRPr 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pPr marL="914400" lvl="1" indent="-457200">
              <a:spcBef>
                <a:spcPct val="20000"/>
              </a:spcBef>
            </a:pPr>
            <a:endParaRPr lang="en-US" sz="3200" b="1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" y="3605213"/>
              <a:ext cx="2306638" cy="1165225"/>
            </p14:xfrm>
          </p:contentPart>
        </mc:Choice>
        <mc:Fallback xmlns="">
          <p:pic>
            <p:nvPicPr>
              <p:cNvPr id="51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655" y="3601253"/>
                <a:ext cx="2321039" cy="117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2144713"/>
              <a:ext cx="1892300" cy="1550987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3340" y="2140751"/>
                <a:ext cx="1910668" cy="156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1874838"/>
              <a:ext cx="747712" cy="279400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898" y="1869437"/>
                <a:ext cx="754192" cy="29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746250"/>
              <a:ext cx="1347788" cy="420688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2430" y="1738693"/>
                <a:ext cx="1360028" cy="4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2497138"/>
              <a:ext cx="3429000" cy="1700212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26480" y="2493178"/>
                <a:ext cx="3445920" cy="171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6313" y="4503738"/>
              <a:ext cx="1470025" cy="349250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9832" y="4495817"/>
                <a:ext cx="1490547" cy="36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4362450"/>
              <a:ext cx="341312" cy="519113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5638" y="4354530"/>
                <a:ext cx="356433" cy="53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4948238"/>
              <a:ext cx="854075" cy="334962"/>
            </p14:xfrm>
          </p:contentPart>
        </mc:Choice>
        <mc:Fallback xmlns="">
          <p:pic>
            <p:nvPicPr>
              <p:cNvPr id="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7179" y="4939234"/>
                <a:ext cx="864157" cy="355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4956175"/>
              <a:ext cx="41275" cy="263525"/>
            </p14:xfrm>
          </p:contentPart>
        </mc:Choice>
        <mc:Fallback xmlns="">
          <p:pic>
            <p:nvPicPr>
              <p:cNvPr id="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0149" y="4947535"/>
                <a:ext cx="50248" cy="27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943475"/>
              <a:ext cx="358775" cy="500063"/>
            </p14:xfrm>
          </p:contentPart>
        </mc:Choice>
        <mc:Fallback xmlns="">
          <p:pic>
            <p:nvPicPr>
              <p:cNvPr id="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8911" y="4936635"/>
                <a:ext cx="371370" cy="51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3143250"/>
              <a:ext cx="1062038" cy="1011238"/>
            </p14:xfrm>
          </p:contentPart>
        </mc:Choice>
        <mc:Fallback xmlns="">
          <p:pic>
            <p:nvPicPr>
              <p:cNvPr id="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02093" y="3133887"/>
                <a:ext cx="1084711" cy="103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3313" y="2173288"/>
              <a:ext cx="655637" cy="288925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5752" y="2164293"/>
                <a:ext cx="667158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4513" y="1905000"/>
              <a:ext cx="893762" cy="381000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6594" y="1899238"/>
                <a:ext cx="905640" cy="393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2566988"/>
              <a:ext cx="696912" cy="1174750"/>
            </p14:xfrm>
          </p:contentPart>
        </mc:Choice>
        <mc:Fallback xmlns="">
          <p:pic>
            <p:nvPicPr>
              <p:cNvPr id="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6014" y="2562308"/>
                <a:ext cx="719230" cy="1184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 autoUpdateAnimBg="0"/>
      <p:bldP spid="2058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Annotated Corpora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029200"/>
          </a:xfrm>
        </p:spPr>
        <p:txBody>
          <a:bodyPr/>
          <a:lstStyle/>
          <a:p>
            <a:r>
              <a:rPr lang="en-US" dirty="0"/>
              <a:t>Example The </a:t>
            </a:r>
            <a:r>
              <a:rPr lang="en-US" dirty="0" err="1"/>
              <a:t>CoNLL</a:t>
            </a:r>
            <a:r>
              <a:rPr lang="en-US" dirty="0"/>
              <a:t> corpora provide chunk structures, which are encoded as flat trees. </a:t>
            </a:r>
          </a:p>
          <a:p>
            <a:r>
              <a:rPr lang="en-US" dirty="0"/>
              <a:t>The </a:t>
            </a:r>
            <a:r>
              <a:rPr lang="en-US" dirty="0" err="1"/>
              <a:t>CoNLL</a:t>
            </a:r>
            <a:r>
              <a:rPr lang="en-US" dirty="0"/>
              <a:t> 2000 Corpus includes </a:t>
            </a:r>
            <a:r>
              <a:rPr lang="en-US" dirty="0">
                <a:solidFill>
                  <a:schemeClr val="accent2"/>
                </a:solidFill>
              </a:rPr>
              <a:t>***phrasal chunks***</a:t>
            </a:r>
          </a:p>
          <a:p>
            <a:r>
              <a:rPr lang="en-US" dirty="0"/>
              <a:t>The </a:t>
            </a:r>
            <a:r>
              <a:rPr lang="en-US" dirty="0" err="1"/>
              <a:t>CoNLL</a:t>
            </a:r>
            <a:r>
              <a:rPr lang="en-US" dirty="0"/>
              <a:t> 2002 Corpus includes </a:t>
            </a:r>
            <a:r>
              <a:rPr lang="en-US" dirty="0">
                <a:solidFill>
                  <a:schemeClr val="accent2"/>
                </a:solidFill>
              </a:rPr>
              <a:t>***named entity chunks***.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http://</a:t>
            </a:r>
            <a:r>
              <a:rPr lang="en-US" dirty="0">
                <a:solidFill>
                  <a:schemeClr val="accent2"/>
                </a:solidFill>
              </a:rPr>
              <a:t>nltk</a:t>
            </a:r>
            <a:r>
              <a:rPr lang="en-US" dirty="0"/>
              <a:t>.googlecode.com/svn/trunk/doc/howto/corpus.html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4D80B2-B6D5-4081-A0A1-0FB1EF329860}" type="datetime1">
              <a:rPr lang="en-US" smtClean="0"/>
              <a:t>9/14/2020</a:t>
            </a:fld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D4E68-476A-49B7-9013-0B9C306802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63475" y="6483275"/>
            <a:ext cx="2895600" cy="457200"/>
          </a:xfrm>
          <a:noFill/>
        </p:spPr>
        <p:txBody>
          <a:bodyPr/>
          <a:lstStyle/>
          <a:p>
            <a:r>
              <a:rPr lang="en-US" dirty="0"/>
              <a:t>CPSC 503, Lecture 1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/>
              <a:t>Today</a:t>
            </a:r>
            <a:endParaRPr lang="en-US" sz="3200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7100" y="4429920"/>
            <a:ext cx="4724400" cy="1122361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/>
              <a:t>Logical formalisms (First-Order Logics, </a:t>
            </a:r>
            <a:r>
              <a:rPr lang="en-US" sz="2400" b="0" i="1" dirty="0">
                <a:solidFill>
                  <a:schemeClr val="accent2"/>
                </a:solidFill>
              </a:rPr>
              <a:t>Prob. Logics, Neural Tree Models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09700"/>
            <a:ext cx="5715000" cy="191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b="1" dirty="0">
                <a:latin typeface="Comic Sans MS" pitchFamily="66" charset="0"/>
              </a:rPr>
              <a:t>Finite State Automata (Reg. Exp.),Finite State Transducers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514903"/>
            <a:ext cx="1991570" cy="91722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Morphology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(English)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3352800" y="5694363"/>
            <a:ext cx="5105399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Processes, Reinforcement learning)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1143000" cy="304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44301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1524000" y="3276598"/>
            <a:ext cx="1981200" cy="2417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22A779-F732-47D5-B215-31F3D08B9B02}" type="datetime1">
              <a:rPr lang="en-US" smtClean="0"/>
              <a:t>9/14/2020</a:t>
            </a:fld>
            <a:endParaRPr lang="en-US"/>
          </a:p>
        </p:txBody>
      </p:sp>
      <p:sp>
        <p:nvSpPr>
          <p:cNvPr id="6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6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E2F3A-28FB-42BD-AD70-E765D48876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Morphology</a:t>
            </a:r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3429000"/>
          </a:xfrm>
        </p:spPr>
        <p:txBody>
          <a:bodyPr/>
          <a:lstStyle/>
          <a:p>
            <a:pPr eaLnBrk="1" hangingPunct="1"/>
            <a:r>
              <a:rPr lang="en-US"/>
              <a:t>We can usefully divide morphemes into two classes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Stems</a:t>
            </a:r>
            <a:r>
              <a:rPr lang="en-US"/>
              <a:t>: The core meaning bearing units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Affixes</a:t>
            </a:r>
            <a:r>
              <a:rPr lang="en-US"/>
              <a:t>: Bits and pieces that adhere to stems to change their meanings and grammatical functions</a:t>
            </a: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228600" y="16002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Def.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The study of how words are formed from minimal meaning-bearing units (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morphemes</a:t>
            </a:r>
            <a:r>
              <a:rPr lang="en-US" sz="3200" b="1">
                <a:latin typeface="Comic Sans MS" pitchFamily="66" charset="0"/>
              </a:rPr>
              <a:t>)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3810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2400" b="1">
                <a:latin typeface="Comic Sans MS" pitchFamily="66" charset="0"/>
              </a:rPr>
              <a:t>: </a:t>
            </a:r>
            <a:r>
              <a:rPr lang="en-US" sz="2400" b="1" i="1">
                <a:latin typeface="Comic Sans MS" pitchFamily="66" charset="0"/>
              </a:rPr>
              <a:t>unhappily, ……………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2213" y="5734050"/>
              <a:ext cx="1522412" cy="474663"/>
            </p14:xfrm>
          </p:contentPart>
        </mc:Choice>
        <mc:Fallback xmlns="">
          <p:pic>
            <p:nvPicPr>
              <p:cNvPr id="61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973" y="5723614"/>
                <a:ext cx="1546172" cy="49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5414963"/>
              <a:ext cx="266700" cy="141287"/>
            </p14:xfrm>
          </p:contentPart>
        </mc:Choice>
        <mc:Fallback xmlns="">
          <p:pic>
            <p:nvPicPr>
              <p:cNvPr id="61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0892" y="5408115"/>
                <a:ext cx="285416" cy="15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343525"/>
              <a:ext cx="620713" cy="411163"/>
            </p14:xfrm>
          </p:contentPart>
        </mc:Choice>
        <mc:Fallback xmlns="">
          <p:pic>
            <p:nvPicPr>
              <p:cNvPr id="61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6959" y="5338484"/>
                <a:ext cx="637265" cy="42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5516563"/>
              <a:ext cx="131763" cy="284162"/>
            </p14:xfrm>
          </p:contentPart>
        </mc:Choice>
        <mc:Fallback xmlns="">
          <p:pic>
            <p:nvPicPr>
              <p:cNvPr id="61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90274" y="5506479"/>
                <a:ext cx="150791" cy="30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5935663"/>
              <a:ext cx="90487" cy="107950"/>
            </p14:xfrm>
          </p:contentPart>
        </mc:Choice>
        <mc:Fallback xmlns="">
          <p:pic>
            <p:nvPicPr>
              <p:cNvPr id="61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2971" y="5932784"/>
                <a:ext cx="103826" cy="11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865813"/>
              <a:ext cx="22225" cy="215900"/>
            </p14:xfrm>
          </p:contentPart>
        </mc:Choice>
        <mc:Fallback xmlns="">
          <p:pic>
            <p:nvPicPr>
              <p:cNvPr id="61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77384" y="5856097"/>
                <a:ext cx="42658" cy="236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5857875"/>
              <a:ext cx="209550" cy="471488"/>
            </p14:xfrm>
          </p:contentPart>
        </mc:Choice>
        <mc:Fallback xmlns="">
          <p:pic>
            <p:nvPicPr>
              <p:cNvPr id="61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0844" y="5854276"/>
                <a:ext cx="227913" cy="4837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6A89DC-13D5-4D2D-9E37-3DEE2E99E453}" type="datetime1">
              <a:rPr lang="en-US" smtClean="0"/>
              <a:t>9/14/2020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E70C9-ACCC-4693-891E-53E197A6EE6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Word Classes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3200" dirty="0"/>
              <a:t>For now word classes: </a:t>
            </a:r>
            <a:r>
              <a:rPr lang="en-US" sz="3200" dirty="0">
                <a:solidFill>
                  <a:schemeClr val="accent2"/>
                </a:solidFill>
              </a:rPr>
              <a:t>nouns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verbs, adjectives </a:t>
            </a:r>
            <a:r>
              <a:rPr lang="en-US" sz="3200" dirty="0"/>
              <a:t>and</a:t>
            </a:r>
            <a:r>
              <a:rPr lang="en-US" sz="3200" dirty="0">
                <a:solidFill>
                  <a:schemeClr val="accent2"/>
                </a:solidFill>
              </a:rPr>
              <a:t> adverbs</a:t>
            </a:r>
            <a:r>
              <a:rPr lang="en-US" sz="3200" dirty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dirty="0"/>
              <a:t>We’ll go into the gory details later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dirty="0"/>
              <a:t>Word class determines to a large degree the way that stems and affixes combine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E21447-41ED-4A47-A9A5-495435D61614}" type="datetime1">
              <a:rPr lang="en-US" smtClean="0"/>
              <a:t>9/14/2020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35C78-50C3-46DF-8B1F-65121D2310C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Morphology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We can also divide morphology up into two broad classes</a:t>
            </a:r>
          </a:p>
          <a:p>
            <a:pPr lvl="1" eaLnBrk="1" hangingPunct="1"/>
            <a:r>
              <a:rPr lang="en-US" sz="3200">
                <a:solidFill>
                  <a:schemeClr val="accent2"/>
                </a:solidFill>
              </a:rPr>
              <a:t>Inflectional</a:t>
            </a:r>
          </a:p>
          <a:p>
            <a:pPr lvl="1" eaLnBrk="1" hangingPunct="1"/>
            <a:r>
              <a:rPr lang="en-US" sz="3200">
                <a:solidFill>
                  <a:schemeClr val="accent2"/>
                </a:solidFill>
              </a:rPr>
              <a:t>Derivational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E12881-677A-47E0-B191-E47C9AF6F9C0}" type="datetime1">
              <a:rPr lang="en-US" smtClean="0"/>
              <a:t>9/14/2020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B22DD-1346-4A4B-A31F-A99316F8DC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Inflectional Morphology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resulting word:</a:t>
            </a:r>
          </a:p>
          <a:p>
            <a:pPr lvl="1" eaLnBrk="1" hangingPunct="1"/>
            <a:r>
              <a:rPr lang="en-US" sz="2800">
                <a:solidFill>
                  <a:schemeClr val="tx2"/>
                </a:solidFill>
              </a:rPr>
              <a:t>Has the same word class as the original</a:t>
            </a:r>
          </a:p>
          <a:p>
            <a:pPr lvl="1" eaLnBrk="1" hangingPunct="1"/>
            <a:r>
              <a:rPr lang="en-US" sz="2800">
                <a:solidFill>
                  <a:schemeClr val="tx2"/>
                </a:solidFill>
              </a:rPr>
              <a:t>Serves a grammatical/semantic purpose different from the original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CE511B-C57C-4555-9419-C69991970A15}" type="datetime1">
              <a:rPr lang="en-US" smtClean="0"/>
              <a:t>9/14/2020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4A2BB-3A04-4BDC-8310-0B6591180D7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Nouns, Verbs and Adjectives (English)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Nouns</a:t>
            </a:r>
            <a:r>
              <a:rPr lang="en-US"/>
              <a:t> are simple (not really)</a:t>
            </a:r>
          </a:p>
          <a:p>
            <a:pPr lvl="1" eaLnBrk="1" hangingPunct="1"/>
            <a:r>
              <a:rPr lang="en-US"/>
              <a:t>Markers for </a:t>
            </a:r>
            <a:r>
              <a:rPr lang="en-US">
                <a:solidFill>
                  <a:schemeClr val="accent2"/>
                </a:solidFill>
              </a:rPr>
              <a:t>plural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possessive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Verbs</a:t>
            </a:r>
            <a:r>
              <a:rPr lang="en-US"/>
              <a:t> are only slightly more complex</a:t>
            </a:r>
          </a:p>
          <a:p>
            <a:pPr lvl="1" eaLnBrk="1" hangingPunct="1"/>
            <a:r>
              <a:rPr lang="en-US"/>
              <a:t>Markers appropriate to the </a:t>
            </a:r>
            <a:r>
              <a:rPr lang="en-US">
                <a:solidFill>
                  <a:schemeClr val="accent2"/>
                </a:solidFill>
              </a:rPr>
              <a:t>tense</a:t>
            </a:r>
            <a:r>
              <a:rPr lang="en-US"/>
              <a:t> of the verb and to the </a:t>
            </a:r>
            <a:r>
              <a:rPr lang="en-US">
                <a:solidFill>
                  <a:schemeClr val="accent2"/>
                </a:solidFill>
              </a:rPr>
              <a:t>person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Adjectives</a:t>
            </a:r>
          </a:p>
          <a:p>
            <a:pPr lvl="1" eaLnBrk="1" hangingPunct="1"/>
            <a:r>
              <a:rPr lang="en-US"/>
              <a:t>Markers for </a:t>
            </a:r>
            <a:r>
              <a:rPr lang="en-US">
                <a:solidFill>
                  <a:schemeClr val="accent2"/>
                </a:solidFill>
              </a:rPr>
              <a:t>comparative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superlative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7017EC7-3E3A-4EE9-BEC3-49A589B76A1F}" type="datetime1">
              <a:rPr lang="en-US" smtClean="0"/>
              <a:t>9/14/2020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61BE9-2942-4CB9-94CA-22FD44E472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Regulars and Irregulars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Some words misbehave (refuse to follow the rules)</a:t>
            </a:r>
          </a:p>
          <a:p>
            <a:pPr lvl="1" eaLnBrk="1" hangingPunct="1"/>
            <a:r>
              <a:rPr lang="en-US"/>
              <a:t>Mouse/mice, goose/geese, ox/oxen</a:t>
            </a:r>
          </a:p>
          <a:p>
            <a:pPr lvl="1" eaLnBrk="1" hangingPunct="1"/>
            <a:r>
              <a:rPr lang="en-US"/>
              <a:t>Go/went, fly/flew</a:t>
            </a:r>
          </a:p>
          <a:p>
            <a:pPr eaLnBrk="1" hangingPunct="1"/>
            <a:r>
              <a:rPr lang="en-US"/>
              <a:t>Regulars…</a:t>
            </a:r>
          </a:p>
          <a:p>
            <a:pPr lvl="1" eaLnBrk="1" hangingPunct="1"/>
            <a:r>
              <a:rPr lang="en-US"/>
              <a:t>Walk, walks, walking, walked, walked</a:t>
            </a:r>
          </a:p>
          <a:p>
            <a:pPr eaLnBrk="1" hangingPunct="1"/>
            <a:r>
              <a:rPr lang="en-US"/>
              <a:t>Irregulars</a:t>
            </a:r>
          </a:p>
          <a:p>
            <a:pPr lvl="1" eaLnBrk="1" hangingPunct="1"/>
            <a:r>
              <a:rPr lang="en-US"/>
              <a:t>Eat, eats, eating, </a:t>
            </a:r>
            <a:r>
              <a:rPr lang="en-US">
                <a:solidFill>
                  <a:srgbClr val="A50021"/>
                </a:solidFill>
              </a:rPr>
              <a:t>ate, eaten</a:t>
            </a:r>
            <a:endParaRPr lang="en-US"/>
          </a:p>
          <a:p>
            <a:pPr lvl="1" eaLnBrk="1" hangingPunct="1"/>
            <a:r>
              <a:rPr lang="en-US"/>
              <a:t>Catch, catches, catching, </a:t>
            </a:r>
            <a:r>
              <a:rPr lang="en-US">
                <a:solidFill>
                  <a:srgbClr val="A50021"/>
                </a:solidFill>
              </a:rPr>
              <a:t>caught, caught</a:t>
            </a:r>
          </a:p>
          <a:p>
            <a:pPr lvl="1" eaLnBrk="1" hangingPunct="1"/>
            <a:r>
              <a:rPr lang="en-US"/>
              <a:t>Cut, cuts, cutting, </a:t>
            </a:r>
            <a:r>
              <a:rPr lang="en-US">
                <a:solidFill>
                  <a:srgbClr val="A50021"/>
                </a:solidFill>
              </a:rPr>
              <a:t>cut, cut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2A6777-1059-42FC-BC95-961456ACD346}" type="datetime1">
              <a:rPr lang="en-US" smtClean="0"/>
              <a:t>9/14/2020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1D57C-0B96-4860-9B00-11681300CF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Sept 14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443" y="1143000"/>
            <a:ext cx="8424863" cy="5084763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/>
              <a:t>Assignment1, Textbook 3</a:t>
            </a:r>
            <a:r>
              <a:rPr lang="en-US" baseline="30000" dirty="0"/>
              <a:t>rd</a:t>
            </a:r>
            <a:r>
              <a:rPr lang="en-US" dirty="0"/>
              <a:t> Edition on Canvas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Review responses to Initial Survey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Brief check of some background knowledge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English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FSA and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>
                <a:solidFill>
                  <a:schemeClr val="accent2"/>
                </a:solidFill>
              </a:rPr>
              <a:t>Start:</a:t>
            </a:r>
            <a:r>
              <a:rPr lang="en-US" dirty="0"/>
              <a:t> 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A75FEB-0E75-426C-AC0D-EDE8F79C0CF4}" type="datetime1">
              <a:rPr lang="en-US" smtClean="0"/>
              <a:t>9/14/2020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AA7B6-99E4-4A93-8D0F-B887A6990A6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Derivational Morphology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sz="3200"/>
              <a:t>Derivational morphology is the messy stuff that no one ever taught you.</a:t>
            </a:r>
          </a:p>
          <a:p>
            <a:pPr lvl="1" eaLnBrk="1" hangingPunct="1"/>
            <a:r>
              <a:rPr lang="en-US" sz="2800"/>
              <a:t>Changes of word class </a:t>
            </a:r>
          </a:p>
          <a:p>
            <a:pPr lvl="1" eaLnBrk="1" hangingPunct="1"/>
            <a:r>
              <a:rPr lang="en-US" sz="2800"/>
              <a:t>Less Productive ( -ant V -&gt; N only with V of Latin origin!)</a:t>
            </a:r>
          </a:p>
          <a:p>
            <a:pPr lvl="1" eaLnBrk="1" hangingPunct="1"/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3121025"/>
              <a:ext cx="496888" cy="300038"/>
            </p14:xfrm>
          </p:contentPart>
        </mc:Choice>
        <mc:Fallback xmlns="">
          <p:pic>
            <p:nvPicPr>
              <p:cNvPr id="71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45" y="3112031"/>
                <a:ext cx="509121" cy="31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832100"/>
              <a:ext cx="1093787" cy="433388"/>
            </p14:xfrm>
          </p:contentPart>
        </mc:Choice>
        <mc:Fallback xmlns=""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597" y="2822381"/>
                <a:ext cx="1107828" cy="4531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6C352C-A8E7-4A14-ACB9-0E2501CBDFA7}" type="datetime1">
              <a:rPr lang="en-US" smtClean="0"/>
              <a:t>9/14/2020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8614C-034B-4FA9-B70E-1828B982AD6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Derivational Examples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3050" y="229057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Verb/Adj  </a:t>
            </a:r>
            <a:r>
              <a:rPr lang="en-US" sz="2400" dirty="0"/>
              <a:t>to   </a:t>
            </a:r>
            <a:r>
              <a:rPr lang="en-US" sz="2400" dirty="0">
                <a:solidFill>
                  <a:srgbClr val="0070C0"/>
                </a:solidFill>
              </a:rPr>
              <a:t>Noun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95263" name="Group 31"/>
          <p:cNvGraphicFramePr>
            <a:graphicFrameLocks noGrp="1"/>
          </p:cNvGraphicFramePr>
          <p:nvPr>
            <p:ph sz="half" idx="2"/>
          </p:nvPr>
        </p:nvGraphicFramePr>
        <p:xfrm>
          <a:off x="928688" y="2973388"/>
          <a:ext cx="7529512" cy="2198688"/>
        </p:xfrm>
        <a:graphic>
          <a:graphicData uri="http://schemas.openxmlformats.org/drawingml/2006/table">
            <a:tbl>
              <a:tblPr/>
              <a:tblGrid>
                <a:gridCol w="250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67467F-1D92-42A4-9F8E-0B7436ACF302}" type="datetime1">
              <a:rPr lang="en-US" smtClean="0"/>
              <a:t>9/14/2020</a:t>
            </a:fld>
            <a:endParaRPr lang="en-US"/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32CE0-30D6-4BC8-A7DE-381AC69C8B6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Derivational Examples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5365" y="198699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Noun/Verb  </a:t>
            </a:r>
            <a:r>
              <a:rPr lang="en-US" sz="2400" dirty="0"/>
              <a:t>to  </a:t>
            </a:r>
            <a:r>
              <a:rPr lang="en-US" sz="2400" dirty="0">
                <a:solidFill>
                  <a:srgbClr val="0070C0"/>
                </a:solidFill>
              </a:rPr>
              <a:t>Adj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sz="half" idx="2"/>
          </p:nvPr>
        </p:nvGraphicFramePr>
        <p:xfrm>
          <a:off x="1081088" y="2746375"/>
          <a:ext cx="7150100" cy="2276475"/>
        </p:xfrm>
        <a:graphic>
          <a:graphicData uri="http://schemas.openxmlformats.org/drawingml/2006/table">
            <a:tbl>
              <a:tblPr/>
              <a:tblGrid>
                <a:gridCol w="238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C495DA-E19C-4B5E-838F-509A1BAA0BBD}" type="datetime1">
              <a:rPr lang="en-US" smtClean="0"/>
              <a:t>9/14/2020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CAD29-AE62-4B77-843B-13C97ECDB74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Compute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Many paths are possible…</a:t>
            </a:r>
          </a:p>
          <a:p>
            <a:pPr eaLnBrk="1" hangingPunct="1"/>
            <a:r>
              <a:rPr lang="en-US"/>
              <a:t>Start with </a:t>
            </a:r>
            <a:r>
              <a:rPr lang="en-US">
                <a:solidFill>
                  <a:schemeClr val="accent2"/>
                </a:solidFill>
              </a:rPr>
              <a:t>compute</a:t>
            </a:r>
          </a:p>
          <a:p>
            <a:pPr lvl="1" eaLnBrk="1" hangingPunct="1"/>
            <a:r>
              <a:rPr lang="en-US"/>
              <a:t>Computer -&gt; computerize -&gt; computerization</a:t>
            </a:r>
          </a:p>
          <a:p>
            <a:pPr lvl="1" eaLnBrk="1" hangingPunct="1"/>
            <a:r>
              <a:rPr lang="en-US"/>
              <a:t>Computation -&gt; computational</a:t>
            </a:r>
          </a:p>
          <a:p>
            <a:pPr lvl="1" eaLnBrk="1" hangingPunct="1"/>
            <a:r>
              <a:rPr lang="en-US"/>
              <a:t>Computer -&gt; computerize -&gt; computerizable</a:t>
            </a:r>
          </a:p>
          <a:p>
            <a:pPr lvl="1" eaLnBrk="1" hangingPunct="1"/>
            <a:r>
              <a:rPr lang="en-US"/>
              <a:t>Compute -&gt; computee</a:t>
            </a:r>
          </a:p>
          <a:p>
            <a:pPr lvl="1" eaLnBrk="1" hangingPunct="1"/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63475" y="6483275"/>
            <a:ext cx="2895600" cy="457200"/>
          </a:xfrm>
          <a:noFill/>
        </p:spPr>
        <p:txBody>
          <a:bodyPr/>
          <a:lstStyle/>
          <a:p>
            <a:r>
              <a:rPr lang="en-US" dirty="0"/>
              <a:t>CPSC 503, Lecture 1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  <a:endParaRPr lang="en-US" sz="3200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7100" y="4429920"/>
            <a:ext cx="4724400" cy="1122361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/>
              <a:t>Logical formalisms (First-Order Logics, </a:t>
            </a:r>
            <a:r>
              <a:rPr lang="en-US" sz="2400" b="0" i="1" dirty="0">
                <a:solidFill>
                  <a:schemeClr val="accent2"/>
                </a:solidFill>
              </a:rPr>
              <a:t>Prob. Logics, Neural Tree Models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09700"/>
            <a:ext cx="5715000" cy="191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b="1" dirty="0">
                <a:latin typeface="Comic Sans MS" pitchFamily="66" charset="0"/>
              </a:rPr>
              <a:t>Finite State Automata (Reg. Exp.),Finite State Transducers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514903"/>
            <a:ext cx="1991570" cy="917221"/>
          </a:xfrm>
          <a:prstGeom prst="rect">
            <a:avLst/>
          </a:prstGeom>
          <a:solidFill>
            <a:srgbClr val="CCFFFF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Morphology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(English)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3352800" y="5694363"/>
            <a:ext cx="5105399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Processes, Reinforcement learning)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1143000" cy="304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44301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1524000" y="3276598"/>
            <a:ext cx="1981200" cy="2417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1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E5D181-CBC6-4E9A-8E7A-09ADD0029D7C}" type="datetime1">
              <a:rPr lang="en-US" smtClean="0"/>
              <a:t>9/14/2020</a:t>
            </a:fld>
            <a:endParaRPr lang="en-US"/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DB535-C8D9-406A-8433-A33FE31FF25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FSAs and Morphology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495800"/>
          </a:xfrm>
        </p:spPr>
        <p:txBody>
          <a:bodyPr/>
          <a:lstStyle/>
          <a:p>
            <a:pPr marL="533400" indent="-533400" eaLnBrk="1" hangingPunct="1"/>
            <a:r>
              <a:rPr lang="en-US" sz="3200"/>
              <a:t>GOAL1: recognize whether a string is an English word</a:t>
            </a:r>
          </a:p>
          <a:p>
            <a:pPr marL="533400" indent="-533400" eaLnBrk="1" hangingPunct="1"/>
            <a:endParaRPr lang="en-US" sz="3200"/>
          </a:p>
          <a:p>
            <a:pPr marL="533400" indent="-533400" eaLnBrk="1" hangingPunct="1"/>
            <a:r>
              <a:rPr lang="en-US" sz="3200"/>
              <a:t>PLAN: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/>
              <a:t>First we’ll capture the </a:t>
            </a:r>
            <a:r>
              <a:rPr lang="en-US" sz="2800">
                <a:solidFill>
                  <a:schemeClr val="accent2"/>
                </a:solidFill>
              </a:rPr>
              <a:t>morphotactics </a:t>
            </a:r>
            <a:r>
              <a:rPr lang="en-US" sz="2800"/>
              <a:t>(the</a:t>
            </a:r>
            <a:r>
              <a:rPr lang="en-US" sz="2800">
                <a:solidFill>
                  <a:schemeClr val="tx2"/>
                </a:solidFill>
              </a:rPr>
              <a:t> rules governing the ordering of affixes in a language)</a:t>
            </a:r>
            <a:endParaRPr lang="en-US" sz="280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/>
              <a:t>Then we’ll add in the actual </a:t>
            </a:r>
            <a:r>
              <a:rPr lang="en-US" sz="2800">
                <a:solidFill>
                  <a:schemeClr val="accent2"/>
                </a:solidFill>
              </a:rPr>
              <a:t>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2341563"/>
              <a:ext cx="1763712" cy="492125"/>
            </p14:xfrm>
          </p:contentPart>
        </mc:Choice>
        <mc:Fallback xmlns="">
          <p:pic>
            <p:nvPicPr>
              <p:cNvPr id="819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113" y="2338683"/>
                <a:ext cx="1774872" cy="502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2490788"/>
              <a:ext cx="4762" cy="157162"/>
            </p14:xfrm>
          </p:contentPart>
        </mc:Choice>
        <mc:Fallback xmlns="">
          <p:pic>
            <p:nvPicPr>
              <p:cNvPr id="81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9955" y="2482876"/>
                <a:ext cx="21612" cy="17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2352675"/>
              <a:ext cx="1447800" cy="473075"/>
            </p14:xfrm>
          </p:contentPart>
        </mc:Choice>
        <mc:Fallback xmlns="">
          <p:pic>
            <p:nvPicPr>
              <p:cNvPr id="81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5749" y="2347275"/>
                <a:ext cx="1460039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2368550"/>
              <a:ext cx="1474788" cy="547688"/>
            </p14:xfrm>
          </p:contentPart>
        </mc:Choice>
        <mc:Fallback xmlns="">
          <p:pic>
            <p:nvPicPr>
              <p:cNvPr id="81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3051" y="2359908"/>
                <a:ext cx="1494226" cy="564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941B8D-85CB-4EB9-A907-6953431F6BE2}" type="datetime1">
              <a:rPr lang="en-US" smtClean="0"/>
              <a:t>9/14/2020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A7AD4-6413-4478-826C-88E1BB2DFA2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FSA for Portion of Noun Inflectional Morphology</a:t>
            </a:r>
          </a:p>
        </p:txBody>
      </p:sp>
      <p:pic>
        <p:nvPicPr>
          <p:cNvPr id="38918" name="Picture 5" descr="fig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1987550"/>
            <a:ext cx="6321425" cy="339725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75972C-0CBB-4D41-9264-F1DDC88B4C05}" type="datetime1">
              <a:rPr lang="en-US" smtClean="0"/>
              <a:t>9/14/2020</a:t>
            </a:fld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6D388-EC53-40B2-86F7-56595FFDE9D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223" name="Freeform 176"/>
          <p:cNvSpPr>
            <a:spLocks/>
          </p:cNvSpPr>
          <p:nvPr/>
        </p:nvSpPr>
        <p:spPr bwMode="auto">
          <a:xfrm>
            <a:off x="2730500" y="973138"/>
            <a:ext cx="3713163" cy="2354262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Adding the Stems</a:t>
            </a:r>
          </a:p>
        </p:txBody>
      </p:sp>
      <p:sp>
        <p:nvSpPr>
          <p:cNvPr id="9225" name="Freeform 9"/>
          <p:cNvSpPr>
            <a:spLocks noEditPoints="1"/>
          </p:cNvSpPr>
          <p:nvPr/>
        </p:nvSpPr>
        <p:spPr bwMode="auto">
          <a:xfrm>
            <a:off x="4581525" y="3756025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6"/>
                </a:moveTo>
                <a:lnTo>
                  <a:pt x="62" y="50"/>
                </a:lnTo>
                <a:lnTo>
                  <a:pt x="60" y="56"/>
                </a:lnTo>
                <a:lnTo>
                  <a:pt x="56" y="59"/>
                </a:lnTo>
                <a:lnTo>
                  <a:pt x="51" y="65"/>
                </a:lnTo>
                <a:lnTo>
                  <a:pt x="47" y="67"/>
                </a:lnTo>
                <a:lnTo>
                  <a:pt x="39" y="69"/>
                </a:lnTo>
                <a:lnTo>
                  <a:pt x="34" y="69"/>
                </a:lnTo>
                <a:lnTo>
                  <a:pt x="25" y="69"/>
                </a:lnTo>
                <a:lnTo>
                  <a:pt x="19" y="67"/>
                </a:lnTo>
                <a:lnTo>
                  <a:pt x="11" y="63"/>
                </a:lnTo>
                <a:lnTo>
                  <a:pt x="8" y="57"/>
                </a:lnTo>
                <a:lnTo>
                  <a:pt x="4" y="52"/>
                </a:lnTo>
                <a:lnTo>
                  <a:pt x="2" y="44"/>
                </a:lnTo>
                <a:lnTo>
                  <a:pt x="0" y="35"/>
                </a:lnTo>
                <a:lnTo>
                  <a:pt x="2" y="26"/>
                </a:lnTo>
                <a:lnTo>
                  <a:pt x="4" y="16"/>
                </a:lnTo>
                <a:lnTo>
                  <a:pt x="10" y="9"/>
                </a:lnTo>
                <a:lnTo>
                  <a:pt x="15" y="5"/>
                </a:lnTo>
                <a:lnTo>
                  <a:pt x="23" y="1"/>
                </a:lnTo>
                <a:lnTo>
                  <a:pt x="32" y="0"/>
                </a:lnTo>
                <a:lnTo>
                  <a:pt x="41" y="1"/>
                </a:lnTo>
                <a:lnTo>
                  <a:pt x="49" y="5"/>
                </a:lnTo>
                <a:lnTo>
                  <a:pt x="54" y="11"/>
                </a:lnTo>
                <a:lnTo>
                  <a:pt x="62" y="22"/>
                </a:lnTo>
                <a:lnTo>
                  <a:pt x="64" y="41"/>
                </a:lnTo>
                <a:lnTo>
                  <a:pt x="19" y="41"/>
                </a:lnTo>
                <a:lnTo>
                  <a:pt x="19" y="46"/>
                </a:lnTo>
                <a:lnTo>
                  <a:pt x="23" y="52"/>
                </a:lnTo>
                <a:lnTo>
                  <a:pt x="28" y="56"/>
                </a:lnTo>
                <a:lnTo>
                  <a:pt x="34" y="56"/>
                </a:lnTo>
                <a:lnTo>
                  <a:pt x="38" y="56"/>
                </a:lnTo>
                <a:lnTo>
                  <a:pt x="39" y="54"/>
                </a:lnTo>
                <a:lnTo>
                  <a:pt x="43" y="50"/>
                </a:lnTo>
                <a:lnTo>
                  <a:pt x="45" y="46"/>
                </a:lnTo>
                <a:close/>
                <a:moveTo>
                  <a:pt x="47" y="29"/>
                </a:moveTo>
                <a:lnTo>
                  <a:pt x="45" y="24"/>
                </a:lnTo>
                <a:lnTo>
                  <a:pt x="45" y="20"/>
                </a:lnTo>
                <a:lnTo>
                  <a:pt x="41" y="18"/>
                </a:lnTo>
                <a:lnTo>
                  <a:pt x="38" y="15"/>
                </a:lnTo>
                <a:lnTo>
                  <a:pt x="32" y="13"/>
                </a:lnTo>
                <a:lnTo>
                  <a:pt x="26" y="15"/>
                </a:lnTo>
                <a:lnTo>
                  <a:pt x="23" y="18"/>
                </a:lnTo>
                <a:lnTo>
                  <a:pt x="19" y="22"/>
                </a:lnTo>
                <a:lnTo>
                  <a:pt x="19" y="29"/>
                </a:lnTo>
                <a:lnTo>
                  <a:pt x="47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2024063" y="26050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20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20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91477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0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427663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5008563" y="2928938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7" y="39"/>
                </a:lnTo>
                <a:lnTo>
                  <a:pt x="112" y="18"/>
                </a:lnTo>
                <a:lnTo>
                  <a:pt x="92" y="3"/>
                </a:lnTo>
                <a:lnTo>
                  <a:pt x="66" y="0"/>
                </a:lnTo>
                <a:lnTo>
                  <a:pt x="41" y="3"/>
                </a:lnTo>
                <a:lnTo>
                  <a:pt x="21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21" y="110"/>
                </a:lnTo>
                <a:lnTo>
                  <a:pt x="41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0"/>
                </a:lnTo>
                <a:lnTo>
                  <a:pt x="127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4697413" y="2370138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7" y="40"/>
                </a:lnTo>
                <a:lnTo>
                  <a:pt x="112" y="19"/>
                </a:lnTo>
                <a:lnTo>
                  <a:pt x="92" y="4"/>
                </a:lnTo>
                <a:lnTo>
                  <a:pt x="65" y="0"/>
                </a:lnTo>
                <a:lnTo>
                  <a:pt x="41" y="4"/>
                </a:lnTo>
                <a:lnTo>
                  <a:pt x="19" y="19"/>
                </a:lnTo>
                <a:lnTo>
                  <a:pt x="6" y="40"/>
                </a:lnTo>
                <a:lnTo>
                  <a:pt x="0" y="66"/>
                </a:lnTo>
                <a:lnTo>
                  <a:pt x="6" y="90"/>
                </a:lnTo>
                <a:lnTo>
                  <a:pt x="19" y="111"/>
                </a:lnTo>
                <a:lnTo>
                  <a:pt x="41" y="126"/>
                </a:lnTo>
                <a:lnTo>
                  <a:pt x="65" y="131"/>
                </a:lnTo>
                <a:lnTo>
                  <a:pt x="92" y="126"/>
                </a:lnTo>
                <a:lnTo>
                  <a:pt x="112" y="111"/>
                </a:lnTo>
                <a:lnTo>
                  <a:pt x="127" y="90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27355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613150" y="26431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39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068888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463232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2978150" y="15938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0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0 h 69"/>
              <a:gd name="T78" fmla="*/ 2147483647 w 62"/>
              <a:gd name="T79" fmla="*/ 0 h 69"/>
              <a:gd name="T80" fmla="*/ 2147483647 w 62"/>
              <a:gd name="T81" fmla="*/ 0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60" y="21"/>
                </a:moveTo>
                <a:lnTo>
                  <a:pt x="43" y="23"/>
                </a:lnTo>
                <a:lnTo>
                  <a:pt x="41" y="19"/>
                </a:lnTo>
                <a:lnTo>
                  <a:pt x="39" y="15"/>
                </a:lnTo>
                <a:lnTo>
                  <a:pt x="35" y="13"/>
                </a:lnTo>
                <a:lnTo>
                  <a:pt x="32" y="13"/>
                </a:lnTo>
                <a:lnTo>
                  <a:pt x="26" y="13"/>
                </a:lnTo>
                <a:lnTo>
                  <a:pt x="22" y="17"/>
                </a:lnTo>
                <a:lnTo>
                  <a:pt x="19" y="21"/>
                </a:lnTo>
                <a:lnTo>
                  <a:pt x="19" y="26"/>
                </a:lnTo>
                <a:lnTo>
                  <a:pt x="19" y="34"/>
                </a:lnTo>
                <a:lnTo>
                  <a:pt x="19" y="39"/>
                </a:lnTo>
                <a:lnTo>
                  <a:pt x="19" y="47"/>
                </a:lnTo>
                <a:lnTo>
                  <a:pt x="22" y="51"/>
                </a:lnTo>
                <a:lnTo>
                  <a:pt x="24" y="52"/>
                </a:lnTo>
                <a:lnTo>
                  <a:pt x="28" y="54"/>
                </a:lnTo>
                <a:lnTo>
                  <a:pt x="32" y="54"/>
                </a:lnTo>
                <a:lnTo>
                  <a:pt x="37" y="54"/>
                </a:lnTo>
                <a:lnTo>
                  <a:pt x="39" y="52"/>
                </a:lnTo>
                <a:lnTo>
                  <a:pt x="43" y="49"/>
                </a:lnTo>
                <a:lnTo>
                  <a:pt x="45" y="41"/>
                </a:lnTo>
                <a:lnTo>
                  <a:pt x="62" y="45"/>
                </a:lnTo>
                <a:lnTo>
                  <a:pt x="60" y="52"/>
                </a:lnTo>
                <a:lnTo>
                  <a:pt x="56" y="58"/>
                </a:lnTo>
                <a:lnTo>
                  <a:pt x="52" y="62"/>
                </a:lnTo>
                <a:lnTo>
                  <a:pt x="47" y="66"/>
                </a:lnTo>
                <a:lnTo>
                  <a:pt x="39" y="67"/>
                </a:lnTo>
                <a:lnTo>
                  <a:pt x="32" y="69"/>
                </a:lnTo>
                <a:lnTo>
                  <a:pt x="22" y="67"/>
                </a:lnTo>
                <a:lnTo>
                  <a:pt x="15" y="64"/>
                </a:lnTo>
                <a:lnTo>
                  <a:pt x="9" y="60"/>
                </a:lnTo>
                <a:lnTo>
                  <a:pt x="4" y="52"/>
                </a:lnTo>
                <a:lnTo>
                  <a:pt x="2" y="43"/>
                </a:lnTo>
                <a:lnTo>
                  <a:pt x="0" y="34"/>
                </a:lnTo>
                <a:lnTo>
                  <a:pt x="2" y="24"/>
                </a:lnTo>
                <a:lnTo>
                  <a:pt x="4" y="15"/>
                </a:lnTo>
                <a:lnTo>
                  <a:pt x="9" y="8"/>
                </a:lnTo>
                <a:lnTo>
                  <a:pt x="15" y="4"/>
                </a:lnTo>
                <a:lnTo>
                  <a:pt x="22" y="0"/>
                </a:lnTo>
                <a:lnTo>
                  <a:pt x="32" y="0"/>
                </a:lnTo>
                <a:lnTo>
                  <a:pt x="39" y="0"/>
                </a:lnTo>
                <a:lnTo>
                  <a:pt x="45" y="2"/>
                </a:lnTo>
                <a:lnTo>
                  <a:pt x="50" y="4"/>
                </a:lnTo>
                <a:lnTo>
                  <a:pt x="54" y="10"/>
                </a:lnTo>
                <a:lnTo>
                  <a:pt x="58" y="13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170363" y="16414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41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3432175" y="16033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8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8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1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5651500" y="160337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1"/>
                </a:lnTo>
                <a:lnTo>
                  <a:pt x="92" y="127"/>
                </a:lnTo>
                <a:lnTo>
                  <a:pt x="112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3648075" y="1679575"/>
            <a:ext cx="539750" cy="65088"/>
          </a:xfrm>
          <a:custGeom>
            <a:avLst/>
            <a:gdLst>
              <a:gd name="T0" fmla="*/ 0 w 340"/>
              <a:gd name="T1" fmla="*/ 2147483647 h 41"/>
              <a:gd name="T2" fmla="*/ 2147483647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2" y="41"/>
                </a:lnTo>
                <a:lnTo>
                  <a:pt x="4" y="41"/>
                </a:lnTo>
                <a:lnTo>
                  <a:pt x="7" y="40"/>
                </a:lnTo>
                <a:lnTo>
                  <a:pt x="17" y="36"/>
                </a:lnTo>
                <a:lnTo>
                  <a:pt x="32" y="32"/>
                </a:lnTo>
                <a:lnTo>
                  <a:pt x="54" y="25"/>
                </a:lnTo>
                <a:lnTo>
                  <a:pt x="80" y="17"/>
                </a:lnTo>
                <a:lnTo>
                  <a:pt x="112" y="10"/>
                </a:lnTo>
                <a:lnTo>
                  <a:pt x="146" y="4"/>
                </a:lnTo>
                <a:lnTo>
                  <a:pt x="181" y="0"/>
                </a:lnTo>
                <a:lnTo>
                  <a:pt x="222" y="4"/>
                </a:lnTo>
                <a:lnTo>
                  <a:pt x="260" y="10"/>
                </a:lnTo>
                <a:lnTo>
                  <a:pt x="291" y="19"/>
                </a:lnTo>
                <a:lnTo>
                  <a:pt x="314" y="27"/>
                </a:lnTo>
                <a:lnTo>
                  <a:pt x="323" y="30"/>
                </a:lnTo>
                <a:lnTo>
                  <a:pt x="329" y="32"/>
                </a:lnTo>
                <a:lnTo>
                  <a:pt x="334" y="34"/>
                </a:lnTo>
                <a:lnTo>
                  <a:pt x="336" y="34"/>
                </a:lnTo>
                <a:lnTo>
                  <a:pt x="338" y="36"/>
                </a:lnTo>
                <a:lnTo>
                  <a:pt x="34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089400" y="1682750"/>
            <a:ext cx="98425" cy="53975"/>
          </a:xfrm>
          <a:custGeom>
            <a:avLst/>
            <a:gdLst>
              <a:gd name="T0" fmla="*/ 2147483647 w 62"/>
              <a:gd name="T1" fmla="*/ 0 h 34"/>
              <a:gd name="T2" fmla="*/ 2147483647 w 62"/>
              <a:gd name="T3" fmla="*/ 2147483647 h 34"/>
              <a:gd name="T4" fmla="*/ 0 w 62"/>
              <a:gd name="T5" fmla="*/ 2147483647 h 34"/>
              <a:gd name="T6" fmla="*/ 0 60000 65536"/>
              <a:gd name="T7" fmla="*/ 0 60000 65536"/>
              <a:gd name="T8" fmla="*/ 0 60000 65536"/>
              <a:gd name="T9" fmla="*/ 0 w 62"/>
              <a:gd name="T10" fmla="*/ 0 h 34"/>
              <a:gd name="T11" fmla="*/ 62 w 6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4">
                <a:moveTo>
                  <a:pt x="11" y="0"/>
                </a:moveTo>
                <a:lnTo>
                  <a:pt x="62" y="34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 noEditPoints="1"/>
          </p:cNvSpPr>
          <p:nvPr/>
        </p:nvSpPr>
        <p:spPr bwMode="auto">
          <a:xfrm>
            <a:off x="3790950" y="1573213"/>
            <a:ext cx="96838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0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2147483647 w 61"/>
              <a:gd name="T27" fmla="*/ 2147483647 h 69"/>
              <a:gd name="T28" fmla="*/ 2147483647 w 61"/>
              <a:gd name="T29" fmla="*/ 2147483647 h 69"/>
              <a:gd name="T30" fmla="*/ 2147483647 w 61"/>
              <a:gd name="T31" fmla="*/ 2147483647 h 69"/>
              <a:gd name="T32" fmla="*/ 2147483647 w 61"/>
              <a:gd name="T33" fmla="*/ 2147483647 h 69"/>
              <a:gd name="T34" fmla="*/ 0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2147483647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69"/>
              <a:gd name="T110" fmla="*/ 61 w 61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69">
                <a:moveTo>
                  <a:pt x="18" y="23"/>
                </a:moveTo>
                <a:lnTo>
                  <a:pt x="2" y="19"/>
                </a:lnTo>
                <a:lnTo>
                  <a:pt x="3" y="13"/>
                </a:lnTo>
                <a:lnTo>
                  <a:pt x="7" y="9"/>
                </a:lnTo>
                <a:lnTo>
                  <a:pt x="11" y="6"/>
                </a:lnTo>
                <a:lnTo>
                  <a:pt x="16" y="2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6" y="4"/>
                </a:lnTo>
                <a:lnTo>
                  <a:pt x="52" y="6"/>
                </a:lnTo>
                <a:lnTo>
                  <a:pt x="56" y="9"/>
                </a:lnTo>
                <a:lnTo>
                  <a:pt x="56" y="13"/>
                </a:lnTo>
                <a:lnTo>
                  <a:pt x="58" y="19"/>
                </a:lnTo>
                <a:lnTo>
                  <a:pt x="58" y="26"/>
                </a:lnTo>
                <a:lnTo>
                  <a:pt x="58" y="47"/>
                </a:lnTo>
                <a:lnTo>
                  <a:pt x="58" y="54"/>
                </a:lnTo>
                <a:lnTo>
                  <a:pt x="58" y="60"/>
                </a:lnTo>
                <a:lnTo>
                  <a:pt x="59" y="64"/>
                </a:lnTo>
                <a:lnTo>
                  <a:pt x="61" y="67"/>
                </a:lnTo>
                <a:lnTo>
                  <a:pt x="44" y="67"/>
                </a:lnTo>
                <a:lnTo>
                  <a:pt x="43" y="65"/>
                </a:lnTo>
                <a:lnTo>
                  <a:pt x="43" y="62"/>
                </a:lnTo>
                <a:lnTo>
                  <a:pt x="43" y="60"/>
                </a:lnTo>
                <a:lnTo>
                  <a:pt x="37" y="64"/>
                </a:lnTo>
                <a:lnTo>
                  <a:pt x="31" y="67"/>
                </a:lnTo>
                <a:lnTo>
                  <a:pt x="28" y="69"/>
                </a:lnTo>
                <a:lnTo>
                  <a:pt x="22" y="69"/>
                </a:lnTo>
                <a:lnTo>
                  <a:pt x="15" y="69"/>
                </a:lnTo>
                <a:lnTo>
                  <a:pt x="9" y="67"/>
                </a:lnTo>
                <a:lnTo>
                  <a:pt x="5" y="64"/>
                </a:lnTo>
                <a:lnTo>
                  <a:pt x="2" y="60"/>
                </a:lnTo>
                <a:lnTo>
                  <a:pt x="0" y="54"/>
                </a:lnTo>
                <a:lnTo>
                  <a:pt x="0" y="51"/>
                </a:lnTo>
                <a:lnTo>
                  <a:pt x="0" y="45"/>
                </a:lnTo>
                <a:lnTo>
                  <a:pt x="2" y="39"/>
                </a:lnTo>
                <a:lnTo>
                  <a:pt x="5" y="36"/>
                </a:lnTo>
                <a:lnTo>
                  <a:pt x="9" y="34"/>
                </a:lnTo>
                <a:lnTo>
                  <a:pt x="15" y="30"/>
                </a:lnTo>
                <a:lnTo>
                  <a:pt x="24" y="28"/>
                </a:lnTo>
                <a:lnTo>
                  <a:pt x="31" y="26"/>
                </a:lnTo>
                <a:lnTo>
                  <a:pt x="37" y="26"/>
                </a:lnTo>
                <a:lnTo>
                  <a:pt x="41" y="24"/>
                </a:lnTo>
                <a:lnTo>
                  <a:pt x="41" y="23"/>
                </a:lnTo>
                <a:lnTo>
                  <a:pt x="39" y="19"/>
                </a:lnTo>
                <a:lnTo>
                  <a:pt x="37" y="15"/>
                </a:lnTo>
                <a:lnTo>
                  <a:pt x="35" y="15"/>
                </a:lnTo>
                <a:lnTo>
                  <a:pt x="30" y="13"/>
                </a:lnTo>
                <a:lnTo>
                  <a:pt x="24" y="15"/>
                </a:lnTo>
                <a:lnTo>
                  <a:pt x="22" y="15"/>
                </a:lnTo>
                <a:lnTo>
                  <a:pt x="20" y="19"/>
                </a:lnTo>
                <a:lnTo>
                  <a:pt x="18" y="23"/>
                </a:lnTo>
                <a:close/>
                <a:moveTo>
                  <a:pt x="41" y="37"/>
                </a:moveTo>
                <a:lnTo>
                  <a:pt x="35" y="39"/>
                </a:lnTo>
                <a:lnTo>
                  <a:pt x="30" y="39"/>
                </a:lnTo>
                <a:lnTo>
                  <a:pt x="24" y="41"/>
                </a:lnTo>
                <a:lnTo>
                  <a:pt x="20" y="43"/>
                </a:lnTo>
                <a:lnTo>
                  <a:pt x="16" y="45"/>
                </a:lnTo>
                <a:lnTo>
                  <a:pt x="16" y="49"/>
                </a:lnTo>
                <a:lnTo>
                  <a:pt x="16" y="51"/>
                </a:lnTo>
                <a:lnTo>
                  <a:pt x="18" y="54"/>
                </a:lnTo>
                <a:lnTo>
                  <a:pt x="22" y="56"/>
                </a:lnTo>
                <a:lnTo>
                  <a:pt x="26" y="56"/>
                </a:lnTo>
                <a:lnTo>
                  <a:pt x="31" y="56"/>
                </a:lnTo>
                <a:lnTo>
                  <a:pt x="35" y="54"/>
                </a:lnTo>
                <a:lnTo>
                  <a:pt x="39" y="51"/>
                </a:lnTo>
                <a:lnTo>
                  <a:pt x="39" y="49"/>
                </a:lnTo>
                <a:lnTo>
                  <a:pt x="41" y="45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4673600" y="1538288"/>
            <a:ext cx="61913" cy="144462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0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0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39" y="24"/>
                </a:moveTo>
                <a:lnTo>
                  <a:pt x="39" y="37"/>
                </a:lnTo>
                <a:lnTo>
                  <a:pt x="24" y="37"/>
                </a:lnTo>
                <a:lnTo>
                  <a:pt x="24" y="65"/>
                </a:lnTo>
                <a:lnTo>
                  <a:pt x="24" y="71"/>
                </a:lnTo>
                <a:lnTo>
                  <a:pt x="24" y="73"/>
                </a:lnTo>
                <a:lnTo>
                  <a:pt x="26" y="74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4" y="78"/>
                </a:lnTo>
                <a:lnTo>
                  <a:pt x="39" y="76"/>
                </a:lnTo>
                <a:lnTo>
                  <a:pt x="39" y="89"/>
                </a:lnTo>
                <a:lnTo>
                  <a:pt x="34" y="91"/>
                </a:lnTo>
                <a:lnTo>
                  <a:pt x="26" y="91"/>
                </a:lnTo>
                <a:lnTo>
                  <a:pt x="21" y="91"/>
                </a:lnTo>
                <a:lnTo>
                  <a:pt x="17" y="89"/>
                </a:lnTo>
                <a:lnTo>
                  <a:pt x="13" y="87"/>
                </a:lnTo>
                <a:lnTo>
                  <a:pt x="11" y="86"/>
                </a:lnTo>
                <a:lnTo>
                  <a:pt x="9" y="82"/>
                </a:lnTo>
                <a:lnTo>
                  <a:pt x="8" y="78"/>
                </a:lnTo>
                <a:lnTo>
                  <a:pt x="8" y="74"/>
                </a:lnTo>
                <a:lnTo>
                  <a:pt x="8" y="67"/>
                </a:lnTo>
                <a:lnTo>
                  <a:pt x="8" y="37"/>
                </a:lnTo>
                <a:lnTo>
                  <a:pt x="0" y="37"/>
                </a:lnTo>
                <a:lnTo>
                  <a:pt x="0" y="24"/>
                </a:lnTo>
                <a:lnTo>
                  <a:pt x="8" y="24"/>
                </a:lnTo>
                <a:lnTo>
                  <a:pt x="8" y="11"/>
                </a:lnTo>
                <a:lnTo>
                  <a:pt x="24" y="0"/>
                </a:lnTo>
                <a:lnTo>
                  <a:pt x="24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11913" y="15351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0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0 w 63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"/>
              <a:gd name="T97" fmla="*/ 0 h 69"/>
              <a:gd name="T98" fmla="*/ 63 w 63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" h="69">
                <a:moveTo>
                  <a:pt x="0" y="48"/>
                </a:moveTo>
                <a:lnTo>
                  <a:pt x="16" y="47"/>
                </a:lnTo>
                <a:lnTo>
                  <a:pt x="18" y="50"/>
                </a:lnTo>
                <a:lnTo>
                  <a:pt x="22" y="54"/>
                </a:lnTo>
                <a:lnTo>
                  <a:pt x="26" y="56"/>
                </a:lnTo>
                <a:lnTo>
                  <a:pt x="31" y="56"/>
                </a:lnTo>
                <a:lnTo>
                  <a:pt x="39" y="56"/>
                </a:lnTo>
                <a:lnTo>
                  <a:pt x="42" y="54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4" y="47"/>
                </a:lnTo>
                <a:lnTo>
                  <a:pt x="42" y="45"/>
                </a:lnTo>
                <a:lnTo>
                  <a:pt x="39" y="45"/>
                </a:lnTo>
                <a:lnTo>
                  <a:pt x="26" y="41"/>
                </a:lnTo>
                <a:lnTo>
                  <a:pt x="16" y="39"/>
                </a:lnTo>
                <a:lnTo>
                  <a:pt x="11" y="35"/>
                </a:lnTo>
                <a:lnTo>
                  <a:pt x="7" y="32"/>
                </a:lnTo>
                <a:lnTo>
                  <a:pt x="3" y="26"/>
                </a:lnTo>
                <a:lnTo>
                  <a:pt x="3" y="20"/>
                </a:lnTo>
                <a:lnTo>
                  <a:pt x="3" y="15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2" y="2"/>
                </a:lnTo>
                <a:lnTo>
                  <a:pt x="31" y="0"/>
                </a:lnTo>
                <a:lnTo>
                  <a:pt x="39" y="2"/>
                </a:lnTo>
                <a:lnTo>
                  <a:pt x="46" y="4"/>
                </a:lnTo>
                <a:lnTo>
                  <a:pt x="50" y="5"/>
                </a:lnTo>
                <a:lnTo>
                  <a:pt x="54" y="9"/>
                </a:lnTo>
                <a:lnTo>
                  <a:pt x="57" y="13"/>
                </a:lnTo>
                <a:lnTo>
                  <a:pt x="59" y="19"/>
                </a:lnTo>
                <a:lnTo>
                  <a:pt x="42" y="22"/>
                </a:lnTo>
                <a:lnTo>
                  <a:pt x="41" y="19"/>
                </a:lnTo>
                <a:lnTo>
                  <a:pt x="39" y="17"/>
                </a:lnTo>
                <a:lnTo>
                  <a:pt x="35" y="15"/>
                </a:lnTo>
                <a:lnTo>
                  <a:pt x="31" y="15"/>
                </a:lnTo>
                <a:lnTo>
                  <a:pt x="26" y="15"/>
                </a:lnTo>
                <a:lnTo>
                  <a:pt x="22" y="17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2" y="22"/>
                </a:lnTo>
                <a:lnTo>
                  <a:pt x="24" y="24"/>
                </a:lnTo>
                <a:lnTo>
                  <a:pt x="29" y="26"/>
                </a:lnTo>
                <a:lnTo>
                  <a:pt x="37" y="28"/>
                </a:lnTo>
                <a:lnTo>
                  <a:pt x="46" y="30"/>
                </a:lnTo>
                <a:lnTo>
                  <a:pt x="52" y="32"/>
                </a:lnTo>
                <a:lnTo>
                  <a:pt x="57" y="35"/>
                </a:lnTo>
                <a:lnTo>
                  <a:pt x="59" y="39"/>
                </a:lnTo>
                <a:lnTo>
                  <a:pt x="61" y="43"/>
                </a:lnTo>
                <a:lnTo>
                  <a:pt x="63" y="48"/>
                </a:lnTo>
                <a:lnTo>
                  <a:pt x="61" y="54"/>
                </a:lnTo>
                <a:lnTo>
                  <a:pt x="59" y="58"/>
                </a:lnTo>
                <a:lnTo>
                  <a:pt x="56" y="63"/>
                </a:lnTo>
                <a:lnTo>
                  <a:pt x="48" y="67"/>
                </a:lnTo>
                <a:lnTo>
                  <a:pt x="41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60"/>
                </a:lnTo>
                <a:lnTo>
                  <a:pt x="1" y="54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42640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6036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3771900" y="2106613"/>
            <a:ext cx="539750" cy="65087"/>
          </a:xfrm>
          <a:custGeom>
            <a:avLst/>
            <a:gdLst>
              <a:gd name="T0" fmla="*/ 0 w 340"/>
              <a:gd name="T1" fmla="*/ 2147483647 h 41"/>
              <a:gd name="T2" fmla="*/ 0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0" y="41"/>
                </a:lnTo>
                <a:lnTo>
                  <a:pt x="2" y="39"/>
                </a:lnTo>
                <a:lnTo>
                  <a:pt x="6" y="38"/>
                </a:lnTo>
                <a:lnTo>
                  <a:pt x="15" y="36"/>
                </a:lnTo>
                <a:lnTo>
                  <a:pt x="30" y="30"/>
                </a:lnTo>
                <a:lnTo>
                  <a:pt x="53" y="25"/>
                </a:lnTo>
                <a:lnTo>
                  <a:pt x="81" y="15"/>
                </a:lnTo>
                <a:lnTo>
                  <a:pt x="112" y="8"/>
                </a:lnTo>
                <a:lnTo>
                  <a:pt x="146" y="2"/>
                </a:lnTo>
                <a:lnTo>
                  <a:pt x="180" y="0"/>
                </a:lnTo>
                <a:lnTo>
                  <a:pt x="221" y="2"/>
                </a:lnTo>
                <a:lnTo>
                  <a:pt x="258" y="10"/>
                </a:lnTo>
                <a:lnTo>
                  <a:pt x="290" y="17"/>
                </a:lnTo>
                <a:lnTo>
                  <a:pt x="314" y="26"/>
                </a:lnTo>
                <a:lnTo>
                  <a:pt x="322" y="28"/>
                </a:lnTo>
                <a:lnTo>
                  <a:pt x="329" y="30"/>
                </a:lnTo>
                <a:lnTo>
                  <a:pt x="333" y="32"/>
                </a:lnTo>
                <a:lnTo>
                  <a:pt x="337" y="34"/>
                </a:lnTo>
                <a:lnTo>
                  <a:pt x="338" y="34"/>
                </a:lnTo>
                <a:lnTo>
                  <a:pt x="34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4214813" y="2106613"/>
            <a:ext cx="96837" cy="53975"/>
          </a:xfrm>
          <a:custGeom>
            <a:avLst/>
            <a:gdLst>
              <a:gd name="T0" fmla="*/ 2147483647 w 61"/>
              <a:gd name="T1" fmla="*/ 0 h 34"/>
              <a:gd name="T2" fmla="*/ 2147483647 w 61"/>
              <a:gd name="T3" fmla="*/ 2147483647 h 34"/>
              <a:gd name="T4" fmla="*/ 0 w 61"/>
              <a:gd name="T5" fmla="*/ 2147483647 h 34"/>
              <a:gd name="T6" fmla="*/ 0 60000 65536"/>
              <a:gd name="T7" fmla="*/ 0 60000 65536"/>
              <a:gd name="T8" fmla="*/ 0 60000 65536"/>
              <a:gd name="T9" fmla="*/ 0 w 61"/>
              <a:gd name="T10" fmla="*/ 0 h 34"/>
              <a:gd name="T11" fmla="*/ 61 w 6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4">
                <a:moveTo>
                  <a:pt x="9" y="0"/>
                </a:moveTo>
                <a:lnTo>
                  <a:pt x="61" y="34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8" name="Freeform 32"/>
          <p:cNvSpPr>
            <a:spLocks noEditPoints="1"/>
          </p:cNvSpPr>
          <p:nvPr/>
        </p:nvSpPr>
        <p:spPr bwMode="auto">
          <a:xfrm>
            <a:off x="3165475" y="2017713"/>
            <a:ext cx="103188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2147483647 w 65"/>
              <a:gd name="T21" fmla="*/ 2147483647 h 94"/>
              <a:gd name="T22" fmla="*/ 2147483647 w 65"/>
              <a:gd name="T23" fmla="*/ 2147483647 h 94"/>
              <a:gd name="T24" fmla="*/ 0 w 65"/>
              <a:gd name="T25" fmla="*/ 2147483647 h 94"/>
              <a:gd name="T26" fmla="*/ 2147483647 w 65"/>
              <a:gd name="T27" fmla="*/ 2147483647 h 94"/>
              <a:gd name="T28" fmla="*/ 2147483647 w 65"/>
              <a:gd name="T29" fmla="*/ 2147483647 h 94"/>
              <a:gd name="T30" fmla="*/ 2147483647 w 65"/>
              <a:gd name="T31" fmla="*/ 2147483647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0 h 94"/>
              <a:gd name="T46" fmla="*/ 2147483647 w 65"/>
              <a:gd name="T47" fmla="*/ 0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2147483647 w 65"/>
              <a:gd name="T73" fmla="*/ 2147483647 h 94"/>
              <a:gd name="T74" fmla="*/ 2147483647 w 65"/>
              <a:gd name="T75" fmla="*/ 2147483647 h 94"/>
              <a:gd name="T76" fmla="*/ 2147483647 w 65"/>
              <a:gd name="T77" fmla="*/ 2147483647 h 94"/>
              <a:gd name="T78" fmla="*/ 2147483647 w 65"/>
              <a:gd name="T79" fmla="*/ 2147483647 h 94"/>
              <a:gd name="T80" fmla="*/ 2147483647 w 65"/>
              <a:gd name="T81" fmla="*/ 2147483647 h 94"/>
              <a:gd name="T82" fmla="*/ 2147483647 w 65"/>
              <a:gd name="T83" fmla="*/ 2147483647 h 94"/>
              <a:gd name="T84" fmla="*/ 2147483647 w 65"/>
              <a:gd name="T85" fmla="*/ 2147483647 h 94"/>
              <a:gd name="T86" fmla="*/ 2147483647 w 65"/>
              <a:gd name="T87" fmla="*/ 2147483647 h 94"/>
              <a:gd name="T88" fmla="*/ 2147483647 w 65"/>
              <a:gd name="T89" fmla="*/ 2147483647 h 94"/>
              <a:gd name="T90" fmla="*/ 2147483647 w 65"/>
              <a:gd name="T91" fmla="*/ 2147483647 h 94"/>
              <a:gd name="T92" fmla="*/ 2147483647 w 65"/>
              <a:gd name="T93" fmla="*/ 2147483647 h 94"/>
              <a:gd name="T94" fmla="*/ 2147483647 w 65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4"/>
              <a:gd name="T146" fmla="*/ 65 w 65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4">
                <a:moveTo>
                  <a:pt x="65" y="92"/>
                </a:moveTo>
                <a:lnTo>
                  <a:pt x="48" y="92"/>
                </a:lnTo>
                <a:lnTo>
                  <a:pt x="48" y="82"/>
                </a:lnTo>
                <a:lnTo>
                  <a:pt x="43" y="86"/>
                </a:lnTo>
                <a:lnTo>
                  <a:pt x="39" y="90"/>
                </a:lnTo>
                <a:lnTo>
                  <a:pt x="33" y="92"/>
                </a:lnTo>
                <a:lnTo>
                  <a:pt x="28" y="94"/>
                </a:lnTo>
                <a:lnTo>
                  <a:pt x="20" y="92"/>
                </a:lnTo>
                <a:lnTo>
                  <a:pt x="15" y="88"/>
                </a:lnTo>
                <a:lnTo>
                  <a:pt x="9" y="84"/>
                </a:lnTo>
                <a:lnTo>
                  <a:pt x="3" y="77"/>
                </a:lnTo>
                <a:lnTo>
                  <a:pt x="1" y="67"/>
                </a:lnTo>
                <a:lnTo>
                  <a:pt x="0" y="58"/>
                </a:lnTo>
                <a:lnTo>
                  <a:pt x="1" y="49"/>
                </a:lnTo>
                <a:lnTo>
                  <a:pt x="3" y="39"/>
                </a:lnTo>
                <a:lnTo>
                  <a:pt x="9" y="32"/>
                </a:lnTo>
                <a:lnTo>
                  <a:pt x="15" y="28"/>
                </a:lnTo>
                <a:lnTo>
                  <a:pt x="20" y="25"/>
                </a:lnTo>
                <a:lnTo>
                  <a:pt x="28" y="25"/>
                </a:lnTo>
                <a:lnTo>
                  <a:pt x="35" y="25"/>
                </a:lnTo>
                <a:lnTo>
                  <a:pt x="43" y="28"/>
                </a:lnTo>
                <a:lnTo>
                  <a:pt x="48" y="34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6" y="58"/>
                </a:moveTo>
                <a:lnTo>
                  <a:pt x="18" y="64"/>
                </a:lnTo>
                <a:lnTo>
                  <a:pt x="18" y="69"/>
                </a:lnTo>
                <a:lnTo>
                  <a:pt x="20" y="73"/>
                </a:lnTo>
                <a:lnTo>
                  <a:pt x="24" y="77"/>
                </a:lnTo>
                <a:lnTo>
                  <a:pt x="28" y="79"/>
                </a:lnTo>
                <a:lnTo>
                  <a:pt x="33" y="81"/>
                </a:lnTo>
                <a:lnTo>
                  <a:pt x="39" y="79"/>
                </a:lnTo>
                <a:lnTo>
                  <a:pt x="43" y="75"/>
                </a:lnTo>
                <a:lnTo>
                  <a:pt x="46" y="71"/>
                </a:lnTo>
                <a:lnTo>
                  <a:pt x="48" y="66"/>
                </a:lnTo>
                <a:lnTo>
                  <a:pt x="48" y="58"/>
                </a:lnTo>
                <a:lnTo>
                  <a:pt x="48" y="53"/>
                </a:lnTo>
                <a:lnTo>
                  <a:pt x="46" y="47"/>
                </a:lnTo>
                <a:lnTo>
                  <a:pt x="44" y="43"/>
                </a:lnTo>
                <a:lnTo>
                  <a:pt x="41" y="39"/>
                </a:lnTo>
                <a:lnTo>
                  <a:pt x="37" y="38"/>
                </a:lnTo>
                <a:lnTo>
                  <a:pt x="33" y="38"/>
                </a:lnTo>
                <a:lnTo>
                  <a:pt x="26" y="38"/>
                </a:lnTo>
                <a:lnTo>
                  <a:pt x="22" y="43"/>
                </a:lnTo>
                <a:lnTo>
                  <a:pt x="20" y="47"/>
                </a:lnTo>
                <a:lnTo>
                  <a:pt x="18" y="51"/>
                </a:lnTo>
                <a:lnTo>
                  <a:pt x="1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9" name="Freeform 33"/>
          <p:cNvSpPr>
            <a:spLocks noEditPoints="1"/>
          </p:cNvSpPr>
          <p:nvPr/>
        </p:nvSpPr>
        <p:spPr bwMode="auto">
          <a:xfrm>
            <a:off x="3949700" y="1922463"/>
            <a:ext cx="111125" cy="111125"/>
          </a:xfrm>
          <a:custGeom>
            <a:avLst/>
            <a:gdLst>
              <a:gd name="T0" fmla="*/ 0 w 70"/>
              <a:gd name="T1" fmla="*/ 2147483647 h 70"/>
              <a:gd name="T2" fmla="*/ 0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0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2147483647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2147483647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2147483647 w 70"/>
              <a:gd name="T41" fmla="*/ 2147483647 h 70"/>
              <a:gd name="T42" fmla="*/ 2147483647 w 70"/>
              <a:gd name="T43" fmla="*/ 2147483647 h 70"/>
              <a:gd name="T44" fmla="*/ 2147483647 w 70"/>
              <a:gd name="T45" fmla="*/ 2147483647 h 70"/>
              <a:gd name="T46" fmla="*/ 2147483647 w 70"/>
              <a:gd name="T47" fmla="*/ 2147483647 h 70"/>
              <a:gd name="T48" fmla="*/ 2147483647 w 70"/>
              <a:gd name="T49" fmla="*/ 2147483647 h 70"/>
              <a:gd name="T50" fmla="*/ 0 w 70"/>
              <a:gd name="T51" fmla="*/ 2147483647 h 70"/>
              <a:gd name="T52" fmla="*/ 0 w 70"/>
              <a:gd name="T53" fmla="*/ 2147483647 h 70"/>
              <a:gd name="T54" fmla="*/ 2147483647 w 70"/>
              <a:gd name="T55" fmla="*/ 2147483647 h 70"/>
              <a:gd name="T56" fmla="*/ 2147483647 w 70"/>
              <a:gd name="T57" fmla="*/ 2147483647 h 70"/>
              <a:gd name="T58" fmla="*/ 2147483647 w 70"/>
              <a:gd name="T59" fmla="*/ 2147483647 h 70"/>
              <a:gd name="T60" fmla="*/ 2147483647 w 70"/>
              <a:gd name="T61" fmla="*/ 2147483647 h 70"/>
              <a:gd name="T62" fmla="*/ 2147483647 w 70"/>
              <a:gd name="T63" fmla="*/ 2147483647 h 70"/>
              <a:gd name="T64" fmla="*/ 2147483647 w 70"/>
              <a:gd name="T65" fmla="*/ 2147483647 h 70"/>
              <a:gd name="T66" fmla="*/ 2147483647 w 70"/>
              <a:gd name="T67" fmla="*/ 2147483647 h 70"/>
              <a:gd name="T68" fmla="*/ 2147483647 w 70"/>
              <a:gd name="T69" fmla="*/ 2147483647 h 70"/>
              <a:gd name="T70" fmla="*/ 2147483647 w 70"/>
              <a:gd name="T71" fmla="*/ 2147483647 h 70"/>
              <a:gd name="T72" fmla="*/ 2147483647 w 70"/>
              <a:gd name="T73" fmla="*/ 2147483647 h 70"/>
              <a:gd name="T74" fmla="*/ 2147483647 w 70"/>
              <a:gd name="T75" fmla="*/ 2147483647 h 70"/>
              <a:gd name="T76" fmla="*/ 2147483647 w 70"/>
              <a:gd name="T77" fmla="*/ 2147483647 h 70"/>
              <a:gd name="T78" fmla="*/ 2147483647 w 70"/>
              <a:gd name="T79" fmla="*/ 2147483647 h 70"/>
              <a:gd name="T80" fmla="*/ 2147483647 w 70"/>
              <a:gd name="T81" fmla="*/ 2147483647 h 70"/>
              <a:gd name="T82" fmla="*/ 2147483647 w 70"/>
              <a:gd name="T83" fmla="*/ 2147483647 h 70"/>
              <a:gd name="T84" fmla="*/ 2147483647 w 70"/>
              <a:gd name="T85" fmla="*/ 2147483647 h 70"/>
              <a:gd name="T86" fmla="*/ 2147483647 w 70"/>
              <a:gd name="T87" fmla="*/ 2147483647 h 70"/>
              <a:gd name="T88" fmla="*/ 2147483647 w 70"/>
              <a:gd name="T89" fmla="*/ 2147483647 h 70"/>
              <a:gd name="T90" fmla="*/ 2147483647 w 70"/>
              <a:gd name="T91" fmla="*/ 2147483647 h 70"/>
              <a:gd name="T92" fmla="*/ 2147483647 w 70"/>
              <a:gd name="T93" fmla="*/ 2147483647 h 70"/>
              <a:gd name="T94" fmla="*/ 2147483647 w 70"/>
              <a:gd name="T95" fmla="*/ 2147483647 h 70"/>
              <a:gd name="T96" fmla="*/ 2147483647 w 70"/>
              <a:gd name="T97" fmla="*/ 2147483647 h 70"/>
              <a:gd name="T98" fmla="*/ 2147483647 w 70"/>
              <a:gd name="T99" fmla="*/ 2147483647 h 70"/>
              <a:gd name="T100" fmla="*/ 2147483647 w 70"/>
              <a:gd name="T101" fmla="*/ 2147483647 h 70"/>
              <a:gd name="T102" fmla="*/ 2147483647 w 70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"/>
              <a:gd name="T157" fmla="*/ 0 h 70"/>
              <a:gd name="T158" fmla="*/ 70 w 70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" h="70">
                <a:moveTo>
                  <a:pt x="0" y="34"/>
                </a:moveTo>
                <a:lnTo>
                  <a:pt x="0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5" y="2"/>
                </a:lnTo>
                <a:lnTo>
                  <a:pt x="34" y="0"/>
                </a:lnTo>
                <a:lnTo>
                  <a:pt x="43" y="2"/>
                </a:lnTo>
                <a:lnTo>
                  <a:pt x="53" y="4"/>
                </a:lnTo>
                <a:lnTo>
                  <a:pt x="60" y="10"/>
                </a:lnTo>
                <a:lnTo>
                  <a:pt x="64" y="17"/>
                </a:lnTo>
                <a:lnTo>
                  <a:pt x="68" y="25"/>
                </a:lnTo>
                <a:lnTo>
                  <a:pt x="70" y="34"/>
                </a:lnTo>
                <a:lnTo>
                  <a:pt x="68" y="45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3" y="68"/>
                </a:lnTo>
                <a:lnTo>
                  <a:pt x="34" y="70"/>
                </a:lnTo>
                <a:lnTo>
                  <a:pt x="25" y="70"/>
                </a:lnTo>
                <a:lnTo>
                  <a:pt x="17" y="66"/>
                </a:lnTo>
                <a:lnTo>
                  <a:pt x="12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2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7" y="42"/>
                </a:lnTo>
                <a:lnTo>
                  <a:pt x="19" y="47"/>
                </a:lnTo>
                <a:lnTo>
                  <a:pt x="23" y="51"/>
                </a:lnTo>
                <a:lnTo>
                  <a:pt x="27" y="55"/>
                </a:lnTo>
                <a:lnTo>
                  <a:pt x="30" y="57"/>
                </a:lnTo>
                <a:lnTo>
                  <a:pt x="34" y="57"/>
                </a:lnTo>
                <a:lnTo>
                  <a:pt x="40" y="57"/>
                </a:lnTo>
                <a:lnTo>
                  <a:pt x="43" y="55"/>
                </a:lnTo>
                <a:lnTo>
                  <a:pt x="47" y="51"/>
                </a:lnTo>
                <a:lnTo>
                  <a:pt x="49" y="47"/>
                </a:lnTo>
                <a:lnTo>
                  <a:pt x="51" y="42"/>
                </a:lnTo>
                <a:lnTo>
                  <a:pt x="51" y="36"/>
                </a:lnTo>
                <a:lnTo>
                  <a:pt x="51" y="29"/>
                </a:lnTo>
                <a:lnTo>
                  <a:pt x="49" y="23"/>
                </a:lnTo>
                <a:lnTo>
                  <a:pt x="47" y="19"/>
                </a:lnTo>
                <a:lnTo>
                  <a:pt x="43" y="17"/>
                </a:lnTo>
                <a:lnTo>
                  <a:pt x="40" y="15"/>
                </a:lnTo>
                <a:lnTo>
                  <a:pt x="34" y="14"/>
                </a:lnTo>
                <a:lnTo>
                  <a:pt x="30" y="15"/>
                </a:lnTo>
                <a:lnTo>
                  <a:pt x="27" y="17"/>
                </a:lnTo>
                <a:lnTo>
                  <a:pt x="23" y="19"/>
                </a:lnTo>
                <a:lnTo>
                  <a:pt x="19" y="23"/>
                </a:lnTo>
                <a:lnTo>
                  <a:pt x="17" y="29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0" name="Freeform 34"/>
          <p:cNvSpPr>
            <a:spLocks noEditPoints="1"/>
          </p:cNvSpPr>
          <p:nvPr/>
        </p:nvSpPr>
        <p:spPr bwMode="auto">
          <a:xfrm>
            <a:off x="4741863" y="1897063"/>
            <a:ext cx="103187" cy="147637"/>
          </a:xfrm>
          <a:custGeom>
            <a:avLst/>
            <a:gdLst>
              <a:gd name="T0" fmla="*/ 2147483647 w 65"/>
              <a:gd name="T1" fmla="*/ 2147483647 h 93"/>
              <a:gd name="T2" fmla="*/ 2147483647 w 65"/>
              <a:gd name="T3" fmla="*/ 2147483647 h 93"/>
              <a:gd name="T4" fmla="*/ 2147483647 w 65"/>
              <a:gd name="T5" fmla="*/ 2147483647 h 93"/>
              <a:gd name="T6" fmla="*/ 2147483647 w 65"/>
              <a:gd name="T7" fmla="*/ 2147483647 h 93"/>
              <a:gd name="T8" fmla="*/ 2147483647 w 65"/>
              <a:gd name="T9" fmla="*/ 2147483647 h 93"/>
              <a:gd name="T10" fmla="*/ 2147483647 w 65"/>
              <a:gd name="T11" fmla="*/ 2147483647 h 93"/>
              <a:gd name="T12" fmla="*/ 2147483647 w 65"/>
              <a:gd name="T13" fmla="*/ 2147483647 h 93"/>
              <a:gd name="T14" fmla="*/ 2147483647 w 65"/>
              <a:gd name="T15" fmla="*/ 2147483647 h 93"/>
              <a:gd name="T16" fmla="*/ 2147483647 w 65"/>
              <a:gd name="T17" fmla="*/ 2147483647 h 93"/>
              <a:gd name="T18" fmla="*/ 2147483647 w 65"/>
              <a:gd name="T19" fmla="*/ 2147483647 h 93"/>
              <a:gd name="T20" fmla="*/ 0 w 65"/>
              <a:gd name="T21" fmla="*/ 2147483647 h 93"/>
              <a:gd name="T22" fmla="*/ 2147483647 w 65"/>
              <a:gd name="T23" fmla="*/ 2147483647 h 93"/>
              <a:gd name="T24" fmla="*/ 2147483647 w 65"/>
              <a:gd name="T25" fmla="*/ 2147483647 h 93"/>
              <a:gd name="T26" fmla="*/ 2147483647 w 65"/>
              <a:gd name="T27" fmla="*/ 0 h 93"/>
              <a:gd name="T28" fmla="*/ 2147483647 w 65"/>
              <a:gd name="T29" fmla="*/ 2147483647 h 93"/>
              <a:gd name="T30" fmla="*/ 2147483647 w 65"/>
              <a:gd name="T31" fmla="*/ 0 h 93"/>
              <a:gd name="T32" fmla="*/ 2147483647 w 65"/>
              <a:gd name="T33" fmla="*/ 2147483647 h 93"/>
              <a:gd name="T34" fmla="*/ 2147483647 w 65"/>
              <a:gd name="T35" fmla="*/ 2147483647 h 93"/>
              <a:gd name="T36" fmla="*/ 2147483647 w 65"/>
              <a:gd name="T37" fmla="*/ 2147483647 h 93"/>
              <a:gd name="T38" fmla="*/ 2147483647 w 65"/>
              <a:gd name="T39" fmla="*/ 2147483647 h 93"/>
              <a:gd name="T40" fmla="*/ 2147483647 w 65"/>
              <a:gd name="T41" fmla="*/ 2147483647 h 93"/>
              <a:gd name="T42" fmla="*/ 2147483647 w 65"/>
              <a:gd name="T43" fmla="*/ 2147483647 h 93"/>
              <a:gd name="T44" fmla="*/ 2147483647 w 65"/>
              <a:gd name="T45" fmla="*/ 2147483647 h 93"/>
              <a:gd name="T46" fmla="*/ 2147483647 w 65"/>
              <a:gd name="T47" fmla="*/ 2147483647 h 93"/>
              <a:gd name="T48" fmla="*/ 2147483647 w 65"/>
              <a:gd name="T49" fmla="*/ 2147483647 h 93"/>
              <a:gd name="T50" fmla="*/ 2147483647 w 65"/>
              <a:gd name="T51" fmla="*/ 2147483647 h 93"/>
              <a:gd name="T52" fmla="*/ 2147483647 w 65"/>
              <a:gd name="T53" fmla="*/ 2147483647 h 93"/>
              <a:gd name="T54" fmla="*/ 2147483647 w 65"/>
              <a:gd name="T55" fmla="*/ 2147483647 h 93"/>
              <a:gd name="T56" fmla="*/ 2147483647 w 65"/>
              <a:gd name="T57" fmla="*/ 2147483647 h 93"/>
              <a:gd name="T58" fmla="*/ 2147483647 w 65"/>
              <a:gd name="T59" fmla="*/ 2147483647 h 93"/>
              <a:gd name="T60" fmla="*/ 2147483647 w 65"/>
              <a:gd name="T61" fmla="*/ 2147483647 h 93"/>
              <a:gd name="T62" fmla="*/ 2147483647 w 65"/>
              <a:gd name="T63" fmla="*/ 2147483647 h 93"/>
              <a:gd name="T64" fmla="*/ 2147483647 w 65"/>
              <a:gd name="T65" fmla="*/ 2147483647 h 93"/>
              <a:gd name="T66" fmla="*/ 2147483647 w 65"/>
              <a:gd name="T67" fmla="*/ 2147483647 h 93"/>
              <a:gd name="T68" fmla="*/ 2147483647 w 65"/>
              <a:gd name="T69" fmla="*/ 2147483647 h 93"/>
              <a:gd name="T70" fmla="*/ 2147483647 w 65"/>
              <a:gd name="T71" fmla="*/ 2147483647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3"/>
              <a:gd name="T110" fmla="*/ 65 w 65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3">
                <a:moveTo>
                  <a:pt x="4" y="71"/>
                </a:moveTo>
                <a:lnTo>
                  <a:pt x="24" y="73"/>
                </a:lnTo>
                <a:lnTo>
                  <a:pt x="26" y="76"/>
                </a:lnTo>
                <a:lnTo>
                  <a:pt x="26" y="78"/>
                </a:lnTo>
                <a:lnTo>
                  <a:pt x="30" y="80"/>
                </a:lnTo>
                <a:lnTo>
                  <a:pt x="34" y="80"/>
                </a:lnTo>
                <a:lnTo>
                  <a:pt x="41" y="80"/>
                </a:lnTo>
                <a:lnTo>
                  <a:pt x="45" y="78"/>
                </a:lnTo>
                <a:lnTo>
                  <a:pt x="47" y="76"/>
                </a:lnTo>
                <a:lnTo>
                  <a:pt x="49" y="73"/>
                </a:lnTo>
                <a:lnTo>
                  <a:pt x="49" y="71"/>
                </a:lnTo>
                <a:lnTo>
                  <a:pt x="49" y="65"/>
                </a:lnTo>
                <a:lnTo>
                  <a:pt x="49" y="56"/>
                </a:lnTo>
                <a:lnTo>
                  <a:pt x="43" y="61"/>
                </a:lnTo>
                <a:lnTo>
                  <a:pt x="36" y="65"/>
                </a:lnTo>
                <a:lnTo>
                  <a:pt x="28" y="67"/>
                </a:lnTo>
                <a:lnTo>
                  <a:pt x="19" y="65"/>
                </a:lnTo>
                <a:lnTo>
                  <a:pt x="13" y="61"/>
                </a:lnTo>
                <a:lnTo>
                  <a:pt x="8" y="56"/>
                </a:lnTo>
                <a:lnTo>
                  <a:pt x="4" y="48"/>
                </a:lnTo>
                <a:lnTo>
                  <a:pt x="2" y="41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7"/>
                </a:lnTo>
                <a:lnTo>
                  <a:pt x="15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49" y="9"/>
                </a:lnTo>
                <a:lnTo>
                  <a:pt x="49" y="0"/>
                </a:lnTo>
                <a:lnTo>
                  <a:pt x="65" y="0"/>
                </a:lnTo>
                <a:lnTo>
                  <a:pt x="65" y="59"/>
                </a:lnTo>
                <a:lnTo>
                  <a:pt x="65" y="67"/>
                </a:lnTo>
                <a:lnTo>
                  <a:pt x="65" y="73"/>
                </a:lnTo>
                <a:lnTo>
                  <a:pt x="64" y="76"/>
                </a:lnTo>
                <a:lnTo>
                  <a:pt x="62" y="82"/>
                </a:lnTo>
                <a:lnTo>
                  <a:pt x="58" y="86"/>
                </a:lnTo>
                <a:lnTo>
                  <a:pt x="54" y="89"/>
                </a:lnTo>
                <a:lnTo>
                  <a:pt x="49" y="91"/>
                </a:lnTo>
                <a:lnTo>
                  <a:pt x="43" y="93"/>
                </a:lnTo>
                <a:lnTo>
                  <a:pt x="34" y="93"/>
                </a:lnTo>
                <a:lnTo>
                  <a:pt x="24" y="93"/>
                </a:lnTo>
                <a:lnTo>
                  <a:pt x="17" y="91"/>
                </a:lnTo>
                <a:lnTo>
                  <a:pt x="11" y="87"/>
                </a:lnTo>
                <a:lnTo>
                  <a:pt x="8" y="84"/>
                </a:lnTo>
                <a:lnTo>
                  <a:pt x="4" y="78"/>
                </a:lnTo>
                <a:lnTo>
                  <a:pt x="4" y="73"/>
                </a:lnTo>
                <a:lnTo>
                  <a:pt x="4" y="71"/>
                </a:lnTo>
                <a:close/>
                <a:moveTo>
                  <a:pt x="19" y="33"/>
                </a:moveTo>
                <a:lnTo>
                  <a:pt x="19" y="39"/>
                </a:lnTo>
                <a:lnTo>
                  <a:pt x="21" y="45"/>
                </a:lnTo>
                <a:lnTo>
                  <a:pt x="23" y="48"/>
                </a:lnTo>
                <a:lnTo>
                  <a:pt x="26" y="52"/>
                </a:lnTo>
                <a:lnTo>
                  <a:pt x="34" y="54"/>
                </a:lnTo>
                <a:lnTo>
                  <a:pt x="39" y="52"/>
                </a:lnTo>
                <a:lnTo>
                  <a:pt x="45" y="48"/>
                </a:lnTo>
                <a:lnTo>
                  <a:pt x="47" y="45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2"/>
                </a:lnTo>
                <a:lnTo>
                  <a:pt x="45" y="16"/>
                </a:lnTo>
                <a:lnTo>
                  <a:pt x="39" y="13"/>
                </a:lnTo>
                <a:lnTo>
                  <a:pt x="34" y="13"/>
                </a:lnTo>
                <a:lnTo>
                  <a:pt x="28" y="13"/>
                </a:lnTo>
                <a:lnTo>
                  <a:pt x="23" y="16"/>
                </a:lnTo>
                <a:lnTo>
                  <a:pt x="21" y="20"/>
                </a:lnTo>
                <a:lnTo>
                  <a:pt x="19" y="26"/>
                </a:lnTo>
                <a:lnTo>
                  <a:pt x="19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4878388" y="2362200"/>
            <a:ext cx="215900" cy="44450"/>
          </a:xfrm>
          <a:custGeom>
            <a:avLst/>
            <a:gdLst>
              <a:gd name="T0" fmla="*/ 0 w 136"/>
              <a:gd name="T1" fmla="*/ 2147483647 h 28"/>
              <a:gd name="T2" fmla="*/ 0 w 136"/>
              <a:gd name="T3" fmla="*/ 2147483647 h 28"/>
              <a:gd name="T4" fmla="*/ 0 w 136"/>
              <a:gd name="T5" fmla="*/ 2147483647 h 28"/>
              <a:gd name="T6" fmla="*/ 0 w 136"/>
              <a:gd name="T7" fmla="*/ 2147483647 h 28"/>
              <a:gd name="T8" fmla="*/ 2147483647 w 136"/>
              <a:gd name="T9" fmla="*/ 2147483647 h 28"/>
              <a:gd name="T10" fmla="*/ 2147483647 w 136"/>
              <a:gd name="T11" fmla="*/ 2147483647 h 28"/>
              <a:gd name="T12" fmla="*/ 2147483647 w 136"/>
              <a:gd name="T13" fmla="*/ 2147483647 h 28"/>
              <a:gd name="T14" fmla="*/ 2147483647 w 136"/>
              <a:gd name="T15" fmla="*/ 2147483647 h 28"/>
              <a:gd name="T16" fmla="*/ 2147483647 w 136"/>
              <a:gd name="T17" fmla="*/ 2147483647 h 28"/>
              <a:gd name="T18" fmla="*/ 2147483647 w 136"/>
              <a:gd name="T19" fmla="*/ 0 h 28"/>
              <a:gd name="T20" fmla="*/ 2147483647 w 136"/>
              <a:gd name="T21" fmla="*/ 2147483647 h 28"/>
              <a:gd name="T22" fmla="*/ 2147483647 w 136"/>
              <a:gd name="T23" fmla="*/ 2147483647 h 28"/>
              <a:gd name="T24" fmla="*/ 2147483647 w 136"/>
              <a:gd name="T25" fmla="*/ 2147483647 h 28"/>
              <a:gd name="T26" fmla="*/ 2147483647 w 136"/>
              <a:gd name="T27" fmla="*/ 2147483647 h 28"/>
              <a:gd name="T28" fmla="*/ 2147483647 w 136"/>
              <a:gd name="T29" fmla="*/ 2147483647 h 28"/>
              <a:gd name="T30" fmla="*/ 2147483647 w 136"/>
              <a:gd name="T31" fmla="*/ 2147483647 h 28"/>
              <a:gd name="T32" fmla="*/ 2147483647 w 136"/>
              <a:gd name="T33" fmla="*/ 2147483647 h 28"/>
              <a:gd name="T34" fmla="*/ 2147483647 w 136"/>
              <a:gd name="T35" fmla="*/ 2147483647 h 28"/>
              <a:gd name="T36" fmla="*/ 2147483647 w 136"/>
              <a:gd name="T37" fmla="*/ 2147483647 h 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28"/>
              <a:gd name="T59" fmla="*/ 136 w 136"/>
              <a:gd name="T60" fmla="*/ 28 h 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28">
                <a:moveTo>
                  <a:pt x="0" y="28"/>
                </a:moveTo>
                <a:lnTo>
                  <a:pt x="0" y="28"/>
                </a:lnTo>
                <a:lnTo>
                  <a:pt x="2" y="26"/>
                </a:lnTo>
                <a:lnTo>
                  <a:pt x="6" y="24"/>
                </a:lnTo>
                <a:lnTo>
                  <a:pt x="9" y="22"/>
                </a:lnTo>
                <a:lnTo>
                  <a:pt x="21" y="13"/>
                </a:lnTo>
                <a:lnTo>
                  <a:pt x="37" y="4"/>
                </a:lnTo>
                <a:lnTo>
                  <a:pt x="58" y="0"/>
                </a:lnTo>
                <a:lnTo>
                  <a:pt x="82" y="2"/>
                </a:lnTo>
                <a:lnTo>
                  <a:pt x="105" y="9"/>
                </a:lnTo>
                <a:lnTo>
                  <a:pt x="123" y="17"/>
                </a:lnTo>
                <a:lnTo>
                  <a:pt x="129" y="19"/>
                </a:lnTo>
                <a:lnTo>
                  <a:pt x="133" y="20"/>
                </a:lnTo>
                <a:lnTo>
                  <a:pt x="134" y="22"/>
                </a:lnTo>
                <a:lnTo>
                  <a:pt x="136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5000625" y="2338388"/>
            <a:ext cx="93663" cy="58737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5227638" y="2368550"/>
            <a:ext cx="246062" cy="20638"/>
          </a:xfrm>
          <a:custGeom>
            <a:avLst/>
            <a:gdLst>
              <a:gd name="T0" fmla="*/ 0 w 155"/>
              <a:gd name="T1" fmla="*/ 2147483647 h 13"/>
              <a:gd name="T2" fmla="*/ 0 w 155"/>
              <a:gd name="T3" fmla="*/ 2147483647 h 13"/>
              <a:gd name="T4" fmla="*/ 0 w 155"/>
              <a:gd name="T5" fmla="*/ 2147483647 h 13"/>
              <a:gd name="T6" fmla="*/ 2147483647 w 155"/>
              <a:gd name="T7" fmla="*/ 2147483647 h 13"/>
              <a:gd name="T8" fmla="*/ 2147483647 w 155"/>
              <a:gd name="T9" fmla="*/ 2147483647 h 13"/>
              <a:gd name="T10" fmla="*/ 2147483647 w 155"/>
              <a:gd name="T11" fmla="*/ 2147483647 h 13"/>
              <a:gd name="T12" fmla="*/ 2147483647 w 155"/>
              <a:gd name="T13" fmla="*/ 2147483647 h 13"/>
              <a:gd name="T14" fmla="*/ 2147483647 w 155"/>
              <a:gd name="T15" fmla="*/ 2147483647 h 13"/>
              <a:gd name="T16" fmla="*/ 2147483647 w 155"/>
              <a:gd name="T17" fmla="*/ 2147483647 h 13"/>
              <a:gd name="T18" fmla="*/ 2147483647 w 155"/>
              <a:gd name="T19" fmla="*/ 0 h 13"/>
              <a:gd name="T20" fmla="*/ 2147483647 w 155"/>
              <a:gd name="T21" fmla="*/ 0 h 13"/>
              <a:gd name="T22" fmla="*/ 2147483647 w 155"/>
              <a:gd name="T23" fmla="*/ 2147483647 h 13"/>
              <a:gd name="T24" fmla="*/ 2147483647 w 155"/>
              <a:gd name="T25" fmla="*/ 2147483647 h 13"/>
              <a:gd name="T26" fmla="*/ 2147483647 w 155"/>
              <a:gd name="T27" fmla="*/ 2147483647 h 13"/>
              <a:gd name="T28" fmla="*/ 2147483647 w 155"/>
              <a:gd name="T29" fmla="*/ 2147483647 h 13"/>
              <a:gd name="T30" fmla="*/ 2147483647 w 155"/>
              <a:gd name="T31" fmla="*/ 2147483647 h 13"/>
              <a:gd name="T32" fmla="*/ 2147483647 w 155"/>
              <a:gd name="T33" fmla="*/ 2147483647 h 13"/>
              <a:gd name="T34" fmla="*/ 2147483647 w 155"/>
              <a:gd name="T35" fmla="*/ 2147483647 h 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13"/>
              <a:gd name="T56" fmla="*/ 155 w 155"/>
              <a:gd name="T57" fmla="*/ 13 h 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13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10" y="11"/>
                </a:lnTo>
                <a:lnTo>
                  <a:pt x="15" y="9"/>
                </a:lnTo>
                <a:lnTo>
                  <a:pt x="36" y="5"/>
                </a:lnTo>
                <a:lnTo>
                  <a:pt x="62" y="1"/>
                </a:lnTo>
                <a:lnTo>
                  <a:pt x="88" y="0"/>
                </a:lnTo>
                <a:lnTo>
                  <a:pt x="112" y="0"/>
                </a:lnTo>
                <a:lnTo>
                  <a:pt x="131" y="1"/>
                </a:lnTo>
                <a:lnTo>
                  <a:pt x="144" y="5"/>
                </a:lnTo>
                <a:lnTo>
                  <a:pt x="150" y="5"/>
                </a:lnTo>
                <a:lnTo>
                  <a:pt x="152" y="5"/>
                </a:lnTo>
                <a:lnTo>
                  <a:pt x="154" y="7"/>
                </a:lnTo>
                <a:lnTo>
                  <a:pt x="155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5376863" y="2338388"/>
            <a:ext cx="96837" cy="44450"/>
          </a:xfrm>
          <a:custGeom>
            <a:avLst/>
            <a:gdLst>
              <a:gd name="T0" fmla="*/ 2147483647 w 61"/>
              <a:gd name="T1" fmla="*/ 0 h 28"/>
              <a:gd name="T2" fmla="*/ 2147483647 w 61"/>
              <a:gd name="T3" fmla="*/ 2147483647 h 28"/>
              <a:gd name="T4" fmla="*/ 0 w 61"/>
              <a:gd name="T5" fmla="*/ 2147483647 h 28"/>
              <a:gd name="T6" fmla="*/ 0 60000 65536"/>
              <a:gd name="T7" fmla="*/ 0 60000 65536"/>
              <a:gd name="T8" fmla="*/ 0 60000 65536"/>
              <a:gd name="T9" fmla="*/ 0 w 61"/>
              <a:gd name="T10" fmla="*/ 0 h 28"/>
              <a:gd name="T11" fmla="*/ 61 w 6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28">
                <a:moveTo>
                  <a:pt x="5" y="0"/>
                </a:moveTo>
                <a:lnTo>
                  <a:pt x="61" y="26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4587875" y="2320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2147483647 w 62"/>
              <a:gd name="T27" fmla="*/ 2147483647 h 67"/>
              <a:gd name="T28" fmla="*/ 2147483647 w 62"/>
              <a:gd name="T29" fmla="*/ 2147483647 h 67"/>
              <a:gd name="T30" fmla="*/ 2147483647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0 w 62"/>
              <a:gd name="T37" fmla="*/ 2147483647 h 67"/>
              <a:gd name="T38" fmla="*/ 0 w 62"/>
              <a:gd name="T39" fmla="*/ 2147483647 h 67"/>
              <a:gd name="T40" fmla="*/ 2147483647 w 62"/>
              <a:gd name="T41" fmla="*/ 2147483647 h 67"/>
              <a:gd name="T42" fmla="*/ 2147483647 w 62"/>
              <a:gd name="T43" fmla="*/ 2147483647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0 h 67"/>
              <a:gd name="T50" fmla="*/ 2147483647 w 62"/>
              <a:gd name="T51" fmla="*/ 0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7"/>
              <a:gd name="T104" fmla="*/ 62 w 62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7">
                <a:moveTo>
                  <a:pt x="62" y="67"/>
                </a:moveTo>
                <a:lnTo>
                  <a:pt x="45" y="67"/>
                </a:lnTo>
                <a:lnTo>
                  <a:pt x="45" y="33"/>
                </a:lnTo>
                <a:lnTo>
                  <a:pt x="45" y="28"/>
                </a:lnTo>
                <a:lnTo>
                  <a:pt x="45" y="22"/>
                </a:lnTo>
                <a:lnTo>
                  <a:pt x="43" y="20"/>
                </a:lnTo>
                <a:lnTo>
                  <a:pt x="41" y="17"/>
                </a:lnTo>
                <a:lnTo>
                  <a:pt x="39" y="15"/>
                </a:lnTo>
                <a:lnTo>
                  <a:pt x="37" y="13"/>
                </a:lnTo>
                <a:lnTo>
                  <a:pt x="34" y="13"/>
                </a:lnTo>
                <a:lnTo>
                  <a:pt x="28" y="13"/>
                </a:lnTo>
                <a:lnTo>
                  <a:pt x="24" y="15"/>
                </a:lnTo>
                <a:lnTo>
                  <a:pt x="21" y="18"/>
                </a:lnTo>
                <a:lnTo>
                  <a:pt x="19" y="22"/>
                </a:lnTo>
                <a:lnTo>
                  <a:pt x="19" y="26"/>
                </a:lnTo>
                <a:lnTo>
                  <a:pt x="19" y="31"/>
                </a:lnTo>
                <a:lnTo>
                  <a:pt x="19" y="37"/>
                </a:lnTo>
                <a:lnTo>
                  <a:pt x="19" y="67"/>
                </a:lnTo>
                <a:lnTo>
                  <a:pt x="0" y="67"/>
                </a:lnTo>
                <a:lnTo>
                  <a:pt x="0" y="2"/>
                </a:lnTo>
                <a:lnTo>
                  <a:pt x="19" y="2"/>
                </a:lnTo>
                <a:lnTo>
                  <a:pt x="19" y="11"/>
                </a:lnTo>
                <a:lnTo>
                  <a:pt x="24" y="5"/>
                </a:lnTo>
                <a:lnTo>
                  <a:pt x="32" y="2"/>
                </a:lnTo>
                <a:lnTo>
                  <a:pt x="39" y="0"/>
                </a:lnTo>
                <a:lnTo>
                  <a:pt x="45" y="0"/>
                </a:lnTo>
                <a:lnTo>
                  <a:pt x="50" y="2"/>
                </a:lnTo>
                <a:lnTo>
                  <a:pt x="54" y="3"/>
                </a:lnTo>
                <a:lnTo>
                  <a:pt x="58" y="7"/>
                </a:lnTo>
                <a:lnTo>
                  <a:pt x="60" y="11"/>
                </a:lnTo>
                <a:lnTo>
                  <a:pt x="62" y="15"/>
                </a:lnTo>
                <a:lnTo>
                  <a:pt x="62" y="20"/>
                </a:lnTo>
                <a:lnTo>
                  <a:pt x="62" y="26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4902200" y="2235200"/>
            <a:ext cx="98425" cy="144463"/>
          </a:xfrm>
          <a:custGeom>
            <a:avLst/>
            <a:gdLst>
              <a:gd name="T0" fmla="*/ 0 w 62"/>
              <a:gd name="T1" fmla="*/ 2147483647 h 91"/>
              <a:gd name="T2" fmla="*/ 0 w 62"/>
              <a:gd name="T3" fmla="*/ 0 h 91"/>
              <a:gd name="T4" fmla="*/ 2147483647 w 62"/>
              <a:gd name="T5" fmla="*/ 0 h 91"/>
              <a:gd name="T6" fmla="*/ 2147483647 w 62"/>
              <a:gd name="T7" fmla="*/ 2147483647 h 91"/>
              <a:gd name="T8" fmla="*/ 2147483647 w 62"/>
              <a:gd name="T9" fmla="*/ 2147483647 h 91"/>
              <a:gd name="T10" fmla="*/ 2147483647 w 62"/>
              <a:gd name="T11" fmla="*/ 2147483647 h 91"/>
              <a:gd name="T12" fmla="*/ 2147483647 w 62"/>
              <a:gd name="T13" fmla="*/ 2147483647 h 91"/>
              <a:gd name="T14" fmla="*/ 2147483647 w 62"/>
              <a:gd name="T15" fmla="*/ 2147483647 h 91"/>
              <a:gd name="T16" fmla="*/ 2147483647 w 62"/>
              <a:gd name="T17" fmla="*/ 2147483647 h 91"/>
              <a:gd name="T18" fmla="*/ 2147483647 w 62"/>
              <a:gd name="T19" fmla="*/ 2147483647 h 91"/>
              <a:gd name="T20" fmla="*/ 2147483647 w 62"/>
              <a:gd name="T21" fmla="*/ 2147483647 h 91"/>
              <a:gd name="T22" fmla="*/ 2147483647 w 62"/>
              <a:gd name="T23" fmla="*/ 2147483647 h 91"/>
              <a:gd name="T24" fmla="*/ 0 w 62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91"/>
              <a:gd name="T41" fmla="*/ 62 w 62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91">
                <a:moveTo>
                  <a:pt x="0" y="91"/>
                </a:moveTo>
                <a:lnTo>
                  <a:pt x="0" y="0"/>
                </a:lnTo>
                <a:lnTo>
                  <a:pt x="19" y="0"/>
                </a:lnTo>
                <a:lnTo>
                  <a:pt x="19" y="48"/>
                </a:lnTo>
                <a:lnTo>
                  <a:pt x="39" y="26"/>
                </a:lnTo>
                <a:lnTo>
                  <a:pt x="60" y="26"/>
                </a:lnTo>
                <a:lnTo>
                  <a:pt x="37" y="50"/>
                </a:lnTo>
                <a:lnTo>
                  <a:pt x="62" y="91"/>
                </a:lnTo>
                <a:lnTo>
                  <a:pt x="45" y="91"/>
                </a:lnTo>
                <a:lnTo>
                  <a:pt x="26" y="61"/>
                </a:lnTo>
                <a:lnTo>
                  <a:pt x="19" y="71"/>
                </a:lnTo>
                <a:lnTo>
                  <a:pt x="19" y="91"/>
                </a:lnTo>
                <a:lnTo>
                  <a:pt x="0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Freeform 41"/>
          <p:cNvSpPr>
            <a:spLocks noEditPoints="1"/>
          </p:cNvSpPr>
          <p:nvPr/>
        </p:nvSpPr>
        <p:spPr bwMode="auto">
          <a:xfrm>
            <a:off x="5233988" y="2273300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7"/>
                </a:moveTo>
                <a:lnTo>
                  <a:pt x="62" y="48"/>
                </a:lnTo>
                <a:lnTo>
                  <a:pt x="60" y="56"/>
                </a:lnTo>
                <a:lnTo>
                  <a:pt x="56" y="60"/>
                </a:lnTo>
                <a:lnTo>
                  <a:pt x="51" y="63"/>
                </a:lnTo>
                <a:lnTo>
                  <a:pt x="45" y="67"/>
                </a:lnTo>
                <a:lnTo>
                  <a:pt x="39" y="69"/>
                </a:lnTo>
                <a:lnTo>
                  <a:pt x="34" y="69"/>
                </a:lnTo>
                <a:lnTo>
                  <a:pt x="24" y="69"/>
                </a:lnTo>
                <a:lnTo>
                  <a:pt x="17" y="65"/>
                </a:lnTo>
                <a:lnTo>
                  <a:pt x="11" y="63"/>
                </a:lnTo>
                <a:lnTo>
                  <a:pt x="8" y="58"/>
                </a:lnTo>
                <a:lnTo>
                  <a:pt x="4" y="50"/>
                </a:lnTo>
                <a:lnTo>
                  <a:pt x="2" y="43"/>
                </a:lnTo>
                <a:lnTo>
                  <a:pt x="0" y="35"/>
                </a:ln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3" y="2"/>
                </a:lnTo>
                <a:lnTo>
                  <a:pt x="32" y="0"/>
                </a:lnTo>
                <a:lnTo>
                  <a:pt x="41" y="2"/>
                </a:lnTo>
                <a:lnTo>
                  <a:pt x="49" y="4"/>
                </a:lnTo>
                <a:lnTo>
                  <a:pt x="54" y="9"/>
                </a:lnTo>
                <a:lnTo>
                  <a:pt x="62" y="22"/>
                </a:lnTo>
                <a:lnTo>
                  <a:pt x="64" y="39"/>
                </a:lnTo>
                <a:lnTo>
                  <a:pt x="19" y="39"/>
                </a:lnTo>
                <a:lnTo>
                  <a:pt x="19" y="47"/>
                </a:lnTo>
                <a:lnTo>
                  <a:pt x="23" y="52"/>
                </a:lnTo>
                <a:lnTo>
                  <a:pt x="26" y="54"/>
                </a:lnTo>
                <a:lnTo>
                  <a:pt x="34" y="56"/>
                </a:lnTo>
                <a:lnTo>
                  <a:pt x="37" y="56"/>
                </a:lnTo>
                <a:lnTo>
                  <a:pt x="39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0"/>
                </a:lnTo>
                <a:lnTo>
                  <a:pt x="41" y="17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3" y="17"/>
                </a:lnTo>
                <a:lnTo>
                  <a:pt x="19" y="22"/>
                </a:lnTo>
                <a:lnTo>
                  <a:pt x="19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5551488" y="2124075"/>
            <a:ext cx="103187" cy="146050"/>
          </a:xfrm>
          <a:custGeom>
            <a:avLst/>
            <a:gdLst>
              <a:gd name="T0" fmla="*/ 0 w 65"/>
              <a:gd name="T1" fmla="*/ 0 h 92"/>
              <a:gd name="T2" fmla="*/ 2147483647 w 65"/>
              <a:gd name="T3" fmla="*/ 0 h 92"/>
              <a:gd name="T4" fmla="*/ 2147483647 w 65"/>
              <a:gd name="T5" fmla="*/ 2147483647 h 92"/>
              <a:gd name="T6" fmla="*/ 2147483647 w 65"/>
              <a:gd name="T7" fmla="*/ 0 h 92"/>
              <a:gd name="T8" fmla="*/ 2147483647 w 65"/>
              <a:gd name="T9" fmla="*/ 0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0 w 65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92"/>
              <a:gd name="T77" fmla="*/ 65 w 65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92">
                <a:moveTo>
                  <a:pt x="0" y="0"/>
                </a:moveTo>
                <a:lnTo>
                  <a:pt x="17" y="0"/>
                </a:lnTo>
                <a:lnTo>
                  <a:pt x="34" y="47"/>
                </a:lnTo>
                <a:lnTo>
                  <a:pt x="49" y="0"/>
                </a:lnTo>
                <a:lnTo>
                  <a:pt x="65" y="0"/>
                </a:lnTo>
                <a:lnTo>
                  <a:pt x="43" y="64"/>
                </a:lnTo>
                <a:lnTo>
                  <a:pt x="39" y="75"/>
                </a:lnTo>
                <a:lnTo>
                  <a:pt x="37" y="81"/>
                </a:lnTo>
                <a:lnTo>
                  <a:pt x="35" y="85"/>
                </a:lnTo>
                <a:lnTo>
                  <a:pt x="32" y="86"/>
                </a:lnTo>
                <a:lnTo>
                  <a:pt x="30" y="88"/>
                </a:lnTo>
                <a:lnTo>
                  <a:pt x="28" y="90"/>
                </a:lnTo>
                <a:lnTo>
                  <a:pt x="24" y="92"/>
                </a:lnTo>
                <a:lnTo>
                  <a:pt x="20" y="92"/>
                </a:lnTo>
                <a:lnTo>
                  <a:pt x="15" y="92"/>
                </a:lnTo>
                <a:lnTo>
                  <a:pt x="11" y="92"/>
                </a:lnTo>
                <a:lnTo>
                  <a:pt x="6" y="92"/>
                </a:lnTo>
                <a:lnTo>
                  <a:pt x="4" y="79"/>
                </a:lnTo>
                <a:lnTo>
                  <a:pt x="7" y="79"/>
                </a:lnTo>
                <a:lnTo>
                  <a:pt x="11" y="79"/>
                </a:lnTo>
                <a:lnTo>
                  <a:pt x="17" y="79"/>
                </a:lnTo>
                <a:lnTo>
                  <a:pt x="20" y="75"/>
                </a:lnTo>
                <a:lnTo>
                  <a:pt x="22" y="71"/>
                </a:lnTo>
                <a:lnTo>
                  <a:pt x="2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9" name="Freeform 43"/>
          <p:cNvSpPr>
            <a:spLocks/>
          </p:cNvSpPr>
          <p:nvPr/>
        </p:nvSpPr>
        <p:spPr bwMode="auto">
          <a:xfrm>
            <a:off x="539750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0" name="Freeform 44"/>
          <p:cNvSpPr>
            <a:spLocks/>
          </p:cNvSpPr>
          <p:nvPr/>
        </p:nvSpPr>
        <p:spPr bwMode="auto">
          <a:xfrm>
            <a:off x="5738813" y="29289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5" y="39"/>
                </a:lnTo>
                <a:lnTo>
                  <a:pt x="112" y="18"/>
                </a:lnTo>
                <a:lnTo>
                  <a:pt x="89" y="3"/>
                </a:lnTo>
                <a:lnTo>
                  <a:pt x="65" y="0"/>
                </a:lnTo>
                <a:lnTo>
                  <a:pt x="39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0"/>
                </a:lnTo>
                <a:lnTo>
                  <a:pt x="39" y="125"/>
                </a:lnTo>
                <a:lnTo>
                  <a:pt x="65" y="130"/>
                </a:lnTo>
                <a:lnTo>
                  <a:pt x="89" y="125"/>
                </a:lnTo>
                <a:lnTo>
                  <a:pt x="112" y="110"/>
                </a:lnTo>
                <a:lnTo>
                  <a:pt x="125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1" name="Freeform 45"/>
          <p:cNvSpPr>
            <a:spLocks/>
          </p:cNvSpPr>
          <p:nvPr/>
        </p:nvSpPr>
        <p:spPr bwMode="auto">
          <a:xfrm>
            <a:off x="41878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19"/>
                </a:lnTo>
                <a:lnTo>
                  <a:pt x="5" y="42"/>
                </a:lnTo>
                <a:lnTo>
                  <a:pt x="0" y="66"/>
                </a:lnTo>
                <a:lnTo>
                  <a:pt x="5" y="92"/>
                </a:lnTo>
                <a:lnTo>
                  <a:pt x="19" y="112"/>
                </a:lnTo>
                <a:lnTo>
                  <a:pt x="41" y="126"/>
                </a:lnTo>
                <a:lnTo>
                  <a:pt x="65" y="131"/>
                </a:lnTo>
                <a:lnTo>
                  <a:pt x="91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2" name="Freeform 46"/>
          <p:cNvSpPr>
            <a:spLocks/>
          </p:cNvSpPr>
          <p:nvPr/>
        </p:nvSpPr>
        <p:spPr bwMode="auto">
          <a:xfrm>
            <a:off x="3771900" y="2755900"/>
            <a:ext cx="152400" cy="190500"/>
          </a:xfrm>
          <a:custGeom>
            <a:avLst/>
            <a:gdLst>
              <a:gd name="T0" fmla="*/ 0 w 96"/>
              <a:gd name="T1" fmla="*/ 0 h 120"/>
              <a:gd name="T2" fmla="*/ 0 w 96"/>
              <a:gd name="T3" fmla="*/ 0 h 120"/>
              <a:gd name="T4" fmla="*/ 0 w 96"/>
              <a:gd name="T5" fmla="*/ 0 h 120"/>
              <a:gd name="T6" fmla="*/ 2147483647 w 96"/>
              <a:gd name="T7" fmla="*/ 2147483647 h 120"/>
              <a:gd name="T8" fmla="*/ 2147483647 w 96"/>
              <a:gd name="T9" fmla="*/ 2147483647 h 120"/>
              <a:gd name="T10" fmla="*/ 2147483647 w 96"/>
              <a:gd name="T11" fmla="*/ 2147483647 h 120"/>
              <a:gd name="T12" fmla="*/ 2147483647 w 96"/>
              <a:gd name="T13" fmla="*/ 2147483647 h 120"/>
              <a:gd name="T14" fmla="*/ 2147483647 w 96"/>
              <a:gd name="T15" fmla="*/ 2147483647 h 120"/>
              <a:gd name="T16" fmla="*/ 2147483647 w 96"/>
              <a:gd name="T17" fmla="*/ 2147483647 h 120"/>
              <a:gd name="T18" fmla="*/ 2147483647 w 96"/>
              <a:gd name="T19" fmla="*/ 2147483647 h 120"/>
              <a:gd name="T20" fmla="*/ 2147483647 w 96"/>
              <a:gd name="T21" fmla="*/ 2147483647 h 120"/>
              <a:gd name="T22" fmla="*/ 2147483647 w 96"/>
              <a:gd name="T23" fmla="*/ 2147483647 h 120"/>
              <a:gd name="T24" fmla="*/ 2147483647 w 96"/>
              <a:gd name="T25" fmla="*/ 2147483647 h 120"/>
              <a:gd name="T26" fmla="*/ 2147483647 w 96"/>
              <a:gd name="T27" fmla="*/ 2147483647 h 120"/>
              <a:gd name="T28" fmla="*/ 2147483647 w 96"/>
              <a:gd name="T29" fmla="*/ 2147483647 h 120"/>
              <a:gd name="T30" fmla="*/ 2147483647 w 96"/>
              <a:gd name="T31" fmla="*/ 2147483647 h 120"/>
              <a:gd name="T32" fmla="*/ 2147483647 w 96"/>
              <a:gd name="T33" fmla="*/ 2147483647 h 120"/>
              <a:gd name="T34" fmla="*/ 2147483647 w 96"/>
              <a:gd name="T35" fmla="*/ 2147483647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20"/>
              <a:gd name="T56" fmla="*/ 96 w 96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20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8"/>
                </a:lnTo>
                <a:lnTo>
                  <a:pt x="10" y="13"/>
                </a:lnTo>
                <a:lnTo>
                  <a:pt x="21" y="30"/>
                </a:lnTo>
                <a:lnTo>
                  <a:pt x="36" y="51"/>
                </a:lnTo>
                <a:lnTo>
                  <a:pt x="53" y="71"/>
                </a:lnTo>
                <a:lnTo>
                  <a:pt x="68" y="90"/>
                </a:lnTo>
                <a:lnTo>
                  <a:pt x="79" y="103"/>
                </a:lnTo>
                <a:lnTo>
                  <a:pt x="88" y="112"/>
                </a:lnTo>
                <a:lnTo>
                  <a:pt x="92" y="116"/>
                </a:lnTo>
                <a:lnTo>
                  <a:pt x="94" y="118"/>
                </a:lnTo>
                <a:lnTo>
                  <a:pt x="96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3840163" y="2862263"/>
            <a:ext cx="84137" cy="84137"/>
          </a:xfrm>
          <a:custGeom>
            <a:avLst/>
            <a:gdLst>
              <a:gd name="T0" fmla="*/ 2147483647 w 53"/>
              <a:gd name="T1" fmla="*/ 0 h 53"/>
              <a:gd name="T2" fmla="*/ 2147483647 w 53"/>
              <a:gd name="T3" fmla="*/ 2147483647 h 53"/>
              <a:gd name="T4" fmla="*/ 0 w 53"/>
              <a:gd name="T5" fmla="*/ 2147483647 h 53"/>
              <a:gd name="T6" fmla="*/ 0 60000 65536"/>
              <a:gd name="T7" fmla="*/ 0 60000 65536"/>
              <a:gd name="T8" fmla="*/ 0 60000 65536"/>
              <a:gd name="T9" fmla="*/ 0 w 53"/>
              <a:gd name="T10" fmla="*/ 0 h 53"/>
              <a:gd name="T11" fmla="*/ 53 w 5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53">
                <a:moveTo>
                  <a:pt x="21" y="0"/>
                </a:moveTo>
                <a:lnTo>
                  <a:pt x="53" y="53"/>
                </a:lnTo>
                <a:lnTo>
                  <a:pt x="0" y="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113213" y="3032125"/>
            <a:ext cx="1603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4178300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498975" y="3019425"/>
            <a:ext cx="150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554538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840288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9" name="Freeform 53"/>
          <p:cNvSpPr>
            <a:spLocks/>
          </p:cNvSpPr>
          <p:nvPr/>
        </p:nvSpPr>
        <p:spPr bwMode="auto">
          <a:xfrm>
            <a:off x="4895850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37163" y="30321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5292725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5605463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3" name="Freeform 57"/>
          <p:cNvSpPr>
            <a:spLocks/>
          </p:cNvSpPr>
          <p:nvPr/>
        </p:nvSpPr>
        <p:spPr bwMode="auto">
          <a:xfrm>
            <a:off x="5661025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4" name="Freeform 58"/>
          <p:cNvSpPr>
            <a:spLocks noEditPoints="1"/>
          </p:cNvSpPr>
          <p:nvPr/>
        </p:nvSpPr>
        <p:spPr bwMode="auto">
          <a:xfrm>
            <a:off x="3354388" y="24812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0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0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69"/>
              <a:gd name="T110" fmla="*/ 64 w 64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69">
                <a:moveTo>
                  <a:pt x="19" y="22"/>
                </a:moveTo>
                <a:lnTo>
                  <a:pt x="4" y="18"/>
                </a:lnTo>
                <a:lnTo>
                  <a:pt x="6" y="13"/>
                </a:lnTo>
                <a:lnTo>
                  <a:pt x="8" y="7"/>
                </a:lnTo>
                <a:lnTo>
                  <a:pt x="11" y="5"/>
                </a:lnTo>
                <a:lnTo>
                  <a:pt x="17" y="1"/>
                </a:lnTo>
                <a:lnTo>
                  <a:pt x="23" y="0"/>
                </a:lnTo>
                <a:lnTo>
                  <a:pt x="32" y="0"/>
                </a:lnTo>
                <a:lnTo>
                  <a:pt x="37" y="0"/>
                </a:lnTo>
                <a:lnTo>
                  <a:pt x="45" y="1"/>
                </a:lnTo>
                <a:lnTo>
                  <a:pt x="49" y="3"/>
                </a:lnTo>
                <a:lnTo>
                  <a:pt x="52" y="5"/>
                </a:lnTo>
                <a:lnTo>
                  <a:pt x="56" y="9"/>
                </a:lnTo>
                <a:lnTo>
                  <a:pt x="58" y="13"/>
                </a:lnTo>
                <a:lnTo>
                  <a:pt x="58" y="18"/>
                </a:lnTo>
                <a:lnTo>
                  <a:pt x="58" y="26"/>
                </a:lnTo>
                <a:lnTo>
                  <a:pt x="58" y="46"/>
                </a:lnTo>
                <a:lnTo>
                  <a:pt x="58" y="54"/>
                </a:lnTo>
                <a:lnTo>
                  <a:pt x="60" y="59"/>
                </a:lnTo>
                <a:lnTo>
                  <a:pt x="60" y="63"/>
                </a:lnTo>
                <a:lnTo>
                  <a:pt x="64" y="67"/>
                </a:lnTo>
                <a:lnTo>
                  <a:pt x="45" y="67"/>
                </a:lnTo>
                <a:lnTo>
                  <a:pt x="45" y="65"/>
                </a:lnTo>
                <a:lnTo>
                  <a:pt x="43" y="61"/>
                </a:lnTo>
                <a:lnTo>
                  <a:pt x="43" y="59"/>
                </a:lnTo>
                <a:lnTo>
                  <a:pt x="39" y="63"/>
                </a:lnTo>
                <a:lnTo>
                  <a:pt x="34" y="67"/>
                </a:lnTo>
                <a:lnTo>
                  <a:pt x="28" y="69"/>
                </a:lnTo>
                <a:lnTo>
                  <a:pt x="23" y="69"/>
                </a:lnTo>
                <a:lnTo>
                  <a:pt x="17" y="69"/>
                </a:lnTo>
                <a:lnTo>
                  <a:pt x="11" y="67"/>
                </a:lnTo>
                <a:lnTo>
                  <a:pt x="6" y="63"/>
                </a:lnTo>
                <a:lnTo>
                  <a:pt x="4" y="59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4" y="39"/>
                </a:lnTo>
                <a:lnTo>
                  <a:pt x="6" y="35"/>
                </a:lnTo>
                <a:lnTo>
                  <a:pt x="11" y="31"/>
                </a:lnTo>
                <a:lnTo>
                  <a:pt x="17" y="29"/>
                </a:lnTo>
                <a:lnTo>
                  <a:pt x="24" y="28"/>
                </a:lnTo>
                <a:lnTo>
                  <a:pt x="32" y="26"/>
                </a:lnTo>
                <a:lnTo>
                  <a:pt x="37" y="26"/>
                </a:lnTo>
                <a:lnTo>
                  <a:pt x="41" y="24"/>
                </a:lnTo>
                <a:lnTo>
                  <a:pt x="41" y="22"/>
                </a:lnTo>
                <a:lnTo>
                  <a:pt x="41" y="18"/>
                </a:lnTo>
                <a:lnTo>
                  <a:pt x="39" y="15"/>
                </a:lnTo>
                <a:lnTo>
                  <a:pt x="36" y="15"/>
                </a:lnTo>
                <a:lnTo>
                  <a:pt x="30" y="13"/>
                </a:lnTo>
                <a:lnTo>
                  <a:pt x="26" y="13"/>
                </a:lnTo>
                <a:lnTo>
                  <a:pt x="23" y="15"/>
                </a:lnTo>
                <a:lnTo>
                  <a:pt x="21" y="16"/>
                </a:lnTo>
                <a:lnTo>
                  <a:pt x="19" y="22"/>
                </a:lnTo>
                <a:close/>
                <a:moveTo>
                  <a:pt x="41" y="37"/>
                </a:moveTo>
                <a:lnTo>
                  <a:pt x="37" y="39"/>
                </a:lnTo>
                <a:lnTo>
                  <a:pt x="30" y="39"/>
                </a:lnTo>
                <a:lnTo>
                  <a:pt x="24" y="41"/>
                </a:lnTo>
                <a:lnTo>
                  <a:pt x="21" y="43"/>
                </a:lnTo>
                <a:lnTo>
                  <a:pt x="19" y="44"/>
                </a:lnTo>
                <a:lnTo>
                  <a:pt x="17" y="48"/>
                </a:lnTo>
                <a:lnTo>
                  <a:pt x="19" y="50"/>
                </a:lnTo>
                <a:lnTo>
                  <a:pt x="21" y="54"/>
                </a:lnTo>
                <a:lnTo>
                  <a:pt x="24" y="56"/>
                </a:lnTo>
                <a:lnTo>
                  <a:pt x="28" y="56"/>
                </a:lnTo>
                <a:lnTo>
                  <a:pt x="32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5" name="Freeform 59"/>
          <p:cNvSpPr>
            <a:spLocks noEditPoints="1"/>
          </p:cNvSpPr>
          <p:nvPr/>
        </p:nvSpPr>
        <p:spPr bwMode="auto">
          <a:xfrm>
            <a:off x="3873500" y="2755900"/>
            <a:ext cx="100013" cy="109538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0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9" y="21"/>
                </a:moveTo>
                <a:lnTo>
                  <a:pt x="4" y="17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7" y="2"/>
                </a:lnTo>
                <a:lnTo>
                  <a:pt x="24" y="0"/>
                </a:lnTo>
                <a:lnTo>
                  <a:pt x="32" y="0"/>
                </a:lnTo>
                <a:lnTo>
                  <a:pt x="39" y="0"/>
                </a:lnTo>
                <a:lnTo>
                  <a:pt x="45" y="0"/>
                </a:lnTo>
                <a:lnTo>
                  <a:pt x="48" y="2"/>
                </a:lnTo>
                <a:lnTo>
                  <a:pt x="54" y="6"/>
                </a:lnTo>
                <a:lnTo>
                  <a:pt x="56" y="10"/>
                </a:lnTo>
                <a:lnTo>
                  <a:pt x="58" y="13"/>
                </a:lnTo>
                <a:lnTo>
                  <a:pt x="60" y="19"/>
                </a:lnTo>
                <a:lnTo>
                  <a:pt x="60" y="25"/>
                </a:lnTo>
                <a:lnTo>
                  <a:pt x="60" y="45"/>
                </a:lnTo>
                <a:lnTo>
                  <a:pt x="60" y="53"/>
                </a:lnTo>
                <a:lnTo>
                  <a:pt x="60" y="58"/>
                </a:lnTo>
                <a:lnTo>
                  <a:pt x="62" y="62"/>
                </a:lnTo>
                <a:lnTo>
                  <a:pt x="63" y="67"/>
                </a:lnTo>
                <a:lnTo>
                  <a:pt x="47" y="67"/>
                </a:lnTo>
                <a:lnTo>
                  <a:pt x="45" y="66"/>
                </a:lnTo>
                <a:lnTo>
                  <a:pt x="45" y="62"/>
                </a:lnTo>
                <a:lnTo>
                  <a:pt x="43" y="60"/>
                </a:lnTo>
                <a:lnTo>
                  <a:pt x="39" y="64"/>
                </a:lnTo>
                <a:lnTo>
                  <a:pt x="34" y="66"/>
                </a:lnTo>
                <a:lnTo>
                  <a:pt x="28" y="67"/>
                </a:lnTo>
                <a:lnTo>
                  <a:pt x="22" y="69"/>
                </a:lnTo>
                <a:lnTo>
                  <a:pt x="17" y="67"/>
                </a:lnTo>
                <a:lnTo>
                  <a:pt x="11" y="66"/>
                </a:lnTo>
                <a:lnTo>
                  <a:pt x="7" y="64"/>
                </a:lnTo>
                <a:lnTo>
                  <a:pt x="4" y="58"/>
                </a:lnTo>
                <a:lnTo>
                  <a:pt x="2" y="54"/>
                </a:lnTo>
                <a:lnTo>
                  <a:pt x="0" y="49"/>
                </a:lnTo>
                <a:lnTo>
                  <a:pt x="2" y="43"/>
                </a:lnTo>
                <a:lnTo>
                  <a:pt x="4" y="39"/>
                </a:lnTo>
                <a:lnTo>
                  <a:pt x="7" y="34"/>
                </a:lnTo>
                <a:lnTo>
                  <a:pt x="11" y="32"/>
                </a:lnTo>
                <a:lnTo>
                  <a:pt x="17" y="30"/>
                </a:lnTo>
                <a:lnTo>
                  <a:pt x="24" y="28"/>
                </a:lnTo>
                <a:lnTo>
                  <a:pt x="32" y="26"/>
                </a:lnTo>
                <a:lnTo>
                  <a:pt x="37" y="25"/>
                </a:lnTo>
                <a:lnTo>
                  <a:pt x="41" y="23"/>
                </a:lnTo>
                <a:lnTo>
                  <a:pt x="41" y="21"/>
                </a:lnTo>
                <a:lnTo>
                  <a:pt x="41" y="17"/>
                </a:lnTo>
                <a:lnTo>
                  <a:pt x="39" y="15"/>
                </a:lnTo>
                <a:lnTo>
                  <a:pt x="35" y="13"/>
                </a:lnTo>
                <a:lnTo>
                  <a:pt x="30" y="13"/>
                </a:lnTo>
                <a:lnTo>
                  <a:pt x="26" y="13"/>
                </a:lnTo>
                <a:lnTo>
                  <a:pt x="24" y="15"/>
                </a:lnTo>
                <a:lnTo>
                  <a:pt x="20" y="17"/>
                </a:lnTo>
                <a:lnTo>
                  <a:pt x="19" y="21"/>
                </a:lnTo>
                <a:close/>
                <a:moveTo>
                  <a:pt x="41" y="36"/>
                </a:moveTo>
                <a:lnTo>
                  <a:pt x="37" y="38"/>
                </a:lnTo>
                <a:lnTo>
                  <a:pt x="32" y="39"/>
                </a:lnTo>
                <a:lnTo>
                  <a:pt x="24" y="39"/>
                </a:lnTo>
                <a:lnTo>
                  <a:pt x="20" y="41"/>
                </a:lnTo>
                <a:lnTo>
                  <a:pt x="19" y="43"/>
                </a:lnTo>
                <a:lnTo>
                  <a:pt x="19" y="47"/>
                </a:lnTo>
                <a:lnTo>
                  <a:pt x="19" y="51"/>
                </a:lnTo>
                <a:lnTo>
                  <a:pt x="20" y="53"/>
                </a:lnTo>
                <a:lnTo>
                  <a:pt x="24" y="54"/>
                </a:lnTo>
                <a:lnTo>
                  <a:pt x="28" y="54"/>
                </a:lnTo>
                <a:lnTo>
                  <a:pt x="32" y="54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1" y="45"/>
                </a:lnTo>
                <a:lnTo>
                  <a:pt x="41" y="39"/>
                </a:lnTo>
                <a:lnTo>
                  <a:pt x="41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6" name="Freeform 60"/>
          <p:cNvSpPr>
            <a:spLocks/>
          </p:cNvSpPr>
          <p:nvPr/>
        </p:nvSpPr>
        <p:spPr bwMode="auto">
          <a:xfrm>
            <a:off x="4194175" y="2792413"/>
            <a:ext cx="65088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6" y="69"/>
                </a:moveTo>
                <a:lnTo>
                  <a:pt x="0" y="69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0" y="5"/>
                </a:lnTo>
                <a:lnTo>
                  <a:pt x="24" y="2"/>
                </a:lnTo>
                <a:lnTo>
                  <a:pt x="26" y="2"/>
                </a:lnTo>
                <a:lnTo>
                  <a:pt x="30" y="0"/>
                </a:lnTo>
                <a:lnTo>
                  <a:pt x="35" y="2"/>
                </a:lnTo>
                <a:lnTo>
                  <a:pt x="41" y="3"/>
                </a:lnTo>
                <a:lnTo>
                  <a:pt x="35" y="20"/>
                </a:lnTo>
                <a:lnTo>
                  <a:pt x="31" y="18"/>
                </a:lnTo>
                <a:lnTo>
                  <a:pt x="28" y="18"/>
                </a:lnTo>
                <a:lnTo>
                  <a:pt x="24" y="18"/>
                </a:lnTo>
                <a:lnTo>
                  <a:pt x="22" y="20"/>
                </a:lnTo>
                <a:lnTo>
                  <a:pt x="20" y="22"/>
                </a:lnTo>
                <a:lnTo>
                  <a:pt x="18" y="26"/>
                </a:lnTo>
                <a:lnTo>
                  <a:pt x="16" y="31"/>
                </a:lnTo>
                <a:lnTo>
                  <a:pt x="16" y="39"/>
                </a:lnTo>
                <a:lnTo>
                  <a:pt x="16" y="48"/>
                </a:lnTo>
                <a:lnTo>
                  <a:pt x="16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7" name="Freeform 61"/>
          <p:cNvSpPr>
            <a:spLocks noEditPoints="1"/>
          </p:cNvSpPr>
          <p:nvPr/>
        </p:nvSpPr>
        <p:spPr bwMode="auto">
          <a:xfrm>
            <a:off x="4478338" y="2755900"/>
            <a:ext cx="103187" cy="146050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0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0 h 92"/>
              <a:gd name="T46" fmla="*/ 2147483647 w 65"/>
              <a:gd name="T47" fmla="*/ 0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2"/>
              <a:gd name="T146" fmla="*/ 65 w 65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2">
                <a:moveTo>
                  <a:pt x="65" y="92"/>
                </a:moveTo>
                <a:lnTo>
                  <a:pt x="48" y="92"/>
                </a:lnTo>
                <a:lnTo>
                  <a:pt x="48" y="81"/>
                </a:lnTo>
                <a:lnTo>
                  <a:pt x="43" y="86"/>
                </a:lnTo>
                <a:lnTo>
                  <a:pt x="39" y="90"/>
                </a:lnTo>
                <a:lnTo>
                  <a:pt x="34" y="92"/>
                </a:lnTo>
                <a:lnTo>
                  <a:pt x="28" y="92"/>
                </a:lnTo>
                <a:lnTo>
                  <a:pt x="20" y="92"/>
                </a:lnTo>
                <a:lnTo>
                  <a:pt x="15" y="88"/>
                </a:lnTo>
                <a:lnTo>
                  <a:pt x="9" y="82"/>
                </a:lnTo>
                <a:lnTo>
                  <a:pt x="4" y="77"/>
                </a:lnTo>
                <a:lnTo>
                  <a:pt x="2" y="67"/>
                </a:lnTo>
                <a:lnTo>
                  <a:pt x="0" y="58"/>
                </a:lnTo>
                <a:lnTo>
                  <a:pt x="2" y="47"/>
                </a:lnTo>
                <a:lnTo>
                  <a:pt x="4" y="39"/>
                </a:lnTo>
                <a:lnTo>
                  <a:pt x="7" y="32"/>
                </a:lnTo>
                <a:lnTo>
                  <a:pt x="15" y="26"/>
                </a:lnTo>
                <a:lnTo>
                  <a:pt x="20" y="25"/>
                </a:lnTo>
                <a:lnTo>
                  <a:pt x="28" y="23"/>
                </a:lnTo>
                <a:lnTo>
                  <a:pt x="35" y="25"/>
                </a:lnTo>
                <a:lnTo>
                  <a:pt x="43" y="26"/>
                </a:lnTo>
                <a:lnTo>
                  <a:pt x="48" y="32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7" y="56"/>
                </a:moveTo>
                <a:lnTo>
                  <a:pt x="19" y="64"/>
                </a:lnTo>
                <a:lnTo>
                  <a:pt x="19" y="67"/>
                </a:lnTo>
                <a:lnTo>
                  <a:pt x="20" y="71"/>
                </a:lnTo>
                <a:lnTo>
                  <a:pt x="24" y="75"/>
                </a:lnTo>
                <a:lnTo>
                  <a:pt x="28" y="79"/>
                </a:lnTo>
                <a:lnTo>
                  <a:pt x="34" y="79"/>
                </a:lnTo>
                <a:lnTo>
                  <a:pt x="39" y="77"/>
                </a:lnTo>
                <a:lnTo>
                  <a:pt x="43" y="73"/>
                </a:lnTo>
                <a:lnTo>
                  <a:pt x="47" y="69"/>
                </a:lnTo>
                <a:lnTo>
                  <a:pt x="48" y="64"/>
                </a:lnTo>
                <a:lnTo>
                  <a:pt x="48" y="58"/>
                </a:lnTo>
                <a:lnTo>
                  <a:pt x="48" y="51"/>
                </a:lnTo>
                <a:lnTo>
                  <a:pt x="47" y="45"/>
                </a:lnTo>
                <a:lnTo>
                  <a:pt x="43" y="41"/>
                </a:lnTo>
                <a:lnTo>
                  <a:pt x="41" y="39"/>
                </a:lnTo>
                <a:lnTo>
                  <a:pt x="37" y="38"/>
                </a:lnTo>
                <a:lnTo>
                  <a:pt x="34" y="36"/>
                </a:lnTo>
                <a:lnTo>
                  <a:pt x="26" y="38"/>
                </a:lnTo>
                <a:lnTo>
                  <a:pt x="22" y="41"/>
                </a:lnTo>
                <a:lnTo>
                  <a:pt x="19" y="45"/>
                </a:lnTo>
                <a:lnTo>
                  <a:pt x="19" y="51"/>
                </a:lnTo>
                <a:lnTo>
                  <a:pt x="1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8" name="Freeform 62"/>
          <p:cNvSpPr>
            <a:spLocks/>
          </p:cNvSpPr>
          <p:nvPr/>
        </p:nvSpPr>
        <p:spPr bwMode="auto">
          <a:xfrm>
            <a:off x="4851400" y="2795588"/>
            <a:ext cx="106363" cy="106362"/>
          </a:xfrm>
          <a:custGeom>
            <a:avLst/>
            <a:gdLst>
              <a:gd name="T0" fmla="*/ 2147483647 w 67"/>
              <a:gd name="T1" fmla="*/ 2147483647 h 67"/>
              <a:gd name="T2" fmla="*/ 0 w 67"/>
              <a:gd name="T3" fmla="*/ 0 h 67"/>
              <a:gd name="T4" fmla="*/ 2147483647 w 67"/>
              <a:gd name="T5" fmla="*/ 0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0 h 67"/>
              <a:gd name="T20" fmla="*/ 2147483647 w 67"/>
              <a:gd name="T21" fmla="*/ 0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67"/>
              <a:gd name="T41" fmla="*/ 67 w 67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67">
                <a:moveTo>
                  <a:pt x="26" y="67"/>
                </a:moveTo>
                <a:lnTo>
                  <a:pt x="0" y="0"/>
                </a:lnTo>
                <a:lnTo>
                  <a:pt x="17" y="0"/>
                </a:lnTo>
                <a:lnTo>
                  <a:pt x="30" y="33"/>
                </a:lnTo>
                <a:lnTo>
                  <a:pt x="34" y="44"/>
                </a:lnTo>
                <a:lnTo>
                  <a:pt x="34" y="41"/>
                </a:lnTo>
                <a:lnTo>
                  <a:pt x="36" y="39"/>
                </a:lnTo>
                <a:lnTo>
                  <a:pt x="36" y="37"/>
                </a:lnTo>
                <a:lnTo>
                  <a:pt x="38" y="33"/>
                </a:lnTo>
                <a:lnTo>
                  <a:pt x="49" y="0"/>
                </a:lnTo>
                <a:lnTo>
                  <a:pt x="67" y="0"/>
                </a:lnTo>
                <a:lnTo>
                  <a:pt x="41" y="67"/>
                </a:lnTo>
                <a:lnTo>
                  <a:pt x="26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9" name="Freeform 63"/>
          <p:cNvSpPr>
            <a:spLocks noEditPoints="1"/>
          </p:cNvSpPr>
          <p:nvPr/>
        </p:nvSpPr>
        <p:spPr bwMode="auto">
          <a:xfrm>
            <a:off x="5243513" y="27924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8" y="22"/>
                </a:moveTo>
                <a:lnTo>
                  <a:pt x="3" y="18"/>
                </a:lnTo>
                <a:lnTo>
                  <a:pt x="5" y="13"/>
                </a:lnTo>
                <a:lnTo>
                  <a:pt x="9" y="9"/>
                </a:lnTo>
                <a:lnTo>
                  <a:pt x="13" y="5"/>
                </a:lnTo>
                <a:lnTo>
                  <a:pt x="17" y="2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45" y="2"/>
                </a:lnTo>
                <a:lnTo>
                  <a:pt x="48" y="3"/>
                </a:lnTo>
                <a:lnTo>
                  <a:pt x="54" y="5"/>
                </a:lnTo>
                <a:lnTo>
                  <a:pt x="58" y="11"/>
                </a:lnTo>
                <a:lnTo>
                  <a:pt x="58" y="13"/>
                </a:lnTo>
                <a:lnTo>
                  <a:pt x="59" y="18"/>
                </a:lnTo>
                <a:lnTo>
                  <a:pt x="59" y="26"/>
                </a:lnTo>
                <a:lnTo>
                  <a:pt x="59" y="46"/>
                </a:lnTo>
                <a:lnTo>
                  <a:pt x="59" y="54"/>
                </a:lnTo>
                <a:lnTo>
                  <a:pt x="59" y="59"/>
                </a:lnTo>
                <a:lnTo>
                  <a:pt x="61" y="63"/>
                </a:lnTo>
                <a:lnTo>
                  <a:pt x="63" y="69"/>
                </a:lnTo>
                <a:lnTo>
                  <a:pt x="46" y="69"/>
                </a:lnTo>
                <a:lnTo>
                  <a:pt x="45" y="65"/>
                </a:lnTo>
                <a:lnTo>
                  <a:pt x="45" y="61"/>
                </a:lnTo>
                <a:lnTo>
                  <a:pt x="43" y="59"/>
                </a:lnTo>
                <a:lnTo>
                  <a:pt x="39" y="63"/>
                </a:lnTo>
                <a:lnTo>
                  <a:pt x="33" y="67"/>
                </a:lnTo>
                <a:lnTo>
                  <a:pt x="28" y="69"/>
                </a:lnTo>
                <a:lnTo>
                  <a:pt x="22" y="69"/>
                </a:lnTo>
                <a:lnTo>
                  <a:pt x="17" y="69"/>
                </a:lnTo>
                <a:lnTo>
                  <a:pt x="11" y="67"/>
                </a:lnTo>
                <a:lnTo>
                  <a:pt x="7" y="63"/>
                </a:lnTo>
                <a:lnTo>
                  <a:pt x="3" y="59"/>
                </a:lnTo>
                <a:lnTo>
                  <a:pt x="2" y="56"/>
                </a:lnTo>
                <a:lnTo>
                  <a:pt x="0" y="50"/>
                </a:lnTo>
                <a:lnTo>
                  <a:pt x="2" y="44"/>
                </a:lnTo>
                <a:lnTo>
                  <a:pt x="3" y="39"/>
                </a:lnTo>
                <a:lnTo>
                  <a:pt x="7" y="35"/>
                </a:lnTo>
                <a:lnTo>
                  <a:pt x="11" y="33"/>
                </a:lnTo>
                <a:lnTo>
                  <a:pt x="17" y="30"/>
                </a:lnTo>
                <a:lnTo>
                  <a:pt x="24" y="28"/>
                </a:lnTo>
                <a:lnTo>
                  <a:pt x="31" y="28"/>
                </a:lnTo>
                <a:lnTo>
                  <a:pt x="37" y="26"/>
                </a:lnTo>
                <a:lnTo>
                  <a:pt x="43" y="24"/>
                </a:lnTo>
                <a:lnTo>
                  <a:pt x="43" y="22"/>
                </a:lnTo>
                <a:lnTo>
                  <a:pt x="41" y="18"/>
                </a:lnTo>
                <a:lnTo>
                  <a:pt x="39" y="16"/>
                </a:lnTo>
                <a:lnTo>
                  <a:pt x="35" y="15"/>
                </a:lnTo>
                <a:lnTo>
                  <a:pt x="30" y="13"/>
                </a:lnTo>
                <a:lnTo>
                  <a:pt x="26" y="15"/>
                </a:lnTo>
                <a:lnTo>
                  <a:pt x="24" y="15"/>
                </a:lnTo>
                <a:lnTo>
                  <a:pt x="20" y="18"/>
                </a:lnTo>
                <a:lnTo>
                  <a:pt x="18" y="22"/>
                </a:lnTo>
                <a:close/>
                <a:moveTo>
                  <a:pt x="43" y="37"/>
                </a:moveTo>
                <a:lnTo>
                  <a:pt x="37" y="39"/>
                </a:lnTo>
                <a:lnTo>
                  <a:pt x="31" y="39"/>
                </a:lnTo>
                <a:lnTo>
                  <a:pt x="24" y="41"/>
                </a:lnTo>
                <a:lnTo>
                  <a:pt x="22" y="43"/>
                </a:lnTo>
                <a:lnTo>
                  <a:pt x="18" y="44"/>
                </a:lnTo>
                <a:lnTo>
                  <a:pt x="18" y="48"/>
                </a:lnTo>
                <a:lnTo>
                  <a:pt x="18" y="50"/>
                </a:lnTo>
                <a:lnTo>
                  <a:pt x="20" y="54"/>
                </a:lnTo>
                <a:lnTo>
                  <a:pt x="24" y="56"/>
                </a:lnTo>
                <a:lnTo>
                  <a:pt x="28" y="56"/>
                </a:lnTo>
                <a:lnTo>
                  <a:pt x="31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3" y="41"/>
                </a:lnTo>
                <a:lnTo>
                  <a:pt x="4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5675313" y="2792413"/>
            <a:ext cx="65087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7" y="69"/>
                </a:moveTo>
                <a:lnTo>
                  <a:pt x="0" y="69"/>
                </a:lnTo>
                <a:lnTo>
                  <a:pt x="0" y="2"/>
                </a:lnTo>
                <a:lnTo>
                  <a:pt x="17" y="2"/>
                </a:lnTo>
                <a:lnTo>
                  <a:pt x="17" y="11"/>
                </a:lnTo>
                <a:lnTo>
                  <a:pt x="21" y="5"/>
                </a:lnTo>
                <a:lnTo>
                  <a:pt x="25" y="2"/>
                </a:lnTo>
                <a:lnTo>
                  <a:pt x="28" y="2"/>
                </a:lnTo>
                <a:lnTo>
                  <a:pt x="32" y="0"/>
                </a:lnTo>
                <a:lnTo>
                  <a:pt x="36" y="2"/>
                </a:lnTo>
                <a:lnTo>
                  <a:pt x="41" y="3"/>
                </a:lnTo>
                <a:lnTo>
                  <a:pt x="38" y="20"/>
                </a:lnTo>
                <a:lnTo>
                  <a:pt x="32" y="18"/>
                </a:lnTo>
                <a:lnTo>
                  <a:pt x="28" y="18"/>
                </a:lnTo>
                <a:lnTo>
                  <a:pt x="27" y="18"/>
                </a:lnTo>
                <a:lnTo>
                  <a:pt x="23" y="20"/>
                </a:lnTo>
                <a:lnTo>
                  <a:pt x="21" y="22"/>
                </a:lnTo>
                <a:lnTo>
                  <a:pt x="19" y="26"/>
                </a:lnTo>
                <a:lnTo>
                  <a:pt x="19" y="31"/>
                </a:lnTo>
                <a:lnTo>
                  <a:pt x="17" y="39"/>
                </a:lnTo>
                <a:lnTo>
                  <a:pt x="17" y="48"/>
                </a:lnTo>
                <a:lnTo>
                  <a:pt x="17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1" name="Freeform 65"/>
          <p:cNvSpPr>
            <a:spLocks/>
          </p:cNvSpPr>
          <p:nvPr/>
        </p:nvSpPr>
        <p:spPr bwMode="auto">
          <a:xfrm>
            <a:off x="5876925" y="2424113"/>
            <a:ext cx="95250" cy="146050"/>
          </a:xfrm>
          <a:custGeom>
            <a:avLst/>
            <a:gdLst>
              <a:gd name="T0" fmla="*/ 0 w 60"/>
              <a:gd name="T1" fmla="*/ 2147483647 h 92"/>
              <a:gd name="T2" fmla="*/ 0 w 60"/>
              <a:gd name="T3" fmla="*/ 0 h 92"/>
              <a:gd name="T4" fmla="*/ 2147483647 w 60"/>
              <a:gd name="T5" fmla="*/ 0 h 92"/>
              <a:gd name="T6" fmla="*/ 2147483647 w 60"/>
              <a:gd name="T7" fmla="*/ 2147483647 h 92"/>
              <a:gd name="T8" fmla="*/ 2147483647 w 60"/>
              <a:gd name="T9" fmla="*/ 2147483647 h 92"/>
              <a:gd name="T10" fmla="*/ 2147483647 w 60"/>
              <a:gd name="T11" fmla="*/ 2147483647 h 92"/>
              <a:gd name="T12" fmla="*/ 2147483647 w 60"/>
              <a:gd name="T13" fmla="*/ 2147483647 h 92"/>
              <a:gd name="T14" fmla="*/ 2147483647 w 60"/>
              <a:gd name="T15" fmla="*/ 2147483647 h 92"/>
              <a:gd name="T16" fmla="*/ 2147483647 w 60"/>
              <a:gd name="T17" fmla="*/ 2147483647 h 92"/>
              <a:gd name="T18" fmla="*/ 2147483647 w 60"/>
              <a:gd name="T19" fmla="*/ 2147483647 h 92"/>
              <a:gd name="T20" fmla="*/ 2147483647 w 60"/>
              <a:gd name="T21" fmla="*/ 2147483647 h 92"/>
              <a:gd name="T22" fmla="*/ 2147483647 w 60"/>
              <a:gd name="T23" fmla="*/ 2147483647 h 92"/>
              <a:gd name="T24" fmla="*/ 0 w 60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92"/>
              <a:gd name="T41" fmla="*/ 60 w 60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92">
                <a:moveTo>
                  <a:pt x="0" y="92"/>
                </a:moveTo>
                <a:lnTo>
                  <a:pt x="0" y="0"/>
                </a:lnTo>
                <a:lnTo>
                  <a:pt x="17" y="0"/>
                </a:lnTo>
                <a:lnTo>
                  <a:pt x="17" y="49"/>
                </a:lnTo>
                <a:lnTo>
                  <a:pt x="40" y="24"/>
                </a:lnTo>
                <a:lnTo>
                  <a:pt x="58" y="24"/>
                </a:lnTo>
                <a:lnTo>
                  <a:pt x="36" y="51"/>
                </a:lnTo>
                <a:lnTo>
                  <a:pt x="60" y="92"/>
                </a:lnTo>
                <a:lnTo>
                  <a:pt x="43" y="92"/>
                </a:lnTo>
                <a:lnTo>
                  <a:pt x="25" y="62"/>
                </a:lnTo>
                <a:lnTo>
                  <a:pt x="17" y="71"/>
                </a:lnTo>
                <a:lnTo>
                  <a:pt x="17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2" name="Freeform 66"/>
          <p:cNvSpPr>
            <a:spLocks/>
          </p:cNvSpPr>
          <p:nvPr/>
        </p:nvSpPr>
        <p:spPr bwMode="auto">
          <a:xfrm>
            <a:off x="7146925" y="17922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7181850" y="1831975"/>
            <a:ext cx="133350" cy="130175"/>
          </a:xfrm>
          <a:custGeom>
            <a:avLst/>
            <a:gdLst>
              <a:gd name="T0" fmla="*/ 2147483647 w 84"/>
              <a:gd name="T1" fmla="*/ 2147483647 h 82"/>
              <a:gd name="T2" fmla="*/ 2147483647 w 84"/>
              <a:gd name="T3" fmla="*/ 2147483647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0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0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2147483647 w 84"/>
              <a:gd name="T31" fmla="*/ 2147483647 h 82"/>
              <a:gd name="T32" fmla="*/ 2147483647 w 84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84" y="41"/>
                </a:moveTo>
                <a:lnTo>
                  <a:pt x="80" y="24"/>
                </a:lnTo>
                <a:lnTo>
                  <a:pt x="71" y="11"/>
                </a:lnTo>
                <a:lnTo>
                  <a:pt x="58" y="3"/>
                </a:lnTo>
                <a:lnTo>
                  <a:pt x="43" y="0"/>
                </a:lnTo>
                <a:lnTo>
                  <a:pt x="26" y="3"/>
                </a:lnTo>
                <a:lnTo>
                  <a:pt x="13" y="11"/>
                </a:lnTo>
                <a:lnTo>
                  <a:pt x="4" y="24"/>
                </a:lnTo>
                <a:lnTo>
                  <a:pt x="0" y="41"/>
                </a:lnTo>
                <a:lnTo>
                  <a:pt x="4" y="57"/>
                </a:lnTo>
                <a:lnTo>
                  <a:pt x="13" y="71"/>
                </a:lnTo>
                <a:lnTo>
                  <a:pt x="26" y="80"/>
                </a:lnTo>
                <a:lnTo>
                  <a:pt x="43" y="82"/>
                </a:lnTo>
                <a:lnTo>
                  <a:pt x="58" y="80"/>
                </a:lnTo>
                <a:lnTo>
                  <a:pt x="71" y="71"/>
                </a:lnTo>
                <a:lnTo>
                  <a:pt x="80" y="57"/>
                </a:lnTo>
                <a:lnTo>
                  <a:pt x="84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1836738" y="2708275"/>
            <a:ext cx="198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5" name="Freeform 69"/>
          <p:cNvSpPr>
            <a:spLocks/>
          </p:cNvSpPr>
          <p:nvPr/>
        </p:nvSpPr>
        <p:spPr bwMode="auto">
          <a:xfrm>
            <a:off x="1939925" y="268446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6" name="Freeform 70"/>
          <p:cNvSpPr>
            <a:spLocks/>
          </p:cNvSpPr>
          <p:nvPr/>
        </p:nvSpPr>
        <p:spPr bwMode="auto">
          <a:xfrm>
            <a:off x="4926013" y="3511550"/>
            <a:ext cx="207962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0" y="6"/>
                </a:lnTo>
                <a:lnTo>
                  <a:pt x="65" y="0"/>
                </a:lnTo>
                <a:lnTo>
                  <a:pt x="39" y="6"/>
                </a:lnTo>
                <a:lnTo>
                  <a:pt x="19" y="19"/>
                </a:lnTo>
                <a:lnTo>
                  <a:pt x="4" y="42"/>
                </a:lnTo>
                <a:lnTo>
                  <a:pt x="0" y="66"/>
                </a:lnTo>
                <a:lnTo>
                  <a:pt x="4" y="92"/>
                </a:lnTo>
                <a:lnTo>
                  <a:pt x="19" y="112"/>
                </a:lnTo>
                <a:lnTo>
                  <a:pt x="39" y="126"/>
                </a:lnTo>
                <a:lnTo>
                  <a:pt x="65" y="131"/>
                </a:lnTo>
                <a:lnTo>
                  <a:pt x="90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7" name="Freeform 71"/>
          <p:cNvSpPr>
            <a:spLocks/>
          </p:cNvSpPr>
          <p:nvPr/>
        </p:nvSpPr>
        <p:spPr bwMode="auto">
          <a:xfrm>
            <a:off x="56991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42"/>
                </a:lnTo>
                <a:lnTo>
                  <a:pt x="0" y="66"/>
                </a:lnTo>
                <a:lnTo>
                  <a:pt x="6" y="92"/>
                </a:lnTo>
                <a:lnTo>
                  <a:pt x="19" y="112"/>
                </a:lnTo>
                <a:lnTo>
                  <a:pt x="40" y="126"/>
                </a:lnTo>
                <a:lnTo>
                  <a:pt x="66" y="131"/>
                </a:lnTo>
                <a:lnTo>
                  <a:pt x="92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8" name="Freeform 72"/>
          <p:cNvSpPr>
            <a:spLocks/>
          </p:cNvSpPr>
          <p:nvPr/>
        </p:nvSpPr>
        <p:spPr bwMode="auto">
          <a:xfrm>
            <a:off x="3573463" y="3305175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3781425" y="3455988"/>
            <a:ext cx="396875" cy="150812"/>
          </a:xfrm>
          <a:custGeom>
            <a:avLst/>
            <a:gdLst>
              <a:gd name="T0" fmla="*/ 0 w 250"/>
              <a:gd name="T1" fmla="*/ 0 h 95"/>
              <a:gd name="T2" fmla="*/ 0 w 250"/>
              <a:gd name="T3" fmla="*/ 0 h 95"/>
              <a:gd name="T4" fmla="*/ 0 w 250"/>
              <a:gd name="T5" fmla="*/ 0 h 95"/>
              <a:gd name="T6" fmla="*/ 2147483647 w 250"/>
              <a:gd name="T7" fmla="*/ 0 h 95"/>
              <a:gd name="T8" fmla="*/ 2147483647 w 250"/>
              <a:gd name="T9" fmla="*/ 2147483647 h 95"/>
              <a:gd name="T10" fmla="*/ 2147483647 w 250"/>
              <a:gd name="T11" fmla="*/ 2147483647 h 95"/>
              <a:gd name="T12" fmla="*/ 2147483647 w 250"/>
              <a:gd name="T13" fmla="*/ 2147483647 h 95"/>
              <a:gd name="T14" fmla="*/ 2147483647 w 250"/>
              <a:gd name="T15" fmla="*/ 2147483647 h 95"/>
              <a:gd name="T16" fmla="*/ 2147483647 w 250"/>
              <a:gd name="T17" fmla="*/ 2147483647 h 95"/>
              <a:gd name="T18" fmla="*/ 2147483647 w 250"/>
              <a:gd name="T19" fmla="*/ 2147483647 h 95"/>
              <a:gd name="T20" fmla="*/ 2147483647 w 250"/>
              <a:gd name="T21" fmla="*/ 2147483647 h 95"/>
              <a:gd name="T22" fmla="*/ 2147483647 w 250"/>
              <a:gd name="T23" fmla="*/ 2147483647 h 95"/>
              <a:gd name="T24" fmla="*/ 2147483647 w 250"/>
              <a:gd name="T25" fmla="*/ 2147483647 h 95"/>
              <a:gd name="T26" fmla="*/ 2147483647 w 250"/>
              <a:gd name="T27" fmla="*/ 2147483647 h 95"/>
              <a:gd name="T28" fmla="*/ 2147483647 w 250"/>
              <a:gd name="T29" fmla="*/ 2147483647 h 95"/>
              <a:gd name="T30" fmla="*/ 2147483647 w 250"/>
              <a:gd name="T31" fmla="*/ 2147483647 h 95"/>
              <a:gd name="T32" fmla="*/ 2147483647 w 250"/>
              <a:gd name="T33" fmla="*/ 2147483647 h 95"/>
              <a:gd name="T34" fmla="*/ 2147483647 w 250"/>
              <a:gd name="T35" fmla="*/ 2147483647 h 95"/>
              <a:gd name="T36" fmla="*/ 2147483647 w 250"/>
              <a:gd name="T37" fmla="*/ 2147483647 h 95"/>
              <a:gd name="T38" fmla="*/ 2147483647 w 250"/>
              <a:gd name="T39" fmla="*/ 2147483647 h 95"/>
              <a:gd name="T40" fmla="*/ 2147483647 w 250"/>
              <a:gd name="T41" fmla="*/ 2147483647 h 95"/>
              <a:gd name="T42" fmla="*/ 2147483647 w 250"/>
              <a:gd name="T43" fmla="*/ 2147483647 h 95"/>
              <a:gd name="T44" fmla="*/ 2147483647 w 250"/>
              <a:gd name="T45" fmla="*/ 2147483647 h 95"/>
              <a:gd name="T46" fmla="*/ 2147483647 w 250"/>
              <a:gd name="T47" fmla="*/ 2147483647 h 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95"/>
              <a:gd name="T74" fmla="*/ 250 w 250"/>
              <a:gd name="T75" fmla="*/ 95 h 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9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6" y="2"/>
                </a:lnTo>
                <a:lnTo>
                  <a:pt x="9" y="4"/>
                </a:lnTo>
                <a:lnTo>
                  <a:pt x="13" y="7"/>
                </a:lnTo>
                <a:lnTo>
                  <a:pt x="21" y="11"/>
                </a:lnTo>
                <a:lnTo>
                  <a:pt x="28" y="15"/>
                </a:lnTo>
                <a:lnTo>
                  <a:pt x="49" y="26"/>
                </a:lnTo>
                <a:lnTo>
                  <a:pt x="75" y="37"/>
                </a:lnTo>
                <a:lnTo>
                  <a:pt x="103" y="52"/>
                </a:lnTo>
                <a:lnTo>
                  <a:pt x="131" y="65"/>
                </a:lnTo>
                <a:lnTo>
                  <a:pt x="157" y="75"/>
                </a:lnTo>
                <a:lnTo>
                  <a:pt x="185" y="84"/>
                </a:lnTo>
                <a:lnTo>
                  <a:pt x="207" y="90"/>
                </a:lnTo>
                <a:lnTo>
                  <a:pt x="226" y="93"/>
                </a:lnTo>
                <a:lnTo>
                  <a:pt x="237" y="93"/>
                </a:lnTo>
                <a:lnTo>
                  <a:pt x="243" y="95"/>
                </a:lnTo>
                <a:lnTo>
                  <a:pt x="247" y="95"/>
                </a:lnTo>
                <a:lnTo>
                  <a:pt x="250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0" name="Freeform 74"/>
          <p:cNvSpPr>
            <a:spLocks/>
          </p:cNvSpPr>
          <p:nvPr/>
        </p:nvSpPr>
        <p:spPr bwMode="auto">
          <a:xfrm>
            <a:off x="4084638" y="3578225"/>
            <a:ext cx="93662" cy="44450"/>
          </a:xfrm>
          <a:custGeom>
            <a:avLst/>
            <a:gdLst>
              <a:gd name="T0" fmla="*/ 2147483647 w 59"/>
              <a:gd name="T1" fmla="*/ 0 h 28"/>
              <a:gd name="T2" fmla="*/ 2147483647 w 59"/>
              <a:gd name="T3" fmla="*/ 2147483647 h 28"/>
              <a:gd name="T4" fmla="*/ 0 w 59"/>
              <a:gd name="T5" fmla="*/ 2147483647 h 28"/>
              <a:gd name="T6" fmla="*/ 0 60000 65536"/>
              <a:gd name="T7" fmla="*/ 0 60000 65536"/>
              <a:gd name="T8" fmla="*/ 0 60000 65536"/>
              <a:gd name="T9" fmla="*/ 0 w 59"/>
              <a:gd name="T10" fmla="*/ 0 h 28"/>
              <a:gd name="T11" fmla="*/ 59 w 5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8">
                <a:moveTo>
                  <a:pt x="1" y="0"/>
                </a:moveTo>
                <a:lnTo>
                  <a:pt x="59" y="18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4403725" y="3624263"/>
            <a:ext cx="531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2" name="Freeform 76"/>
          <p:cNvSpPr>
            <a:spLocks/>
          </p:cNvSpPr>
          <p:nvPr/>
        </p:nvSpPr>
        <p:spPr bwMode="auto">
          <a:xfrm>
            <a:off x="4840288" y="36004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5133975" y="3616325"/>
            <a:ext cx="574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4" name="Freeform 78"/>
          <p:cNvSpPr>
            <a:spLocks/>
          </p:cNvSpPr>
          <p:nvPr/>
        </p:nvSpPr>
        <p:spPr bwMode="auto">
          <a:xfrm>
            <a:off x="5613400" y="35925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5" name="Freeform 79"/>
          <p:cNvSpPr>
            <a:spLocks noEditPoints="1"/>
          </p:cNvSpPr>
          <p:nvPr/>
        </p:nvSpPr>
        <p:spPr bwMode="auto">
          <a:xfrm>
            <a:off x="3278188" y="3019425"/>
            <a:ext cx="103187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0 w 65"/>
              <a:gd name="T21" fmla="*/ 2147483647 h 94"/>
              <a:gd name="T22" fmla="*/ 2147483647 w 65"/>
              <a:gd name="T23" fmla="*/ 2147483647 h 94"/>
              <a:gd name="T24" fmla="*/ 2147483647 w 65"/>
              <a:gd name="T25" fmla="*/ 2147483647 h 94"/>
              <a:gd name="T26" fmla="*/ 2147483647 w 65"/>
              <a:gd name="T27" fmla="*/ 0 h 94"/>
              <a:gd name="T28" fmla="*/ 2147483647 w 65"/>
              <a:gd name="T29" fmla="*/ 2147483647 h 94"/>
              <a:gd name="T30" fmla="*/ 2147483647 w 65"/>
              <a:gd name="T31" fmla="*/ 0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2147483647 h 94"/>
              <a:gd name="T46" fmla="*/ 2147483647 w 65"/>
              <a:gd name="T47" fmla="*/ 2147483647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4"/>
              <a:gd name="T110" fmla="*/ 65 w 65"/>
              <a:gd name="T111" fmla="*/ 94 h 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4">
                <a:moveTo>
                  <a:pt x="3" y="71"/>
                </a:moveTo>
                <a:lnTo>
                  <a:pt x="24" y="75"/>
                </a:lnTo>
                <a:lnTo>
                  <a:pt x="26" y="77"/>
                </a:lnTo>
                <a:lnTo>
                  <a:pt x="26" y="79"/>
                </a:lnTo>
                <a:lnTo>
                  <a:pt x="29" y="81"/>
                </a:lnTo>
                <a:lnTo>
                  <a:pt x="35" y="81"/>
                </a:lnTo>
                <a:lnTo>
                  <a:pt x="41" y="81"/>
                </a:lnTo>
                <a:lnTo>
                  <a:pt x="44" y="79"/>
                </a:lnTo>
                <a:lnTo>
                  <a:pt x="46" y="77"/>
                </a:lnTo>
                <a:lnTo>
                  <a:pt x="48" y="75"/>
                </a:lnTo>
                <a:lnTo>
                  <a:pt x="48" y="71"/>
                </a:lnTo>
                <a:lnTo>
                  <a:pt x="48" y="66"/>
                </a:lnTo>
                <a:lnTo>
                  <a:pt x="48" y="56"/>
                </a:lnTo>
                <a:lnTo>
                  <a:pt x="43" y="62"/>
                </a:lnTo>
                <a:lnTo>
                  <a:pt x="35" y="66"/>
                </a:lnTo>
                <a:lnTo>
                  <a:pt x="28" y="68"/>
                </a:lnTo>
                <a:lnTo>
                  <a:pt x="18" y="66"/>
                </a:lnTo>
                <a:lnTo>
                  <a:pt x="13" y="62"/>
                </a:lnTo>
                <a:lnTo>
                  <a:pt x="7" y="56"/>
                </a:lnTo>
                <a:lnTo>
                  <a:pt x="3" y="51"/>
                </a:lnTo>
                <a:lnTo>
                  <a:pt x="1" y="43"/>
                </a:lnTo>
                <a:lnTo>
                  <a:pt x="0" y="34"/>
                </a:lnTo>
                <a:lnTo>
                  <a:pt x="1" y="25"/>
                </a:lnTo>
                <a:lnTo>
                  <a:pt x="3" y="15"/>
                </a:lnTo>
                <a:lnTo>
                  <a:pt x="9" y="8"/>
                </a:lnTo>
                <a:lnTo>
                  <a:pt x="14" y="4"/>
                </a:lnTo>
                <a:lnTo>
                  <a:pt x="20" y="0"/>
                </a:lnTo>
                <a:lnTo>
                  <a:pt x="28" y="0"/>
                </a:lnTo>
                <a:lnTo>
                  <a:pt x="35" y="0"/>
                </a:lnTo>
                <a:lnTo>
                  <a:pt x="43" y="4"/>
                </a:lnTo>
                <a:lnTo>
                  <a:pt x="48" y="10"/>
                </a:lnTo>
                <a:lnTo>
                  <a:pt x="48" y="0"/>
                </a:lnTo>
                <a:lnTo>
                  <a:pt x="65" y="0"/>
                </a:lnTo>
                <a:lnTo>
                  <a:pt x="65" y="60"/>
                </a:lnTo>
                <a:lnTo>
                  <a:pt x="65" y="68"/>
                </a:lnTo>
                <a:lnTo>
                  <a:pt x="65" y="73"/>
                </a:lnTo>
                <a:lnTo>
                  <a:pt x="63" y="79"/>
                </a:lnTo>
                <a:lnTo>
                  <a:pt x="61" y="83"/>
                </a:lnTo>
                <a:lnTo>
                  <a:pt x="57" y="86"/>
                </a:lnTo>
                <a:lnTo>
                  <a:pt x="54" y="90"/>
                </a:lnTo>
                <a:lnTo>
                  <a:pt x="48" y="92"/>
                </a:lnTo>
                <a:lnTo>
                  <a:pt x="43" y="94"/>
                </a:lnTo>
                <a:lnTo>
                  <a:pt x="33" y="94"/>
                </a:lnTo>
                <a:lnTo>
                  <a:pt x="24" y="94"/>
                </a:lnTo>
                <a:lnTo>
                  <a:pt x="16" y="92"/>
                </a:lnTo>
                <a:lnTo>
                  <a:pt x="11" y="88"/>
                </a:lnTo>
                <a:lnTo>
                  <a:pt x="7" y="84"/>
                </a:lnTo>
                <a:lnTo>
                  <a:pt x="3" y="79"/>
                </a:lnTo>
                <a:lnTo>
                  <a:pt x="3" y="73"/>
                </a:lnTo>
                <a:lnTo>
                  <a:pt x="3" y="71"/>
                </a:lnTo>
                <a:close/>
                <a:moveTo>
                  <a:pt x="18" y="34"/>
                </a:moveTo>
                <a:lnTo>
                  <a:pt x="18" y="40"/>
                </a:lnTo>
                <a:lnTo>
                  <a:pt x="20" y="45"/>
                </a:lnTo>
                <a:lnTo>
                  <a:pt x="22" y="49"/>
                </a:lnTo>
                <a:lnTo>
                  <a:pt x="28" y="53"/>
                </a:lnTo>
                <a:lnTo>
                  <a:pt x="33" y="55"/>
                </a:lnTo>
                <a:lnTo>
                  <a:pt x="39" y="53"/>
                </a:lnTo>
                <a:lnTo>
                  <a:pt x="44" y="49"/>
                </a:lnTo>
                <a:lnTo>
                  <a:pt x="46" y="45"/>
                </a:lnTo>
                <a:lnTo>
                  <a:pt x="48" y="40"/>
                </a:lnTo>
                <a:lnTo>
                  <a:pt x="48" y="34"/>
                </a:lnTo>
                <a:lnTo>
                  <a:pt x="48" y="28"/>
                </a:lnTo>
                <a:lnTo>
                  <a:pt x="46" y="23"/>
                </a:lnTo>
                <a:lnTo>
                  <a:pt x="44" y="19"/>
                </a:lnTo>
                <a:lnTo>
                  <a:pt x="39" y="15"/>
                </a:lnTo>
                <a:lnTo>
                  <a:pt x="33" y="14"/>
                </a:lnTo>
                <a:lnTo>
                  <a:pt x="28" y="15"/>
                </a:lnTo>
                <a:lnTo>
                  <a:pt x="22" y="19"/>
                </a:lnTo>
                <a:lnTo>
                  <a:pt x="20" y="23"/>
                </a:lnTo>
                <a:lnTo>
                  <a:pt x="18" y="27"/>
                </a:lnTo>
                <a:lnTo>
                  <a:pt x="18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6" name="Freeform 80"/>
          <p:cNvSpPr>
            <a:spLocks noEditPoints="1"/>
          </p:cNvSpPr>
          <p:nvPr/>
        </p:nvSpPr>
        <p:spPr bwMode="auto">
          <a:xfrm>
            <a:off x="3911600" y="3378200"/>
            <a:ext cx="109538" cy="111125"/>
          </a:xfrm>
          <a:custGeom>
            <a:avLst/>
            <a:gdLst>
              <a:gd name="T0" fmla="*/ 0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0 h 70"/>
              <a:gd name="T12" fmla="*/ 2147483647 w 69"/>
              <a:gd name="T13" fmla="*/ 0 h 70"/>
              <a:gd name="T14" fmla="*/ 2147483647 w 69"/>
              <a:gd name="T15" fmla="*/ 0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0 w 69"/>
              <a:gd name="T51" fmla="*/ 2147483647 h 70"/>
              <a:gd name="T52" fmla="*/ 0 w 69"/>
              <a:gd name="T53" fmla="*/ 2147483647 h 70"/>
              <a:gd name="T54" fmla="*/ 2147483647 w 69"/>
              <a:gd name="T55" fmla="*/ 2147483647 h 70"/>
              <a:gd name="T56" fmla="*/ 2147483647 w 69"/>
              <a:gd name="T57" fmla="*/ 2147483647 h 70"/>
              <a:gd name="T58" fmla="*/ 2147483647 w 69"/>
              <a:gd name="T59" fmla="*/ 2147483647 h 70"/>
              <a:gd name="T60" fmla="*/ 2147483647 w 69"/>
              <a:gd name="T61" fmla="*/ 2147483647 h 70"/>
              <a:gd name="T62" fmla="*/ 2147483647 w 69"/>
              <a:gd name="T63" fmla="*/ 2147483647 h 70"/>
              <a:gd name="T64" fmla="*/ 2147483647 w 69"/>
              <a:gd name="T65" fmla="*/ 2147483647 h 70"/>
              <a:gd name="T66" fmla="*/ 2147483647 w 69"/>
              <a:gd name="T67" fmla="*/ 2147483647 h 70"/>
              <a:gd name="T68" fmla="*/ 2147483647 w 69"/>
              <a:gd name="T69" fmla="*/ 2147483647 h 70"/>
              <a:gd name="T70" fmla="*/ 2147483647 w 69"/>
              <a:gd name="T71" fmla="*/ 2147483647 h 70"/>
              <a:gd name="T72" fmla="*/ 2147483647 w 69"/>
              <a:gd name="T73" fmla="*/ 2147483647 h 70"/>
              <a:gd name="T74" fmla="*/ 2147483647 w 69"/>
              <a:gd name="T75" fmla="*/ 2147483647 h 70"/>
              <a:gd name="T76" fmla="*/ 2147483647 w 69"/>
              <a:gd name="T77" fmla="*/ 2147483647 h 70"/>
              <a:gd name="T78" fmla="*/ 2147483647 w 69"/>
              <a:gd name="T79" fmla="*/ 2147483647 h 70"/>
              <a:gd name="T80" fmla="*/ 2147483647 w 69"/>
              <a:gd name="T81" fmla="*/ 2147483647 h 70"/>
              <a:gd name="T82" fmla="*/ 2147483647 w 69"/>
              <a:gd name="T83" fmla="*/ 2147483647 h 70"/>
              <a:gd name="T84" fmla="*/ 2147483647 w 69"/>
              <a:gd name="T85" fmla="*/ 2147483647 h 70"/>
              <a:gd name="T86" fmla="*/ 2147483647 w 69"/>
              <a:gd name="T87" fmla="*/ 2147483647 h 70"/>
              <a:gd name="T88" fmla="*/ 2147483647 w 69"/>
              <a:gd name="T89" fmla="*/ 2147483647 h 70"/>
              <a:gd name="T90" fmla="*/ 2147483647 w 69"/>
              <a:gd name="T91" fmla="*/ 2147483647 h 70"/>
              <a:gd name="T92" fmla="*/ 2147483647 w 69"/>
              <a:gd name="T93" fmla="*/ 2147483647 h 70"/>
              <a:gd name="T94" fmla="*/ 2147483647 w 69"/>
              <a:gd name="T95" fmla="*/ 2147483647 h 70"/>
              <a:gd name="T96" fmla="*/ 2147483647 w 69"/>
              <a:gd name="T97" fmla="*/ 2147483647 h 70"/>
              <a:gd name="T98" fmla="*/ 2147483647 w 69"/>
              <a:gd name="T99" fmla="*/ 2147483647 h 70"/>
              <a:gd name="T100" fmla="*/ 2147483647 w 69"/>
              <a:gd name="T101" fmla="*/ 2147483647 h 70"/>
              <a:gd name="T102" fmla="*/ 2147483647 w 69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70"/>
              <a:gd name="T158" fmla="*/ 69 w 69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70">
                <a:moveTo>
                  <a:pt x="0" y="34"/>
                </a:moveTo>
                <a:lnTo>
                  <a:pt x="2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5" y="0"/>
                </a:lnTo>
                <a:lnTo>
                  <a:pt x="52" y="4"/>
                </a:lnTo>
                <a:lnTo>
                  <a:pt x="60" y="10"/>
                </a:lnTo>
                <a:lnTo>
                  <a:pt x="66" y="17"/>
                </a:lnTo>
                <a:lnTo>
                  <a:pt x="67" y="25"/>
                </a:lnTo>
                <a:lnTo>
                  <a:pt x="69" y="34"/>
                </a:lnTo>
                <a:lnTo>
                  <a:pt x="67" y="43"/>
                </a:lnTo>
                <a:lnTo>
                  <a:pt x="66" y="53"/>
                </a:lnTo>
                <a:lnTo>
                  <a:pt x="60" y="60"/>
                </a:lnTo>
                <a:lnTo>
                  <a:pt x="52" y="64"/>
                </a:lnTo>
                <a:lnTo>
                  <a:pt x="45" y="68"/>
                </a:lnTo>
                <a:lnTo>
                  <a:pt x="36" y="70"/>
                </a:lnTo>
                <a:lnTo>
                  <a:pt x="26" y="68"/>
                </a:lnTo>
                <a:lnTo>
                  <a:pt x="17" y="66"/>
                </a:lnTo>
                <a:lnTo>
                  <a:pt x="11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9" y="41"/>
                </a:lnTo>
                <a:lnTo>
                  <a:pt x="19" y="47"/>
                </a:lnTo>
                <a:lnTo>
                  <a:pt x="23" y="51"/>
                </a:lnTo>
                <a:lnTo>
                  <a:pt x="26" y="53"/>
                </a:lnTo>
                <a:lnTo>
                  <a:pt x="30" y="55"/>
                </a:lnTo>
                <a:lnTo>
                  <a:pt x="34" y="56"/>
                </a:lnTo>
                <a:lnTo>
                  <a:pt x="39" y="55"/>
                </a:lnTo>
                <a:lnTo>
                  <a:pt x="43" y="53"/>
                </a:lnTo>
                <a:lnTo>
                  <a:pt x="47" y="51"/>
                </a:lnTo>
                <a:lnTo>
                  <a:pt x="51" y="47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51" y="23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7" name="Freeform 81"/>
          <p:cNvSpPr>
            <a:spLocks noEditPoints="1"/>
          </p:cNvSpPr>
          <p:nvPr/>
        </p:nvSpPr>
        <p:spPr bwMode="auto">
          <a:xfrm>
            <a:off x="4581525" y="349091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2147483647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7"/>
                </a:lnTo>
                <a:lnTo>
                  <a:pt x="6" y="17"/>
                </a:lnTo>
                <a:lnTo>
                  <a:pt x="10" y="10"/>
                </a:lnTo>
                <a:lnTo>
                  <a:pt x="17" y="4"/>
                </a:lnTo>
                <a:lnTo>
                  <a:pt x="26" y="2"/>
                </a:lnTo>
                <a:lnTo>
                  <a:pt x="36" y="0"/>
                </a:lnTo>
                <a:lnTo>
                  <a:pt x="45" y="2"/>
                </a:lnTo>
                <a:lnTo>
                  <a:pt x="53" y="4"/>
                </a:lnTo>
                <a:lnTo>
                  <a:pt x="60" y="10"/>
                </a:lnTo>
                <a:lnTo>
                  <a:pt x="66" y="17"/>
                </a:lnTo>
                <a:lnTo>
                  <a:pt x="69" y="27"/>
                </a:lnTo>
                <a:lnTo>
                  <a:pt x="69" y="36"/>
                </a:lnTo>
                <a:lnTo>
                  <a:pt x="69" y="45"/>
                </a:lnTo>
                <a:lnTo>
                  <a:pt x="66" y="53"/>
                </a:lnTo>
                <a:lnTo>
                  <a:pt x="60" y="60"/>
                </a:lnTo>
                <a:lnTo>
                  <a:pt x="53" y="66"/>
                </a:lnTo>
                <a:lnTo>
                  <a:pt x="45" y="68"/>
                </a:lnTo>
                <a:lnTo>
                  <a:pt x="36" y="69"/>
                </a:lnTo>
                <a:lnTo>
                  <a:pt x="26" y="69"/>
                </a:lnTo>
                <a:lnTo>
                  <a:pt x="17" y="66"/>
                </a:lnTo>
                <a:lnTo>
                  <a:pt x="13" y="62"/>
                </a:lnTo>
                <a:lnTo>
                  <a:pt x="8" y="58"/>
                </a:lnTo>
                <a:lnTo>
                  <a:pt x="6" y="53"/>
                </a:lnTo>
                <a:lnTo>
                  <a:pt x="2" y="47"/>
                </a:lnTo>
                <a:lnTo>
                  <a:pt x="2" y="41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9" y="41"/>
                </a:lnTo>
                <a:lnTo>
                  <a:pt x="21" y="47"/>
                </a:lnTo>
                <a:lnTo>
                  <a:pt x="23" y="51"/>
                </a:lnTo>
                <a:lnTo>
                  <a:pt x="26" y="55"/>
                </a:lnTo>
                <a:lnTo>
                  <a:pt x="30" y="56"/>
                </a:lnTo>
                <a:lnTo>
                  <a:pt x="36" y="56"/>
                </a:lnTo>
                <a:lnTo>
                  <a:pt x="39" y="56"/>
                </a:lnTo>
                <a:lnTo>
                  <a:pt x="43" y="55"/>
                </a:lnTo>
                <a:lnTo>
                  <a:pt x="47" y="51"/>
                </a:lnTo>
                <a:lnTo>
                  <a:pt x="51" y="47"/>
                </a:lnTo>
                <a:lnTo>
                  <a:pt x="53" y="41"/>
                </a:lnTo>
                <a:lnTo>
                  <a:pt x="53" y="36"/>
                </a:lnTo>
                <a:lnTo>
                  <a:pt x="53" y="28"/>
                </a:lnTo>
                <a:lnTo>
                  <a:pt x="51" y="23"/>
                </a:lnTo>
                <a:lnTo>
                  <a:pt x="47" y="19"/>
                </a:lnTo>
                <a:lnTo>
                  <a:pt x="43" y="17"/>
                </a:lnTo>
                <a:lnTo>
                  <a:pt x="39" y="15"/>
                </a:lnTo>
                <a:lnTo>
                  <a:pt x="36" y="13"/>
                </a:lnTo>
                <a:lnTo>
                  <a:pt x="30" y="15"/>
                </a:lnTo>
                <a:lnTo>
                  <a:pt x="26" y="17"/>
                </a:lnTo>
                <a:lnTo>
                  <a:pt x="23" y="19"/>
                </a:lnTo>
                <a:lnTo>
                  <a:pt x="21" y="23"/>
                </a:lnTo>
                <a:lnTo>
                  <a:pt x="19" y="28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>
            <a:off x="5373688" y="3473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9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3" y="52"/>
                </a:lnTo>
                <a:lnTo>
                  <a:pt x="45" y="51"/>
                </a:lnTo>
                <a:lnTo>
                  <a:pt x="45" y="49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8"/>
                </a:lnTo>
                <a:lnTo>
                  <a:pt x="9" y="36"/>
                </a:lnTo>
                <a:lnTo>
                  <a:pt x="5" y="30"/>
                </a:lnTo>
                <a:lnTo>
                  <a:pt x="4" y="26"/>
                </a:lnTo>
                <a:lnTo>
                  <a:pt x="2" y="21"/>
                </a:lnTo>
                <a:lnTo>
                  <a:pt x="2" y="15"/>
                </a:lnTo>
                <a:lnTo>
                  <a:pt x="5" y="10"/>
                </a:lnTo>
                <a:lnTo>
                  <a:pt x="9" y="6"/>
                </a:lnTo>
                <a:lnTo>
                  <a:pt x="15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8"/>
                </a:lnTo>
                <a:lnTo>
                  <a:pt x="58" y="13"/>
                </a:lnTo>
                <a:lnTo>
                  <a:pt x="60" y="19"/>
                </a:lnTo>
                <a:lnTo>
                  <a:pt x="41" y="21"/>
                </a:lnTo>
                <a:lnTo>
                  <a:pt x="41" y="17"/>
                </a:lnTo>
                <a:lnTo>
                  <a:pt x="37" y="15"/>
                </a:lnTo>
                <a:lnTo>
                  <a:pt x="35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20" y="17"/>
                </a:lnTo>
                <a:lnTo>
                  <a:pt x="19" y="19"/>
                </a:lnTo>
                <a:lnTo>
                  <a:pt x="20" y="21"/>
                </a:lnTo>
                <a:lnTo>
                  <a:pt x="24" y="23"/>
                </a:lnTo>
                <a:lnTo>
                  <a:pt x="30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4"/>
                </a:lnTo>
                <a:lnTo>
                  <a:pt x="60" y="38"/>
                </a:lnTo>
                <a:lnTo>
                  <a:pt x="62" y="41"/>
                </a:lnTo>
                <a:lnTo>
                  <a:pt x="62" y="47"/>
                </a:lnTo>
                <a:lnTo>
                  <a:pt x="62" y="52"/>
                </a:lnTo>
                <a:lnTo>
                  <a:pt x="58" y="58"/>
                </a:lnTo>
                <a:lnTo>
                  <a:pt x="54" y="62"/>
                </a:lnTo>
                <a:lnTo>
                  <a:pt x="48" y="66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6"/>
                </a:lnTo>
                <a:lnTo>
                  <a:pt x="9" y="64"/>
                </a:lnTo>
                <a:lnTo>
                  <a:pt x="5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9" name="Freeform 83"/>
          <p:cNvSpPr>
            <a:spLocks noEditPoints="1"/>
          </p:cNvSpPr>
          <p:nvPr/>
        </p:nvSpPr>
        <p:spPr bwMode="auto">
          <a:xfrm>
            <a:off x="6122988" y="3209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0 w 62"/>
              <a:gd name="T27" fmla="*/ 2147483647 h 67"/>
              <a:gd name="T28" fmla="*/ 0 w 62"/>
              <a:gd name="T29" fmla="*/ 2147483647 h 67"/>
              <a:gd name="T30" fmla="*/ 0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2147483647 w 62"/>
              <a:gd name="T37" fmla="*/ 2147483647 h 67"/>
              <a:gd name="T38" fmla="*/ 2147483647 w 62"/>
              <a:gd name="T39" fmla="*/ 0 h 67"/>
              <a:gd name="T40" fmla="*/ 2147483647 w 62"/>
              <a:gd name="T41" fmla="*/ 0 h 67"/>
              <a:gd name="T42" fmla="*/ 2147483647 w 62"/>
              <a:gd name="T43" fmla="*/ 0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2147483647 h 67"/>
              <a:gd name="T50" fmla="*/ 2147483647 w 62"/>
              <a:gd name="T51" fmla="*/ 2147483647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2147483647 w 62"/>
              <a:gd name="T69" fmla="*/ 2147483647 h 67"/>
              <a:gd name="T70" fmla="*/ 2147483647 w 62"/>
              <a:gd name="T71" fmla="*/ 2147483647 h 67"/>
              <a:gd name="T72" fmla="*/ 2147483647 w 62"/>
              <a:gd name="T73" fmla="*/ 2147483647 h 67"/>
              <a:gd name="T74" fmla="*/ 2147483647 w 62"/>
              <a:gd name="T75" fmla="*/ 2147483647 h 67"/>
              <a:gd name="T76" fmla="*/ 2147483647 w 62"/>
              <a:gd name="T77" fmla="*/ 2147483647 h 67"/>
              <a:gd name="T78" fmla="*/ 2147483647 w 62"/>
              <a:gd name="T79" fmla="*/ 2147483647 h 67"/>
              <a:gd name="T80" fmla="*/ 2147483647 w 62"/>
              <a:gd name="T81" fmla="*/ 2147483647 h 67"/>
              <a:gd name="T82" fmla="*/ 2147483647 w 62"/>
              <a:gd name="T83" fmla="*/ 2147483647 h 67"/>
              <a:gd name="T84" fmla="*/ 2147483647 w 62"/>
              <a:gd name="T85" fmla="*/ 2147483647 h 67"/>
              <a:gd name="T86" fmla="*/ 2147483647 w 62"/>
              <a:gd name="T87" fmla="*/ 2147483647 h 67"/>
              <a:gd name="T88" fmla="*/ 2147483647 w 62"/>
              <a:gd name="T89" fmla="*/ 2147483647 h 67"/>
              <a:gd name="T90" fmla="*/ 2147483647 w 62"/>
              <a:gd name="T91" fmla="*/ 2147483647 h 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7"/>
              <a:gd name="T140" fmla="*/ 62 w 62"/>
              <a:gd name="T141" fmla="*/ 67 h 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7">
                <a:moveTo>
                  <a:pt x="43" y="45"/>
                </a:moveTo>
                <a:lnTo>
                  <a:pt x="62" y="49"/>
                </a:lnTo>
                <a:lnTo>
                  <a:pt x="58" y="54"/>
                </a:lnTo>
                <a:lnTo>
                  <a:pt x="55" y="60"/>
                </a:lnTo>
                <a:lnTo>
                  <a:pt x="51" y="63"/>
                </a:lnTo>
                <a:lnTo>
                  <a:pt x="45" y="65"/>
                </a:lnTo>
                <a:lnTo>
                  <a:pt x="40" y="67"/>
                </a:lnTo>
                <a:lnTo>
                  <a:pt x="32" y="67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6"/>
                </a:lnTo>
                <a:lnTo>
                  <a:pt x="2" y="50"/>
                </a:lnTo>
                <a:lnTo>
                  <a:pt x="0" y="43"/>
                </a:lnTo>
                <a:lnTo>
                  <a:pt x="0" y="34"/>
                </a:lnTo>
                <a:lnTo>
                  <a:pt x="0" y="24"/>
                </a:lnTo>
                <a:lnTo>
                  <a:pt x="4" y="15"/>
                </a:lnTo>
                <a:lnTo>
                  <a:pt x="8" y="7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1"/>
                </a:lnTo>
                <a:lnTo>
                  <a:pt x="62" y="39"/>
                </a:lnTo>
                <a:lnTo>
                  <a:pt x="17" y="39"/>
                </a:lnTo>
                <a:lnTo>
                  <a:pt x="19" y="45"/>
                </a:lnTo>
                <a:lnTo>
                  <a:pt x="21" y="50"/>
                </a:lnTo>
                <a:lnTo>
                  <a:pt x="27" y="54"/>
                </a:lnTo>
                <a:lnTo>
                  <a:pt x="32" y="54"/>
                </a:lnTo>
                <a:lnTo>
                  <a:pt x="36" y="54"/>
                </a:lnTo>
                <a:lnTo>
                  <a:pt x="40" y="52"/>
                </a:lnTo>
                <a:lnTo>
                  <a:pt x="41" y="50"/>
                </a:lnTo>
                <a:lnTo>
                  <a:pt x="43" y="45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19"/>
                </a:lnTo>
                <a:lnTo>
                  <a:pt x="41" y="17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0" name="Freeform 84"/>
          <p:cNvSpPr>
            <a:spLocks noEditPoints="1"/>
          </p:cNvSpPr>
          <p:nvPr/>
        </p:nvSpPr>
        <p:spPr bwMode="auto">
          <a:xfrm>
            <a:off x="3894138" y="3698875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0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51"/>
                </a:lnTo>
                <a:lnTo>
                  <a:pt x="58" y="56"/>
                </a:lnTo>
                <a:lnTo>
                  <a:pt x="54" y="60"/>
                </a:lnTo>
                <a:lnTo>
                  <a:pt x="50" y="64"/>
                </a:lnTo>
                <a:lnTo>
                  <a:pt x="45" y="67"/>
                </a:lnTo>
                <a:lnTo>
                  <a:pt x="39" y="69"/>
                </a:lnTo>
                <a:lnTo>
                  <a:pt x="32" y="69"/>
                </a:lnTo>
                <a:lnTo>
                  <a:pt x="24" y="69"/>
                </a:lnTo>
                <a:lnTo>
                  <a:pt x="17" y="67"/>
                </a:lnTo>
                <a:lnTo>
                  <a:pt x="11" y="64"/>
                </a:lnTo>
                <a:lnTo>
                  <a:pt x="6" y="58"/>
                </a:lnTo>
                <a:lnTo>
                  <a:pt x="2" y="52"/>
                </a:lnTo>
                <a:lnTo>
                  <a:pt x="0" y="45"/>
                </a:lnTo>
                <a:lnTo>
                  <a:pt x="0" y="36"/>
                </a:lnTo>
                <a:lnTo>
                  <a:pt x="0" y="26"/>
                </a:lnTo>
                <a:lnTo>
                  <a:pt x="4" y="17"/>
                </a:lnTo>
                <a:lnTo>
                  <a:pt x="7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7" y="6"/>
                </a:lnTo>
                <a:lnTo>
                  <a:pt x="54" y="9"/>
                </a:lnTo>
                <a:lnTo>
                  <a:pt x="60" y="22"/>
                </a:lnTo>
                <a:lnTo>
                  <a:pt x="62" y="41"/>
                </a:lnTo>
                <a:lnTo>
                  <a:pt x="17" y="41"/>
                </a:lnTo>
                <a:lnTo>
                  <a:pt x="19" y="47"/>
                </a:lnTo>
                <a:lnTo>
                  <a:pt x="21" y="52"/>
                </a:lnTo>
                <a:lnTo>
                  <a:pt x="26" y="56"/>
                </a:lnTo>
                <a:lnTo>
                  <a:pt x="32" y="56"/>
                </a:lnTo>
                <a:lnTo>
                  <a:pt x="35" y="56"/>
                </a:lnTo>
                <a:lnTo>
                  <a:pt x="39" y="54"/>
                </a:lnTo>
                <a:lnTo>
                  <a:pt x="41" y="51"/>
                </a:lnTo>
                <a:lnTo>
                  <a:pt x="43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1"/>
                </a:lnTo>
                <a:lnTo>
                  <a:pt x="41" y="19"/>
                </a:lnTo>
                <a:lnTo>
                  <a:pt x="35" y="15"/>
                </a:lnTo>
                <a:lnTo>
                  <a:pt x="32" y="13"/>
                </a:lnTo>
                <a:lnTo>
                  <a:pt x="26" y="15"/>
                </a:lnTo>
                <a:lnTo>
                  <a:pt x="21" y="19"/>
                </a:lnTo>
                <a:lnTo>
                  <a:pt x="19" y="22"/>
                </a:lnTo>
                <a:lnTo>
                  <a:pt x="17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3279775" y="3681413"/>
            <a:ext cx="207963" cy="209550"/>
          </a:xfrm>
          <a:custGeom>
            <a:avLst/>
            <a:gdLst>
              <a:gd name="T0" fmla="*/ 2147483647 w 131"/>
              <a:gd name="T1" fmla="*/ 2147483647 h 132"/>
              <a:gd name="T2" fmla="*/ 2147483647 w 131"/>
              <a:gd name="T3" fmla="*/ 2147483647 h 132"/>
              <a:gd name="T4" fmla="*/ 2147483647 w 131"/>
              <a:gd name="T5" fmla="*/ 2147483647 h 132"/>
              <a:gd name="T6" fmla="*/ 2147483647 w 131"/>
              <a:gd name="T7" fmla="*/ 2147483647 h 132"/>
              <a:gd name="T8" fmla="*/ 2147483647 w 131"/>
              <a:gd name="T9" fmla="*/ 0 h 132"/>
              <a:gd name="T10" fmla="*/ 2147483647 w 131"/>
              <a:gd name="T11" fmla="*/ 2147483647 h 132"/>
              <a:gd name="T12" fmla="*/ 2147483647 w 131"/>
              <a:gd name="T13" fmla="*/ 2147483647 h 132"/>
              <a:gd name="T14" fmla="*/ 2147483647 w 131"/>
              <a:gd name="T15" fmla="*/ 2147483647 h 132"/>
              <a:gd name="T16" fmla="*/ 0 w 131"/>
              <a:gd name="T17" fmla="*/ 2147483647 h 132"/>
              <a:gd name="T18" fmla="*/ 2147483647 w 131"/>
              <a:gd name="T19" fmla="*/ 2147483647 h 132"/>
              <a:gd name="T20" fmla="*/ 2147483647 w 131"/>
              <a:gd name="T21" fmla="*/ 2147483647 h 132"/>
              <a:gd name="T22" fmla="*/ 2147483647 w 131"/>
              <a:gd name="T23" fmla="*/ 2147483647 h 132"/>
              <a:gd name="T24" fmla="*/ 2147483647 w 131"/>
              <a:gd name="T25" fmla="*/ 2147483647 h 132"/>
              <a:gd name="T26" fmla="*/ 2147483647 w 131"/>
              <a:gd name="T27" fmla="*/ 2147483647 h 132"/>
              <a:gd name="T28" fmla="*/ 2147483647 w 131"/>
              <a:gd name="T29" fmla="*/ 2147483647 h 132"/>
              <a:gd name="T30" fmla="*/ 2147483647 w 131"/>
              <a:gd name="T31" fmla="*/ 2147483647 h 132"/>
              <a:gd name="T32" fmla="*/ 2147483647 w 131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2"/>
              <a:gd name="T53" fmla="*/ 131 w 131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2">
                <a:moveTo>
                  <a:pt x="131" y="67"/>
                </a:moveTo>
                <a:lnTo>
                  <a:pt x="127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7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2"/>
                </a:lnTo>
                <a:lnTo>
                  <a:pt x="92" y="127"/>
                </a:lnTo>
                <a:lnTo>
                  <a:pt x="112" y="112"/>
                </a:lnTo>
                <a:lnTo>
                  <a:pt x="127" y="91"/>
                </a:lnTo>
                <a:lnTo>
                  <a:pt x="131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2" name="Freeform 86"/>
          <p:cNvSpPr>
            <a:spLocks/>
          </p:cNvSpPr>
          <p:nvPr/>
        </p:nvSpPr>
        <p:spPr bwMode="auto">
          <a:xfrm>
            <a:off x="38766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3" name="Freeform 87"/>
          <p:cNvSpPr>
            <a:spLocks/>
          </p:cNvSpPr>
          <p:nvPr/>
        </p:nvSpPr>
        <p:spPr bwMode="auto">
          <a:xfrm>
            <a:off x="4614863" y="4125913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0" y="21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4" y="41"/>
                </a:lnTo>
                <a:lnTo>
                  <a:pt x="0" y="65"/>
                </a:lnTo>
                <a:lnTo>
                  <a:pt x="4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3498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>
            <a:off x="4075113" y="42354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6" name="Freeform 90"/>
          <p:cNvSpPr>
            <a:spLocks/>
          </p:cNvSpPr>
          <p:nvPr/>
        </p:nvSpPr>
        <p:spPr bwMode="auto">
          <a:xfrm>
            <a:off x="4529138" y="4211638"/>
            <a:ext cx="93662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>
            <a:off x="4822825" y="4225925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8" name="Freeform 92"/>
          <p:cNvSpPr>
            <a:spLocks/>
          </p:cNvSpPr>
          <p:nvPr/>
        </p:nvSpPr>
        <p:spPr bwMode="auto">
          <a:xfrm>
            <a:off x="5275263" y="4203700"/>
            <a:ext cx="92075" cy="46038"/>
          </a:xfrm>
          <a:custGeom>
            <a:avLst/>
            <a:gdLst>
              <a:gd name="T0" fmla="*/ 0 w 58"/>
              <a:gd name="T1" fmla="*/ 0 h 29"/>
              <a:gd name="T2" fmla="*/ 2147483647 w 58"/>
              <a:gd name="T3" fmla="*/ 2147483647 h 29"/>
              <a:gd name="T4" fmla="*/ 0 w 58"/>
              <a:gd name="T5" fmla="*/ 2147483647 h 29"/>
              <a:gd name="T6" fmla="*/ 0 60000 65536"/>
              <a:gd name="T7" fmla="*/ 0 60000 65536"/>
              <a:gd name="T8" fmla="*/ 0 60000 65536"/>
              <a:gd name="T9" fmla="*/ 0 w 58"/>
              <a:gd name="T10" fmla="*/ 0 h 29"/>
              <a:gd name="T11" fmla="*/ 58 w 58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9">
                <a:moveTo>
                  <a:pt x="0" y="0"/>
                </a:moveTo>
                <a:lnTo>
                  <a:pt x="58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9" name="Freeform 93"/>
          <p:cNvSpPr>
            <a:spLocks/>
          </p:cNvSpPr>
          <p:nvPr/>
        </p:nvSpPr>
        <p:spPr bwMode="auto">
          <a:xfrm>
            <a:off x="2889250" y="3346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8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1" y="52"/>
                </a:lnTo>
                <a:lnTo>
                  <a:pt x="43" y="50"/>
                </a:lnTo>
                <a:lnTo>
                  <a:pt x="45" y="48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7"/>
                </a:lnTo>
                <a:lnTo>
                  <a:pt x="9" y="33"/>
                </a:lnTo>
                <a:lnTo>
                  <a:pt x="6" y="30"/>
                </a:lnTo>
                <a:lnTo>
                  <a:pt x="2" y="26"/>
                </a:lnTo>
                <a:lnTo>
                  <a:pt x="2" y="20"/>
                </a:lnTo>
                <a:lnTo>
                  <a:pt x="2" y="15"/>
                </a:lnTo>
                <a:lnTo>
                  <a:pt x="6" y="9"/>
                </a:lnTo>
                <a:lnTo>
                  <a:pt x="9" y="5"/>
                </a:lnTo>
                <a:lnTo>
                  <a:pt x="13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7"/>
                </a:lnTo>
                <a:lnTo>
                  <a:pt x="56" y="13"/>
                </a:lnTo>
                <a:lnTo>
                  <a:pt x="60" y="19"/>
                </a:lnTo>
                <a:lnTo>
                  <a:pt x="41" y="20"/>
                </a:lnTo>
                <a:lnTo>
                  <a:pt x="41" y="17"/>
                </a:lnTo>
                <a:lnTo>
                  <a:pt x="37" y="15"/>
                </a:lnTo>
                <a:lnTo>
                  <a:pt x="34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19" y="17"/>
                </a:lnTo>
                <a:lnTo>
                  <a:pt x="19" y="19"/>
                </a:lnTo>
                <a:lnTo>
                  <a:pt x="19" y="20"/>
                </a:lnTo>
                <a:lnTo>
                  <a:pt x="20" y="20"/>
                </a:lnTo>
                <a:lnTo>
                  <a:pt x="24" y="22"/>
                </a:lnTo>
                <a:lnTo>
                  <a:pt x="28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3"/>
                </a:lnTo>
                <a:lnTo>
                  <a:pt x="60" y="37"/>
                </a:lnTo>
                <a:lnTo>
                  <a:pt x="62" y="41"/>
                </a:lnTo>
                <a:lnTo>
                  <a:pt x="62" y="47"/>
                </a:lnTo>
                <a:lnTo>
                  <a:pt x="60" y="52"/>
                </a:lnTo>
                <a:lnTo>
                  <a:pt x="58" y="58"/>
                </a:lnTo>
                <a:lnTo>
                  <a:pt x="54" y="61"/>
                </a:lnTo>
                <a:lnTo>
                  <a:pt x="48" y="65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5"/>
                </a:lnTo>
                <a:lnTo>
                  <a:pt x="9" y="63"/>
                </a:lnTo>
                <a:lnTo>
                  <a:pt x="6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0" name="Freeform 94"/>
          <p:cNvSpPr>
            <a:spLocks/>
          </p:cNvSpPr>
          <p:nvPr/>
        </p:nvSpPr>
        <p:spPr bwMode="auto">
          <a:xfrm>
            <a:off x="3702050" y="4064000"/>
            <a:ext cx="96838" cy="144463"/>
          </a:xfrm>
          <a:custGeom>
            <a:avLst/>
            <a:gdLst>
              <a:gd name="T0" fmla="*/ 2147483647 w 61"/>
              <a:gd name="T1" fmla="*/ 0 h 91"/>
              <a:gd name="T2" fmla="*/ 2147483647 w 61"/>
              <a:gd name="T3" fmla="*/ 2147483647 h 91"/>
              <a:gd name="T4" fmla="*/ 2147483647 w 61"/>
              <a:gd name="T5" fmla="*/ 2147483647 h 91"/>
              <a:gd name="T6" fmla="*/ 2147483647 w 61"/>
              <a:gd name="T7" fmla="*/ 2147483647 h 91"/>
              <a:gd name="T8" fmla="*/ 2147483647 w 61"/>
              <a:gd name="T9" fmla="*/ 2147483647 h 91"/>
              <a:gd name="T10" fmla="*/ 2147483647 w 61"/>
              <a:gd name="T11" fmla="*/ 2147483647 h 91"/>
              <a:gd name="T12" fmla="*/ 2147483647 w 61"/>
              <a:gd name="T13" fmla="*/ 2147483647 h 91"/>
              <a:gd name="T14" fmla="*/ 2147483647 w 61"/>
              <a:gd name="T15" fmla="*/ 2147483647 h 91"/>
              <a:gd name="T16" fmla="*/ 2147483647 w 61"/>
              <a:gd name="T17" fmla="*/ 2147483647 h 91"/>
              <a:gd name="T18" fmla="*/ 2147483647 w 61"/>
              <a:gd name="T19" fmla="*/ 2147483647 h 91"/>
              <a:gd name="T20" fmla="*/ 2147483647 w 61"/>
              <a:gd name="T21" fmla="*/ 2147483647 h 91"/>
              <a:gd name="T22" fmla="*/ 2147483647 w 61"/>
              <a:gd name="T23" fmla="*/ 2147483647 h 91"/>
              <a:gd name="T24" fmla="*/ 2147483647 w 61"/>
              <a:gd name="T25" fmla="*/ 2147483647 h 91"/>
              <a:gd name="T26" fmla="*/ 2147483647 w 61"/>
              <a:gd name="T27" fmla="*/ 2147483647 h 91"/>
              <a:gd name="T28" fmla="*/ 2147483647 w 61"/>
              <a:gd name="T29" fmla="*/ 2147483647 h 91"/>
              <a:gd name="T30" fmla="*/ 2147483647 w 61"/>
              <a:gd name="T31" fmla="*/ 2147483647 h 91"/>
              <a:gd name="T32" fmla="*/ 2147483647 w 61"/>
              <a:gd name="T33" fmla="*/ 2147483647 h 91"/>
              <a:gd name="T34" fmla="*/ 2147483647 w 61"/>
              <a:gd name="T35" fmla="*/ 2147483647 h 91"/>
              <a:gd name="T36" fmla="*/ 2147483647 w 61"/>
              <a:gd name="T37" fmla="*/ 2147483647 h 91"/>
              <a:gd name="T38" fmla="*/ 2147483647 w 61"/>
              <a:gd name="T39" fmla="*/ 2147483647 h 91"/>
              <a:gd name="T40" fmla="*/ 2147483647 w 61"/>
              <a:gd name="T41" fmla="*/ 2147483647 h 91"/>
              <a:gd name="T42" fmla="*/ 2147483647 w 61"/>
              <a:gd name="T43" fmla="*/ 2147483647 h 91"/>
              <a:gd name="T44" fmla="*/ 2147483647 w 61"/>
              <a:gd name="T45" fmla="*/ 2147483647 h 91"/>
              <a:gd name="T46" fmla="*/ 2147483647 w 61"/>
              <a:gd name="T47" fmla="*/ 2147483647 h 91"/>
              <a:gd name="T48" fmla="*/ 2147483647 w 61"/>
              <a:gd name="T49" fmla="*/ 2147483647 h 91"/>
              <a:gd name="T50" fmla="*/ 2147483647 w 61"/>
              <a:gd name="T51" fmla="*/ 2147483647 h 91"/>
              <a:gd name="T52" fmla="*/ 2147483647 w 61"/>
              <a:gd name="T53" fmla="*/ 2147483647 h 91"/>
              <a:gd name="T54" fmla="*/ 2147483647 w 61"/>
              <a:gd name="T55" fmla="*/ 2147483647 h 91"/>
              <a:gd name="T56" fmla="*/ 2147483647 w 61"/>
              <a:gd name="T57" fmla="*/ 2147483647 h 91"/>
              <a:gd name="T58" fmla="*/ 2147483647 w 61"/>
              <a:gd name="T59" fmla="*/ 2147483647 h 91"/>
              <a:gd name="T60" fmla="*/ 0 w 61"/>
              <a:gd name="T61" fmla="*/ 2147483647 h 91"/>
              <a:gd name="T62" fmla="*/ 0 w 61"/>
              <a:gd name="T63" fmla="*/ 0 h 91"/>
              <a:gd name="T64" fmla="*/ 2147483647 w 61"/>
              <a:gd name="T65" fmla="*/ 0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91"/>
              <a:gd name="T101" fmla="*/ 61 w 61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91">
                <a:moveTo>
                  <a:pt x="16" y="0"/>
                </a:moveTo>
                <a:lnTo>
                  <a:pt x="16" y="33"/>
                </a:lnTo>
                <a:lnTo>
                  <a:pt x="22" y="28"/>
                </a:lnTo>
                <a:lnTo>
                  <a:pt x="29" y="24"/>
                </a:lnTo>
                <a:lnTo>
                  <a:pt x="37" y="24"/>
                </a:lnTo>
                <a:lnTo>
                  <a:pt x="43" y="24"/>
                </a:lnTo>
                <a:lnTo>
                  <a:pt x="48" y="26"/>
                </a:lnTo>
                <a:lnTo>
                  <a:pt x="52" y="28"/>
                </a:lnTo>
                <a:lnTo>
                  <a:pt x="56" y="32"/>
                </a:lnTo>
                <a:lnTo>
                  <a:pt x="58" y="35"/>
                </a:lnTo>
                <a:lnTo>
                  <a:pt x="59" y="39"/>
                </a:lnTo>
                <a:lnTo>
                  <a:pt x="59" y="45"/>
                </a:lnTo>
                <a:lnTo>
                  <a:pt x="61" y="52"/>
                </a:lnTo>
                <a:lnTo>
                  <a:pt x="61" y="91"/>
                </a:lnTo>
                <a:lnTo>
                  <a:pt x="43" y="91"/>
                </a:lnTo>
                <a:lnTo>
                  <a:pt x="43" y="56"/>
                </a:lnTo>
                <a:lnTo>
                  <a:pt x="43" y="50"/>
                </a:lnTo>
                <a:lnTo>
                  <a:pt x="43" y="46"/>
                </a:lnTo>
                <a:lnTo>
                  <a:pt x="43" y="43"/>
                </a:lnTo>
                <a:lnTo>
                  <a:pt x="41" y="41"/>
                </a:lnTo>
                <a:lnTo>
                  <a:pt x="39" y="39"/>
                </a:lnTo>
                <a:lnTo>
                  <a:pt x="35" y="37"/>
                </a:lnTo>
                <a:lnTo>
                  <a:pt x="31" y="37"/>
                </a:lnTo>
                <a:lnTo>
                  <a:pt x="28" y="37"/>
                </a:lnTo>
                <a:lnTo>
                  <a:pt x="24" y="39"/>
                </a:lnTo>
                <a:lnTo>
                  <a:pt x="20" y="41"/>
                </a:lnTo>
                <a:lnTo>
                  <a:pt x="18" y="45"/>
                </a:lnTo>
                <a:lnTo>
                  <a:pt x="16" y="50"/>
                </a:lnTo>
                <a:lnTo>
                  <a:pt x="16" y="58"/>
                </a:lnTo>
                <a:lnTo>
                  <a:pt x="16" y="91"/>
                </a:lnTo>
                <a:lnTo>
                  <a:pt x="0" y="9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1" name="Freeform 95"/>
          <p:cNvSpPr>
            <a:spLocks noEditPoints="1"/>
          </p:cNvSpPr>
          <p:nvPr/>
        </p:nvSpPr>
        <p:spPr bwMode="auto">
          <a:xfrm>
            <a:off x="4279900" y="4129088"/>
            <a:ext cx="100013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0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0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2147483647 w 63"/>
              <a:gd name="T73" fmla="*/ 2147483647 h 69"/>
              <a:gd name="T74" fmla="*/ 2147483647 w 63"/>
              <a:gd name="T75" fmla="*/ 2147483647 h 69"/>
              <a:gd name="T76" fmla="*/ 2147483647 w 63"/>
              <a:gd name="T77" fmla="*/ 2147483647 h 69"/>
              <a:gd name="T78" fmla="*/ 2147483647 w 63"/>
              <a:gd name="T79" fmla="*/ 2147483647 h 69"/>
              <a:gd name="T80" fmla="*/ 2147483647 w 63"/>
              <a:gd name="T81" fmla="*/ 2147483647 h 69"/>
              <a:gd name="T82" fmla="*/ 2147483647 w 63"/>
              <a:gd name="T83" fmla="*/ 2147483647 h 69"/>
              <a:gd name="T84" fmla="*/ 2147483647 w 63"/>
              <a:gd name="T85" fmla="*/ 2147483647 h 69"/>
              <a:gd name="T86" fmla="*/ 2147483647 w 63"/>
              <a:gd name="T87" fmla="*/ 2147483647 h 69"/>
              <a:gd name="T88" fmla="*/ 2147483647 w 63"/>
              <a:gd name="T89" fmla="*/ 2147483647 h 69"/>
              <a:gd name="T90" fmla="*/ 2147483647 w 63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9"/>
              <a:gd name="T140" fmla="*/ 63 w 63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9">
                <a:moveTo>
                  <a:pt x="45" y="47"/>
                </a:moveTo>
                <a:lnTo>
                  <a:pt x="61" y="50"/>
                </a:lnTo>
                <a:lnTo>
                  <a:pt x="60" y="56"/>
                </a:lnTo>
                <a:lnTo>
                  <a:pt x="56" y="60"/>
                </a:lnTo>
                <a:lnTo>
                  <a:pt x="50" y="63"/>
                </a:lnTo>
                <a:lnTo>
                  <a:pt x="46" y="67"/>
                </a:lnTo>
                <a:lnTo>
                  <a:pt x="39" y="69"/>
                </a:lnTo>
                <a:lnTo>
                  <a:pt x="33" y="69"/>
                </a:lnTo>
                <a:lnTo>
                  <a:pt x="24" y="69"/>
                </a:lnTo>
                <a:lnTo>
                  <a:pt x="18" y="67"/>
                </a:lnTo>
                <a:lnTo>
                  <a:pt x="11" y="63"/>
                </a:lnTo>
                <a:lnTo>
                  <a:pt x="7" y="58"/>
                </a:lnTo>
                <a:lnTo>
                  <a:pt x="4" y="52"/>
                </a:lnTo>
                <a:lnTo>
                  <a:pt x="2" y="45"/>
                </a:lnTo>
                <a:lnTo>
                  <a:pt x="0" y="35"/>
                </a:lnTo>
                <a:lnTo>
                  <a:pt x="2" y="26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2" y="0"/>
                </a:lnTo>
                <a:lnTo>
                  <a:pt x="41" y="2"/>
                </a:lnTo>
                <a:lnTo>
                  <a:pt x="48" y="5"/>
                </a:lnTo>
                <a:lnTo>
                  <a:pt x="54" y="9"/>
                </a:lnTo>
                <a:lnTo>
                  <a:pt x="61" y="22"/>
                </a:lnTo>
                <a:lnTo>
                  <a:pt x="63" y="41"/>
                </a:lnTo>
                <a:lnTo>
                  <a:pt x="18" y="41"/>
                </a:lnTo>
                <a:lnTo>
                  <a:pt x="18" y="47"/>
                </a:lnTo>
                <a:lnTo>
                  <a:pt x="22" y="52"/>
                </a:lnTo>
                <a:lnTo>
                  <a:pt x="28" y="56"/>
                </a:lnTo>
                <a:lnTo>
                  <a:pt x="33" y="56"/>
                </a:lnTo>
                <a:lnTo>
                  <a:pt x="37" y="56"/>
                </a:lnTo>
                <a:lnTo>
                  <a:pt x="41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6" y="30"/>
                </a:moveTo>
                <a:lnTo>
                  <a:pt x="45" y="24"/>
                </a:lnTo>
                <a:lnTo>
                  <a:pt x="45" y="20"/>
                </a:lnTo>
                <a:lnTo>
                  <a:pt x="41" y="19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2" y="19"/>
                </a:lnTo>
                <a:lnTo>
                  <a:pt x="18" y="22"/>
                </a:lnTo>
                <a:lnTo>
                  <a:pt x="18" y="30"/>
                </a:lnTo>
                <a:lnTo>
                  <a:pt x="4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2" name="Freeform 96"/>
          <p:cNvSpPr>
            <a:spLocks noEditPoints="1"/>
          </p:cNvSpPr>
          <p:nvPr/>
        </p:nvSpPr>
        <p:spPr bwMode="auto">
          <a:xfrm>
            <a:off x="5065713" y="4129088"/>
            <a:ext cx="96837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2147483647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0 w 61"/>
              <a:gd name="T27" fmla="*/ 2147483647 h 69"/>
              <a:gd name="T28" fmla="*/ 0 w 61"/>
              <a:gd name="T29" fmla="*/ 2147483647 h 69"/>
              <a:gd name="T30" fmla="*/ 0 w 61"/>
              <a:gd name="T31" fmla="*/ 2147483647 h 69"/>
              <a:gd name="T32" fmla="*/ 2147483647 w 61"/>
              <a:gd name="T33" fmla="*/ 2147483647 h 69"/>
              <a:gd name="T34" fmla="*/ 2147483647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0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2147483647 w 61"/>
              <a:gd name="T73" fmla="*/ 2147483647 h 69"/>
              <a:gd name="T74" fmla="*/ 2147483647 w 61"/>
              <a:gd name="T75" fmla="*/ 2147483647 h 69"/>
              <a:gd name="T76" fmla="*/ 2147483647 w 61"/>
              <a:gd name="T77" fmla="*/ 2147483647 h 69"/>
              <a:gd name="T78" fmla="*/ 2147483647 w 61"/>
              <a:gd name="T79" fmla="*/ 2147483647 h 69"/>
              <a:gd name="T80" fmla="*/ 2147483647 w 61"/>
              <a:gd name="T81" fmla="*/ 2147483647 h 69"/>
              <a:gd name="T82" fmla="*/ 2147483647 w 61"/>
              <a:gd name="T83" fmla="*/ 2147483647 h 69"/>
              <a:gd name="T84" fmla="*/ 2147483647 w 61"/>
              <a:gd name="T85" fmla="*/ 2147483647 h 69"/>
              <a:gd name="T86" fmla="*/ 2147483647 w 61"/>
              <a:gd name="T87" fmla="*/ 2147483647 h 69"/>
              <a:gd name="T88" fmla="*/ 2147483647 w 61"/>
              <a:gd name="T89" fmla="*/ 2147483647 h 69"/>
              <a:gd name="T90" fmla="*/ 2147483647 w 61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69"/>
              <a:gd name="T140" fmla="*/ 61 w 61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69">
                <a:moveTo>
                  <a:pt x="43" y="47"/>
                </a:moveTo>
                <a:lnTo>
                  <a:pt x="61" y="50"/>
                </a:lnTo>
                <a:lnTo>
                  <a:pt x="58" y="56"/>
                </a:lnTo>
                <a:lnTo>
                  <a:pt x="54" y="60"/>
                </a:lnTo>
                <a:lnTo>
                  <a:pt x="50" y="63"/>
                </a:lnTo>
                <a:lnTo>
                  <a:pt x="44" y="67"/>
                </a:lnTo>
                <a:lnTo>
                  <a:pt x="39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58"/>
                </a:lnTo>
                <a:lnTo>
                  <a:pt x="2" y="52"/>
                </a:lnTo>
                <a:lnTo>
                  <a:pt x="0" y="45"/>
                </a:lnTo>
                <a:lnTo>
                  <a:pt x="0" y="35"/>
                </a:lnTo>
                <a:lnTo>
                  <a:pt x="0" y="26"/>
                </a:lnTo>
                <a:lnTo>
                  <a:pt x="3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6" y="5"/>
                </a:lnTo>
                <a:lnTo>
                  <a:pt x="54" y="9"/>
                </a:lnTo>
                <a:lnTo>
                  <a:pt x="59" y="22"/>
                </a:lnTo>
                <a:lnTo>
                  <a:pt x="61" y="41"/>
                </a:lnTo>
                <a:lnTo>
                  <a:pt x="16" y="41"/>
                </a:lnTo>
                <a:lnTo>
                  <a:pt x="18" y="47"/>
                </a:lnTo>
                <a:lnTo>
                  <a:pt x="22" y="52"/>
                </a:lnTo>
                <a:lnTo>
                  <a:pt x="26" y="56"/>
                </a:lnTo>
                <a:lnTo>
                  <a:pt x="31" y="56"/>
                </a:lnTo>
                <a:lnTo>
                  <a:pt x="35" y="56"/>
                </a:lnTo>
                <a:lnTo>
                  <a:pt x="39" y="54"/>
                </a:lnTo>
                <a:lnTo>
                  <a:pt x="41" y="50"/>
                </a:lnTo>
                <a:lnTo>
                  <a:pt x="43" y="47"/>
                </a:lnTo>
                <a:close/>
                <a:moveTo>
                  <a:pt x="44" y="30"/>
                </a:moveTo>
                <a:lnTo>
                  <a:pt x="44" y="24"/>
                </a:lnTo>
                <a:lnTo>
                  <a:pt x="43" y="20"/>
                </a:lnTo>
                <a:lnTo>
                  <a:pt x="41" y="19"/>
                </a:lnTo>
                <a:lnTo>
                  <a:pt x="37" y="15"/>
                </a:lnTo>
                <a:lnTo>
                  <a:pt x="31" y="13"/>
                </a:lnTo>
                <a:lnTo>
                  <a:pt x="26" y="15"/>
                </a:lnTo>
                <a:lnTo>
                  <a:pt x="20" y="19"/>
                </a:lnTo>
                <a:lnTo>
                  <a:pt x="18" y="22"/>
                </a:lnTo>
                <a:lnTo>
                  <a:pt x="16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3" name="Freeform 97"/>
          <p:cNvSpPr>
            <a:spLocks/>
          </p:cNvSpPr>
          <p:nvPr/>
        </p:nvSpPr>
        <p:spPr bwMode="auto">
          <a:xfrm>
            <a:off x="3432175" y="44021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7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41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2"/>
                </a:lnTo>
                <a:lnTo>
                  <a:pt x="41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2"/>
                </a:lnTo>
                <a:lnTo>
                  <a:pt x="127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4" name="Freeform 98"/>
          <p:cNvSpPr>
            <a:spLocks/>
          </p:cNvSpPr>
          <p:nvPr/>
        </p:nvSpPr>
        <p:spPr bwMode="auto">
          <a:xfrm>
            <a:off x="4416425" y="450532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39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5"/>
                </a:lnTo>
                <a:lnTo>
                  <a:pt x="3" y="90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0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5292725" y="450532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39"/>
                </a:lnTo>
                <a:lnTo>
                  <a:pt x="113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39"/>
                </a:lnTo>
                <a:lnTo>
                  <a:pt x="0" y="65"/>
                </a:lnTo>
                <a:lnTo>
                  <a:pt x="6" y="90"/>
                </a:lnTo>
                <a:lnTo>
                  <a:pt x="19" y="112"/>
                </a:lnTo>
                <a:lnTo>
                  <a:pt x="40" y="125"/>
                </a:lnTo>
                <a:lnTo>
                  <a:pt x="66" y="131"/>
                </a:lnTo>
                <a:lnTo>
                  <a:pt x="92" y="125"/>
                </a:lnTo>
                <a:lnTo>
                  <a:pt x="113" y="112"/>
                </a:lnTo>
                <a:lnTo>
                  <a:pt x="126" y="90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6" name="Freeform 100"/>
          <p:cNvSpPr>
            <a:spLocks/>
          </p:cNvSpPr>
          <p:nvPr/>
        </p:nvSpPr>
        <p:spPr bwMode="auto">
          <a:xfrm>
            <a:off x="6143625" y="4437063"/>
            <a:ext cx="207963" cy="211137"/>
          </a:xfrm>
          <a:custGeom>
            <a:avLst/>
            <a:gdLst>
              <a:gd name="T0" fmla="*/ 2147483647 w 131"/>
              <a:gd name="T1" fmla="*/ 2147483647 h 133"/>
              <a:gd name="T2" fmla="*/ 2147483647 w 131"/>
              <a:gd name="T3" fmla="*/ 2147483647 h 133"/>
              <a:gd name="T4" fmla="*/ 2147483647 w 131"/>
              <a:gd name="T5" fmla="*/ 2147483647 h 133"/>
              <a:gd name="T6" fmla="*/ 2147483647 w 131"/>
              <a:gd name="T7" fmla="*/ 2147483647 h 133"/>
              <a:gd name="T8" fmla="*/ 2147483647 w 131"/>
              <a:gd name="T9" fmla="*/ 0 h 133"/>
              <a:gd name="T10" fmla="*/ 2147483647 w 131"/>
              <a:gd name="T11" fmla="*/ 2147483647 h 133"/>
              <a:gd name="T12" fmla="*/ 2147483647 w 131"/>
              <a:gd name="T13" fmla="*/ 2147483647 h 133"/>
              <a:gd name="T14" fmla="*/ 2147483647 w 131"/>
              <a:gd name="T15" fmla="*/ 2147483647 h 133"/>
              <a:gd name="T16" fmla="*/ 0 w 131"/>
              <a:gd name="T17" fmla="*/ 2147483647 h 133"/>
              <a:gd name="T18" fmla="*/ 2147483647 w 131"/>
              <a:gd name="T19" fmla="*/ 2147483647 h 133"/>
              <a:gd name="T20" fmla="*/ 2147483647 w 131"/>
              <a:gd name="T21" fmla="*/ 2147483647 h 133"/>
              <a:gd name="T22" fmla="*/ 2147483647 w 131"/>
              <a:gd name="T23" fmla="*/ 2147483647 h 133"/>
              <a:gd name="T24" fmla="*/ 2147483647 w 131"/>
              <a:gd name="T25" fmla="*/ 2147483647 h 133"/>
              <a:gd name="T26" fmla="*/ 2147483647 w 131"/>
              <a:gd name="T27" fmla="*/ 2147483647 h 133"/>
              <a:gd name="T28" fmla="*/ 2147483647 w 131"/>
              <a:gd name="T29" fmla="*/ 2147483647 h 133"/>
              <a:gd name="T30" fmla="*/ 2147483647 w 131"/>
              <a:gd name="T31" fmla="*/ 2147483647 h 133"/>
              <a:gd name="T32" fmla="*/ 2147483647 w 131"/>
              <a:gd name="T33" fmla="*/ 2147483647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3"/>
              <a:gd name="T53" fmla="*/ 131 w 131"/>
              <a:gd name="T54" fmla="*/ 133 h 1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3">
                <a:moveTo>
                  <a:pt x="131" y="65"/>
                </a:moveTo>
                <a:lnTo>
                  <a:pt x="126" y="41"/>
                </a:lnTo>
                <a:lnTo>
                  <a:pt x="113" y="21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0" y="127"/>
                </a:lnTo>
                <a:lnTo>
                  <a:pt x="66" y="133"/>
                </a:lnTo>
                <a:lnTo>
                  <a:pt x="92" y="127"/>
                </a:lnTo>
                <a:lnTo>
                  <a:pt x="113" y="112"/>
                </a:lnTo>
                <a:lnTo>
                  <a:pt x="126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7" name="Freeform 101"/>
          <p:cNvSpPr>
            <a:spLocks/>
          </p:cNvSpPr>
          <p:nvPr/>
        </p:nvSpPr>
        <p:spPr bwMode="auto">
          <a:xfrm>
            <a:off x="3630613" y="4529138"/>
            <a:ext cx="793750" cy="85725"/>
          </a:xfrm>
          <a:custGeom>
            <a:avLst/>
            <a:gdLst>
              <a:gd name="T0" fmla="*/ 0 w 500"/>
              <a:gd name="T1" fmla="*/ 0 h 54"/>
              <a:gd name="T2" fmla="*/ 0 w 500"/>
              <a:gd name="T3" fmla="*/ 0 h 54"/>
              <a:gd name="T4" fmla="*/ 2147483647 w 500"/>
              <a:gd name="T5" fmla="*/ 0 h 54"/>
              <a:gd name="T6" fmla="*/ 2147483647 w 500"/>
              <a:gd name="T7" fmla="*/ 2147483647 h 54"/>
              <a:gd name="T8" fmla="*/ 2147483647 w 500"/>
              <a:gd name="T9" fmla="*/ 2147483647 h 54"/>
              <a:gd name="T10" fmla="*/ 2147483647 w 500"/>
              <a:gd name="T11" fmla="*/ 2147483647 h 54"/>
              <a:gd name="T12" fmla="*/ 2147483647 w 500"/>
              <a:gd name="T13" fmla="*/ 2147483647 h 54"/>
              <a:gd name="T14" fmla="*/ 2147483647 w 500"/>
              <a:gd name="T15" fmla="*/ 2147483647 h 54"/>
              <a:gd name="T16" fmla="*/ 2147483647 w 500"/>
              <a:gd name="T17" fmla="*/ 2147483647 h 54"/>
              <a:gd name="T18" fmla="*/ 2147483647 w 500"/>
              <a:gd name="T19" fmla="*/ 2147483647 h 54"/>
              <a:gd name="T20" fmla="*/ 2147483647 w 500"/>
              <a:gd name="T21" fmla="*/ 2147483647 h 54"/>
              <a:gd name="T22" fmla="*/ 2147483647 w 500"/>
              <a:gd name="T23" fmla="*/ 2147483647 h 54"/>
              <a:gd name="T24" fmla="*/ 2147483647 w 500"/>
              <a:gd name="T25" fmla="*/ 2147483647 h 54"/>
              <a:gd name="T26" fmla="*/ 2147483647 w 500"/>
              <a:gd name="T27" fmla="*/ 2147483647 h 54"/>
              <a:gd name="T28" fmla="*/ 2147483647 w 500"/>
              <a:gd name="T29" fmla="*/ 2147483647 h 54"/>
              <a:gd name="T30" fmla="*/ 2147483647 w 500"/>
              <a:gd name="T31" fmla="*/ 2147483647 h 54"/>
              <a:gd name="T32" fmla="*/ 2147483647 w 500"/>
              <a:gd name="T33" fmla="*/ 2147483647 h 54"/>
              <a:gd name="T34" fmla="*/ 2147483647 w 500"/>
              <a:gd name="T35" fmla="*/ 2147483647 h 54"/>
              <a:gd name="T36" fmla="*/ 2147483647 w 500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0"/>
              <a:gd name="T58" fmla="*/ 0 h 54"/>
              <a:gd name="T59" fmla="*/ 500 w 500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0" h="5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  <a:lnTo>
                  <a:pt x="24" y="4"/>
                </a:lnTo>
                <a:lnTo>
                  <a:pt x="46" y="9"/>
                </a:lnTo>
                <a:lnTo>
                  <a:pt x="78" y="17"/>
                </a:lnTo>
                <a:lnTo>
                  <a:pt x="119" y="24"/>
                </a:lnTo>
                <a:lnTo>
                  <a:pt x="166" y="34"/>
                </a:lnTo>
                <a:lnTo>
                  <a:pt x="215" y="41"/>
                </a:lnTo>
                <a:lnTo>
                  <a:pt x="265" y="49"/>
                </a:lnTo>
                <a:lnTo>
                  <a:pt x="327" y="52"/>
                </a:lnTo>
                <a:lnTo>
                  <a:pt x="381" y="54"/>
                </a:lnTo>
                <a:lnTo>
                  <a:pt x="427" y="54"/>
                </a:lnTo>
                <a:lnTo>
                  <a:pt x="463" y="54"/>
                </a:lnTo>
                <a:lnTo>
                  <a:pt x="483" y="54"/>
                </a:lnTo>
                <a:lnTo>
                  <a:pt x="495" y="52"/>
                </a:lnTo>
                <a:lnTo>
                  <a:pt x="498" y="52"/>
                </a:lnTo>
                <a:lnTo>
                  <a:pt x="500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8" name="Freeform 102"/>
          <p:cNvSpPr>
            <a:spLocks/>
          </p:cNvSpPr>
          <p:nvPr/>
        </p:nvSpPr>
        <p:spPr bwMode="auto">
          <a:xfrm>
            <a:off x="4330700" y="4591050"/>
            <a:ext cx="93663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4632325" y="4603750"/>
            <a:ext cx="679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0" name="Freeform 104"/>
          <p:cNvSpPr>
            <a:spLocks/>
          </p:cNvSpPr>
          <p:nvPr/>
        </p:nvSpPr>
        <p:spPr bwMode="auto">
          <a:xfrm>
            <a:off x="5216525" y="457993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" name="Freeform 105"/>
          <p:cNvSpPr>
            <a:spLocks/>
          </p:cNvSpPr>
          <p:nvPr/>
        </p:nvSpPr>
        <p:spPr bwMode="auto">
          <a:xfrm>
            <a:off x="5492750" y="4576763"/>
            <a:ext cx="660400" cy="50800"/>
          </a:xfrm>
          <a:custGeom>
            <a:avLst/>
            <a:gdLst>
              <a:gd name="T0" fmla="*/ 0 w 416"/>
              <a:gd name="T1" fmla="*/ 2147483647 h 32"/>
              <a:gd name="T2" fmla="*/ 0 w 416"/>
              <a:gd name="T3" fmla="*/ 2147483647 h 32"/>
              <a:gd name="T4" fmla="*/ 2147483647 w 416"/>
              <a:gd name="T5" fmla="*/ 2147483647 h 32"/>
              <a:gd name="T6" fmla="*/ 2147483647 w 416"/>
              <a:gd name="T7" fmla="*/ 2147483647 h 32"/>
              <a:gd name="T8" fmla="*/ 2147483647 w 416"/>
              <a:gd name="T9" fmla="*/ 2147483647 h 32"/>
              <a:gd name="T10" fmla="*/ 2147483647 w 416"/>
              <a:gd name="T11" fmla="*/ 2147483647 h 32"/>
              <a:gd name="T12" fmla="*/ 2147483647 w 416"/>
              <a:gd name="T13" fmla="*/ 2147483647 h 32"/>
              <a:gd name="T14" fmla="*/ 2147483647 w 416"/>
              <a:gd name="T15" fmla="*/ 2147483647 h 32"/>
              <a:gd name="T16" fmla="*/ 2147483647 w 416"/>
              <a:gd name="T17" fmla="*/ 2147483647 h 32"/>
              <a:gd name="T18" fmla="*/ 2147483647 w 416"/>
              <a:gd name="T19" fmla="*/ 2147483647 h 32"/>
              <a:gd name="T20" fmla="*/ 2147483647 w 416"/>
              <a:gd name="T21" fmla="*/ 2147483647 h 32"/>
              <a:gd name="T22" fmla="*/ 2147483647 w 416"/>
              <a:gd name="T23" fmla="*/ 2147483647 h 32"/>
              <a:gd name="T24" fmla="*/ 2147483647 w 416"/>
              <a:gd name="T25" fmla="*/ 2147483647 h 32"/>
              <a:gd name="T26" fmla="*/ 2147483647 w 416"/>
              <a:gd name="T27" fmla="*/ 2147483647 h 32"/>
              <a:gd name="T28" fmla="*/ 2147483647 w 416"/>
              <a:gd name="T29" fmla="*/ 2147483647 h 32"/>
              <a:gd name="T30" fmla="*/ 2147483647 w 416"/>
              <a:gd name="T31" fmla="*/ 2147483647 h 32"/>
              <a:gd name="T32" fmla="*/ 2147483647 w 416"/>
              <a:gd name="T33" fmla="*/ 2147483647 h 32"/>
              <a:gd name="T34" fmla="*/ 2147483647 w 416"/>
              <a:gd name="T35" fmla="*/ 2147483647 h 32"/>
              <a:gd name="T36" fmla="*/ 2147483647 w 416"/>
              <a:gd name="T37" fmla="*/ 0 h 32"/>
              <a:gd name="T38" fmla="*/ 2147483647 w 416"/>
              <a:gd name="T39" fmla="*/ 0 h 32"/>
              <a:gd name="T40" fmla="*/ 2147483647 w 416"/>
              <a:gd name="T41" fmla="*/ 0 h 32"/>
              <a:gd name="T42" fmla="*/ 2147483647 w 416"/>
              <a:gd name="T43" fmla="*/ 0 h 32"/>
              <a:gd name="T44" fmla="*/ 2147483647 w 416"/>
              <a:gd name="T45" fmla="*/ 0 h 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32"/>
              <a:gd name="T71" fmla="*/ 416 w 416"/>
              <a:gd name="T72" fmla="*/ 32 h 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32">
                <a:moveTo>
                  <a:pt x="0" y="22"/>
                </a:moveTo>
                <a:lnTo>
                  <a:pt x="0" y="22"/>
                </a:lnTo>
                <a:lnTo>
                  <a:pt x="1" y="24"/>
                </a:lnTo>
                <a:lnTo>
                  <a:pt x="9" y="24"/>
                </a:lnTo>
                <a:lnTo>
                  <a:pt x="20" y="24"/>
                </a:lnTo>
                <a:lnTo>
                  <a:pt x="41" y="26"/>
                </a:lnTo>
                <a:lnTo>
                  <a:pt x="69" y="28"/>
                </a:lnTo>
                <a:lnTo>
                  <a:pt x="104" y="30"/>
                </a:lnTo>
                <a:lnTo>
                  <a:pt x="145" y="32"/>
                </a:lnTo>
                <a:lnTo>
                  <a:pt x="188" y="32"/>
                </a:lnTo>
                <a:lnTo>
                  <a:pt x="231" y="32"/>
                </a:lnTo>
                <a:lnTo>
                  <a:pt x="282" y="26"/>
                </a:lnTo>
                <a:lnTo>
                  <a:pt x="325" y="20"/>
                </a:lnTo>
                <a:lnTo>
                  <a:pt x="360" y="13"/>
                </a:lnTo>
                <a:lnTo>
                  <a:pt x="388" y="5"/>
                </a:lnTo>
                <a:lnTo>
                  <a:pt x="397" y="4"/>
                </a:lnTo>
                <a:lnTo>
                  <a:pt x="403" y="2"/>
                </a:lnTo>
                <a:lnTo>
                  <a:pt x="409" y="2"/>
                </a:lnTo>
                <a:lnTo>
                  <a:pt x="412" y="0"/>
                </a:lnTo>
                <a:lnTo>
                  <a:pt x="414" y="0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" name="Freeform 106"/>
          <p:cNvSpPr>
            <a:spLocks/>
          </p:cNvSpPr>
          <p:nvPr/>
        </p:nvSpPr>
        <p:spPr bwMode="auto">
          <a:xfrm>
            <a:off x="6054725" y="4573588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2"/>
                </a:lnTo>
                <a:lnTo>
                  <a:pt x="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3" name="Freeform 107"/>
          <p:cNvSpPr>
            <a:spLocks/>
          </p:cNvSpPr>
          <p:nvPr/>
        </p:nvSpPr>
        <p:spPr bwMode="auto">
          <a:xfrm>
            <a:off x="2705100" y="3713163"/>
            <a:ext cx="153988" cy="107950"/>
          </a:xfrm>
          <a:custGeom>
            <a:avLst/>
            <a:gdLst>
              <a:gd name="T0" fmla="*/ 0 w 97"/>
              <a:gd name="T1" fmla="*/ 2147483647 h 68"/>
              <a:gd name="T2" fmla="*/ 2147483647 w 97"/>
              <a:gd name="T3" fmla="*/ 2147483647 h 68"/>
              <a:gd name="T4" fmla="*/ 2147483647 w 97"/>
              <a:gd name="T5" fmla="*/ 2147483647 h 68"/>
              <a:gd name="T6" fmla="*/ 2147483647 w 97"/>
              <a:gd name="T7" fmla="*/ 2147483647 h 68"/>
              <a:gd name="T8" fmla="*/ 2147483647 w 97"/>
              <a:gd name="T9" fmla="*/ 2147483647 h 68"/>
              <a:gd name="T10" fmla="*/ 2147483647 w 97"/>
              <a:gd name="T11" fmla="*/ 0 h 68"/>
              <a:gd name="T12" fmla="*/ 2147483647 w 97"/>
              <a:gd name="T13" fmla="*/ 0 h 68"/>
              <a:gd name="T14" fmla="*/ 2147483647 w 97"/>
              <a:gd name="T15" fmla="*/ 2147483647 h 68"/>
              <a:gd name="T16" fmla="*/ 2147483647 w 97"/>
              <a:gd name="T17" fmla="*/ 2147483647 h 68"/>
              <a:gd name="T18" fmla="*/ 2147483647 w 97"/>
              <a:gd name="T19" fmla="*/ 2147483647 h 68"/>
              <a:gd name="T20" fmla="*/ 2147483647 w 97"/>
              <a:gd name="T21" fmla="*/ 2147483647 h 68"/>
              <a:gd name="T22" fmla="*/ 2147483647 w 97"/>
              <a:gd name="T23" fmla="*/ 2147483647 h 68"/>
              <a:gd name="T24" fmla="*/ 2147483647 w 97"/>
              <a:gd name="T25" fmla="*/ 0 h 68"/>
              <a:gd name="T26" fmla="*/ 2147483647 w 97"/>
              <a:gd name="T27" fmla="*/ 0 h 68"/>
              <a:gd name="T28" fmla="*/ 2147483647 w 97"/>
              <a:gd name="T29" fmla="*/ 0 h 68"/>
              <a:gd name="T30" fmla="*/ 2147483647 w 97"/>
              <a:gd name="T31" fmla="*/ 2147483647 h 68"/>
              <a:gd name="T32" fmla="*/ 2147483647 w 97"/>
              <a:gd name="T33" fmla="*/ 2147483647 h 68"/>
              <a:gd name="T34" fmla="*/ 2147483647 w 97"/>
              <a:gd name="T35" fmla="*/ 2147483647 h 68"/>
              <a:gd name="T36" fmla="*/ 2147483647 w 97"/>
              <a:gd name="T37" fmla="*/ 2147483647 h 68"/>
              <a:gd name="T38" fmla="*/ 2147483647 w 97"/>
              <a:gd name="T39" fmla="*/ 2147483647 h 68"/>
              <a:gd name="T40" fmla="*/ 2147483647 w 97"/>
              <a:gd name="T41" fmla="*/ 2147483647 h 68"/>
              <a:gd name="T42" fmla="*/ 2147483647 w 97"/>
              <a:gd name="T43" fmla="*/ 2147483647 h 68"/>
              <a:gd name="T44" fmla="*/ 2147483647 w 97"/>
              <a:gd name="T45" fmla="*/ 2147483647 h 68"/>
              <a:gd name="T46" fmla="*/ 2147483647 w 97"/>
              <a:gd name="T47" fmla="*/ 2147483647 h 68"/>
              <a:gd name="T48" fmla="*/ 2147483647 w 97"/>
              <a:gd name="T49" fmla="*/ 2147483647 h 68"/>
              <a:gd name="T50" fmla="*/ 2147483647 w 97"/>
              <a:gd name="T51" fmla="*/ 2147483647 h 68"/>
              <a:gd name="T52" fmla="*/ 2147483647 w 97"/>
              <a:gd name="T53" fmla="*/ 2147483647 h 68"/>
              <a:gd name="T54" fmla="*/ 2147483647 w 97"/>
              <a:gd name="T55" fmla="*/ 2147483647 h 68"/>
              <a:gd name="T56" fmla="*/ 2147483647 w 97"/>
              <a:gd name="T57" fmla="*/ 2147483647 h 68"/>
              <a:gd name="T58" fmla="*/ 2147483647 w 97"/>
              <a:gd name="T59" fmla="*/ 2147483647 h 68"/>
              <a:gd name="T60" fmla="*/ 2147483647 w 97"/>
              <a:gd name="T61" fmla="*/ 2147483647 h 68"/>
              <a:gd name="T62" fmla="*/ 2147483647 w 97"/>
              <a:gd name="T63" fmla="*/ 2147483647 h 68"/>
              <a:gd name="T64" fmla="*/ 2147483647 w 97"/>
              <a:gd name="T65" fmla="*/ 2147483647 h 68"/>
              <a:gd name="T66" fmla="*/ 2147483647 w 97"/>
              <a:gd name="T67" fmla="*/ 2147483647 h 68"/>
              <a:gd name="T68" fmla="*/ 2147483647 w 97"/>
              <a:gd name="T69" fmla="*/ 2147483647 h 68"/>
              <a:gd name="T70" fmla="*/ 2147483647 w 97"/>
              <a:gd name="T71" fmla="*/ 2147483647 h 68"/>
              <a:gd name="T72" fmla="*/ 2147483647 w 97"/>
              <a:gd name="T73" fmla="*/ 2147483647 h 68"/>
              <a:gd name="T74" fmla="*/ 2147483647 w 97"/>
              <a:gd name="T75" fmla="*/ 2147483647 h 68"/>
              <a:gd name="T76" fmla="*/ 2147483647 w 97"/>
              <a:gd name="T77" fmla="*/ 2147483647 h 68"/>
              <a:gd name="T78" fmla="*/ 2147483647 w 97"/>
              <a:gd name="T79" fmla="*/ 2147483647 h 68"/>
              <a:gd name="T80" fmla="*/ 2147483647 w 97"/>
              <a:gd name="T81" fmla="*/ 2147483647 h 68"/>
              <a:gd name="T82" fmla="*/ 2147483647 w 97"/>
              <a:gd name="T83" fmla="*/ 2147483647 h 68"/>
              <a:gd name="T84" fmla="*/ 2147483647 w 97"/>
              <a:gd name="T85" fmla="*/ 2147483647 h 68"/>
              <a:gd name="T86" fmla="*/ 2147483647 w 97"/>
              <a:gd name="T87" fmla="*/ 2147483647 h 68"/>
              <a:gd name="T88" fmla="*/ 2147483647 w 97"/>
              <a:gd name="T89" fmla="*/ 2147483647 h 68"/>
              <a:gd name="T90" fmla="*/ 2147483647 w 97"/>
              <a:gd name="T91" fmla="*/ 2147483647 h 68"/>
              <a:gd name="T92" fmla="*/ 2147483647 w 97"/>
              <a:gd name="T93" fmla="*/ 2147483647 h 68"/>
              <a:gd name="T94" fmla="*/ 2147483647 w 97"/>
              <a:gd name="T95" fmla="*/ 2147483647 h 68"/>
              <a:gd name="T96" fmla="*/ 2147483647 w 97"/>
              <a:gd name="T97" fmla="*/ 2147483647 h 68"/>
              <a:gd name="T98" fmla="*/ 2147483647 w 97"/>
              <a:gd name="T99" fmla="*/ 2147483647 h 68"/>
              <a:gd name="T100" fmla="*/ 2147483647 w 97"/>
              <a:gd name="T101" fmla="*/ 2147483647 h 68"/>
              <a:gd name="T102" fmla="*/ 0 w 97"/>
              <a:gd name="T103" fmla="*/ 2147483647 h 68"/>
              <a:gd name="T104" fmla="*/ 0 w 97"/>
              <a:gd name="T105" fmla="*/ 2147483647 h 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68"/>
              <a:gd name="T161" fmla="*/ 97 w 97"/>
              <a:gd name="T162" fmla="*/ 68 h 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68">
                <a:moveTo>
                  <a:pt x="0" y="2"/>
                </a:moveTo>
                <a:lnTo>
                  <a:pt x="19" y="2"/>
                </a:lnTo>
                <a:lnTo>
                  <a:pt x="19" y="12"/>
                </a:lnTo>
                <a:lnTo>
                  <a:pt x="24" y="4"/>
                </a:lnTo>
                <a:lnTo>
                  <a:pt x="30" y="2"/>
                </a:lnTo>
                <a:lnTo>
                  <a:pt x="37" y="0"/>
                </a:lnTo>
                <a:lnTo>
                  <a:pt x="43" y="0"/>
                </a:lnTo>
                <a:lnTo>
                  <a:pt x="49" y="2"/>
                </a:lnTo>
                <a:lnTo>
                  <a:pt x="52" y="6"/>
                </a:lnTo>
                <a:lnTo>
                  <a:pt x="56" y="12"/>
                </a:lnTo>
                <a:lnTo>
                  <a:pt x="60" y="6"/>
                </a:lnTo>
                <a:lnTo>
                  <a:pt x="65" y="2"/>
                </a:lnTo>
                <a:lnTo>
                  <a:pt x="71" y="0"/>
                </a:lnTo>
                <a:lnTo>
                  <a:pt x="77" y="0"/>
                </a:lnTo>
                <a:lnTo>
                  <a:pt x="82" y="0"/>
                </a:lnTo>
                <a:lnTo>
                  <a:pt x="88" y="4"/>
                </a:lnTo>
                <a:lnTo>
                  <a:pt x="94" y="8"/>
                </a:lnTo>
                <a:lnTo>
                  <a:pt x="95" y="12"/>
                </a:lnTo>
                <a:lnTo>
                  <a:pt x="97" y="17"/>
                </a:lnTo>
                <a:lnTo>
                  <a:pt x="97" y="27"/>
                </a:lnTo>
                <a:lnTo>
                  <a:pt x="97" y="68"/>
                </a:lnTo>
                <a:lnTo>
                  <a:pt x="80" y="68"/>
                </a:lnTo>
                <a:lnTo>
                  <a:pt x="80" y="30"/>
                </a:lnTo>
                <a:lnTo>
                  <a:pt x="80" y="25"/>
                </a:lnTo>
                <a:lnTo>
                  <a:pt x="80" y="21"/>
                </a:lnTo>
                <a:lnTo>
                  <a:pt x="79" y="17"/>
                </a:lnTo>
                <a:lnTo>
                  <a:pt x="75" y="15"/>
                </a:lnTo>
                <a:lnTo>
                  <a:pt x="71" y="13"/>
                </a:lnTo>
                <a:lnTo>
                  <a:pt x="67" y="13"/>
                </a:lnTo>
                <a:lnTo>
                  <a:pt x="64" y="15"/>
                </a:lnTo>
                <a:lnTo>
                  <a:pt x="62" y="19"/>
                </a:lnTo>
                <a:lnTo>
                  <a:pt x="60" y="23"/>
                </a:lnTo>
                <a:lnTo>
                  <a:pt x="58" y="28"/>
                </a:lnTo>
                <a:lnTo>
                  <a:pt x="58" y="36"/>
                </a:lnTo>
                <a:lnTo>
                  <a:pt x="58" y="68"/>
                </a:lnTo>
                <a:lnTo>
                  <a:pt x="41" y="68"/>
                </a:lnTo>
                <a:lnTo>
                  <a:pt x="41" y="32"/>
                </a:lnTo>
                <a:lnTo>
                  <a:pt x="41" y="27"/>
                </a:lnTo>
                <a:lnTo>
                  <a:pt x="41" y="23"/>
                </a:lnTo>
                <a:lnTo>
                  <a:pt x="39" y="19"/>
                </a:lnTo>
                <a:lnTo>
                  <a:pt x="39" y="17"/>
                </a:lnTo>
                <a:lnTo>
                  <a:pt x="37" y="15"/>
                </a:lnTo>
                <a:lnTo>
                  <a:pt x="34" y="13"/>
                </a:lnTo>
                <a:lnTo>
                  <a:pt x="32" y="13"/>
                </a:lnTo>
                <a:lnTo>
                  <a:pt x="28" y="13"/>
                </a:lnTo>
                <a:lnTo>
                  <a:pt x="24" y="15"/>
                </a:lnTo>
                <a:lnTo>
                  <a:pt x="21" y="19"/>
                </a:lnTo>
                <a:lnTo>
                  <a:pt x="19" y="23"/>
                </a:lnTo>
                <a:lnTo>
                  <a:pt x="19" y="28"/>
                </a:lnTo>
                <a:lnTo>
                  <a:pt x="19" y="36"/>
                </a:lnTo>
                <a:lnTo>
                  <a:pt x="19" y="68"/>
                </a:lnTo>
                <a:lnTo>
                  <a:pt x="0" y="68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4" name="Freeform 108"/>
          <p:cNvSpPr>
            <a:spLocks noEditPoints="1"/>
          </p:cNvSpPr>
          <p:nvPr/>
        </p:nvSpPr>
        <p:spPr bwMode="auto">
          <a:xfrm>
            <a:off x="3911600" y="4695825"/>
            <a:ext cx="109538" cy="109538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3"/>
                </a:moveTo>
                <a:lnTo>
                  <a:pt x="2" y="26"/>
                </a:lnTo>
                <a:lnTo>
                  <a:pt x="4" y="16"/>
                </a:lnTo>
                <a:lnTo>
                  <a:pt x="10" y="11"/>
                </a:lnTo>
                <a:lnTo>
                  <a:pt x="17" y="5"/>
                </a:lnTo>
                <a:lnTo>
                  <a:pt x="24" y="1"/>
                </a:lnTo>
                <a:lnTo>
                  <a:pt x="34" y="0"/>
                </a:lnTo>
                <a:lnTo>
                  <a:pt x="45" y="1"/>
                </a:lnTo>
                <a:lnTo>
                  <a:pt x="52" y="5"/>
                </a:lnTo>
                <a:lnTo>
                  <a:pt x="60" y="11"/>
                </a:lnTo>
                <a:lnTo>
                  <a:pt x="66" y="16"/>
                </a:lnTo>
                <a:lnTo>
                  <a:pt x="67" y="26"/>
                </a:lnTo>
                <a:lnTo>
                  <a:pt x="69" y="35"/>
                </a:lnTo>
                <a:lnTo>
                  <a:pt x="67" y="44"/>
                </a:lnTo>
                <a:lnTo>
                  <a:pt x="66" y="52"/>
                </a:lnTo>
                <a:lnTo>
                  <a:pt x="60" y="59"/>
                </a:lnTo>
                <a:lnTo>
                  <a:pt x="52" y="65"/>
                </a:lnTo>
                <a:lnTo>
                  <a:pt x="45" y="69"/>
                </a:lnTo>
                <a:lnTo>
                  <a:pt x="36" y="69"/>
                </a:lnTo>
                <a:lnTo>
                  <a:pt x="26" y="69"/>
                </a:lnTo>
                <a:lnTo>
                  <a:pt x="17" y="65"/>
                </a:lnTo>
                <a:lnTo>
                  <a:pt x="11" y="63"/>
                </a:lnTo>
                <a:lnTo>
                  <a:pt x="8" y="57"/>
                </a:lnTo>
                <a:lnTo>
                  <a:pt x="4" y="54"/>
                </a:lnTo>
                <a:lnTo>
                  <a:pt x="2" y="48"/>
                </a:lnTo>
                <a:lnTo>
                  <a:pt x="0" y="41"/>
                </a:lnTo>
                <a:lnTo>
                  <a:pt x="0" y="33"/>
                </a:lnTo>
                <a:close/>
                <a:moveTo>
                  <a:pt x="17" y="35"/>
                </a:moveTo>
                <a:lnTo>
                  <a:pt x="19" y="41"/>
                </a:lnTo>
                <a:lnTo>
                  <a:pt x="19" y="46"/>
                </a:lnTo>
                <a:lnTo>
                  <a:pt x="23" y="50"/>
                </a:lnTo>
                <a:lnTo>
                  <a:pt x="26" y="54"/>
                </a:lnTo>
                <a:lnTo>
                  <a:pt x="30" y="56"/>
                </a:lnTo>
                <a:lnTo>
                  <a:pt x="34" y="56"/>
                </a:lnTo>
                <a:lnTo>
                  <a:pt x="39" y="56"/>
                </a:lnTo>
                <a:lnTo>
                  <a:pt x="43" y="54"/>
                </a:lnTo>
                <a:lnTo>
                  <a:pt x="47" y="50"/>
                </a:lnTo>
                <a:lnTo>
                  <a:pt x="51" y="46"/>
                </a:lnTo>
                <a:lnTo>
                  <a:pt x="51" y="41"/>
                </a:lnTo>
                <a:lnTo>
                  <a:pt x="52" y="35"/>
                </a:lnTo>
                <a:lnTo>
                  <a:pt x="51" y="29"/>
                </a:lnTo>
                <a:lnTo>
                  <a:pt x="51" y="24"/>
                </a:lnTo>
                <a:lnTo>
                  <a:pt x="47" y="18"/>
                </a:lnTo>
                <a:lnTo>
                  <a:pt x="43" y="16"/>
                </a:lnTo>
                <a:lnTo>
                  <a:pt x="39" y="14"/>
                </a:lnTo>
                <a:lnTo>
                  <a:pt x="34" y="14"/>
                </a:lnTo>
                <a:lnTo>
                  <a:pt x="30" y="14"/>
                </a:lnTo>
                <a:lnTo>
                  <a:pt x="26" y="16"/>
                </a:lnTo>
                <a:lnTo>
                  <a:pt x="23" y="18"/>
                </a:lnTo>
                <a:lnTo>
                  <a:pt x="19" y="24"/>
                </a:lnTo>
                <a:lnTo>
                  <a:pt x="19" y="29"/>
                </a:lnTo>
                <a:lnTo>
                  <a:pt x="17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5" name="Freeform 109"/>
          <p:cNvSpPr>
            <a:spLocks/>
          </p:cNvSpPr>
          <p:nvPr/>
        </p:nvSpPr>
        <p:spPr bwMode="auto">
          <a:xfrm>
            <a:off x="4911725" y="4697413"/>
            <a:ext cx="93663" cy="107950"/>
          </a:xfrm>
          <a:custGeom>
            <a:avLst/>
            <a:gdLst>
              <a:gd name="T0" fmla="*/ 2147483647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2147483647 h 68"/>
              <a:gd name="T18" fmla="*/ 2147483647 w 59"/>
              <a:gd name="T19" fmla="*/ 2147483647 h 68"/>
              <a:gd name="T20" fmla="*/ 0 w 59"/>
              <a:gd name="T21" fmla="*/ 2147483647 h 68"/>
              <a:gd name="T22" fmla="*/ 0 w 59"/>
              <a:gd name="T23" fmla="*/ 2147483647 h 68"/>
              <a:gd name="T24" fmla="*/ 0 w 59"/>
              <a:gd name="T25" fmla="*/ 0 h 68"/>
              <a:gd name="T26" fmla="*/ 2147483647 w 59"/>
              <a:gd name="T27" fmla="*/ 0 h 68"/>
              <a:gd name="T28" fmla="*/ 2147483647 w 59"/>
              <a:gd name="T29" fmla="*/ 2147483647 h 68"/>
              <a:gd name="T30" fmla="*/ 2147483647 w 59"/>
              <a:gd name="T31" fmla="*/ 2147483647 h 68"/>
              <a:gd name="T32" fmla="*/ 2147483647 w 59"/>
              <a:gd name="T33" fmla="*/ 2147483647 h 68"/>
              <a:gd name="T34" fmla="*/ 2147483647 w 59"/>
              <a:gd name="T35" fmla="*/ 2147483647 h 68"/>
              <a:gd name="T36" fmla="*/ 2147483647 w 59"/>
              <a:gd name="T37" fmla="*/ 2147483647 h 68"/>
              <a:gd name="T38" fmla="*/ 2147483647 w 59"/>
              <a:gd name="T39" fmla="*/ 2147483647 h 68"/>
              <a:gd name="T40" fmla="*/ 2147483647 w 59"/>
              <a:gd name="T41" fmla="*/ 2147483647 h 68"/>
              <a:gd name="T42" fmla="*/ 2147483647 w 59"/>
              <a:gd name="T43" fmla="*/ 2147483647 h 68"/>
              <a:gd name="T44" fmla="*/ 2147483647 w 59"/>
              <a:gd name="T45" fmla="*/ 2147483647 h 68"/>
              <a:gd name="T46" fmla="*/ 2147483647 w 59"/>
              <a:gd name="T47" fmla="*/ 2147483647 h 68"/>
              <a:gd name="T48" fmla="*/ 2147483647 w 59"/>
              <a:gd name="T49" fmla="*/ 2147483647 h 68"/>
              <a:gd name="T50" fmla="*/ 2147483647 w 59"/>
              <a:gd name="T51" fmla="*/ 2147483647 h 68"/>
              <a:gd name="T52" fmla="*/ 2147483647 w 59"/>
              <a:gd name="T53" fmla="*/ 2147483647 h 68"/>
              <a:gd name="T54" fmla="*/ 2147483647 w 59"/>
              <a:gd name="T55" fmla="*/ 2147483647 h 68"/>
              <a:gd name="T56" fmla="*/ 2147483647 w 59"/>
              <a:gd name="T57" fmla="*/ 2147483647 h 68"/>
              <a:gd name="T58" fmla="*/ 2147483647 w 59"/>
              <a:gd name="T59" fmla="*/ 0 h 68"/>
              <a:gd name="T60" fmla="*/ 2147483647 w 59"/>
              <a:gd name="T61" fmla="*/ 0 h 68"/>
              <a:gd name="T62" fmla="*/ 2147483647 w 59"/>
              <a:gd name="T63" fmla="*/ 2147483647 h 68"/>
              <a:gd name="T64" fmla="*/ 2147483647 w 59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68"/>
              <a:gd name="T101" fmla="*/ 59 w 59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68">
                <a:moveTo>
                  <a:pt x="43" y="68"/>
                </a:moveTo>
                <a:lnTo>
                  <a:pt x="43" y="56"/>
                </a:lnTo>
                <a:lnTo>
                  <a:pt x="39" y="62"/>
                </a:lnTo>
                <a:lnTo>
                  <a:pt x="33" y="66"/>
                </a:lnTo>
                <a:lnTo>
                  <a:pt x="28" y="68"/>
                </a:lnTo>
                <a:lnTo>
                  <a:pt x="20" y="68"/>
                </a:lnTo>
                <a:lnTo>
                  <a:pt x="15" y="68"/>
                </a:lnTo>
                <a:lnTo>
                  <a:pt x="9" y="66"/>
                </a:lnTo>
                <a:lnTo>
                  <a:pt x="5" y="62"/>
                </a:lnTo>
                <a:lnTo>
                  <a:pt x="1" y="56"/>
                </a:lnTo>
                <a:lnTo>
                  <a:pt x="0" y="51"/>
                </a:lnTo>
                <a:lnTo>
                  <a:pt x="0" y="43"/>
                </a:lnTo>
                <a:lnTo>
                  <a:pt x="0" y="0"/>
                </a:lnTo>
                <a:lnTo>
                  <a:pt x="16" y="0"/>
                </a:lnTo>
                <a:lnTo>
                  <a:pt x="16" y="30"/>
                </a:lnTo>
                <a:lnTo>
                  <a:pt x="16" y="40"/>
                </a:lnTo>
                <a:lnTo>
                  <a:pt x="16" y="45"/>
                </a:lnTo>
                <a:lnTo>
                  <a:pt x="18" y="49"/>
                </a:lnTo>
                <a:lnTo>
                  <a:pt x="18" y="51"/>
                </a:lnTo>
                <a:lnTo>
                  <a:pt x="22" y="53"/>
                </a:lnTo>
                <a:lnTo>
                  <a:pt x="24" y="55"/>
                </a:lnTo>
                <a:lnTo>
                  <a:pt x="28" y="55"/>
                </a:lnTo>
                <a:lnTo>
                  <a:pt x="33" y="55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3" y="43"/>
                </a:lnTo>
                <a:lnTo>
                  <a:pt x="43" y="38"/>
                </a:lnTo>
                <a:lnTo>
                  <a:pt x="43" y="28"/>
                </a:lnTo>
                <a:lnTo>
                  <a:pt x="43" y="0"/>
                </a:lnTo>
                <a:lnTo>
                  <a:pt x="59" y="0"/>
                </a:lnTo>
                <a:lnTo>
                  <a:pt x="59" y="68"/>
                </a:lnTo>
                <a:lnTo>
                  <a:pt x="4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6" name="Freeform 110"/>
          <p:cNvSpPr>
            <a:spLocks/>
          </p:cNvSpPr>
          <p:nvPr/>
        </p:nvSpPr>
        <p:spPr bwMode="auto">
          <a:xfrm>
            <a:off x="5853113" y="47164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0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0 w 64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69"/>
              <a:gd name="T98" fmla="*/ 64 w 64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69">
                <a:moveTo>
                  <a:pt x="0" y="46"/>
                </a:moveTo>
                <a:lnTo>
                  <a:pt x="17" y="44"/>
                </a:lnTo>
                <a:lnTo>
                  <a:pt x="19" y="48"/>
                </a:lnTo>
                <a:lnTo>
                  <a:pt x="23" y="52"/>
                </a:lnTo>
                <a:lnTo>
                  <a:pt x="27" y="54"/>
                </a:lnTo>
                <a:lnTo>
                  <a:pt x="32" y="56"/>
                </a:lnTo>
                <a:lnTo>
                  <a:pt x="40" y="54"/>
                </a:lnTo>
                <a:lnTo>
                  <a:pt x="43" y="52"/>
                </a:lnTo>
                <a:lnTo>
                  <a:pt x="45" y="50"/>
                </a:lnTo>
                <a:lnTo>
                  <a:pt x="45" y="48"/>
                </a:lnTo>
                <a:lnTo>
                  <a:pt x="45" y="46"/>
                </a:lnTo>
                <a:lnTo>
                  <a:pt x="45" y="44"/>
                </a:lnTo>
                <a:lnTo>
                  <a:pt x="43" y="44"/>
                </a:lnTo>
                <a:lnTo>
                  <a:pt x="38" y="43"/>
                </a:lnTo>
                <a:lnTo>
                  <a:pt x="27" y="39"/>
                </a:lnTo>
                <a:lnTo>
                  <a:pt x="17" y="37"/>
                </a:lnTo>
                <a:lnTo>
                  <a:pt x="12" y="35"/>
                </a:lnTo>
                <a:lnTo>
                  <a:pt x="8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6" y="9"/>
                </a:lnTo>
                <a:lnTo>
                  <a:pt x="10" y="5"/>
                </a:lnTo>
                <a:lnTo>
                  <a:pt x="15" y="1"/>
                </a:lnTo>
                <a:lnTo>
                  <a:pt x="23" y="0"/>
                </a:lnTo>
                <a:lnTo>
                  <a:pt x="32" y="0"/>
                </a:lnTo>
                <a:lnTo>
                  <a:pt x="40" y="0"/>
                </a:lnTo>
                <a:lnTo>
                  <a:pt x="47" y="1"/>
                </a:lnTo>
                <a:lnTo>
                  <a:pt x="51" y="3"/>
                </a:lnTo>
                <a:lnTo>
                  <a:pt x="55" y="7"/>
                </a:lnTo>
                <a:lnTo>
                  <a:pt x="58" y="13"/>
                </a:lnTo>
                <a:lnTo>
                  <a:pt x="60" y="18"/>
                </a:lnTo>
                <a:lnTo>
                  <a:pt x="43" y="20"/>
                </a:lnTo>
                <a:lnTo>
                  <a:pt x="42" y="16"/>
                </a:lnTo>
                <a:lnTo>
                  <a:pt x="40" y="15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3" y="15"/>
                </a:lnTo>
                <a:lnTo>
                  <a:pt x="21" y="16"/>
                </a:lnTo>
                <a:lnTo>
                  <a:pt x="21" y="18"/>
                </a:lnTo>
                <a:lnTo>
                  <a:pt x="21" y="20"/>
                </a:lnTo>
                <a:lnTo>
                  <a:pt x="23" y="20"/>
                </a:lnTo>
                <a:lnTo>
                  <a:pt x="25" y="22"/>
                </a:lnTo>
                <a:lnTo>
                  <a:pt x="30" y="24"/>
                </a:lnTo>
                <a:lnTo>
                  <a:pt x="38" y="26"/>
                </a:lnTo>
                <a:lnTo>
                  <a:pt x="47" y="28"/>
                </a:lnTo>
                <a:lnTo>
                  <a:pt x="53" y="31"/>
                </a:lnTo>
                <a:lnTo>
                  <a:pt x="58" y="33"/>
                </a:lnTo>
                <a:lnTo>
                  <a:pt x="60" y="37"/>
                </a:lnTo>
                <a:lnTo>
                  <a:pt x="62" y="41"/>
                </a:lnTo>
                <a:lnTo>
                  <a:pt x="64" y="46"/>
                </a:lnTo>
                <a:lnTo>
                  <a:pt x="62" y="52"/>
                </a:lnTo>
                <a:lnTo>
                  <a:pt x="60" y="58"/>
                </a:lnTo>
                <a:lnTo>
                  <a:pt x="55" y="61"/>
                </a:lnTo>
                <a:lnTo>
                  <a:pt x="49" y="65"/>
                </a:lnTo>
                <a:lnTo>
                  <a:pt x="42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3"/>
                </a:lnTo>
                <a:lnTo>
                  <a:pt x="6" y="58"/>
                </a:lnTo>
                <a:lnTo>
                  <a:pt x="2" y="54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7" name="Freeform 111"/>
          <p:cNvSpPr>
            <a:spLocks noEditPoints="1"/>
          </p:cNvSpPr>
          <p:nvPr/>
        </p:nvSpPr>
        <p:spPr bwMode="auto">
          <a:xfrm>
            <a:off x="6926263" y="3856038"/>
            <a:ext cx="98425" cy="109537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0 h 69"/>
              <a:gd name="T40" fmla="*/ 2147483647 w 62"/>
              <a:gd name="T41" fmla="*/ 0 h 69"/>
              <a:gd name="T42" fmla="*/ 2147483647 w 62"/>
              <a:gd name="T43" fmla="*/ 0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49"/>
                </a:lnTo>
                <a:lnTo>
                  <a:pt x="58" y="54"/>
                </a:lnTo>
                <a:lnTo>
                  <a:pt x="55" y="60"/>
                </a:lnTo>
                <a:lnTo>
                  <a:pt x="51" y="64"/>
                </a:lnTo>
                <a:lnTo>
                  <a:pt x="45" y="67"/>
                </a:lnTo>
                <a:lnTo>
                  <a:pt x="40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8"/>
                </a:lnTo>
                <a:lnTo>
                  <a:pt x="2" y="50"/>
                </a:lnTo>
                <a:lnTo>
                  <a:pt x="0" y="43"/>
                </a:lnTo>
                <a:lnTo>
                  <a:pt x="0" y="36"/>
                </a:lnTo>
                <a:lnTo>
                  <a:pt x="0" y="24"/>
                </a:lnTo>
                <a:lnTo>
                  <a:pt x="4" y="17"/>
                </a:lnTo>
                <a:lnTo>
                  <a:pt x="8" y="9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2"/>
                </a:lnTo>
                <a:lnTo>
                  <a:pt x="62" y="39"/>
                </a:lnTo>
                <a:lnTo>
                  <a:pt x="17" y="39"/>
                </a:lnTo>
                <a:lnTo>
                  <a:pt x="19" y="47"/>
                </a:lnTo>
                <a:lnTo>
                  <a:pt x="21" y="50"/>
                </a:lnTo>
                <a:lnTo>
                  <a:pt x="27" y="54"/>
                </a:lnTo>
                <a:lnTo>
                  <a:pt x="32" y="56"/>
                </a:lnTo>
                <a:lnTo>
                  <a:pt x="36" y="54"/>
                </a:lnTo>
                <a:lnTo>
                  <a:pt x="40" y="52"/>
                </a:lnTo>
                <a:lnTo>
                  <a:pt x="42" y="50"/>
                </a:lnTo>
                <a:lnTo>
                  <a:pt x="43" y="47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21"/>
                </a:lnTo>
                <a:lnTo>
                  <a:pt x="42" y="17"/>
                </a:lnTo>
                <a:lnTo>
                  <a:pt x="36" y="13"/>
                </a:lnTo>
                <a:lnTo>
                  <a:pt x="32" y="13"/>
                </a:lnTo>
                <a:lnTo>
                  <a:pt x="27" y="15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8" name="Freeform 112"/>
          <p:cNvSpPr>
            <a:spLocks/>
          </p:cNvSpPr>
          <p:nvPr/>
        </p:nvSpPr>
        <p:spPr bwMode="auto">
          <a:xfrm>
            <a:off x="4822825" y="4881563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9" name="Freeform 113"/>
          <p:cNvSpPr>
            <a:spLocks noEditPoints="1"/>
          </p:cNvSpPr>
          <p:nvPr/>
        </p:nvSpPr>
        <p:spPr bwMode="auto">
          <a:xfrm>
            <a:off x="4081463" y="4987925"/>
            <a:ext cx="28575" cy="146050"/>
          </a:xfrm>
          <a:custGeom>
            <a:avLst/>
            <a:gdLst>
              <a:gd name="T0" fmla="*/ 0 w 18"/>
              <a:gd name="T1" fmla="*/ 2147483647 h 92"/>
              <a:gd name="T2" fmla="*/ 0 w 18"/>
              <a:gd name="T3" fmla="*/ 0 h 92"/>
              <a:gd name="T4" fmla="*/ 2147483647 w 18"/>
              <a:gd name="T5" fmla="*/ 0 h 92"/>
              <a:gd name="T6" fmla="*/ 2147483647 w 18"/>
              <a:gd name="T7" fmla="*/ 2147483647 h 92"/>
              <a:gd name="T8" fmla="*/ 0 w 18"/>
              <a:gd name="T9" fmla="*/ 2147483647 h 92"/>
              <a:gd name="T10" fmla="*/ 0 w 18"/>
              <a:gd name="T11" fmla="*/ 2147483647 h 92"/>
              <a:gd name="T12" fmla="*/ 0 w 18"/>
              <a:gd name="T13" fmla="*/ 2147483647 h 92"/>
              <a:gd name="T14" fmla="*/ 2147483647 w 18"/>
              <a:gd name="T15" fmla="*/ 2147483647 h 92"/>
              <a:gd name="T16" fmla="*/ 2147483647 w 18"/>
              <a:gd name="T17" fmla="*/ 2147483647 h 92"/>
              <a:gd name="T18" fmla="*/ 0 w 18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2"/>
              <a:gd name="T32" fmla="*/ 18 w 18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2">
                <a:moveTo>
                  <a:pt x="0" y="17"/>
                </a:moveTo>
                <a:lnTo>
                  <a:pt x="0" y="0"/>
                </a:lnTo>
                <a:lnTo>
                  <a:pt x="18" y="0"/>
                </a:lnTo>
                <a:lnTo>
                  <a:pt x="18" y="17"/>
                </a:lnTo>
                <a:lnTo>
                  <a:pt x="0" y="17"/>
                </a:lnTo>
                <a:close/>
                <a:moveTo>
                  <a:pt x="0" y="92"/>
                </a:moveTo>
                <a:lnTo>
                  <a:pt x="0" y="27"/>
                </a:lnTo>
                <a:lnTo>
                  <a:pt x="18" y="27"/>
                </a:lnTo>
                <a:lnTo>
                  <a:pt x="18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0" name="Freeform 114"/>
          <p:cNvSpPr>
            <a:spLocks/>
          </p:cNvSpPr>
          <p:nvPr/>
        </p:nvSpPr>
        <p:spPr bwMode="auto">
          <a:xfrm>
            <a:off x="5784850" y="5008563"/>
            <a:ext cx="98425" cy="111125"/>
          </a:xfrm>
          <a:custGeom>
            <a:avLst/>
            <a:gdLst>
              <a:gd name="T0" fmla="*/ 2147483647 w 62"/>
              <a:gd name="T1" fmla="*/ 2147483647 h 70"/>
              <a:gd name="T2" fmla="*/ 2147483647 w 62"/>
              <a:gd name="T3" fmla="*/ 2147483647 h 70"/>
              <a:gd name="T4" fmla="*/ 2147483647 w 62"/>
              <a:gd name="T5" fmla="*/ 2147483647 h 70"/>
              <a:gd name="T6" fmla="*/ 2147483647 w 62"/>
              <a:gd name="T7" fmla="*/ 2147483647 h 70"/>
              <a:gd name="T8" fmla="*/ 2147483647 w 62"/>
              <a:gd name="T9" fmla="*/ 2147483647 h 70"/>
              <a:gd name="T10" fmla="*/ 2147483647 w 62"/>
              <a:gd name="T11" fmla="*/ 2147483647 h 70"/>
              <a:gd name="T12" fmla="*/ 2147483647 w 62"/>
              <a:gd name="T13" fmla="*/ 2147483647 h 70"/>
              <a:gd name="T14" fmla="*/ 2147483647 w 62"/>
              <a:gd name="T15" fmla="*/ 2147483647 h 70"/>
              <a:gd name="T16" fmla="*/ 2147483647 w 62"/>
              <a:gd name="T17" fmla="*/ 2147483647 h 70"/>
              <a:gd name="T18" fmla="*/ 2147483647 w 62"/>
              <a:gd name="T19" fmla="*/ 2147483647 h 70"/>
              <a:gd name="T20" fmla="*/ 2147483647 w 62"/>
              <a:gd name="T21" fmla="*/ 2147483647 h 70"/>
              <a:gd name="T22" fmla="*/ 2147483647 w 62"/>
              <a:gd name="T23" fmla="*/ 2147483647 h 70"/>
              <a:gd name="T24" fmla="*/ 2147483647 w 62"/>
              <a:gd name="T25" fmla="*/ 2147483647 h 70"/>
              <a:gd name="T26" fmla="*/ 2147483647 w 62"/>
              <a:gd name="T27" fmla="*/ 2147483647 h 70"/>
              <a:gd name="T28" fmla="*/ 2147483647 w 62"/>
              <a:gd name="T29" fmla="*/ 2147483647 h 70"/>
              <a:gd name="T30" fmla="*/ 2147483647 w 62"/>
              <a:gd name="T31" fmla="*/ 2147483647 h 70"/>
              <a:gd name="T32" fmla="*/ 2147483647 w 62"/>
              <a:gd name="T33" fmla="*/ 2147483647 h 70"/>
              <a:gd name="T34" fmla="*/ 2147483647 w 62"/>
              <a:gd name="T35" fmla="*/ 2147483647 h 70"/>
              <a:gd name="T36" fmla="*/ 2147483647 w 62"/>
              <a:gd name="T37" fmla="*/ 2147483647 h 70"/>
              <a:gd name="T38" fmla="*/ 2147483647 w 62"/>
              <a:gd name="T39" fmla="*/ 2147483647 h 70"/>
              <a:gd name="T40" fmla="*/ 2147483647 w 62"/>
              <a:gd name="T41" fmla="*/ 2147483647 h 70"/>
              <a:gd name="T42" fmla="*/ 2147483647 w 62"/>
              <a:gd name="T43" fmla="*/ 2147483647 h 70"/>
              <a:gd name="T44" fmla="*/ 2147483647 w 62"/>
              <a:gd name="T45" fmla="*/ 2147483647 h 70"/>
              <a:gd name="T46" fmla="*/ 2147483647 w 62"/>
              <a:gd name="T47" fmla="*/ 2147483647 h 70"/>
              <a:gd name="T48" fmla="*/ 2147483647 w 62"/>
              <a:gd name="T49" fmla="*/ 2147483647 h 70"/>
              <a:gd name="T50" fmla="*/ 2147483647 w 62"/>
              <a:gd name="T51" fmla="*/ 2147483647 h 70"/>
              <a:gd name="T52" fmla="*/ 2147483647 w 62"/>
              <a:gd name="T53" fmla="*/ 2147483647 h 70"/>
              <a:gd name="T54" fmla="*/ 2147483647 w 62"/>
              <a:gd name="T55" fmla="*/ 2147483647 h 70"/>
              <a:gd name="T56" fmla="*/ 2147483647 w 62"/>
              <a:gd name="T57" fmla="*/ 2147483647 h 70"/>
              <a:gd name="T58" fmla="*/ 2147483647 w 62"/>
              <a:gd name="T59" fmla="*/ 2147483647 h 70"/>
              <a:gd name="T60" fmla="*/ 2147483647 w 62"/>
              <a:gd name="T61" fmla="*/ 2147483647 h 70"/>
              <a:gd name="T62" fmla="*/ 2147483647 w 62"/>
              <a:gd name="T63" fmla="*/ 2147483647 h 70"/>
              <a:gd name="T64" fmla="*/ 0 w 62"/>
              <a:gd name="T65" fmla="*/ 2147483647 h 70"/>
              <a:gd name="T66" fmla="*/ 0 w 62"/>
              <a:gd name="T67" fmla="*/ 2147483647 h 70"/>
              <a:gd name="T68" fmla="*/ 0 w 62"/>
              <a:gd name="T69" fmla="*/ 2147483647 h 70"/>
              <a:gd name="T70" fmla="*/ 2147483647 w 62"/>
              <a:gd name="T71" fmla="*/ 2147483647 h 70"/>
              <a:gd name="T72" fmla="*/ 2147483647 w 62"/>
              <a:gd name="T73" fmla="*/ 2147483647 h 70"/>
              <a:gd name="T74" fmla="*/ 2147483647 w 62"/>
              <a:gd name="T75" fmla="*/ 2147483647 h 70"/>
              <a:gd name="T76" fmla="*/ 2147483647 w 62"/>
              <a:gd name="T77" fmla="*/ 0 h 70"/>
              <a:gd name="T78" fmla="*/ 2147483647 w 62"/>
              <a:gd name="T79" fmla="*/ 0 h 70"/>
              <a:gd name="T80" fmla="*/ 2147483647 w 62"/>
              <a:gd name="T81" fmla="*/ 0 h 70"/>
              <a:gd name="T82" fmla="*/ 2147483647 w 62"/>
              <a:gd name="T83" fmla="*/ 2147483647 h 70"/>
              <a:gd name="T84" fmla="*/ 2147483647 w 62"/>
              <a:gd name="T85" fmla="*/ 2147483647 h 70"/>
              <a:gd name="T86" fmla="*/ 2147483647 w 62"/>
              <a:gd name="T87" fmla="*/ 2147483647 h 70"/>
              <a:gd name="T88" fmla="*/ 2147483647 w 62"/>
              <a:gd name="T89" fmla="*/ 2147483647 h 70"/>
              <a:gd name="T90" fmla="*/ 2147483647 w 62"/>
              <a:gd name="T91" fmla="*/ 2147483647 h 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70"/>
              <a:gd name="T140" fmla="*/ 62 w 62"/>
              <a:gd name="T141" fmla="*/ 70 h 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70">
                <a:moveTo>
                  <a:pt x="60" y="21"/>
                </a:moveTo>
                <a:lnTo>
                  <a:pt x="43" y="23"/>
                </a:lnTo>
                <a:lnTo>
                  <a:pt x="42" y="19"/>
                </a:lnTo>
                <a:lnTo>
                  <a:pt x="40" y="15"/>
                </a:lnTo>
                <a:lnTo>
                  <a:pt x="36" y="14"/>
                </a:lnTo>
                <a:lnTo>
                  <a:pt x="30" y="14"/>
                </a:lnTo>
                <a:lnTo>
                  <a:pt x="25" y="14"/>
                </a:lnTo>
                <a:lnTo>
                  <a:pt x="21" y="17"/>
                </a:lnTo>
                <a:lnTo>
                  <a:pt x="19" y="21"/>
                </a:lnTo>
                <a:lnTo>
                  <a:pt x="17" y="27"/>
                </a:lnTo>
                <a:lnTo>
                  <a:pt x="17" y="34"/>
                </a:lnTo>
                <a:lnTo>
                  <a:pt x="17" y="40"/>
                </a:lnTo>
                <a:lnTo>
                  <a:pt x="19" y="47"/>
                </a:lnTo>
                <a:lnTo>
                  <a:pt x="21" y="51"/>
                </a:lnTo>
                <a:lnTo>
                  <a:pt x="25" y="53"/>
                </a:lnTo>
                <a:lnTo>
                  <a:pt x="28" y="55"/>
                </a:lnTo>
                <a:lnTo>
                  <a:pt x="32" y="55"/>
                </a:lnTo>
                <a:lnTo>
                  <a:pt x="36" y="55"/>
                </a:lnTo>
                <a:lnTo>
                  <a:pt x="40" y="53"/>
                </a:lnTo>
                <a:lnTo>
                  <a:pt x="42" y="49"/>
                </a:lnTo>
                <a:lnTo>
                  <a:pt x="43" y="42"/>
                </a:lnTo>
                <a:lnTo>
                  <a:pt x="62" y="45"/>
                </a:lnTo>
                <a:lnTo>
                  <a:pt x="58" y="53"/>
                </a:lnTo>
                <a:lnTo>
                  <a:pt x="57" y="58"/>
                </a:lnTo>
                <a:lnTo>
                  <a:pt x="51" y="62"/>
                </a:lnTo>
                <a:lnTo>
                  <a:pt x="45" y="66"/>
                </a:lnTo>
                <a:lnTo>
                  <a:pt x="40" y="68"/>
                </a:lnTo>
                <a:lnTo>
                  <a:pt x="30" y="70"/>
                </a:lnTo>
                <a:lnTo>
                  <a:pt x="23" y="68"/>
                </a:lnTo>
                <a:lnTo>
                  <a:pt x="15" y="64"/>
                </a:lnTo>
                <a:lnTo>
                  <a:pt x="8" y="60"/>
                </a:lnTo>
                <a:lnTo>
                  <a:pt x="4" y="53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4" y="15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32" y="0"/>
                </a:lnTo>
                <a:lnTo>
                  <a:pt x="38" y="0"/>
                </a:lnTo>
                <a:lnTo>
                  <a:pt x="45" y="2"/>
                </a:lnTo>
                <a:lnTo>
                  <a:pt x="49" y="4"/>
                </a:lnTo>
                <a:lnTo>
                  <a:pt x="55" y="10"/>
                </a:lnTo>
                <a:lnTo>
                  <a:pt x="58" y="14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1" name="Freeform 115"/>
          <p:cNvSpPr>
            <a:spLocks/>
          </p:cNvSpPr>
          <p:nvPr/>
        </p:nvSpPr>
        <p:spPr bwMode="auto">
          <a:xfrm>
            <a:off x="36036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2" name="Freeform 116"/>
          <p:cNvSpPr>
            <a:spLocks/>
          </p:cNvSpPr>
          <p:nvPr/>
        </p:nvSpPr>
        <p:spPr bwMode="auto">
          <a:xfrm>
            <a:off x="42640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3" name="Freeform 117"/>
          <p:cNvSpPr>
            <a:spLocks/>
          </p:cNvSpPr>
          <p:nvPr/>
        </p:nvSpPr>
        <p:spPr bwMode="auto">
          <a:xfrm>
            <a:off x="3798888" y="1309688"/>
            <a:ext cx="474662" cy="6350"/>
          </a:xfrm>
          <a:custGeom>
            <a:avLst/>
            <a:gdLst>
              <a:gd name="T0" fmla="*/ 0 w 299"/>
              <a:gd name="T1" fmla="*/ 2147483647 h 4"/>
              <a:gd name="T2" fmla="*/ 0 w 299"/>
              <a:gd name="T3" fmla="*/ 2147483647 h 4"/>
              <a:gd name="T4" fmla="*/ 2147483647 w 299"/>
              <a:gd name="T5" fmla="*/ 2147483647 h 4"/>
              <a:gd name="T6" fmla="*/ 2147483647 w 299"/>
              <a:gd name="T7" fmla="*/ 2147483647 h 4"/>
              <a:gd name="T8" fmla="*/ 2147483647 w 299"/>
              <a:gd name="T9" fmla="*/ 2147483647 h 4"/>
              <a:gd name="T10" fmla="*/ 2147483647 w 299"/>
              <a:gd name="T11" fmla="*/ 2147483647 h 4"/>
              <a:gd name="T12" fmla="*/ 2147483647 w 299"/>
              <a:gd name="T13" fmla="*/ 2147483647 h 4"/>
              <a:gd name="T14" fmla="*/ 2147483647 w 299"/>
              <a:gd name="T15" fmla="*/ 2147483647 h 4"/>
              <a:gd name="T16" fmla="*/ 2147483647 w 299"/>
              <a:gd name="T17" fmla="*/ 2147483647 h 4"/>
              <a:gd name="T18" fmla="*/ 2147483647 w 299"/>
              <a:gd name="T19" fmla="*/ 2147483647 h 4"/>
              <a:gd name="T20" fmla="*/ 2147483647 w 299"/>
              <a:gd name="T21" fmla="*/ 2147483647 h 4"/>
              <a:gd name="T22" fmla="*/ 2147483647 w 299"/>
              <a:gd name="T23" fmla="*/ 0 h 4"/>
              <a:gd name="T24" fmla="*/ 2147483647 w 299"/>
              <a:gd name="T25" fmla="*/ 0 h 4"/>
              <a:gd name="T26" fmla="*/ 2147483647 w 299"/>
              <a:gd name="T27" fmla="*/ 0 h 4"/>
              <a:gd name="T28" fmla="*/ 2147483647 w 299"/>
              <a:gd name="T29" fmla="*/ 2147483647 h 4"/>
              <a:gd name="T30" fmla="*/ 2147483647 w 299"/>
              <a:gd name="T31" fmla="*/ 2147483647 h 4"/>
              <a:gd name="T32" fmla="*/ 2147483647 w 299"/>
              <a:gd name="T33" fmla="*/ 2147483647 h 4"/>
              <a:gd name="T34" fmla="*/ 2147483647 w 299"/>
              <a:gd name="T35" fmla="*/ 2147483647 h 4"/>
              <a:gd name="T36" fmla="*/ 2147483647 w 299"/>
              <a:gd name="T37" fmla="*/ 2147483647 h 4"/>
              <a:gd name="T38" fmla="*/ 2147483647 w 299"/>
              <a:gd name="T39" fmla="*/ 2147483647 h 4"/>
              <a:gd name="T40" fmla="*/ 2147483647 w 299"/>
              <a:gd name="T41" fmla="*/ 2147483647 h 4"/>
              <a:gd name="T42" fmla="*/ 2147483647 w 299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"/>
              <a:gd name="T67" fmla="*/ 0 h 4"/>
              <a:gd name="T68" fmla="*/ 299 w 299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" h="4">
                <a:moveTo>
                  <a:pt x="0" y="4"/>
                </a:move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8" y="4"/>
                </a:lnTo>
                <a:lnTo>
                  <a:pt x="13" y="4"/>
                </a:lnTo>
                <a:lnTo>
                  <a:pt x="21" y="4"/>
                </a:lnTo>
                <a:lnTo>
                  <a:pt x="30" y="4"/>
                </a:lnTo>
                <a:lnTo>
                  <a:pt x="58" y="2"/>
                </a:lnTo>
                <a:lnTo>
                  <a:pt x="94" y="2"/>
                </a:lnTo>
                <a:lnTo>
                  <a:pt x="131" y="0"/>
                </a:lnTo>
                <a:lnTo>
                  <a:pt x="170" y="0"/>
                </a:lnTo>
                <a:lnTo>
                  <a:pt x="215" y="0"/>
                </a:lnTo>
                <a:lnTo>
                  <a:pt x="252" y="2"/>
                </a:lnTo>
                <a:lnTo>
                  <a:pt x="279" y="4"/>
                </a:lnTo>
                <a:lnTo>
                  <a:pt x="288" y="4"/>
                </a:lnTo>
                <a:lnTo>
                  <a:pt x="293" y="4"/>
                </a:lnTo>
                <a:lnTo>
                  <a:pt x="295" y="4"/>
                </a:lnTo>
                <a:lnTo>
                  <a:pt x="297" y="4"/>
                </a:lnTo>
                <a:lnTo>
                  <a:pt x="299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4" name="Freeform 118"/>
          <p:cNvSpPr>
            <a:spLocks/>
          </p:cNvSpPr>
          <p:nvPr/>
        </p:nvSpPr>
        <p:spPr bwMode="auto">
          <a:xfrm>
            <a:off x="4178300" y="12890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5" name="Freeform 119"/>
          <p:cNvSpPr>
            <a:spLocks/>
          </p:cNvSpPr>
          <p:nvPr/>
        </p:nvSpPr>
        <p:spPr bwMode="auto">
          <a:xfrm>
            <a:off x="3303588" y="1131888"/>
            <a:ext cx="68262" cy="147637"/>
          </a:xfrm>
          <a:custGeom>
            <a:avLst/>
            <a:gdLst>
              <a:gd name="T0" fmla="*/ 0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0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2147483647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0 w 43"/>
              <a:gd name="T51" fmla="*/ 2147483647 h 93"/>
              <a:gd name="T52" fmla="*/ 0 w 43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"/>
              <a:gd name="T82" fmla="*/ 0 h 93"/>
              <a:gd name="T83" fmla="*/ 43 w 43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" h="93">
                <a:moveTo>
                  <a:pt x="0" y="26"/>
                </a:moveTo>
                <a:lnTo>
                  <a:pt x="10" y="26"/>
                </a:lnTo>
                <a:lnTo>
                  <a:pt x="10" y="22"/>
                </a:lnTo>
                <a:lnTo>
                  <a:pt x="10" y="15"/>
                </a:lnTo>
                <a:lnTo>
                  <a:pt x="12" y="9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  <a:lnTo>
                  <a:pt x="36" y="2"/>
                </a:lnTo>
                <a:lnTo>
                  <a:pt x="43" y="2"/>
                </a:lnTo>
                <a:lnTo>
                  <a:pt x="41" y="15"/>
                </a:lnTo>
                <a:lnTo>
                  <a:pt x="38" y="13"/>
                </a:lnTo>
                <a:lnTo>
                  <a:pt x="34" y="13"/>
                </a:lnTo>
                <a:lnTo>
                  <a:pt x="30" y="15"/>
                </a:lnTo>
                <a:lnTo>
                  <a:pt x="28" y="15"/>
                </a:lnTo>
                <a:lnTo>
                  <a:pt x="27" y="19"/>
                </a:lnTo>
                <a:lnTo>
                  <a:pt x="27" y="22"/>
                </a:lnTo>
                <a:lnTo>
                  <a:pt x="27" y="26"/>
                </a:lnTo>
                <a:lnTo>
                  <a:pt x="40" y="26"/>
                </a:lnTo>
                <a:lnTo>
                  <a:pt x="40" y="41"/>
                </a:lnTo>
                <a:lnTo>
                  <a:pt x="27" y="41"/>
                </a:lnTo>
                <a:lnTo>
                  <a:pt x="27" y="93"/>
                </a:lnTo>
                <a:lnTo>
                  <a:pt x="10" y="93"/>
                </a:lnTo>
                <a:lnTo>
                  <a:pt x="10" y="41"/>
                </a:lnTo>
                <a:lnTo>
                  <a:pt x="0" y="41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6" name="Freeform 120"/>
          <p:cNvSpPr>
            <a:spLocks noEditPoints="1"/>
          </p:cNvSpPr>
          <p:nvPr/>
        </p:nvSpPr>
        <p:spPr bwMode="auto">
          <a:xfrm>
            <a:off x="3959225" y="117316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0 h 69"/>
              <a:gd name="T12" fmla="*/ 2147483647 w 69"/>
              <a:gd name="T13" fmla="*/ 0 h 69"/>
              <a:gd name="T14" fmla="*/ 2147483647 w 69"/>
              <a:gd name="T15" fmla="*/ 0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3" y="0"/>
                </a:lnTo>
                <a:lnTo>
                  <a:pt x="52" y="4"/>
                </a:lnTo>
                <a:lnTo>
                  <a:pt x="60" y="9"/>
                </a:lnTo>
                <a:lnTo>
                  <a:pt x="65" y="17"/>
                </a:lnTo>
                <a:lnTo>
                  <a:pt x="67" y="24"/>
                </a:lnTo>
                <a:lnTo>
                  <a:pt x="69" y="34"/>
                </a:lnTo>
                <a:lnTo>
                  <a:pt x="67" y="43"/>
                </a:lnTo>
                <a:lnTo>
                  <a:pt x="65" y="52"/>
                </a:lnTo>
                <a:lnTo>
                  <a:pt x="60" y="58"/>
                </a:lnTo>
                <a:lnTo>
                  <a:pt x="52" y="64"/>
                </a:lnTo>
                <a:lnTo>
                  <a:pt x="43" y="67"/>
                </a:lnTo>
                <a:lnTo>
                  <a:pt x="34" y="69"/>
                </a:lnTo>
                <a:lnTo>
                  <a:pt x="26" y="67"/>
                </a:lnTo>
                <a:lnTo>
                  <a:pt x="17" y="65"/>
                </a:lnTo>
                <a:lnTo>
                  <a:pt x="11" y="62"/>
                </a:lnTo>
                <a:lnTo>
                  <a:pt x="8" y="58"/>
                </a:lnTo>
                <a:lnTo>
                  <a:pt x="4" y="52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7" y="41"/>
                </a:lnTo>
                <a:lnTo>
                  <a:pt x="19" y="45"/>
                </a:lnTo>
                <a:lnTo>
                  <a:pt x="22" y="50"/>
                </a:lnTo>
                <a:lnTo>
                  <a:pt x="26" y="52"/>
                </a:lnTo>
                <a:lnTo>
                  <a:pt x="30" y="54"/>
                </a:lnTo>
                <a:lnTo>
                  <a:pt x="34" y="56"/>
                </a:lnTo>
                <a:lnTo>
                  <a:pt x="39" y="54"/>
                </a:lnTo>
                <a:lnTo>
                  <a:pt x="43" y="52"/>
                </a:lnTo>
                <a:lnTo>
                  <a:pt x="47" y="50"/>
                </a:lnTo>
                <a:lnTo>
                  <a:pt x="49" y="45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49" y="22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2" y="19"/>
                </a:lnTo>
                <a:lnTo>
                  <a:pt x="19" y="22"/>
                </a:lnTo>
                <a:lnTo>
                  <a:pt x="17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7" name="Freeform 121"/>
          <p:cNvSpPr>
            <a:spLocks/>
          </p:cNvSpPr>
          <p:nvPr/>
        </p:nvSpPr>
        <p:spPr bwMode="auto">
          <a:xfrm>
            <a:off x="4643438" y="1173163"/>
            <a:ext cx="111125" cy="106362"/>
          </a:xfrm>
          <a:custGeom>
            <a:avLst/>
            <a:gdLst>
              <a:gd name="T0" fmla="*/ 0 w 70"/>
              <a:gd name="T1" fmla="*/ 2147483647 h 67"/>
              <a:gd name="T2" fmla="*/ 2147483647 w 70"/>
              <a:gd name="T3" fmla="*/ 2147483647 h 67"/>
              <a:gd name="T4" fmla="*/ 2147483647 w 70"/>
              <a:gd name="T5" fmla="*/ 0 h 67"/>
              <a:gd name="T6" fmla="*/ 2147483647 w 70"/>
              <a:gd name="T7" fmla="*/ 0 h 67"/>
              <a:gd name="T8" fmla="*/ 2147483647 w 70"/>
              <a:gd name="T9" fmla="*/ 2147483647 h 67"/>
              <a:gd name="T10" fmla="*/ 2147483647 w 70"/>
              <a:gd name="T11" fmla="*/ 0 h 67"/>
              <a:gd name="T12" fmla="*/ 2147483647 w 70"/>
              <a:gd name="T13" fmla="*/ 0 h 67"/>
              <a:gd name="T14" fmla="*/ 2147483647 w 70"/>
              <a:gd name="T15" fmla="*/ 2147483647 h 67"/>
              <a:gd name="T16" fmla="*/ 2147483647 w 70"/>
              <a:gd name="T17" fmla="*/ 2147483647 h 67"/>
              <a:gd name="T18" fmla="*/ 2147483647 w 70"/>
              <a:gd name="T19" fmla="*/ 2147483647 h 67"/>
              <a:gd name="T20" fmla="*/ 2147483647 w 70"/>
              <a:gd name="T21" fmla="*/ 2147483647 h 67"/>
              <a:gd name="T22" fmla="*/ 2147483647 w 70"/>
              <a:gd name="T23" fmla="*/ 2147483647 h 67"/>
              <a:gd name="T24" fmla="*/ 0 w 70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7"/>
              <a:gd name="T41" fmla="*/ 70 w 70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7">
                <a:moveTo>
                  <a:pt x="0" y="67"/>
                </a:moveTo>
                <a:lnTo>
                  <a:pt x="25" y="34"/>
                </a:lnTo>
                <a:lnTo>
                  <a:pt x="2" y="0"/>
                </a:lnTo>
                <a:lnTo>
                  <a:pt x="23" y="0"/>
                </a:lnTo>
                <a:lnTo>
                  <a:pt x="34" y="19"/>
                </a:lnTo>
                <a:lnTo>
                  <a:pt x="45" y="0"/>
                </a:lnTo>
                <a:lnTo>
                  <a:pt x="66" y="0"/>
                </a:lnTo>
                <a:lnTo>
                  <a:pt x="45" y="32"/>
                </a:lnTo>
                <a:lnTo>
                  <a:pt x="70" y="67"/>
                </a:lnTo>
                <a:lnTo>
                  <a:pt x="49" y="67"/>
                </a:lnTo>
                <a:lnTo>
                  <a:pt x="34" y="47"/>
                </a:lnTo>
                <a:lnTo>
                  <a:pt x="21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8" name="Freeform 122"/>
          <p:cNvSpPr>
            <a:spLocks noEditPoints="1"/>
          </p:cNvSpPr>
          <p:nvPr/>
        </p:nvSpPr>
        <p:spPr bwMode="auto">
          <a:xfrm>
            <a:off x="5743575" y="4054475"/>
            <a:ext cx="104775" cy="146050"/>
          </a:xfrm>
          <a:custGeom>
            <a:avLst/>
            <a:gdLst>
              <a:gd name="T0" fmla="*/ 0 w 66"/>
              <a:gd name="T1" fmla="*/ 0 h 92"/>
              <a:gd name="T2" fmla="*/ 2147483647 w 66"/>
              <a:gd name="T3" fmla="*/ 0 h 92"/>
              <a:gd name="T4" fmla="*/ 2147483647 w 66"/>
              <a:gd name="T5" fmla="*/ 2147483647 h 92"/>
              <a:gd name="T6" fmla="*/ 2147483647 w 66"/>
              <a:gd name="T7" fmla="*/ 2147483647 h 92"/>
              <a:gd name="T8" fmla="*/ 2147483647 w 66"/>
              <a:gd name="T9" fmla="*/ 2147483647 h 92"/>
              <a:gd name="T10" fmla="*/ 2147483647 w 66"/>
              <a:gd name="T11" fmla="*/ 0 h 92"/>
              <a:gd name="T12" fmla="*/ 2147483647 w 66"/>
              <a:gd name="T13" fmla="*/ 0 h 92"/>
              <a:gd name="T14" fmla="*/ 2147483647 w 66"/>
              <a:gd name="T15" fmla="*/ 0 h 92"/>
              <a:gd name="T16" fmla="*/ 2147483647 w 66"/>
              <a:gd name="T17" fmla="*/ 2147483647 h 92"/>
              <a:gd name="T18" fmla="*/ 2147483647 w 66"/>
              <a:gd name="T19" fmla="*/ 2147483647 h 92"/>
              <a:gd name="T20" fmla="*/ 2147483647 w 66"/>
              <a:gd name="T21" fmla="*/ 2147483647 h 92"/>
              <a:gd name="T22" fmla="*/ 2147483647 w 66"/>
              <a:gd name="T23" fmla="*/ 2147483647 h 92"/>
              <a:gd name="T24" fmla="*/ 2147483647 w 66"/>
              <a:gd name="T25" fmla="*/ 2147483647 h 92"/>
              <a:gd name="T26" fmla="*/ 2147483647 w 66"/>
              <a:gd name="T27" fmla="*/ 2147483647 h 92"/>
              <a:gd name="T28" fmla="*/ 2147483647 w 66"/>
              <a:gd name="T29" fmla="*/ 2147483647 h 92"/>
              <a:gd name="T30" fmla="*/ 2147483647 w 66"/>
              <a:gd name="T31" fmla="*/ 2147483647 h 92"/>
              <a:gd name="T32" fmla="*/ 2147483647 w 66"/>
              <a:gd name="T33" fmla="*/ 2147483647 h 92"/>
              <a:gd name="T34" fmla="*/ 2147483647 w 66"/>
              <a:gd name="T35" fmla="*/ 2147483647 h 92"/>
              <a:gd name="T36" fmla="*/ 2147483647 w 66"/>
              <a:gd name="T37" fmla="*/ 2147483647 h 92"/>
              <a:gd name="T38" fmla="*/ 2147483647 w 66"/>
              <a:gd name="T39" fmla="*/ 2147483647 h 92"/>
              <a:gd name="T40" fmla="*/ 2147483647 w 66"/>
              <a:gd name="T41" fmla="*/ 2147483647 h 92"/>
              <a:gd name="T42" fmla="*/ 2147483647 w 66"/>
              <a:gd name="T43" fmla="*/ 2147483647 h 92"/>
              <a:gd name="T44" fmla="*/ 2147483647 w 66"/>
              <a:gd name="T45" fmla="*/ 2147483647 h 92"/>
              <a:gd name="T46" fmla="*/ 2147483647 w 66"/>
              <a:gd name="T47" fmla="*/ 2147483647 h 92"/>
              <a:gd name="T48" fmla="*/ 0 w 66"/>
              <a:gd name="T49" fmla="*/ 2147483647 h 92"/>
              <a:gd name="T50" fmla="*/ 0 w 66"/>
              <a:gd name="T51" fmla="*/ 0 h 92"/>
              <a:gd name="T52" fmla="*/ 2147483647 w 66"/>
              <a:gd name="T53" fmla="*/ 2147483647 h 92"/>
              <a:gd name="T54" fmla="*/ 2147483647 w 66"/>
              <a:gd name="T55" fmla="*/ 2147483647 h 92"/>
              <a:gd name="T56" fmla="*/ 2147483647 w 66"/>
              <a:gd name="T57" fmla="*/ 2147483647 h 92"/>
              <a:gd name="T58" fmla="*/ 2147483647 w 66"/>
              <a:gd name="T59" fmla="*/ 2147483647 h 92"/>
              <a:gd name="T60" fmla="*/ 2147483647 w 66"/>
              <a:gd name="T61" fmla="*/ 2147483647 h 92"/>
              <a:gd name="T62" fmla="*/ 2147483647 w 66"/>
              <a:gd name="T63" fmla="*/ 2147483647 h 92"/>
              <a:gd name="T64" fmla="*/ 2147483647 w 66"/>
              <a:gd name="T65" fmla="*/ 2147483647 h 92"/>
              <a:gd name="T66" fmla="*/ 2147483647 w 66"/>
              <a:gd name="T67" fmla="*/ 2147483647 h 92"/>
              <a:gd name="T68" fmla="*/ 2147483647 w 66"/>
              <a:gd name="T69" fmla="*/ 2147483647 h 92"/>
              <a:gd name="T70" fmla="*/ 2147483647 w 66"/>
              <a:gd name="T71" fmla="*/ 2147483647 h 92"/>
              <a:gd name="T72" fmla="*/ 2147483647 w 66"/>
              <a:gd name="T73" fmla="*/ 2147483647 h 92"/>
              <a:gd name="T74" fmla="*/ 2147483647 w 66"/>
              <a:gd name="T75" fmla="*/ 2147483647 h 92"/>
              <a:gd name="T76" fmla="*/ 2147483647 w 66"/>
              <a:gd name="T77" fmla="*/ 2147483647 h 92"/>
              <a:gd name="T78" fmla="*/ 2147483647 w 66"/>
              <a:gd name="T79" fmla="*/ 2147483647 h 92"/>
              <a:gd name="T80" fmla="*/ 2147483647 w 66"/>
              <a:gd name="T81" fmla="*/ 2147483647 h 92"/>
              <a:gd name="T82" fmla="*/ 2147483647 w 66"/>
              <a:gd name="T83" fmla="*/ 2147483647 h 92"/>
              <a:gd name="T84" fmla="*/ 2147483647 w 66"/>
              <a:gd name="T85" fmla="*/ 2147483647 h 92"/>
              <a:gd name="T86" fmla="*/ 2147483647 w 66"/>
              <a:gd name="T87" fmla="*/ 2147483647 h 92"/>
              <a:gd name="T88" fmla="*/ 2147483647 w 66"/>
              <a:gd name="T89" fmla="*/ 2147483647 h 92"/>
              <a:gd name="T90" fmla="*/ 2147483647 w 66"/>
              <a:gd name="T91" fmla="*/ 2147483647 h 92"/>
              <a:gd name="T92" fmla="*/ 2147483647 w 6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"/>
              <a:gd name="T142" fmla="*/ 0 h 92"/>
              <a:gd name="T143" fmla="*/ 66 w 6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" h="92">
                <a:moveTo>
                  <a:pt x="0" y="0"/>
                </a:moveTo>
                <a:lnTo>
                  <a:pt x="17" y="0"/>
                </a:lnTo>
                <a:lnTo>
                  <a:pt x="17" y="11"/>
                </a:lnTo>
                <a:lnTo>
                  <a:pt x="21" y="6"/>
                </a:lnTo>
                <a:lnTo>
                  <a:pt x="26" y="2"/>
                </a:lnTo>
                <a:lnTo>
                  <a:pt x="32" y="0"/>
                </a:lnTo>
                <a:lnTo>
                  <a:pt x="38" y="0"/>
                </a:lnTo>
                <a:lnTo>
                  <a:pt x="45" y="0"/>
                </a:lnTo>
                <a:lnTo>
                  <a:pt x="53" y="4"/>
                </a:lnTo>
                <a:lnTo>
                  <a:pt x="58" y="10"/>
                </a:lnTo>
                <a:lnTo>
                  <a:pt x="62" y="15"/>
                </a:lnTo>
                <a:lnTo>
                  <a:pt x="64" y="24"/>
                </a:lnTo>
                <a:lnTo>
                  <a:pt x="66" y="34"/>
                </a:lnTo>
                <a:lnTo>
                  <a:pt x="64" y="43"/>
                </a:lnTo>
                <a:lnTo>
                  <a:pt x="62" y="52"/>
                </a:lnTo>
                <a:lnTo>
                  <a:pt x="56" y="60"/>
                </a:lnTo>
                <a:lnTo>
                  <a:pt x="51" y="66"/>
                </a:lnTo>
                <a:lnTo>
                  <a:pt x="45" y="67"/>
                </a:lnTo>
                <a:lnTo>
                  <a:pt x="38" y="69"/>
                </a:lnTo>
                <a:lnTo>
                  <a:pt x="32" y="67"/>
                </a:lnTo>
                <a:lnTo>
                  <a:pt x="26" y="67"/>
                </a:lnTo>
                <a:lnTo>
                  <a:pt x="23" y="64"/>
                </a:lnTo>
                <a:lnTo>
                  <a:pt x="17" y="60"/>
                </a:lnTo>
                <a:lnTo>
                  <a:pt x="17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17" y="34"/>
                </a:moveTo>
                <a:lnTo>
                  <a:pt x="19" y="39"/>
                </a:lnTo>
                <a:lnTo>
                  <a:pt x="19" y="45"/>
                </a:lnTo>
                <a:lnTo>
                  <a:pt x="23" y="51"/>
                </a:lnTo>
                <a:lnTo>
                  <a:pt x="26" y="54"/>
                </a:lnTo>
                <a:lnTo>
                  <a:pt x="34" y="56"/>
                </a:lnTo>
                <a:lnTo>
                  <a:pt x="40" y="54"/>
                </a:lnTo>
                <a:lnTo>
                  <a:pt x="43" y="51"/>
                </a:lnTo>
                <a:lnTo>
                  <a:pt x="47" y="47"/>
                </a:lnTo>
                <a:lnTo>
                  <a:pt x="47" y="41"/>
                </a:lnTo>
                <a:lnTo>
                  <a:pt x="49" y="34"/>
                </a:lnTo>
                <a:lnTo>
                  <a:pt x="47" y="28"/>
                </a:lnTo>
                <a:lnTo>
                  <a:pt x="47" y="23"/>
                </a:lnTo>
                <a:lnTo>
                  <a:pt x="43" y="19"/>
                </a:lnTo>
                <a:lnTo>
                  <a:pt x="40" y="15"/>
                </a:lnTo>
                <a:lnTo>
                  <a:pt x="34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6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9" name="Freeform 123"/>
          <p:cNvSpPr>
            <a:spLocks/>
          </p:cNvSpPr>
          <p:nvPr/>
        </p:nvSpPr>
        <p:spPr bwMode="auto">
          <a:xfrm>
            <a:off x="6396038" y="2116138"/>
            <a:ext cx="77787" cy="95250"/>
          </a:xfrm>
          <a:custGeom>
            <a:avLst/>
            <a:gdLst>
              <a:gd name="T0" fmla="*/ 2147483647 w 49"/>
              <a:gd name="T1" fmla="*/ 2147483647 h 60"/>
              <a:gd name="T2" fmla="*/ 2147483647 w 49"/>
              <a:gd name="T3" fmla="*/ 2147483647 h 60"/>
              <a:gd name="T4" fmla="*/ 2147483647 w 49"/>
              <a:gd name="T5" fmla="*/ 2147483647 h 60"/>
              <a:gd name="T6" fmla="*/ 2147483647 w 49"/>
              <a:gd name="T7" fmla="*/ 2147483647 h 60"/>
              <a:gd name="T8" fmla="*/ 2147483647 w 49"/>
              <a:gd name="T9" fmla="*/ 0 h 60"/>
              <a:gd name="T10" fmla="*/ 2147483647 w 49"/>
              <a:gd name="T11" fmla="*/ 2147483647 h 60"/>
              <a:gd name="T12" fmla="*/ 2147483647 w 49"/>
              <a:gd name="T13" fmla="*/ 2147483647 h 60"/>
              <a:gd name="T14" fmla="*/ 2147483647 w 49"/>
              <a:gd name="T15" fmla="*/ 2147483647 h 60"/>
              <a:gd name="T16" fmla="*/ 2147483647 w 49"/>
              <a:gd name="T17" fmla="*/ 2147483647 h 60"/>
              <a:gd name="T18" fmla="*/ 2147483647 w 49"/>
              <a:gd name="T19" fmla="*/ 2147483647 h 60"/>
              <a:gd name="T20" fmla="*/ 2147483647 w 49"/>
              <a:gd name="T21" fmla="*/ 2147483647 h 60"/>
              <a:gd name="T22" fmla="*/ 2147483647 w 49"/>
              <a:gd name="T23" fmla="*/ 2147483647 h 60"/>
              <a:gd name="T24" fmla="*/ 2147483647 w 49"/>
              <a:gd name="T25" fmla="*/ 2147483647 h 60"/>
              <a:gd name="T26" fmla="*/ 2147483647 w 49"/>
              <a:gd name="T27" fmla="*/ 2147483647 h 60"/>
              <a:gd name="T28" fmla="*/ 2147483647 w 49"/>
              <a:gd name="T29" fmla="*/ 2147483647 h 60"/>
              <a:gd name="T30" fmla="*/ 2147483647 w 49"/>
              <a:gd name="T31" fmla="*/ 2147483647 h 60"/>
              <a:gd name="T32" fmla="*/ 2147483647 w 49"/>
              <a:gd name="T33" fmla="*/ 2147483647 h 60"/>
              <a:gd name="T34" fmla="*/ 2147483647 w 49"/>
              <a:gd name="T35" fmla="*/ 2147483647 h 60"/>
              <a:gd name="T36" fmla="*/ 2147483647 w 49"/>
              <a:gd name="T37" fmla="*/ 2147483647 h 60"/>
              <a:gd name="T38" fmla="*/ 2147483647 w 49"/>
              <a:gd name="T39" fmla="*/ 2147483647 h 60"/>
              <a:gd name="T40" fmla="*/ 2147483647 w 49"/>
              <a:gd name="T41" fmla="*/ 2147483647 h 60"/>
              <a:gd name="T42" fmla="*/ 2147483647 w 49"/>
              <a:gd name="T43" fmla="*/ 2147483647 h 60"/>
              <a:gd name="T44" fmla="*/ 2147483647 w 49"/>
              <a:gd name="T45" fmla="*/ 2147483647 h 60"/>
              <a:gd name="T46" fmla="*/ 2147483647 w 49"/>
              <a:gd name="T47" fmla="*/ 2147483647 h 60"/>
              <a:gd name="T48" fmla="*/ 2147483647 w 49"/>
              <a:gd name="T49" fmla="*/ 2147483647 h 60"/>
              <a:gd name="T50" fmla="*/ 2147483647 w 49"/>
              <a:gd name="T51" fmla="*/ 2147483647 h 60"/>
              <a:gd name="T52" fmla="*/ 2147483647 w 49"/>
              <a:gd name="T53" fmla="*/ 2147483647 h 60"/>
              <a:gd name="T54" fmla="*/ 2147483647 w 49"/>
              <a:gd name="T55" fmla="*/ 2147483647 h 60"/>
              <a:gd name="T56" fmla="*/ 2147483647 w 49"/>
              <a:gd name="T57" fmla="*/ 2147483647 h 60"/>
              <a:gd name="T58" fmla="*/ 2147483647 w 49"/>
              <a:gd name="T59" fmla="*/ 2147483647 h 60"/>
              <a:gd name="T60" fmla="*/ 2147483647 w 49"/>
              <a:gd name="T61" fmla="*/ 2147483647 h 60"/>
              <a:gd name="T62" fmla="*/ 2147483647 w 49"/>
              <a:gd name="T63" fmla="*/ 2147483647 h 60"/>
              <a:gd name="T64" fmla="*/ 2147483647 w 49"/>
              <a:gd name="T65" fmla="*/ 2147483647 h 60"/>
              <a:gd name="T66" fmla="*/ 2147483647 w 49"/>
              <a:gd name="T67" fmla="*/ 2147483647 h 60"/>
              <a:gd name="T68" fmla="*/ 2147483647 w 49"/>
              <a:gd name="T69" fmla="*/ 2147483647 h 60"/>
              <a:gd name="T70" fmla="*/ 2147483647 w 49"/>
              <a:gd name="T71" fmla="*/ 2147483647 h 60"/>
              <a:gd name="T72" fmla="*/ 2147483647 w 49"/>
              <a:gd name="T73" fmla="*/ 2147483647 h 60"/>
              <a:gd name="T74" fmla="*/ 2147483647 w 49"/>
              <a:gd name="T75" fmla="*/ 2147483647 h 60"/>
              <a:gd name="T76" fmla="*/ 2147483647 w 49"/>
              <a:gd name="T77" fmla="*/ 2147483647 h 60"/>
              <a:gd name="T78" fmla="*/ 2147483647 w 49"/>
              <a:gd name="T79" fmla="*/ 2147483647 h 60"/>
              <a:gd name="T80" fmla="*/ 2147483647 w 49"/>
              <a:gd name="T81" fmla="*/ 2147483647 h 60"/>
              <a:gd name="T82" fmla="*/ 2147483647 w 49"/>
              <a:gd name="T83" fmla="*/ 2147483647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"/>
              <a:gd name="T127" fmla="*/ 0 h 60"/>
              <a:gd name="T128" fmla="*/ 49 w 49"/>
              <a:gd name="T129" fmla="*/ 60 h 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" h="60">
                <a:moveTo>
                  <a:pt x="15" y="28"/>
                </a:moveTo>
                <a:lnTo>
                  <a:pt x="8" y="24"/>
                </a:lnTo>
                <a:lnTo>
                  <a:pt x="4" y="22"/>
                </a:lnTo>
                <a:lnTo>
                  <a:pt x="2" y="19"/>
                </a:lnTo>
                <a:lnTo>
                  <a:pt x="0" y="15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7" y="0"/>
                </a:lnTo>
                <a:lnTo>
                  <a:pt x="24" y="0"/>
                </a:lnTo>
                <a:lnTo>
                  <a:pt x="32" y="0"/>
                </a:lnTo>
                <a:lnTo>
                  <a:pt x="38" y="2"/>
                </a:lnTo>
                <a:lnTo>
                  <a:pt x="43" y="2"/>
                </a:lnTo>
                <a:lnTo>
                  <a:pt x="45" y="5"/>
                </a:lnTo>
                <a:lnTo>
                  <a:pt x="47" y="7"/>
                </a:lnTo>
                <a:lnTo>
                  <a:pt x="47" y="9"/>
                </a:lnTo>
                <a:lnTo>
                  <a:pt x="47" y="11"/>
                </a:lnTo>
                <a:lnTo>
                  <a:pt x="45" y="13"/>
                </a:lnTo>
                <a:lnTo>
                  <a:pt x="43" y="13"/>
                </a:lnTo>
                <a:lnTo>
                  <a:pt x="41" y="15"/>
                </a:lnTo>
                <a:lnTo>
                  <a:pt x="38" y="13"/>
                </a:lnTo>
                <a:lnTo>
                  <a:pt x="36" y="9"/>
                </a:lnTo>
                <a:lnTo>
                  <a:pt x="34" y="7"/>
                </a:lnTo>
                <a:lnTo>
                  <a:pt x="32" y="5"/>
                </a:lnTo>
                <a:lnTo>
                  <a:pt x="28" y="4"/>
                </a:lnTo>
                <a:lnTo>
                  <a:pt x="24" y="4"/>
                </a:lnTo>
                <a:lnTo>
                  <a:pt x="21" y="4"/>
                </a:lnTo>
                <a:lnTo>
                  <a:pt x="17" y="7"/>
                </a:lnTo>
                <a:lnTo>
                  <a:pt x="13" y="11"/>
                </a:lnTo>
                <a:lnTo>
                  <a:pt x="13" y="15"/>
                </a:lnTo>
                <a:lnTo>
                  <a:pt x="13" y="20"/>
                </a:lnTo>
                <a:lnTo>
                  <a:pt x="15" y="22"/>
                </a:lnTo>
                <a:lnTo>
                  <a:pt x="19" y="26"/>
                </a:lnTo>
                <a:lnTo>
                  <a:pt x="23" y="26"/>
                </a:lnTo>
                <a:lnTo>
                  <a:pt x="24" y="26"/>
                </a:lnTo>
                <a:lnTo>
                  <a:pt x="26" y="26"/>
                </a:lnTo>
                <a:lnTo>
                  <a:pt x="30" y="26"/>
                </a:lnTo>
                <a:lnTo>
                  <a:pt x="32" y="26"/>
                </a:lnTo>
                <a:lnTo>
                  <a:pt x="34" y="26"/>
                </a:lnTo>
                <a:lnTo>
                  <a:pt x="36" y="26"/>
                </a:lnTo>
                <a:lnTo>
                  <a:pt x="36" y="28"/>
                </a:lnTo>
                <a:lnTo>
                  <a:pt x="36" y="30"/>
                </a:lnTo>
                <a:lnTo>
                  <a:pt x="34" y="30"/>
                </a:lnTo>
                <a:lnTo>
                  <a:pt x="32" y="30"/>
                </a:lnTo>
                <a:lnTo>
                  <a:pt x="30" y="30"/>
                </a:lnTo>
                <a:lnTo>
                  <a:pt x="26" y="30"/>
                </a:lnTo>
                <a:lnTo>
                  <a:pt x="24" y="30"/>
                </a:lnTo>
                <a:lnTo>
                  <a:pt x="19" y="32"/>
                </a:lnTo>
                <a:lnTo>
                  <a:pt x="15" y="33"/>
                </a:lnTo>
                <a:lnTo>
                  <a:pt x="13" y="37"/>
                </a:lnTo>
                <a:lnTo>
                  <a:pt x="13" y="43"/>
                </a:lnTo>
                <a:lnTo>
                  <a:pt x="13" y="48"/>
                </a:lnTo>
                <a:lnTo>
                  <a:pt x="17" y="52"/>
                </a:lnTo>
                <a:lnTo>
                  <a:pt x="21" y="56"/>
                </a:lnTo>
                <a:lnTo>
                  <a:pt x="24" y="56"/>
                </a:lnTo>
                <a:lnTo>
                  <a:pt x="30" y="56"/>
                </a:lnTo>
                <a:lnTo>
                  <a:pt x="32" y="54"/>
                </a:lnTo>
                <a:lnTo>
                  <a:pt x="34" y="50"/>
                </a:lnTo>
                <a:lnTo>
                  <a:pt x="36" y="47"/>
                </a:lnTo>
                <a:lnTo>
                  <a:pt x="38" y="45"/>
                </a:lnTo>
                <a:lnTo>
                  <a:pt x="38" y="43"/>
                </a:lnTo>
                <a:lnTo>
                  <a:pt x="39" y="41"/>
                </a:lnTo>
                <a:lnTo>
                  <a:pt x="41" y="41"/>
                </a:lnTo>
                <a:lnTo>
                  <a:pt x="45" y="41"/>
                </a:lnTo>
                <a:lnTo>
                  <a:pt x="47" y="43"/>
                </a:lnTo>
                <a:lnTo>
                  <a:pt x="49" y="45"/>
                </a:lnTo>
                <a:lnTo>
                  <a:pt x="49" y="47"/>
                </a:lnTo>
                <a:lnTo>
                  <a:pt x="47" y="52"/>
                </a:lnTo>
                <a:lnTo>
                  <a:pt x="43" y="56"/>
                </a:lnTo>
                <a:lnTo>
                  <a:pt x="38" y="58"/>
                </a:lnTo>
                <a:lnTo>
                  <a:pt x="32" y="60"/>
                </a:lnTo>
                <a:lnTo>
                  <a:pt x="24" y="60"/>
                </a:lnTo>
                <a:lnTo>
                  <a:pt x="19" y="60"/>
                </a:lnTo>
                <a:lnTo>
                  <a:pt x="11" y="58"/>
                </a:lnTo>
                <a:lnTo>
                  <a:pt x="8" y="56"/>
                </a:lnTo>
                <a:lnTo>
                  <a:pt x="4" y="52"/>
                </a:lnTo>
                <a:lnTo>
                  <a:pt x="2" y="48"/>
                </a:lnTo>
                <a:lnTo>
                  <a:pt x="0" y="43"/>
                </a:lnTo>
                <a:lnTo>
                  <a:pt x="2" y="39"/>
                </a:lnTo>
                <a:lnTo>
                  <a:pt x="4" y="35"/>
                </a:lnTo>
                <a:lnTo>
                  <a:pt x="8" y="32"/>
                </a:lnTo>
                <a:lnTo>
                  <a:pt x="1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0" name="Freeform 124"/>
          <p:cNvSpPr>
            <a:spLocks/>
          </p:cNvSpPr>
          <p:nvPr/>
        </p:nvSpPr>
        <p:spPr bwMode="auto">
          <a:xfrm>
            <a:off x="4465638" y="1316038"/>
            <a:ext cx="1266825" cy="280987"/>
          </a:xfrm>
          <a:custGeom>
            <a:avLst/>
            <a:gdLst>
              <a:gd name="T0" fmla="*/ 0 w 798"/>
              <a:gd name="T1" fmla="*/ 2147483647 h 177"/>
              <a:gd name="T2" fmla="*/ 0 w 798"/>
              <a:gd name="T3" fmla="*/ 2147483647 h 177"/>
              <a:gd name="T4" fmla="*/ 2147483647 w 798"/>
              <a:gd name="T5" fmla="*/ 2147483647 h 177"/>
              <a:gd name="T6" fmla="*/ 2147483647 w 798"/>
              <a:gd name="T7" fmla="*/ 2147483647 h 177"/>
              <a:gd name="T8" fmla="*/ 2147483647 w 798"/>
              <a:gd name="T9" fmla="*/ 2147483647 h 177"/>
              <a:gd name="T10" fmla="*/ 2147483647 w 798"/>
              <a:gd name="T11" fmla="*/ 2147483647 h 177"/>
              <a:gd name="T12" fmla="*/ 2147483647 w 798"/>
              <a:gd name="T13" fmla="*/ 2147483647 h 177"/>
              <a:gd name="T14" fmla="*/ 2147483647 w 798"/>
              <a:gd name="T15" fmla="*/ 2147483647 h 177"/>
              <a:gd name="T16" fmla="*/ 2147483647 w 798"/>
              <a:gd name="T17" fmla="*/ 0 h 177"/>
              <a:gd name="T18" fmla="*/ 2147483647 w 798"/>
              <a:gd name="T19" fmla="*/ 2147483647 h 177"/>
              <a:gd name="T20" fmla="*/ 2147483647 w 798"/>
              <a:gd name="T21" fmla="*/ 2147483647 h 177"/>
              <a:gd name="T22" fmla="*/ 2147483647 w 798"/>
              <a:gd name="T23" fmla="*/ 2147483647 h 177"/>
              <a:gd name="T24" fmla="*/ 2147483647 w 798"/>
              <a:gd name="T25" fmla="*/ 2147483647 h 177"/>
              <a:gd name="T26" fmla="*/ 2147483647 w 798"/>
              <a:gd name="T27" fmla="*/ 2147483647 h 177"/>
              <a:gd name="T28" fmla="*/ 2147483647 w 798"/>
              <a:gd name="T29" fmla="*/ 2147483647 h 177"/>
              <a:gd name="T30" fmla="*/ 2147483647 w 798"/>
              <a:gd name="T31" fmla="*/ 2147483647 h 177"/>
              <a:gd name="T32" fmla="*/ 2147483647 w 798"/>
              <a:gd name="T33" fmla="*/ 2147483647 h 177"/>
              <a:gd name="T34" fmla="*/ 2147483647 w 798"/>
              <a:gd name="T35" fmla="*/ 2147483647 h 177"/>
              <a:gd name="T36" fmla="*/ 2147483647 w 798"/>
              <a:gd name="T37" fmla="*/ 2147483647 h 177"/>
              <a:gd name="T38" fmla="*/ 2147483647 w 798"/>
              <a:gd name="T39" fmla="*/ 2147483647 h 177"/>
              <a:gd name="T40" fmla="*/ 2147483647 w 798"/>
              <a:gd name="T41" fmla="*/ 2147483647 h 177"/>
              <a:gd name="T42" fmla="*/ 2147483647 w 798"/>
              <a:gd name="T43" fmla="*/ 2147483647 h 177"/>
              <a:gd name="T44" fmla="*/ 2147483647 w 798"/>
              <a:gd name="T45" fmla="*/ 2147483647 h 177"/>
              <a:gd name="T46" fmla="*/ 2147483647 w 798"/>
              <a:gd name="T47" fmla="*/ 2147483647 h 177"/>
              <a:gd name="T48" fmla="*/ 2147483647 w 798"/>
              <a:gd name="T49" fmla="*/ 2147483647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8"/>
              <a:gd name="T76" fmla="*/ 0 h 177"/>
              <a:gd name="T77" fmla="*/ 798 w 798"/>
              <a:gd name="T78" fmla="*/ 177 h 1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8" h="177">
                <a:moveTo>
                  <a:pt x="0" y="3"/>
                </a:moveTo>
                <a:lnTo>
                  <a:pt x="0" y="3"/>
                </a:lnTo>
                <a:lnTo>
                  <a:pt x="4" y="3"/>
                </a:lnTo>
                <a:lnTo>
                  <a:pt x="12" y="3"/>
                </a:lnTo>
                <a:lnTo>
                  <a:pt x="25" y="3"/>
                </a:lnTo>
                <a:lnTo>
                  <a:pt x="49" y="2"/>
                </a:lnTo>
                <a:lnTo>
                  <a:pt x="84" y="2"/>
                </a:lnTo>
                <a:lnTo>
                  <a:pt x="131" y="2"/>
                </a:lnTo>
                <a:lnTo>
                  <a:pt x="191" y="0"/>
                </a:lnTo>
                <a:lnTo>
                  <a:pt x="256" y="2"/>
                </a:lnTo>
                <a:lnTo>
                  <a:pt x="327" y="5"/>
                </a:lnTo>
                <a:lnTo>
                  <a:pt x="398" y="13"/>
                </a:lnTo>
                <a:lnTo>
                  <a:pt x="467" y="24"/>
                </a:lnTo>
                <a:lnTo>
                  <a:pt x="531" y="41"/>
                </a:lnTo>
                <a:lnTo>
                  <a:pt x="589" y="61"/>
                </a:lnTo>
                <a:lnTo>
                  <a:pt x="639" y="84"/>
                </a:lnTo>
                <a:lnTo>
                  <a:pt x="684" y="106"/>
                </a:lnTo>
                <a:lnTo>
                  <a:pt x="719" y="129"/>
                </a:lnTo>
                <a:lnTo>
                  <a:pt x="749" y="145"/>
                </a:lnTo>
                <a:lnTo>
                  <a:pt x="770" y="158"/>
                </a:lnTo>
                <a:lnTo>
                  <a:pt x="783" y="168"/>
                </a:lnTo>
                <a:lnTo>
                  <a:pt x="792" y="171"/>
                </a:lnTo>
                <a:lnTo>
                  <a:pt x="796" y="175"/>
                </a:lnTo>
                <a:lnTo>
                  <a:pt x="798" y="175"/>
                </a:lnTo>
                <a:lnTo>
                  <a:pt x="798" y="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1" name="Freeform 125"/>
          <p:cNvSpPr>
            <a:spLocks/>
          </p:cNvSpPr>
          <p:nvPr/>
        </p:nvSpPr>
        <p:spPr bwMode="auto">
          <a:xfrm>
            <a:off x="5640388" y="1525588"/>
            <a:ext cx="92075" cy="71437"/>
          </a:xfrm>
          <a:custGeom>
            <a:avLst/>
            <a:gdLst>
              <a:gd name="T0" fmla="*/ 2147483647 w 58"/>
              <a:gd name="T1" fmla="*/ 0 h 45"/>
              <a:gd name="T2" fmla="*/ 2147483647 w 58"/>
              <a:gd name="T3" fmla="*/ 2147483647 h 45"/>
              <a:gd name="T4" fmla="*/ 0 w 58"/>
              <a:gd name="T5" fmla="*/ 2147483647 h 45"/>
              <a:gd name="T6" fmla="*/ 0 60000 65536"/>
              <a:gd name="T7" fmla="*/ 0 60000 65536"/>
              <a:gd name="T8" fmla="*/ 0 60000 65536"/>
              <a:gd name="T9" fmla="*/ 0 w 58"/>
              <a:gd name="T10" fmla="*/ 0 h 45"/>
              <a:gd name="T11" fmla="*/ 58 w 5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45">
                <a:moveTo>
                  <a:pt x="15" y="0"/>
                </a:moveTo>
                <a:lnTo>
                  <a:pt x="58" y="45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2" name="Freeform 126"/>
          <p:cNvSpPr>
            <a:spLocks/>
          </p:cNvSpPr>
          <p:nvPr/>
        </p:nvSpPr>
        <p:spPr bwMode="auto">
          <a:xfrm>
            <a:off x="5865813" y="1665288"/>
            <a:ext cx="1304925" cy="187325"/>
          </a:xfrm>
          <a:custGeom>
            <a:avLst/>
            <a:gdLst>
              <a:gd name="T0" fmla="*/ 0 w 822"/>
              <a:gd name="T1" fmla="*/ 2147483647 h 118"/>
              <a:gd name="T2" fmla="*/ 0 w 822"/>
              <a:gd name="T3" fmla="*/ 2147483647 h 118"/>
              <a:gd name="T4" fmla="*/ 2147483647 w 822"/>
              <a:gd name="T5" fmla="*/ 2147483647 h 118"/>
              <a:gd name="T6" fmla="*/ 2147483647 w 822"/>
              <a:gd name="T7" fmla="*/ 2147483647 h 118"/>
              <a:gd name="T8" fmla="*/ 2147483647 w 822"/>
              <a:gd name="T9" fmla="*/ 2147483647 h 118"/>
              <a:gd name="T10" fmla="*/ 2147483647 w 822"/>
              <a:gd name="T11" fmla="*/ 2147483647 h 118"/>
              <a:gd name="T12" fmla="*/ 2147483647 w 822"/>
              <a:gd name="T13" fmla="*/ 2147483647 h 118"/>
              <a:gd name="T14" fmla="*/ 2147483647 w 822"/>
              <a:gd name="T15" fmla="*/ 2147483647 h 118"/>
              <a:gd name="T16" fmla="*/ 2147483647 w 822"/>
              <a:gd name="T17" fmla="*/ 2147483647 h 118"/>
              <a:gd name="T18" fmla="*/ 2147483647 w 822"/>
              <a:gd name="T19" fmla="*/ 2147483647 h 118"/>
              <a:gd name="T20" fmla="*/ 2147483647 w 822"/>
              <a:gd name="T21" fmla="*/ 0 h 118"/>
              <a:gd name="T22" fmla="*/ 2147483647 w 822"/>
              <a:gd name="T23" fmla="*/ 0 h 118"/>
              <a:gd name="T24" fmla="*/ 2147483647 w 822"/>
              <a:gd name="T25" fmla="*/ 2147483647 h 118"/>
              <a:gd name="T26" fmla="*/ 2147483647 w 822"/>
              <a:gd name="T27" fmla="*/ 2147483647 h 118"/>
              <a:gd name="T28" fmla="*/ 2147483647 w 822"/>
              <a:gd name="T29" fmla="*/ 2147483647 h 118"/>
              <a:gd name="T30" fmla="*/ 2147483647 w 822"/>
              <a:gd name="T31" fmla="*/ 2147483647 h 118"/>
              <a:gd name="T32" fmla="*/ 2147483647 w 822"/>
              <a:gd name="T33" fmla="*/ 2147483647 h 118"/>
              <a:gd name="T34" fmla="*/ 2147483647 w 822"/>
              <a:gd name="T35" fmla="*/ 2147483647 h 118"/>
              <a:gd name="T36" fmla="*/ 2147483647 w 822"/>
              <a:gd name="T37" fmla="*/ 2147483647 h 118"/>
              <a:gd name="T38" fmla="*/ 2147483647 w 822"/>
              <a:gd name="T39" fmla="*/ 2147483647 h 118"/>
              <a:gd name="T40" fmla="*/ 2147483647 w 822"/>
              <a:gd name="T41" fmla="*/ 2147483647 h 118"/>
              <a:gd name="T42" fmla="*/ 2147483647 w 822"/>
              <a:gd name="T43" fmla="*/ 2147483647 h 118"/>
              <a:gd name="T44" fmla="*/ 2147483647 w 822"/>
              <a:gd name="T45" fmla="*/ 2147483647 h 118"/>
              <a:gd name="T46" fmla="*/ 2147483647 w 822"/>
              <a:gd name="T47" fmla="*/ 2147483647 h 118"/>
              <a:gd name="T48" fmla="*/ 2147483647 w 822"/>
              <a:gd name="T49" fmla="*/ 2147483647 h 118"/>
              <a:gd name="T50" fmla="*/ 2147483647 w 822"/>
              <a:gd name="T51" fmla="*/ 2147483647 h 118"/>
              <a:gd name="T52" fmla="*/ 2147483647 w 822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22"/>
              <a:gd name="T82" fmla="*/ 0 h 118"/>
              <a:gd name="T83" fmla="*/ 822 w 822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22" h="118">
                <a:moveTo>
                  <a:pt x="0" y="9"/>
                </a:moveTo>
                <a:lnTo>
                  <a:pt x="0" y="9"/>
                </a:lnTo>
                <a:lnTo>
                  <a:pt x="2" y="9"/>
                </a:lnTo>
                <a:lnTo>
                  <a:pt x="6" y="9"/>
                </a:lnTo>
                <a:lnTo>
                  <a:pt x="15" y="9"/>
                </a:lnTo>
                <a:lnTo>
                  <a:pt x="32" y="7"/>
                </a:lnTo>
                <a:lnTo>
                  <a:pt x="54" y="7"/>
                </a:lnTo>
                <a:lnTo>
                  <a:pt x="86" y="6"/>
                </a:lnTo>
                <a:lnTo>
                  <a:pt x="127" y="4"/>
                </a:lnTo>
                <a:lnTo>
                  <a:pt x="177" y="2"/>
                </a:lnTo>
                <a:lnTo>
                  <a:pt x="235" y="0"/>
                </a:lnTo>
                <a:lnTo>
                  <a:pt x="295" y="0"/>
                </a:lnTo>
                <a:lnTo>
                  <a:pt x="358" y="2"/>
                </a:lnTo>
                <a:lnTo>
                  <a:pt x="422" y="6"/>
                </a:lnTo>
                <a:lnTo>
                  <a:pt x="482" y="11"/>
                </a:lnTo>
                <a:lnTo>
                  <a:pt x="547" y="22"/>
                </a:lnTo>
                <a:lnTo>
                  <a:pt x="607" y="36"/>
                </a:lnTo>
                <a:lnTo>
                  <a:pt x="659" y="52"/>
                </a:lnTo>
                <a:lnTo>
                  <a:pt x="704" y="67"/>
                </a:lnTo>
                <a:lnTo>
                  <a:pt x="741" y="82"/>
                </a:lnTo>
                <a:lnTo>
                  <a:pt x="769" y="95"/>
                </a:lnTo>
                <a:lnTo>
                  <a:pt x="792" y="105"/>
                </a:lnTo>
                <a:lnTo>
                  <a:pt x="807" y="110"/>
                </a:lnTo>
                <a:lnTo>
                  <a:pt x="814" y="114"/>
                </a:lnTo>
                <a:lnTo>
                  <a:pt x="820" y="116"/>
                </a:lnTo>
                <a:lnTo>
                  <a:pt x="820" y="118"/>
                </a:lnTo>
                <a:lnTo>
                  <a:pt x="822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3" name="Freeform 127"/>
          <p:cNvSpPr>
            <a:spLocks/>
          </p:cNvSpPr>
          <p:nvPr/>
        </p:nvSpPr>
        <p:spPr bwMode="auto">
          <a:xfrm>
            <a:off x="7072313" y="1792288"/>
            <a:ext cx="98425" cy="60325"/>
          </a:xfrm>
          <a:custGeom>
            <a:avLst/>
            <a:gdLst>
              <a:gd name="T0" fmla="*/ 2147483647 w 62"/>
              <a:gd name="T1" fmla="*/ 0 h 38"/>
              <a:gd name="T2" fmla="*/ 2147483647 w 62"/>
              <a:gd name="T3" fmla="*/ 2147483647 h 38"/>
              <a:gd name="T4" fmla="*/ 0 w 62"/>
              <a:gd name="T5" fmla="*/ 2147483647 h 38"/>
              <a:gd name="T6" fmla="*/ 0 60000 65536"/>
              <a:gd name="T7" fmla="*/ 0 60000 65536"/>
              <a:gd name="T8" fmla="*/ 0 60000 65536"/>
              <a:gd name="T9" fmla="*/ 0 w 62"/>
              <a:gd name="T10" fmla="*/ 0 h 38"/>
              <a:gd name="T11" fmla="*/ 62 w 6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8">
                <a:moveTo>
                  <a:pt x="11" y="0"/>
                </a:moveTo>
                <a:lnTo>
                  <a:pt x="62" y="38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4" name="Freeform 128"/>
          <p:cNvSpPr>
            <a:spLocks/>
          </p:cNvSpPr>
          <p:nvPr/>
        </p:nvSpPr>
        <p:spPr bwMode="auto">
          <a:xfrm>
            <a:off x="4392613" y="1676400"/>
            <a:ext cx="1227137" cy="80963"/>
          </a:xfrm>
          <a:custGeom>
            <a:avLst/>
            <a:gdLst>
              <a:gd name="T0" fmla="*/ 0 w 773"/>
              <a:gd name="T1" fmla="*/ 2147483647 h 51"/>
              <a:gd name="T2" fmla="*/ 0 w 773"/>
              <a:gd name="T3" fmla="*/ 2147483647 h 51"/>
              <a:gd name="T4" fmla="*/ 2147483647 w 773"/>
              <a:gd name="T5" fmla="*/ 2147483647 h 51"/>
              <a:gd name="T6" fmla="*/ 2147483647 w 773"/>
              <a:gd name="T7" fmla="*/ 2147483647 h 51"/>
              <a:gd name="T8" fmla="*/ 2147483647 w 773"/>
              <a:gd name="T9" fmla="*/ 2147483647 h 51"/>
              <a:gd name="T10" fmla="*/ 2147483647 w 773"/>
              <a:gd name="T11" fmla="*/ 2147483647 h 51"/>
              <a:gd name="T12" fmla="*/ 2147483647 w 773"/>
              <a:gd name="T13" fmla="*/ 2147483647 h 51"/>
              <a:gd name="T14" fmla="*/ 2147483647 w 773"/>
              <a:gd name="T15" fmla="*/ 2147483647 h 51"/>
              <a:gd name="T16" fmla="*/ 2147483647 w 773"/>
              <a:gd name="T17" fmla="*/ 2147483647 h 51"/>
              <a:gd name="T18" fmla="*/ 2147483647 w 773"/>
              <a:gd name="T19" fmla="*/ 2147483647 h 51"/>
              <a:gd name="T20" fmla="*/ 2147483647 w 773"/>
              <a:gd name="T21" fmla="*/ 2147483647 h 51"/>
              <a:gd name="T22" fmla="*/ 2147483647 w 773"/>
              <a:gd name="T23" fmla="*/ 2147483647 h 51"/>
              <a:gd name="T24" fmla="*/ 2147483647 w 773"/>
              <a:gd name="T25" fmla="*/ 2147483647 h 51"/>
              <a:gd name="T26" fmla="*/ 2147483647 w 773"/>
              <a:gd name="T27" fmla="*/ 0 h 51"/>
              <a:gd name="T28" fmla="*/ 2147483647 w 773"/>
              <a:gd name="T29" fmla="*/ 0 h 51"/>
              <a:gd name="T30" fmla="*/ 2147483647 w 773"/>
              <a:gd name="T31" fmla="*/ 2147483647 h 51"/>
              <a:gd name="T32" fmla="*/ 2147483647 w 773"/>
              <a:gd name="T33" fmla="*/ 2147483647 h 51"/>
              <a:gd name="T34" fmla="*/ 2147483647 w 773"/>
              <a:gd name="T35" fmla="*/ 2147483647 h 51"/>
              <a:gd name="T36" fmla="*/ 2147483647 w 773"/>
              <a:gd name="T37" fmla="*/ 2147483647 h 51"/>
              <a:gd name="T38" fmla="*/ 2147483647 w 773"/>
              <a:gd name="T39" fmla="*/ 2147483647 h 51"/>
              <a:gd name="T40" fmla="*/ 2147483647 w 773"/>
              <a:gd name="T41" fmla="*/ 2147483647 h 51"/>
              <a:gd name="T42" fmla="*/ 2147483647 w 773"/>
              <a:gd name="T43" fmla="*/ 2147483647 h 51"/>
              <a:gd name="T44" fmla="*/ 2147483647 w 773"/>
              <a:gd name="T45" fmla="*/ 2147483647 h 51"/>
              <a:gd name="T46" fmla="*/ 2147483647 w 773"/>
              <a:gd name="T47" fmla="*/ 2147483647 h 51"/>
              <a:gd name="T48" fmla="*/ 2147483647 w 773"/>
              <a:gd name="T49" fmla="*/ 2147483647 h 51"/>
              <a:gd name="T50" fmla="*/ 2147483647 w 773"/>
              <a:gd name="T51" fmla="*/ 2147483647 h 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73"/>
              <a:gd name="T79" fmla="*/ 0 h 51"/>
              <a:gd name="T80" fmla="*/ 773 w 773"/>
              <a:gd name="T81" fmla="*/ 51 h 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73" h="51">
                <a:moveTo>
                  <a:pt x="0" y="51"/>
                </a:moveTo>
                <a:lnTo>
                  <a:pt x="0" y="51"/>
                </a:lnTo>
                <a:lnTo>
                  <a:pt x="2" y="49"/>
                </a:lnTo>
                <a:lnTo>
                  <a:pt x="5" y="49"/>
                </a:lnTo>
                <a:lnTo>
                  <a:pt x="15" y="45"/>
                </a:lnTo>
                <a:lnTo>
                  <a:pt x="30" y="40"/>
                </a:lnTo>
                <a:lnTo>
                  <a:pt x="48" y="34"/>
                </a:lnTo>
                <a:lnTo>
                  <a:pt x="73" y="29"/>
                </a:lnTo>
                <a:lnTo>
                  <a:pt x="104" y="21"/>
                </a:lnTo>
                <a:lnTo>
                  <a:pt x="144" y="14"/>
                </a:lnTo>
                <a:lnTo>
                  <a:pt x="192" y="8"/>
                </a:lnTo>
                <a:lnTo>
                  <a:pt x="252" y="4"/>
                </a:lnTo>
                <a:lnTo>
                  <a:pt x="310" y="2"/>
                </a:lnTo>
                <a:lnTo>
                  <a:pt x="375" y="0"/>
                </a:lnTo>
                <a:lnTo>
                  <a:pt x="440" y="0"/>
                </a:lnTo>
                <a:lnTo>
                  <a:pt x="508" y="2"/>
                </a:lnTo>
                <a:lnTo>
                  <a:pt x="569" y="2"/>
                </a:lnTo>
                <a:lnTo>
                  <a:pt x="627" y="4"/>
                </a:lnTo>
                <a:lnTo>
                  <a:pt x="674" y="6"/>
                </a:lnTo>
                <a:lnTo>
                  <a:pt x="711" y="6"/>
                </a:lnTo>
                <a:lnTo>
                  <a:pt x="737" y="8"/>
                </a:lnTo>
                <a:lnTo>
                  <a:pt x="754" y="8"/>
                </a:lnTo>
                <a:lnTo>
                  <a:pt x="765" y="8"/>
                </a:lnTo>
                <a:lnTo>
                  <a:pt x="771" y="8"/>
                </a:lnTo>
                <a:lnTo>
                  <a:pt x="773" y="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5" name="Freeform 129"/>
          <p:cNvSpPr>
            <a:spLocks/>
          </p:cNvSpPr>
          <p:nvPr/>
        </p:nvSpPr>
        <p:spPr bwMode="auto">
          <a:xfrm>
            <a:off x="5524500" y="16621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6" name="Freeform 130"/>
          <p:cNvSpPr>
            <a:spLocks/>
          </p:cNvSpPr>
          <p:nvPr/>
        </p:nvSpPr>
        <p:spPr bwMode="auto">
          <a:xfrm>
            <a:off x="4427538" y="1727200"/>
            <a:ext cx="1209675" cy="444500"/>
          </a:xfrm>
          <a:custGeom>
            <a:avLst/>
            <a:gdLst>
              <a:gd name="T0" fmla="*/ 0 w 762"/>
              <a:gd name="T1" fmla="*/ 2147483647 h 280"/>
              <a:gd name="T2" fmla="*/ 2147483647 w 762"/>
              <a:gd name="T3" fmla="*/ 2147483647 h 280"/>
              <a:gd name="T4" fmla="*/ 2147483647 w 762"/>
              <a:gd name="T5" fmla="*/ 2147483647 h 280"/>
              <a:gd name="T6" fmla="*/ 2147483647 w 762"/>
              <a:gd name="T7" fmla="*/ 2147483647 h 280"/>
              <a:gd name="T8" fmla="*/ 2147483647 w 762"/>
              <a:gd name="T9" fmla="*/ 2147483647 h 280"/>
              <a:gd name="T10" fmla="*/ 2147483647 w 762"/>
              <a:gd name="T11" fmla="*/ 2147483647 h 280"/>
              <a:gd name="T12" fmla="*/ 2147483647 w 762"/>
              <a:gd name="T13" fmla="*/ 2147483647 h 280"/>
              <a:gd name="T14" fmla="*/ 2147483647 w 762"/>
              <a:gd name="T15" fmla="*/ 2147483647 h 280"/>
              <a:gd name="T16" fmla="*/ 2147483647 w 762"/>
              <a:gd name="T17" fmla="*/ 2147483647 h 280"/>
              <a:gd name="T18" fmla="*/ 2147483647 w 762"/>
              <a:gd name="T19" fmla="*/ 2147483647 h 280"/>
              <a:gd name="T20" fmla="*/ 2147483647 w 762"/>
              <a:gd name="T21" fmla="*/ 2147483647 h 280"/>
              <a:gd name="T22" fmla="*/ 2147483647 w 762"/>
              <a:gd name="T23" fmla="*/ 2147483647 h 280"/>
              <a:gd name="T24" fmla="*/ 2147483647 w 762"/>
              <a:gd name="T25" fmla="*/ 2147483647 h 280"/>
              <a:gd name="T26" fmla="*/ 2147483647 w 762"/>
              <a:gd name="T27" fmla="*/ 2147483647 h 280"/>
              <a:gd name="T28" fmla="*/ 2147483647 w 762"/>
              <a:gd name="T29" fmla="*/ 2147483647 h 280"/>
              <a:gd name="T30" fmla="*/ 2147483647 w 762"/>
              <a:gd name="T31" fmla="*/ 2147483647 h 280"/>
              <a:gd name="T32" fmla="*/ 2147483647 w 762"/>
              <a:gd name="T33" fmla="*/ 2147483647 h 280"/>
              <a:gd name="T34" fmla="*/ 2147483647 w 762"/>
              <a:gd name="T35" fmla="*/ 2147483647 h 280"/>
              <a:gd name="T36" fmla="*/ 2147483647 w 762"/>
              <a:gd name="T37" fmla="*/ 2147483647 h 280"/>
              <a:gd name="T38" fmla="*/ 2147483647 w 762"/>
              <a:gd name="T39" fmla="*/ 2147483647 h 280"/>
              <a:gd name="T40" fmla="*/ 2147483647 w 762"/>
              <a:gd name="T41" fmla="*/ 2147483647 h 280"/>
              <a:gd name="T42" fmla="*/ 2147483647 w 762"/>
              <a:gd name="T43" fmla="*/ 2147483647 h 280"/>
              <a:gd name="T44" fmla="*/ 2147483647 w 762"/>
              <a:gd name="T45" fmla="*/ 2147483647 h 280"/>
              <a:gd name="T46" fmla="*/ 2147483647 w 762"/>
              <a:gd name="T47" fmla="*/ 2147483647 h 280"/>
              <a:gd name="T48" fmla="*/ 2147483647 w 762"/>
              <a:gd name="T49" fmla="*/ 2147483647 h 280"/>
              <a:gd name="T50" fmla="*/ 2147483647 w 762"/>
              <a:gd name="T51" fmla="*/ 2147483647 h 280"/>
              <a:gd name="T52" fmla="*/ 2147483647 w 762"/>
              <a:gd name="T53" fmla="*/ 0 h 280"/>
              <a:gd name="T54" fmla="*/ 2147483647 w 762"/>
              <a:gd name="T55" fmla="*/ 0 h 280"/>
              <a:gd name="T56" fmla="*/ 2147483647 w 762"/>
              <a:gd name="T57" fmla="*/ 0 h 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2"/>
              <a:gd name="T88" fmla="*/ 0 h 280"/>
              <a:gd name="T89" fmla="*/ 762 w 762"/>
              <a:gd name="T90" fmla="*/ 280 h 2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2" h="280">
                <a:moveTo>
                  <a:pt x="0" y="280"/>
                </a:moveTo>
                <a:lnTo>
                  <a:pt x="2" y="280"/>
                </a:lnTo>
                <a:lnTo>
                  <a:pt x="8" y="278"/>
                </a:lnTo>
                <a:lnTo>
                  <a:pt x="17" y="275"/>
                </a:lnTo>
                <a:lnTo>
                  <a:pt x="32" y="271"/>
                </a:lnTo>
                <a:lnTo>
                  <a:pt x="47" y="265"/>
                </a:lnTo>
                <a:lnTo>
                  <a:pt x="66" y="260"/>
                </a:lnTo>
                <a:lnTo>
                  <a:pt x="92" y="250"/>
                </a:lnTo>
                <a:lnTo>
                  <a:pt x="122" y="241"/>
                </a:lnTo>
                <a:lnTo>
                  <a:pt x="157" y="228"/>
                </a:lnTo>
                <a:lnTo>
                  <a:pt x="200" y="213"/>
                </a:lnTo>
                <a:lnTo>
                  <a:pt x="250" y="194"/>
                </a:lnTo>
                <a:lnTo>
                  <a:pt x="301" y="176"/>
                </a:lnTo>
                <a:lnTo>
                  <a:pt x="355" y="155"/>
                </a:lnTo>
                <a:lnTo>
                  <a:pt x="413" y="133"/>
                </a:lnTo>
                <a:lnTo>
                  <a:pt x="471" y="112"/>
                </a:lnTo>
                <a:lnTo>
                  <a:pt x="527" y="90"/>
                </a:lnTo>
                <a:lnTo>
                  <a:pt x="579" y="71"/>
                </a:lnTo>
                <a:lnTo>
                  <a:pt x="626" y="53"/>
                </a:lnTo>
                <a:lnTo>
                  <a:pt x="667" y="38"/>
                </a:lnTo>
                <a:lnTo>
                  <a:pt x="699" y="25"/>
                </a:lnTo>
                <a:lnTo>
                  <a:pt x="723" y="15"/>
                </a:lnTo>
                <a:lnTo>
                  <a:pt x="740" y="10"/>
                </a:lnTo>
                <a:lnTo>
                  <a:pt x="751" y="6"/>
                </a:lnTo>
                <a:lnTo>
                  <a:pt x="758" y="2"/>
                </a:lnTo>
                <a:lnTo>
                  <a:pt x="7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7" name="Freeform 131"/>
          <p:cNvSpPr>
            <a:spLocks/>
          </p:cNvSpPr>
          <p:nvPr/>
        </p:nvSpPr>
        <p:spPr bwMode="auto">
          <a:xfrm>
            <a:off x="5541963" y="1727200"/>
            <a:ext cx="95250" cy="57150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8"/>
                </a:moveTo>
                <a:lnTo>
                  <a:pt x="60" y="0"/>
                </a:lnTo>
                <a:lnTo>
                  <a:pt x="1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8" name="Freeform 132"/>
          <p:cNvSpPr>
            <a:spLocks/>
          </p:cNvSpPr>
          <p:nvPr/>
        </p:nvSpPr>
        <p:spPr bwMode="auto">
          <a:xfrm>
            <a:off x="5554663" y="1812925"/>
            <a:ext cx="177800" cy="536575"/>
          </a:xfrm>
          <a:custGeom>
            <a:avLst/>
            <a:gdLst>
              <a:gd name="T0" fmla="*/ 0 w 112"/>
              <a:gd name="T1" fmla="*/ 2147483647 h 338"/>
              <a:gd name="T2" fmla="*/ 0 w 112"/>
              <a:gd name="T3" fmla="*/ 2147483647 h 338"/>
              <a:gd name="T4" fmla="*/ 0 w 112"/>
              <a:gd name="T5" fmla="*/ 2147483647 h 338"/>
              <a:gd name="T6" fmla="*/ 0 w 112"/>
              <a:gd name="T7" fmla="*/ 2147483647 h 338"/>
              <a:gd name="T8" fmla="*/ 2147483647 w 112"/>
              <a:gd name="T9" fmla="*/ 2147483647 h 338"/>
              <a:gd name="T10" fmla="*/ 2147483647 w 112"/>
              <a:gd name="T11" fmla="*/ 2147483647 h 338"/>
              <a:gd name="T12" fmla="*/ 2147483647 w 112"/>
              <a:gd name="T13" fmla="*/ 2147483647 h 338"/>
              <a:gd name="T14" fmla="*/ 2147483647 w 112"/>
              <a:gd name="T15" fmla="*/ 2147483647 h 338"/>
              <a:gd name="T16" fmla="*/ 2147483647 w 112"/>
              <a:gd name="T17" fmla="*/ 2147483647 h 338"/>
              <a:gd name="T18" fmla="*/ 2147483647 w 112"/>
              <a:gd name="T19" fmla="*/ 2147483647 h 338"/>
              <a:gd name="T20" fmla="*/ 2147483647 w 112"/>
              <a:gd name="T21" fmla="*/ 2147483647 h 338"/>
              <a:gd name="T22" fmla="*/ 2147483647 w 112"/>
              <a:gd name="T23" fmla="*/ 2147483647 h 338"/>
              <a:gd name="T24" fmla="*/ 2147483647 w 112"/>
              <a:gd name="T25" fmla="*/ 2147483647 h 338"/>
              <a:gd name="T26" fmla="*/ 2147483647 w 112"/>
              <a:gd name="T27" fmla="*/ 2147483647 h 338"/>
              <a:gd name="T28" fmla="*/ 2147483647 w 112"/>
              <a:gd name="T29" fmla="*/ 2147483647 h 338"/>
              <a:gd name="T30" fmla="*/ 2147483647 w 112"/>
              <a:gd name="T31" fmla="*/ 2147483647 h 338"/>
              <a:gd name="T32" fmla="*/ 2147483647 w 112"/>
              <a:gd name="T33" fmla="*/ 2147483647 h 338"/>
              <a:gd name="T34" fmla="*/ 2147483647 w 112"/>
              <a:gd name="T35" fmla="*/ 2147483647 h 338"/>
              <a:gd name="T36" fmla="*/ 2147483647 w 112"/>
              <a:gd name="T37" fmla="*/ 2147483647 h 338"/>
              <a:gd name="T38" fmla="*/ 2147483647 w 112"/>
              <a:gd name="T39" fmla="*/ 0 h 338"/>
              <a:gd name="T40" fmla="*/ 2147483647 w 112"/>
              <a:gd name="T41" fmla="*/ 0 h 3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2"/>
              <a:gd name="T64" fmla="*/ 0 h 338"/>
              <a:gd name="T65" fmla="*/ 112 w 112"/>
              <a:gd name="T66" fmla="*/ 338 h 3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2" h="338">
                <a:moveTo>
                  <a:pt x="0" y="338"/>
                </a:moveTo>
                <a:lnTo>
                  <a:pt x="0" y="338"/>
                </a:lnTo>
                <a:lnTo>
                  <a:pt x="2" y="337"/>
                </a:lnTo>
                <a:lnTo>
                  <a:pt x="4" y="335"/>
                </a:lnTo>
                <a:lnTo>
                  <a:pt x="5" y="331"/>
                </a:lnTo>
                <a:lnTo>
                  <a:pt x="9" y="325"/>
                </a:lnTo>
                <a:lnTo>
                  <a:pt x="15" y="318"/>
                </a:lnTo>
                <a:lnTo>
                  <a:pt x="30" y="297"/>
                </a:lnTo>
                <a:lnTo>
                  <a:pt x="47" y="269"/>
                </a:lnTo>
                <a:lnTo>
                  <a:pt x="65" y="236"/>
                </a:lnTo>
                <a:lnTo>
                  <a:pt x="82" y="195"/>
                </a:lnTo>
                <a:lnTo>
                  <a:pt x="93" y="152"/>
                </a:lnTo>
                <a:lnTo>
                  <a:pt x="101" y="107"/>
                </a:lnTo>
                <a:lnTo>
                  <a:pt x="106" y="66"/>
                </a:lnTo>
                <a:lnTo>
                  <a:pt x="110" y="34"/>
                </a:lnTo>
                <a:lnTo>
                  <a:pt x="112" y="15"/>
                </a:lnTo>
                <a:lnTo>
                  <a:pt x="112" y="4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9" name="Freeform 133"/>
          <p:cNvSpPr>
            <a:spLocks/>
          </p:cNvSpPr>
          <p:nvPr/>
        </p:nvSpPr>
        <p:spPr bwMode="auto">
          <a:xfrm>
            <a:off x="5702300" y="1812925"/>
            <a:ext cx="44450" cy="95250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58"/>
                </a:moveTo>
                <a:lnTo>
                  <a:pt x="19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0" name="Freeform 134"/>
          <p:cNvSpPr>
            <a:spLocks/>
          </p:cNvSpPr>
          <p:nvPr/>
        </p:nvSpPr>
        <p:spPr bwMode="auto">
          <a:xfrm>
            <a:off x="4457700" y="2305050"/>
            <a:ext cx="225425" cy="160338"/>
          </a:xfrm>
          <a:custGeom>
            <a:avLst/>
            <a:gdLst>
              <a:gd name="T0" fmla="*/ 0 w 142"/>
              <a:gd name="T1" fmla="*/ 0 h 101"/>
              <a:gd name="T2" fmla="*/ 0 w 142"/>
              <a:gd name="T3" fmla="*/ 0 h 101"/>
              <a:gd name="T4" fmla="*/ 0 w 142"/>
              <a:gd name="T5" fmla="*/ 0 h 101"/>
              <a:gd name="T6" fmla="*/ 2147483647 w 142"/>
              <a:gd name="T7" fmla="*/ 0 h 101"/>
              <a:gd name="T8" fmla="*/ 2147483647 w 142"/>
              <a:gd name="T9" fmla="*/ 2147483647 h 101"/>
              <a:gd name="T10" fmla="*/ 2147483647 w 142"/>
              <a:gd name="T11" fmla="*/ 2147483647 h 101"/>
              <a:gd name="T12" fmla="*/ 2147483647 w 142"/>
              <a:gd name="T13" fmla="*/ 2147483647 h 101"/>
              <a:gd name="T14" fmla="*/ 2147483647 w 142"/>
              <a:gd name="T15" fmla="*/ 2147483647 h 101"/>
              <a:gd name="T16" fmla="*/ 2147483647 w 142"/>
              <a:gd name="T17" fmla="*/ 2147483647 h 101"/>
              <a:gd name="T18" fmla="*/ 2147483647 w 142"/>
              <a:gd name="T19" fmla="*/ 2147483647 h 101"/>
              <a:gd name="T20" fmla="*/ 2147483647 w 142"/>
              <a:gd name="T21" fmla="*/ 2147483647 h 101"/>
              <a:gd name="T22" fmla="*/ 2147483647 w 142"/>
              <a:gd name="T23" fmla="*/ 2147483647 h 101"/>
              <a:gd name="T24" fmla="*/ 2147483647 w 142"/>
              <a:gd name="T25" fmla="*/ 2147483647 h 101"/>
              <a:gd name="T26" fmla="*/ 2147483647 w 142"/>
              <a:gd name="T27" fmla="*/ 2147483647 h 101"/>
              <a:gd name="T28" fmla="*/ 2147483647 w 142"/>
              <a:gd name="T29" fmla="*/ 2147483647 h 101"/>
              <a:gd name="T30" fmla="*/ 2147483647 w 142"/>
              <a:gd name="T31" fmla="*/ 2147483647 h 101"/>
              <a:gd name="T32" fmla="*/ 2147483647 w 142"/>
              <a:gd name="T33" fmla="*/ 2147483647 h 101"/>
              <a:gd name="T34" fmla="*/ 2147483647 w 142"/>
              <a:gd name="T35" fmla="*/ 2147483647 h 101"/>
              <a:gd name="T36" fmla="*/ 2147483647 w 142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2"/>
              <a:gd name="T58" fmla="*/ 0 h 101"/>
              <a:gd name="T59" fmla="*/ 142 w 142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2" h="10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5" y="6"/>
                </a:lnTo>
                <a:lnTo>
                  <a:pt x="11" y="10"/>
                </a:lnTo>
                <a:lnTo>
                  <a:pt x="24" y="25"/>
                </a:lnTo>
                <a:lnTo>
                  <a:pt x="45" y="41"/>
                </a:lnTo>
                <a:lnTo>
                  <a:pt x="67" y="60"/>
                </a:lnTo>
                <a:lnTo>
                  <a:pt x="91" y="75"/>
                </a:lnTo>
                <a:lnTo>
                  <a:pt x="114" y="86"/>
                </a:lnTo>
                <a:lnTo>
                  <a:pt x="131" y="96"/>
                </a:lnTo>
                <a:lnTo>
                  <a:pt x="134" y="98"/>
                </a:lnTo>
                <a:lnTo>
                  <a:pt x="138" y="99"/>
                </a:lnTo>
                <a:lnTo>
                  <a:pt x="142" y="99"/>
                </a:lnTo>
                <a:lnTo>
                  <a:pt x="142" y="1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1" name="Freeform 135"/>
          <p:cNvSpPr>
            <a:spLocks/>
          </p:cNvSpPr>
          <p:nvPr/>
        </p:nvSpPr>
        <p:spPr bwMode="auto">
          <a:xfrm>
            <a:off x="4587875" y="2403475"/>
            <a:ext cx="95250" cy="61913"/>
          </a:xfrm>
          <a:custGeom>
            <a:avLst/>
            <a:gdLst>
              <a:gd name="T0" fmla="*/ 2147483647 w 60"/>
              <a:gd name="T1" fmla="*/ 0 h 39"/>
              <a:gd name="T2" fmla="*/ 2147483647 w 60"/>
              <a:gd name="T3" fmla="*/ 2147483647 h 39"/>
              <a:gd name="T4" fmla="*/ 0 w 60"/>
              <a:gd name="T5" fmla="*/ 2147483647 h 39"/>
              <a:gd name="T6" fmla="*/ 0 60000 65536"/>
              <a:gd name="T7" fmla="*/ 0 60000 65536"/>
              <a:gd name="T8" fmla="*/ 0 60000 65536"/>
              <a:gd name="T9" fmla="*/ 0 w 60"/>
              <a:gd name="T10" fmla="*/ 0 h 39"/>
              <a:gd name="T11" fmla="*/ 60 w 6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9">
                <a:moveTo>
                  <a:pt x="13" y="0"/>
                </a:moveTo>
                <a:lnTo>
                  <a:pt x="60" y="39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2" name="Freeform 136"/>
          <p:cNvSpPr>
            <a:spLocks/>
          </p:cNvSpPr>
          <p:nvPr/>
        </p:nvSpPr>
        <p:spPr bwMode="auto">
          <a:xfrm>
            <a:off x="5818188" y="1774825"/>
            <a:ext cx="255587" cy="1239838"/>
          </a:xfrm>
          <a:custGeom>
            <a:avLst/>
            <a:gdLst>
              <a:gd name="T0" fmla="*/ 2147483647 w 161"/>
              <a:gd name="T1" fmla="*/ 2147483647 h 781"/>
              <a:gd name="T2" fmla="*/ 2147483647 w 161"/>
              <a:gd name="T3" fmla="*/ 2147483647 h 781"/>
              <a:gd name="T4" fmla="*/ 2147483647 w 161"/>
              <a:gd name="T5" fmla="*/ 2147483647 h 781"/>
              <a:gd name="T6" fmla="*/ 2147483647 w 161"/>
              <a:gd name="T7" fmla="*/ 2147483647 h 781"/>
              <a:gd name="T8" fmla="*/ 2147483647 w 161"/>
              <a:gd name="T9" fmla="*/ 2147483647 h 781"/>
              <a:gd name="T10" fmla="*/ 2147483647 w 161"/>
              <a:gd name="T11" fmla="*/ 2147483647 h 781"/>
              <a:gd name="T12" fmla="*/ 2147483647 w 161"/>
              <a:gd name="T13" fmla="*/ 2147483647 h 781"/>
              <a:gd name="T14" fmla="*/ 2147483647 w 161"/>
              <a:gd name="T15" fmla="*/ 2147483647 h 781"/>
              <a:gd name="T16" fmla="*/ 2147483647 w 161"/>
              <a:gd name="T17" fmla="*/ 2147483647 h 781"/>
              <a:gd name="T18" fmla="*/ 2147483647 w 161"/>
              <a:gd name="T19" fmla="*/ 2147483647 h 781"/>
              <a:gd name="T20" fmla="*/ 2147483647 w 161"/>
              <a:gd name="T21" fmla="*/ 2147483647 h 781"/>
              <a:gd name="T22" fmla="*/ 2147483647 w 161"/>
              <a:gd name="T23" fmla="*/ 2147483647 h 781"/>
              <a:gd name="T24" fmla="*/ 2147483647 w 161"/>
              <a:gd name="T25" fmla="*/ 2147483647 h 781"/>
              <a:gd name="T26" fmla="*/ 2147483647 w 161"/>
              <a:gd name="T27" fmla="*/ 2147483647 h 781"/>
              <a:gd name="T28" fmla="*/ 2147483647 w 161"/>
              <a:gd name="T29" fmla="*/ 2147483647 h 781"/>
              <a:gd name="T30" fmla="*/ 2147483647 w 161"/>
              <a:gd name="T31" fmla="*/ 2147483647 h 781"/>
              <a:gd name="T32" fmla="*/ 2147483647 w 161"/>
              <a:gd name="T33" fmla="*/ 2147483647 h 781"/>
              <a:gd name="T34" fmla="*/ 2147483647 w 161"/>
              <a:gd name="T35" fmla="*/ 2147483647 h 781"/>
              <a:gd name="T36" fmla="*/ 2147483647 w 161"/>
              <a:gd name="T37" fmla="*/ 2147483647 h 781"/>
              <a:gd name="T38" fmla="*/ 2147483647 w 161"/>
              <a:gd name="T39" fmla="*/ 2147483647 h 781"/>
              <a:gd name="T40" fmla="*/ 2147483647 w 161"/>
              <a:gd name="T41" fmla="*/ 2147483647 h 781"/>
              <a:gd name="T42" fmla="*/ 2147483647 w 161"/>
              <a:gd name="T43" fmla="*/ 2147483647 h 781"/>
              <a:gd name="T44" fmla="*/ 2147483647 w 161"/>
              <a:gd name="T45" fmla="*/ 2147483647 h 781"/>
              <a:gd name="T46" fmla="*/ 2147483647 w 161"/>
              <a:gd name="T47" fmla="*/ 2147483647 h 781"/>
              <a:gd name="T48" fmla="*/ 2147483647 w 161"/>
              <a:gd name="T49" fmla="*/ 2147483647 h 781"/>
              <a:gd name="T50" fmla="*/ 2147483647 w 161"/>
              <a:gd name="T51" fmla="*/ 2147483647 h 781"/>
              <a:gd name="T52" fmla="*/ 2147483647 w 161"/>
              <a:gd name="T53" fmla="*/ 2147483647 h 781"/>
              <a:gd name="T54" fmla="*/ 2147483647 w 161"/>
              <a:gd name="T55" fmla="*/ 2147483647 h 781"/>
              <a:gd name="T56" fmla="*/ 0 w 161"/>
              <a:gd name="T57" fmla="*/ 2147483647 h 781"/>
              <a:gd name="T58" fmla="*/ 0 w 161"/>
              <a:gd name="T59" fmla="*/ 0 h 781"/>
              <a:gd name="T60" fmla="*/ 0 w 161"/>
              <a:gd name="T61" fmla="*/ 0 h 7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1"/>
              <a:gd name="T94" fmla="*/ 0 h 781"/>
              <a:gd name="T95" fmla="*/ 161 w 161"/>
              <a:gd name="T96" fmla="*/ 781 h 7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1" h="781">
                <a:moveTo>
                  <a:pt x="82" y="781"/>
                </a:moveTo>
                <a:lnTo>
                  <a:pt x="82" y="781"/>
                </a:lnTo>
                <a:lnTo>
                  <a:pt x="84" y="779"/>
                </a:lnTo>
                <a:lnTo>
                  <a:pt x="84" y="777"/>
                </a:lnTo>
                <a:lnTo>
                  <a:pt x="86" y="775"/>
                </a:lnTo>
                <a:lnTo>
                  <a:pt x="88" y="771"/>
                </a:lnTo>
                <a:lnTo>
                  <a:pt x="92" y="766"/>
                </a:lnTo>
                <a:lnTo>
                  <a:pt x="95" y="760"/>
                </a:lnTo>
                <a:lnTo>
                  <a:pt x="105" y="745"/>
                </a:lnTo>
                <a:lnTo>
                  <a:pt x="116" y="727"/>
                </a:lnTo>
                <a:lnTo>
                  <a:pt x="129" y="700"/>
                </a:lnTo>
                <a:lnTo>
                  <a:pt x="140" y="667"/>
                </a:lnTo>
                <a:lnTo>
                  <a:pt x="149" y="626"/>
                </a:lnTo>
                <a:lnTo>
                  <a:pt x="157" y="575"/>
                </a:lnTo>
                <a:lnTo>
                  <a:pt x="161" y="519"/>
                </a:lnTo>
                <a:lnTo>
                  <a:pt x="161" y="460"/>
                </a:lnTo>
                <a:lnTo>
                  <a:pt x="155" y="394"/>
                </a:lnTo>
                <a:lnTo>
                  <a:pt x="142" y="329"/>
                </a:lnTo>
                <a:lnTo>
                  <a:pt x="125" y="275"/>
                </a:lnTo>
                <a:lnTo>
                  <a:pt x="106" y="220"/>
                </a:lnTo>
                <a:lnTo>
                  <a:pt x="86" y="170"/>
                </a:lnTo>
                <a:lnTo>
                  <a:pt x="65" y="125"/>
                </a:lnTo>
                <a:lnTo>
                  <a:pt x="45" y="86"/>
                </a:lnTo>
                <a:lnTo>
                  <a:pt x="28" y="54"/>
                </a:lnTo>
                <a:lnTo>
                  <a:pt x="17" y="32"/>
                </a:lnTo>
                <a:lnTo>
                  <a:pt x="7" y="17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3" name="Freeform 137"/>
          <p:cNvSpPr>
            <a:spLocks/>
          </p:cNvSpPr>
          <p:nvPr/>
        </p:nvSpPr>
        <p:spPr bwMode="auto">
          <a:xfrm>
            <a:off x="5818188" y="1774825"/>
            <a:ext cx="65087" cy="95250"/>
          </a:xfrm>
          <a:custGeom>
            <a:avLst/>
            <a:gdLst>
              <a:gd name="T0" fmla="*/ 2147483647 w 41"/>
              <a:gd name="T1" fmla="*/ 2147483647 h 60"/>
              <a:gd name="T2" fmla="*/ 0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15" y="60"/>
                </a:moveTo>
                <a:lnTo>
                  <a:pt x="0" y="0"/>
                </a:lnTo>
                <a:lnTo>
                  <a:pt x="41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4" name="Freeform 138"/>
          <p:cNvSpPr>
            <a:spLocks/>
          </p:cNvSpPr>
          <p:nvPr/>
        </p:nvSpPr>
        <p:spPr bwMode="auto">
          <a:xfrm>
            <a:off x="5827713" y="1747838"/>
            <a:ext cx="1322387" cy="287337"/>
          </a:xfrm>
          <a:custGeom>
            <a:avLst/>
            <a:gdLst>
              <a:gd name="T0" fmla="*/ 0 w 833"/>
              <a:gd name="T1" fmla="*/ 0 h 181"/>
              <a:gd name="T2" fmla="*/ 0 w 833"/>
              <a:gd name="T3" fmla="*/ 0 h 181"/>
              <a:gd name="T4" fmla="*/ 2147483647 w 833"/>
              <a:gd name="T5" fmla="*/ 0 h 181"/>
              <a:gd name="T6" fmla="*/ 2147483647 w 833"/>
              <a:gd name="T7" fmla="*/ 2147483647 h 181"/>
              <a:gd name="T8" fmla="*/ 2147483647 w 833"/>
              <a:gd name="T9" fmla="*/ 2147483647 h 181"/>
              <a:gd name="T10" fmla="*/ 2147483647 w 833"/>
              <a:gd name="T11" fmla="*/ 2147483647 h 181"/>
              <a:gd name="T12" fmla="*/ 2147483647 w 833"/>
              <a:gd name="T13" fmla="*/ 2147483647 h 181"/>
              <a:gd name="T14" fmla="*/ 2147483647 w 833"/>
              <a:gd name="T15" fmla="*/ 2147483647 h 181"/>
              <a:gd name="T16" fmla="*/ 2147483647 w 833"/>
              <a:gd name="T17" fmla="*/ 2147483647 h 181"/>
              <a:gd name="T18" fmla="*/ 2147483647 w 833"/>
              <a:gd name="T19" fmla="*/ 2147483647 h 181"/>
              <a:gd name="T20" fmla="*/ 2147483647 w 833"/>
              <a:gd name="T21" fmla="*/ 2147483647 h 181"/>
              <a:gd name="T22" fmla="*/ 2147483647 w 833"/>
              <a:gd name="T23" fmla="*/ 2147483647 h 181"/>
              <a:gd name="T24" fmla="*/ 2147483647 w 833"/>
              <a:gd name="T25" fmla="*/ 2147483647 h 181"/>
              <a:gd name="T26" fmla="*/ 2147483647 w 833"/>
              <a:gd name="T27" fmla="*/ 2147483647 h 181"/>
              <a:gd name="T28" fmla="*/ 2147483647 w 833"/>
              <a:gd name="T29" fmla="*/ 2147483647 h 181"/>
              <a:gd name="T30" fmla="*/ 2147483647 w 833"/>
              <a:gd name="T31" fmla="*/ 2147483647 h 181"/>
              <a:gd name="T32" fmla="*/ 2147483647 w 833"/>
              <a:gd name="T33" fmla="*/ 2147483647 h 181"/>
              <a:gd name="T34" fmla="*/ 2147483647 w 833"/>
              <a:gd name="T35" fmla="*/ 2147483647 h 181"/>
              <a:gd name="T36" fmla="*/ 2147483647 w 833"/>
              <a:gd name="T37" fmla="*/ 2147483647 h 181"/>
              <a:gd name="T38" fmla="*/ 2147483647 w 833"/>
              <a:gd name="T39" fmla="*/ 2147483647 h 181"/>
              <a:gd name="T40" fmla="*/ 2147483647 w 833"/>
              <a:gd name="T41" fmla="*/ 2147483647 h 181"/>
              <a:gd name="T42" fmla="*/ 2147483647 w 833"/>
              <a:gd name="T43" fmla="*/ 2147483647 h 181"/>
              <a:gd name="T44" fmla="*/ 2147483647 w 833"/>
              <a:gd name="T45" fmla="*/ 2147483647 h 181"/>
              <a:gd name="T46" fmla="*/ 2147483647 w 833"/>
              <a:gd name="T47" fmla="*/ 2147483647 h 181"/>
              <a:gd name="T48" fmla="*/ 2147483647 w 833"/>
              <a:gd name="T49" fmla="*/ 2147483647 h 181"/>
              <a:gd name="T50" fmla="*/ 2147483647 w 833"/>
              <a:gd name="T51" fmla="*/ 2147483647 h 181"/>
              <a:gd name="T52" fmla="*/ 2147483647 w 833"/>
              <a:gd name="T53" fmla="*/ 2147483647 h 181"/>
              <a:gd name="T54" fmla="*/ 2147483647 w 833"/>
              <a:gd name="T55" fmla="*/ 2147483647 h 181"/>
              <a:gd name="T56" fmla="*/ 2147483647 w 833"/>
              <a:gd name="T57" fmla="*/ 2147483647 h 181"/>
              <a:gd name="T58" fmla="*/ 2147483647 w 833"/>
              <a:gd name="T59" fmla="*/ 2147483647 h 1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3"/>
              <a:gd name="T91" fmla="*/ 0 h 181"/>
              <a:gd name="T92" fmla="*/ 833 w 833"/>
              <a:gd name="T93" fmla="*/ 181 h 18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3" h="18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5" y="2"/>
                </a:lnTo>
                <a:lnTo>
                  <a:pt x="11" y="4"/>
                </a:lnTo>
                <a:lnTo>
                  <a:pt x="22" y="10"/>
                </a:lnTo>
                <a:lnTo>
                  <a:pt x="37" y="15"/>
                </a:lnTo>
                <a:lnTo>
                  <a:pt x="59" y="26"/>
                </a:lnTo>
                <a:lnTo>
                  <a:pt x="89" y="40"/>
                </a:lnTo>
                <a:lnTo>
                  <a:pt x="128" y="56"/>
                </a:lnTo>
                <a:lnTo>
                  <a:pt x="173" y="75"/>
                </a:lnTo>
                <a:lnTo>
                  <a:pt x="222" y="96"/>
                </a:lnTo>
                <a:lnTo>
                  <a:pt x="276" y="116"/>
                </a:lnTo>
                <a:lnTo>
                  <a:pt x="332" y="135"/>
                </a:lnTo>
                <a:lnTo>
                  <a:pt x="390" y="153"/>
                </a:lnTo>
                <a:lnTo>
                  <a:pt x="446" y="167"/>
                </a:lnTo>
                <a:lnTo>
                  <a:pt x="500" y="178"/>
                </a:lnTo>
                <a:lnTo>
                  <a:pt x="556" y="181"/>
                </a:lnTo>
                <a:lnTo>
                  <a:pt x="608" y="180"/>
                </a:lnTo>
                <a:lnTo>
                  <a:pt x="655" y="174"/>
                </a:lnTo>
                <a:lnTo>
                  <a:pt x="696" y="165"/>
                </a:lnTo>
                <a:lnTo>
                  <a:pt x="732" y="153"/>
                </a:lnTo>
                <a:lnTo>
                  <a:pt x="760" y="144"/>
                </a:lnTo>
                <a:lnTo>
                  <a:pt x="784" y="133"/>
                </a:lnTo>
                <a:lnTo>
                  <a:pt x="805" y="125"/>
                </a:lnTo>
                <a:lnTo>
                  <a:pt x="819" y="118"/>
                </a:lnTo>
                <a:lnTo>
                  <a:pt x="827" y="114"/>
                </a:lnTo>
                <a:lnTo>
                  <a:pt x="831" y="112"/>
                </a:lnTo>
                <a:lnTo>
                  <a:pt x="833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5" name="Freeform 139"/>
          <p:cNvSpPr>
            <a:spLocks/>
          </p:cNvSpPr>
          <p:nvPr/>
        </p:nvSpPr>
        <p:spPr bwMode="auto">
          <a:xfrm>
            <a:off x="7054850" y="1925638"/>
            <a:ext cx="95250" cy="60325"/>
          </a:xfrm>
          <a:custGeom>
            <a:avLst/>
            <a:gdLst>
              <a:gd name="T0" fmla="*/ 0 w 60"/>
              <a:gd name="T1" fmla="*/ 2147483647 h 38"/>
              <a:gd name="T2" fmla="*/ 2147483647 w 60"/>
              <a:gd name="T3" fmla="*/ 0 h 38"/>
              <a:gd name="T4" fmla="*/ 2147483647 w 60"/>
              <a:gd name="T5" fmla="*/ 2147483647 h 38"/>
              <a:gd name="T6" fmla="*/ 0 60000 65536"/>
              <a:gd name="T7" fmla="*/ 0 60000 65536"/>
              <a:gd name="T8" fmla="*/ 0 60000 65536"/>
              <a:gd name="T9" fmla="*/ 0 w 60"/>
              <a:gd name="T10" fmla="*/ 0 h 38"/>
              <a:gd name="T11" fmla="*/ 60 w 60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8">
                <a:moveTo>
                  <a:pt x="0" y="10"/>
                </a:moveTo>
                <a:lnTo>
                  <a:pt x="60" y="0"/>
                </a:lnTo>
                <a:lnTo>
                  <a:pt x="11" y="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6" name="Freeform 140"/>
          <p:cNvSpPr>
            <a:spLocks/>
          </p:cNvSpPr>
          <p:nvPr/>
        </p:nvSpPr>
        <p:spPr bwMode="auto">
          <a:xfrm>
            <a:off x="2141538" y="1330325"/>
            <a:ext cx="1465262" cy="1285875"/>
          </a:xfrm>
          <a:custGeom>
            <a:avLst/>
            <a:gdLst>
              <a:gd name="T0" fmla="*/ 0 w 923"/>
              <a:gd name="T1" fmla="*/ 2147483647 h 810"/>
              <a:gd name="T2" fmla="*/ 0 w 923"/>
              <a:gd name="T3" fmla="*/ 2147483647 h 810"/>
              <a:gd name="T4" fmla="*/ 0 w 923"/>
              <a:gd name="T5" fmla="*/ 2147483647 h 810"/>
              <a:gd name="T6" fmla="*/ 0 w 923"/>
              <a:gd name="T7" fmla="*/ 2147483647 h 810"/>
              <a:gd name="T8" fmla="*/ 0 w 923"/>
              <a:gd name="T9" fmla="*/ 2147483647 h 810"/>
              <a:gd name="T10" fmla="*/ 2147483647 w 923"/>
              <a:gd name="T11" fmla="*/ 2147483647 h 810"/>
              <a:gd name="T12" fmla="*/ 2147483647 w 923"/>
              <a:gd name="T13" fmla="*/ 2147483647 h 810"/>
              <a:gd name="T14" fmla="*/ 2147483647 w 923"/>
              <a:gd name="T15" fmla="*/ 2147483647 h 810"/>
              <a:gd name="T16" fmla="*/ 2147483647 w 923"/>
              <a:gd name="T17" fmla="*/ 2147483647 h 810"/>
              <a:gd name="T18" fmla="*/ 2147483647 w 923"/>
              <a:gd name="T19" fmla="*/ 2147483647 h 810"/>
              <a:gd name="T20" fmla="*/ 2147483647 w 923"/>
              <a:gd name="T21" fmla="*/ 2147483647 h 810"/>
              <a:gd name="T22" fmla="*/ 2147483647 w 923"/>
              <a:gd name="T23" fmla="*/ 2147483647 h 810"/>
              <a:gd name="T24" fmla="*/ 2147483647 w 923"/>
              <a:gd name="T25" fmla="*/ 2147483647 h 810"/>
              <a:gd name="T26" fmla="*/ 2147483647 w 923"/>
              <a:gd name="T27" fmla="*/ 2147483647 h 810"/>
              <a:gd name="T28" fmla="*/ 2147483647 w 923"/>
              <a:gd name="T29" fmla="*/ 2147483647 h 810"/>
              <a:gd name="T30" fmla="*/ 2147483647 w 923"/>
              <a:gd name="T31" fmla="*/ 2147483647 h 810"/>
              <a:gd name="T32" fmla="*/ 2147483647 w 923"/>
              <a:gd name="T33" fmla="*/ 2147483647 h 810"/>
              <a:gd name="T34" fmla="*/ 2147483647 w 923"/>
              <a:gd name="T35" fmla="*/ 2147483647 h 810"/>
              <a:gd name="T36" fmla="*/ 2147483647 w 923"/>
              <a:gd name="T37" fmla="*/ 2147483647 h 810"/>
              <a:gd name="T38" fmla="*/ 2147483647 w 923"/>
              <a:gd name="T39" fmla="*/ 2147483647 h 810"/>
              <a:gd name="T40" fmla="*/ 2147483647 w 923"/>
              <a:gd name="T41" fmla="*/ 2147483647 h 810"/>
              <a:gd name="T42" fmla="*/ 2147483647 w 923"/>
              <a:gd name="T43" fmla="*/ 2147483647 h 810"/>
              <a:gd name="T44" fmla="*/ 2147483647 w 923"/>
              <a:gd name="T45" fmla="*/ 2147483647 h 810"/>
              <a:gd name="T46" fmla="*/ 2147483647 w 923"/>
              <a:gd name="T47" fmla="*/ 2147483647 h 810"/>
              <a:gd name="T48" fmla="*/ 2147483647 w 923"/>
              <a:gd name="T49" fmla="*/ 2147483647 h 810"/>
              <a:gd name="T50" fmla="*/ 2147483647 w 923"/>
              <a:gd name="T51" fmla="*/ 2147483647 h 810"/>
              <a:gd name="T52" fmla="*/ 2147483647 w 923"/>
              <a:gd name="T53" fmla="*/ 2147483647 h 810"/>
              <a:gd name="T54" fmla="*/ 2147483647 w 923"/>
              <a:gd name="T55" fmla="*/ 2147483647 h 810"/>
              <a:gd name="T56" fmla="*/ 2147483647 w 923"/>
              <a:gd name="T57" fmla="*/ 2147483647 h 810"/>
              <a:gd name="T58" fmla="*/ 2147483647 w 923"/>
              <a:gd name="T59" fmla="*/ 2147483647 h 810"/>
              <a:gd name="T60" fmla="*/ 2147483647 w 923"/>
              <a:gd name="T61" fmla="*/ 2147483647 h 810"/>
              <a:gd name="T62" fmla="*/ 2147483647 w 923"/>
              <a:gd name="T63" fmla="*/ 2147483647 h 810"/>
              <a:gd name="T64" fmla="*/ 2147483647 w 923"/>
              <a:gd name="T65" fmla="*/ 2147483647 h 810"/>
              <a:gd name="T66" fmla="*/ 2147483647 w 923"/>
              <a:gd name="T67" fmla="*/ 2147483647 h 810"/>
              <a:gd name="T68" fmla="*/ 2147483647 w 923"/>
              <a:gd name="T69" fmla="*/ 0 h 810"/>
              <a:gd name="T70" fmla="*/ 2147483647 w 923"/>
              <a:gd name="T71" fmla="*/ 0 h 810"/>
              <a:gd name="T72" fmla="*/ 2147483647 w 923"/>
              <a:gd name="T73" fmla="*/ 0 h 810"/>
              <a:gd name="T74" fmla="*/ 2147483647 w 923"/>
              <a:gd name="T75" fmla="*/ 0 h 810"/>
              <a:gd name="T76" fmla="*/ 2147483647 w 923"/>
              <a:gd name="T77" fmla="*/ 0 h 8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23"/>
              <a:gd name="T118" fmla="*/ 0 h 810"/>
              <a:gd name="T119" fmla="*/ 923 w 923"/>
              <a:gd name="T120" fmla="*/ 810 h 8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23" h="810">
                <a:moveTo>
                  <a:pt x="0" y="810"/>
                </a:moveTo>
                <a:lnTo>
                  <a:pt x="0" y="810"/>
                </a:lnTo>
                <a:lnTo>
                  <a:pt x="0" y="809"/>
                </a:lnTo>
                <a:lnTo>
                  <a:pt x="0" y="803"/>
                </a:lnTo>
                <a:lnTo>
                  <a:pt x="0" y="794"/>
                </a:lnTo>
                <a:lnTo>
                  <a:pt x="2" y="777"/>
                </a:lnTo>
                <a:lnTo>
                  <a:pt x="2" y="754"/>
                </a:lnTo>
                <a:lnTo>
                  <a:pt x="4" y="721"/>
                </a:lnTo>
                <a:lnTo>
                  <a:pt x="4" y="678"/>
                </a:lnTo>
                <a:lnTo>
                  <a:pt x="6" y="639"/>
                </a:lnTo>
                <a:lnTo>
                  <a:pt x="8" y="594"/>
                </a:lnTo>
                <a:lnTo>
                  <a:pt x="12" y="545"/>
                </a:lnTo>
                <a:lnTo>
                  <a:pt x="17" y="495"/>
                </a:lnTo>
                <a:lnTo>
                  <a:pt x="26" y="441"/>
                </a:lnTo>
                <a:lnTo>
                  <a:pt x="38" y="387"/>
                </a:lnTo>
                <a:lnTo>
                  <a:pt x="54" y="332"/>
                </a:lnTo>
                <a:lnTo>
                  <a:pt x="75" y="282"/>
                </a:lnTo>
                <a:lnTo>
                  <a:pt x="99" y="232"/>
                </a:lnTo>
                <a:lnTo>
                  <a:pt x="131" y="187"/>
                </a:lnTo>
                <a:lnTo>
                  <a:pt x="170" y="148"/>
                </a:lnTo>
                <a:lnTo>
                  <a:pt x="215" y="114"/>
                </a:lnTo>
                <a:lnTo>
                  <a:pt x="267" y="86"/>
                </a:lnTo>
                <a:lnTo>
                  <a:pt x="323" y="64"/>
                </a:lnTo>
                <a:lnTo>
                  <a:pt x="381" y="45"/>
                </a:lnTo>
                <a:lnTo>
                  <a:pt x="443" y="32"/>
                </a:lnTo>
                <a:lnTo>
                  <a:pt x="505" y="21"/>
                </a:lnTo>
                <a:lnTo>
                  <a:pt x="564" y="13"/>
                </a:lnTo>
                <a:lnTo>
                  <a:pt x="624" y="9"/>
                </a:lnTo>
                <a:lnTo>
                  <a:pt x="678" y="6"/>
                </a:lnTo>
                <a:lnTo>
                  <a:pt x="729" y="4"/>
                </a:lnTo>
                <a:lnTo>
                  <a:pt x="773" y="4"/>
                </a:lnTo>
                <a:lnTo>
                  <a:pt x="822" y="2"/>
                </a:lnTo>
                <a:lnTo>
                  <a:pt x="859" y="2"/>
                </a:lnTo>
                <a:lnTo>
                  <a:pt x="887" y="2"/>
                </a:lnTo>
                <a:lnTo>
                  <a:pt x="904" y="0"/>
                </a:lnTo>
                <a:lnTo>
                  <a:pt x="915" y="0"/>
                </a:lnTo>
                <a:lnTo>
                  <a:pt x="921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7" name="Freeform 141"/>
          <p:cNvSpPr>
            <a:spLocks/>
          </p:cNvSpPr>
          <p:nvPr/>
        </p:nvSpPr>
        <p:spPr bwMode="auto">
          <a:xfrm>
            <a:off x="3511550" y="130968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8" name="Freeform 142"/>
          <p:cNvSpPr>
            <a:spLocks/>
          </p:cNvSpPr>
          <p:nvPr/>
        </p:nvSpPr>
        <p:spPr bwMode="auto">
          <a:xfrm>
            <a:off x="2236788" y="2201863"/>
            <a:ext cx="1377950" cy="423862"/>
          </a:xfrm>
          <a:custGeom>
            <a:avLst/>
            <a:gdLst>
              <a:gd name="T0" fmla="*/ 0 w 868"/>
              <a:gd name="T1" fmla="*/ 2147483647 h 267"/>
              <a:gd name="T2" fmla="*/ 0 w 868"/>
              <a:gd name="T3" fmla="*/ 2147483647 h 267"/>
              <a:gd name="T4" fmla="*/ 2147483647 w 868"/>
              <a:gd name="T5" fmla="*/ 2147483647 h 267"/>
              <a:gd name="T6" fmla="*/ 2147483647 w 868"/>
              <a:gd name="T7" fmla="*/ 2147483647 h 267"/>
              <a:gd name="T8" fmla="*/ 2147483647 w 868"/>
              <a:gd name="T9" fmla="*/ 2147483647 h 267"/>
              <a:gd name="T10" fmla="*/ 2147483647 w 868"/>
              <a:gd name="T11" fmla="*/ 2147483647 h 267"/>
              <a:gd name="T12" fmla="*/ 2147483647 w 868"/>
              <a:gd name="T13" fmla="*/ 2147483647 h 267"/>
              <a:gd name="T14" fmla="*/ 2147483647 w 868"/>
              <a:gd name="T15" fmla="*/ 2147483647 h 267"/>
              <a:gd name="T16" fmla="*/ 2147483647 w 868"/>
              <a:gd name="T17" fmla="*/ 2147483647 h 267"/>
              <a:gd name="T18" fmla="*/ 2147483647 w 868"/>
              <a:gd name="T19" fmla="*/ 2147483647 h 267"/>
              <a:gd name="T20" fmla="*/ 2147483647 w 868"/>
              <a:gd name="T21" fmla="*/ 2147483647 h 267"/>
              <a:gd name="T22" fmla="*/ 2147483647 w 868"/>
              <a:gd name="T23" fmla="*/ 2147483647 h 267"/>
              <a:gd name="T24" fmla="*/ 2147483647 w 868"/>
              <a:gd name="T25" fmla="*/ 2147483647 h 267"/>
              <a:gd name="T26" fmla="*/ 2147483647 w 868"/>
              <a:gd name="T27" fmla="*/ 2147483647 h 267"/>
              <a:gd name="T28" fmla="*/ 2147483647 w 868"/>
              <a:gd name="T29" fmla="*/ 2147483647 h 267"/>
              <a:gd name="T30" fmla="*/ 2147483647 w 868"/>
              <a:gd name="T31" fmla="*/ 2147483647 h 267"/>
              <a:gd name="T32" fmla="*/ 2147483647 w 868"/>
              <a:gd name="T33" fmla="*/ 2147483647 h 267"/>
              <a:gd name="T34" fmla="*/ 2147483647 w 868"/>
              <a:gd name="T35" fmla="*/ 2147483647 h 267"/>
              <a:gd name="T36" fmla="*/ 2147483647 w 868"/>
              <a:gd name="T37" fmla="*/ 2147483647 h 267"/>
              <a:gd name="T38" fmla="*/ 2147483647 w 868"/>
              <a:gd name="T39" fmla="*/ 2147483647 h 267"/>
              <a:gd name="T40" fmla="*/ 2147483647 w 868"/>
              <a:gd name="T41" fmla="*/ 2147483647 h 267"/>
              <a:gd name="T42" fmla="*/ 2147483647 w 868"/>
              <a:gd name="T43" fmla="*/ 0 h 267"/>
              <a:gd name="T44" fmla="*/ 2147483647 w 868"/>
              <a:gd name="T45" fmla="*/ 0 h 267"/>
              <a:gd name="T46" fmla="*/ 2147483647 w 868"/>
              <a:gd name="T47" fmla="*/ 0 h 267"/>
              <a:gd name="T48" fmla="*/ 2147483647 w 868"/>
              <a:gd name="T49" fmla="*/ 2147483647 h 267"/>
              <a:gd name="T50" fmla="*/ 2147483647 w 868"/>
              <a:gd name="T51" fmla="*/ 2147483647 h 267"/>
              <a:gd name="T52" fmla="*/ 2147483647 w 868"/>
              <a:gd name="T53" fmla="*/ 2147483647 h 267"/>
              <a:gd name="T54" fmla="*/ 2147483647 w 868"/>
              <a:gd name="T55" fmla="*/ 2147483647 h 267"/>
              <a:gd name="T56" fmla="*/ 2147483647 w 868"/>
              <a:gd name="T57" fmla="*/ 2147483647 h 267"/>
              <a:gd name="T58" fmla="*/ 2147483647 w 868"/>
              <a:gd name="T59" fmla="*/ 2147483647 h 267"/>
              <a:gd name="T60" fmla="*/ 2147483647 w 868"/>
              <a:gd name="T61" fmla="*/ 2147483647 h 267"/>
              <a:gd name="T62" fmla="*/ 2147483647 w 868"/>
              <a:gd name="T63" fmla="*/ 2147483647 h 267"/>
              <a:gd name="T64" fmla="*/ 2147483647 w 868"/>
              <a:gd name="T65" fmla="*/ 2147483647 h 267"/>
              <a:gd name="T66" fmla="*/ 2147483647 w 868"/>
              <a:gd name="T67" fmla="*/ 2147483647 h 267"/>
              <a:gd name="T68" fmla="*/ 2147483647 w 868"/>
              <a:gd name="T69" fmla="*/ 2147483647 h 267"/>
              <a:gd name="T70" fmla="*/ 2147483647 w 86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68"/>
              <a:gd name="T109" fmla="*/ 0 h 267"/>
              <a:gd name="T110" fmla="*/ 868 w 86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68" h="267">
                <a:moveTo>
                  <a:pt x="0" y="267"/>
                </a:moveTo>
                <a:lnTo>
                  <a:pt x="0" y="267"/>
                </a:lnTo>
                <a:lnTo>
                  <a:pt x="2" y="267"/>
                </a:lnTo>
                <a:lnTo>
                  <a:pt x="4" y="265"/>
                </a:lnTo>
                <a:lnTo>
                  <a:pt x="11" y="263"/>
                </a:lnTo>
                <a:lnTo>
                  <a:pt x="21" y="258"/>
                </a:lnTo>
                <a:lnTo>
                  <a:pt x="36" y="252"/>
                </a:lnTo>
                <a:lnTo>
                  <a:pt x="58" y="243"/>
                </a:lnTo>
                <a:lnTo>
                  <a:pt x="86" y="232"/>
                </a:lnTo>
                <a:lnTo>
                  <a:pt x="121" y="217"/>
                </a:lnTo>
                <a:lnTo>
                  <a:pt x="166" y="198"/>
                </a:lnTo>
                <a:lnTo>
                  <a:pt x="219" y="176"/>
                </a:lnTo>
                <a:lnTo>
                  <a:pt x="276" y="153"/>
                </a:lnTo>
                <a:lnTo>
                  <a:pt x="338" y="129"/>
                </a:lnTo>
                <a:lnTo>
                  <a:pt x="400" y="105"/>
                </a:lnTo>
                <a:lnTo>
                  <a:pt x="463" y="80"/>
                </a:lnTo>
                <a:lnTo>
                  <a:pt x="525" y="58"/>
                </a:lnTo>
                <a:lnTo>
                  <a:pt x="581" y="39"/>
                </a:lnTo>
                <a:lnTo>
                  <a:pt x="633" y="24"/>
                </a:lnTo>
                <a:lnTo>
                  <a:pt x="678" y="13"/>
                </a:lnTo>
                <a:lnTo>
                  <a:pt x="715" y="6"/>
                </a:lnTo>
                <a:lnTo>
                  <a:pt x="747" y="0"/>
                </a:lnTo>
                <a:lnTo>
                  <a:pt x="773" y="0"/>
                </a:lnTo>
                <a:lnTo>
                  <a:pt x="796" y="0"/>
                </a:lnTo>
                <a:lnTo>
                  <a:pt x="812" y="2"/>
                </a:lnTo>
                <a:lnTo>
                  <a:pt x="827" y="6"/>
                </a:lnTo>
                <a:lnTo>
                  <a:pt x="839" y="9"/>
                </a:lnTo>
                <a:lnTo>
                  <a:pt x="846" y="13"/>
                </a:lnTo>
                <a:lnTo>
                  <a:pt x="854" y="17"/>
                </a:lnTo>
                <a:lnTo>
                  <a:pt x="859" y="19"/>
                </a:lnTo>
                <a:lnTo>
                  <a:pt x="863" y="21"/>
                </a:lnTo>
                <a:lnTo>
                  <a:pt x="867" y="22"/>
                </a:lnTo>
                <a:lnTo>
                  <a:pt x="86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9" name="Freeform 143"/>
          <p:cNvSpPr>
            <a:spLocks/>
          </p:cNvSpPr>
          <p:nvPr/>
        </p:nvSpPr>
        <p:spPr bwMode="auto">
          <a:xfrm>
            <a:off x="3521075" y="2178050"/>
            <a:ext cx="93663" cy="58738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0" name="Freeform 144"/>
          <p:cNvSpPr>
            <a:spLocks/>
          </p:cNvSpPr>
          <p:nvPr/>
        </p:nvSpPr>
        <p:spPr bwMode="auto">
          <a:xfrm>
            <a:off x="2198688" y="2776538"/>
            <a:ext cx="1182687" cy="915987"/>
          </a:xfrm>
          <a:custGeom>
            <a:avLst/>
            <a:gdLst>
              <a:gd name="T0" fmla="*/ 0 w 745"/>
              <a:gd name="T1" fmla="*/ 0 h 577"/>
              <a:gd name="T2" fmla="*/ 0 w 745"/>
              <a:gd name="T3" fmla="*/ 0 h 577"/>
              <a:gd name="T4" fmla="*/ 2147483647 w 745"/>
              <a:gd name="T5" fmla="*/ 0 h 577"/>
              <a:gd name="T6" fmla="*/ 2147483647 w 745"/>
              <a:gd name="T7" fmla="*/ 2147483647 h 577"/>
              <a:gd name="T8" fmla="*/ 2147483647 w 745"/>
              <a:gd name="T9" fmla="*/ 2147483647 h 577"/>
              <a:gd name="T10" fmla="*/ 2147483647 w 745"/>
              <a:gd name="T11" fmla="*/ 2147483647 h 577"/>
              <a:gd name="T12" fmla="*/ 2147483647 w 745"/>
              <a:gd name="T13" fmla="*/ 2147483647 h 577"/>
              <a:gd name="T14" fmla="*/ 2147483647 w 745"/>
              <a:gd name="T15" fmla="*/ 2147483647 h 577"/>
              <a:gd name="T16" fmla="*/ 2147483647 w 745"/>
              <a:gd name="T17" fmla="*/ 2147483647 h 577"/>
              <a:gd name="T18" fmla="*/ 2147483647 w 745"/>
              <a:gd name="T19" fmla="*/ 2147483647 h 577"/>
              <a:gd name="T20" fmla="*/ 2147483647 w 745"/>
              <a:gd name="T21" fmla="*/ 2147483647 h 577"/>
              <a:gd name="T22" fmla="*/ 2147483647 w 745"/>
              <a:gd name="T23" fmla="*/ 2147483647 h 577"/>
              <a:gd name="T24" fmla="*/ 2147483647 w 745"/>
              <a:gd name="T25" fmla="*/ 2147483647 h 577"/>
              <a:gd name="T26" fmla="*/ 2147483647 w 745"/>
              <a:gd name="T27" fmla="*/ 2147483647 h 577"/>
              <a:gd name="T28" fmla="*/ 2147483647 w 745"/>
              <a:gd name="T29" fmla="*/ 2147483647 h 577"/>
              <a:gd name="T30" fmla="*/ 2147483647 w 745"/>
              <a:gd name="T31" fmla="*/ 2147483647 h 577"/>
              <a:gd name="T32" fmla="*/ 2147483647 w 745"/>
              <a:gd name="T33" fmla="*/ 2147483647 h 577"/>
              <a:gd name="T34" fmla="*/ 2147483647 w 745"/>
              <a:gd name="T35" fmla="*/ 2147483647 h 577"/>
              <a:gd name="T36" fmla="*/ 2147483647 w 745"/>
              <a:gd name="T37" fmla="*/ 2147483647 h 577"/>
              <a:gd name="T38" fmla="*/ 2147483647 w 745"/>
              <a:gd name="T39" fmla="*/ 2147483647 h 577"/>
              <a:gd name="T40" fmla="*/ 2147483647 w 745"/>
              <a:gd name="T41" fmla="*/ 2147483647 h 577"/>
              <a:gd name="T42" fmla="*/ 2147483647 w 745"/>
              <a:gd name="T43" fmla="*/ 2147483647 h 577"/>
              <a:gd name="T44" fmla="*/ 2147483647 w 745"/>
              <a:gd name="T45" fmla="*/ 2147483647 h 577"/>
              <a:gd name="T46" fmla="*/ 2147483647 w 745"/>
              <a:gd name="T47" fmla="*/ 2147483647 h 577"/>
              <a:gd name="T48" fmla="*/ 2147483647 w 745"/>
              <a:gd name="T49" fmla="*/ 2147483647 h 577"/>
              <a:gd name="T50" fmla="*/ 2147483647 w 745"/>
              <a:gd name="T51" fmla="*/ 2147483647 h 577"/>
              <a:gd name="T52" fmla="*/ 2147483647 w 745"/>
              <a:gd name="T53" fmla="*/ 2147483647 h 577"/>
              <a:gd name="T54" fmla="*/ 2147483647 w 745"/>
              <a:gd name="T55" fmla="*/ 2147483647 h 577"/>
              <a:gd name="T56" fmla="*/ 2147483647 w 745"/>
              <a:gd name="T57" fmla="*/ 2147483647 h 5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5"/>
              <a:gd name="T88" fmla="*/ 0 h 577"/>
              <a:gd name="T89" fmla="*/ 745 w 745"/>
              <a:gd name="T90" fmla="*/ 577 h 5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5" h="57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2"/>
                </a:lnTo>
                <a:lnTo>
                  <a:pt x="13" y="6"/>
                </a:lnTo>
                <a:lnTo>
                  <a:pt x="24" y="12"/>
                </a:lnTo>
                <a:lnTo>
                  <a:pt x="41" y="21"/>
                </a:lnTo>
                <a:lnTo>
                  <a:pt x="65" y="34"/>
                </a:lnTo>
                <a:lnTo>
                  <a:pt x="97" y="49"/>
                </a:lnTo>
                <a:lnTo>
                  <a:pt x="136" y="71"/>
                </a:lnTo>
                <a:lnTo>
                  <a:pt x="185" y="96"/>
                </a:lnTo>
                <a:lnTo>
                  <a:pt x="237" y="124"/>
                </a:lnTo>
                <a:lnTo>
                  <a:pt x="293" y="155"/>
                </a:lnTo>
                <a:lnTo>
                  <a:pt x="349" y="187"/>
                </a:lnTo>
                <a:lnTo>
                  <a:pt x="405" y="223"/>
                </a:lnTo>
                <a:lnTo>
                  <a:pt x="459" y="258"/>
                </a:lnTo>
                <a:lnTo>
                  <a:pt x="510" y="295"/>
                </a:lnTo>
                <a:lnTo>
                  <a:pt x="566" y="342"/>
                </a:lnTo>
                <a:lnTo>
                  <a:pt x="612" y="389"/>
                </a:lnTo>
                <a:lnTo>
                  <a:pt x="650" y="432"/>
                </a:lnTo>
                <a:lnTo>
                  <a:pt x="678" y="471"/>
                </a:lnTo>
                <a:lnTo>
                  <a:pt x="700" y="505"/>
                </a:lnTo>
                <a:lnTo>
                  <a:pt x="717" y="531"/>
                </a:lnTo>
                <a:lnTo>
                  <a:pt x="728" y="551"/>
                </a:lnTo>
                <a:lnTo>
                  <a:pt x="736" y="564"/>
                </a:lnTo>
                <a:lnTo>
                  <a:pt x="741" y="572"/>
                </a:lnTo>
                <a:lnTo>
                  <a:pt x="743" y="575"/>
                </a:lnTo>
                <a:lnTo>
                  <a:pt x="745" y="5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1" name="Freeform 145"/>
          <p:cNvSpPr>
            <a:spLocks/>
          </p:cNvSpPr>
          <p:nvPr/>
        </p:nvSpPr>
        <p:spPr bwMode="auto">
          <a:xfrm>
            <a:off x="3309938" y="3600450"/>
            <a:ext cx="71437" cy="92075"/>
          </a:xfrm>
          <a:custGeom>
            <a:avLst/>
            <a:gdLst>
              <a:gd name="T0" fmla="*/ 2147483647 w 45"/>
              <a:gd name="T1" fmla="*/ 0 h 58"/>
              <a:gd name="T2" fmla="*/ 2147483647 w 45"/>
              <a:gd name="T3" fmla="*/ 2147483647 h 58"/>
              <a:gd name="T4" fmla="*/ 0 w 45"/>
              <a:gd name="T5" fmla="*/ 2147483647 h 58"/>
              <a:gd name="T6" fmla="*/ 0 60000 65536"/>
              <a:gd name="T7" fmla="*/ 0 60000 65536"/>
              <a:gd name="T8" fmla="*/ 0 60000 65536"/>
              <a:gd name="T9" fmla="*/ 0 w 45"/>
              <a:gd name="T10" fmla="*/ 0 h 58"/>
              <a:gd name="T11" fmla="*/ 45 w 45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8">
                <a:moveTo>
                  <a:pt x="26" y="0"/>
                </a:moveTo>
                <a:lnTo>
                  <a:pt x="45" y="58"/>
                </a:lnTo>
                <a:lnTo>
                  <a:pt x="0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2" name="Freeform 146"/>
          <p:cNvSpPr>
            <a:spLocks/>
          </p:cNvSpPr>
          <p:nvPr/>
        </p:nvSpPr>
        <p:spPr bwMode="auto">
          <a:xfrm>
            <a:off x="2206625" y="2527300"/>
            <a:ext cx="1382713" cy="211138"/>
          </a:xfrm>
          <a:custGeom>
            <a:avLst/>
            <a:gdLst>
              <a:gd name="T0" fmla="*/ 0 w 871"/>
              <a:gd name="T1" fmla="*/ 2147483647 h 133"/>
              <a:gd name="T2" fmla="*/ 2147483647 w 871"/>
              <a:gd name="T3" fmla="*/ 2147483647 h 133"/>
              <a:gd name="T4" fmla="*/ 2147483647 w 871"/>
              <a:gd name="T5" fmla="*/ 2147483647 h 133"/>
              <a:gd name="T6" fmla="*/ 2147483647 w 871"/>
              <a:gd name="T7" fmla="*/ 2147483647 h 133"/>
              <a:gd name="T8" fmla="*/ 2147483647 w 871"/>
              <a:gd name="T9" fmla="*/ 2147483647 h 133"/>
              <a:gd name="T10" fmla="*/ 2147483647 w 871"/>
              <a:gd name="T11" fmla="*/ 2147483647 h 133"/>
              <a:gd name="T12" fmla="*/ 2147483647 w 871"/>
              <a:gd name="T13" fmla="*/ 2147483647 h 133"/>
              <a:gd name="T14" fmla="*/ 2147483647 w 871"/>
              <a:gd name="T15" fmla="*/ 2147483647 h 133"/>
              <a:gd name="T16" fmla="*/ 2147483647 w 871"/>
              <a:gd name="T17" fmla="*/ 2147483647 h 133"/>
              <a:gd name="T18" fmla="*/ 2147483647 w 871"/>
              <a:gd name="T19" fmla="*/ 2147483647 h 133"/>
              <a:gd name="T20" fmla="*/ 2147483647 w 871"/>
              <a:gd name="T21" fmla="*/ 2147483647 h 133"/>
              <a:gd name="T22" fmla="*/ 2147483647 w 871"/>
              <a:gd name="T23" fmla="*/ 2147483647 h 133"/>
              <a:gd name="T24" fmla="*/ 2147483647 w 871"/>
              <a:gd name="T25" fmla="*/ 2147483647 h 133"/>
              <a:gd name="T26" fmla="*/ 2147483647 w 871"/>
              <a:gd name="T27" fmla="*/ 2147483647 h 133"/>
              <a:gd name="T28" fmla="*/ 2147483647 w 871"/>
              <a:gd name="T29" fmla="*/ 0 h 133"/>
              <a:gd name="T30" fmla="*/ 2147483647 w 871"/>
              <a:gd name="T31" fmla="*/ 2147483647 h 133"/>
              <a:gd name="T32" fmla="*/ 2147483647 w 871"/>
              <a:gd name="T33" fmla="*/ 2147483647 h 133"/>
              <a:gd name="T34" fmla="*/ 2147483647 w 871"/>
              <a:gd name="T35" fmla="*/ 2147483647 h 133"/>
              <a:gd name="T36" fmla="*/ 2147483647 w 871"/>
              <a:gd name="T37" fmla="*/ 2147483647 h 133"/>
              <a:gd name="T38" fmla="*/ 2147483647 w 871"/>
              <a:gd name="T39" fmla="*/ 2147483647 h 133"/>
              <a:gd name="T40" fmla="*/ 2147483647 w 871"/>
              <a:gd name="T41" fmla="*/ 2147483647 h 133"/>
              <a:gd name="T42" fmla="*/ 2147483647 w 871"/>
              <a:gd name="T43" fmla="*/ 2147483647 h 133"/>
              <a:gd name="T44" fmla="*/ 2147483647 w 871"/>
              <a:gd name="T45" fmla="*/ 2147483647 h 133"/>
              <a:gd name="T46" fmla="*/ 2147483647 w 871"/>
              <a:gd name="T47" fmla="*/ 2147483647 h 133"/>
              <a:gd name="T48" fmla="*/ 2147483647 w 871"/>
              <a:gd name="T49" fmla="*/ 2147483647 h 133"/>
              <a:gd name="T50" fmla="*/ 2147483647 w 871"/>
              <a:gd name="T51" fmla="*/ 2147483647 h 133"/>
              <a:gd name="T52" fmla="*/ 2147483647 w 871"/>
              <a:gd name="T53" fmla="*/ 2147483647 h 133"/>
              <a:gd name="T54" fmla="*/ 2147483647 w 871"/>
              <a:gd name="T55" fmla="*/ 2147483647 h 133"/>
              <a:gd name="T56" fmla="*/ 2147483647 w 871"/>
              <a:gd name="T57" fmla="*/ 2147483647 h 1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1"/>
              <a:gd name="T88" fmla="*/ 0 h 133"/>
              <a:gd name="T89" fmla="*/ 871 w 871"/>
              <a:gd name="T90" fmla="*/ 133 h 1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1" h="133">
                <a:moveTo>
                  <a:pt x="0" y="122"/>
                </a:moveTo>
                <a:lnTo>
                  <a:pt x="2" y="122"/>
                </a:lnTo>
                <a:lnTo>
                  <a:pt x="4" y="120"/>
                </a:lnTo>
                <a:lnTo>
                  <a:pt x="8" y="118"/>
                </a:lnTo>
                <a:lnTo>
                  <a:pt x="17" y="116"/>
                </a:lnTo>
                <a:lnTo>
                  <a:pt x="32" y="111"/>
                </a:lnTo>
                <a:lnTo>
                  <a:pt x="56" y="101"/>
                </a:lnTo>
                <a:lnTo>
                  <a:pt x="88" y="90"/>
                </a:lnTo>
                <a:lnTo>
                  <a:pt x="129" y="75"/>
                </a:lnTo>
                <a:lnTo>
                  <a:pt x="180" y="58"/>
                </a:lnTo>
                <a:lnTo>
                  <a:pt x="238" y="42"/>
                </a:lnTo>
                <a:lnTo>
                  <a:pt x="299" y="25"/>
                </a:lnTo>
                <a:lnTo>
                  <a:pt x="363" y="12"/>
                </a:lnTo>
                <a:lnTo>
                  <a:pt x="428" y="2"/>
                </a:lnTo>
                <a:lnTo>
                  <a:pt x="492" y="0"/>
                </a:lnTo>
                <a:lnTo>
                  <a:pt x="551" y="4"/>
                </a:lnTo>
                <a:lnTo>
                  <a:pt x="607" y="15"/>
                </a:lnTo>
                <a:lnTo>
                  <a:pt x="660" y="30"/>
                </a:lnTo>
                <a:lnTo>
                  <a:pt x="706" y="47"/>
                </a:lnTo>
                <a:lnTo>
                  <a:pt x="747" y="66"/>
                </a:lnTo>
                <a:lnTo>
                  <a:pt x="783" y="84"/>
                </a:lnTo>
                <a:lnTo>
                  <a:pt x="811" y="101"/>
                </a:lnTo>
                <a:lnTo>
                  <a:pt x="833" y="112"/>
                </a:lnTo>
                <a:lnTo>
                  <a:pt x="848" y="122"/>
                </a:lnTo>
                <a:lnTo>
                  <a:pt x="859" y="127"/>
                </a:lnTo>
                <a:lnTo>
                  <a:pt x="865" y="131"/>
                </a:lnTo>
                <a:lnTo>
                  <a:pt x="869" y="133"/>
                </a:lnTo>
                <a:lnTo>
                  <a:pt x="871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3" name="Freeform 147"/>
          <p:cNvSpPr>
            <a:spLocks/>
          </p:cNvSpPr>
          <p:nvPr/>
        </p:nvSpPr>
        <p:spPr bwMode="auto">
          <a:xfrm>
            <a:off x="3494088" y="2673350"/>
            <a:ext cx="95250" cy="65088"/>
          </a:xfrm>
          <a:custGeom>
            <a:avLst/>
            <a:gdLst>
              <a:gd name="T0" fmla="*/ 2147483647 w 60"/>
              <a:gd name="T1" fmla="*/ 0 h 41"/>
              <a:gd name="T2" fmla="*/ 2147483647 w 60"/>
              <a:gd name="T3" fmla="*/ 2147483647 h 41"/>
              <a:gd name="T4" fmla="*/ 0 w 60"/>
              <a:gd name="T5" fmla="*/ 2147483647 h 41"/>
              <a:gd name="T6" fmla="*/ 0 60000 65536"/>
              <a:gd name="T7" fmla="*/ 0 60000 65536"/>
              <a:gd name="T8" fmla="*/ 0 60000 65536"/>
              <a:gd name="T9" fmla="*/ 0 w 60"/>
              <a:gd name="T10" fmla="*/ 0 h 41"/>
              <a:gd name="T11" fmla="*/ 60 w 60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1">
                <a:moveTo>
                  <a:pt x="15" y="0"/>
                </a:moveTo>
                <a:lnTo>
                  <a:pt x="60" y="41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4" name="Freeform 148"/>
          <p:cNvSpPr>
            <a:spLocks/>
          </p:cNvSpPr>
          <p:nvPr/>
        </p:nvSpPr>
        <p:spPr bwMode="auto">
          <a:xfrm>
            <a:off x="2181225" y="1700213"/>
            <a:ext cx="1227138" cy="895350"/>
          </a:xfrm>
          <a:custGeom>
            <a:avLst/>
            <a:gdLst>
              <a:gd name="T0" fmla="*/ 0 w 773"/>
              <a:gd name="T1" fmla="*/ 2147483647 h 564"/>
              <a:gd name="T2" fmla="*/ 0 w 773"/>
              <a:gd name="T3" fmla="*/ 2147483647 h 564"/>
              <a:gd name="T4" fmla="*/ 0 w 773"/>
              <a:gd name="T5" fmla="*/ 2147483647 h 564"/>
              <a:gd name="T6" fmla="*/ 2147483647 w 773"/>
              <a:gd name="T7" fmla="*/ 2147483647 h 564"/>
              <a:gd name="T8" fmla="*/ 2147483647 w 773"/>
              <a:gd name="T9" fmla="*/ 2147483647 h 564"/>
              <a:gd name="T10" fmla="*/ 2147483647 w 773"/>
              <a:gd name="T11" fmla="*/ 2147483647 h 564"/>
              <a:gd name="T12" fmla="*/ 2147483647 w 773"/>
              <a:gd name="T13" fmla="*/ 2147483647 h 564"/>
              <a:gd name="T14" fmla="*/ 2147483647 w 773"/>
              <a:gd name="T15" fmla="*/ 2147483647 h 564"/>
              <a:gd name="T16" fmla="*/ 2147483647 w 773"/>
              <a:gd name="T17" fmla="*/ 2147483647 h 564"/>
              <a:gd name="T18" fmla="*/ 2147483647 w 773"/>
              <a:gd name="T19" fmla="*/ 2147483647 h 564"/>
              <a:gd name="T20" fmla="*/ 2147483647 w 773"/>
              <a:gd name="T21" fmla="*/ 2147483647 h 564"/>
              <a:gd name="T22" fmla="*/ 2147483647 w 773"/>
              <a:gd name="T23" fmla="*/ 2147483647 h 564"/>
              <a:gd name="T24" fmla="*/ 2147483647 w 773"/>
              <a:gd name="T25" fmla="*/ 2147483647 h 564"/>
              <a:gd name="T26" fmla="*/ 2147483647 w 773"/>
              <a:gd name="T27" fmla="*/ 2147483647 h 564"/>
              <a:gd name="T28" fmla="*/ 2147483647 w 773"/>
              <a:gd name="T29" fmla="*/ 2147483647 h 564"/>
              <a:gd name="T30" fmla="*/ 2147483647 w 773"/>
              <a:gd name="T31" fmla="*/ 2147483647 h 564"/>
              <a:gd name="T32" fmla="*/ 2147483647 w 773"/>
              <a:gd name="T33" fmla="*/ 2147483647 h 564"/>
              <a:gd name="T34" fmla="*/ 2147483647 w 773"/>
              <a:gd name="T35" fmla="*/ 2147483647 h 564"/>
              <a:gd name="T36" fmla="*/ 2147483647 w 773"/>
              <a:gd name="T37" fmla="*/ 2147483647 h 564"/>
              <a:gd name="T38" fmla="*/ 2147483647 w 773"/>
              <a:gd name="T39" fmla="*/ 2147483647 h 564"/>
              <a:gd name="T40" fmla="*/ 2147483647 w 773"/>
              <a:gd name="T41" fmla="*/ 2147483647 h 564"/>
              <a:gd name="T42" fmla="*/ 2147483647 w 773"/>
              <a:gd name="T43" fmla="*/ 2147483647 h 564"/>
              <a:gd name="T44" fmla="*/ 2147483647 w 773"/>
              <a:gd name="T45" fmla="*/ 2147483647 h 564"/>
              <a:gd name="T46" fmla="*/ 2147483647 w 773"/>
              <a:gd name="T47" fmla="*/ 2147483647 h 564"/>
              <a:gd name="T48" fmla="*/ 2147483647 w 773"/>
              <a:gd name="T49" fmla="*/ 2147483647 h 564"/>
              <a:gd name="T50" fmla="*/ 2147483647 w 773"/>
              <a:gd name="T51" fmla="*/ 2147483647 h 564"/>
              <a:gd name="T52" fmla="*/ 2147483647 w 773"/>
              <a:gd name="T53" fmla="*/ 2147483647 h 564"/>
              <a:gd name="T54" fmla="*/ 2147483647 w 773"/>
              <a:gd name="T55" fmla="*/ 2147483647 h 564"/>
              <a:gd name="T56" fmla="*/ 2147483647 w 773"/>
              <a:gd name="T57" fmla="*/ 0 h 564"/>
              <a:gd name="T58" fmla="*/ 2147483647 w 773"/>
              <a:gd name="T59" fmla="*/ 0 h 564"/>
              <a:gd name="T60" fmla="*/ 2147483647 w 773"/>
              <a:gd name="T61" fmla="*/ 0 h 564"/>
              <a:gd name="T62" fmla="*/ 2147483647 w 773"/>
              <a:gd name="T63" fmla="*/ 0 h 5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3"/>
              <a:gd name="T97" fmla="*/ 0 h 564"/>
              <a:gd name="T98" fmla="*/ 773 w 773"/>
              <a:gd name="T99" fmla="*/ 564 h 5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3" h="564">
                <a:moveTo>
                  <a:pt x="0" y="564"/>
                </a:moveTo>
                <a:lnTo>
                  <a:pt x="0" y="564"/>
                </a:lnTo>
                <a:lnTo>
                  <a:pt x="0" y="563"/>
                </a:lnTo>
                <a:lnTo>
                  <a:pt x="1" y="559"/>
                </a:lnTo>
                <a:lnTo>
                  <a:pt x="3" y="551"/>
                </a:lnTo>
                <a:lnTo>
                  <a:pt x="9" y="538"/>
                </a:lnTo>
                <a:lnTo>
                  <a:pt x="15" y="520"/>
                </a:lnTo>
                <a:lnTo>
                  <a:pt x="24" y="492"/>
                </a:lnTo>
                <a:lnTo>
                  <a:pt x="33" y="462"/>
                </a:lnTo>
                <a:lnTo>
                  <a:pt x="46" y="424"/>
                </a:lnTo>
                <a:lnTo>
                  <a:pt x="63" y="385"/>
                </a:lnTo>
                <a:lnTo>
                  <a:pt x="84" y="342"/>
                </a:lnTo>
                <a:lnTo>
                  <a:pt x="110" y="299"/>
                </a:lnTo>
                <a:lnTo>
                  <a:pt x="142" y="256"/>
                </a:lnTo>
                <a:lnTo>
                  <a:pt x="179" y="215"/>
                </a:lnTo>
                <a:lnTo>
                  <a:pt x="224" y="178"/>
                </a:lnTo>
                <a:lnTo>
                  <a:pt x="276" y="144"/>
                </a:lnTo>
                <a:lnTo>
                  <a:pt x="332" y="116"/>
                </a:lnTo>
                <a:lnTo>
                  <a:pt x="394" y="92"/>
                </a:lnTo>
                <a:lnTo>
                  <a:pt x="455" y="71"/>
                </a:lnTo>
                <a:lnTo>
                  <a:pt x="515" y="55"/>
                </a:lnTo>
                <a:lnTo>
                  <a:pt x="573" y="40"/>
                </a:lnTo>
                <a:lnTo>
                  <a:pt x="623" y="28"/>
                </a:lnTo>
                <a:lnTo>
                  <a:pt x="668" y="21"/>
                </a:lnTo>
                <a:lnTo>
                  <a:pt x="702" y="14"/>
                </a:lnTo>
                <a:lnTo>
                  <a:pt x="728" y="8"/>
                </a:lnTo>
                <a:lnTo>
                  <a:pt x="747" y="4"/>
                </a:lnTo>
                <a:lnTo>
                  <a:pt x="760" y="2"/>
                </a:lnTo>
                <a:lnTo>
                  <a:pt x="767" y="0"/>
                </a:lnTo>
                <a:lnTo>
                  <a:pt x="771" y="0"/>
                </a:lnTo>
                <a:lnTo>
                  <a:pt x="77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5" name="Freeform 149"/>
          <p:cNvSpPr>
            <a:spLocks/>
          </p:cNvSpPr>
          <p:nvPr/>
        </p:nvSpPr>
        <p:spPr bwMode="auto">
          <a:xfrm>
            <a:off x="3309938" y="1695450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3"/>
                </a:lnTo>
                <a:lnTo>
                  <a:pt x="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6" name="Freeform 150"/>
          <p:cNvSpPr>
            <a:spLocks/>
          </p:cNvSpPr>
          <p:nvPr/>
        </p:nvSpPr>
        <p:spPr bwMode="auto">
          <a:xfrm>
            <a:off x="2219325" y="2728913"/>
            <a:ext cx="1349375" cy="631825"/>
          </a:xfrm>
          <a:custGeom>
            <a:avLst/>
            <a:gdLst>
              <a:gd name="T0" fmla="*/ 0 w 850"/>
              <a:gd name="T1" fmla="*/ 0 h 398"/>
              <a:gd name="T2" fmla="*/ 0 w 850"/>
              <a:gd name="T3" fmla="*/ 0 h 398"/>
              <a:gd name="T4" fmla="*/ 0 w 850"/>
              <a:gd name="T5" fmla="*/ 0 h 398"/>
              <a:gd name="T6" fmla="*/ 2147483647 w 850"/>
              <a:gd name="T7" fmla="*/ 2147483647 h 398"/>
              <a:gd name="T8" fmla="*/ 2147483647 w 850"/>
              <a:gd name="T9" fmla="*/ 2147483647 h 398"/>
              <a:gd name="T10" fmla="*/ 2147483647 w 850"/>
              <a:gd name="T11" fmla="*/ 2147483647 h 398"/>
              <a:gd name="T12" fmla="*/ 2147483647 w 850"/>
              <a:gd name="T13" fmla="*/ 2147483647 h 398"/>
              <a:gd name="T14" fmla="*/ 2147483647 w 850"/>
              <a:gd name="T15" fmla="*/ 2147483647 h 398"/>
              <a:gd name="T16" fmla="*/ 2147483647 w 850"/>
              <a:gd name="T17" fmla="*/ 2147483647 h 398"/>
              <a:gd name="T18" fmla="*/ 2147483647 w 850"/>
              <a:gd name="T19" fmla="*/ 2147483647 h 398"/>
              <a:gd name="T20" fmla="*/ 2147483647 w 850"/>
              <a:gd name="T21" fmla="*/ 2147483647 h 398"/>
              <a:gd name="T22" fmla="*/ 2147483647 w 850"/>
              <a:gd name="T23" fmla="*/ 2147483647 h 398"/>
              <a:gd name="T24" fmla="*/ 2147483647 w 850"/>
              <a:gd name="T25" fmla="*/ 2147483647 h 398"/>
              <a:gd name="T26" fmla="*/ 2147483647 w 850"/>
              <a:gd name="T27" fmla="*/ 2147483647 h 398"/>
              <a:gd name="T28" fmla="*/ 2147483647 w 850"/>
              <a:gd name="T29" fmla="*/ 2147483647 h 398"/>
              <a:gd name="T30" fmla="*/ 2147483647 w 850"/>
              <a:gd name="T31" fmla="*/ 2147483647 h 398"/>
              <a:gd name="T32" fmla="*/ 2147483647 w 850"/>
              <a:gd name="T33" fmla="*/ 2147483647 h 398"/>
              <a:gd name="T34" fmla="*/ 2147483647 w 850"/>
              <a:gd name="T35" fmla="*/ 2147483647 h 398"/>
              <a:gd name="T36" fmla="*/ 2147483647 w 850"/>
              <a:gd name="T37" fmla="*/ 2147483647 h 398"/>
              <a:gd name="T38" fmla="*/ 2147483647 w 850"/>
              <a:gd name="T39" fmla="*/ 2147483647 h 398"/>
              <a:gd name="T40" fmla="*/ 2147483647 w 850"/>
              <a:gd name="T41" fmla="*/ 2147483647 h 398"/>
              <a:gd name="T42" fmla="*/ 2147483647 w 850"/>
              <a:gd name="T43" fmla="*/ 2147483647 h 398"/>
              <a:gd name="T44" fmla="*/ 2147483647 w 850"/>
              <a:gd name="T45" fmla="*/ 2147483647 h 398"/>
              <a:gd name="T46" fmla="*/ 2147483647 w 850"/>
              <a:gd name="T47" fmla="*/ 2147483647 h 398"/>
              <a:gd name="T48" fmla="*/ 2147483647 w 850"/>
              <a:gd name="T49" fmla="*/ 2147483647 h 398"/>
              <a:gd name="T50" fmla="*/ 2147483647 w 850"/>
              <a:gd name="T51" fmla="*/ 2147483647 h 398"/>
              <a:gd name="T52" fmla="*/ 2147483647 w 850"/>
              <a:gd name="T53" fmla="*/ 2147483647 h 398"/>
              <a:gd name="T54" fmla="*/ 2147483647 w 850"/>
              <a:gd name="T55" fmla="*/ 2147483647 h 398"/>
              <a:gd name="T56" fmla="*/ 2147483647 w 850"/>
              <a:gd name="T57" fmla="*/ 2147483647 h 398"/>
              <a:gd name="T58" fmla="*/ 2147483647 w 850"/>
              <a:gd name="T59" fmla="*/ 2147483647 h 398"/>
              <a:gd name="T60" fmla="*/ 2147483647 w 850"/>
              <a:gd name="T61" fmla="*/ 2147483647 h 39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0"/>
              <a:gd name="T94" fmla="*/ 0 h 398"/>
              <a:gd name="T95" fmla="*/ 850 w 850"/>
              <a:gd name="T96" fmla="*/ 398 h 39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0" h="39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9" y="4"/>
                </a:lnTo>
                <a:lnTo>
                  <a:pt x="19" y="10"/>
                </a:lnTo>
                <a:lnTo>
                  <a:pt x="32" y="15"/>
                </a:lnTo>
                <a:lnTo>
                  <a:pt x="50" y="25"/>
                </a:lnTo>
                <a:lnTo>
                  <a:pt x="75" y="38"/>
                </a:lnTo>
                <a:lnTo>
                  <a:pt x="108" y="53"/>
                </a:lnTo>
                <a:lnTo>
                  <a:pt x="147" y="71"/>
                </a:lnTo>
                <a:lnTo>
                  <a:pt x="194" y="96"/>
                </a:lnTo>
                <a:lnTo>
                  <a:pt x="244" y="120"/>
                </a:lnTo>
                <a:lnTo>
                  <a:pt x="299" y="146"/>
                </a:lnTo>
                <a:lnTo>
                  <a:pt x="357" y="174"/>
                </a:lnTo>
                <a:lnTo>
                  <a:pt x="414" y="200"/>
                </a:lnTo>
                <a:lnTo>
                  <a:pt x="470" y="228"/>
                </a:lnTo>
                <a:lnTo>
                  <a:pt x="525" y="254"/>
                </a:lnTo>
                <a:lnTo>
                  <a:pt x="573" y="277"/>
                </a:lnTo>
                <a:lnTo>
                  <a:pt x="629" y="303"/>
                </a:lnTo>
                <a:lnTo>
                  <a:pt x="678" y="325"/>
                </a:lnTo>
                <a:lnTo>
                  <a:pt x="719" y="344"/>
                </a:lnTo>
                <a:lnTo>
                  <a:pt x="751" y="357"/>
                </a:lnTo>
                <a:lnTo>
                  <a:pt x="779" y="370"/>
                </a:lnTo>
                <a:lnTo>
                  <a:pt x="799" y="378"/>
                </a:lnTo>
                <a:lnTo>
                  <a:pt x="816" y="385"/>
                </a:lnTo>
                <a:lnTo>
                  <a:pt x="833" y="393"/>
                </a:lnTo>
                <a:lnTo>
                  <a:pt x="842" y="396"/>
                </a:lnTo>
                <a:lnTo>
                  <a:pt x="848" y="398"/>
                </a:lnTo>
                <a:lnTo>
                  <a:pt x="850" y="3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7" name="Freeform 151"/>
          <p:cNvSpPr>
            <a:spLocks/>
          </p:cNvSpPr>
          <p:nvPr/>
        </p:nvSpPr>
        <p:spPr bwMode="auto">
          <a:xfrm>
            <a:off x="3473450" y="3305175"/>
            <a:ext cx="95250" cy="55563"/>
          </a:xfrm>
          <a:custGeom>
            <a:avLst/>
            <a:gdLst>
              <a:gd name="T0" fmla="*/ 2147483647 w 60"/>
              <a:gd name="T1" fmla="*/ 0 h 35"/>
              <a:gd name="T2" fmla="*/ 2147483647 w 60"/>
              <a:gd name="T3" fmla="*/ 2147483647 h 35"/>
              <a:gd name="T4" fmla="*/ 0 w 60"/>
              <a:gd name="T5" fmla="*/ 2147483647 h 35"/>
              <a:gd name="T6" fmla="*/ 0 60000 65536"/>
              <a:gd name="T7" fmla="*/ 0 60000 65536"/>
              <a:gd name="T8" fmla="*/ 0 60000 65536"/>
              <a:gd name="T9" fmla="*/ 0 w 60"/>
              <a:gd name="T10" fmla="*/ 0 h 35"/>
              <a:gd name="T11" fmla="*/ 60 w 6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5">
                <a:moveTo>
                  <a:pt x="11" y="0"/>
                </a:moveTo>
                <a:lnTo>
                  <a:pt x="60" y="35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8" name="Freeform 152"/>
          <p:cNvSpPr>
            <a:spLocks/>
          </p:cNvSpPr>
          <p:nvPr/>
        </p:nvSpPr>
        <p:spPr bwMode="auto">
          <a:xfrm>
            <a:off x="5913438" y="1804988"/>
            <a:ext cx="1265237" cy="1774825"/>
          </a:xfrm>
          <a:custGeom>
            <a:avLst/>
            <a:gdLst>
              <a:gd name="T0" fmla="*/ 0 w 797"/>
              <a:gd name="T1" fmla="*/ 2147483647 h 1118"/>
              <a:gd name="T2" fmla="*/ 0 w 797"/>
              <a:gd name="T3" fmla="*/ 2147483647 h 1118"/>
              <a:gd name="T4" fmla="*/ 2147483647 w 797"/>
              <a:gd name="T5" fmla="*/ 2147483647 h 1118"/>
              <a:gd name="T6" fmla="*/ 2147483647 w 797"/>
              <a:gd name="T7" fmla="*/ 2147483647 h 1118"/>
              <a:gd name="T8" fmla="*/ 2147483647 w 797"/>
              <a:gd name="T9" fmla="*/ 2147483647 h 1118"/>
              <a:gd name="T10" fmla="*/ 2147483647 w 797"/>
              <a:gd name="T11" fmla="*/ 2147483647 h 1118"/>
              <a:gd name="T12" fmla="*/ 2147483647 w 797"/>
              <a:gd name="T13" fmla="*/ 2147483647 h 1118"/>
              <a:gd name="T14" fmla="*/ 2147483647 w 797"/>
              <a:gd name="T15" fmla="*/ 2147483647 h 1118"/>
              <a:gd name="T16" fmla="*/ 2147483647 w 797"/>
              <a:gd name="T17" fmla="*/ 2147483647 h 1118"/>
              <a:gd name="T18" fmla="*/ 2147483647 w 797"/>
              <a:gd name="T19" fmla="*/ 2147483647 h 1118"/>
              <a:gd name="T20" fmla="*/ 2147483647 w 797"/>
              <a:gd name="T21" fmla="*/ 2147483647 h 1118"/>
              <a:gd name="T22" fmla="*/ 2147483647 w 797"/>
              <a:gd name="T23" fmla="*/ 2147483647 h 1118"/>
              <a:gd name="T24" fmla="*/ 2147483647 w 797"/>
              <a:gd name="T25" fmla="*/ 2147483647 h 1118"/>
              <a:gd name="T26" fmla="*/ 2147483647 w 797"/>
              <a:gd name="T27" fmla="*/ 2147483647 h 1118"/>
              <a:gd name="T28" fmla="*/ 2147483647 w 797"/>
              <a:gd name="T29" fmla="*/ 2147483647 h 1118"/>
              <a:gd name="T30" fmla="*/ 2147483647 w 797"/>
              <a:gd name="T31" fmla="*/ 2147483647 h 1118"/>
              <a:gd name="T32" fmla="*/ 2147483647 w 797"/>
              <a:gd name="T33" fmla="*/ 2147483647 h 1118"/>
              <a:gd name="T34" fmla="*/ 2147483647 w 797"/>
              <a:gd name="T35" fmla="*/ 2147483647 h 1118"/>
              <a:gd name="T36" fmla="*/ 2147483647 w 797"/>
              <a:gd name="T37" fmla="*/ 2147483647 h 1118"/>
              <a:gd name="T38" fmla="*/ 2147483647 w 797"/>
              <a:gd name="T39" fmla="*/ 2147483647 h 1118"/>
              <a:gd name="T40" fmla="*/ 2147483647 w 797"/>
              <a:gd name="T41" fmla="*/ 2147483647 h 1118"/>
              <a:gd name="T42" fmla="*/ 2147483647 w 797"/>
              <a:gd name="T43" fmla="*/ 2147483647 h 1118"/>
              <a:gd name="T44" fmla="*/ 2147483647 w 797"/>
              <a:gd name="T45" fmla="*/ 2147483647 h 1118"/>
              <a:gd name="T46" fmla="*/ 2147483647 w 797"/>
              <a:gd name="T47" fmla="*/ 2147483647 h 1118"/>
              <a:gd name="T48" fmla="*/ 2147483647 w 797"/>
              <a:gd name="T49" fmla="*/ 2147483647 h 1118"/>
              <a:gd name="T50" fmla="*/ 2147483647 w 797"/>
              <a:gd name="T51" fmla="*/ 2147483647 h 1118"/>
              <a:gd name="T52" fmla="*/ 2147483647 w 797"/>
              <a:gd name="T53" fmla="*/ 2147483647 h 1118"/>
              <a:gd name="T54" fmla="*/ 2147483647 w 797"/>
              <a:gd name="T55" fmla="*/ 2147483647 h 1118"/>
              <a:gd name="T56" fmla="*/ 2147483647 w 797"/>
              <a:gd name="T57" fmla="*/ 2147483647 h 1118"/>
              <a:gd name="T58" fmla="*/ 2147483647 w 797"/>
              <a:gd name="T59" fmla="*/ 2147483647 h 1118"/>
              <a:gd name="T60" fmla="*/ 2147483647 w 797"/>
              <a:gd name="T61" fmla="*/ 2147483647 h 1118"/>
              <a:gd name="T62" fmla="*/ 2147483647 w 797"/>
              <a:gd name="T63" fmla="*/ 2147483647 h 1118"/>
              <a:gd name="T64" fmla="*/ 2147483647 w 797"/>
              <a:gd name="T65" fmla="*/ 2147483647 h 1118"/>
              <a:gd name="T66" fmla="*/ 2147483647 w 797"/>
              <a:gd name="T67" fmla="*/ 2147483647 h 1118"/>
              <a:gd name="T68" fmla="*/ 2147483647 w 797"/>
              <a:gd name="T69" fmla="*/ 2147483647 h 1118"/>
              <a:gd name="T70" fmla="*/ 2147483647 w 797"/>
              <a:gd name="T71" fmla="*/ 0 h 1118"/>
              <a:gd name="T72" fmla="*/ 2147483647 w 797"/>
              <a:gd name="T73" fmla="*/ 0 h 1118"/>
              <a:gd name="T74" fmla="*/ 2147483647 w 797"/>
              <a:gd name="T75" fmla="*/ 0 h 1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7"/>
              <a:gd name="T115" fmla="*/ 0 h 1118"/>
              <a:gd name="T116" fmla="*/ 797 w 797"/>
              <a:gd name="T117" fmla="*/ 1118 h 11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7" h="1118">
                <a:moveTo>
                  <a:pt x="0" y="1118"/>
                </a:moveTo>
                <a:lnTo>
                  <a:pt x="0" y="1118"/>
                </a:lnTo>
                <a:lnTo>
                  <a:pt x="2" y="1118"/>
                </a:lnTo>
                <a:lnTo>
                  <a:pt x="7" y="1117"/>
                </a:lnTo>
                <a:lnTo>
                  <a:pt x="20" y="1117"/>
                </a:lnTo>
                <a:lnTo>
                  <a:pt x="39" y="1115"/>
                </a:lnTo>
                <a:lnTo>
                  <a:pt x="52" y="1113"/>
                </a:lnTo>
                <a:lnTo>
                  <a:pt x="67" y="1109"/>
                </a:lnTo>
                <a:lnTo>
                  <a:pt x="86" y="1105"/>
                </a:lnTo>
                <a:lnTo>
                  <a:pt x="106" y="1096"/>
                </a:lnTo>
                <a:lnTo>
                  <a:pt x="131" y="1083"/>
                </a:lnTo>
                <a:lnTo>
                  <a:pt x="157" y="1064"/>
                </a:lnTo>
                <a:lnTo>
                  <a:pt x="185" y="1040"/>
                </a:lnTo>
                <a:lnTo>
                  <a:pt x="218" y="1008"/>
                </a:lnTo>
                <a:lnTo>
                  <a:pt x="252" y="967"/>
                </a:lnTo>
                <a:lnTo>
                  <a:pt x="291" y="915"/>
                </a:lnTo>
                <a:lnTo>
                  <a:pt x="328" y="861"/>
                </a:lnTo>
                <a:lnTo>
                  <a:pt x="368" y="799"/>
                </a:lnTo>
                <a:lnTo>
                  <a:pt x="409" y="730"/>
                </a:lnTo>
                <a:lnTo>
                  <a:pt x="450" y="659"/>
                </a:lnTo>
                <a:lnTo>
                  <a:pt x="491" y="584"/>
                </a:lnTo>
                <a:lnTo>
                  <a:pt x="532" y="510"/>
                </a:lnTo>
                <a:lnTo>
                  <a:pt x="571" y="435"/>
                </a:lnTo>
                <a:lnTo>
                  <a:pt x="609" y="364"/>
                </a:lnTo>
                <a:lnTo>
                  <a:pt x="644" y="297"/>
                </a:lnTo>
                <a:lnTo>
                  <a:pt x="676" y="235"/>
                </a:lnTo>
                <a:lnTo>
                  <a:pt x="704" y="181"/>
                </a:lnTo>
                <a:lnTo>
                  <a:pt x="726" y="136"/>
                </a:lnTo>
                <a:lnTo>
                  <a:pt x="745" y="99"/>
                </a:lnTo>
                <a:lnTo>
                  <a:pt x="762" y="69"/>
                </a:lnTo>
                <a:lnTo>
                  <a:pt x="773" y="46"/>
                </a:lnTo>
                <a:lnTo>
                  <a:pt x="782" y="28"/>
                </a:lnTo>
                <a:lnTo>
                  <a:pt x="788" y="17"/>
                </a:lnTo>
                <a:lnTo>
                  <a:pt x="792" y="7"/>
                </a:lnTo>
                <a:lnTo>
                  <a:pt x="795" y="4"/>
                </a:lnTo>
                <a:lnTo>
                  <a:pt x="795" y="0"/>
                </a:lnTo>
                <a:lnTo>
                  <a:pt x="7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9" name="Freeform 153"/>
          <p:cNvSpPr>
            <a:spLocks/>
          </p:cNvSpPr>
          <p:nvPr/>
        </p:nvSpPr>
        <p:spPr bwMode="auto">
          <a:xfrm>
            <a:off x="7113588" y="1804988"/>
            <a:ext cx="65087" cy="95250"/>
          </a:xfrm>
          <a:custGeom>
            <a:avLst/>
            <a:gdLst>
              <a:gd name="T0" fmla="*/ 0 w 41"/>
              <a:gd name="T1" fmla="*/ 2147483647 h 60"/>
              <a:gd name="T2" fmla="*/ 2147483647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0" y="45"/>
                </a:moveTo>
                <a:lnTo>
                  <a:pt x="41" y="0"/>
                </a:lnTo>
                <a:lnTo>
                  <a:pt x="26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0" name="Freeform 154"/>
          <p:cNvSpPr>
            <a:spLocks/>
          </p:cNvSpPr>
          <p:nvPr/>
        </p:nvSpPr>
        <p:spPr bwMode="auto">
          <a:xfrm>
            <a:off x="3446463" y="3890963"/>
            <a:ext cx="414337" cy="320675"/>
          </a:xfrm>
          <a:custGeom>
            <a:avLst/>
            <a:gdLst>
              <a:gd name="T0" fmla="*/ 0 w 261"/>
              <a:gd name="T1" fmla="*/ 0 h 202"/>
              <a:gd name="T2" fmla="*/ 0 w 261"/>
              <a:gd name="T3" fmla="*/ 0 h 202"/>
              <a:gd name="T4" fmla="*/ 0 w 261"/>
              <a:gd name="T5" fmla="*/ 2147483647 h 202"/>
              <a:gd name="T6" fmla="*/ 2147483647 w 261"/>
              <a:gd name="T7" fmla="*/ 2147483647 h 202"/>
              <a:gd name="T8" fmla="*/ 2147483647 w 261"/>
              <a:gd name="T9" fmla="*/ 2147483647 h 202"/>
              <a:gd name="T10" fmla="*/ 2147483647 w 261"/>
              <a:gd name="T11" fmla="*/ 2147483647 h 202"/>
              <a:gd name="T12" fmla="*/ 2147483647 w 261"/>
              <a:gd name="T13" fmla="*/ 2147483647 h 202"/>
              <a:gd name="T14" fmla="*/ 2147483647 w 261"/>
              <a:gd name="T15" fmla="*/ 2147483647 h 202"/>
              <a:gd name="T16" fmla="*/ 2147483647 w 261"/>
              <a:gd name="T17" fmla="*/ 2147483647 h 202"/>
              <a:gd name="T18" fmla="*/ 2147483647 w 261"/>
              <a:gd name="T19" fmla="*/ 2147483647 h 202"/>
              <a:gd name="T20" fmla="*/ 2147483647 w 261"/>
              <a:gd name="T21" fmla="*/ 2147483647 h 202"/>
              <a:gd name="T22" fmla="*/ 2147483647 w 261"/>
              <a:gd name="T23" fmla="*/ 2147483647 h 202"/>
              <a:gd name="T24" fmla="*/ 2147483647 w 261"/>
              <a:gd name="T25" fmla="*/ 2147483647 h 202"/>
              <a:gd name="T26" fmla="*/ 2147483647 w 261"/>
              <a:gd name="T27" fmla="*/ 2147483647 h 202"/>
              <a:gd name="T28" fmla="*/ 2147483647 w 261"/>
              <a:gd name="T29" fmla="*/ 2147483647 h 202"/>
              <a:gd name="T30" fmla="*/ 2147483647 w 261"/>
              <a:gd name="T31" fmla="*/ 2147483647 h 202"/>
              <a:gd name="T32" fmla="*/ 2147483647 w 261"/>
              <a:gd name="T33" fmla="*/ 2147483647 h 202"/>
              <a:gd name="T34" fmla="*/ 2147483647 w 261"/>
              <a:gd name="T35" fmla="*/ 2147483647 h 202"/>
              <a:gd name="T36" fmla="*/ 2147483647 w 261"/>
              <a:gd name="T37" fmla="*/ 2147483647 h 202"/>
              <a:gd name="T38" fmla="*/ 2147483647 w 261"/>
              <a:gd name="T39" fmla="*/ 2147483647 h 202"/>
              <a:gd name="T40" fmla="*/ 2147483647 w 261"/>
              <a:gd name="T41" fmla="*/ 2147483647 h 202"/>
              <a:gd name="T42" fmla="*/ 2147483647 w 261"/>
              <a:gd name="T43" fmla="*/ 2147483647 h 202"/>
              <a:gd name="T44" fmla="*/ 2147483647 w 261"/>
              <a:gd name="T45" fmla="*/ 2147483647 h 202"/>
              <a:gd name="T46" fmla="*/ 2147483647 w 261"/>
              <a:gd name="T47" fmla="*/ 2147483647 h 2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1"/>
              <a:gd name="T73" fmla="*/ 0 h 202"/>
              <a:gd name="T74" fmla="*/ 261 w 261"/>
              <a:gd name="T75" fmla="*/ 202 h 2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1" h="2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8"/>
                </a:lnTo>
                <a:lnTo>
                  <a:pt x="7" y="17"/>
                </a:lnTo>
                <a:lnTo>
                  <a:pt x="15" y="32"/>
                </a:lnTo>
                <a:lnTo>
                  <a:pt x="26" y="55"/>
                </a:lnTo>
                <a:lnTo>
                  <a:pt x="39" y="81"/>
                </a:lnTo>
                <a:lnTo>
                  <a:pt x="58" y="111"/>
                </a:lnTo>
                <a:lnTo>
                  <a:pt x="78" y="137"/>
                </a:lnTo>
                <a:lnTo>
                  <a:pt x="103" y="161"/>
                </a:lnTo>
                <a:lnTo>
                  <a:pt x="131" y="178"/>
                </a:lnTo>
                <a:lnTo>
                  <a:pt x="159" y="189"/>
                </a:lnTo>
                <a:lnTo>
                  <a:pt x="187" y="195"/>
                </a:lnTo>
                <a:lnTo>
                  <a:pt x="213" y="198"/>
                </a:lnTo>
                <a:lnTo>
                  <a:pt x="233" y="200"/>
                </a:lnTo>
                <a:lnTo>
                  <a:pt x="243" y="202"/>
                </a:lnTo>
                <a:lnTo>
                  <a:pt x="250" y="202"/>
                </a:lnTo>
                <a:lnTo>
                  <a:pt x="254" y="202"/>
                </a:lnTo>
                <a:lnTo>
                  <a:pt x="258" y="202"/>
                </a:lnTo>
                <a:lnTo>
                  <a:pt x="260" y="202"/>
                </a:lnTo>
                <a:lnTo>
                  <a:pt x="261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1" name="Freeform 155"/>
          <p:cNvSpPr>
            <a:spLocks/>
          </p:cNvSpPr>
          <p:nvPr/>
        </p:nvSpPr>
        <p:spPr bwMode="auto">
          <a:xfrm>
            <a:off x="3767138" y="4181475"/>
            <a:ext cx="93662" cy="47625"/>
          </a:xfrm>
          <a:custGeom>
            <a:avLst/>
            <a:gdLst>
              <a:gd name="T0" fmla="*/ 2147483647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2" y="0"/>
                </a:moveTo>
                <a:lnTo>
                  <a:pt x="59" y="19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2" name="Freeform 156"/>
          <p:cNvSpPr>
            <a:spLocks/>
          </p:cNvSpPr>
          <p:nvPr/>
        </p:nvSpPr>
        <p:spPr bwMode="auto">
          <a:xfrm>
            <a:off x="5589588" y="2003425"/>
            <a:ext cx="1636712" cy="2217738"/>
          </a:xfrm>
          <a:custGeom>
            <a:avLst/>
            <a:gdLst>
              <a:gd name="T0" fmla="*/ 0 w 1031"/>
              <a:gd name="T1" fmla="*/ 2147483647 h 1397"/>
              <a:gd name="T2" fmla="*/ 2147483647 w 1031"/>
              <a:gd name="T3" fmla="*/ 2147483647 h 1397"/>
              <a:gd name="T4" fmla="*/ 2147483647 w 1031"/>
              <a:gd name="T5" fmla="*/ 2147483647 h 1397"/>
              <a:gd name="T6" fmla="*/ 2147483647 w 1031"/>
              <a:gd name="T7" fmla="*/ 2147483647 h 1397"/>
              <a:gd name="T8" fmla="*/ 2147483647 w 1031"/>
              <a:gd name="T9" fmla="*/ 2147483647 h 1397"/>
              <a:gd name="T10" fmla="*/ 2147483647 w 1031"/>
              <a:gd name="T11" fmla="*/ 2147483647 h 1397"/>
              <a:gd name="T12" fmla="*/ 2147483647 w 1031"/>
              <a:gd name="T13" fmla="*/ 2147483647 h 1397"/>
              <a:gd name="T14" fmla="*/ 2147483647 w 1031"/>
              <a:gd name="T15" fmla="*/ 2147483647 h 1397"/>
              <a:gd name="T16" fmla="*/ 2147483647 w 1031"/>
              <a:gd name="T17" fmla="*/ 2147483647 h 1397"/>
              <a:gd name="T18" fmla="*/ 2147483647 w 1031"/>
              <a:gd name="T19" fmla="*/ 2147483647 h 1397"/>
              <a:gd name="T20" fmla="*/ 2147483647 w 1031"/>
              <a:gd name="T21" fmla="*/ 2147483647 h 1397"/>
              <a:gd name="T22" fmla="*/ 2147483647 w 1031"/>
              <a:gd name="T23" fmla="*/ 2147483647 h 1397"/>
              <a:gd name="T24" fmla="*/ 2147483647 w 1031"/>
              <a:gd name="T25" fmla="*/ 2147483647 h 1397"/>
              <a:gd name="T26" fmla="*/ 2147483647 w 1031"/>
              <a:gd name="T27" fmla="*/ 2147483647 h 1397"/>
              <a:gd name="T28" fmla="*/ 2147483647 w 1031"/>
              <a:gd name="T29" fmla="*/ 2147483647 h 1397"/>
              <a:gd name="T30" fmla="*/ 2147483647 w 1031"/>
              <a:gd name="T31" fmla="*/ 2147483647 h 1397"/>
              <a:gd name="T32" fmla="*/ 2147483647 w 1031"/>
              <a:gd name="T33" fmla="*/ 2147483647 h 1397"/>
              <a:gd name="T34" fmla="*/ 2147483647 w 1031"/>
              <a:gd name="T35" fmla="*/ 2147483647 h 1397"/>
              <a:gd name="T36" fmla="*/ 2147483647 w 1031"/>
              <a:gd name="T37" fmla="*/ 2147483647 h 1397"/>
              <a:gd name="T38" fmla="*/ 2147483647 w 1031"/>
              <a:gd name="T39" fmla="*/ 2147483647 h 1397"/>
              <a:gd name="T40" fmla="*/ 2147483647 w 1031"/>
              <a:gd name="T41" fmla="*/ 2147483647 h 1397"/>
              <a:gd name="T42" fmla="*/ 2147483647 w 1031"/>
              <a:gd name="T43" fmla="*/ 2147483647 h 1397"/>
              <a:gd name="T44" fmla="*/ 2147483647 w 1031"/>
              <a:gd name="T45" fmla="*/ 2147483647 h 1397"/>
              <a:gd name="T46" fmla="*/ 2147483647 w 1031"/>
              <a:gd name="T47" fmla="*/ 2147483647 h 1397"/>
              <a:gd name="T48" fmla="*/ 2147483647 w 1031"/>
              <a:gd name="T49" fmla="*/ 2147483647 h 1397"/>
              <a:gd name="T50" fmla="*/ 2147483647 w 1031"/>
              <a:gd name="T51" fmla="*/ 2147483647 h 1397"/>
              <a:gd name="T52" fmla="*/ 2147483647 w 1031"/>
              <a:gd name="T53" fmla="*/ 2147483647 h 1397"/>
              <a:gd name="T54" fmla="*/ 2147483647 w 1031"/>
              <a:gd name="T55" fmla="*/ 2147483647 h 1397"/>
              <a:gd name="T56" fmla="*/ 2147483647 w 1031"/>
              <a:gd name="T57" fmla="*/ 2147483647 h 1397"/>
              <a:gd name="T58" fmla="*/ 2147483647 w 1031"/>
              <a:gd name="T59" fmla="*/ 2147483647 h 1397"/>
              <a:gd name="T60" fmla="*/ 2147483647 w 1031"/>
              <a:gd name="T61" fmla="*/ 2147483647 h 1397"/>
              <a:gd name="T62" fmla="*/ 2147483647 w 1031"/>
              <a:gd name="T63" fmla="*/ 2147483647 h 1397"/>
              <a:gd name="T64" fmla="*/ 2147483647 w 1031"/>
              <a:gd name="T65" fmla="*/ 2147483647 h 1397"/>
              <a:gd name="T66" fmla="*/ 2147483647 w 1031"/>
              <a:gd name="T67" fmla="*/ 2147483647 h 1397"/>
              <a:gd name="T68" fmla="*/ 2147483647 w 1031"/>
              <a:gd name="T69" fmla="*/ 2147483647 h 1397"/>
              <a:gd name="T70" fmla="*/ 2147483647 w 1031"/>
              <a:gd name="T71" fmla="*/ 2147483647 h 1397"/>
              <a:gd name="T72" fmla="*/ 2147483647 w 1031"/>
              <a:gd name="T73" fmla="*/ 0 h 1397"/>
              <a:gd name="T74" fmla="*/ 2147483647 w 1031"/>
              <a:gd name="T75" fmla="*/ 0 h 1397"/>
              <a:gd name="T76" fmla="*/ 2147483647 w 1031"/>
              <a:gd name="T77" fmla="*/ 0 h 13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1"/>
              <a:gd name="T118" fmla="*/ 0 h 1397"/>
              <a:gd name="T119" fmla="*/ 1031 w 1031"/>
              <a:gd name="T120" fmla="*/ 1397 h 13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1" h="1397">
                <a:moveTo>
                  <a:pt x="0" y="1397"/>
                </a:moveTo>
                <a:lnTo>
                  <a:pt x="2" y="1397"/>
                </a:lnTo>
                <a:lnTo>
                  <a:pt x="4" y="1397"/>
                </a:lnTo>
                <a:lnTo>
                  <a:pt x="8" y="1397"/>
                </a:lnTo>
                <a:lnTo>
                  <a:pt x="19" y="1395"/>
                </a:lnTo>
                <a:lnTo>
                  <a:pt x="36" y="1391"/>
                </a:lnTo>
                <a:lnTo>
                  <a:pt x="60" y="1387"/>
                </a:lnTo>
                <a:lnTo>
                  <a:pt x="88" y="1382"/>
                </a:lnTo>
                <a:lnTo>
                  <a:pt x="123" y="1372"/>
                </a:lnTo>
                <a:lnTo>
                  <a:pt x="165" y="1363"/>
                </a:lnTo>
                <a:lnTo>
                  <a:pt x="211" y="1346"/>
                </a:lnTo>
                <a:lnTo>
                  <a:pt x="262" y="1326"/>
                </a:lnTo>
                <a:lnTo>
                  <a:pt x="316" y="1300"/>
                </a:lnTo>
                <a:lnTo>
                  <a:pt x="376" y="1264"/>
                </a:lnTo>
                <a:lnTo>
                  <a:pt x="435" y="1223"/>
                </a:lnTo>
                <a:lnTo>
                  <a:pt x="499" y="1173"/>
                </a:lnTo>
                <a:lnTo>
                  <a:pt x="562" y="1113"/>
                </a:lnTo>
                <a:lnTo>
                  <a:pt x="624" y="1046"/>
                </a:lnTo>
                <a:lnTo>
                  <a:pt x="684" y="971"/>
                </a:lnTo>
                <a:lnTo>
                  <a:pt x="740" y="887"/>
                </a:lnTo>
                <a:lnTo>
                  <a:pt x="790" y="797"/>
                </a:lnTo>
                <a:lnTo>
                  <a:pt x="826" y="721"/>
                </a:lnTo>
                <a:lnTo>
                  <a:pt x="859" y="640"/>
                </a:lnTo>
                <a:lnTo>
                  <a:pt x="887" y="560"/>
                </a:lnTo>
                <a:lnTo>
                  <a:pt x="913" y="480"/>
                </a:lnTo>
                <a:lnTo>
                  <a:pt x="936" y="401"/>
                </a:lnTo>
                <a:lnTo>
                  <a:pt x="956" y="327"/>
                </a:lnTo>
                <a:lnTo>
                  <a:pt x="973" y="258"/>
                </a:lnTo>
                <a:lnTo>
                  <a:pt x="986" y="196"/>
                </a:lnTo>
                <a:lnTo>
                  <a:pt x="999" y="144"/>
                </a:lnTo>
                <a:lnTo>
                  <a:pt x="1009" y="101"/>
                </a:lnTo>
                <a:lnTo>
                  <a:pt x="1016" y="67"/>
                </a:lnTo>
                <a:lnTo>
                  <a:pt x="1022" y="41"/>
                </a:lnTo>
                <a:lnTo>
                  <a:pt x="1025" y="24"/>
                </a:lnTo>
                <a:lnTo>
                  <a:pt x="1027" y="11"/>
                </a:lnTo>
                <a:lnTo>
                  <a:pt x="1029" y="4"/>
                </a:lnTo>
                <a:lnTo>
                  <a:pt x="103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3" name="Freeform 157"/>
          <p:cNvSpPr>
            <a:spLocks/>
          </p:cNvSpPr>
          <p:nvPr/>
        </p:nvSpPr>
        <p:spPr bwMode="auto">
          <a:xfrm>
            <a:off x="7181850" y="2003425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54"/>
                </a:moveTo>
                <a:lnTo>
                  <a:pt x="28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4" name="Freeform 158"/>
          <p:cNvSpPr>
            <a:spLocks/>
          </p:cNvSpPr>
          <p:nvPr/>
        </p:nvSpPr>
        <p:spPr bwMode="auto">
          <a:xfrm>
            <a:off x="2171700" y="2824163"/>
            <a:ext cx="1244600" cy="1654175"/>
          </a:xfrm>
          <a:custGeom>
            <a:avLst/>
            <a:gdLst>
              <a:gd name="T0" fmla="*/ 0 w 784"/>
              <a:gd name="T1" fmla="*/ 0 h 1042"/>
              <a:gd name="T2" fmla="*/ 0 w 784"/>
              <a:gd name="T3" fmla="*/ 0 h 1042"/>
              <a:gd name="T4" fmla="*/ 0 w 784"/>
              <a:gd name="T5" fmla="*/ 2147483647 h 1042"/>
              <a:gd name="T6" fmla="*/ 2147483647 w 784"/>
              <a:gd name="T7" fmla="*/ 2147483647 h 1042"/>
              <a:gd name="T8" fmla="*/ 2147483647 w 784"/>
              <a:gd name="T9" fmla="*/ 2147483647 h 1042"/>
              <a:gd name="T10" fmla="*/ 2147483647 w 784"/>
              <a:gd name="T11" fmla="*/ 2147483647 h 1042"/>
              <a:gd name="T12" fmla="*/ 2147483647 w 784"/>
              <a:gd name="T13" fmla="*/ 2147483647 h 1042"/>
              <a:gd name="T14" fmla="*/ 2147483647 w 784"/>
              <a:gd name="T15" fmla="*/ 2147483647 h 1042"/>
              <a:gd name="T16" fmla="*/ 2147483647 w 784"/>
              <a:gd name="T17" fmla="*/ 2147483647 h 1042"/>
              <a:gd name="T18" fmla="*/ 2147483647 w 784"/>
              <a:gd name="T19" fmla="*/ 2147483647 h 1042"/>
              <a:gd name="T20" fmla="*/ 2147483647 w 784"/>
              <a:gd name="T21" fmla="*/ 2147483647 h 1042"/>
              <a:gd name="T22" fmla="*/ 2147483647 w 784"/>
              <a:gd name="T23" fmla="*/ 2147483647 h 1042"/>
              <a:gd name="T24" fmla="*/ 2147483647 w 784"/>
              <a:gd name="T25" fmla="*/ 2147483647 h 1042"/>
              <a:gd name="T26" fmla="*/ 2147483647 w 784"/>
              <a:gd name="T27" fmla="*/ 2147483647 h 1042"/>
              <a:gd name="T28" fmla="*/ 2147483647 w 784"/>
              <a:gd name="T29" fmla="*/ 2147483647 h 1042"/>
              <a:gd name="T30" fmla="*/ 2147483647 w 784"/>
              <a:gd name="T31" fmla="*/ 2147483647 h 1042"/>
              <a:gd name="T32" fmla="*/ 2147483647 w 784"/>
              <a:gd name="T33" fmla="*/ 2147483647 h 1042"/>
              <a:gd name="T34" fmla="*/ 2147483647 w 784"/>
              <a:gd name="T35" fmla="*/ 2147483647 h 1042"/>
              <a:gd name="T36" fmla="*/ 2147483647 w 784"/>
              <a:gd name="T37" fmla="*/ 2147483647 h 1042"/>
              <a:gd name="T38" fmla="*/ 2147483647 w 784"/>
              <a:gd name="T39" fmla="*/ 2147483647 h 1042"/>
              <a:gd name="T40" fmla="*/ 2147483647 w 784"/>
              <a:gd name="T41" fmla="*/ 2147483647 h 1042"/>
              <a:gd name="T42" fmla="*/ 2147483647 w 784"/>
              <a:gd name="T43" fmla="*/ 2147483647 h 1042"/>
              <a:gd name="T44" fmla="*/ 2147483647 w 784"/>
              <a:gd name="T45" fmla="*/ 2147483647 h 1042"/>
              <a:gd name="T46" fmla="*/ 2147483647 w 784"/>
              <a:gd name="T47" fmla="*/ 2147483647 h 1042"/>
              <a:gd name="T48" fmla="*/ 2147483647 w 784"/>
              <a:gd name="T49" fmla="*/ 2147483647 h 1042"/>
              <a:gd name="T50" fmla="*/ 2147483647 w 784"/>
              <a:gd name="T51" fmla="*/ 2147483647 h 1042"/>
              <a:gd name="T52" fmla="*/ 2147483647 w 784"/>
              <a:gd name="T53" fmla="*/ 2147483647 h 1042"/>
              <a:gd name="T54" fmla="*/ 2147483647 w 784"/>
              <a:gd name="T55" fmla="*/ 2147483647 h 1042"/>
              <a:gd name="T56" fmla="*/ 2147483647 w 784"/>
              <a:gd name="T57" fmla="*/ 2147483647 h 1042"/>
              <a:gd name="T58" fmla="*/ 2147483647 w 784"/>
              <a:gd name="T59" fmla="*/ 2147483647 h 1042"/>
              <a:gd name="T60" fmla="*/ 2147483647 w 784"/>
              <a:gd name="T61" fmla="*/ 2147483647 h 1042"/>
              <a:gd name="T62" fmla="*/ 2147483647 w 784"/>
              <a:gd name="T63" fmla="*/ 2147483647 h 1042"/>
              <a:gd name="T64" fmla="*/ 2147483647 w 784"/>
              <a:gd name="T65" fmla="*/ 2147483647 h 1042"/>
              <a:gd name="T66" fmla="*/ 2147483647 w 784"/>
              <a:gd name="T67" fmla="*/ 2147483647 h 1042"/>
              <a:gd name="T68" fmla="*/ 2147483647 w 784"/>
              <a:gd name="T69" fmla="*/ 2147483647 h 1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4"/>
              <a:gd name="T106" fmla="*/ 0 h 1042"/>
              <a:gd name="T107" fmla="*/ 784 w 784"/>
              <a:gd name="T108" fmla="*/ 1042 h 1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4" h="104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8"/>
                </a:lnTo>
                <a:lnTo>
                  <a:pt x="4" y="21"/>
                </a:lnTo>
                <a:lnTo>
                  <a:pt x="7" y="39"/>
                </a:lnTo>
                <a:lnTo>
                  <a:pt x="13" y="67"/>
                </a:lnTo>
                <a:lnTo>
                  <a:pt x="19" y="95"/>
                </a:lnTo>
                <a:lnTo>
                  <a:pt x="26" y="131"/>
                </a:lnTo>
                <a:lnTo>
                  <a:pt x="37" y="170"/>
                </a:lnTo>
                <a:lnTo>
                  <a:pt x="52" y="215"/>
                </a:lnTo>
                <a:lnTo>
                  <a:pt x="75" y="265"/>
                </a:lnTo>
                <a:lnTo>
                  <a:pt x="103" y="321"/>
                </a:lnTo>
                <a:lnTo>
                  <a:pt x="138" y="379"/>
                </a:lnTo>
                <a:lnTo>
                  <a:pt x="181" y="443"/>
                </a:lnTo>
                <a:lnTo>
                  <a:pt x="224" y="497"/>
                </a:lnTo>
                <a:lnTo>
                  <a:pt x="271" y="551"/>
                </a:lnTo>
                <a:lnTo>
                  <a:pt x="323" y="605"/>
                </a:lnTo>
                <a:lnTo>
                  <a:pt x="375" y="661"/>
                </a:lnTo>
                <a:lnTo>
                  <a:pt x="430" y="715"/>
                </a:lnTo>
                <a:lnTo>
                  <a:pt x="484" y="766"/>
                </a:lnTo>
                <a:lnTo>
                  <a:pt x="534" y="814"/>
                </a:lnTo>
                <a:lnTo>
                  <a:pt x="585" y="859"/>
                </a:lnTo>
                <a:lnTo>
                  <a:pt x="627" y="900"/>
                </a:lnTo>
                <a:lnTo>
                  <a:pt x="667" y="936"/>
                </a:lnTo>
                <a:lnTo>
                  <a:pt x="698" y="964"/>
                </a:lnTo>
                <a:lnTo>
                  <a:pt x="725" y="986"/>
                </a:lnTo>
                <a:lnTo>
                  <a:pt x="745" y="1005"/>
                </a:lnTo>
                <a:lnTo>
                  <a:pt x="760" y="1018"/>
                </a:lnTo>
                <a:lnTo>
                  <a:pt x="769" y="1027"/>
                </a:lnTo>
                <a:lnTo>
                  <a:pt x="777" y="1035"/>
                </a:lnTo>
                <a:lnTo>
                  <a:pt x="782" y="1038"/>
                </a:lnTo>
                <a:lnTo>
                  <a:pt x="784" y="1040"/>
                </a:lnTo>
                <a:lnTo>
                  <a:pt x="784" y="10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5" name="Freeform 159"/>
          <p:cNvSpPr>
            <a:spLocks/>
          </p:cNvSpPr>
          <p:nvPr/>
        </p:nvSpPr>
        <p:spPr bwMode="auto">
          <a:xfrm>
            <a:off x="3330575" y="4395788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0 w 54"/>
              <a:gd name="T5" fmla="*/ 2147483647 h 52"/>
              <a:gd name="T6" fmla="*/ 0 60000 65536"/>
              <a:gd name="T7" fmla="*/ 0 60000 65536"/>
              <a:gd name="T8" fmla="*/ 0 60000 65536"/>
              <a:gd name="T9" fmla="*/ 0 w 54"/>
              <a:gd name="T10" fmla="*/ 0 h 52"/>
              <a:gd name="T11" fmla="*/ 54 w 54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2">
                <a:moveTo>
                  <a:pt x="21" y="0"/>
                </a:moveTo>
                <a:lnTo>
                  <a:pt x="54" y="52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6" name="Freeform 160"/>
          <p:cNvSpPr>
            <a:spLocks/>
          </p:cNvSpPr>
          <p:nvPr/>
        </p:nvSpPr>
        <p:spPr bwMode="auto">
          <a:xfrm>
            <a:off x="6327775" y="1973263"/>
            <a:ext cx="979488" cy="2505075"/>
          </a:xfrm>
          <a:custGeom>
            <a:avLst/>
            <a:gdLst>
              <a:gd name="T0" fmla="*/ 0 w 617"/>
              <a:gd name="T1" fmla="*/ 2147483647 h 1578"/>
              <a:gd name="T2" fmla="*/ 0 w 617"/>
              <a:gd name="T3" fmla="*/ 2147483647 h 1578"/>
              <a:gd name="T4" fmla="*/ 0 w 617"/>
              <a:gd name="T5" fmla="*/ 2147483647 h 1578"/>
              <a:gd name="T6" fmla="*/ 2147483647 w 617"/>
              <a:gd name="T7" fmla="*/ 2147483647 h 1578"/>
              <a:gd name="T8" fmla="*/ 2147483647 w 617"/>
              <a:gd name="T9" fmla="*/ 2147483647 h 1578"/>
              <a:gd name="T10" fmla="*/ 2147483647 w 617"/>
              <a:gd name="T11" fmla="*/ 2147483647 h 1578"/>
              <a:gd name="T12" fmla="*/ 2147483647 w 617"/>
              <a:gd name="T13" fmla="*/ 2147483647 h 1578"/>
              <a:gd name="T14" fmla="*/ 2147483647 w 617"/>
              <a:gd name="T15" fmla="*/ 2147483647 h 1578"/>
              <a:gd name="T16" fmla="*/ 2147483647 w 617"/>
              <a:gd name="T17" fmla="*/ 2147483647 h 1578"/>
              <a:gd name="T18" fmla="*/ 2147483647 w 617"/>
              <a:gd name="T19" fmla="*/ 2147483647 h 1578"/>
              <a:gd name="T20" fmla="*/ 2147483647 w 617"/>
              <a:gd name="T21" fmla="*/ 2147483647 h 1578"/>
              <a:gd name="T22" fmla="*/ 2147483647 w 617"/>
              <a:gd name="T23" fmla="*/ 2147483647 h 1578"/>
              <a:gd name="T24" fmla="*/ 2147483647 w 617"/>
              <a:gd name="T25" fmla="*/ 2147483647 h 1578"/>
              <a:gd name="T26" fmla="*/ 2147483647 w 617"/>
              <a:gd name="T27" fmla="*/ 2147483647 h 1578"/>
              <a:gd name="T28" fmla="*/ 2147483647 w 617"/>
              <a:gd name="T29" fmla="*/ 2147483647 h 1578"/>
              <a:gd name="T30" fmla="*/ 2147483647 w 617"/>
              <a:gd name="T31" fmla="*/ 2147483647 h 1578"/>
              <a:gd name="T32" fmla="*/ 2147483647 w 617"/>
              <a:gd name="T33" fmla="*/ 2147483647 h 1578"/>
              <a:gd name="T34" fmla="*/ 2147483647 w 617"/>
              <a:gd name="T35" fmla="*/ 2147483647 h 1578"/>
              <a:gd name="T36" fmla="*/ 2147483647 w 617"/>
              <a:gd name="T37" fmla="*/ 2147483647 h 1578"/>
              <a:gd name="T38" fmla="*/ 2147483647 w 617"/>
              <a:gd name="T39" fmla="*/ 2147483647 h 1578"/>
              <a:gd name="T40" fmla="*/ 2147483647 w 617"/>
              <a:gd name="T41" fmla="*/ 2147483647 h 1578"/>
              <a:gd name="T42" fmla="*/ 2147483647 w 617"/>
              <a:gd name="T43" fmla="*/ 2147483647 h 1578"/>
              <a:gd name="T44" fmla="*/ 2147483647 w 617"/>
              <a:gd name="T45" fmla="*/ 2147483647 h 1578"/>
              <a:gd name="T46" fmla="*/ 2147483647 w 617"/>
              <a:gd name="T47" fmla="*/ 2147483647 h 1578"/>
              <a:gd name="T48" fmla="*/ 2147483647 w 617"/>
              <a:gd name="T49" fmla="*/ 2147483647 h 1578"/>
              <a:gd name="T50" fmla="*/ 2147483647 w 617"/>
              <a:gd name="T51" fmla="*/ 2147483647 h 1578"/>
              <a:gd name="T52" fmla="*/ 2147483647 w 617"/>
              <a:gd name="T53" fmla="*/ 2147483647 h 1578"/>
              <a:gd name="T54" fmla="*/ 2147483647 w 617"/>
              <a:gd name="T55" fmla="*/ 2147483647 h 1578"/>
              <a:gd name="T56" fmla="*/ 2147483647 w 617"/>
              <a:gd name="T57" fmla="*/ 2147483647 h 1578"/>
              <a:gd name="T58" fmla="*/ 2147483647 w 617"/>
              <a:gd name="T59" fmla="*/ 2147483647 h 1578"/>
              <a:gd name="T60" fmla="*/ 2147483647 w 617"/>
              <a:gd name="T61" fmla="*/ 2147483647 h 1578"/>
              <a:gd name="T62" fmla="*/ 2147483647 w 617"/>
              <a:gd name="T63" fmla="*/ 2147483647 h 1578"/>
              <a:gd name="T64" fmla="*/ 2147483647 w 617"/>
              <a:gd name="T65" fmla="*/ 2147483647 h 1578"/>
              <a:gd name="T66" fmla="*/ 2147483647 w 617"/>
              <a:gd name="T67" fmla="*/ 2147483647 h 1578"/>
              <a:gd name="T68" fmla="*/ 2147483647 w 617"/>
              <a:gd name="T69" fmla="*/ 2147483647 h 1578"/>
              <a:gd name="T70" fmla="*/ 2147483647 w 617"/>
              <a:gd name="T71" fmla="*/ 0 h 1578"/>
              <a:gd name="T72" fmla="*/ 2147483647 w 617"/>
              <a:gd name="T73" fmla="*/ 0 h 15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17"/>
              <a:gd name="T112" fmla="*/ 0 h 1578"/>
              <a:gd name="T113" fmla="*/ 617 w 617"/>
              <a:gd name="T114" fmla="*/ 1578 h 15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17" h="1578">
                <a:moveTo>
                  <a:pt x="0" y="1578"/>
                </a:moveTo>
                <a:lnTo>
                  <a:pt x="0" y="1576"/>
                </a:lnTo>
                <a:lnTo>
                  <a:pt x="2" y="1574"/>
                </a:lnTo>
                <a:lnTo>
                  <a:pt x="8" y="1569"/>
                </a:lnTo>
                <a:lnTo>
                  <a:pt x="13" y="1561"/>
                </a:lnTo>
                <a:lnTo>
                  <a:pt x="23" y="1550"/>
                </a:lnTo>
                <a:lnTo>
                  <a:pt x="36" y="1533"/>
                </a:lnTo>
                <a:lnTo>
                  <a:pt x="54" y="1511"/>
                </a:lnTo>
                <a:lnTo>
                  <a:pt x="77" y="1483"/>
                </a:lnTo>
                <a:lnTo>
                  <a:pt x="105" y="1448"/>
                </a:lnTo>
                <a:lnTo>
                  <a:pt x="140" y="1406"/>
                </a:lnTo>
                <a:lnTo>
                  <a:pt x="180" y="1356"/>
                </a:lnTo>
                <a:lnTo>
                  <a:pt x="222" y="1300"/>
                </a:lnTo>
                <a:lnTo>
                  <a:pt x="269" y="1240"/>
                </a:lnTo>
                <a:lnTo>
                  <a:pt x="316" y="1173"/>
                </a:lnTo>
                <a:lnTo>
                  <a:pt x="363" y="1104"/>
                </a:lnTo>
                <a:lnTo>
                  <a:pt x="407" y="1031"/>
                </a:lnTo>
                <a:lnTo>
                  <a:pt x="450" y="955"/>
                </a:lnTo>
                <a:lnTo>
                  <a:pt x="490" y="878"/>
                </a:lnTo>
                <a:lnTo>
                  <a:pt x="523" y="800"/>
                </a:lnTo>
                <a:lnTo>
                  <a:pt x="557" y="701"/>
                </a:lnTo>
                <a:lnTo>
                  <a:pt x="581" y="603"/>
                </a:lnTo>
                <a:lnTo>
                  <a:pt x="598" y="508"/>
                </a:lnTo>
                <a:lnTo>
                  <a:pt x="609" y="419"/>
                </a:lnTo>
                <a:lnTo>
                  <a:pt x="615" y="335"/>
                </a:lnTo>
                <a:lnTo>
                  <a:pt x="617" y="258"/>
                </a:lnTo>
                <a:lnTo>
                  <a:pt x="617" y="191"/>
                </a:lnTo>
                <a:lnTo>
                  <a:pt x="617" y="135"/>
                </a:lnTo>
                <a:lnTo>
                  <a:pt x="615" y="90"/>
                </a:lnTo>
                <a:lnTo>
                  <a:pt x="615" y="56"/>
                </a:lnTo>
                <a:lnTo>
                  <a:pt x="615" y="34"/>
                </a:lnTo>
                <a:lnTo>
                  <a:pt x="613" y="17"/>
                </a:lnTo>
                <a:lnTo>
                  <a:pt x="613" y="8"/>
                </a:lnTo>
                <a:lnTo>
                  <a:pt x="613" y="2"/>
                </a:lnTo>
                <a:lnTo>
                  <a:pt x="6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7" name="Freeform 161"/>
          <p:cNvSpPr>
            <a:spLocks/>
          </p:cNvSpPr>
          <p:nvPr/>
        </p:nvSpPr>
        <p:spPr bwMode="auto">
          <a:xfrm>
            <a:off x="7280275" y="1973263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60"/>
                </a:moveTo>
                <a:lnTo>
                  <a:pt x="13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8" name="Freeform 162"/>
          <p:cNvSpPr>
            <a:spLocks/>
          </p:cNvSpPr>
          <p:nvPr/>
        </p:nvSpPr>
        <p:spPr bwMode="auto">
          <a:xfrm>
            <a:off x="3597275" y="4591050"/>
            <a:ext cx="1189038" cy="385763"/>
          </a:xfrm>
          <a:custGeom>
            <a:avLst/>
            <a:gdLst>
              <a:gd name="T0" fmla="*/ 0 w 749"/>
              <a:gd name="T1" fmla="*/ 0 h 243"/>
              <a:gd name="T2" fmla="*/ 0 w 749"/>
              <a:gd name="T3" fmla="*/ 0 h 243"/>
              <a:gd name="T4" fmla="*/ 2147483647 w 749"/>
              <a:gd name="T5" fmla="*/ 0 h 243"/>
              <a:gd name="T6" fmla="*/ 2147483647 w 749"/>
              <a:gd name="T7" fmla="*/ 2147483647 h 243"/>
              <a:gd name="T8" fmla="*/ 2147483647 w 749"/>
              <a:gd name="T9" fmla="*/ 2147483647 h 243"/>
              <a:gd name="T10" fmla="*/ 2147483647 w 749"/>
              <a:gd name="T11" fmla="*/ 2147483647 h 243"/>
              <a:gd name="T12" fmla="*/ 2147483647 w 749"/>
              <a:gd name="T13" fmla="*/ 2147483647 h 243"/>
              <a:gd name="T14" fmla="*/ 2147483647 w 749"/>
              <a:gd name="T15" fmla="*/ 2147483647 h 243"/>
              <a:gd name="T16" fmla="*/ 2147483647 w 749"/>
              <a:gd name="T17" fmla="*/ 2147483647 h 243"/>
              <a:gd name="T18" fmla="*/ 2147483647 w 749"/>
              <a:gd name="T19" fmla="*/ 2147483647 h 243"/>
              <a:gd name="T20" fmla="*/ 2147483647 w 749"/>
              <a:gd name="T21" fmla="*/ 2147483647 h 243"/>
              <a:gd name="T22" fmla="*/ 2147483647 w 749"/>
              <a:gd name="T23" fmla="*/ 2147483647 h 243"/>
              <a:gd name="T24" fmla="*/ 2147483647 w 749"/>
              <a:gd name="T25" fmla="*/ 2147483647 h 243"/>
              <a:gd name="T26" fmla="*/ 2147483647 w 749"/>
              <a:gd name="T27" fmla="*/ 2147483647 h 243"/>
              <a:gd name="T28" fmla="*/ 2147483647 w 749"/>
              <a:gd name="T29" fmla="*/ 2147483647 h 243"/>
              <a:gd name="T30" fmla="*/ 2147483647 w 749"/>
              <a:gd name="T31" fmla="*/ 2147483647 h 243"/>
              <a:gd name="T32" fmla="*/ 2147483647 w 749"/>
              <a:gd name="T33" fmla="*/ 2147483647 h 243"/>
              <a:gd name="T34" fmla="*/ 2147483647 w 749"/>
              <a:gd name="T35" fmla="*/ 2147483647 h 243"/>
              <a:gd name="T36" fmla="*/ 2147483647 w 749"/>
              <a:gd name="T37" fmla="*/ 2147483647 h 243"/>
              <a:gd name="T38" fmla="*/ 2147483647 w 749"/>
              <a:gd name="T39" fmla="*/ 2147483647 h 243"/>
              <a:gd name="T40" fmla="*/ 2147483647 w 749"/>
              <a:gd name="T41" fmla="*/ 2147483647 h 243"/>
              <a:gd name="T42" fmla="*/ 2147483647 w 749"/>
              <a:gd name="T43" fmla="*/ 2147483647 h 243"/>
              <a:gd name="T44" fmla="*/ 2147483647 w 749"/>
              <a:gd name="T45" fmla="*/ 2147483647 h 243"/>
              <a:gd name="T46" fmla="*/ 2147483647 w 749"/>
              <a:gd name="T47" fmla="*/ 2147483647 h 243"/>
              <a:gd name="T48" fmla="*/ 2147483647 w 749"/>
              <a:gd name="T49" fmla="*/ 2147483647 h 243"/>
              <a:gd name="T50" fmla="*/ 2147483647 w 749"/>
              <a:gd name="T51" fmla="*/ 2147483647 h 243"/>
              <a:gd name="T52" fmla="*/ 2147483647 w 749"/>
              <a:gd name="T53" fmla="*/ 2147483647 h 2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49"/>
              <a:gd name="T82" fmla="*/ 0 h 243"/>
              <a:gd name="T83" fmla="*/ 749 w 749"/>
              <a:gd name="T84" fmla="*/ 243 h 2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49" h="24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10" y="8"/>
                </a:lnTo>
                <a:lnTo>
                  <a:pt x="21" y="15"/>
                </a:lnTo>
                <a:lnTo>
                  <a:pt x="34" y="24"/>
                </a:lnTo>
                <a:lnTo>
                  <a:pt x="54" y="39"/>
                </a:lnTo>
                <a:lnTo>
                  <a:pt x="81" y="58"/>
                </a:lnTo>
                <a:lnTo>
                  <a:pt x="114" y="80"/>
                </a:lnTo>
                <a:lnTo>
                  <a:pt x="152" y="107"/>
                </a:lnTo>
                <a:lnTo>
                  <a:pt x="194" y="131"/>
                </a:lnTo>
                <a:lnTo>
                  <a:pt x="241" y="157"/>
                </a:lnTo>
                <a:lnTo>
                  <a:pt x="292" y="179"/>
                </a:lnTo>
                <a:lnTo>
                  <a:pt x="344" y="200"/>
                </a:lnTo>
                <a:lnTo>
                  <a:pt x="407" y="217"/>
                </a:lnTo>
                <a:lnTo>
                  <a:pt x="471" y="228"/>
                </a:lnTo>
                <a:lnTo>
                  <a:pt x="532" y="235"/>
                </a:lnTo>
                <a:lnTo>
                  <a:pt x="589" y="239"/>
                </a:lnTo>
                <a:lnTo>
                  <a:pt x="639" y="241"/>
                </a:lnTo>
                <a:lnTo>
                  <a:pt x="680" y="243"/>
                </a:lnTo>
                <a:lnTo>
                  <a:pt x="710" y="243"/>
                </a:lnTo>
                <a:lnTo>
                  <a:pt x="729" y="243"/>
                </a:lnTo>
                <a:lnTo>
                  <a:pt x="742" y="243"/>
                </a:lnTo>
                <a:lnTo>
                  <a:pt x="747" y="243"/>
                </a:lnTo>
                <a:lnTo>
                  <a:pt x="749" y="2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9" name="Freeform 163"/>
          <p:cNvSpPr>
            <a:spLocks/>
          </p:cNvSpPr>
          <p:nvPr/>
        </p:nvSpPr>
        <p:spPr bwMode="auto">
          <a:xfrm>
            <a:off x="4694238" y="4953000"/>
            <a:ext cx="92075" cy="47625"/>
          </a:xfrm>
          <a:custGeom>
            <a:avLst/>
            <a:gdLst>
              <a:gd name="T0" fmla="*/ 0 w 58"/>
              <a:gd name="T1" fmla="*/ 0 h 30"/>
              <a:gd name="T2" fmla="*/ 2147483647 w 58"/>
              <a:gd name="T3" fmla="*/ 2147483647 h 30"/>
              <a:gd name="T4" fmla="*/ 0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0"/>
                </a:moveTo>
                <a:lnTo>
                  <a:pt x="58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0" name="Freeform 164"/>
          <p:cNvSpPr>
            <a:spLocks/>
          </p:cNvSpPr>
          <p:nvPr/>
        </p:nvSpPr>
        <p:spPr bwMode="auto">
          <a:xfrm>
            <a:off x="5045075" y="4629150"/>
            <a:ext cx="1149350" cy="358775"/>
          </a:xfrm>
          <a:custGeom>
            <a:avLst/>
            <a:gdLst>
              <a:gd name="T0" fmla="*/ 0 w 724"/>
              <a:gd name="T1" fmla="*/ 2147483647 h 226"/>
              <a:gd name="T2" fmla="*/ 0 w 724"/>
              <a:gd name="T3" fmla="*/ 2147483647 h 226"/>
              <a:gd name="T4" fmla="*/ 2147483647 w 724"/>
              <a:gd name="T5" fmla="*/ 2147483647 h 226"/>
              <a:gd name="T6" fmla="*/ 2147483647 w 724"/>
              <a:gd name="T7" fmla="*/ 2147483647 h 226"/>
              <a:gd name="T8" fmla="*/ 2147483647 w 724"/>
              <a:gd name="T9" fmla="*/ 2147483647 h 226"/>
              <a:gd name="T10" fmla="*/ 2147483647 w 724"/>
              <a:gd name="T11" fmla="*/ 2147483647 h 226"/>
              <a:gd name="T12" fmla="*/ 2147483647 w 724"/>
              <a:gd name="T13" fmla="*/ 2147483647 h 226"/>
              <a:gd name="T14" fmla="*/ 2147483647 w 724"/>
              <a:gd name="T15" fmla="*/ 2147483647 h 226"/>
              <a:gd name="T16" fmla="*/ 2147483647 w 724"/>
              <a:gd name="T17" fmla="*/ 2147483647 h 226"/>
              <a:gd name="T18" fmla="*/ 2147483647 w 724"/>
              <a:gd name="T19" fmla="*/ 2147483647 h 226"/>
              <a:gd name="T20" fmla="*/ 2147483647 w 724"/>
              <a:gd name="T21" fmla="*/ 2147483647 h 226"/>
              <a:gd name="T22" fmla="*/ 2147483647 w 724"/>
              <a:gd name="T23" fmla="*/ 2147483647 h 226"/>
              <a:gd name="T24" fmla="*/ 2147483647 w 724"/>
              <a:gd name="T25" fmla="*/ 2147483647 h 226"/>
              <a:gd name="T26" fmla="*/ 2147483647 w 724"/>
              <a:gd name="T27" fmla="*/ 2147483647 h 226"/>
              <a:gd name="T28" fmla="*/ 2147483647 w 724"/>
              <a:gd name="T29" fmla="*/ 2147483647 h 226"/>
              <a:gd name="T30" fmla="*/ 2147483647 w 724"/>
              <a:gd name="T31" fmla="*/ 2147483647 h 226"/>
              <a:gd name="T32" fmla="*/ 2147483647 w 724"/>
              <a:gd name="T33" fmla="*/ 2147483647 h 226"/>
              <a:gd name="T34" fmla="*/ 2147483647 w 724"/>
              <a:gd name="T35" fmla="*/ 2147483647 h 226"/>
              <a:gd name="T36" fmla="*/ 2147483647 w 724"/>
              <a:gd name="T37" fmla="*/ 2147483647 h 226"/>
              <a:gd name="T38" fmla="*/ 2147483647 w 724"/>
              <a:gd name="T39" fmla="*/ 2147483647 h 226"/>
              <a:gd name="T40" fmla="*/ 2147483647 w 724"/>
              <a:gd name="T41" fmla="*/ 2147483647 h 226"/>
              <a:gd name="T42" fmla="*/ 2147483647 w 724"/>
              <a:gd name="T43" fmla="*/ 2147483647 h 226"/>
              <a:gd name="T44" fmla="*/ 2147483647 w 724"/>
              <a:gd name="T45" fmla="*/ 2147483647 h 226"/>
              <a:gd name="T46" fmla="*/ 2147483647 w 724"/>
              <a:gd name="T47" fmla="*/ 2147483647 h 226"/>
              <a:gd name="T48" fmla="*/ 2147483647 w 724"/>
              <a:gd name="T49" fmla="*/ 2147483647 h 226"/>
              <a:gd name="T50" fmla="*/ 2147483647 w 724"/>
              <a:gd name="T51" fmla="*/ 2147483647 h 226"/>
              <a:gd name="T52" fmla="*/ 2147483647 w 724"/>
              <a:gd name="T53" fmla="*/ 2147483647 h 226"/>
              <a:gd name="T54" fmla="*/ 2147483647 w 724"/>
              <a:gd name="T55" fmla="*/ 0 h 226"/>
              <a:gd name="T56" fmla="*/ 2147483647 w 724"/>
              <a:gd name="T57" fmla="*/ 0 h 226"/>
              <a:gd name="T58" fmla="*/ 2147483647 w 724"/>
              <a:gd name="T59" fmla="*/ 0 h 226"/>
              <a:gd name="T60" fmla="*/ 2147483647 w 724"/>
              <a:gd name="T61" fmla="*/ 0 h 2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24"/>
              <a:gd name="T94" fmla="*/ 0 h 226"/>
              <a:gd name="T95" fmla="*/ 724 w 724"/>
              <a:gd name="T96" fmla="*/ 226 h 2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24" h="226">
                <a:moveTo>
                  <a:pt x="0" y="226"/>
                </a:moveTo>
                <a:lnTo>
                  <a:pt x="0" y="226"/>
                </a:lnTo>
                <a:lnTo>
                  <a:pt x="1" y="226"/>
                </a:lnTo>
                <a:lnTo>
                  <a:pt x="5" y="225"/>
                </a:lnTo>
                <a:lnTo>
                  <a:pt x="16" y="225"/>
                </a:lnTo>
                <a:lnTo>
                  <a:pt x="31" y="223"/>
                </a:lnTo>
                <a:lnTo>
                  <a:pt x="56" y="221"/>
                </a:lnTo>
                <a:lnTo>
                  <a:pt x="89" y="217"/>
                </a:lnTo>
                <a:lnTo>
                  <a:pt x="134" y="213"/>
                </a:lnTo>
                <a:lnTo>
                  <a:pt x="186" y="210"/>
                </a:lnTo>
                <a:lnTo>
                  <a:pt x="246" y="202"/>
                </a:lnTo>
                <a:lnTo>
                  <a:pt x="308" y="195"/>
                </a:lnTo>
                <a:lnTo>
                  <a:pt x="369" y="183"/>
                </a:lnTo>
                <a:lnTo>
                  <a:pt x="429" y="170"/>
                </a:lnTo>
                <a:lnTo>
                  <a:pt x="485" y="155"/>
                </a:lnTo>
                <a:lnTo>
                  <a:pt x="541" y="135"/>
                </a:lnTo>
                <a:lnTo>
                  <a:pt x="586" y="113"/>
                </a:lnTo>
                <a:lnTo>
                  <a:pt x="623" y="90"/>
                </a:lnTo>
                <a:lnTo>
                  <a:pt x="655" y="68"/>
                </a:lnTo>
                <a:lnTo>
                  <a:pt x="678" y="47"/>
                </a:lnTo>
                <a:lnTo>
                  <a:pt x="694" y="28"/>
                </a:lnTo>
                <a:lnTo>
                  <a:pt x="704" y="21"/>
                </a:lnTo>
                <a:lnTo>
                  <a:pt x="709" y="15"/>
                </a:lnTo>
                <a:lnTo>
                  <a:pt x="715" y="10"/>
                </a:lnTo>
                <a:lnTo>
                  <a:pt x="719" y="6"/>
                </a:lnTo>
                <a:lnTo>
                  <a:pt x="720" y="4"/>
                </a:lnTo>
                <a:lnTo>
                  <a:pt x="722" y="2"/>
                </a:lnTo>
                <a:lnTo>
                  <a:pt x="72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6111875" y="4629150"/>
            <a:ext cx="82550" cy="84138"/>
          </a:xfrm>
          <a:custGeom>
            <a:avLst/>
            <a:gdLst>
              <a:gd name="T0" fmla="*/ 0 w 52"/>
              <a:gd name="T1" fmla="*/ 2147483647 h 53"/>
              <a:gd name="T2" fmla="*/ 2147483647 w 52"/>
              <a:gd name="T3" fmla="*/ 0 h 53"/>
              <a:gd name="T4" fmla="*/ 2147483647 w 52"/>
              <a:gd name="T5" fmla="*/ 2147483647 h 53"/>
              <a:gd name="T6" fmla="*/ 0 60000 65536"/>
              <a:gd name="T7" fmla="*/ 0 60000 65536"/>
              <a:gd name="T8" fmla="*/ 0 60000 65536"/>
              <a:gd name="T9" fmla="*/ 0 w 52"/>
              <a:gd name="T10" fmla="*/ 0 h 53"/>
              <a:gd name="T11" fmla="*/ 52 w 5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53">
                <a:moveTo>
                  <a:pt x="0" y="30"/>
                </a:moveTo>
                <a:lnTo>
                  <a:pt x="52" y="0"/>
                </a:lnTo>
                <a:lnTo>
                  <a:pt x="2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4187825" y="3776663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9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9" y="112"/>
                </a:lnTo>
                <a:lnTo>
                  <a:pt x="41" y="127"/>
                </a:lnTo>
                <a:lnTo>
                  <a:pt x="65" y="130"/>
                </a:lnTo>
                <a:lnTo>
                  <a:pt x="91" y="127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3" name="Freeform 167"/>
          <p:cNvSpPr>
            <a:spLocks/>
          </p:cNvSpPr>
          <p:nvPr/>
        </p:nvSpPr>
        <p:spPr bwMode="auto">
          <a:xfrm>
            <a:off x="3671888" y="3527425"/>
            <a:ext cx="522287" cy="358775"/>
          </a:xfrm>
          <a:custGeom>
            <a:avLst/>
            <a:gdLst>
              <a:gd name="T0" fmla="*/ 0 w 329"/>
              <a:gd name="T1" fmla="*/ 0 h 226"/>
              <a:gd name="T2" fmla="*/ 2147483647 w 329"/>
              <a:gd name="T3" fmla="*/ 0 h 226"/>
              <a:gd name="T4" fmla="*/ 2147483647 w 329"/>
              <a:gd name="T5" fmla="*/ 2147483647 h 226"/>
              <a:gd name="T6" fmla="*/ 2147483647 w 329"/>
              <a:gd name="T7" fmla="*/ 2147483647 h 226"/>
              <a:gd name="T8" fmla="*/ 2147483647 w 329"/>
              <a:gd name="T9" fmla="*/ 2147483647 h 226"/>
              <a:gd name="T10" fmla="*/ 2147483647 w 329"/>
              <a:gd name="T11" fmla="*/ 2147483647 h 226"/>
              <a:gd name="T12" fmla="*/ 2147483647 w 329"/>
              <a:gd name="T13" fmla="*/ 2147483647 h 226"/>
              <a:gd name="T14" fmla="*/ 2147483647 w 329"/>
              <a:gd name="T15" fmla="*/ 2147483647 h 226"/>
              <a:gd name="T16" fmla="*/ 2147483647 w 329"/>
              <a:gd name="T17" fmla="*/ 2147483647 h 226"/>
              <a:gd name="T18" fmla="*/ 2147483647 w 329"/>
              <a:gd name="T19" fmla="*/ 2147483647 h 226"/>
              <a:gd name="T20" fmla="*/ 2147483647 w 329"/>
              <a:gd name="T21" fmla="*/ 2147483647 h 226"/>
              <a:gd name="T22" fmla="*/ 2147483647 w 329"/>
              <a:gd name="T23" fmla="*/ 2147483647 h 226"/>
              <a:gd name="T24" fmla="*/ 2147483647 w 329"/>
              <a:gd name="T25" fmla="*/ 2147483647 h 226"/>
              <a:gd name="T26" fmla="*/ 2147483647 w 329"/>
              <a:gd name="T27" fmla="*/ 2147483647 h 226"/>
              <a:gd name="T28" fmla="*/ 2147483647 w 329"/>
              <a:gd name="T29" fmla="*/ 2147483647 h 226"/>
              <a:gd name="T30" fmla="*/ 2147483647 w 329"/>
              <a:gd name="T31" fmla="*/ 2147483647 h 226"/>
              <a:gd name="T32" fmla="*/ 2147483647 w 329"/>
              <a:gd name="T33" fmla="*/ 2147483647 h 226"/>
              <a:gd name="T34" fmla="*/ 2147483647 w 329"/>
              <a:gd name="T35" fmla="*/ 2147483647 h 226"/>
              <a:gd name="T36" fmla="*/ 2147483647 w 329"/>
              <a:gd name="T37" fmla="*/ 2147483647 h 226"/>
              <a:gd name="T38" fmla="*/ 2147483647 w 329"/>
              <a:gd name="T39" fmla="*/ 2147483647 h 226"/>
              <a:gd name="T40" fmla="*/ 2147483647 w 329"/>
              <a:gd name="T41" fmla="*/ 2147483647 h 2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9"/>
              <a:gd name="T64" fmla="*/ 0 h 226"/>
              <a:gd name="T65" fmla="*/ 329 w 329"/>
              <a:gd name="T66" fmla="*/ 226 h 2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9" h="226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4" y="5"/>
                </a:lnTo>
                <a:lnTo>
                  <a:pt x="9" y="15"/>
                </a:lnTo>
                <a:lnTo>
                  <a:pt x="17" y="30"/>
                </a:lnTo>
                <a:lnTo>
                  <a:pt x="28" y="52"/>
                </a:lnTo>
                <a:lnTo>
                  <a:pt x="43" y="78"/>
                </a:lnTo>
                <a:lnTo>
                  <a:pt x="63" y="106"/>
                </a:lnTo>
                <a:lnTo>
                  <a:pt x="90" y="134"/>
                </a:lnTo>
                <a:lnTo>
                  <a:pt x="119" y="160"/>
                </a:lnTo>
                <a:lnTo>
                  <a:pt x="153" y="179"/>
                </a:lnTo>
                <a:lnTo>
                  <a:pt x="190" y="194"/>
                </a:lnTo>
                <a:lnTo>
                  <a:pt x="228" y="205"/>
                </a:lnTo>
                <a:lnTo>
                  <a:pt x="261" y="213"/>
                </a:lnTo>
                <a:lnTo>
                  <a:pt x="289" y="218"/>
                </a:lnTo>
                <a:lnTo>
                  <a:pt x="308" y="222"/>
                </a:lnTo>
                <a:lnTo>
                  <a:pt x="319" y="224"/>
                </a:lnTo>
                <a:lnTo>
                  <a:pt x="325" y="226"/>
                </a:lnTo>
                <a:lnTo>
                  <a:pt x="329" y="2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4" name="Freeform 168"/>
          <p:cNvSpPr>
            <a:spLocks/>
          </p:cNvSpPr>
          <p:nvPr/>
        </p:nvSpPr>
        <p:spPr bwMode="auto">
          <a:xfrm>
            <a:off x="4095750" y="3844925"/>
            <a:ext cx="98425" cy="46038"/>
          </a:xfrm>
          <a:custGeom>
            <a:avLst/>
            <a:gdLst>
              <a:gd name="T0" fmla="*/ 2147483647 w 62"/>
              <a:gd name="T1" fmla="*/ 0 h 29"/>
              <a:gd name="T2" fmla="*/ 2147483647 w 62"/>
              <a:gd name="T3" fmla="*/ 2147483647 h 29"/>
              <a:gd name="T4" fmla="*/ 0 w 62"/>
              <a:gd name="T5" fmla="*/ 2147483647 h 29"/>
              <a:gd name="T6" fmla="*/ 0 60000 65536"/>
              <a:gd name="T7" fmla="*/ 0 60000 65536"/>
              <a:gd name="T8" fmla="*/ 0 60000 65536"/>
              <a:gd name="T9" fmla="*/ 0 w 62"/>
              <a:gd name="T10" fmla="*/ 0 h 29"/>
              <a:gd name="T11" fmla="*/ 62 w 6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29">
                <a:moveTo>
                  <a:pt x="6" y="0"/>
                </a:moveTo>
                <a:lnTo>
                  <a:pt x="62" y="26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5" name="Freeform 169"/>
          <p:cNvSpPr>
            <a:spLocks/>
          </p:cNvSpPr>
          <p:nvPr/>
        </p:nvSpPr>
        <p:spPr bwMode="auto">
          <a:xfrm>
            <a:off x="4410075" y="3725863"/>
            <a:ext cx="614363" cy="198437"/>
          </a:xfrm>
          <a:custGeom>
            <a:avLst/>
            <a:gdLst>
              <a:gd name="T0" fmla="*/ 0 w 387"/>
              <a:gd name="T1" fmla="*/ 2147483647 h 125"/>
              <a:gd name="T2" fmla="*/ 0 w 387"/>
              <a:gd name="T3" fmla="*/ 2147483647 h 125"/>
              <a:gd name="T4" fmla="*/ 2147483647 w 387"/>
              <a:gd name="T5" fmla="*/ 2147483647 h 125"/>
              <a:gd name="T6" fmla="*/ 2147483647 w 387"/>
              <a:gd name="T7" fmla="*/ 2147483647 h 125"/>
              <a:gd name="T8" fmla="*/ 2147483647 w 387"/>
              <a:gd name="T9" fmla="*/ 2147483647 h 125"/>
              <a:gd name="T10" fmla="*/ 2147483647 w 387"/>
              <a:gd name="T11" fmla="*/ 2147483647 h 125"/>
              <a:gd name="T12" fmla="*/ 2147483647 w 387"/>
              <a:gd name="T13" fmla="*/ 2147483647 h 125"/>
              <a:gd name="T14" fmla="*/ 2147483647 w 387"/>
              <a:gd name="T15" fmla="*/ 2147483647 h 125"/>
              <a:gd name="T16" fmla="*/ 2147483647 w 387"/>
              <a:gd name="T17" fmla="*/ 2147483647 h 125"/>
              <a:gd name="T18" fmla="*/ 2147483647 w 387"/>
              <a:gd name="T19" fmla="*/ 2147483647 h 125"/>
              <a:gd name="T20" fmla="*/ 2147483647 w 387"/>
              <a:gd name="T21" fmla="*/ 2147483647 h 125"/>
              <a:gd name="T22" fmla="*/ 2147483647 w 387"/>
              <a:gd name="T23" fmla="*/ 2147483647 h 125"/>
              <a:gd name="T24" fmla="*/ 2147483647 w 387"/>
              <a:gd name="T25" fmla="*/ 2147483647 h 125"/>
              <a:gd name="T26" fmla="*/ 2147483647 w 387"/>
              <a:gd name="T27" fmla="*/ 2147483647 h 125"/>
              <a:gd name="T28" fmla="*/ 2147483647 w 387"/>
              <a:gd name="T29" fmla="*/ 2147483647 h 125"/>
              <a:gd name="T30" fmla="*/ 2147483647 w 387"/>
              <a:gd name="T31" fmla="*/ 2147483647 h 125"/>
              <a:gd name="T32" fmla="*/ 2147483647 w 387"/>
              <a:gd name="T33" fmla="*/ 2147483647 h 125"/>
              <a:gd name="T34" fmla="*/ 2147483647 w 387"/>
              <a:gd name="T35" fmla="*/ 2147483647 h 125"/>
              <a:gd name="T36" fmla="*/ 2147483647 w 387"/>
              <a:gd name="T37" fmla="*/ 2147483647 h 125"/>
              <a:gd name="T38" fmla="*/ 2147483647 w 387"/>
              <a:gd name="T39" fmla="*/ 2147483647 h 125"/>
              <a:gd name="T40" fmla="*/ 2147483647 w 387"/>
              <a:gd name="T41" fmla="*/ 2147483647 h 125"/>
              <a:gd name="T42" fmla="*/ 2147483647 w 387"/>
              <a:gd name="T43" fmla="*/ 0 h 125"/>
              <a:gd name="T44" fmla="*/ 2147483647 w 387"/>
              <a:gd name="T45" fmla="*/ 0 h 125"/>
              <a:gd name="T46" fmla="*/ 2147483647 w 387"/>
              <a:gd name="T47" fmla="*/ 0 h 125"/>
              <a:gd name="T48" fmla="*/ 2147483647 w 387"/>
              <a:gd name="T49" fmla="*/ 0 h 125"/>
              <a:gd name="T50" fmla="*/ 2147483647 w 387"/>
              <a:gd name="T51" fmla="*/ 0 h 1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"/>
              <a:gd name="T79" fmla="*/ 0 h 125"/>
              <a:gd name="T80" fmla="*/ 387 w 387"/>
              <a:gd name="T81" fmla="*/ 125 h 1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" h="125">
                <a:moveTo>
                  <a:pt x="0" y="112"/>
                </a:moveTo>
                <a:lnTo>
                  <a:pt x="0" y="112"/>
                </a:lnTo>
                <a:lnTo>
                  <a:pt x="2" y="112"/>
                </a:lnTo>
                <a:lnTo>
                  <a:pt x="7" y="114"/>
                </a:lnTo>
                <a:lnTo>
                  <a:pt x="19" y="116"/>
                </a:lnTo>
                <a:lnTo>
                  <a:pt x="35" y="118"/>
                </a:lnTo>
                <a:lnTo>
                  <a:pt x="62" y="121"/>
                </a:lnTo>
                <a:lnTo>
                  <a:pt x="93" y="123"/>
                </a:lnTo>
                <a:lnTo>
                  <a:pt x="129" y="125"/>
                </a:lnTo>
                <a:lnTo>
                  <a:pt x="168" y="121"/>
                </a:lnTo>
                <a:lnTo>
                  <a:pt x="207" y="114"/>
                </a:lnTo>
                <a:lnTo>
                  <a:pt x="245" y="99"/>
                </a:lnTo>
                <a:lnTo>
                  <a:pt x="280" y="80"/>
                </a:lnTo>
                <a:lnTo>
                  <a:pt x="312" y="60"/>
                </a:lnTo>
                <a:lnTo>
                  <a:pt x="338" y="39"/>
                </a:lnTo>
                <a:lnTo>
                  <a:pt x="359" y="22"/>
                </a:lnTo>
                <a:lnTo>
                  <a:pt x="366" y="17"/>
                </a:lnTo>
                <a:lnTo>
                  <a:pt x="372" y="11"/>
                </a:lnTo>
                <a:lnTo>
                  <a:pt x="377" y="7"/>
                </a:lnTo>
                <a:lnTo>
                  <a:pt x="381" y="4"/>
                </a:lnTo>
                <a:lnTo>
                  <a:pt x="383" y="2"/>
                </a:lnTo>
                <a:lnTo>
                  <a:pt x="385" y="0"/>
                </a:lnTo>
                <a:lnTo>
                  <a:pt x="38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6" name="Freeform 170"/>
          <p:cNvSpPr>
            <a:spLocks/>
          </p:cNvSpPr>
          <p:nvPr/>
        </p:nvSpPr>
        <p:spPr bwMode="auto">
          <a:xfrm>
            <a:off x="4937125" y="3725863"/>
            <a:ext cx="87313" cy="76200"/>
          </a:xfrm>
          <a:custGeom>
            <a:avLst/>
            <a:gdLst>
              <a:gd name="T0" fmla="*/ 0 w 55"/>
              <a:gd name="T1" fmla="*/ 2147483647 h 48"/>
              <a:gd name="T2" fmla="*/ 2147483647 w 55"/>
              <a:gd name="T3" fmla="*/ 0 h 48"/>
              <a:gd name="T4" fmla="*/ 2147483647 w 55"/>
              <a:gd name="T5" fmla="*/ 2147483647 h 48"/>
              <a:gd name="T6" fmla="*/ 0 60000 65536"/>
              <a:gd name="T7" fmla="*/ 0 60000 65536"/>
              <a:gd name="T8" fmla="*/ 0 60000 65536"/>
              <a:gd name="T9" fmla="*/ 0 w 55"/>
              <a:gd name="T10" fmla="*/ 0 h 48"/>
              <a:gd name="T11" fmla="*/ 55 w 5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48">
                <a:moveTo>
                  <a:pt x="0" y="26"/>
                </a:moveTo>
                <a:lnTo>
                  <a:pt x="55" y="0"/>
                </a:lnTo>
                <a:lnTo>
                  <a:pt x="19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7" name="Text Box 173"/>
          <p:cNvSpPr txBox="1">
            <a:spLocks noChangeArrowheads="1"/>
          </p:cNvSpPr>
          <p:nvPr/>
        </p:nvSpPr>
        <p:spPr bwMode="auto">
          <a:xfrm>
            <a:off x="1600200" y="4225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99502" name="Text Box 174"/>
          <p:cNvSpPr txBox="1">
            <a:spLocks noChangeArrowheads="1"/>
          </p:cNvSpPr>
          <p:nvPr/>
        </p:nvSpPr>
        <p:spPr bwMode="auto">
          <a:xfrm>
            <a:off x="185738" y="5105400"/>
            <a:ext cx="8958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 dirty="0">
                <a:latin typeface="Comic Sans MS" pitchFamily="66" charset="0"/>
              </a:rPr>
              <a:t>But it does not express that: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Reg nouns ending in –s, -z, -</a:t>
            </a:r>
            <a:r>
              <a:rPr lang="en-US" sz="2000" dirty="0" err="1">
                <a:latin typeface="Comic Sans MS" pitchFamily="66" charset="0"/>
              </a:rPr>
              <a:t>sh</a:t>
            </a:r>
            <a:r>
              <a:rPr lang="en-US" sz="2000" dirty="0">
                <a:latin typeface="Comic Sans MS" pitchFamily="66" charset="0"/>
              </a:rPr>
              <a:t>, -</a:t>
            </a:r>
            <a:r>
              <a:rPr lang="en-US" sz="2000" dirty="0" err="1">
                <a:latin typeface="Comic Sans MS" pitchFamily="66" charset="0"/>
              </a:rPr>
              <a:t>ch</a:t>
            </a:r>
            <a:r>
              <a:rPr lang="en-US" sz="2000" dirty="0">
                <a:latin typeface="Comic Sans MS" pitchFamily="66" charset="0"/>
              </a:rPr>
              <a:t>, -x   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-&gt; es  </a:t>
            </a:r>
            <a:r>
              <a:rPr lang="en-US" sz="2000" dirty="0">
                <a:latin typeface="Comic Sans MS" pitchFamily="66" charset="0"/>
              </a:rPr>
              <a:t>(kiss, waltz, bush, rich, box)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Reg nouns ending –y preceded by a consonant change the –y to -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7213" y="1003300"/>
              <a:ext cx="622300" cy="628650"/>
            </p14:xfrm>
          </p:contentPart>
        </mc:Choice>
        <mc:Fallback xmlns="">
          <p:pic>
            <p:nvPicPr>
              <p:cNvPr id="9218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3254" y="997899"/>
                <a:ext cx="631658" cy="637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896938"/>
              <a:ext cx="923925" cy="863600"/>
            </p14:xfrm>
          </p:contentPart>
        </mc:Choice>
        <mc:Fallback xmlns="">
          <p:pic>
            <p:nvPicPr>
              <p:cNvPr id="9219" name="Ink 1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0968" y="890458"/>
                <a:ext cx="934727" cy="876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2060575"/>
              <a:ext cx="342900" cy="295275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1562" y="2055534"/>
                <a:ext cx="362690" cy="3114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2C6777-EC2D-4DEF-9FEF-B7D00AE753AA}" type="datetime1">
              <a:rPr lang="en-US" smtClean="0"/>
              <a:t>9/14/2020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FAB8C-8427-406D-B2B5-97CDCD6D99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Small Fragment of V and N Derivational Morphology</a:t>
            </a:r>
          </a:p>
        </p:txBody>
      </p:sp>
      <p:grpSp>
        <p:nvGrpSpPr>
          <p:cNvPr id="39942" name="Group 225"/>
          <p:cNvGrpSpPr>
            <a:grpSpLocks/>
          </p:cNvGrpSpPr>
          <p:nvPr/>
        </p:nvGrpSpPr>
        <p:grpSpPr bwMode="auto">
          <a:xfrm>
            <a:off x="2438400" y="1981200"/>
            <a:ext cx="6253163" cy="4114800"/>
            <a:chOff x="912" y="1248"/>
            <a:chExt cx="3939" cy="2592"/>
          </a:xfrm>
        </p:grpSpPr>
        <p:sp>
          <p:nvSpPr>
            <p:cNvPr id="39948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221"/>
            <p:cNvSpPr>
              <a:spLocks noChangeArrowheads="1"/>
            </p:cNvSpPr>
            <p:nvPr/>
          </p:nvSpPr>
          <p:spPr bwMode="auto">
            <a:xfrm>
              <a:off x="2016" y="2592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222"/>
            <p:cNvSpPr>
              <a:spLocks noChangeArrowheads="1"/>
            </p:cNvSpPr>
            <p:nvPr/>
          </p:nvSpPr>
          <p:spPr bwMode="auto">
            <a:xfrm>
              <a:off x="1200" y="2544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223"/>
            <p:cNvSpPr>
              <a:spLocks noChangeArrowheads="1"/>
            </p:cNvSpPr>
            <p:nvPr/>
          </p:nvSpPr>
          <p:spPr bwMode="auto">
            <a:xfrm>
              <a:off x="1158" y="3192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219"/>
            <p:cNvSpPr>
              <a:spLocks noChangeArrowheads="1"/>
            </p:cNvSpPr>
            <p:nvPr/>
          </p:nvSpPr>
          <p:spPr bwMode="auto">
            <a:xfrm>
              <a:off x="1872" y="196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218"/>
            <p:cNvSpPr>
              <a:spLocks noChangeArrowheads="1"/>
            </p:cNvSpPr>
            <p:nvPr/>
          </p:nvSpPr>
          <p:spPr bwMode="auto">
            <a:xfrm>
              <a:off x="1824" y="1296"/>
              <a:ext cx="48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2" y="1248"/>
              <a:ext cx="393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1503" y="1516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6 h 378"/>
                <a:gd name="T14" fmla="*/ 190 w 378"/>
                <a:gd name="T15" fmla="*/ 0 h 378"/>
                <a:gd name="T16" fmla="*/ 147 w 378"/>
                <a:gd name="T17" fmla="*/ 6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6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6"/>
                  </a:lnTo>
                  <a:lnTo>
                    <a:pt x="190" y="0"/>
                  </a:lnTo>
                  <a:lnTo>
                    <a:pt x="147" y="6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6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Line 10"/>
            <p:cNvSpPr>
              <a:spLocks noChangeShapeType="1"/>
            </p:cNvSpPr>
            <p:nvPr/>
          </p:nvSpPr>
          <p:spPr bwMode="auto">
            <a:xfrm>
              <a:off x="1255" y="1706"/>
              <a:ext cx="25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455" y="1693"/>
              <a:ext cx="55" cy="27"/>
            </a:xfrm>
            <a:custGeom>
              <a:avLst/>
              <a:gdLst>
                <a:gd name="T0" fmla="*/ 0 w 55"/>
                <a:gd name="T1" fmla="*/ 0 h 27"/>
                <a:gd name="T2" fmla="*/ 55 w 55"/>
                <a:gd name="T3" fmla="*/ 13 h 27"/>
                <a:gd name="T4" fmla="*/ 0 w 55"/>
                <a:gd name="T5" fmla="*/ 27 h 27"/>
                <a:gd name="T6" fmla="*/ 0 60000 65536"/>
                <a:gd name="T7" fmla="*/ 0 60000 65536"/>
                <a:gd name="T8" fmla="*/ 0 60000 65536"/>
                <a:gd name="T9" fmla="*/ 0 w 55"/>
                <a:gd name="T10" fmla="*/ 0 h 27"/>
                <a:gd name="T11" fmla="*/ 55 w 5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7">
                  <a:moveTo>
                    <a:pt x="0" y="0"/>
                  </a:moveTo>
                  <a:lnTo>
                    <a:pt x="55" y="13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2"/>
            <p:cNvSpPr>
              <a:spLocks noEditPoints="1"/>
            </p:cNvSpPr>
            <p:nvPr/>
          </p:nvSpPr>
          <p:spPr bwMode="auto">
            <a:xfrm>
              <a:off x="1623" y="1686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6 w 65"/>
                <a:gd name="T3" fmla="*/ 60 h 92"/>
                <a:gd name="T4" fmla="*/ 32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5 w 65"/>
                <a:gd name="T11" fmla="*/ 63 h 92"/>
                <a:gd name="T12" fmla="*/ 10 w 65"/>
                <a:gd name="T13" fmla="*/ 60 h 92"/>
                <a:gd name="T14" fmla="*/ 5 w 65"/>
                <a:gd name="T15" fmla="*/ 54 h 92"/>
                <a:gd name="T16" fmla="*/ 2 w 65"/>
                <a:gd name="T17" fmla="*/ 48 h 92"/>
                <a:gd name="T18" fmla="*/ 0 w 65"/>
                <a:gd name="T19" fmla="*/ 42 h 92"/>
                <a:gd name="T20" fmla="*/ 0 w 65"/>
                <a:gd name="T21" fmla="*/ 36 h 92"/>
                <a:gd name="T22" fmla="*/ 0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29 w 65"/>
                <a:gd name="T35" fmla="*/ 0 h 92"/>
                <a:gd name="T36" fmla="*/ 34 w 65"/>
                <a:gd name="T37" fmla="*/ 1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7 h 92"/>
                <a:gd name="T44" fmla="*/ 56 w 65"/>
                <a:gd name="T45" fmla="*/ 0 h 92"/>
                <a:gd name="T46" fmla="*/ 58 w 65"/>
                <a:gd name="T47" fmla="*/ 0 h 92"/>
                <a:gd name="T48" fmla="*/ 58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9 h 92"/>
                <a:gd name="T64" fmla="*/ 36 w 65"/>
                <a:gd name="T65" fmla="*/ 89 h 92"/>
                <a:gd name="T66" fmla="*/ 38 w 65"/>
                <a:gd name="T67" fmla="*/ 89 h 92"/>
                <a:gd name="T68" fmla="*/ 39 w 65"/>
                <a:gd name="T69" fmla="*/ 87 h 92"/>
                <a:gd name="T70" fmla="*/ 39 w 65"/>
                <a:gd name="T71" fmla="*/ 87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39 w 65"/>
                <a:gd name="T85" fmla="*/ 15 h 92"/>
                <a:gd name="T86" fmla="*/ 39 w 65"/>
                <a:gd name="T87" fmla="*/ 12 h 92"/>
                <a:gd name="T88" fmla="*/ 38 w 65"/>
                <a:gd name="T89" fmla="*/ 8 h 92"/>
                <a:gd name="T90" fmla="*/ 34 w 65"/>
                <a:gd name="T91" fmla="*/ 7 h 92"/>
                <a:gd name="T92" fmla="*/ 32 w 65"/>
                <a:gd name="T93" fmla="*/ 5 h 92"/>
                <a:gd name="T94" fmla="*/ 31 w 65"/>
                <a:gd name="T95" fmla="*/ 5 h 92"/>
                <a:gd name="T96" fmla="*/ 26 w 65"/>
                <a:gd name="T97" fmla="*/ 7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9 h 92"/>
                <a:gd name="T112" fmla="*/ 22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1 w 65"/>
                <a:gd name="T119" fmla="*/ 56 h 92"/>
                <a:gd name="T120" fmla="*/ 34 w 65"/>
                <a:gd name="T121" fmla="*/ 56 h 92"/>
                <a:gd name="T122" fmla="*/ 38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6" y="60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7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7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8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3"/>
            <p:cNvSpPr>
              <a:spLocks/>
            </p:cNvSpPr>
            <p:nvPr/>
          </p:nvSpPr>
          <p:spPr bwMode="auto">
            <a:xfrm>
              <a:off x="1808" y="1472"/>
              <a:ext cx="463" cy="87"/>
            </a:xfrm>
            <a:custGeom>
              <a:avLst/>
              <a:gdLst>
                <a:gd name="T0" fmla="*/ 0 w 463"/>
                <a:gd name="T1" fmla="*/ 87 h 87"/>
                <a:gd name="T2" fmla="*/ 0 w 463"/>
                <a:gd name="T3" fmla="*/ 87 h 87"/>
                <a:gd name="T4" fmla="*/ 1 w 463"/>
                <a:gd name="T5" fmla="*/ 85 h 87"/>
                <a:gd name="T6" fmla="*/ 5 w 463"/>
                <a:gd name="T7" fmla="*/ 84 h 87"/>
                <a:gd name="T8" fmla="*/ 12 w 463"/>
                <a:gd name="T9" fmla="*/ 80 h 87"/>
                <a:gd name="T10" fmla="*/ 22 w 463"/>
                <a:gd name="T11" fmla="*/ 73 h 87"/>
                <a:gd name="T12" fmla="*/ 37 w 463"/>
                <a:gd name="T13" fmla="*/ 65 h 87"/>
                <a:gd name="T14" fmla="*/ 59 w 463"/>
                <a:gd name="T15" fmla="*/ 53 h 87"/>
                <a:gd name="T16" fmla="*/ 87 w 463"/>
                <a:gd name="T17" fmla="*/ 39 h 87"/>
                <a:gd name="T18" fmla="*/ 119 w 463"/>
                <a:gd name="T19" fmla="*/ 24 h 87"/>
                <a:gd name="T20" fmla="*/ 153 w 463"/>
                <a:gd name="T21" fmla="*/ 12 h 87"/>
                <a:gd name="T22" fmla="*/ 191 w 463"/>
                <a:gd name="T23" fmla="*/ 3 h 87"/>
                <a:gd name="T24" fmla="*/ 229 w 463"/>
                <a:gd name="T25" fmla="*/ 0 h 87"/>
                <a:gd name="T26" fmla="*/ 268 w 463"/>
                <a:gd name="T27" fmla="*/ 3 h 87"/>
                <a:gd name="T28" fmla="*/ 306 w 463"/>
                <a:gd name="T29" fmla="*/ 12 h 87"/>
                <a:gd name="T30" fmla="*/ 341 w 463"/>
                <a:gd name="T31" fmla="*/ 24 h 87"/>
                <a:gd name="T32" fmla="*/ 372 w 463"/>
                <a:gd name="T33" fmla="*/ 39 h 87"/>
                <a:gd name="T34" fmla="*/ 401 w 463"/>
                <a:gd name="T35" fmla="*/ 53 h 87"/>
                <a:gd name="T36" fmla="*/ 424 w 463"/>
                <a:gd name="T37" fmla="*/ 65 h 87"/>
                <a:gd name="T38" fmla="*/ 441 w 463"/>
                <a:gd name="T39" fmla="*/ 73 h 87"/>
                <a:gd name="T40" fmla="*/ 451 w 463"/>
                <a:gd name="T41" fmla="*/ 80 h 87"/>
                <a:gd name="T42" fmla="*/ 458 w 463"/>
                <a:gd name="T43" fmla="*/ 84 h 87"/>
                <a:gd name="T44" fmla="*/ 461 w 463"/>
                <a:gd name="T45" fmla="*/ 85 h 87"/>
                <a:gd name="T46" fmla="*/ 463 w 463"/>
                <a:gd name="T47" fmla="*/ 87 h 87"/>
                <a:gd name="T48" fmla="*/ 463 w 463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87"/>
                  </a:moveTo>
                  <a:lnTo>
                    <a:pt x="0" y="87"/>
                  </a:lnTo>
                  <a:lnTo>
                    <a:pt x="1" y="85"/>
                  </a:lnTo>
                  <a:lnTo>
                    <a:pt x="5" y="84"/>
                  </a:lnTo>
                  <a:lnTo>
                    <a:pt x="12" y="80"/>
                  </a:lnTo>
                  <a:lnTo>
                    <a:pt x="22" y="73"/>
                  </a:lnTo>
                  <a:lnTo>
                    <a:pt x="37" y="65"/>
                  </a:lnTo>
                  <a:lnTo>
                    <a:pt x="59" y="53"/>
                  </a:lnTo>
                  <a:lnTo>
                    <a:pt x="87" y="39"/>
                  </a:lnTo>
                  <a:lnTo>
                    <a:pt x="119" y="24"/>
                  </a:lnTo>
                  <a:lnTo>
                    <a:pt x="153" y="12"/>
                  </a:lnTo>
                  <a:lnTo>
                    <a:pt x="191" y="3"/>
                  </a:lnTo>
                  <a:lnTo>
                    <a:pt x="229" y="0"/>
                  </a:lnTo>
                  <a:lnTo>
                    <a:pt x="268" y="3"/>
                  </a:lnTo>
                  <a:lnTo>
                    <a:pt x="306" y="12"/>
                  </a:lnTo>
                  <a:lnTo>
                    <a:pt x="341" y="24"/>
                  </a:lnTo>
                  <a:lnTo>
                    <a:pt x="372" y="39"/>
                  </a:lnTo>
                  <a:lnTo>
                    <a:pt x="401" y="53"/>
                  </a:lnTo>
                  <a:lnTo>
                    <a:pt x="424" y="65"/>
                  </a:lnTo>
                  <a:lnTo>
                    <a:pt x="441" y="73"/>
                  </a:lnTo>
                  <a:lnTo>
                    <a:pt x="451" y="80"/>
                  </a:lnTo>
                  <a:lnTo>
                    <a:pt x="458" y="84"/>
                  </a:lnTo>
                  <a:lnTo>
                    <a:pt x="461" y="85"/>
                  </a:lnTo>
                  <a:lnTo>
                    <a:pt x="463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4"/>
            <p:cNvSpPr>
              <a:spLocks/>
            </p:cNvSpPr>
            <p:nvPr/>
          </p:nvSpPr>
          <p:spPr bwMode="auto">
            <a:xfrm>
              <a:off x="2216" y="1520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5"/>
            <p:cNvSpPr>
              <a:spLocks noEditPoints="1"/>
            </p:cNvSpPr>
            <p:nvPr/>
          </p:nvSpPr>
          <p:spPr bwMode="auto">
            <a:xfrm>
              <a:off x="1690" y="1742"/>
              <a:ext cx="46" cy="75"/>
            </a:xfrm>
            <a:custGeom>
              <a:avLst/>
              <a:gdLst>
                <a:gd name="T0" fmla="*/ 46 w 46"/>
                <a:gd name="T1" fmla="*/ 38 h 75"/>
                <a:gd name="T2" fmla="*/ 46 w 46"/>
                <a:gd name="T3" fmla="*/ 48 h 75"/>
                <a:gd name="T4" fmla="*/ 42 w 46"/>
                <a:gd name="T5" fmla="*/ 58 h 75"/>
                <a:gd name="T6" fmla="*/ 41 w 46"/>
                <a:gd name="T7" fmla="*/ 63 h 75"/>
                <a:gd name="T8" fmla="*/ 37 w 46"/>
                <a:gd name="T9" fmla="*/ 67 h 75"/>
                <a:gd name="T10" fmla="*/ 34 w 46"/>
                <a:gd name="T11" fmla="*/ 70 h 75"/>
                <a:gd name="T12" fmla="*/ 30 w 46"/>
                <a:gd name="T13" fmla="*/ 72 h 75"/>
                <a:gd name="T14" fmla="*/ 27 w 46"/>
                <a:gd name="T15" fmla="*/ 74 h 75"/>
                <a:gd name="T16" fmla="*/ 22 w 46"/>
                <a:gd name="T17" fmla="*/ 75 h 75"/>
                <a:gd name="T18" fmla="*/ 18 w 46"/>
                <a:gd name="T19" fmla="*/ 74 h 75"/>
                <a:gd name="T20" fmla="*/ 13 w 46"/>
                <a:gd name="T21" fmla="*/ 72 h 75"/>
                <a:gd name="T22" fmla="*/ 10 w 46"/>
                <a:gd name="T23" fmla="*/ 69 h 75"/>
                <a:gd name="T24" fmla="*/ 6 w 46"/>
                <a:gd name="T25" fmla="*/ 65 h 75"/>
                <a:gd name="T26" fmla="*/ 3 w 46"/>
                <a:gd name="T27" fmla="*/ 60 h 75"/>
                <a:gd name="T28" fmla="*/ 1 w 46"/>
                <a:gd name="T29" fmla="*/ 55 h 75"/>
                <a:gd name="T30" fmla="*/ 0 w 46"/>
                <a:gd name="T31" fmla="*/ 46 h 75"/>
                <a:gd name="T32" fmla="*/ 0 w 46"/>
                <a:gd name="T33" fmla="*/ 38 h 75"/>
                <a:gd name="T34" fmla="*/ 1 w 46"/>
                <a:gd name="T35" fmla="*/ 27 h 75"/>
                <a:gd name="T36" fmla="*/ 3 w 46"/>
                <a:gd name="T37" fmla="*/ 17 h 75"/>
                <a:gd name="T38" fmla="*/ 6 w 46"/>
                <a:gd name="T39" fmla="*/ 10 h 75"/>
                <a:gd name="T40" fmla="*/ 12 w 46"/>
                <a:gd name="T41" fmla="*/ 5 h 75"/>
                <a:gd name="T42" fmla="*/ 17 w 46"/>
                <a:gd name="T43" fmla="*/ 2 h 75"/>
                <a:gd name="T44" fmla="*/ 22 w 46"/>
                <a:gd name="T45" fmla="*/ 0 h 75"/>
                <a:gd name="T46" fmla="*/ 29 w 46"/>
                <a:gd name="T47" fmla="*/ 2 h 75"/>
                <a:gd name="T48" fmla="*/ 34 w 46"/>
                <a:gd name="T49" fmla="*/ 5 h 75"/>
                <a:gd name="T50" fmla="*/ 39 w 46"/>
                <a:gd name="T51" fmla="*/ 10 h 75"/>
                <a:gd name="T52" fmla="*/ 42 w 46"/>
                <a:gd name="T53" fmla="*/ 16 h 75"/>
                <a:gd name="T54" fmla="*/ 44 w 46"/>
                <a:gd name="T55" fmla="*/ 26 h 75"/>
                <a:gd name="T56" fmla="*/ 46 w 46"/>
                <a:gd name="T57" fmla="*/ 38 h 75"/>
                <a:gd name="T58" fmla="*/ 30 w 46"/>
                <a:gd name="T59" fmla="*/ 38 h 75"/>
                <a:gd name="T60" fmla="*/ 30 w 46"/>
                <a:gd name="T61" fmla="*/ 29 h 75"/>
                <a:gd name="T62" fmla="*/ 30 w 46"/>
                <a:gd name="T63" fmla="*/ 22 h 75"/>
                <a:gd name="T64" fmla="*/ 30 w 46"/>
                <a:gd name="T65" fmla="*/ 19 h 75"/>
                <a:gd name="T66" fmla="*/ 30 w 46"/>
                <a:gd name="T67" fmla="*/ 16 h 75"/>
                <a:gd name="T68" fmla="*/ 29 w 46"/>
                <a:gd name="T69" fmla="*/ 9 h 75"/>
                <a:gd name="T70" fmla="*/ 27 w 46"/>
                <a:gd name="T71" fmla="*/ 5 h 75"/>
                <a:gd name="T72" fmla="*/ 25 w 46"/>
                <a:gd name="T73" fmla="*/ 4 h 75"/>
                <a:gd name="T74" fmla="*/ 22 w 46"/>
                <a:gd name="T75" fmla="*/ 4 h 75"/>
                <a:gd name="T76" fmla="*/ 20 w 46"/>
                <a:gd name="T77" fmla="*/ 4 h 75"/>
                <a:gd name="T78" fmla="*/ 18 w 46"/>
                <a:gd name="T79" fmla="*/ 5 h 75"/>
                <a:gd name="T80" fmla="*/ 17 w 46"/>
                <a:gd name="T81" fmla="*/ 7 h 75"/>
                <a:gd name="T82" fmla="*/ 17 w 46"/>
                <a:gd name="T83" fmla="*/ 12 h 75"/>
                <a:gd name="T84" fmla="*/ 15 w 46"/>
                <a:gd name="T85" fmla="*/ 22 h 75"/>
                <a:gd name="T86" fmla="*/ 15 w 46"/>
                <a:gd name="T87" fmla="*/ 45 h 75"/>
                <a:gd name="T88" fmla="*/ 15 w 46"/>
                <a:gd name="T89" fmla="*/ 53 h 75"/>
                <a:gd name="T90" fmla="*/ 17 w 46"/>
                <a:gd name="T91" fmla="*/ 60 h 75"/>
                <a:gd name="T92" fmla="*/ 17 w 46"/>
                <a:gd name="T93" fmla="*/ 65 h 75"/>
                <a:gd name="T94" fmla="*/ 17 w 46"/>
                <a:gd name="T95" fmla="*/ 69 h 75"/>
                <a:gd name="T96" fmla="*/ 18 w 46"/>
                <a:gd name="T97" fmla="*/ 70 h 75"/>
                <a:gd name="T98" fmla="*/ 20 w 46"/>
                <a:gd name="T99" fmla="*/ 70 h 75"/>
                <a:gd name="T100" fmla="*/ 24 w 46"/>
                <a:gd name="T101" fmla="*/ 72 h 75"/>
                <a:gd name="T102" fmla="*/ 25 w 46"/>
                <a:gd name="T103" fmla="*/ 70 h 75"/>
                <a:gd name="T104" fmla="*/ 27 w 46"/>
                <a:gd name="T105" fmla="*/ 70 h 75"/>
                <a:gd name="T106" fmla="*/ 29 w 46"/>
                <a:gd name="T107" fmla="*/ 65 h 75"/>
                <a:gd name="T108" fmla="*/ 30 w 46"/>
                <a:gd name="T109" fmla="*/ 60 h 75"/>
                <a:gd name="T110" fmla="*/ 30 w 46"/>
                <a:gd name="T111" fmla="*/ 38 h 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5"/>
                <a:gd name="T170" fmla="*/ 46 w 46"/>
                <a:gd name="T171" fmla="*/ 75 h 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5">
                  <a:moveTo>
                    <a:pt x="46" y="38"/>
                  </a:moveTo>
                  <a:lnTo>
                    <a:pt x="46" y="48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7" y="74"/>
                  </a:lnTo>
                  <a:lnTo>
                    <a:pt x="22" y="75"/>
                  </a:lnTo>
                  <a:lnTo>
                    <a:pt x="18" y="74"/>
                  </a:lnTo>
                  <a:lnTo>
                    <a:pt x="13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6"/>
                  </a:lnTo>
                  <a:lnTo>
                    <a:pt x="44" y="26"/>
                  </a:lnTo>
                  <a:lnTo>
                    <a:pt x="46" y="38"/>
                  </a:lnTo>
                  <a:close/>
                  <a:moveTo>
                    <a:pt x="30" y="38"/>
                  </a:moveTo>
                  <a:lnTo>
                    <a:pt x="30" y="29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2"/>
                  </a:lnTo>
                  <a:lnTo>
                    <a:pt x="15" y="45"/>
                  </a:lnTo>
                  <a:lnTo>
                    <a:pt x="15" y="53"/>
                  </a:lnTo>
                  <a:lnTo>
                    <a:pt x="17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0" y="60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6"/>
            <p:cNvSpPr>
              <a:spLocks/>
            </p:cNvSpPr>
            <p:nvPr/>
          </p:nvSpPr>
          <p:spPr bwMode="auto">
            <a:xfrm>
              <a:off x="2527" y="1467"/>
              <a:ext cx="462" cy="87"/>
            </a:xfrm>
            <a:custGeom>
              <a:avLst/>
              <a:gdLst>
                <a:gd name="T0" fmla="*/ 0 w 462"/>
                <a:gd name="T1" fmla="*/ 87 h 87"/>
                <a:gd name="T2" fmla="*/ 0 w 462"/>
                <a:gd name="T3" fmla="*/ 87 h 87"/>
                <a:gd name="T4" fmla="*/ 0 w 462"/>
                <a:gd name="T5" fmla="*/ 85 h 87"/>
                <a:gd name="T6" fmla="*/ 4 w 462"/>
                <a:gd name="T7" fmla="*/ 84 h 87"/>
                <a:gd name="T8" fmla="*/ 11 w 462"/>
                <a:gd name="T9" fmla="*/ 80 h 87"/>
                <a:gd name="T10" fmla="*/ 23 w 462"/>
                <a:gd name="T11" fmla="*/ 73 h 87"/>
                <a:gd name="T12" fmla="*/ 38 w 462"/>
                <a:gd name="T13" fmla="*/ 65 h 87"/>
                <a:gd name="T14" fmla="*/ 60 w 462"/>
                <a:gd name="T15" fmla="*/ 53 h 87"/>
                <a:gd name="T16" fmla="*/ 88 w 462"/>
                <a:gd name="T17" fmla="*/ 37 h 87"/>
                <a:gd name="T18" fmla="*/ 118 w 462"/>
                <a:gd name="T19" fmla="*/ 24 h 87"/>
                <a:gd name="T20" fmla="*/ 154 w 462"/>
                <a:gd name="T21" fmla="*/ 12 h 87"/>
                <a:gd name="T22" fmla="*/ 192 w 462"/>
                <a:gd name="T23" fmla="*/ 3 h 87"/>
                <a:gd name="T24" fmla="*/ 229 w 462"/>
                <a:gd name="T25" fmla="*/ 0 h 87"/>
                <a:gd name="T26" fmla="*/ 267 w 462"/>
                <a:gd name="T27" fmla="*/ 3 h 87"/>
                <a:gd name="T28" fmla="*/ 305 w 462"/>
                <a:gd name="T29" fmla="*/ 12 h 87"/>
                <a:gd name="T30" fmla="*/ 341 w 462"/>
                <a:gd name="T31" fmla="*/ 24 h 87"/>
                <a:gd name="T32" fmla="*/ 373 w 462"/>
                <a:gd name="T33" fmla="*/ 37 h 87"/>
                <a:gd name="T34" fmla="*/ 400 w 462"/>
                <a:gd name="T35" fmla="*/ 53 h 87"/>
                <a:gd name="T36" fmla="*/ 424 w 462"/>
                <a:gd name="T37" fmla="*/ 65 h 87"/>
                <a:gd name="T38" fmla="*/ 440 w 462"/>
                <a:gd name="T39" fmla="*/ 73 h 87"/>
                <a:gd name="T40" fmla="*/ 452 w 462"/>
                <a:gd name="T41" fmla="*/ 80 h 87"/>
                <a:gd name="T42" fmla="*/ 458 w 462"/>
                <a:gd name="T43" fmla="*/ 84 h 87"/>
                <a:gd name="T44" fmla="*/ 462 w 462"/>
                <a:gd name="T45" fmla="*/ 85 h 87"/>
                <a:gd name="T46" fmla="*/ 462 w 462"/>
                <a:gd name="T47" fmla="*/ 87 h 87"/>
                <a:gd name="T48" fmla="*/ 462 w 462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2"/>
                <a:gd name="T76" fmla="*/ 0 h 87"/>
                <a:gd name="T77" fmla="*/ 462 w 462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2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7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8" y="84"/>
                  </a:lnTo>
                  <a:lnTo>
                    <a:pt x="462" y="85"/>
                  </a:lnTo>
                  <a:lnTo>
                    <a:pt x="462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17"/>
            <p:cNvSpPr>
              <a:spLocks/>
            </p:cNvSpPr>
            <p:nvPr/>
          </p:nvSpPr>
          <p:spPr bwMode="auto">
            <a:xfrm>
              <a:off x="2936" y="1515"/>
              <a:ext cx="53" cy="39"/>
            </a:xfrm>
            <a:custGeom>
              <a:avLst/>
              <a:gdLst>
                <a:gd name="T0" fmla="*/ 14 w 53"/>
                <a:gd name="T1" fmla="*/ 0 h 39"/>
                <a:gd name="T2" fmla="*/ 53 w 53"/>
                <a:gd name="T3" fmla="*/ 39 h 39"/>
                <a:gd name="T4" fmla="*/ 0 w 53"/>
                <a:gd name="T5" fmla="*/ 24 h 39"/>
                <a:gd name="T6" fmla="*/ 0 60000 65536"/>
                <a:gd name="T7" fmla="*/ 0 60000 65536"/>
                <a:gd name="T8" fmla="*/ 0 60000 65536"/>
                <a:gd name="T9" fmla="*/ 0 w 53"/>
                <a:gd name="T10" fmla="*/ 0 h 39"/>
                <a:gd name="T11" fmla="*/ 53 w 5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9">
                  <a:moveTo>
                    <a:pt x="14" y="0"/>
                  </a:moveTo>
                  <a:lnTo>
                    <a:pt x="53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18"/>
            <p:cNvSpPr>
              <a:spLocks/>
            </p:cNvSpPr>
            <p:nvPr/>
          </p:nvSpPr>
          <p:spPr bwMode="auto">
            <a:xfrm>
              <a:off x="2951" y="1487"/>
              <a:ext cx="376" cy="378"/>
            </a:xfrm>
            <a:custGeom>
              <a:avLst/>
              <a:gdLst>
                <a:gd name="T0" fmla="*/ 376 w 376"/>
                <a:gd name="T1" fmla="*/ 190 h 378"/>
                <a:gd name="T2" fmla="*/ 371 w 376"/>
                <a:gd name="T3" fmla="*/ 146 h 378"/>
                <a:gd name="T4" fmla="*/ 358 w 376"/>
                <a:gd name="T5" fmla="*/ 106 h 378"/>
                <a:gd name="T6" fmla="*/ 335 w 376"/>
                <a:gd name="T7" fmla="*/ 72 h 378"/>
                <a:gd name="T8" fmla="*/ 306 w 376"/>
                <a:gd name="T9" fmla="*/ 43 h 378"/>
                <a:gd name="T10" fmla="*/ 272 w 376"/>
                <a:gd name="T11" fmla="*/ 21 h 378"/>
                <a:gd name="T12" fmla="*/ 231 w 376"/>
                <a:gd name="T13" fmla="*/ 5 h 378"/>
                <a:gd name="T14" fmla="*/ 188 w 376"/>
                <a:gd name="T15" fmla="*/ 0 h 378"/>
                <a:gd name="T16" fmla="*/ 146 w 376"/>
                <a:gd name="T17" fmla="*/ 5 h 378"/>
                <a:gd name="T18" fmla="*/ 105 w 376"/>
                <a:gd name="T19" fmla="*/ 21 h 378"/>
                <a:gd name="T20" fmla="*/ 70 w 376"/>
                <a:gd name="T21" fmla="*/ 43 h 378"/>
                <a:gd name="T22" fmla="*/ 41 w 376"/>
                <a:gd name="T23" fmla="*/ 72 h 378"/>
                <a:gd name="T24" fmla="*/ 19 w 376"/>
                <a:gd name="T25" fmla="*/ 106 h 378"/>
                <a:gd name="T26" fmla="*/ 4 w 376"/>
                <a:gd name="T27" fmla="*/ 146 h 378"/>
                <a:gd name="T28" fmla="*/ 0 w 376"/>
                <a:gd name="T29" fmla="*/ 190 h 378"/>
                <a:gd name="T30" fmla="*/ 4 w 376"/>
                <a:gd name="T31" fmla="*/ 233 h 378"/>
                <a:gd name="T32" fmla="*/ 19 w 376"/>
                <a:gd name="T33" fmla="*/ 272 h 378"/>
                <a:gd name="T34" fmla="*/ 41 w 376"/>
                <a:gd name="T35" fmla="*/ 308 h 378"/>
                <a:gd name="T36" fmla="*/ 70 w 376"/>
                <a:gd name="T37" fmla="*/ 337 h 378"/>
                <a:gd name="T38" fmla="*/ 105 w 376"/>
                <a:gd name="T39" fmla="*/ 359 h 378"/>
                <a:gd name="T40" fmla="*/ 146 w 376"/>
                <a:gd name="T41" fmla="*/ 373 h 378"/>
                <a:gd name="T42" fmla="*/ 188 w 376"/>
                <a:gd name="T43" fmla="*/ 378 h 378"/>
                <a:gd name="T44" fmla="*/ 231 w 376"/>
                <a:gd name="T45" fmla="*/ 373 h 378"/>
                <a:gd name="T46" fmla="*/ 272 w 376"/>
                <a:gd name="T47" fmla="*/ 359 h 378"/>
                <a:gd name="T48" fmla="*/ 306 w 376"/>
                <a:gd name="T49" fmla="*/ 337 h 378"/>
                <a:gd name="T50" fmla="*/ 335 w 376"/>
                <a:gd name="T51" fmla="*/ 308 h 378"/>
                <a:gd name="T52" fmla="*/ 358 w 376"/>
                <a:gd name="T53" fmla="*/ 272 h 378"/>
                <a:gd name="T54" fmla="*/ 371 w 376"/>
                <a:gd name="T55" fmla="*/ 233 h 378"/>
                <a:gd name="T56" fmla="*/ 376 w 376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78"/>
                <a:gd name="T89" fmla="*/ 376 w 376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78">
                  <a:moveTo>
                    <a:pt x="376" y="190"/>
                  </a:moveTo>
                  <a:lnTo>
                    <a:pt x="371" y="146"/>
                  </a:lnTo>
                  <a:lnTo>
                    <a:pt x="358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2" y="21"/>
                  </a:lnTo>
                  <a:lnTo>
                    <a:pt x="231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5" y="21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9" y="106"/>
                  </a:lnTo>
                  <a:lnTo>
                    <a:pt x="4" y="146"/>
                  </a:lnTo>
                  <a:lnTo>
                    <a:pt x="0" y="190"/>
                  </a:lnTo>
                  <a:lnTo>
                    <a:pt x="4" y="233"/>
                  </a:lnTo>
                  <a:lnTo>
                    <a:pt x="19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5" y="359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1" y="373"/>
                  </a:lnTo>
                  <a:lnTo>
                    <a:pt x="272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8" y="272"/>
                  </a:lnTo>
                  <a:lnTo>
                    <a:pt x="371" y="233"/>
                  </a:lnTo>
                  <a:lnTo>
                    <a:pt x="376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19"/>
            <p:cNvSpPr>
              <a:spLocks/>
            </p:cNvSpPr>
            <p:nvPr/>
          </p:nvSpPr>
          <p:spPr bwMode="auto">
            <a:xfrm>
              <a:off x="3257" y="1467"/>
              <a:ext cx="464" cy="87"/>
            </a:xfrm>
            <a:custGeom>
              <a:avLst/>
              <a:gdLst>
                <a:gd name="T0" fmla="*/ 0 w 464"/>
                <a:gd name="T1" fmla="*/ 87 h 87"/>
                <a:gd name="T2" fmla="*/ 0 w 464"/>
                <a:gd name="T3" fmla="*/ 87 h 87"/>
                <a:gd name="T4" fmla="*/ 0 w 464"/>
                <a:gd name="T5" fmla="*/ 85 h 87"/>
                <a:gd name="T6" fmla="*/ 4 w 464"/>
                <a:gd name="T7" fmla="*/ 84 h 87"/>
                <a:gd name="T8" fmla="*/ 11 w 464"/>
                <a:gd name="T9" fmla="*/ 80 h 87"/>
                <a:gd name="T10" fmla="*/ 23 w 464"/>
                <a:gd name="T11" fmla="*/ 73 h 87"/>
                <a:gd name="T12" fmla="*/ 38 w 464"/>
                <a:gd name="T13" fmla="*/ 65 h 87"/>
                <a:gd name="T14" fmla="*/ 60 w 464"/>
                <a:gd name="T15" fmla="*/ 53 h 87"/>
                <a:gd name="T16" fmla="*/ 88 w 464"/>
                <a:gd name="T17" fmla="*/ 37 h 87"/>
                <a:gd name="T18" fmla="*/ 118 w 464"/>
                <a:gd name="T19" fmla="*/ 24 h 87"/>
                <a:gd name="T20" fmla="*/ 154 w 464"/>
                <a:gd name="T21" fmla="*/ 12 h 87"/>
                <a:gd name="T22" fmla="*/ 192 w 464"/>
                <a:gd name="T23" fmla="*/ 3 h 87"/>
                <a:gd name="T24" fmla="*/ 229 w 464"/>
                <a:gd name="T25" fmla="*/ 0 h 87"/>
                <a:gd name="T26" fmla="*/ 269 w 464"/>
                <a:gd name="T27" fmla="*/ 3 h 87"/>
                <a:gd name="T28" fmla="*/ 305 w 464"/>
                <a:gd name="T29" fmla="*/ 12 h 87"/>
                <a:gd name="T30" fmla="*/ 341 w 464"/>
                <a:gd name="T31" fmla="*/ 24 h 87"/>
                <a:gd name="T32" fmla="*/ 373 w 464"/>
                <a:gd name="T33" fmla="*/ 37 h 87"/>
                <a:gd name="T34" fmla="*/ 400 w 464"/>
                <a:gd name="T35" fmla="*/ 53 h 87"/>
                <a:gd name="T36" fmla="*/ 424 w 464"/>
                <a:gd name="T37" fmla="*/ 65 h 87"/>
                <a:gd name="T38" fmla="*/ 440 w 464"/>
                <a:gd name="T39" fmla="*/ 73 h 87"/>
                <a:gd name="T40" fmla="*/ 452 w 464"/>
                <a:gd name="T41" fmla="*/ 80 h 87"/>
                <a:gd name="T42" fmla="*/ 459 w 464"/>
                <a:gd name="T43" fmla="*/ 84 h 87"/>
                <a:gd name="T44" fmla="*/ 462 w 464"/>
                <a:gd name="T45" fmla="*/ 85 h 87"/>
                <a:gd name="T46" fmla="*/ 462 w 464"/>
                <a:gd name="T47" fmla="*/ 87 h 87"/>
                <a:gd name="T48" fmla="*/ 464 w 464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4"/>
                <a:gd name="T76" fmla="*/ 0 h 87"/>
                <a:gd name="T77" fmla="*/ 464 w 464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4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9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9" y="84"/>
                  </a:lnTo>
                  <a:lnTo>
                    <a:pt x="462" y="85"/>
                  </a:lnTo>
                  <a:lnTo>
                    <a:pt x="462" y="87"/>
                  </a:lnTo>
                  <a:lnTo>
                    <a:pt x="464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0"/>
            <p:cNvSpPr>
              <a:spLocks/>
            </p:cNvSpPr>
            <p:nvPr/>
          </p:nvSpPr>
          <p:spPr bwMode="auto">
            <a:xfrm>
              <a:off x="3666" y="1515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1"/>
            <p:cNvSpPr>
              <a:spLocks noEditPoints="1"/>
            </p:cNvSpPr>
            <p:nvPr/>
          </p:nvSpPr>
          <p:spPr bwMode="auto">
            <a:xfrm>
              <a:off x="3088" y="1675"/>
              <a:ext cx="65" cy="93"/>
            </a:xfrm>
            <a:custGeom>
              <a:avLst/>
              <a:gdLst>
                <a:gd name="T0" fmla="*/ 41 w 65"/>
                <a:gd name="T1" fmla="*/ 55 h 93"/>
                <a:gd name="T2" fmla="*/ 38 w 65"/>
                <a:gd name="T3" fmla="*/ 59 h 93"/>
                <a:gd name="T4" fmla="*/ 34 w 65"/>
                <a:gd name="T5" fmla="*/ 62 h 93"/>
                <a:gd name="T6" fmla="*/ 29 w 65"/>
                <a:gd name="T7" fmla="*/ 64 h 93"/>
                <a:gd name="T8" fmla="*/ 24 w 65"/>
                <a:gd name="T9" fmla="*/ 64 h 93"/>
                <a:gd name="T10" fmla="*/ 17 w 65"/>
                <a:gd name="T11" fmla="*/ 64 h 93"/>
                <a:gd name="T12" fmla="*/ 10 w 65"/>
                <a:gd name="T13" fmla="*/ 60 h 93"/>
                <a:gd name="T14" fmla="*/ 5 w 65"/>
                <a:gd name="T15" fmla="*/ 53 h 93"/>
                <a:gd name="T16" fmla="*/ 2 w 65"/>
                <a:gd name="T17" fmla="*/ 48 h 93"/>
                <a:gd name="T18" fmla="*/ 0 w 65"/>
                <a:gd name="T19" fmla="*/ 41 h 93"/>
                <a:gd name="T20" fmla="*/ 0 w 65"/>
                <a:gd name="T21" fmla="*/ 35 h 93"/>
                <a:gd name="T22" fmla="*/ 2 w 65"/>
                <a:gd name="T23" fmla="*/ 26 h 93"/>
                <a:gd name="T24" fmla="*/ 3 w 65"/>
                <a:gd name="T25" fmla="*/ 18 h 93"/>
                <a:gd name="T26" fmla="*/ 7 w 65"/>
                <a:gd name="T27" fmla="*/ 12 h 93"/>
                <a:gd name="T28" fmla="*/ 10 w 65"/>
                <a:gd name="T29" fmla="*/ 9 h 93"/>
                <a:gd name="T30" fmla="*/ 15 w 65"/>
                <a:gd name="T31" fmla="*/ 6 h 93"/>
                <a:gd name="T32" fmla="*/ 22 w 65"/>
                <a:gd name="T33" fmla="*/ 2 h 93"/>
                <a:gd name="T34" fmla="*/ 31 w 65"/>
                <a:gd name="T35" fmla="*/ 0 h 93"/>
                <a:gd name="T36" fmla="*/ 36 w 65"/>
                <a:gd name="T37" fmla="*/ 0 h 93"/>
                <a:gd name="T38" fmla="*/ 39 w 65"/>
                <a:gd name="T39" fmla="*/ 2 h 93"/>
                <a:gd name="T40" fmla="*/ 43 w 65"/>
                <a:gd name="T41" fmla="*/ 4 h 93"/>
                <a:gd name="T42" fmla="*/ 46 w 65"/>
                <a:gd name="T43" fmla="*/ 6 h 93"/>
                <a:gd name="T44" fmla="*/ 56 w 65"/>
                <a:gd name="T45" fmla="*/ 0 h 93"/>
                <a:gd name="T46" fmla="*/ 60 w 65"/>
                <a:gd name="T47" fmla="*/ 0 h 93"/>
                <a:gd name="T48" fmla="*/ 60 w 65"/>
                <a:gd name="T49" fmla="*/ 77 h 93"/>
                <a:gd name="T50" fmla="*/ 60 w 65"/>
                <a:gd name="T51" fmla="*/ 84 h 93"/>
                <a:gd name="T52" fmla="*/ 60 w 65"/>
                <a:gd name="T53" fmla="*/ 86 h 93"/>
                <a:gd name="T54" fmla="*/ 62 w 65"/>
                <a:gd name="T55" fmla="*/ 89 h 93"/>
                <a:gd name="T56" fmla="*/ 65 w 65"/>
                <a:gd name="T57" fmla="*/ 89 h 93"/>
                <a:gd name="T58" fmla="*/ 65 w 65"/>
                <a:gd name="T59" fmla="*/ 93 h 93"/>
                <a:gd name="T60" fmla="*/ 33 w 65"/>
                <a:gd name="T61" fmla="*/ 93 h 93"/>
                <a:gd name="T62" fmla="*/ 33 w 65"/>
                <a:gd name="T63" fmla="*/ 89 h 93"/>
                <a:gd name="T64" fmla="*/ 36 w 65"/>
                <a:gd name="T65" fmla="*/ 89 h 93"/>
                <a:gd name="T66" fmla="*/ 38 w 65"/>
                <a:gd name="T67" fmla="*/ 89 h 93"/>
                <a:gd name="T68" fmla="*/ 39 w 65"/>
                <a:gd name="T69" fmla="*/ 88 h 93"/>
                <a:gd name="T70" fmla="*/ 41 w 65"/>
                <a:gd name="T71" fmla="*/ 86 h 93"/>
                <a:gd name="T72" fmla="*/ 41 w 65"/>
                <a:gd name="T73" fmla="*/ 84 h 93"/>
                <a:gd name="T74" fmla="*/ 41 w 65"/>
                <a:gd name="T75" fmla="*/ 81 h 93"/>
                <a:gd name="T76" fmla="*/ 41 w 65"/>
                <a:gd name="T77" fmla="*/ 55 h 93"/>
                <a:gd name="T78" fmla="*/ 41 w 65"/>
                <a:gd name="T79" fmla="*/ 50 h 93"/>
                <a:gd name="T80" fmla="*/ 41 w 65"/>
                <a:gd name="T81" fmla="*/ 26 h 93"/>
                <a:gd name="T82" fmla="*/ 41 w 65"/>
                <a:gd name="T83" fmla="*/ 19 h 93"/>
                <a:gd name="T84" fmla="*/ 41 w 65"/>
                <a:gd name="T85" fmla="*/ 14 h 93"/>
                <a:gd name="T86" fmla="*/ 39 w 65"/>
                <a:gd name="T87" fmla="*/ 12 h 93"/>
                <a:gd name="T88" fmla="*/ 38 w 65"/>
                <a:gd name="T89" fmla="*/ 9 h 93"/>
                <a:gd name="T90" fmla="*/ 36 w 65"/>
                <a:gd name="T91" fmla="*/ 6 h 93"/>
                <a:gd name="T92" fmla="*/ 34 w 65"/>
                <a:gd name="T93" fmla="*/ 6 h 93"/>
                <a:gd name="T94" fmla="*/ 31 w 65"/>
                <a:gd name="T95" fmla="*/ 6 h 93"/>
                <a:gd name="T96" fmla="*/ 26 w 65"/>
                <a:gd name="T97" fmla="*/ 6 h 93"/>
                <a:gd name="T98" fmla="*/ 22 w 65"/>
                <a:gd name="T99" fmla="*/ 9 h 93"/>
                <a:gd name="T100" fmla="*/ 21 w 65"/>
                <a:gd name="T101" fmla="*/ 12 h 93"/>
                <a:gd name="T102" fmla="*/ 19 w 65"/>
                <a:gd name="T103" fmla="*/ 19 h 93"/>
                <a:gd name="T104" fmla="*/ 19 w 65"/>
                <a:gd name="T105" fmla="*/ 26 h 93"/>
                <a:gd name="T106" fmla="*/ 19 w 65"/>
                <a:gd name="T107" fmla="*/ 33 h 93"/>
                <a:gd name="T108" fmla="*/ 19 w 65"/>
                <a:gd name="T109" fmla="*/ 41 h 93"/>
                <a:gd name="T110" fmla="*/ 21 w 65"/>
                <a:gd name="T111" fmla="*/ 48 h 93"/>
                <a:gd name="T112" fmla="*/ 22 w 65"/>
                <a:gd name="T113" fmla="*/ 53 h 93"/>
                <a:gd name="T114" fmla="*/ 26 w 65"/>
                <a:gd name="T115" fmla="*/ 57 h 93"/>
                <a:gd name="T116" fmla="*/ 29 w 65"/>
                <a:gd name="T117" fmla="*/ 57 h 93"/>
                <a:gd name="T118" fmla="*/ 33 w 65"/>
                <a:gd name="T119" fmla="*/ 57 h 93"/>
                <a:gd name="T120" fmla="*/ 34 w 65"/>
                <a:gd name="T121" fmla="*/ 55 h 93"/>
                <a:gd name="T122" fmla="*/ 38 w 65"/>
                <a:gd name="T123" fmla="*/ 53 h 93"/>
                <a:gd name="T124" fmla="*/ 41 w 65"/>
                <a:gd name="T125" fmla="*/ 5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3"/>
                <a:gd name="T191" fmla="*/ 65 w 65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3">
                  <a:moveTo>
                    <a:pt x="41" y="55"/>
                  </a:moveTo>
                  <a:lnTo>
                    <a:pt x="38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4"/>
                  </a:lnTo>
                  <a:lnTo>
                    <a:pt x="10" y="60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5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6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4" y="55"/>
                  </a:lnTo>
                  <a:lnTo>
                    <a:pt x="38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2"/>
            <p:cNvSpPr>
              <a:spLocks/>
            </p:cNvSpPr>
            <p:nvPr/>
          </p:nvSpPr>
          <p:spPr bwMode="auto">
            <a:xfrm>
              <a:off x="3153" y="1732"/>
              <a:ext cx="48" cy="73"/>
            </a:xfrm>
            <a:custGeom>
              <a:avLst/>
              <a:gdLst>
                <a:gd name="T0" fmla="*/ 43 w 48"/>
                <a:gd name="T1" fmla="*/ 73 h 73"/>
                <a:gd name="T2" fmla="*/ 0 w 48"/>
                <a:gd name="T3" fmla="*/ 73 h 73"/>
                <a:gd name="T4" fmla="*/ 0 w 48"/>
                <a:gd name="T5" fmla="*/ 72 h 73"/>
                <a:gd name="T6" fmla="*/ 12 w 48"/>
                <a:gd name="T7" fmla="*/ 58 h 73"/>
                <a:gd name="T8" fmla="*/ 21 w 48"/>
                <a:gd name="T9" fmla="*/ 48 h 73"/>
                <a:gd name="T10" fmla="*/ 26 w 48"/>
                <a:gd name="T11" fmla="*/ 41 h 73"/>
                <a:gd name="T12" fmla="*/ 27 w 48"/>
                <a:gd name="T13" fmla="*/ 32 h 73"/>
                <a:gd name="T14" fmla="*/ 29 w 48"/>
                <a:gd name="T15" fmla="*/ 26 h 73"/>
                <a:gd name="T16" fmla="*/ 29 w 48"/>
                <a:gd name="T17" fmla="*/ 20 h 73"/>
                <a:gd name="T18" fmla="*/ 26 w 48"/>
                <a:gd name="T19" fmla="*/ 15 h 73"/>
                <a:gd name="T20" fmla="*/ 22 w 48"/>
                <a:gd name="T21" fmla="*/ 14 h 73"/>
                <a:gd name="T22" fmla="*/ 17 w 48"/>
                <a:gd name="T23" fmla="*/ 12 h 73"/>
                <a:gd name="T24" fmla="*/ 12 w 48"/>
                <a:gd name="T25" fmla="*/ 14 h 73"/>
                <a:gd name="T26" fmla="*/ 7 w 48"/>
                <a:gd name="T27" fmla="*/ 15 h 73"/>
                <a:gd name="T28" fmla="*/ 3 w 48"/>
                <a:gd name="T29" fmla="*/ 20 h 73"/>
                <a:gd name="T30" fmla="*/ 2 w 48"/>
                <a:gd name="T31" fmla="*/ 19 h 73"/>
                <a:gd name="T32" fmla="*/ 3 w 48"/>
                <a:gd name="T33" fmla="*/ 14 h 73"/>
                <a:gd name="T34" fmla="*/ 7 w 48"/>
                <a:gd name="T35" fmla="*/ 8 h 73"/>
                <a:gd name="T36" fmla="*/ 10 w 48"/>
                <a:gd name="T37" fmla="*/ 5 h 73"/>
                <a:gd name="T38" fmla="*/ 17 w 48"/>
                <a:gd name="T39" fmla="*/ 2 h 73"/>
                <a:gd name="T40" fmla="*/ 24 w 48"/>
                <a:gd name="T41" fmla="*/ 0 h 73"/>
                <a:gd name="T42" fmla="*/ 29 w 48"/>
                <a:gd name="T43" fmla="*/ 0 h 73"/>
                <a:gd name="T44" fmla="*/ 34 w 48"/>
                <a:gd name="T45" fmla="*/ 2 h 73"/>
                <a:gd name="T46" fmla="*/ 38 w 48"/>
                <a:gd name="T47" fmla="*/ 5 h 73"/>
                <a:gd name="T48" fmla="*/ 41 w 48"/>
                <a:gd name="T49" fmla="*/ 8 h 73"/>
                <a:gd name="T50" fmla="*/ 43 w 48"/>
                <a:gd name="T51" fmla="*/ 14 h 73"/>
                <a:gd name="T52" fmla="*/ 44 w 48"/>
                <a:gd name="T53" fmla="*/ 17 h 73"/>
                <a:gd name="T54" fmla="*/ 43 w 48"/>
                <a:gd name="T55" fmla="*/ 24 h 73"/>
                <a:gd name="T56" fmla="*/ 39 w 48"/>
                <a:gd name="T57" fmla="*/ 32 h 73"/>
                <a:gd name="T58" fmla="*/ 36 w 48"/>
                <a:gd name="T59" fmla="*/ 37 h 73"/>
                <a:gd name="T60" fmla="*/ 31 w 48"/>
                <a:gd name="T61" fmla="*/ 44 h 73"/>
                <a:gd name="T62" fmla="*/ 26 w 48"/>
                <a:gd name="T63" fmla="*/ 51 h 73"/>
                <a:gd name="T64" fmla="*/ 17 w 48"/>
                <a:gd name="T65" fmla="*/ 60 h 73"/>
                <a:gd name="T66" fmla="*/ 33 w 48"/>
                <a:gd name="T67" fmla="*/ 60 h 73"/>
                <a:gd name="T68" fmla="*/ 38 w 48"/>
                <a:gd name="T69" fmla="*/ 60 h 73"/>
                <a:gd name="T70" fmla="*/ 39 w 48"/>
                <a:gd name="T71" fmla="*/ 58 h 73"/>
                <a:gd name="T72" fmla="*/ 41 w 48"/>
                <a:gd name="T73" fmla="*/ 58 h 73"/>
                <a:gd name="T74" fmla="*/ 43 w 48"/>
                <a:gd name="T75" fmla="*/ 56 h 73"/>
                <a:gd name="T76" fmla="*/ 43 w 48"/>
                <a:gd name="T77" fmla="*/ 55 h 73"/>
                <a:gd name="T78" fmla="*/ 44 w 48"/>
                <a:gd name="T79" fmla="*/ 53 h 73"/>
                <a:gd name="T80" fmla="*/ 48 w 48"/>
                <a:gd name="T81" fmla="*/ 53 h 73"/>
                <a:gd name="T82" fmla="*/ 43 w 48"/>
                <a:gd name="T83" fmla="*/ 73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73"/>
                <a:gd name="T128" fmla="*/ 48 w 48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73">
                  <a:moveTo>
                    <a:pt x="43" y="73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2" y="58"/>
                  </a:lnTo>
                  <a:lnTo>
                    <a:pt x="21" y="48"/>
                  </a:lnTo>
                  <a:lnTo>
                    <a:pt x="26" y="41"/>
                  </a:lnTo>
                  <a:lnTo>
                    <a:pt x="27" y="32"/>
                  </a:lnTo>
                  <a:lnTo>
                    <a:pt x="29" y="26"/>
                  </a:lnTo>
                  <a:lnTo>
                    <a:pt x="29" y="2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3" y="24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31" y="44"/>
                  </a:lnTo>
                  <a:lnTo>
                    <a:pt x="26" y="51"/>
                  </a:lnTo>
                  <a:lnTo>
                    <a:pt x="17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8" y="53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3"/>
            <p:cNvSpPr>
              <a:spLocks/>
            </p:cNvSpPr>
            <p:nvPr/>
          </p:nvSpPr>
          <p:spPr bwMode="auto">
            <a:xfrm>
              <a:off x="1855" y="1351"/>
              <a:ext cx="71" cy="70"/>
            </a:xfrm>
            <a:custGeom>
              <a:avLst/>
              <a:gdLst>
                <a:gd name="T0" fmla="*/ 26 w 71"/>
                <a:gd name="T1" fmla="*/ 1 h 70"/>
                <a:gd name="T2" fmla="*/ 26 w 71"/>
                <a:gd name="T3" fmla="*/ 10 h 70"/>
                <a:gd name="T4" fmla="*/ 31 w 71"/>
                <a:gd name="T5" fmla="*/ 5 h 70"/>
                <a:gd name="T6" fmla="*/ 36 w 71"/>
                <a:gd name="T7" fmla="*/ 1 h 70"/>
                <a:gd name="T8" fmla="*/ 41 w 71"/>
                <a:gd name="T9" fmla="*/ 0 h 70"/>
                <a:gd name="T10" fmla="*/ 47 w 71"/>
                <a:gd name="T11" fmla="*/ 0 h 70"/>
                <a:gd name="T12" fmla="*/ 53 w 71"/>
                <a:gd name="T13" fmla="*/ 0 h 70"/>
                <a:gd name="T14" fmla="*/ 59 w 71"/>
                <a:gd name="T15" fmla="*/ 3 h 70"/>
                <a:gd name="T16" fmla="*/ 62 w 71"/>
                <a:gd name="T17" fmla="*/ 6 h 70"/>
                <a:gd name="T18" fmla="*/ 64 w 71"/>
                <a:gd name="T19" fmla="*/ 12 h 70"/>
                <a:gd name="T20" fmla="*/ 64 w 71"/>
                <a:gd name="T21" fmla="*/ 15 h 70"/>
                <a:gd name="T22" fmla="*/ 65 w 71"/>
                <a:gd name="T23" fmla="*/ 20 h 70"/>
                <a:gd name="T24" fmla="*/ 65 w 71"/>
                <a:gd name="T25" fmla="*/ 27 h 70"/>
                <a:gd name="T26" fmla="*/ 65 w 71"/>
                <a:gd name="T27" fmla="*/ 53 h 70"/>
                <a:gd name="T28" fmla="*/ 65 w 71"/>
                <a:gd name="T29" fmla="*/ 58 h 70"/>
                <a:gd name="T30" fmla="*/ 65 w 71"/>
                <a:gd name="T31" fmla="*/ 61 h 70"/>
                <a:gd name="T32" fmla="*/ 65 w 71"/>
                <a:gd name="T33" fmla="*/ 63 h 70"/>
                <a:gd name="T34" fmla="*/ 67 w 71"/>
                <a:gd name="T35" fmla="*/ 65 h 70"/>
                <a:gd name="T36" fmla="*/ 71 w 71"/>
                <a:gd name="T37" fmla="*/ 66 h 70"/>
                <a:gd name="T38" fmla="*/ 71 w 71"/>
                <a:gd name="T39" fmla="*/ 70 h 70"/>
                <a:gd name="T40" fmla="*/ 38 w 71"/>
                <a:gd name="T41" fmla="*/ 70 h 70"/>
                <a:gd name="T42" fmla="*/ 38 w 71"/>
                <a:gd name="T43" fmla="*/ 66 h 70"/>
                <a:gd name="T44" fmla="*/ 41 w 71"/>
                <a:gd name="T45" fmla="*/ 65 h 70"/>
                <a:gd name="T46" fmla="*/ 43 w 71"/>
                <a:gd name="T47" fmla="*/ 63 h 70"/>
                <a:gd name="T48" fmla="*/ 43 w 71"/>
                <a:gd name="T49" fmla="*/ 59 h 70"/>
                <a:gd name="T50" fmla="*/ 45 w 71"/>
                <a:gd name="T51" fmla="*/ 53 h 70"/>
                <a:gd name="T52" fmla="*/ 45 w 71"/>
                <a:gd name="T53" fmla="*/ 24 h 70"/>
                <a:gd name="T54" fmla="*/ 43 w 71"/>
                <a:gd name="T55" fmla="*/ 17 h 70"/>
                <a:gd name="T56" fmla="*/ 43 w 71"/>
                <a:gd name="T57" fmla="*/ 13 h 70"/>
                <a:gd name="T58" fmla="*/ 43 w 71"/>
                <a:gd name="T59" fmla="*/ 12 h 70"/>
                <a:gd name="T60" fmla="*/ 41 w 71"/>
                <a:gd name="T61" fmla="*/ 10 h 70"/>
                <a:gd name="T62" fmla="*/ 40 w 71"/>
                <a:gd name="T63" fmla="*/ 8 h 70"/>
                <a:gd name="T64" fmla="*/ 38 w 71"/>
                <a:gd name="T65" fmla="*/ 8 h 70"/>
                <a:gd name="T66" fmla="*/ 35 w 71"/>
                <a:gd name="T67" fmla="*/ 10 h 70"/>
                <a:gd name="T68" fmla="*/ 29 w 71"/>
                <a:gd name="T69" fmla="*/ 13 h 70"/>
                <a:gd name="T70" fmla="*/ 26 w 71"/>
                <a:gd name="T71" fmla="*/ 20 h 70"/>
                <a:gd name="T72" fmla="*/ 26 w 71"/>
                <a:gd name="T73" fmla="*/ 53 h 70"/>
                <a:gd name="T74" fmla="*/ 26 w 71"/>
                <a:gd name="T75" fmla="*/ 58 h 70"/>
                <a:gd name="T76" fmla="*/ 28 w 71"/>
                <a:gd name="T77" fmla="*/ 61 h 70"/>
                <a:gd name="T78" fmla="*/ 28 w 71"/>
                <a:gd name="T79" fmla="*/ 63 h 70"/>
                <a:gd name="T80" fmla="*/ 29 w 71"/>
                <a:gd name="T81" fmla="*/ 65 h 70"/>
                <a:gd name="T82" fmla="*/ 33 w 71"/>
                <a:gd name="T83" fmla="*/ 66 h 70"/>
                <a:gd name="T84" fmla="*/ 33 w 71"/>
                <a:gd name="T85" fmla="*/ 70 h 70"/>
                <a:gd name="T86" fmla="*/ 0 w 71"/>
                <a:gd name="T87" fmla="*/ 70 h 70"/>
                <a:gd name="T88" fmla="*/ 0 w 71"/>
                <a:gd name="T89" fmla="*/ 66 h 70"/>
                <a:gd name="T90" fmla="*/ 2 w 71"/>
                <a:gd name="T91" fmla="*/ 65 h 70"/>
                <a:gd name="T92" fmla="*/ 6 w 71"/>
                <a:gd name="T93" fmla="*/ 63 h 70"/>
                <a:gd name="T94" fmla="*/ 6 w 71"/>
                <a:gd name="T95" fmla="*/ 61 h 70"/>
                <a:gd name="T96" fmla="*/ 6 w 71"/>
                <a:gd name="T97" fmla="*/ 58 h 70"/>
                <a:gd name="T98" fmla="*/ 6 w 71"/>
                <a:gd name="T99" fmla="*/ 53 h 70"/>
                <a:gd name="T100" fmla="*/ 6 w 71"/>
                <a:gd name="T101" fmla="*/ 17 h 70"/>
                <a:gd name="T102" fmla="*/ 6 w 71"/>
                <a:gd name="T103" fmla="*/ 12 h 70"/>
                <a:gd name="T104" fmla="*/ 6 w 71"/>
                <a:gd name="T105" fmla="*/ 8 h 70"/>
                <a:gd name="T106" fmla="*/ 6 w 71"/>
                <a:gd name="T107" fmla="*/ 6 h 70"/>
                <a:gd name="T108" fmla="*/ 2 w 71"/>
                <a:gd name="T109" fmla="*/ 5 h 70"/>
                <a:gd name="T110" fmla="*/ 0 w 71"/>
                <a:gd name="T111" fmla="*/ 3 h 70"/>
                <a:gd name="T112" fmla="*/ 0 w 71"/>
                <a:gd name="T113" fmla="*/ 1 h 70"/>
                <a:gd name="T114" fmla="*/ 26 w 71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"/>
                <a:gd name="T175" fmla="*/ 0 h 70"/>
                <a:gd name="T176" fmla="*/ 71 w 71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5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59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29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6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4"/>
            <p:cNvSpPr>
              <a:spLocks noEditPoints="1"/>
            </p:cNvSpPr>
            <p:nvPr/>
          </p:nvSpPr>
          <p:spPr bwMode="auto">
            <a:xfrm>
              <a:off x="1937" y="1351"/>
              <a:ext cx="67" cy="70"/>
            </a:xfrm>
            <a:custGeom>
              <a:avLst/>
              <a:gdLst>
                <a:gd name="T0" fmla="*/ 33 w 67"/>
                <a:gd name="T1" fmla="*/ 0 h 70"/>
                <a:gd name="T2" fmla="*/ 43 w 67"/>
                <a:gd name="T3" fmla="*/ 0 h 70"/>
                <a:gd name="T4" fmla="*/ 50 w 67"/>
                <a:gd name="T5" fmla="*/ 3 h 70"/>
                <a:gd name="T6" fmla="*/ 55 w 67"/>
                <a:gd name="T7" fmla="*/ 6 h 70"/>
                <a:gd name="T8" fmla="*/ 60 w 67"/>
                <a:gd name="T9" fmla="*/ 12 h 70"/>
                <a:gd name="T10" fmla="*/ 62 w 67"/>
                <a:gd name="T11" fmla="*/ 17 h 70"/>
                <a:gd name="T12" fmla="*/ 65 w 67"/>
                <a:gd name="T13" fmla="*/ 25 h 70"/>
                <a:gd name="T14" fmla="*/ 67 w 67"/>
                <a:gd name="T15" fmla="*/ 35 h 70"/>
                <a:gd name="T16" fmla="*/ 65 w 67"/>
                <a:gd name="T17" fmla="*/ 44 h 70"/>
                <a:gd name="T18" fmla="*/ 64 w 67"/>
                <a:gd name="T19" fmla="*/ 53 h 70"/>
                <a:gd name="T20" fmla="*/ 59 w 67"/>
                <a:gd name="T21" fmla="*/ 59 h 70"/>
                <a:gd name="T22" fmla="*/ 53 w 67"/>
                <a:gd name="T23" fmla="*/ 65 h 70"/>
                <a:gd name="T24" fmla="*/ 48 w 67"/>
                <a:gd name="T25" fmla="*/ 68 h 70"/>
                <a:gd name="T26" fmla="*/ 42 w 67"/>
                <a:gd name="T27" fmla="*/ 70 h 70"/>
                <a:gd name="T28" fmla="*/ 33 w 67"/>
                <a:gd name="T29" fmla="*/ 70 h 70"/>
                <a:gd name="T30" fmla="*/ 26 w 67"/>
                <a:gd name="T31" fmla="*/ 70 h 70"/>
                <a:gd name="T32" fmla="*/ 19 w 67"/>
                <a:gd name="T33" fmla="*/ 68 h 70"/>
                <a:gd name="T34" fmla="*/ 14 w 67"/>
                <a:gd name="T35" fmla="*/ 65 h 70"/>
                <a:gd name="T36" fmla="*/ 9 w 67"/>
                <a:gd name="T37" fmla="*/ 59 h 70"/>
                <a:gd name="T38" fmla="*/ 4 w 67"/>
                <a:gd name="T39" fmla="*/ 53 h 70"/>
                <a:gd name="T40" fmla="*/ 0 w 67"/>
                <a:gd name="T41" fmla="*/ 44 h 70"/>
                <a:gd name="T42" fmla="*/ 0 w 67"/>
                <a:gd name="T43" fmla="*/ 35 h 70"/>
                <a:gd name="T44" fmla="*/ 0 w 67"/>
                <a:gd name="T45" fmla="*/ 25 h 70"/>
                <a:gd name="T46" fmla="*/ 4 w 67"/>
                <a:gd name="T47" fmla="*/ 17 h 70"/>
                <a:gd name="T48" fmla="*/ 9 w 67"/>
                <a:gd name="T49" fmla="*/ 10 h 70"/>
                <a:gd name="T50" fmla="*/ 14 w 67"/>
                <a:gd name="T51" fmla="*/ 5 h 70"/>
                <a:gd name="T52" fmla="*/ 19 w 67"/>
                <a:gd name="T53" fmla="*/ 1 h 70"/>
                <a:gd name="T54" fmla="*/ 26 w 67"/>
                <a:gd name="T55" fmla="*/ 0 h 70"/>
                <a:gd name="T56" fmla="*/ 33 w 67"/>
                <a:gd name="T57" fmla="*/ 0 h 70"/>
                <a:gd name="T58" fmla="*/ 35 w 67"/>
                <a:gd name="T59" fmla="*/ 3 h 70"/>
                <a:gd name="T60" fmla="*/ 30 w 67"/>
                <a:gd name="T61" fmla="*/ 5 h 70"/>
                <a:gd name="T62" fmla="*/ 26 w 67"/>
                <a:gd name="T63" fmla="*/ 6 h 70"/>
                <a:gd name="T64" fmla="*/ 24 w 67"/>
                <a:gd name="T65" fmla="*/ 10 h 70"/>
                <a:gd name="T66" fmla="*/ 23 w 67"/>
                <a:gd name="T67" fmla="*/ 13 h 70"/>
                <a:gd name="T68" fmla="*/ 23 w 67"/>
                <a:gd name="T69" fmla="*/ 18 h 70"/>
                <a:gd name="T70" fmla="*/ 21 w 67"/>
                <a:gd name="T71" fmla="*/ 24 h 70"/>
                <a:gd name="T72" fmla="*/ 21 w 67"/>
                <a:gd name="T73" fmla="*/ 32 h 70"/>
                <a:gd name="T74" fmla="*/ 21 w 67"/>
                <a:gd name="T75" fmla="*/ 41 h 70"/>
                <a:gd name="T76" fmla="*/ 21 w 67"/>
                <a:gd name="T77" fmla="*/ 47 h 70"/>
                <a:gd name="T78" fmla="*/ 23 w 67"/>
                <a:gd name="T79" fmla="*/ 56 h 70"/>
                <a:gd name="T80" fmla="*/ 24 w 67"/>
                <a:gd name="T81" fmla="*/ 59 h 70"/>
                <a:gd name="T82" fmla="*/ 26 w 67"/>
                <a:gd name="T83" fmla="*/ 63 h 70"/>
                <a:gd name="T84" fmla="*/ 30 w 67"/>
                <a:gd name="T85" fmla="*/ 65 h 70"/>
                <a:gd name="T86" fmla="*/ 33 w 67"/>
                <a:gd name="T87" fmla="*/ 66 h 70"/>
                <a:gd name="T88" fmla="*/ 36 w 67"/>
                <a:gd name="T89" fmla="*/ 65 h 70"/>
                <a:gd name="T90" fmla="*/ 40 w 67"/>
                <a:gd name="T91" fmla="*/ 65 h 70"/>
                <a:gd name="T92" fmla="*/ 43 w 67"/>
                <a:gd name="T93" fmla="*/ 61 h 70"/>
                <a:gd name="T94" fmla="*/ 45 w 67"/>
                <a:gd name="T95" fmla="*/ 58 h 70"/>
                <a:gd name="T96" fmla="*/ 47 w 67"/>
                <a:gd name="T97" fmla="*/ 46 h 70"/>
                <a:gd name="T98" fmla="*/ 47 w 67"/>
                <a:gd name="T99" fmla="*/ 29 h 70"/>
                <a:gd name="T100" fmla="*/ 47 w 67"/>
                <a:gd name="T101" fmla="*/ 22 h 70"/>
                <a:gd name="T102" fmla="*/ 45 w 67"/>
                <a:gd name="T103" fmla="*/ 17 h 70"/>
                <a:gd name="T104" fmla="*/ 45 w 67"/>
                <a:gd name="T105" fmla="*/ 12 h 70"/>
                <a:gd name="T106" fmla="*/ 43 w 67"/>
                <a:gd name="T107" fmla="*/ 8 h 70"/>
                <a:gd name="T108" fmla="*/ 40 w 67"/>
                <a:gd name="T109" fmla="*/ 5 h 70"/>
                <a:gd name="T110" fmla="*/ 36 w 67"/>
                <a:gd name="T111" fmla="*/ 5 h 70"/>
                <a:gd name="T112" fmla="*/ 35 w 67"/>
                <a:gd name="T113" fmla="*/ 3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0"/>
                <a:gd name="T173" fmla="*/ 67 w 67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0">
                  <a:moveTo>
                    <a:pt x="33" y="0"/>
                  </a:moveTo>
                  <a:lnTo>
                    <a:pt x="43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5"/>
                  </a:lnTo>
                  <a:lnTo>
                    <a:pt x="67" y="35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3" y="0"/>
                  </a:lnTo>
                  <a:close/>
                  <a:moveTo>
                    <a:pt x="35" y="3"/>
                  </a:moveTo>
                  <a:lnTo>
                    <a:pt x="30" y="5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3" y="13"/>
                  </a:lnTo>
                  <a:lnTo>
                    <a:pt x="23" y="18"/>
                  </a:lnTo>
                  <a:lnTo>
                    <a:pt x="21" y="24"/>
                  </a:lnTo>
                  <a:lnTo>
                    <a:pt x="21" y="32"/>
                  </a:lnTo>
                  <a:lnTo>
                    <a:pt x="21" y="41"/>
                  </a:lnTo>
                  <a:lnTo>
                    <a:pt x="21" y="47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30" y="65"/>
                  </a:lnTo>
                  <a:lnTo>
                    <a:pt x="33" y="66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46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5"/>
            <p:cNvSpPr>
              <a:spLocks/>
            </p:cNvSpPr>
            <p:nvPr/>
          </p:nvSpPr>
          <p:spPr bwMode="auto">
            <a:xfrm>
              <a:off x="2014" y="1352"/>
              <a:ext cx="72" cy="69"/>
            </a:xfrm>
            <a:custGeom>
              <a:avLst/>
              <a:gdLst>
                <a:gd name="T0" fmla="*/ 67 w 72"/>
                <a:gd name="T1" fmla="*/ 0 h 69"/>
                <a:gd name="T2" fmla="*/ 67 w 72"/>
                <a:gd name="T3" fmla="*/ 52 h 69"/>
                <a:gd name="T4" fmla="*/ 67 w 72"/>
                <a:gd name="T5" fmla="*/ 57 h 69"/>
                <a:gd name="T6" fmla="*/ 67 w 72"/>
                <a:gd name="T7" fmla="*/ 60 h 69"/>
                <a:gd name="T8" fmla="*/ 67 w 72"/>
                <a:gd name="T9" fmla="*/ 62 h 69"/>
                <a:gd name="T10" fmla="*/ 69 w 72"/>
                <a:gd name="T11" fmla="*/ 64 h 69"/>
                <a:gd name="T12" fmla="*/ 72 w 72"/>
                <a:gd name="T13" fmla="*/ 65 h 69"/>
                <a:gd name="T14" fmla="*/ 72 w 72"/>
                <a:gd name="T15" fmla="*/ 69 h 69"/>
                <a:gd name="T16" fmla="*/ 45 w 72"/>
                <a:gd name="T17" fmla="*/ 69 h 69"/>
                <a:gd name="T18" fmla="*/ 45 w 72"/>
                <a:gd name="T19" fmla="*/ 58 h 69"/>
                <a:gd name="T20" fmla="*/ 41 w 72"/>
                <a:gd name="T21" fmla="*/ 64 h 69"/>
                <a:gd name="T22" fmla="*/ 36 w 72"/>
                <a:gd name="T23" fmla="*/ 67 h 69"/>
                <a:gd name="T24" fmla="*/ 31 w 72"/>
                <a:gd name="T25" fmla="*/ 69 h 69"/>
                <a:gd name="T26" fmla="*/ 24 w 72"/>
                <a:gd name="T27" fmla="*/ 69 h 69"/>
                <a:gd name="T28" fmla="*/ 19 w 72"/>
                <a:gd name="T29" fmla="*/ 69 h 69"/>
                <a:gd name="T30" fmla="*/ 16 w 72"/>
                <a:gd name="T31" fmla="*/ 65 h 69"/>
                <a:gd name="T32" fmla="*/ 11 w 72"/>
                <a:gd name="T33" fmla="*/ 62 h 69"/>
                <a:gd name="T34" fmla="*/ 9 w 72"/>
                <a:gd name="T35" fmla="*/ 58 h 69"/>
                <a:gd name="T36" fmla="*/ 9 w 72"/>
                <a:gd name="T37" fmla="*/ 55 h 69"/>
                <a:gd name="T38" fmla="*/ 7 w 72"/>
                <a:gd name="T39" fmla="*/ 48 h 69"/>
                <a:gd name="T40" fmla="*/ 7 w 72"/>
                <a:gd name="T41" fmla="*/ 41 h 69"/>
                <a:gd name="T42" fmla="*/ 7 w 72"/>
                <a:gd name="T43" fmla="*/ 16 h 69"/>
                <a:gd name="T44" fmla="*/ 7 w 72"/>
                <a:gd name="T45" fmla="*/ 11 h 69"/>
                <a:gd name="T46" fmla="*/ 7 w 72"/>
                <a:gd name="T47" fmla="*/ 7 h 69"/>
                <a:gd name="T48" fmla="*/ 6 w 72"/>
                <a:gd name="T49" fmla="*/ 5 h 69"/>
                <a:gd name="T50" fmla="*/ 4 w 72"/>
                <a:gd name="T51" fmla="*/ 4 h 69"/>
                <a:gd name="T52" fmla="*/ 0 w 72"/>
                <a:gd name="T53" fmla="*/ 2 h 69"/>
                <a:gd name="T54" fmla="*/ 0 w 72"/>
                <a:gd name="T55" fmla="*/ 0 h 69"/>
                <a:gd name="T56" fmla="*/ 28 w 72"/>
                <a:gd name="T57" fmla="*/ 0 h 69"/>
                <a:gd name="T58" fmla="*/ 28 w 72"/>
                <a:gd name="T59" fmla="*/ 46 h 69"/>
                <a:gd name="T60" fmla="*/ 28 w 72"/>
                <a:gd name="T61" fmla="*/ 52 h 69"/>
                <a:gd name="T62" fmla="*/ 29 w 72"/>
                <a:gd name="T63" fmla="*/ 55 h 69"/>
                <a:gd name="T64" fmla="*/ 29 w 72"/>
                <a:gd name="T65" fmla="*/ 57 h 69"/>
                <a:gd name="T66" fmla="*/ 31 w 72"/>
                <a:gd name="T67" fmla="*/ 58 h 69"/>
                <a:gd name="T68" fmla="*/ 33 w 72"/>
                <a:gd name="T69" fmla="*/ 60 h 69"/>
                <a:gd name="T70" fmla="*/ 35 w 72"/>
                <a:gd name="T71" fmla="*/ 60 h 69"/>
                <a:gd name="T72" fmla="*/ 36 w 72"/>
                <a:gd name="T73" fmla="*/ 60 h 69"/>
                <a:gd name="T74" fmla="*/ 38 w 72"/>
                <a:gd name="T75" fmla="*/ 58 h 69"/>
                <a:gd name="T76" fmla="*/ 41 w 72"/>
                <a:gd name="T77" fmla="*/ 55 h 69"/>
                <a:gd name="T78" fmla="*/ 45 w 72"/>
                <a:gd name="T79" fmla="*/ 52 h 69"/>
                <a:gd name="T80" fmla="*/ 45 w 72"/>
                <a:gd name="T81" fmla="*/ 16 h 69"/>
                <a:gd name="T82" fmla="*/ 45 w 72"/>
                <a:gd name="T83" fmla="*/ 11 h 69"/>
                <a:gd name="T84" fmla="*/ 45 w 72"/>
                <a:gd name="T85" fmla="*/ 7 h 69"/>
                <a:gd name="T86" fmla="*/ 45 w 72"/>
                <a:gd name="T87" fmla="*/ 5 h 69"/>
                <a:gd name="T88" fmla="*/ 43 w 72"/>
                <a:gd name="T89" fmla="*/ 4 h 69"/>
                <a:gd name="T90" fmla="*/ 40 w 72"/>
                <a:gd name="T91" fmla="*/ 2 h 69"/>
                <a:gd name="T92" fmla="*/ 40 w 72"/>
                <a:gd name="T93" fmla="*/ 0 h 69"/>
                <a:gd name="T94" fmla="*/ 67 w 72"/>
                <a:gd name="T95" fmla="*/ 0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69"/>
                <a:gd name="T146" fmla="*/ 72 w 72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69">
                  <a:moveTo>
                    <a:pt x="67" y="0"/>
                  </a:moveTo>
                  <a:lnTo>
                    <a:pt x="67" y="52"/>
                  </a:lnTo>
                  <a:lnTo>
                    <a:pt x="67" y="57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45" y="69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6" y="67"/>
                  </a:lnTo>
                  <a:lnTo>
                    <a:pt x="31" y="69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5" y="52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6"/>
            <p:cNvSpPr>
              <a:spLocks/>
            </p:cNvSpPr>
            <p:nvPr/>
          </p:nvSpPr>
          <p:spPr bwMode="auto">
            <a:xfrm>
              <a:off x="2100" y="1351"/>
              <a:ext cx="72" cy="70"/>
            </a:xfrm>
            <a:custGeom>
              <a:avLst/>
              <a:gdLst>
                <a:gd name="T0" fmla="*/ 26 w 72"/>
                <a:gd name="T1" fmla="*/ 1 h 70"/>
                <a:gd name="T2" fmla="*/ 26 w 72"/>
                <a:gd name="T3" fmla="*/ 10 h 70"/>
                <a:gd name="T4" fmla="*/ 31 w 72"/>
                <a:gd name="T5" fmla="*/ 5 h 70"/>
                <a:gd name="T6" fmla="*/ 36 w 72"/>
                <a:gd name="T7" fmla="*/ 1 h 70"/>
                <a:gd name="T8" fmla="*/ 41 w 72"/>
                <a:gd name="T9" fmla="*/ 0 h 70"/>
                <a:gd name="T10" fmla="*/ 46 w 72"/>
                <a:gd name="T11" fmla="*/ 0 h 70"/>
                <a:gd name="T12" fmla="*/ 53 w 72"/>
                <a:gd name="T13" fmla="*/ 0 h 70"/>
                <a:gd name="T14" fmla="*/ 58 w 72"/>
                <a:gd name="T15" fmla="*/ 3 h 70"/>
                <a:gd name="T16" fmla="*/ 61 w 72"/>
                <a:gd name="T17" fmla="*/ 6 h 70"/>
                <a:gd name="T18" fmla="*/ 63 w 72"/>
                <a:gd name="T19" fmla="*/ 12 h 70"/>
                <a:gd name="T20" fmla="*/ 63 w 72"/>
                <a:gd name="T21" fmla="*/ 15 h 70"/>
                <a:gd name="T22" fmla="*/ 65 w 72"/>
                <a:gd name="T23" fmla="*/ 20 h 70"/>
                <a:gd name="T24" fmla="*/ 65 w 72"/>
                <a:gd name="T25" fmla="*/ 27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1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6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6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59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3 w 72"/>
                <a:gd name="T57" fmla="*/ 13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8 h 70"/>
                <a:gd name="T64" fmla="*/ 38 w 72"/>
                <a:gd name="T65" fmla="*/ 8 h 70"/>
                <a:gd name="T66" fmla="*/ 34 w 72"/>
                <a:gd name="T67" fmla="*/ 10 h 70"/>
                <a:gd name="T68" fmla="*/ 31 w 72"/>
                <a:gd name="T69" fmla="*/ 13 h 70"/>
                <a:gd name="T70" fmla="*/ 26 w 72"/>
                <a:gd name="T71" fmla="*/ 20 h 70"/>
                <a:gd name="T72" fmla="*/ 26 w 72"/>
                <a:gd name="T73" fmla="*/ 53 h 70"/>
                <a:gd name="T74" fmla="*/ 27 w 72"/>
                <a:gd name="T75" fmla="*/ 58 h 70"/>
                <a:gd name="T76" fmla="*/ 27 w 72"/>
                <a:gd name="T77" fmla="*/ 61 h 70"/>
                <a:gd name="T78" fmla="*/ 27 w 72"/>
                <a:gd name="T79" fmla="*/ 63 h 70"/>
                <a:gd name="T80" fmla="*/ 29 w 72"/>
                <a:gd name="T81" fmla="*/ 65 h 70"/>
                <a:gd name="T82" fmla="*/ 32 w 72"/>
                <a:gd name="T83" fmla="*/ 66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6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1 h 70"/>
                <a:gd name="T96" fmla="*/ 5 w 72"/>
                <a:gd name="T97" fmla="*/ 58 h 70"/>
                <a:gd name="T98" fmla="*/ 5 w 72"/>
                <a:gd name="T99" fmla="*/ 53 h 70"/>
                <a:gd name="T100" fmla="*/ 5 w 72"/>
                <a:gd name="T101" fmla="*/ 17 h 70"/>
                <a:gd name="T102" fmla="*/ 5 w 72"/>
                <a:gd name="T103" fmla="*/ 12 h 70"/>
                <a:gd name="T104" fmla="*/ 5 w 72"/>
                <a:gd name="T105" fmla="*/ 8 h 70"/>
                <a:gd name="T106" fmla="*/ 5 w 72"/>
                <a:gd name="T107" fmla="*/ 6 h 70"/>
                <a:gd name="T108" fmla="*/ 3 w 72"/>
                <a:gd name="T109" fmla="*/ 5 h 70"/>
                <a:gd name="T110" fmla="*/ 0 w 72"/>
                <a:gd name="T111" fmla="*/ 3 h 70"/>
                <a:gd name="T112" fmla="*/ 0 w 72"/>
                <a:gd name="T113" fmla="*/ 1 h 70"/>
                <a:gd name="T114" fmla="*/ 26 w 72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1" y="6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59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7" y="58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27"/>
            <p:cNvSpPr>
              <a:spLocks/>
            </p:cNvSpPr>
            <p:nvPr/>
          </p:nvSpPr>
          <p:spPr bwMode="auto">
            <a:xfrm>
              <a:off x="1808" y="1824"/>
              <a:ext cx="463" cy="87"/>
            </a:xfrm>
            <a:custGeom>
              <a:avLst/>
              <a:gdLst>
                <a:gd name="T0" fmla="*/ 0 w 463"/>
                <a:gd name="T1" fmla="*/ 0 h 87"/>
                <a:gd name="T2" fmla="*/ 0 w 463"/>
                <a:gd name="T3" fmla="*/ 0 h 87"/>
                <a:gd name="T4" fmla="*/ 1 w 463"/>
                <a:gd name="T5" fmla="*/ 2 h 87"/>
                <a:gd name="T6" fmla="*/ 5 w 463"/>
                <a:gd name="T7" fmla="*/ 4 h 87"/>
                <a:gd name="T8" fmla="*/ 12 w 463"/>
                <a:gd name="T9" fmla="*/ 7 h 87"/>
                <a:gd name="T10" fmla="*/ 22 w 463"/>
                <a:gd name="T11" fmla="*/ 14 h 87"/>
                <a:gd name="T12" fmla="*/ 37 w 463"/>
                <a:gd name="T13" fmla="*/ 22 h 87"/>
                <a:gd name="T14" fmla="*/ 59 w 463"/>
                <a:gd name="T15" fmla="*/ 34 h 87"/>
                <a:gd name="T16" fmla="*/ 87 w 463"/>
                <a:gd name="T17" fmla="*/ 50 h 87"/>
                <a:gd name="T18" fmla="*/ 119 w 463"/>
                <a:gd name="T19" fmla="*/ 63 h 87"/>
                <a:gd name="T20" fmla="*/ 153 w 463"/>
                <a:gd name="T21" fmla="*/ 75 h 87"/>
                <a:gd name="T22" fmla="*/ 191 w 463"/>
                <a:gd name="T23" fmla="*/ 84 h 87"/>
                <a:gd name="T24" fmla="*/ 229 w 463"/>
                <a:gd name="T25" fmla="*/ 87 h 87"/>
                <a:gd name="T26" fmla="*/ 268 w 463"/>
                <a:gd name="T27" fmla="*/ 84 h 87"/>
                <a:gd name="T28" fmla="*/ 306 w 463"/>
                <a:gd name="T29" fmla="*/ 75 h 87"/>
                <a:gd name="T30" fmla="*/ 341 w 463"/>
                <a:gd name="T31" fmla="*/ 63 h 87"/>
                <a:gd name="T32" fmla="*/ 372 w 463"/>
                <a:gd name="T33" fmla="*/ 50 h 87"/>
                <a:gd name="T34" fmla="*/ 401 w 463"/>
                <a:gd name="T35" fmla="*/ 34 h 87"/>
                <a:gd name="T36" fmla="*/ 424 w 463"/>
                <a:gd name="T37" fmla="*/ 22 h 87"/>
                <a:gd name="T38" fmla="*/ 441 w 463"/>
                <a:gd name="T39" fmla="*/ 14 h 87"/>
                <a:gd name="T40" fmla="*/ 451 w 463"/>
                <a:gd name="T41" fmla="*/ 7 h 87"/>
                <a:gd name="T42" fmla="*/ 458 w 463"/>
                <a:gd name="T43" fmla="*/ 4 h 87"/>
                <a:gd name="T44" fmla="*/ 461 w 463"/>
                <a:gd name="T45" fmla="*/ 2 h 87"/>
                <a:gd name="T46" fmla="*/ 463 w 463"/>
                <a:gd name="T47" fmla="*/ 0 h 87"/>
                <a:gd name="T48" fmla="*/ 463 w 463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2" y="14"/>
                  </a:lnTo>
                  <a:lnTo>
                    <a:pt x="37" y="22"/>
                  </a:lnTo>
                  <a:lnTo>
                    <a:pt x="59" y="34"/>
                  </a:lnTo>
                  <a:lnTo>
                    <a:pt x="87" y="50"/>
                  </a:lnTo>
                  <a:lnTo>
                    <a:pt x="119" y="63"/>
                  </a:lnTo>
                  <a:lnTo>
                    <a:pt x="153" y="75"/>
                  </a:lnTo>
                  <a:lnTo>
                    <a:pt x="191" y="84"/>
                  </a:lnTo>
                  <a:lnTo>
                    <a:pt x="229" y="87"/>
                  </a:lnTo>
                  <a:lnTo>
                    <a:pt x="268" y="84"/>
                  </a:lnTo>
                  <a:lnTo>
                    <a:pt x="306" y="75"/>
                  </a:lnTo>
                  <a:lnTo>
                    <a:pt x="341" y="63"/>
                  </a:lnTo>
                  <a:lnTo>
                    <a:pt x="372" y="50"/>
                  </a:lnTo>
                  <a:lnTo>
                    <a:pt x="401" y="34"/>
                  </a:lnTo>
                  <a:lnTo>
                    <a:pt x="424" y="22"/>
                  </a:lnTo>
                  <a:lnTo>
                    <a:pt x="441" y="14"/>
                  </a:lnTo>
                  <a:lnTo>
                    <a:pt x="451" y="7"/>
                  </a:lnTo>
                  <a:lnTo>
                    <a:pt x="458" y="4"/>
                  </a:lnTo>
                  <a:lnTo>
                    <a:pt x="461" y="2"/>
                  </a:lnTo>
                  <a:lnTo>
                    <a:pt x="4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28"/>
            <p:cNvSpPr>
              <a:spLocks/>
            </p:cNvSpPr>
            <p:nvPr/>
          </p:nvSpPr>
          <p:spPr bwMode="auto">
            <a:xfrm>
              <a:off x="2216" y="1824"/>
              <a:ext cx="55" cy="40"/>
            </a:xfrm>
            <a:custGeom>
              <a:avLst/>
              <a:gdLst>
                <a:gd name="T0" fmla="*/ 0 w 55"/>
                <a:gd name="T1" fmla="*/ 16 h 40"/>
                <a:gd name="T2" fmla="*/ 55 w 55"/>
                <a:gd name="T3" fmla="*/ 0 h 40"/>
                <a:gd name="T4" fmla="*/ 14 w 55"/>
                <a:gd name="T5" fmla="*/ 40 h 40"/>
                <a:gd name="T6" fmla="*/ 0 60000 65536"/>
                <a:gd name="T7" fmla="*/ 0 60000 65536"/>
                <a:gd name="T8" fmla="*/ 0 60000 65536"/>
                <a:gd name="T9" fmla="*/ 0 w 55"/>
                <a:gd name="T10" fmla="*/ 0 h 40"/>
                <a:gd name="T11" fmla="*/ 55 w 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0">
                  <a:moveTo>
                    <a:pt x="0" y="16"/>
                  </a:moveTo>
                  <a:lnTo>
                    <a:pt x="55" y="0"/>
                  </a:lnTo>
                  <a:lnTo>
                    <a:pt x="14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29"/>
            <p:cNvSpPr>
              <a:spLocks noEditPoints="1"/>
            </p:cNvSpPr>
            <p:nvPr/>
          </p:nvSpPr>
          <p:spPr bwMode="auto">
            <a:xfrm>
              <a:off x="1929" y="2014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50 h 72"/>
                <a:gd name="T10" fmla="*/ 19 w 68"/>
                <a:gd name="T11" fmla="*/ 38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0 w 68"/>
                <a:gd name="T21" fmla="*/ 9 h 72"/>
                <a:gd name="T22" fmla="*/ 17 w 68"/>
                <a:gd name="T23" fmla="*/ 10 h 72"/>
                <a:gd name="T24" fmla="*/ 20 w 68"/>
                <a:gd name="T25" fmla="*/ 15 h 72"/>
                <a:gd name="T26" fmla="*/ 22 w 68"/>
                <a:gd name="T27" fmla="*/ 20 h 72"/>
                <a:gd name="T28" fmla="*/ 20 w 68"/>
                <a:gd name="T29" fmla="*/ 27 h 72"/>
                <a:gd name="T30" fmla="*/ 14 w 68"/>
                <a:gd name="T31" fmla="*/ 29 h 72"/>
                <a:gd name="T32" fmla="*/ 5 w 68"/>
                <a:gd name="T33" fmla="*/ 27 h 72"/>
                <a:gd name="T34" fmla="*/ 2 w 68"/>
                <a:gd name="T35" fmla="*/ 20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3 h 72"/>
                <a:gd name="T44" fmla="*/ 55 w 68"/>
                <a:gd name="T45" fmla="*/ 9 h 72"/>
                <a:gd name="T46" fmla="*/ 58 w 68"/>
                <a:gd name="T47" fmla="*/ 17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1 w 68"/>
                <a:gd name="T55" fmla="*/ 63 h 72"/>
                <a:gd name="T56" fmla="*/ 65 w 68"/>
                <a:gd name="T57" fmla="*/ 62 h 72"/>
                <a:gd name="T58" fmla="*/ 68 w 68"/>
                <a:gd name="T59" fmla="*/ 62 h 72"/>
                <a:gd name="T60" fmla="*/ 61 w 68"/>
                <a:gd name="T61" fmla="*/ 70 h 72"/>
                <a:gd name="T62" fmla="*/ 51 w 68"/>
                <a:gd name="T63" fmla="*/ 72 h 72"/>
                <a:gd name="T64" fmla="*/ 43 w 68"/>
                <a:gd name="T65" fmla="*/ 70 h 72"/>
                <a:gd name="T66" fmla="*/ 39 w 68"/>
                <a:gd name="T67" fmla="*/ 62 h 72"/>
                <a:gd name="T68" fmla="*/ 39 w 68"/>
                <a:gd name="T69" fmla="*/ 32 h 72"/>
                <a:gd name="T70" fmla="*/ 24 w 68"/>
                <a:gd name="T71" fmla="*/ 43 h 72"/>
                <a:gd name="T72" fmla="*/ 20 w 68"/>
                <a:gd name="T73" fmla="*/ 51 h 72"/>
                <a:gd name="T74" fmla="*/ 24 w 68"/>
                <a:gd name="T75" fmla="*/ 58 h 72"/>
                <a:gd name="T76" fmla="*/ 29 w 68"/>
                <a:gd name="T77" fmla="*/ 60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2"/>
                  </a:moveTo>
                  <a:lnTo>
                    <a:pt x="31" y="67"/>
                  </a:lnTo>
                  <a:lnTo>
                    <a:pt x="22" y="72"/>
                  </a:lnTo>
                  <a:lnTo>
                    <a:pt x="15" y="72"/>
                  </a:lnTo>
                  <a:lnTo>
                    <a:pt x="8" y="72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9" y="38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1" y="70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39" y="67"/>
                  </a:lnTo>
                  <a:lnTo>
                    <a:pt x="39" y="62"/>
                  </a:lnTo>
                  <a:close/>
                  <a:moveTo>
                    <a:pt x="39" y="56"/>
                  </a:moveTo>
                  <a:lnTo>
                    <a:pt x="39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22" y="55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0"/>
            <p:cNvSpPr>
              <a:spLocks noEditPoints="1"/>
            </p:cNvSpPr>
            <p:nvPr/>
          </p:nvSpPr>
          <p:spPr bwMode="auto">
            <a:xfrm>
              <a:off x="2006" y="1983"/>
              <a:ext cx="73" cy="103"/>
            </a:xfrm>
            <a:custGeom>
              <a:avLst/>
              <a:gdLst>
                <a:gd name="T0" fmla="*/ 67 w 73"/>
                <a:gd name="T1" fmla="*/ 82 h 103"/>
                <a:gd name="T2" fmla="*/ 67 w 73"/>
                <a:gd name="T3" fmla="*/ 91 h 103"/>
                <a:gd name="T4" fmla="*/ 68 w 73"/>
                <a:gd name="T5" fmla="*/ 94 h 103"/>
                <a:gd name="T6" fmla="*/ 73 w 73"/>
                <a:gd name="T7" fmla="*/ 96 h 103"/>
                <a:gd name="T8" fmla="*/ 46 w 73"/>
                <a:gd name="T9" fmla="*/ 103 h 103"/>
                <a:gd name="T10" fmla="*/ 41 w 73"/>
                <a:gd name="T11" fmla="*/ 98 h 103"/>
                <a:gd name="T12" fmla="*/ 32 w 73"/>
                <a:gd name="T13" fmla="*/ 103 h 103"/>
                <a:gd name="T14" fmla="*/ 20 w 73"/>
                <a:gd name="T15" fmla="*/ 103 h 103"/>
                <a:gd name="T16" fmla="*/ 10 w 73"/>
                <a:gd name="T17" fmla="*/ 96 h 103"/>
                <a:gd name="T18" fmla="*/ 2 w 73"/>
                <a:gd name="T19" fmla="*/ 86 h 103"/>
                <a:gd name="T20" fmla="*/ 0 w 73"/>
                <a:gd name="T21" fmla="*/ 69 h 103"/>
                <a:gd name="T22" fmla="*/ 3 w 73"/>
                <a:gd name="T23" fmla="*/ 50 h 103"/>
                <a:gd name="T24" fmla="*/ 10 w 73"/>
                <a:gd name="T25" fmla="*/ 40 h 103"/>
                <a:gd name="T26" fmla="*/ 20 w 73"/>
                <a:gd name="T27" fmla="*/ 33 h 103"/>
                <a:gd name="T28" fmla="*/ 34 w 73"/>
                <a:gd name="T29" fmla="*/ 33 h 103"/>
                <a:gd name="T30" fmla="*/ 41 w 73"/>
                <a:gd name="T31" fmla="*/ 36 h 103"/>
                <a:gd name="T32" fmla="*/ 46 w 73"/>
                <a:gd name="T33" fmla="*/ 16 h 103"/>
                <a:gd name="T34" fmla="*/ 44 w 73"/>
                <a:gd name="T35" fmla="*/ 7 h 103"/>
                <a:gd name="T36" fmla="*/ 43 w 73"/>
                <a:gd name="T37" fmla="*/ 4 h 103"/>
                <a:gd name="T38" fmla="*/ 36 w 73"/>
                <a:gd name="T39" fmla="*/ 4 h 103"/>
                <a:gd name="T40" fmla="*/ 67 w 73"/>
                <a:gd name="T41" fmla="*/ 0 h 103"/>
                <a:gd name="T42" fmla="*/ 43 w 73"/>
                <a:gd name="T43" fmla="*/ 45 h 103"/>
                <a:gd name="T44" fmla="*/ 36 w 73"/>
                <a:gd name="T45" fmla="*/ 38 h 103"/>
                <a:gd name="T46" fmla="*/ 29 w 73"/>
                <a:gd name="T47" fmla="*/ 36 h 103"/>
                <a:gd name="T48" fmla="*/ 24 w 73"/>
                <a:gd name="T49" fmla="*/ 41 h 103"/>
                <a:gd name="T50" fmla="*/ 20 w 73"/>
                <a:gd name="T51" fmla="*/ 51 h 103"/>
                <a:gd name="T52" fmla="*/ 20 w 73"/>
                <a:gd name="T53" fmla="*/ 65 h 103"/>
                <a:gd name="T54" fmla="*/ 20 w 73"/>
                <a:gd name="T55" fmla="*/ 79 h 103"/>
                <a:gd name="T56" fmla="*/ 26 w 73"/>
                <a:gd name="T57" fmla="*/ 91 h 103"/>
                <a:gd name="T58" fmla="*/ 31 w 73"/>
                <a:gd name="T59" fmla="*/ 94 h 103"/>
                <a:gd name="T60" fmla="*/ 37 w 73"/>
                <a:gd name="T61" fmla="*/ 94 h 103"/>
                <a:gd name="T62" fmla="*/ 46 w 73"/>
                <a:gd name="T63" fmla="*/ 86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3"/>
                  </a:lnTo>
                  <a:lnTo>
                    <a:pt x="46" y="93"/>
                  </a:lnTo>
                  <a:lnTo>
                    <a:pt x="41" y="98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3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7" y="93"/>
                  </a:lnTo>
                  <a:lnTo>
                    <a:pt x="2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7" y="45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20" y="33"/>
                  </a:lnTo>
                  <a:lnTo>
                    <a:pt x="29" y="31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5"/>
                  </a:lnTo>
                  <a:lnTo>
                    <a:pt x="39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20" y="65"/>
                  </a:lnTo>
                  <a:lnTo>
                    <a:pt x="20" y="72"/>
                  </a:lnTo>
                  <a:lnTo>
                    <a:pt x="20" y="79"/>
                  </a:lnTo>
                  <a:lnTo>
                    <a:pt x="22" y="84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2" y="96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6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1"/>
            <p:cNvSpPr>
              <a:spLocks noEditPoints="1"/>
            </p:cNvSpPr>
            <p:nvPr/>
          </p:nvSpPr>
          <p:spPr bwMode="auto">
            <a:xfrm>
              <a:off x="2081" y="1981"/>
              <a:ext cx="43" cy="137"/>
            </a:xfrm>
            <a:custGeom>
              <a:avLst/>
              <a:gdLst>
                <a:gd name="T0" fmla="*/ 36 w 43"/>
                <a:gd name="T1" fmla="*/ 0 h 137"/>
                <a:gd name="T2" fmla="*/ 41 w 43"/>
                <a:gd name="T3" fmla="*/ 7 h 137"/>
                <a:gd name="T4" fmla="*/ 41 w 43"/>
                <a:gd name="T5" fmla="*/ 14 h 137"/>
                <a:gd name="T6" fmla="*/ 36 w 43"/>
                <a:gd name="T7" fmla="*/ 21 h 137"/>
                <a:gd name="T8" fmla="*/ 27 w 43"/>
                <a:gd name="T9" fmla="*/ 21 h 137"/>
                <a:gd name="T10" fmla="*/ 22 w 43"/>
                <a:gd name="T11" fmla="*/ 14 h 137"/>
                <a:gd name="T12" fmla="*/ 22 w 43"/>
                <a:gd name="T13" fmla="*/ 7 h 137"/>
                <a:gd name="T14" fmla="*/ 27 w 43"/>
                <a:gd name="T15" fmla="*/ 0 h 137"/>
                <a:gd name="T16" fmla="*/ 43 w 43"/>
                <a:gd name="T17" fmla="*/ 35 h 137"/>
                <a:gd name="T18" fmla="*/ 41 w 43"/>
                <a:gd name="T19" fmla="*/ 115 h 137"/>
                <a:gd name="T20" fmla="*/ 38 w 43"/>
                <a:gd name="T21" fmla="*/ 129 h 137"/>
                <a:gd name="T22" fmla="*/ 29 w 43"/>
                <a:gd name="T23" fmla="*/ 136 h 137"/>
                <a:gd name="T24" fmla="*/ 19 w 43"/>
                <a:gd name="T25" fmla="*/ 137 h 137"/>
                <a:gd name="T26" fmla="*/ 9 w 43"/>
                <a:gd name="T27" fmla="*/ 136 h 137"/>
                <a:gd name="T28" fmla="*/ 2 w 43"/>
                <a:gd name="T29" fmla="*/ 129 h 137"/>
                <a:gd name="T30" fmla="*/ 2 w 43"/>
                <a:gd name="T31" fmla="*/ 122 h 137"/>
                <a:gd name="T32" fmla="*/ 5 w 43"/>
                <a:gd name="T33" fmla="*/ 117 h 137"/>
                <a:gd name="T34" fmla="*/ 12 w 43"/>
                <a:gd name="T35" fmla="*/ 117 h 137"/>
                <a:gd name="T36" fmla="*/ 15 w 43"/>
                <a:gd name="T37" fmla="*/ 120 h 137"/>
                <a:gd name="T38" fmla="*/ 15 w 43"/>
                <a:gd name="T39" fmla="*/ 124 h 137"/>
                <a:gd name="T40" fmla="*/ 15 w 43"/>
                <a:gd name="T41" fmla="*/ 127 h 137"/>
                <a:gd name="T42" fmla="*/ 15 w 43"/>
                <a:gd name="T43" fmla="*/ 129 h 137"/>
                <a:gd name="T44" fmla="*/ 17 w 43"/>
                <a:gd name="T45" fmla="*/ 132 h 137"/>
                <a:gd name="T46" fmla="*/ 21 w 43"/>
                <a:gd name="T47" fmla="*/ 132 h 137"/>
                <a:gd name="T48" fmla="*/ 22 w 43"/>
                <a:gd name="T49" fmla="*/ 129 h 137"/>
                <a:gd name="T50" fmla="*/ 22 w 43"/>
                <a:gd name="T51" fmla="*/ 125 h 137"/>
                <a:gd name="T52" fmla="*/ 22 w 43"/>
                <a:gd name="T53" fmla="*/ 117 h 137"/>
                <a:gd name="T54" fmla="*/ 22 w 43"/>
                <a:gd name="T55" fmla="*/ 112 h 137"/>
                <a:gd name="T56" fmla="*/ 22 w 43"/>
                <a:gd name="T57" fmla="*/ 52 h 137"/>
                <a:gd name="T58" fmla="*/ 21 w 43"/>
                <a:gd name="T59" fmla="*/ 43 h 137"/>
                <a:gd name="T60" fmla="*/ 19 w 43"/>
                <a:gd name="T61" fmla="*/ 40 h 137"/>
                <a:gd name="T62" fmla="*/ 15 w 43"/>
                <a:gd name="T63" fmla="*/ 3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137"/>
                <a:gd name="T98" fmla="*/ 43 w 4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137">
                  <a:moveTo>
                    <a:pt x="33" y="0"/>
                  </a:moveTo>
                  <a:lnTo>
                    <a:pt x="36" y="0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1" y="14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3" y="0"/>
                  </a:lnTo>
                  <a:close/>
                  <a:moveTo>
                    <a:pt x="43" y="35"/>
                  </a:moveTo>
                  <a:lnTo>
                    <a:pt x="43" y="106"/>
                  </a:lnTo>
                  <a:lnTo>
                    <a:pt x="41" y="115"/>
                  </a:lnTo>
                  <a:lnTo>
                    <a:pt x="41" y="122"/>
                  </a:lnTo>
                  <a:lnTo>
                    <a:pt x="38" y="129"/>
                  </a:lnTo>
                  <a:lnTo>
                    <a:pt x="34" y="132"/>
                  </a:lnTo>
                  <a:lnTo>
                    <a:pt x="29" y="136"/>
                  </a:lnTo>
                  <a:lnTo>
                    <a:pt x="24" y="137"/>
                  </a:lnTo>
                  <a:lnTo>
                    <a:pt x="19" y="137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8"/>
                  </a:lnTo>
                  <a:lnTo>
                    <a:pt x="5" y="117"/>
                  </a:lnTo>
                  <a:lnTo>
                    <a:pt x="9" y="117"/>
                  </a:lnTo>
                  <a:lnTo>
                    <a:pt x="12" y="117"/>
                  </a:lnTo>
                  <a:lnTo>
                    <a:pt x="14" y="118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93"/>
                  </a:lnTo>
                  <a:lnTo>
                    <a:pt x="22" y="52"/>
                  </a:lnTo>
                  <a:lnTo>
                    <a:pt x="22" y="47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2"/>
            <p:cNvSpPr>
              <a:spLocks/>
            </p:cNvSpPr>
            <p:nvPr/>
          </p:nvSpPr>
          <p:spPr bwMode="auto">
            <a:xfrm>
              <a:off x="2204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6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6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7 w 378"/>
                <a:gd name="T51" fmla="*/ 306 h 378"/>
                <a:gd name="T52" fmla="*/ 359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7" y="306"/>
                  </a:lnTo>
                  <a:lnTo>
                    <a:pt x="359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3"/>
            <p:cNvSpPr>
              <a:spLocks noEditPoints="1"/>
            </p:cNvSpPr>
            <p:nvPr/>
          </p:nvSpPr>
          <p:spPr bwMode="auto">
            <a:xfrm>
              <a:off x="2331" y="1681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7 w 65"/>
                <a:gd name="T3" fmla="*/ 59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3 h 92"/>
                <a:gd name="T12" fmla="*/ 10 w 65"/>
                <a:gd name="T13" fmla="*/ 59 h 92"/>
                <a:gd name="T14" fmla="*/ 5 w 65"/>
                <a:gd name="T15" fmla="*/ 54 h 92"/>
                <a:gd name="T16" fmla="*/ 1 w 65"/>
                <a:gd name="T17" fmla="*/ 47 h 92"/>
                <a:gd name="T18" fmla="*/ 0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2 w 65"/>
                <a:gd name="T41" fmla="*/ 3 h 92"/>
                <a:gd name="T42" fmla="*/ 46 w 65"/>
                <a:gd name="T43" fmla="*/ 6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8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7 w 65"/>
                <a:gd name="T67" fmla="*/ 88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5 h 92"/>
                <a:gd name="T86" fmla="*/ 39 w 65"/>
                <a:gd name="T87" fmla="*/ 12 h 92"/>
                <a:gd name="T88" fmla="*/ 37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0 w 65"/>
                <a:gd name="T95" fmla="*/ 5 h 92"/>
                <a:gd name="T96" fmla="*/ 27 w 65"/>
                <a:gd name="T97" fmla="*/ 5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8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6 h 92"/>
                <a:gd name="T116" fmla="*/ 29 w 65"/>
                <a:gd name="T117" fmla="*/ 56 h 92"/>
                <a:gd name="T118" fmla="*/ 32 w 65"/>
                <a:gd name="T119" fmla="*/ 56 h 92"/>
                <a:gd name="T120" fmla="*/ 34 w 65"/>
                <a:gd name="T121" fmla="*/ 54 h 92"/>
                <a:gd name="T122" fmla="*/ 37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7" y="59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8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1" name="Freeform 34"/>
            <p:cNvSpPr>
              <a:spLocks/>
            </p:cNvSpPr>
            <p:nvPr/>
          </p:nvSpPr>
          <p:spPr bwMode="auto">
            <a:xfrm>
              <a:off x="2403" y="1737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3 h 74"/>
                <a:gd name="T6" fmla="*/ 27 w 37"/>
                <a:gd name="T7" fmla="*/ 67 h 74"/>
                <a:gd name="T8" fmla="*/ 29 w 37"/>
                <a:gd name="T9" fmla="*/ 68 h 74"/>
                <a:gd name="T10" fmla="*/ 29 w 37"/>
                <a:gd name="T11" fmla="*/ 70 h 74"/>
                <a:gd name="T12" fmla="*/ 32 w 37"/>
                <a:gd name="T13" fmla="*/ 70 h 74"/>
                <a:gd name="T14" fmla="*/ 35 w 37"/>
                <a:gd name="T15" fmla="*/ 70 h 74"/>
                <a:gd name="T16" fmla="*/ 37 w 37"/>
                <a:gd name="T17" fmla="*/ 70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0 h 74"/>
                <a:gd name="T24" fmla="*/ 1 w 37"/>
                <a:gd name="T25" fmla="*/ 70 h 74"/>
                <a:gd name="T26" fmla="*/ 5 w 37"/>
                <a:gd name="T27" fmla="*/ 70 h 74"/>
                <a:gd name="T28" fmla="*/ 8 w 37"/>
                <a:gd name="T29" fmla="*/ 70 h 74"/>
                <a:gd name="T30" fmla="*/ 10 w 37"/>
                <a:gd name="T31" fmla="*/ 68 h 74"/>
                <a:gd name="T32" fmla="*/ 10 w 37"/>
                <a:gd name="T33" fmla="*/ 67 h 74"/>
                <a:gd name="T34" fmla="*/ 10 w 37"/>
                <a:gd name="T35" fmla="*/ 63 h 74"/>
                <a:gd name="T36" fmla="*/ 11 w 37"/>
                <a:gd name="T37" fmla="*/ 58 h 74"/>
                <a:gd name="T38" fmla="*/ 11 w 37"/>
                <a:gd name="T39" fmla="*/ 22 h 74"/>
                <a:gd name="T40" fmla="*/ 10 w 37"/>
                <a:gd name="T41" fmla="*/ 17 h 74"/>
                <a:gd name="T42" fmla="*/ 10 w 37"/>
                <a:gd name="T43" fmla="*/ 15 h 74"/>
                <a:gd name="T44" fmla="*/ 10 w 37"/>
                <a:gd name="T45" fmla="*/ 15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5 h 74"/>
                <a:gd name="T56" fmla="*/ 0 w 37"/>
                <a:gd name="T57" fmla="*/ 12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3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1" y="22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2" name="Freeform 35"/>
            <p:cNvSpPr>
              <a:spLocks/>
            </p:cNvSpPr>
            <p:nvPr/>
          </p:nvSpPr>
          <p:spPr bwMode="auto">
            <a:xfrm>
              <a:off x="2252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3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78 w 282"/>
                <a:gd name="T11" fmla="*/ 6 h 284"/>
                <a:gd name="T12" fmla="*/ 140 w 282"/>
                <a:gd name="T13" fmla="*/ 0 h 284"/>
                <a:gd name="T14" fmla="*/ 103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3 w 282"/>
                <a:gd name="T23" fmla="*/ 105 h 284"/>
                <a:gd name="T24" fmla="*/ 0 w 282"/>
                <a:gd name="T25" fmla="*/ 142 h 284"/>
                <a:gd name="T26" fmla="*/ 3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3 w 282"/>
                <a:gd name="T35" fmla="*/ 279 h 284"/>
                <a:gd name="T36" fmla="*/ 140 w 282"/>
                <a:gd name="T37" fmla="*/ 284 h 284"/>
                <a:gd name="T38" fmla="*/ 178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3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3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78" y="6"/>
                  </a:lnTo>
                  <a:lnTo>
                    <a:pt x="140" y="0"/>
                  </a:lnTo>
                  <a:lnTo>
                    <a:pt x="103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3" y="105"/>
                  </a:lnTo>
                  <a:lnTo>
                    <a:pt x="0" y="142"/>
                  </a:lnTo>
                  <a:lnTo>
                    <a:pt x="3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3" y="279"/>
                  </a:lnTo>
                  <a:lnTo>
                    <a:pt x="140" y="284"/>
                  </a:lnTo>
                  <a:lnTo>
                    <a:pt x="178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3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36"/>
            <p:cNvSpPr>
              <a:spLocks/>
            </p:cNvSpPr>
            <p:nvPr/>
          </p:nvSpPr>
          <p:spPr bwMode="auto">
            <a:xfrm>
              <a:off x="2997" y="153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4 w 284"/>
                <a:gd name="T5" fmla="*/ 70 h 284"/>
                <a:gd name="T6" fmla="*/ 243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5 w 284"/>
                <a:gd name="T15" fmla="*/ 5 h 284"/>
                <a:gd name="T16" fmla="*/ 71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6 w 284"/>
                <a:gd name="T23" fmla="*/ 105 h 284"/>
                <a:gd name="T24" fmla="*/ 0 w 284"/>
                <a:gd name="T25" fmla="*/ 142 h 284"/>
                <a:gd name="T26" fmla="*/ 6 w 284"/>
                <a:gd name="T27" fmla="*/ 180 h 284"/>
                <a:gd name="T28" fmla="*/ 19 w 284"/>
                <a:gd name="T29" fmla="*/ 214 h 284"/>
                <a:gd name="T30" fmla="*/ 41 w 284"/>
                <a:gd name="T31" fmla="*/ 241 h 284"/>
                <a:gd name="T32" fmla="*/ 71 w 284"/>
                <a:gd name="T33" fmla="*/ 264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4 h 284"/>
                <a:gd name="T42" fmla="*/ 243 w 284"/>
                <a:gd name="T43" fmla="*/ 241 h 284"/>
                <a:gd name="T44" fmla="*/ 264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4" y="70"/>
                  </a:lnTo>
                  <a:lnTo>
                    <a:pt x="243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1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1" y="264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4"/>
                  </a:lnTo>
                  <a:lnTo>
                    <a:pt x="243" y="241"/>
                  </a:lnTo>
                  <a:lnTo>
                    <a:pt x="264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37"/>
            <p:cNvSpPr>
              <a:spLocks/>
            </p:cNvSpPr>
            <p:nvPr/>
          </p:nvSpPr>
          <p:spPr bwMode="auto">
            <a:xfrm>
              <a:off x="3659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7 w 378"/>
                <a:gd name="T5" fmla="*/ 106 h 378"/>
                <a:gd name="T6" fmla="*/ 335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5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5 w 378"/>
                <a:gd name="T51" fmla="*/ 306 h 378"/>
                <a:gd name="T52" fmla="*/ 357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7" y="106"/>
                  </a:lnTo>
                  <a:lnTo>
                    <a:pt x="335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5" y="306"/>
                  </a:lnTo>
                  <a:lnTo>
                    <a:pt x="357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38"/>
            <p:cNvSpPr>
              <a:spLocks noEditPoints="1"/>
            </p:cNvSpPr>
            <p:nvPr/>
          </p:nvSpPr>
          <p:spPr bwMode="auto">
            <a:xfrm>
              <a:off x="3791" y="1675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7 w 65"/>
                <a:gd name="T3" fmla="*/ 59 h 91"/>
                <a:gd name="T4" fmla="*/ 34 w 65"/>
                <a:gd name="T5" fmla="*/ 62 h 91"/>
                <a:gd name="T6" fmla="*/ 29 w 65"/>
                <a:gd name="T7" fmla="*/ 64 h 91"/>
                <a:gd name="T8" fmla="*/ 24 w 65"/>
                <a:gd name="T9" fmla="*/ 64 h 91"/>
                <a:gd name="T10" fmla="*/ 17 w 65"/>
                <a:gd name="T11" fmla="*/ 62 h 91"/>
                <a:gd name="T12" fmla="*/ 10 w 65"/>
                <a:gd name="T13" fmla="*/ 59 h 91"/>
                <a:gd name="T14" fmla="*/ 5 w 65"/>
                <a:gd name="T15" fmla="*/ 53 h 91"/>
                <a:gd name="T16" fmla="*/ 3 w 65"/>
                <a:gd name="T17" fmla="*/ 48 h 91"/>
                <a:gd name="T18" fmla="*/ 1 w 65"/>
                <a:gd name="T19" fmla="*/ 41 h 91"/>
                <a:gd name="T20" fmla="*/ 0 w 65"/>
                <a:gd name="T21" fmla="*/ 35 h 91"/>
                <a:gd name="T22" fmla="*/ 1 w 65"/>
                <a:gd name="T23" fmla="*/ 26 h 91"/>
                <a:gd name="T24" fmla="*/ 5 w 65"/>
                <a:gd name="T25" fmla="*/ 18 h 91"/>
                <a:gd name="T26" fmla="*/ 7 w 65"/>
                <a:gd name="T27" fmla="*/ 12 h 91"/>
                <a:gd name="T28" fmla="*/ 10 w 65"/>
                <a:gd name="T29" fmla="*/ 7 h 91"/>
                <a:gd name="T30" fmla="*/ 15 w 65"/>
                <a:gd name="T31" fmla="*/ 4 h 91"/>
                <a:gd name="T32" fmla="*/ 22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39 w 65"/>
                <a:gd name="T39" fmla="*/ 2 h 91"/>
                <a:gd name="T40" fmla="*/ 42 w 65"/>
                <a:gd name="T41" fmla="*/ 4 h 91"/>
                <a:gd name="T42" fmla="*/ 46 w 65"/>
                <a:gd name="T43" fmla="*/ 6 h 91"/>
                <a:gd name="T44" fmla="*/ 56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3 h 91"/>
                <a:gd name="T52" fmla="*/ 60 w 65"/>
                <a:gd name="T53" fmla="*/ 86 h 91"/>
                <a:gd name="T54" fmla="*/ 61 w 65"/>
                <a:gd name="T55" fmla="*/ 88 h 91"/>
                <a:gd name="T56" fmla="*/ 65 w 65"/>
                <a:gd name="T57" fmla="*/ 89 h 91"/>
                <a:gd name="T58" fmla="*/ 65 w 65"/>
                <a:gd name="T59" fmla="*/ 91 h 91"/>
                <a:gd name="T60" fmla="*/ 32 w 65"/>
                <a:gd name="T61" fmla="*/ 91 h 91"/>
                <a:gd name="T62" fmla="*/ 32 w 65"/>
                <a:gd name="T63" fmla="*/ 89 h 91"/>
                <a:gd name="T64" fmla="*/ 36 w 65"/>
                <a:gd name="T65" fmla="*/ 89 h 91"/>
                <a:gd name="T66" fmla="*/ 37 w 65"/>
                <a:gd name="T67" fmla="*/ 88 h 91"/>
                <a:gd name="T68" fmla="*/ 39 w 65"/>
                <a:gd name="T69" fmla="*/ 88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1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39 w 65"/>
                <a:gd name="T87" fmla="*/ 11 h 91"/>
                <a:gd name="T88" fmla="*/ 37 w 65"/>
                <a:gd name="T89" fmla="*/ 9 h 91"/>
                <a:gd name="T90" fmla="*/ 36 w 65"/>
                <a:gd name="T91" fmla="*/ 6 h 91"/>
                <a:gd name="T92" fmla="*/ 34 w 65"/>
                <a:gd name="T93" fmla="*/ 4 h 91"/>
                <a:gd name="T94" fmla="*/ 31 w 65"/>
                <a:gd name="T95" fmla="*/ 4 h 91"/>
                <a:gd name="T96" fmla="*/ 27 w 65"/>
                <a:gd name="T97" fmla="*/ 6 h 91"/>
                <a:gd name="T98" fmla="*/ 24 w 65"/>
                <a:gd name="T99" fmla="*/ 9 h 91"/>
                <a:gd name="T100" fmla="*/ 20 w 65"/>
                <a:gd name="T101" fmla="*/ 12 h 91"/>
                <a:gd name="T102" fmla="*/ 20 w 65"/>
                <a:gd name="T103" fmla="*/ 18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0 w 65"/>
                <a:gd name="T111" fmla="*/ 48 h 91"/>
                <a:gd name="T112" fmla="*/ 22 w 65"/>
                <a:gd name="T113" fmla="*/ 53 h 91"/>
                <a:gd name="T114" fmla="*/ 25 w 65"/>
                <a:gd name="T115" fmla="*/ 55 h 91"/>
                <a:gd name="T116" fmla="*/ 29 w 65"/>
                <a:gd name="T117" fmla="*/ 57 h 91"/>
                <a:gd name="T118" fmla="*/ 32 w 65"/>
                <a:gd name="T119" fmla="*/ 57 h 91"/>
                <a:gd name="T120" fmla="*/ 36 w 65"/>
                <a:gd name="T121" fmla="*/ 55 h 91"/>
                <a:gd name="T122" fmla="*/ 37 w 65"/>
                <a:gd name="T123" fmla="*/ 53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7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5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37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Freeform 39"/>
            <p:cNvSpPr>
              <a:spLocks/>
            </p:cNvSpPr>
            <p:nvPr/>
          </p:nvSpPr>
          <p:spPr bwMode="auto">
            <a:xfrm>
              <a:off x="3856" y="1732"/>
              <a:ext cx="48" cy="73"/>
            </a:xfrm>
            <a:custGeom>
              <a:avLst/>
              <a:gdLst>
                <a:gd name="T0" fmla="*/ 13 w 48"/>
                <a:gd name="T1" fmla="*/ 32 h 73"/>
                <a:gd name="T2" fmla="*/ 22 w 48"/>
                <a:gd name="T3" fmla="*/ 29 h 73"/>
                <a:gd name="T4" fmla="*/ 25 w 48"/>
                <a:gd name="T5" fmla="*/ 26 h 73"/>
                <a:gd name="T6" fmla="*/ 29 w 48"/>
                <a:gd name="T7" fmla="*/ 19 h 73"/>
                <a:gd name="T8" fmla="*/ 25 w 48"/>
                <a:gd name="T9" fmla="*/ 10 h 73"/>
                <a:gd name="T10" fmla="*/ 17 w 48"/>
                <a:gd name="T11" fmla="*/ 7 h 73"/>
                <a:gd name="T12" fmla="*/ 7 w 48"/>
                <a:gd name="T13" fmla="*/ 10 h 73"/>
                <a:gd name="T14" fmla="*/ 1 w 48"/>
                <a:gd name="T15" fmla="*/ 14 h 73"/>
                <a:gd name="T16" fmla="*/ 12 w 48"/>
                <a:gd name="T17" fmla="*/ 3 h 73"/>
                <a:gd name="T18" fmla="*/ 25 w 48"/>
                <a:gd name="T19" fmla="*/ 0 h 73"/>
                <a:gd name="T20" fmla="*/ 36 w 48"/>
                <a:gd name="T21" fmla="*/ 2 h 73"/>
                <a:gd name="T22" fmla="*/ 42 w 48"/>
                <a:gd name="T23" fmla="*/ 8 h 73"/>
                <a:gd name="T24" fmla="*/ 42 w 48"/>
                <a:gd name="T25" fmla="*/ 17 h 73"/>
                <a:gd name="T26" fmla="*/ 37 w 48"/>
                <a:gd name="T27" fmla="*/ 24 h 73"/>
                <a:gd name="T28" fmla="*/ 39 w 48"/>
                <a:gd name="T29" fmla="*/ 29 h 73"/>
                <a:gd name="T30" fmla="*/ 46 w 48"/>
                <a:gd name="T31" fmla="*/ 39 h 73"/>
                <a:gd name="T32" fmla="*/ 46 w 48"/>
                <a:gd name="T33" fmla="*/ 53 h 73"/>
                <a:gd name="T34" fmla="*/ 39 w 48"/>
                <a:gd name="T35" fmla="*/ 65 h 73"/>
                <a:gd name="T36" fmla="*/ 25 w 48"/>
                <a:gd name="T37" fmla="*/ 72 h 73"/>
                <a:gd name="T38" fmla="*/ 12 w 48"/>
                <a:gd name="T39" fmla="*/ 73 h 73"/>
                <a:gd name="T40" fmla="*/ 3 w 48"/>
                <a:gd name="T41" fmla="*/ 70 h 73"/>
                <a:gd name="T42" fmla="*/ 0 w 48"/>
                <a:gd name="T43" fmla="*/ 63 h 73"/>
                <a:gd name="T44" fmla="*/ 1 w 48"/>
                <a:gd name="T45" fmla="*/ 58 h 73"/>
                <a:gd name="T46" fmla="*/ 7 w 48"/>
                <a:gd name="T47" fmla="*/ 56 h 73"/>
                <a:gd name="T48" fmla="*/ 8 w 48"/>
                <a:gd name="T49" fmla="*/ 56 h 73"/>
                <a:gd name="T50" fmla="*/ 12 w 48"/>
                <a:gd name="T51" fmla="*/ 60 h 73"/>
                <a:gd name="T52" fmla="*/ 20 w 48"/>
                <a:gd name="T53" fmla="*/ 65 h 73"/>
                <a:gd name="T54" fmla="*/ 29 w 48"/>
                <a:gd name="T55" fmla="*/ 65 h 73"/>
                <a:gd name="T56" fmla="*/ 34 w 48"/>
                <a:gd name="T57" fmla="*/ 60 h 73"/>
                <a:gd name="T58" fmla="*/ 34 w 48"/>
                <a:gd name="T59" fmla="*/ 48 h 73"/>
                <a:gd name="T60" fmla="*/ 25 w 48"/>
                <a:gd name="T61" fmla="*/ 39 h 73"/>
                <a:gd name="T62" fmla="*/ 13 w 48"/>
                <a:gd name="T63" fmla="*/ 34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73"/>
                <a:gd name="T98" fmla="*/ 48 w 48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73">
                  <a:moveTo>
                    <a:pt x="13" y="34"/>
                  </a:moveTo>
                  <a:lnTo>
                    <a:pt x="13" y="3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7" y="14"/>
                  </a:lnTo>
                  <a:lnTo>
                    <a:pt x="25" y="10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32" y="26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6" y="39"/>
                  </a:lnTo>
                  <a:lnTo>
                    <a:pt x="48" y="46"/>
                  </a:lnTo>
                  <a:lnTo>
                    <a:pt x="46" y="53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2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7" y="72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20" y="65"/>
                  </a:lnTo>
                  <a:lnTo>
                    <a:pt x="25" y="65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0"/>
                  </a:lnTo>
                  <a:lnTo>
                    <a:pt x="34" y="55"/>
                  </a:lnTo>
                  <a:lnTo>
                    <a:pt x="34" y="48"/>
                  </a:lnTo>
                  <a:lnTo>
                    <a:pt x="29" y="43"/>
                  </a:lnTo>
                  <a:lnTo>
                    <a:pt x="25" y="39"/>
                  </a:lnTo>
                  <a:lnTo>
                    <a:pt x="20" y="3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Freeform 40"/>
            <p:cNvSpPr>
              <a:spLocks/>
            </p:cNvSpPr>
            <p:nvPr/>
          </p:nvSpPr>
          <p:spPr bwMode="auto">
            <a:xfrm>
              <a:off x="3705" y="154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5 w 284"/>
                <a:gd name="T5" fmla="*/ 71 h 284"/>
                <a:gd name="T6" fmla="*/ 243 w 284"/>
                <a:gd name="T7" fmla="*/ 43 h 284"/>
                <a:gd name="T8" fmla="*/ 214 w 284"/>
                <a:gd name="T9" fmla="*/ 21 h 284"/>
                <a:gd name="T10" fmla="*/ 180 w 284"/>
                <a:gd name="T11" fmla="*/ 6 h 284"/>
                <a:gd name="T12" fmla="*/ 142 w 284"/>
                <a:gd name="T13" fmla="*/ 0 h 284"/>
                <a:gd name="T14" fmla="*/ 105 w 284"/>
                <a:gd name="T15" fmla="*/ 6 h 284"/>
                <a:gd name="T16" fmla="*/ 70 w 284"/>
                <a:gd name="T17" fmla="*/ 21 h 284"/>
                <a:gd name="T18" fmla="*/ 43 w 284"/>
                <a:gd name="T19" fmla="*/ 43 h 284"/>
                <a:gd name="T20" fmla="*/ 21 w 284"/>
                <a:gd name="T21" fmla="*/ 71 h 284"/>
                <a:gd name="T22" fmla="*/ 5 w 284"/>
                <a:gd name="T23" fmla="*/ 105 h 284"/>
                <a:gd name="T24" fmla="*/ 0 w 284"/>
                <a:gd name="T25" fmla="*/ 142 h 284"/>
                <a:gd name="T26" fmla="*/ 5 w 284"/>
                <a:gd name="T27" fmla="*/ 180 h 284"/>
                <a:gd name="T28" fmla="*/ 21 w 284"/>
                <a:gd name="T29" fmla="*/ 214 h 284"/>
                <a:gd name="T30" fmla="*/ 43 w 284"/>
                <a:gd name="T31" fmla="*/ 243 h 284"/>
                <a:gd name="T32" fmla="*/ 70 w 284"/>
                <a:gd name="T33" fmla="*/ 266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6 h 284"/>
                <a:gd name="T42" fmla="*/ 243 w 284"/>
                <a:gd name="T43" fmla="*/ 243 h 284"/>
                <a:gd name="T44" fmla="*/ 265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5" y="71"/>
                  </a:lnTo>
                  <a:lnTo>
                    <a:pt x="243" y="43"/>
                  </a:lnTo>
                  <a:lnTo>
                    <a:pt x="214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3" y="43"/>
                  </a:lnTo>
                  <a:lnTo>
                    <a:pt x="21" y="71"/>
                  </a:lnTo>
                  <a:lnTo>
                    <a:pt x="5" y="105"/>
                  </a:lnTo>
                  <a:lnTo>
                    <a:pt x="0" y="142"/>
                  </a:lnTo>
                  <a:lnTo>
                    <a:pt x="5" y="180"/>
                  </a:lnTo>
                  <a:lnTo>
                    <a:pt x="21" y="214"/>
                  </a:lnTo>
                  <a:lnTo>
                    <a:pt x="43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6"/>
                  </a:lnTo>
                  <a:lnTo>
                    <a:pt x="243" y="243"/>
                  </a:lnTo>
                  <a:lnTo>
                    <a:pt x="265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Freeform 41"/>
            <p:cNvSpPr>
              <a:spLocks/>
            </p:cNvSpPr>
            <p:nvPr/>
          </p:nvSpPr>
          <p:spPr bwMode="auto">
            <a:xfrm>
              <a:off x="4340" y="1499"/>
              <a:ext cx="377" cy="378"/>
            </a:xfrm>
            <a:custGeom>
              <a:avLst/>
              <a:gdLst>
                <a:gd name="T0" fmla="*/ 377 w 377"/>
                <a:gd name="T1" fmla="*/ 188 h 378"/>
                <a:gd name="T2" fmla="*/ 372 w 377"/>
                <a:gd name="T3" fmla="*/ 146 h 378"/>
                <a:gd name="T4" fmla="*/ 359 w 377"/>
                <a:gd name="T5" fmla="*/ 106 h 378"/>
                <a:gd name="T6" fmla="*/ 336 w 377"/>
                <a:gd name="T7" fmla="*/ 70 h 378"/>
                <a:gd name="T8" fmla="*/ 307 w 377"/>
                <a:gd name="T9" fmla="*/ 41 h 378"/>
                <a:gd name="T10" fmla="*/ 271 w 377"/>
                <a:gd name="T11" fmla="*/ 19 h 378"/>
                <a:gd name="T12" fmla="*/ 232 w 377"/>
                <a:gd name="T13" fmla="*/ 5 h 378"/>
                <a:gd name="T14" fmla="*/ 189 w 377"/>
                <a:gd name="T15" fmla="*/ 0 h 378"/>
                <a:gd name="T16" fmla="*/ 145 w 377"/>
                <a:gd name="T17" fmla="*/ 5 h 378"/>
                <a:gd name="T18" fmla="*/ 106 w 377"/>
                <a:gd name="T19" fmla="*/ 19 h 378"/>
                <a:gd name="T20" fmla="*/ 71 w 377"/>
                <a:gd name="T21" fmla="*/ 41 h 378"/>
                <a:gd name="T22" fmla="*/ 41 w 377"/>
                <a:gd name="T23" fmla="*/ 70 h 378"/>
                <a:gd name="T24" fmla="*/ 18 w 377"/>
                <a:gd name="T25" fmla="*/ 106 h 378"/>
                <a:gd name="T26" fmla="*/ 5 w 377"/>
                <a:gd name="T27" fmla="*/ 146 h 378"/>
                <a:gd name="T28" fmla="*/ 0 w 377"/>
                <a:gd name="T29" fmla="*/ 188 h 378"/>
                <a:gd name="T30" fmla="*/ 5 w 377"/>
                <a:gd name="T31" fmla="*/ 231 h 378"/>
                <a:gd name="T32" fmla="*/ 18 w 377"/>
                <a:gd name="T33" fmla="*/ 272 h 378"/>
                <a:gd name="T34" fmla="*/ 41 w 377"/>
                <a:gd name="T35" fmla="*/ 306 h 378"/>
                <a:gd name="T36" fmla="*/ 71 w 377"/>
                <a:gd name="T37" fmla="*/ 335 h 378"/>
                <a:gd name="T38" fmla="*/ 106 w 377"/>
                <a:gd name="T39" fmla="*/ 358 h 378"/>
                <a:gd name="T40" fmla="*/ 145 w 377"/>
                <a:gd name="T41" fmla="*/ 373 h 378"/>
                <a:gd name="T42" fmla="*/ 189 w 377"/>
                <a:gd name="T43" fmla="*/ 378 h 378"/>
                <a:gd name="T44" fmla="*/ 232 w 377"/>
                <a:gd name="T45" fmla="*/ 373 h 378"/>
                <a:gd name="T46" fmla="*/ 271 w 377"/>
                <a:gd name="T47" fmla="*/ 358 h 378"/>
                <a:gd name="T48" fmla="*/ 307 w 377"/>
                <a:gd name="T49" fmla="*/ 335 h 378"/>
                <a:gd name="T50" fmla="*/ 336 w 377"/>
                <a:gd name="T51" fmla="*/ 306 h 378"/>
                <a:gd name="T52" fmla="*/ 359 w 377"/>
                <a:gd name="T53" fmla="*/ 272 h 378"/>
                <a:gd name="T54" fmla="*/ 372 w 377"/>
                <a:gd name="T55" fmla="*/ 231 h 378"/>
                <a:gd name="T56" fmla="*/ 377 w 377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88"/>
                  </a:moveTo>
                  <a:lnTo>
                    <a:pt x="372" y="146"/>
                  </a:lnTo>
                  <a:lnTo>
                    <a:pt x="359" y="106"/>
                  </a:lnTo>
                  <a:lnTo>
                    <a:pt x="336" y="70"/>
                  </a:lnTo>
                  <a:lnTo>
                    <a:pt x="307" y="41"/>
                  </a:lnTo>
                  <a:lnTo>
                    <a:pt x="271" y="19"/>
                  </a:lnTo>
                  <a:lnTo>
                    <a:pt x="232" y="5"/>
                  </a:lnTo>
                  <a:lnTo>
                    <a:pt x="189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1" y="41"/>
                  </a:lnTo>
                  <a:lnTo>
                    <a:pt x="41" y="70"/>
                  </a:lnTo>
                  <a:lnTo>
                    <a:pt x="18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8" y="272"/>
                  </a:lnTo>
                  <a:lnTo>
                    <a:pt x="41" y="306"/>
                  </a:lnTo>
                  <a:lnTo>
                    <a:pt x="71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9" y="378"/>
                  </a:lnTo>
                  <a:lnTo>
                    <a:pt x="232" y="373"/>
                  </a:lnTo>
                  <a:lnTo>
                    <a:pt x="271" y="358"/>
                  </a:lnTo>
                  <a:lnTo>
                    <a:pt x="307" y="335"/>
                  </a:lnTo>
                  <a:lnTo>
                    <a:pt x="336" y="306"/>
                  </a:lnTo>
                  <a:lnTo>
                    <a:pt x="359" y="272"/>
                  </a:lnTo>
                  <a:lnTo>
                    <a:pt x="372" y="231"/>
                  </a:lnTo>
                  <a:lnTo>
                    <a:pt x="377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Freeform 42"/>
            <p:cNvSpPr>
              <a:spLocks noEditPoints="1"/>
            </p:cNvSpPr>
            <p:nvPr/>
          </p:nvSpPr>
          <p:spPr bwMode="auto">
            <a:xfrm>
              <a:off x="4473" y="1675"/>
              <a:ext cx="63" cy="91"/>
            </a:xfrm>
            <a:custGeom>
              <a:avLst/>
              <a:gdLst>
                <a:gd name="T0" fmla="*/ 39 w 63"/>
                <a:gd name="T1" fmla="*/ 55 h 91"/>
                <a:gd name="T2" fmla="*/ 36 w 63"/>
                <a:gd name="T3" fmla="*/ 59 h 91"/>
                <a:gd name="T4" fmla="*/ 32 w 63"/>
                <a:gd name="T5" fmla="*/ 62 h 91"/>
                <a:gd name="T6" fmla="*/ 27 w 63"/>
                <a:gd name="T7" fmla="*/ 64 h 91"/>
                <a:gd name="T8" fmla="*/ 22 w 63"/>
                <a:gd name="T9" fmla="*/ 64 h 91"/>
                <a:gd name="T10" fmla="*/ 15 w 63"/>
                <a:gd name="T11" fmla="*/ 62 h 91"/>
                <a:gd name="T12" fmla="*/ 10 w 63"/>
                <a:gd name="T13" fmla="*/ 59 h 91"/>
                <a:gd name="T14" fmla="*/ 5 w 63"/>
                <a:gd name="T15" fmla="*/ 53 h 91"/>
                <a:gd name="T16" fmla="*/ 2 w 63"/>
                <a:gd name="T17" fmla="*/ 48 h 91"/>
                <a:gd name="T18" fmla="*/ 0 w 63"/>
                <a:gd name="T19" fmla="*/ 41 h 91"/>
                <a:gd name="T20" fmla="*/ 0 w 63"/>
                <a:gd name="T21" fmla="*/ 35 h 91"/>
                <a:gd name="T22" fmla="*/ 0 w 63"/>
                <a:gd name="T23" fmla="*/ 26 h 91"/>
                <a:gd name="T24" fmla="*/ 3 w 63"/>
                <a:gd name="T25" fmla="*/ 18 h 91"/>
                <a:gd name="T26" fmla="*/ 7 w 63"/>
                <a:gd name="T27" fmla="*/ 12 h 91"/>
                <a:gd name="T28" fmla="*/ 10 w 63"/>
                <a:gd name="T29" fmla="*/ 7 h 91"/>
                <a:gd name="T30" fmla="*/ 14 w 63"/>
                <a:gd name="T31" fmla="*/ 4 h 91"/>
                <a:gd name="T32" fmla="*/ 22 w 63"/>
                <a:gd name="T33" fmla="*/ 0 h 91"/>
                <a:gd name="T34" fmla="*/ 29 w 63"/>
                <a:gd name="T35" fmla="*/ 0 h 91"/>
                <a:gd name="T36" fmla="*/ 34 w 63"/>
                <a:gd name="T37" fmla="*/ 0 h 91"/>
                <a:gd name="T38" fmla="*/ 39 w 63"/>
                <a:gd name="T39" fmla="*/ 2 h 91"/>
                <a:gd name="T40" fmla="*/ 43 w 63"/>
                <a:gd name="T41" fmla="*/ 4 h 91"/>
                <a:gd name="T42" fmla="*/ 46 w 63"/>
                <a:gd name="T43" fmla="*/ 6 h 91"/>
                <a:gd name="T44" fmla="*/ 56 w 63"/>
                <a:gd name="T45" fmla="*/ 0 h 91"/>
                <a:gd name="T46" fmla="*/ 58 w 63"/>
                <a:gd name="T47" fmla="*/ 0 h 91"/>
                <a:gd name="T48" fmla="*/ 58 w 63"/>
                <a:gd name="T49" fmla="*/ 77 h 91"/>
                <a:gd name="T50" fmla="*/ 58 w 63"/>
                <a:gd name="T51" fmla="*/ 83 h 91"/>
                <a:gd name="T52" fmla="*/ 60 w 63"/>
                <a:gd name="T53" fmla="*/ 86 h 91"/>
                <a:gd name="T54" fmla="*/ 61 w 63"/>
                <a:gd name="T55" fmla="*/ 88 h 91"/>
                <a:gd name="T56" fmla="*/ 63 w 63"/>
                <a:gd name="T57" fmla="*/ 89 h 91"/>
                <a:gd name="T58" fmla="*/ 63 w 63"/>
                <a:gd name="T59" fmla="*/ 91 h 91"/>
                <a:gd name="T60" fmla="*/ 31 w 63"/>
                <a:gd name="T61" fmla="*/ 91 h 91"/>
                <a:gd name="T62" fmla="*/ 31 w 63"/>
                <a:gd name="T63" fmla="*/ 89 h 91"/>
                <a:gd name="T64" fmla="*/ 34 w 63"/>
                <a:gd name="T65" fmla="*/ 89 h 91"/>
                <a:gd name="T66" fmla="*/ 37 w 63"/>
                <a:gd name="T67" fmla="*/ 88 h 91"/>
                <a:gd name="T68" fmla="*/ 39 w 63"/>
                <a:gd name="T69" fmla="*/ 88 h 91"/>
                <a:gd name="T70" fmla="*/ 39 w 63"/>
                <a:gd name="T71" fmla="*/ 86 h 91"/>
                <a:gd name="T72" fmla="*/ 39 w 63"/>
                <a:gd name="T73" fmla="*/ 84 h 91"/>
                <a:gd name="T74" fmla="*/ 39 w 63"/>
                <a:gd name="T75" fmla="*/ 81 h 91"/>
                <a:gd name="T76" fmla="*/ 39 w 63"/>
                <a:gd name="T77" fmla="*/ 55 h 91"/>
                <a:gd name="T78" fmla="*/ 39 w 63"/>
                <a:gd name="T79" fmla="*/ 50 h 91"/>
                <a:gd name="T80" fmla="*/ 39 w 63"/>
                <a:gd name="T81" fmla="*/ 24 h 91"/>
                <a:gd name="T82" fmla="*/ 39 w 63"/>
                <a:gd name="T83" fmla="*/ 19 h 91"/>
                <a:gd name="T84" fmla="*/ 39 w 63"/>
                <a:gd name="T85" fmla="*/ 14 h 91"/>
                <a:gd name="T86" fmla="*/ 39 w 63"/>
                <a:gd name="T87" fmla="*/ 11 h 91"/>
                <a:gd name="T88" fmla="*/ 37 w 63"/>
                <a:gd name="T89" fmla="*/ 9 h 91"/>
                <a:gd name="T90" fmla="*/ 34 w 63"/>
                <a:gd name="T91" fmla="*/ 6 h 91"/>
                <a:gd name="T92" fmla="*/ 32 w 63"/>
                <a:gd name="T93" fmla="*/ 4 h 91"/>
                <a:gd name="T94" fmla="*/ 31 w 63"/>
                <a:gd name="T95" fmla="*/ 4 h 91"/>
                <a:gd name="T96" fmla="*/ 26 w 63"/>
                <a:gd name="T97" fmla="*/ 6 h 91"/>
                <a:gd name="T98" fmla="*/ 22 w 63"/>
                <a:gd name="T99" fmla="*/ 9 h 91"/>
                <a:gd name="T100" fmla="*/ 20 w 63"/>
                <a:gd name="T101" fmla="*/ 12 h 91"/>
                <a:gd name="T102" fmla="*/ 19 w 63"/>
                <a:gd name="T103" fmla="*/ 18 h 91"/>
                <a:gd name="T104" fmla="*/ 17 w 63"/>
                <a:gd name="T105" fmla="*/ 24 h 91"/>
                <a:gd name="T106" fmla="*/ 17 w 63"/>
                <a:gd name="T107" fmla="*/ 33 h 91"/>
                <a:gd name="T108" fmla="*/ 17 w 63"/>
                <a:gd name="T109" fmla="*/ 41 h 91"/>
                <a:gd name="T110" fmla="*/ 19 w 63"/>
                <a:gd name="T111" fmla="*/ 48 h 91"/>
                <a:gd name="T112" fmla="*/ 22 w 63"/>
                <a:gd name="T113" fmla="*/ 53 h 91"/>
                <a:gd name="T114" fmla="*/ 24 w 63"/>
                <a:gd name="T115" fmla="*/ 55 h 91"/>
                <a:gd name="T116" fmla="*/ 29 w 63"/>
                <a:gd name="T117" fmla="*/ 57 h 91"/>
                <a:gd name="T118" fmla="*/ 31 w 63"/>
                <a:gd name="T119" fmla="*/ 57 h 91"/>
                <a:gd name="T120" fmla="*/ 34 w 63"/>
                <a:gd name="T121" fmla="*/ 55 h 91"/>
                <a:gd name="T122" fmla="*/ 37 w 63"/>
                <a:gd name="T123" fmla="*/ 53 h 91"/>
                <a:gd name="T124" fmla="*/ 39 w 63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"/>
                <a:gd name="T190" fmla="*/ 0 h 91"/>
                <a:gd name="T191" fmla="*/ 63 w 63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" h="91">
                  <a:moveTo>
                    <a:pt x="39" y="55"/>
                  </a:moveTo>
                  <a:lnTo>
                    <a:pt x="36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4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1"/>
                  </a:lnTo>
                  <a:lnTo>
                    <a:pt x="39" y="55"/>
                  </a:lnTo>
                  <a:close/>
                  <a:moveTo>
                    <a:pt x="39" y="50"/>
                  </a:move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0" y="12"/>
                  </a:lnTo>
                  <a:lnTo>
                    <a:pt x="19" y="18"/>
                  </a:lnTo>
                  <a:lnTo>
                    <a:pt x="17" y="24"/>
                  </a:lnTo>
                  <a:lnTo>
                    <a:pt x="17" y="33"/>
                  </a:lnTo>
                  <a:lnTo>
                    <a:pt x="17" y="41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55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Freeform 43"/>
            <p:cNvSpPr>
              <a:spLocks/>
            </p:cNvSpPr>
            <p:nvPr/>
          </p:nvSpPr>
          <p:spPr bwMode="auto">
            <a:xfrm>
              <a:off x="4387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4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80 w 282"/>
                <a:gd name="T11" fmla="*/ 6 h 284"/>
                <a:gd name="T12" fmla="*/ 142 w 282"/>
                <a:gd name="T13" fmla="*/ 0 h 284"/>
                <a:gd name="T14" fmla="*/ 105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6 w 282"/>
                <a:gd name="T23" fmla="*/ 105 h 284"/>
                <a:gd name="T24" fmla="*/ 0 w 282"/>
                <a:gd name="T25" fmla="*/ 142 h 284"/>
                <a:gd name="T26" fmla="*/ 6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5 w 282"/>
                <a:gd name="T35" fmla="*/ 279 h 284"/>
                <a:gd name="T36" fmla="*/ 142 w 282"/>
                <a:gd name="T37" fmla="*/ 284 h 284"/>
                <a:gd name="T38" fmla="*/ 180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4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4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4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Freeform 44"/>
            <p:cNvSpPr>
              <a:spLocks noEditPoints="1"/>
            </p:cNvSpPr>
            <p:nvPr/>
          </p:nvSpPr>
          <p:spPr bwMode="auto">
            <a:xfrm>
              <a:off x="4540" y="1732"/>
              <a:ext cx="46" cy="72"/>
            </a:xfrm>
            <a:custGeom>
              <a:avLst/>
              <a:gdLst>
                <a:gd name="T0" fmla="*/ 0 w 46"/>
                <a:gd name="T1" fmla="*/ 46 h 72"/>
                <a:gd name="T2" fmla="*/ 32 w 46"/>
                <a:gd name="T3" fmla="*/ 0 h 72"/>
                <a:gd name="T4" fmla="*/ 39 w 46"/>
                <a:gd name="T5" fmla="*/ 0 h 72"/>
                <a:gd name="T6" fmla="*/ 39 w 46"/>
                <a:gd name="T7" fmla="*/ 46 h 72"/>
                <a:gd name="T8" fmla="*/ 46 w 46"/>
                <a:gd name="T9" fmla="*/ 46 h 72"/>
                <a:gd name="T10" fmla="*/ 46 w 46"/>
                <a:gd name="T11" fmla="*/ 56 h 72"/>
                <a:gd name="T12" fmla="*/ 39 w 46"/>
                <a:gd name="T13" fmla="*/ 56 h 72"/>
                <a:gd name="T14" fmla="*/ 39 w 46"/>
                <a:gd name="T15" fmla="*/ 72 h 72"/>
                <a:gd name="T16" fmla="*/ 23 w 46"/>
                <a:gd name="T17" fmla="*/ 72 h 72"/>
                <a:gd name="T18" fmla="*/ 23 w 46"/>
                <a:gd name="T19" fmla="*/ 56 h 72"/>
                <a:gd name="T20" fmla="*/ 0 w 46"/>
                <a:gd name="T21" fmla="*/ 56 h 72"/>
                <a:gd name="T22" fmla="*/ 0 w 46"/>
                <a:gd name="T23" fmla="*/ 46 h 72"/>
                <a:gd name="T24" fmla="*/ 3 w 46"/>
                <a:gd name="T25" fmla="*/ 46 h 72"/>
                <a:gd name="T26" fmla="*/ 23 w 46"/>
                <a:gd name="T27" fmla="*/ 46 h 72"/>
                <a:gd name="T28" fmla="*/ 23 w 46"/>
                <a:gd name="T29" fmla="*/ 17 h 72"/>
                <a:gd name="T30" fmla="*/ 3 w 46"/>
                <a:gd name="T31" fmla="*/ 46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72"/>
                <a:gd name="T50" fmla="*/ 46 w 4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72">
                  <a:moveTo>
                    <a:pt x="0" y="46"/>
                  </a:moveTo>
                  <a:lnTo>
                    <a:pt x="32" y="0"/>
                  </a:lnTo>
                  <a:lnTo>
                    <a:pt x="39" y="0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39" y="56"/>
                  </a:lnTo>
                  <a:lnTo>
                    <a:pt x="39" y="72"/>
                  </a:lnTo>
                  <a:lnTo>
                    <a:pt x="23" y="72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46"/>
                  </a:lnTo>
                  <a:close/>
                  <a:moveTo>
                    <a:pt x="3" y="46"/>
                  </a:moveTo>
                  <a:lnTo>
                    <a:pt x="23" y="46"/>
                  </a:lnTo>
                  <a:lnTo>
                    <a:pt x="23" y="17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Freeform 45"/>
            <p:cNvSpPr>
              <a:spLocks/>
            </p:cNvSpPr>
            <p:nvPr/>
          </p:nvSpPr>
          <p:spPr bwMode="auto">
            <a:xfrm>
              <a:off x="2334" y="2043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5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5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Freeform 46"/>
            <p:cNvSpPr>
              <a:spLocks noEditPoints="1"/>
            </p:cNvSpPr>
            <p:nvPr/>
          </p:nvSpPr>
          <p:spPr bwMode="auto">
            <a:xfrm>
              <a:off x="2462" y="2226"/>
              <a:ext cx="64" cy="92"/>
            </a:xfrm>
            <a:custGeom>
              <a:avLst/>
              <a:gdLst>
                <a:gd name="T0" fmla="*/ 40 w 64"/>
                <a:gd name="T1" fmla="*/ 55 h 92"/>
                <a:gd name="T2" fmla="*/ 36 w 64"/>
                <a:gd name="T3" fmla="*/ 58 h 92"/>
                <a:gd name="T4" fmla="*/ 33 w 64"/>
                <a:gd name="T5" fmla="*/ 62 h 92"/>
                <a:gd name="T6" fmla="*/ 28 w 64"/>
                <a:gd name="T7" fmla="*/ 63 h 92"/>
                <a:gd name="T8" fmla="*/ 23 w 64"/>
                <a:gd name="T9" fmla="*/ 63 h 92"/>
                <a:gd name="T10" fmla="*/ 16 w 64"/>
                <a:gd name="T11" fmla="*/ 62 h 92"/>
                <a:gd name="T12" fmla="*/ 11 w 64"/>
                <a:gd name="T13" fmla="*/ 58 h 92"/>
                <a:gd name="T14" fmla="*/ 5 w 64"/>
                <a:gd name="T15" fmla="*/ 53 h 92"/>
                <a:gd name="T16" fmla="*/ 2 w 64"/>
                <a:gd name="T17" fmla="*/ 48 h 92"/>
                <a:gd name="T18" fmla="*/ 0 w 64"/>
                <a:gd name="T19" fmla="*/ 41 h 92"/>
                <a:gd name="T20" fmla="*/ 0 w 64"/>
                <a:gd name="T21" fmla="*/ 34 h 92"/>
                <a:gd name="T22" fmla="*/ 0 w 64"/>
                <a:gd name="T23" fmla="*/ 26 h 92"/>
                <a:gd name="T24" fmla="*/ 4 w 64"/>
                <a:gd name="T25" fmla="*/ 17 h 92"/>
                <a:gd name="T26" fmla="*/ 7 w 64"/>
                <a:gd name="T27" fmla="*/ 12 h 92"/>
                <a:gd name="T28" fmla="*/ 11 w 64"/>
                <a:gd name="T29" fmla="*/ 7 h 92"/>
                <a:gd name="T30" fmla="*/ 14 w 64"/>
                <a:gd name="T31" fmla="*/ 3 h 92"/>
                <a:gd name="T32" fmla="*/ 23 w 64"/>
                <a:gd name="T33" fmla="*/ 2 h 92"/>
                <a:gd name="T34" fmla="*/ 29 w 64"/>
                <a:gd name="T35" fmla="*/ 0 h 92"/>
                <a:gd name="T36" fmla="*/ 35 w 64"/>
                <a:gd name="T37" fmla="*/ 0 h 92"/>
                <a:gd name="T38" fmla="*/ 40 w 64"/>
                <a:gd name="T39" fmla="*/ 2 h 92"/>
                <a:gd name="T40" fmla="*/ 43 w 64"/>
                <a:gd name="T41" fmla="*/ 3 h 92"/>
                <a:gd name="T42" fmla="*/ 47 w 64"/>
                <a:gd name="T43" fmla="*/ 5 h 92"/>
                <a:gd name="T44" fmla="*/ 57 w 64"/>
                <a:gd name="T45" fmla="*/ 0 h 92"/>
                <a:gd name="T46" fmla="*/ 58 w 64"/>
                <a:gd name="T47" fmla="*/ 0 h 92"/>
                <a:gd name="T48" fmla="*/ 58 w 64"/>
                <a:gd name="T49" fmla="*/ 77 h 92"/>
                <a:gd name="T50" fmla="*/ 58 w 64"/>
                <a:gd name="T51" fmla="*/ 84 h 92"/>
                <a:gd name="T52" fmla="*/ 60 w 64"/>
                <a:gd name="T53" fmla="*/ 85 h 92"/>
                <a:gd name="T54" fmla="*/ 62 w 64"/>
                <a:gd name="T55" fmla="*/ 87 h 92"/>
                <a:gd name="T56" fmla="*/ 64 w 64"/>
                <a:gd name="T57" fmla="*/ 89 h 92"/>
                <a:gd name="T58" fmla="*/ 64 w 64"/>
                <a:gd name="T59" fmla="*/ 92 h 92"/>
                <a:gd name="T60" fmla="*/ 33 w 64"/>
                <a:gd name="T61" fmla="*/ 92 h 92"/>
                <a:gd name="T62" fmla="*/ 33 w 64"/>
                <a:gd name="T63" fmla="*/ 89 h 92"/>
                <a:gd name="T64" fmla="*/ 35 w 64"/>
                <a:gd name="T65" fmla="*/ 89 h 92"/>
                <a:gd name="T66" fmla="*/ 38 w 64"/>
                <a:gd name="T67" fmla="*/ 87 h 92"/>
                <a:gd name="T68" fmla="*/ 40 w 64"/>
                <a:gd name="T69" fmla="*/ 87 h 92"/>
                <a:gd name="T70" fmla="*/ 40 w 64"/>
                <a:gd name="T71" fmla="*/ 85 h 92"/>
                <a:gd name="T72" fmla="*/ 40 w 64"/>
                <a:gd name="T73" fmla="*/ 84 h 92"/>
                <a:gd name="T74" fmla="*/ 40 w 64"/>
                <a:gd name="T75" fmla="*/ 80 h 92"/>
                <a:gd name="T76" fmla="*/ 40 w 64"/>
                <a:gd name="T77" fmla="*/ 55 h 92"/>
                <a:gd name="T78" fmla="*/ 40 w 64"/>
                <a:gd name="T79" fmla="*/ 50 h 92"/>
                <a:gd name="T80" fmla="*/ 40 w 64"/>
                <a:gd name="T81" fmla="*/ 26 h 92"/>
                <a:gd name="T82" fmla="*/ 40 w 64"/>
                <a:gd name="T83" fmla="*/ 19 h 92"/>
                <a:gd name="T84" fmla="*/ 40 w 64"/>
                <a:gd name="T85" fmla="*/ 14 h 92"/>
                <a:gd name="T86" fmla="*/ 40 w 64"/>
                <a:gd name="T87" fmla="*/ 12 h 92"/>
                <a:gd name="T88" fmla="*/ 38 w 64"/>
                <a:gd name="T89" fmla="*/ 9 h 92"/>
                <a:gd name="T90" fmla="*/ 35 w 64"/>
                <a:gd name="T91" fmla="*/ 5 h 92"/>
                <a:gd name="T92" fmla="*/ 33 w 64"/>
                <a:gd name="T93" fmla="*/ 5 h 92"/>
                <a:gd name="T94" fmla="*/ 31 w 64"/>
                <a:gd name="T95" fmla="*/ 3 h 92"/>
                <a:gd name="T96" fmla="*/ 26 w 64"/>
                <a:gd name="T97" fmla="*/ 5 h 92"/>
                <a:gd name="T98" fmla="*/ 23 w 64"/>
                <a:gd name="T99" fmla="*/ 9 h 92"/>
                <a:gd name="T100" fmla="*/ 21 w 64"/>
                <a:gd name="T101" fmla="*/ 12 h 92"/>
                <a:gd name="T102" fmla="*/ 19 w 64"/>
                <a:gd name="T103" fmla="*/ 19 h 92"/>
                <a:gd name="T104" fmla="*/ 17 w 64"/>
                <a:gd name="T105" fmla="*/ 26 h 92"/>
                <a:gd name="T106" fmla="*/ 17 w 64"/>
                <a:gd name="T107" fmla="*/ 32 h 92"/>
                <a:gd name="T108" fmla="*/ 19 w 64"/>
                <a:gd name="T109" fmla="*/ 41 h 92"/>
                <a:gd name="T110" fmla="*/ 19 w 64"/>
                <a:gd name="T111" fmla="*/ 48 h 92"/>
                <a:gd name="T112" fmla="*/ 23 w 64"/>
                <a:gd name="T113" fmla="*/ 53 h 92"/>
                <a:gd name="T114" fmla="*/ 24 w 64"/>
                <a:gd name="T115" fmla="*/ 55 h 92"/>
                <a:gd name="T116" fmla="*/ 29 w 64"/>
                <a:gd name="T117" fmla="*/ 56 h 92"/>
                <a:gd name="T118" fmla="*/ 31 w 64"/>
                <a:gd name="T119" fmla="*/ 56 h 92"/>
                <a:gd name="T120" fmla="*/ 35 w 64"/>
                <a:gd name="T121" fmla="*/ 55 h 92"/>
                <a:gd name="T122" fmla="*/ 38 w 64"/>
                <a:gd name="T123" fmla="*/ 53 h 92"/>
                <a:gd name="T124" fmla="*/ 40 w 64"/>
                <a:gd name="T125" fmla="*/ 50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92"/>
                <a:gd name="T191" fmla="*/ 64 w 64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" h="92">
                  <a:moveTo>
                    <a:pt x="40" y="55"/>
                  </a:moveTo>
                  <a:lnTo>
                    <a:pt x="36" y="58"/>
                  </a:lnTo>
                  <a:lnTo>
                    <a:pt x="33" y="62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4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0" y="55"/>
                  </a:lnTo>
                  <a:close/>
                  <a:moveTo>
                    <a:pt x="40" y="50"/>
                  </a:moveTo>
                  <a:lnTo>
                    <a:pt x="40" y="26"/>
                  </a:lnTo>
                  <a:lnTo>
                    <a:pt x="40" y="19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6"/>
                  </a:lnTo>
                  <a:lnTo>
                    <a:pt x="17" y="32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23" y="53"/>
                  </a:lnTo>
                  <a:lnTo>
                    <a:pt x="24" y="55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Freeform 47"/>
            <p:cNvSpPr>
              <a:spLocks/>
            </p:cNvSpPr>
            <p:nvPr/>
          </p:nvSpPr>
          <p:spPr bwMode="auto">
            <a:xfrm>
              <a:off x="2382" y="2091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4 h 284"/>
                <a:gd name="T4" fmla="*/ 263 w 284"/>
                <a:gd name="T5" fmla="*/ 70 h 284"/>
                <a:gd name="T6" fmla="*/ 241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4 w 284"/>
                <a:gd name="T15" fmla="*/ 5 h 284"/>
                <a:gd name="T16" fmla="*/ 70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5 w 284"/>
                <a:gd name="T23" fmla="*/ 104 h 284"/>
                <a:gd name="T24" fmla="*/ 0 w 284"/>
                <a:gd name="T25" fmla="*/ 142 h 284"/>
                <a:gd name="T26" fmla="*/ 5 w 284"/>
                <a:gd name="T27" fmla="*/ 179 h 284"/>
                <a:gd name="T28" fmla="*/ 19 w 284"/>
                <a:gd name="T29" fmla="*/ 214 h 284"/>
                <a:gd name="T30" fmla="*/ 41 w 284"/>
                <a:gd name="T31" fmla="*/ 241 h 284"/>
                <a:gd name="T32" fmla="*/ 70 w 284"/>
                <a:gd name="T33" fmla="*/ 263 h 284"/>
                <a:gd name="T34" fmla="*/ 104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3 h 284"/>
                <a:gd name="T42" fmla="*/ 241 w 284"/>
                <a:gd name="T43" fmla="*/ 241 h 284"/>
                <a:gd name="T44" fmla="*/ 263 w 284"/>
                <a:gd name="T45" fmla="*/ 214 h 284"/>
                <a:gd name="T46" fmla="*/ 279 w 284"/>
                <a:gd name="T47" fmla="*/ 179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4"/>
                  </a:lnTo>
                  <a:lnTo>
                    <a:pt x="279" y="179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Freeform 48"/>
            <p:cNvSpPr>
              <a:spLocks/>
            </p:cNvSpPr>
            <p:nvPr/>
          </p:nvSpPr>
          <p:spPr bwMode="auto">
            <a:xfrm>
              <a:off x="2529" y="2282"/>
              <a:ext cx="46" cy="74"/>
            </a:xfrm>
            <a:custGeom>
              <a:avLst/>
              <a:gdLst>
                <a:gd name="T0" fmla="*/ 14 w 46"/>
                <a:gd name="T1" fmla="*/ 0 h 74"/>
                <a:gd name="T2" fmla="*/ 46 w 46"/>
                <a:gd name="T3" fmla="*/ 0 h 74"/>
                <a:gd name="T4" fmla="*/ 39 w 46"/>
                <a:gd name="T5" fmla="*/ 14 h 74"/>
                <a:gd name="T6" fmla="*/ 12 w 46"/>
                <a:gd name="T7" fmla="*/ 14 h 74"/>
                <a:gd name="T8" fmla="*/ 9 w 46"/>
                <a:gd name="T9" fmla="*/ 21 h 74"/>
                <a:gd name="T10" fmla="*/ 26 w 46"/>
                <a:gd name="T11" fmla="*/ 24 h 74"/>
                <a:gd name="T12" fmla="*/ 38 w 46"/>
                <a:gd name="T13" fmla="*/ 31 h 74"/>
                <a:gd name="T14" fmla="*/ 43 w 46"/>
                <a:gd name="T15" fmla="*/ 36 h 74"/>
                <a:gd name="T16" fmla="*/ 44 w 46"/>
                <a:gd name="T17" fmla="*/ 41 h 74"/>
                <a:gd name="T18" fmla="*/ 46 w 46"/>
                <a:gd name="T19" fmla="*/ 48 h 74"/>
                <a:gd name="T20" fmla="*/ 44 w 46"/>
                <a:gd name="T21" fmla="*/ 55 h 74"/>
                <a:gd name="T22" fmla="*/ 43 w 46"/>
                <a:gd name="T23" fmla="*/ 62 h 74"/>
                <a:gd name="T24" fmla="*/ 38 w 46"/>
                <a:gd name="T25" fmla="*/ 67 h 74"/>
                <a:gd name="T26" fmla="*/ 31 w 46"/>
                <a:gd name="T27" fmla="*/ 71 h 74"/>
                <a:gd name="T28" fmla="*/ 24 w 46"/>
                <a:gd name="T29" fmla="*/ 74 h 74"/>
                <a:gd name="T30" fmla="*/ 17 w 46"/>
                <a:gd name="T31" fmla="*/ 74 h 74"/>
                <a:gd name="T32" fmla="*/ 10 w 46"/>
                <a:gd name="T33" fmla="*/ 74 h 74"/>
                <a:gd name="T34" fmla="*/ 7 w 46"/>
                <a:gd name="T35" fmla="*/ 72 h 74"/>
                <a:gd name="T36" fmla="*/ 3 w 46"/>
                <a:gd name="T37" fmla="*/ 71 h 74"/>
                <a:gd name="T38" fmla="*/ 0 w 46"/>
                <a:gd name="T39" fmla="*/ 69 h 74"/>
                <a:gd name="T40" fmla="*/ 0 w 46"/>
                <a:gd name="T41" fmla="*/ 65 h 74"/>
                <a:gd name="T42" fmla="*/ 0 w 46"/>
                <a:gd name="T43" fmla="*/ 64 h 74"/>
                <a:gd name="T44" fmla="*/ 2 w 46"/>
                <a:gd name="T45" fmla="*/ 62 h 74"/>
                <a:gd name="T46" fmla="*/ 3 w 46"/>
                <a:gd name="T47" fmla="*/ 60 h 74"/>
                <a:gd name="T48" fmla="*/ 5 w 46"/>
                <a:gd name="T49" fmla="*/ 60 h 74"/>
                <a:gd name="T50" fmla="*/ 7 w 46"/>
                <a:gd name="T51" fmla="*/ 60 h 74"/>
                <a:gd name="T52" fmla="*/ 10 w 46"/>
                <a:gd name="T53" fmla="*/ 60 h 74"/>
                <a:gd name="T54" fmla="*/ 12 w 46"/>
                <a:gd name="T55" fmla="*/ 62 h 74"/>
                <a:gd name="T56" fmla="*/ 17 w 46"/>
                <a:gd name="T57" fmla="*/ 65 h 74"/>
                <a:gd name="T58" fmla="*/ 21 w 46"/>
                <a:gd name="T59" fmla="*/ 67 h 74"/>
                <a:gd name="T60" fmla="*/ 22 w 46"/>
                <a:gd name="T61" fmla="*/ 69 h 74"/>
                <a:gd name="T62" fmla="*/ 24 w 46"/>
                <a:gd name="T63" fmla="*/ 69 h 74"/>
                <a:gd name="T64" fmla="*/ 26 w 46"/>
                <a:gd name="T65" fmla="*/ 69 h 74"/>
                <a:gd name="T66" fmla="*/ 31 w 46"/>
                <a:gd name="T67" fmla="*/ 69 h 74"/>
                <a:gd name="T68" fmla="*/ 34 w 46"/>
                <a:gd name="T69" fmla="*/ 67 h 74"/>
                <a:gd name="T70" fmla="*/ 36 w 46"/>
                <a:gd name="T71" fmla="*/ 62 h 74"/>
                <a:gd name="T72" fmla="*/ 36 w 46"/>
                <a:gd name="T73" fmla="*/ 59 h 74"/>
                <a:gd name="T74" fmla="*/ 36 w 46"/>
                <a:gd name="T75" fmla="*/ 53 h 74"/>
                <a:gd name="T76" fmla="*/ 33 w 46"/>
                <a:gd name="T77" fmla="*/ 47 h 74"/>
                <a:gd name="T78" fmla="*/ 27 w 46"/>
                <a:gd name="T79" fmla="*/ 43 h 74"/>
                <a:gd name="T80" fmla="*/ 21 w 46"/>
                <a:gd name="T81" fmla="*/ 40 h 74"/>
                <a:gd name="T82" fmla="*/ 14 w 46"/>
                <a:gd name="T83" fmla="*/ 38 h 74"/>
                <a:gd name="T84" fmla="*/ 3 w 46"/>
                <a:gd name="T85" fmla="*/ 36 h 74"/>
                <a:gd name="T86" fmla="*/ 2 w 46"/>
                <a:gd name="T87" fmla="*/ 36 h 74"/>
                <a:gd name="T88" fmla="*/ 0 w 46"/>
                <a:gd name="T89" fmla="*/ 36 h 74"/>
                <a:gd name="T90" fmla="*/ 14 w 46"/>
                <a:gd name="T91" fmla="*/ 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4"/>
                <a:gd name="T140" fmla="*/ 46 w 46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4">
                  <a:moveTo>
                    <a:pt x="14" y="0"/>
                  </a:moveTo>
                  <a:lnTo>
                    <a:pt x="46" y="0"/>
                  </a:lnTo>
                  <a:lnTo>
                    <a:pt x="39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43" y="36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5"/>
                  </a:lnTo>
                  <a:lnTo>
                    <a:pt x="43" y="62"/>
                  </a:lnTo>
                  <a:lnTo>
                    <a:pt x="38" y="67"/>
                  </a:lnTo>
                  <a:lnTo>
                    <a:pt x="31" y="71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0" y="74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4" y="67"/>
                  </a:lnTo>
                  <a:lnTo>
                    <a:pt x="36" y="62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3" y="47"/>
                  </a:lnTo>
                  <a:lnTo>
                    <a:pt x="27" y="43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Rectangle 49"/>
            <p:cNvSpPr>
              <a:spLocks noChangeArrowheads="1"/>
            </p:cNvSpPr>
            <p:nvPr/>
          </p:nvSpPr>
          <p:spPr bwMode="auto">
            <a:xfrm>
              <a:off x="2143" y="2087"/>
              <a:ext cx="2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50"/>
            <p:cNvSpPr>
              <a:spLocks noEditPoints="1"/>
            </p:cNvSpPr>
            <p:nvPr/>
          </p:nvSpPr>
          <p:spPr bwMode="auto">
            <a:xfrm>
              <a:off x="2175" y="2069"/>
              <a:ext cx="45" cy="46"/>
            </a:xfrm>
            <a:custGeom>
              <a:avLst/>
              <a:gdLst>
                <a:gd name="T0" fmla="*/ 21 w 45"/>
                <a:gd name="T1" fmla="*/ 42 h 46"/>
                <a:gd name="T2" fmla="*/ 10 w 45"/>
                <a:gd name="T3" fmla="*/ 46 h 46"/>
                <a:gd name="T4" fmla="*/ 4 w 45"/>
                <a:gd name="T5" fmla="*/ 44 h 46"/>
                <a:gd name="T6" fmla="*/ 0 w 45"/>
                <a:gd name="T7" fmla="*/ 37 h 46"/>
                <a:gd name="T8" fmla="*/ 5 w 45"/>
                <a:gd name="T9" fmla="*/ 29 h 46"/>
                <a:gd name="T10" fmla="*/ 17 w 45"/>
                <a:gd name="T11" fmla="*/ 22 h 46"/>
                <a:gd name="T12" fmla="*/ 26 w 45"/>
                <a:gd name="T13" fmla="*/ 13 h 46"/>
                <a:gd name="T14" fmla="*/ 26 w 45"/>
                <a:gd name="T15" fmla="*/ 7 h 46"/>
                <a:gd name="T16" fmla="*/ 22 w 45"/>
                <a:gd name="T17" fmla="*/ 5 h 46"/>
                <a:gd name="T18" fmla="*/ 19 w 45"/>
                <a:gd name="T19" fmla="*/ 3 h 46"/>
                <a:gd name="T20" fmla="*/ 14 w 45"/>
                <a:gd name="T21" fmla="*/ 5 h 46"/>
                <a:gd name="T22" fmla="*/ 12 w 45"/>
                <a:gd name="T23" fmla="*/ 7 h 46"/>
                <a:gd name="T24" fmla="*/ 14 w 45"/>
                <a:gd name="T25" fmla="*/ 8 h 46"/>
                <a:gd name="T26" fmla="*/ 16 w 45"/>
                <a:gd name="T27" fmla="*/ 13 h 46"/>
                <a:gd name="T28" fmla="*/ 14 w 45"/>
                <a:gd name="T29" fmla="*/ 17 h 46"/>
                <a:gd name="T30" fmla="*/ 9 w 45"/>
                <a:gd name="T31" fmla="*/ 18 h 46"/>
                <a:gd name="T32" fmla="*/ 4 w 45"/>
                <a:gd name="T33" fmla="*/ 17 h 46"/>
                <a:gd name="T34" fmla="*/ 2 w 45"/>
                <a:gd name="T35" fmla="*/ 13 h 46"/>
                <a:gd name="T36" fmla="*/ 5 w 45"/>
                <a:gd name="T37" fmla="*/ 7 h 46"/>
                <a:gd name="T38" fmla="*/ 12 w 45"/>
                <a:gd name="T39" fmla="*/ 1 h 46"/>
                <a:gd name="T40" fmla="*/ 22 w 45"/>
                <a:gd name="T41" fmla="*/ 0 h 46"/>
                <a:gd name="T42" fmla="*/ 33 w 45"/>
                <a:gd name="T43" fmla="*/ 3 h 46"/>
                <a:gd name="T44" fmla="*/ 38 w 45"/>
                <a:gd name="T45" fmla="*/ 8 h 46"/>
                <a:gd name="T46" fmla="*/ 39 w 45"/>
                <a:gd name="T47" fmla="*/ 17 h 46"/>
                <a:gd name="T48" fmla="*/ 39 w 45"/>
                <a:gd name="T49" fmla="*/ 37 h 46"/>
                <a:gd name="T50" fmla="*/ 39 w 45"/>
                <a:gd name="T51" fmla="*/ 39 h 46"/>
                <a:gd name="T52" fmla="*/ 41 w 45"/>
                <a:gd name="T53" fmla="*/ 41 h 46"/>
                <a:gd name="T54" fmla="*/ 43 w 45"/>
                <a:gd name="T55" fmla="*/ 39 h 46"/>
                <a:gd name="T56" fmla="*/ 45 w 45"/>
                <a:gd name="T57" fmla="*/ 39 h 46"/>
                <a:gd name="T58" fmla="*/ 39 w 45"/>
                <a:gd name="T59" fmla="*/ 44 h 46"/>
                <a:gd name="T60" fmla="*/ 34 w 45"/>
                <a:gd name="T61" fmla="*/ 46 h 46"/>
                <a:gd name="T62" fmla="*/ 27 w 45"/>
                <a:gd name="T63" fmla="*/ 44 h 46"/>
                <a:gd name="T64" fmla="*/ 26 w 45"/>
                <a:gd name="T65" fmla="*/ 39 h 46"/>
                <a:gd name="T66" fmla="*/ 26 w 45"/>
                <a:gd name="T67" fmla="*/ 20 h 46"/>
                <a:gd name="T68" fmla="*/ 16 w 45"/>
                <a:gd name="T69" fmla="*/ 27 h 46"/>
                <a:gd name="T70" fmla="*/ 14 w 45"/>
                <a:gd name="T71" fmla="*/ 32 h 46"/>
                <a:gd name="T72" fmla="*/ 16 w 45"/>
                <a:gd name="T73" fmla="*/ 37 h 46"/>
                <a:gd name="T74" fmla="*/ 19 w 45"/>
                <a:gd name="T75" fmla="*/ 37 h 46"/>
                <a:gd name="T76" fmla="*/ 26 w 45"/>
                <a:gd name="T77" fmla="*/ 36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6"/>
                <a:gd name="T119" fmla="*/ 45 w 45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6">
                  <a:moveTo>
                    <a:pt x="26" y="39"/>
                  </a:moveTo>
                  <a:lnTo>
                    <a:pt x="21" y="42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7" y="2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2"/>
                  </a:lnTo>
                  <a:lnTo>
                    <a:pt x="39" y="17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6" y="39"/>
                  </a:lnTo>
                  <a:close/>
                  <a:moveTo>
                    <a:pt x="26" y="36"/>
                  </a:moveTo>
                  <a:lnTo>
                    <a:pt x="26" y="20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8" name="Freeform 51"/>
            <p:cNvSpPr>
              <a:spLocks/>
            </p:cNvSpPr>
            <p:nvPr/>
          </p:nvSpPr>
          <p:spPr bwMode="auto">
            <a:xfrm>
              <a:off x="2226" y="2048"/>
              <a:ext cx="23" cy="67"/>
            </a:xfrm>
            <a:custGeom>
              <a:avLst/>
              <a:gdLst>
                <a:gd name="T0" fmla="*/ 18 w 23"/>
                <a:gd name="T1" fmla="*/ 0 h 67"/>
                <a:gd name="T2" fmla="*/ 18 w 23"/>
                <a:gd name="T3" fmla="*/ 57 h 67"/>
                <a:gd name="T4" fmla="*/ 18 w 23"/>
                <a:gd name="T5" fmla="*/ 60 h 67"/>
                <a:gd name="T6" fmla="*/ 19 w 23"/>
                <a:gd name="T7" fmla="*/ 62 h 67"/>
                <a:gd name="T8" fmla="*/ 19 w 23"/>
                <a:gd name="T9" fmla="*/ 63 h 67"/>
                <a:gd name="T10" fmla="*/ 23 w 23"/>
                <a:gd name="T11" fmla="*/ 63 h 67"/>
                <a:gd name="T12" fmla="*/ 23 w 23"/>
                <a:gd name="T13" fmla="*/ 67 h 67"/>
                <a:gd name="T14" fmla="*/ 0 w 23"/>
                <a:gd name="T15" fmla="*/ 67 h 67"/>
                <a:gd name="T16" fmla="*/ 0 w 23"/>
                <a:gd name="T17" fmla="*/ 63 h 67"/>
                <a:gd name="T18" fmla="*/ 2 w 23"/>
                <a:gd name="T19" fmla="*/ 63 h 67"/>
                <a:gd name="T20" fmla="*/ 4 w 23"/>
                <a:gd name="T21" fmla="*/ 62 h 67"/>
                <a:gd name="T22" fmla="*/ 4 w 23"/>
                <a:gd name="T23" fmla="*/ 60 h 67"/>
                <a:gd name="T24" fmla="*/ 4 w 23"/>
                <a:gd name="T25" fmla="*/ 57 h 67"/>
                <a:gd name="T26" fmla="*/ 4 w 23"/>
                <a:gd name="T27" fmla="*/ 10 h 67"/>
                <a:gd name="T28" fmla="*/ 4 w 23"/>
                <a:gd name="T29" fmla="*/ 7 h 67"/>
                <a:gd name="T30" fmla="*/ 4 w 23"/>
                <a:gd name="T31" fmla="*/ 4 h 67"/>
                <a:gd name="T32" fmla="*/ 2 w 23"/>
                <a:gd name="T33" fmla="*/ 4 h 67"/>
                <a:gd name="T34" fmla="*/ 0 w 23"/>
                <a:gd name="T35" fmla="*/ 2 h 67"/>
                <a:gd name="T36" fmla="*/ 0 w 23"/>
                <a:gd name="T37" fmla="*/ 0 h 67"/>
                <a:gd name="T38" fmla="*/ 18 w 23"/>
                <a:gd name="T39" fmla="*/ 0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67"/>
                <a:gd name="T62" fmla="*/ 23 w 2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67">
                  <a:moveTo>
                    <a:pt x="18" y="0"/>
                  </a:moveTo>
                  <a:lnTo>
                    <a:pt x="18" y="57"/>
                  </a:lnTo>
                  <a:lnTo>
                    <a:pt x="18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3" y="63"/>
                  </a:lnTo>
                  <a:lnTo>
                    <a:pt x="23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9" name="Freeform 52"/>
            <p:cNvSpPr>
              <a:spLocks noEditPoints="1"/>
            </p:cNvSpPr>
            <p:nvPr/>
          </p:nvSpPr>
          <p:spPr bwMode="auto">
            <a:xfrm>
              <a:off x="1831" y="2270"/>
              <a:ext cx="69" cy="72"/>
            </a:xfrm>
            <a:custGeom>
              <a:avLst/>
              <a:gdLst>
                <a:gd name="T0" fmla="*/ 30 w 69"/>
                <a:gd name="T1" fmla="*/ 67 h 72"/>
                <a:gd name="T2" fmla="*/ 14 w 69"/>
                <a:gd name="T3" fmla="*/ 72 h 72"/>
                <a:gd name="T4" fmla="*/ 4 w 69"/>
                <a:gd name="T5" fmla="*/ 69 h 72"/>
                <a:gd name="T6" fmla="*/ 0 w 69"/>
                <a:gd name="T7" fmla="*/ 59 h 72"/>
                <a:gd name="T8" fmla="*/ 4 w 69"/>
                <a:gd name="T9" fmla="*/ 48 h 72"/>
                <a:gd name="T10" fmla="*/ 19 w 69"/>
                <a:gd name="T11" fmla="*/ 36 h 72"/>
                <a:gd name="T12" fmla="*/ 38 w 69"/>
                <a:gd name="T13" fmla="*/ 21 h 72"/>
                <a:gd name="T14" fmla="*/ 38 w 69"/>
                <a:gd name="T15" fmla="*/ 11 h 72"/>
                <a:gd name="T16" fmla="*/ 35 w 69"/>
                <a:gd name="T17" fmla="*/ 7 h 72"/>
                <a:gd name="T18" fmla="*/ 28 w 69"/>
                <a:gd name="T19" fmla="*/ 6 h 72"/>
                <a:gd name="T20" fmla="*/ 19 w 69"/>
                <a:gd name="T21" fmla="*/ 7 h 72"/>
                <a:gd name="T22" fmla="*/ 18 w 69"/>
                <a:gd name="T23" fmla="*/ 11 h 72"/>
                <a:gd name="T24" fmla="*/ 19 w 69"/>
                <a:gd name="T25" fmla="*/ 14 h 72"/>
                <a:gd name="T26" fmla="*/ 23 w 69"/>
                <a:gd name="T27" fmla="*/ 21 h 72"/>
                <a:gd name="T28" fmla="*/ 19 w 69"/>
                <a:gd name="T29" fmla="*/ 28 h 72"/>
                <a:gd name="T30" fmla="*/ 12 w 69"/>
                <a:gd name="T31" fmla="*/ 30 h 72"/>
                <a:gd name="T32" fmla="*/ 6 w 69"/>
                <a:gd name="T33" fmla="*/ 26 h 72"/>
                <a:gd name="T34" fmla="*/ 2 w 69"/>
                <a:gd name="T35" fmla="*/ 21 h 72"/>
                <a:gd name="T36" fmla="*/ 6 w 69"/>
                <a:gd name="T37" fmla="*/ 11 h 72"/>
                <a:gd name="T38" fmla="*/ 18 w 69"/>
                <a:gd name="T39" fmla="*/ 4 h 72"/>
                <a:gd name="T40" fmla="*/ 35 w 69"/>
                <a:gd name="T41" fmla="*/ 0 h 72"/>
                <a:gd name="T42" fmla="*/ 47 w 69"/>
                <a:gd name="T43" fmla="*/ 2 h 72"/>
                <a:gd name="T44" fmla="*/ 55 w 69"/>
                <a:gd name="T45" fmla="*/ 9 h 72"/>
                <a:gd name="T46" fmla="*/ 59 w 69"/>
                <a:gd name="T47" fmla="*/ 18 h 72"/>
                <a:gd name="T48" fmla="*/ 59 w 69"/>
                <a:gd name="T49" fmla="*/ 28 h 72"/>
                <a:gd name="T50" fmla="*/ 59 w 69"/>
                <a:gd name="T51" fmla="*/ 59 h 72"/>
                <a:gd name="T52" fmla="*/ 60 w 69"/>
                <a:gd name="T53" fmla="*/ 62 h 72"/>
                <a:gd name="T54" fmla="*/ 62 w 69"/>
                <a:gd name="T55" fmla="*/ 62 h 72"/>
                <a:gd name="T56" fmla="*/ 64 w 69"/>
                <a:gd name="T57" fmla="*/ 62 h 72"/>
                <a:gd name="T58" fmla="*/ 69 w 69"/>
                <a:gd name="T59" fmla="*/ 62 h 72"/>
                <a:gd name="T60" fmla="*/ 60 w 69"/>
                <a:gd name="T61" fmla="*/ 71 h 72"/>
                <a:gd name="T62" fmla="*/ 52 w 69"/>
                <a:gd name="T63" fmla="*/ 72 h 72"/>
                <a:gd name="T64" fmla="*/ 43 w 69"/>
                <a:gd name="T65" fmla="*/ 69 h 72"/>
                <a:gd name="T66" fmla="*/ 38 w 69"/>
                <a:gd name="T67" fmla="*/ 62 h 72"/>
                <a:gd name="T68" fmla="*/ 38 w 69"/>
                <a:gd name="T69" fmla="*/ 33 h 72"/>
                <a:gd name="T70" fmla="*/ 24 w 69"/>
                <a:gd name="T71" fmla="*/ 43 h 72"/>
                <a:gd name="T72" fmla="*/ 21 w 69"/>
                <a:gd name="T73" fmla="*/ 52 h 72"/>
                <a:gd name="T74" fmla="*/ 23 w 69"/>
                <a:gd name="T75" fmla="*/ 57 h 72"/>
                <a:gd name="T76" fmla="*/ 30 w 69"/>
                <a:gd name="T77" fmla="*/ 60 h 72"/>
                <a:gd name="T78" fmla="*/ 38 w 69"/>
                <a:gd name="T79" fmla="*/ 57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38" y="62"/>
                  </a:moveTo>
                  <a:lnTo>
                    <a:pt x="30" y="67"/>
                  </a:lnTo>
                  <a:lnTo>
                    <a:pt x="23" y="71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4" y="6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9" y="36"/>
                  </a:lnTo>
                  <a:lnTo>
                    <a:pt x="38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8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0" y="71"/>
                  </a:lnTo>
                  <a:lnTo>
                    <a:pt x="57" y="72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5"/>
                  </a:lnTo>
                  <a:lnTo>
                    <a:pt x="38" y="62"/>
                  </a:lnTo>
                  <a:close/>
                  <a:moveTo>
                    <a:pt x="38" y="57"/>
                  </a:moveTo>
                  <a:lnTo>
                    <a:pt x="38" y="33"/>
                  </a:lnTo>
                  <a:lnTo>
                    <a:pt x="30" y="38"/>
                  </a:lnTo>
                  <a:lnTo>
                    <a:pt x="24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Freeform 53"/>
            <p:cNvSpPr>
              <a:spLocks noEditPoints="1"/>
            </p:cNvSpPr>
            <p:nvPr/>
          </p:nvSpPr>
          <p:spPr bwMode="auto">
            <a:xfrm>
              <a:off x="1907" y="2240"/>
              <a:ext cx="73" cy="102"/>
            </a:xfrm>
            <a:custGeom>
              <a:avLst/>
              <a:gdLst>
                <a:gd name="T0" fmla="*/ 68 w 73"/>
                <a:gd name="T1" fmla="*/ 82 h 102"/>
                <a:gd name="T2" fmla="*/ 68 w 73"/>
                <a:gd name="T3" fmla="*/ 90 h 102"/>
                <a:gd name="T4" fmla="*/ 70 w 73"/>
                <a:gd name="T5" fmla="*/ 94 h 102"/>
                <a:gd name="T6" fmla="*/ 73 w 73"/>
                <a:gd name="T7" fmla="*/ 94 h 102"/>
                <a:gd name="T8" fmla="*/ 46 w 73"/>
                <a:gd name="T9" fmla="*/ 102 h 102"/>
                <a:gd name="T10" fmla="*/ 42 w 73"/>
                <a:gd name="T11" fmla="*/ 97 h 102"/>
                <a:gd name="T12" fmla="*/ 32 w 73"/>
                <a:gd name="T13" fmla="*/ 102 h 102"/>
                <a:gd name="T14" fmla="*/ 22 w 73"/>
                <a:gd name="T15" fmla="*/ 102 h 102"/>
                <a:gd name="T16" fmla="*/ 12 w 73"/>
                <a:gd name="T17" fmla="*/ 95 h 102"/>
                <a:gd name="T18" fmla="*/ 3 w 73"/>
                <a:gd name="T19" fmla="*/ 83 h 102"/>
                <a:gd name="T20" fmla="*/ 0 w 73"/>
                <a:gd name="T21" fmla="*/ 68 h 102"/>
                <a:gd name="T22" fmla="*/ 5 w 73"/>
                <a:gd name="T23" fmla="*/ 48 h 102"/>
                <a:gd name="T24" fmla="*/ 12 w 73"/>
                <a:gd name="T25" fmla="*/ 39 h 102"/>
                <a:gd name="T26" fmla="*/ 22 w 73"/>
                <a:gd name="T27" fmla="*/ 32 h 102"/>
                <a:gd name="T28" fmla="*/ 34 w 73"/>
                <a:gd name="T29" fmla="*/ 32 h 102"/>
                <a:gd name="T30" fmla="*/ 42 w 73"/>
                <a:gd name="T31" fmla="*/ 36 h 102"/>
                <a:gd name="T32" fmla="*/ 46 w 73"/>
                <a:gd name="T33" fmla="*/ 15 h 102"/>
                <a:gd name="T34" fmla="*/ 46 w 73"/>
                <a:gd name="T35" fmla="*/ 7 h 102"/>
                <a:gd name="T36" fmla="*/ 44 w 73"/>
                <a:gd name="T37" fmla="*/ 3 h 102"/>
                <a:gd name="T38" fmla="*/ 37 w 73"/>
                <a:gd name="T39" fmla="*/ 3 h 102"/>
                <a:gd name="T40" fmla="*/ 68 w 73"/>
                <a:gd name="T41" fmla="*/ 0 h 102"/>
                <a:gd name="T42" fmla="*/ 44 w 73"/>
                <a:gd name="T43" fmla="*/ 44 h 102"/>
                <a:gd name="T44" fmla="*/ 37 w 73"/>
                <a:gd name="T45" fmla="*/ 37 h 102"/>
                <a:gd name="T46" fmla="*/ 30 w 73"/>
                <a:gd name="T47" fmla="*/ 36 h 102"/>
                <a:gd name="T48" fmla="*/ 25 w 73"/>
                <a:gd name="T49" fmla="*/ 41 h 102"/>
                <a:gd name="T50" fmla="*/ 22 w 73"/>
                <a:gd name="T51" fmla="*/ 51 h 102"/>
                <a:gd name="T52" fmla="*/ 22 w 73"/>
                <a:gd name="T53" fmla="*/ 63 h 102"/>
                <a:gd name="T54" fmla="*/ 22 w 73"/>
                <a:gd name="T55" fmla="*/ 78 h 102"/>
                <a:gd name="T56" fmla="*/ 25 w 73"/>
                <a:gd name="T57" fmla="*/ 89 h 102"/>
                <a:gd name="T58" fmla="*/ 30 w 73"/>
                <a:gd name="T59" fmla="*/ 94 h 102"/>
                <a:gd name="T60" fmla="*/ 37 w 73"/>
                <a:gd name="T61" fmla="*/ 94 h 102"/>
                <a:gd name="T62" fmla="*/ 46 w 73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2"/>
                <a:gd name="T98" fmla="*/ 73 w 73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2">
                  <a:moveTo>
                    <a:pt x="68" y="0"/>
                  </a:moveTo>
                  <a:lnTo>
                    <a:pt x="68" y="82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3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2" y="97"/>
                  </a:lnTo>
                  <a:lnTo>
                    <a:pt x="37" y="101"/>
                  </a:lnTo>
                  <a:lnTo>
                    <a:pt x="32" y="102"/>
                  </a:lnTo>
                  <a:lnTo>
                    <a:pt x="27" y="102"/>
                  </a:lnTo>
                  <a:lnTo>
                    <a:pt x="22" y="102"/>
                  </a:lnTo>
                  <a:lnTo>
                    <a:pt x="15" y="99"/>
                  </a:lnTo>
                  <a:lnTo>
                    <a:pt x="12" y="95"/>
                  </a:lnTo>
                  <a:lnTo>
                    <a:pt x="7" y="90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5" y="48"/>
                  </a:lnTo>
                  <a:lnTo>
                    <a:pt x="7" y="42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22" y="32"/>
                  </a:lnTo>
                  <a:lnTo>
                    <a:pt x="29" y="30"/>
                  </a:lnTo>
                  <a:lnTo>
                    <a:pt x="34" y="32"/>
                  </a:lnTo>
                  <a:lnTo>
                    <a:pt x="39" y="32"/>
                  </a:lnTo>
                  <a:lnTo>
                    <a:pt x="42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8" y="0"/>
                  </a:lnTo>
                  <a:close/>
                  <a:moveTo>
                    <a:pt x="46" y="49"/>
                  </a:moveTo>
                  <a:lnTo>
                    <a:pt x="44" y="44"/>
                  </a:lnTo>
                  <a:lnTo>
                    <a:pt x="41" y="39"/>
                  </a:lnTo>
                  <a:lnTo>
                    <a:pt x="37" y="37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6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2" y="78"/>
                  </a:lnTo>
                  <a:lnTo>
                    <a:pt x="24" y="83"/>
                  </a:lnTo>
                  <a:lnTo>
                    <a:pt x="25" y="89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0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Freeform 54"/>
            <p:cNvSpPr>
              <a:spLocks noEditPoints="1"/>
            </p:cNvSpPr>
            <p:nvPr/>
          </p:nvSpPr>
          <p:spPr bwMode="auto">
            <a:xfrm>
              <a:off x="1984" y="2238"/>
              <a:ext cx="41" cy="137"/>
            </a:xfrm>
            <a:custGeom>
              <a:avLst/>
              <a:gdLst>
                <a:gd name="T0" fmla="*/ 36 w 41"/>
                <a:gd name="T1" fmla="*/ 0 h 137"/>
                <a:gd name="T2" fmla="*/ 41 w 41"/>
                <a:gd name="T3" fmla="*/ 5 h 137"/>
                <a:gd name="T4" fmla="*/ 41 w 41"/>
                <a:gd name="T5" fmla="*/ 14 h 137"/>
                <a:gd name="T6" fmla="*/ 36 w 41"/>
                <a:gd name="T7" fmla="*/ 19 h 137"/>
                <a:gd name="T8" fmla="*/ 27 w 41"/>
                <a:gd name="T9" fmla="*/ 19 h 137"/>
                <a:gd name="T10" fmla="*/ 22 w 41"/>
                <a:gd name="T11" fmla="*/ 14 h 137"/>
                <a:gd name="T12" fmla="*/ 22 w 41"/>
                <a:gd name="T13" fmla="*/ 5 h 137"/>
                <a:gd name="T14" fmla="*/ 27 w 41"/>
                <a:gd name="T15" fmla="*/ 0 h 137"/>
                <a:gd name="T16" fmla="*/ 41 w 41"/>
                <a:gd name="T17" fmla="*/ 34 h 137"/>
                <a:gd name="T18" fmla="*/ 41 w 41"/>
                <a:gd name="T19" fmla="*/ 115 h 137"/>
                <a:gd name="T20" fmla="*/ 37 w 41"/>
                <a:gd name="T21" fmla="*/ 126 h 137"/>
                <a:gd name="T22" fmla="*/ 29 w 41"/>
                <a:gd name="T23" fmla="*/ 135 h 137"/>
                <a:gd name="T24" fmla="*/ 18 w 41"/>
                <a:gd name="T25" fmla="*/ 137 h 137"/>
                <a:gd name="T26" fmla="*/ 8 w 41"/>
                <a:gd name="T27" fmla="*/ 135 h 137"/>
                <a:gd name="T28" fmla="*/ 1 w 41"/>
                <a:gd name="T29" fmla="*/ 128 h 137"/>
                <a:gd name="T30" fmla="*/ 0 w 41"/>
                <a:gd name="T31" fmla="*/ 121 h 137"/>
                <a:gd name="T32" fmla="*/ 5 w 41"/>
                <a:gd name="T33" fmla="*/ 116 h 137"/>
                <a:gd name="T34" fmla="*/ 10 w 41"/>
                <a:gd name="T35" fmla="*/ 116 h 137"/>
                <a:gd name="T36" fmla="*/ 13 w 41"/>
                <a:gd name="T37" fmla="*/ 120 h 137"/>
                <a:gd name="T38" fmla="*/ 13 w 41"/>
                <a:gd name="T39" fmla="*/ 123 h 137"/>
                <a:gd name="T40" fmla="*/ 13 w 41"/>
                <a:gd name="T41" fmla="*/ 125 h 137"/>
                <a:gd name="T42" fmla="*/ 15 w 41"/>
                <a:gd name="T43" fmla="*/ 128 h 137"/>
                <a:gd name="T44" fmla="*/ 17 w 41"/>
                <a:gd name="T45" fmla="*/ 132 h 137"/>
                <a:gd name="T46" fmla="*/ 20 w 41"/>
                <a:gd name="T47" fmla="*/ 132 h 137"/>
                <a:gd name="T48" fmla="*/ 22 w 41"/>
                <a:gd name="T49" fmla="*/ 128 h 137"/>
                <a:gd name="T50" fmla="*/ 22 w 41"/>
                <a:gd name="T51" fmla="*/ 123 h 137"/>
                <a:gd name="T52" fmla="*/ 22 w 41"/>
                <a:gd name="T53" fmla="*/ 115 h 137"/>
                <a:gd name="T54" fmla="*/ 20 w 41"/>
                <a:gd name="T55" fmla="*/ 109 h 137"/>
                <a:gd name="T56" fmla="*/ 20 w 41"/>
                <a:gd name="T57" fmla="*/ 50 h 137"/>
                <a:gd name="T58" fmla="*/ 20 w 41"/>
                <a:gd name="T59" fmla="*/ 43 h 137"/>
                <a:gd name="T60" fmla="*/ 17 w 41"/>
                <a:gd name="T61" fmla="*/ 39 h 137"/>
                <a:gd name="T62" fmla="*/ 13 w 41"/>
                <a:gd name="T63" fmla="*/ 34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0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41" y="34"/>
                  </a:moveTo>
                  <a:lnTo>
                    <a:pt x="41" y="106"/>
                  </a:lnTo>
                  <a:lnTo>
                    <a:pt x="41" y="115"/>
                  </a:lnTo>
                  <a:lnTo>
                    <a:pt x="41" y="121"/>
                  </a:lnTo>
                  <a:lnTo>
                    <a:pt x="37" y="126"/>
                  </a:lnTo>
                  <a:lnTo>
                    <a:pt x="32" y="132"/>
                  </a:lnTo>
                  <a:lnTo>
                    <a:pt x="29" y="135"/>
                  </a:lnTo>
                  <a:lnTo>
                    <a:pt x="24" y="135"/>
                  </a:lnTo>
                  <a:lnTo>
                    <a:pt x="18" y="137"/>
                  </a:lnTo>
                  <a:lnTo>
                    <a:pt x="12" y="135"/>
                  </a:lnTo>
                  <a:lnTo>
                    <a:pt x="8" y="135"/>
                  </a:lnTo>
                  <a:lnTo>
                    <a:pt x="5" y="133"/>
                  </a:lnTo>
                  <a:lnTo>
                    <a:pt x="1" y="128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" y="118"/>
                  </a:lnTo>
                  <a:lnTo>
                    <a:pt x="5" y="116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3" y="120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5" y="128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8"/>
                  </a:lnTo>
                  <a:lnTo>
                    <a:pt x="22" y="126"/>
                  </a:lnTo>
                  <a:lnTo>
                    <a:pt x="22" y="123"/>
                  </a:lnTo>
                  <a:lnTo>
                    <a:pt x="22" y="120"/>
                  </a:lnTo>
                  <a:lnTo>
                    <a:pt x="22" y="115"/>
                  </a:lnTo>
                  <a:lnTo>
                    <a:pt x="20" y="111"/>
                  </a:lnTo>
                  <a:lnTo>
                    <a:pt x="20" y="109"/>
                  </a:lnTo>
                  <a:lnTo>
                    <a:pt x="20" y="92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Rectangle 55"/>
            <p:cNvSpPr>
              <a:spLocks noChangeArrowheads="1"/>
            </p:cNvSpPr>
            <p:nvPr/>
          </p:nvSpPr>
          <p:spPr bwMode="auto">
            <a:xfrm>
              <a:off x="2584" y="139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56"/>
            <p:cNvSpPr>
              <a:spLocks noEditPoints="1"/>
            </p:cNvSpPr>
            <p:nvPr/>
          </p:nvSpPr>
          <p:spPr bwMode="auto">
            <a:xfrm>
              <a:off x="2635" y="1328"/>
              <a:ext cx="34" cy="103"/>
            </a:xfrm>
            <a:custGeom>
              <a:avLst/>
              <a:gdLst>
                <a:gd name="T0" fmla="*/ 17 w 34"/>
                <a:gd name="T1" fmla="*/ 0 h 103"/>
                <a:gd name="T2" fmla="*/ 21 w 34"/>
                <a:gd name="T3" fmla="*/ 0 h 103"/>
                <a:gd name="T4" fmla="*/ 24 w 34"/>
                <a:gd name="T5" fmla="*/ 2 h 103"/>
                <a:gd name="T6" fmla="*/ 27 w 34"/>
                <a:gd name="T7" fmla="*/ 5 h 103"/>
                <a:gd name="T8" fmla="*/ 27 w 34"/>
                <a:gd name="T9" fmla="*/ 11 h 103"/>
                <a:gd name="T10" fmla="*/ 27 w 34"/>
                <a:gd name="T11" fmla="*/ 14 h 103"/>
                <a:gd name="T12" fmla="*/ 24 w 34"/>
                <a:gd name="T13" fmla="*/ 17 h 103"/>
                <a:gd name="T14" fmla="*/ 21 w 34"/>
                <a:gd name="T15" fmla="*/ 19 h 103"/>
                <a:gd name="T16" fmla="*/ 17 w 34"/>
                <a:gd name="T17" fmla="*/ 21 h 103"/>
                <a:gd name="T18" fmla="*/ 14 w 34"/>
                <a:gd name="T19" fmla="*/ 19 h 103"/>
                <a:gd name="T20" fmla="*/ 10 w 34"/>
                <a:gd name="T21" fmla="*/ 17 h 103"/>
                <a:gd name="T22" fmla="*/ 7 w 34"/>
                <a:gd name="T23" fmla="*/ 14 h 103"/>
                <a:gd name="T24" fmla="*/ 7 w 34"/>
                <a:gd name="T25" fmla="*/ 11 h 103"/>
                <a:gd name="T26" fmla="*/ 7 w 34"/>
                <a:gd name="T27" fmla="*/ 5 h 103"/>
                <a:gd name="T28" fmla="*/ 10 w 34"/>
                <a:gd name="T29" fmla="*/ 2 h 103"/>
                <a:gd name="T30" fmla="*/ 14 w 34"/>
                <a:gd name="T31" fmla="*/ 0 h 103"/>
                <a:gd name="T32" fmla="*/ 17 w 34"/>
                <a:gd name="T33" fmla="*/ 0 h 103"/>
                <a:gd name="T34" fmla="*/ 27 w 34"/>
                <a:gd name="T35" fmla="*/ 35 h 103"/>
                <a:gd name="T36" fmla="*/ 27 w 34"/>
                <a:gd name="T37" fmla="*/ 88 h 103"/>
                <a:gd name="T38" fmla="*/ 27 w 34"/>
                <a:gd name="T39" fmla="*/ 91 h 103"/>
                <a:gd name="T40" fmla="*/ 27 w 34"/>
                <a:gd name="T41" fmla="*/ 94 h 103"/>
                <a:gd name="T42" fmla="*/ 29 w 34"/>
                <a:gd name="T43" fmla="*/ 98 h 103"/>
                <a:gd name="T44" fmla="*/ 31 w 34"/>
                <a:gd name="T45" fmla="*/ 100 h 103"/>
                <a:gd name="T46" fmla="*/ 34 w 34"/>
                <a:gd name="T47" fmla="*/ 100 h 103"/>
                <a:gd name="T48" fmla="*/ 34 w 34"/>
                <a:gd name="T49" fmla="*/ 103 h 103"/>
                <a:gd name="T50" fmla="*/ 0 w 34"/>
                <a:gd name="T51" fmla="*/ 103 h 103"/>
                <a:gd name="T52" fmla="*/ 0 w 34"/>
                <a:gd name="T53" fmla="*/ 100 h 103"/>
                <a:gd name="T54" fmla="*/ 3 w 34"/>
                <a:gd name="T55" fmla="*/ 100 h 103"/>
                <a:gd name="T56" fmla="*/ 5 w 34"/>
                <a:gd name="T57" fmla="*/ 96 h 103"/>
                <a:gd name="T58" fmla="*/ 7 w 34"/>
                <a:gd name="T59" fmla="*/ 94 h 103"/>
                <a:gd name="T60" fmla="*/ 7 w 34"/>
                <a:gd name="T61" fmla="*/ 91 h 103"/>
                <a:gd name="T62" fmla="*/ 7 w 34"/>
                <a:gd name="T63" fmla="*/ 88 h 103"/>
                <a:gd name="T64" fmla="*/ 7 w 34"/>
                <a:gd name="T65" fmla="*/ 50 h 103"/>
                <a:gd name="T66" fmla="*/ 7 w 34"/>
                <a:gd name="T67" fmla="*/ 47 h 103"/>
                <a:gd name="T68" fmla="*/ 7 w 34"/>
                <a:gd name="T69" fmla="*/ 43 h 103"/>
                <a:gd name="T70" fmla="*/ 5 w 34"/>
                <a:gd name="T71" fmla="*/ 40 h 103"/>
                <a:gd name="T72" fmla="*/ 3 w 34"/>
                <a:gd name="T73" fmla="*/ 38 h 103"/>
                <a:gd name="T74" fmla="*/ 0 w 34"/>
                <a:gd name="T75" fmla="*/ 38 h 103"/>
                <a:gd name="T76" fmla="*/ 0 w 34"/>
                <a:gd name="T77" fmla="*/ 35 h 103"/>
                <a:gd name="T78" fmla="*/ 27 w 34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3"/>
                <a:gd name="T122" fmla="*/ 34 w 34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3">
                  <a:moveTo>
                    <a:pt x="17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close/>
                  <a:moveTo>
                    <a:pt x="27" y="35"/>
                  </a:moveTo>
                  <a:lnTo>
                    <a:pt x="27" y="88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3" y="100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4" name="Freeform 57"/>
            <p:cNvSpPr>
              <a:spLocks/>
            </p:cNvSpPr>
            <p:nvPr/>
          </p:nvSpPr>
          <p:spPr bwMode="auto">
            <a:xfrm>
              <a:off x="2673" y="1363"/>
              <a:ext cx="63" cy="68"/>
            </a:xfrm>
            <a:custGeom>
              <a:avLst/>
              <a:gdLst>
                <a:gd name="T0" fmla="*/ 61 w 63"/>
                <a:gd name="T1" fmla="*/ 68 h 68"/>
                <a:gd name="T2" fmla="*/ 0 w 63"/>
                <a:gd name="T3" fmla="*/ 68 h 68"/>
                <a:gd name="T4" fmla="*/ 0 w 63"/>
                <a:gd name="T5" fmla="*/ 66 h 68"/>
                <a:gd name="T6" fmla="*/ 36 w 63"/>
                <a:gd name="T7" fmla="*/ 5 h 68"/>
                <a:gd name="T8" fmla="*/ 25 w 63"/>
                <a:gd name="T9" fmla="*/ 5 h 68"/>
                <a:gd name="T10" fmla="*/ 18 w 63"/>
                <a:gd name="T11" fmla="*/ 5 h 68"/>
                <a:gd name="T12" fmla="*/ 15 w 63"/>
                <a:gd name="T13" fmla="*/ 6 h 68"/>
                <a:gd name="T14" fmla="*/ 13 w 63"/>
                <a:gd name="T15" fmla="*/ 8 h 68"/>
                <a:gd name="T16" fmla="*/ 10 w 63"/>
                <a:gd name="T17" fmla="*/ 10 h 68"/>
                <a:gd name="T18" fmla="*/ 8 w 63"/>
                <a:gd name="T19" fmla="*/ 15 h 68"/>
                <a:gd name="T20" fmla="*/ 6 w 63"/>
                <a:gd name="T21" fmla="*/ 22 h 68"/>
                <a:gd name="T22" fmla="*/ 5 w 63"/>
                <a:gd name="T23" fmla="*/ 22 h 68"/>
                <a:gd name="T24" fmla="*/ 5 w 63"/>
                <a:gd name="T25" fmla="*/ 0 h 68"/>
                <a:gd name="T26" fmla="*/ 63 w 63"/>
                <a:gd name="T27" fmla="*/ 0 h 68"/>
                <a:gd name="T28" fmla="*/ 63 w 63"/>
                <a:gd name="T29" fmla="*/ 1 h 68"/>
                <a:gd name="T30" fmla="*/ 25 w 63"/>
                <a:gd name="T31" fmla="*/ 63 h 68"/>
                <a:gd name="T32" fmla="*/ 30 w 63"/>
                <a:gd name="T33" fmla="*/ 63 h 68"/>
                <a:gd name="T34" fmla="*/ 39 w 63"/>
                <a:gd name="T35" fmla="*/ 63 h 68"/>
                <a:gd name="T36" fmla="*/ 46 w 63"/>
                <a:gd name="T37" fmla="*/ 61 h 68"/>
                <a:gd name="T38" fmla="*/ 51 w 63"/>
                <a:gd name="T39" fmla="*/ 59 h 68"/>
                <a:gd name="T40" fmla="*/ 54 w 63"/>
                <a:gd name="T41" fmla="*/ 56 h 68"/>
                <a:gd name="T42" fmla="*/ 58 w 63"/>
                <a:gd name="T43" fmla="*/ 51 h 68"/>
                <a:gd name="T44" fmla="*/ 61 w 63"/>
                <a:gd name="T45" fmla="*/ 44 h 68"/>
                <a:gd name="T46" fmla="*/ 63 w 63"/>
                <a:gd name="T47" fmla="*/ 44 h 68"/>
                <a:gd name="T48" fmla="*/ 61 w 63"/>
                <a:gd name="T49" fmla="*/ 68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68"/>
                <a:gd name="T77" fmla="*/ 63 w 6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68">
                  <a:moveTo>
                    <a:pt x="61" y="68"/>
                  </a:moveTo>
                  <a:lnTo>
                    <a:pt x="0" y="68"/>
                  </a:lnTo>
                  <a:lnTo>
                    <a:pt x="0" y="66"/>
                  </a:lnTo>
                  <a:lnTo>
                    <a:pt x="36" y="5"/>
                  </a:lnTo>
                  <a:lnTo>
                    <a:pt x="25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9" y="63"/>
                  </a:lnTo>
                  <a:lnTo>
                    <a:pt x="46" y="61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8" y="51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5" name="Freeform 58"/>
            <p:cNvSpPr>
              <a:spLocks noEditPoints="1"/>
            </p:cNvSpPr>
            <p:nvPr/>
          </p:nvSpPr>
          <p:spPr bwMode="auto">
            <a:xfrm>
              <a:off x="2744" y="1361"/>
              <a:ext cx="60" cy="72"/>
            </a:xfrm>
            <a:custGeom>
              <a:avLst/>
              <a:gdLst>
                <a:gd name="T0" fmla="*/ 60 w 60"/>
                <a:gd name="T1" fmla="*/ 34 h 72"/>
                <a:gd name="T2" fmla="*/ 21 w 60"/>
                <a:gd name="T3" fmla="*/ 34 h 72"/>
                <a:gd name="T4" fmla="*/ 21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1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5 w 60"/>
                <a:gd name="T17" fmla="*/ 58 h 72"/>
                <a:gd name="T18" fmla="*/ 50 w 60"/>
                <a:gd name="T19" fmla="*/ 56 h 72"/>
                <a:gd name="T20" fmla="*/ 53 w 60"/>
                <a:gd name="T21" fmla="*/ 53 h 72"/>
                <a:gd name="T22" fmla="*/ 57 w 60"/>
                <a:gd name="T23" fmla="*/ 48 h 72"/>
                <a:gd name="T24" fmla="*/ 60 w 60"/>
                <a:gd name="T25" fmla="*/ 49 h 72"/>
                <a:gd name="T26" fmla="*/ 55 w 60"/>
                <a:gd name="T27" fmla="*/ 56 h 72"/>
                <a:gd name="T28" fmla="*/ 52 w 60"/>
                <a:gd name="T29" fmla="*/ 61 h 72"/>
                <a:gd name="T30" fmla="*/ 47 w 60"/>
                <a:gd name="T31" fmla="*/ 67 h 72"/>
                <a:gd name="T32" fmla="*/ 41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3 w 60"/>
                <a:gd name="T39" fmla="*/ 70 h 72"/>
                <a:gd name="T40" fmla="*/ 16 w 60"/>
                <a:gd name="T41" fmla="*/ 68 h 72"/>
                <a:gd name="T42" fmla="*/ 11 w 60"/>
                <a:gd name="T43" fmla="*/ 65 h 72"/>
                <a:gd name="T44" fmla="*/ 6 w 60"/>
                <a:gd name="T45" fmla="*/ 60 h 72"/>
                <a:gd name="T46" fmla="*/ 2 w 60"/>
                <a:gd name="T47" fmla="*/ 53 h 72"/>
                <a:gd name="T48" fmla="*/ 0 w 60"/>
                <a:gd name="T49" fmla="*/ 46 h 72"/>
                <a:gd name="T50" fmla="*/ 0 w 60"/>
                <a:gd name="T51" fmla="*/ 37 h 72"/>
                <a:gd name="T52" fmla="*/ 0 w 60"/>
                <a:gd name="T53" fmla="*/ 29 h 72"/>
                <a:gd name="T54" fmla="*/ 2 w 60"/>
                <a:gd name="T55" fmla="*/ 22 h 72"/>
                <a:gd name="T56" fmla="*/ 6 w 60"/>
                <a:gd name="T57" fmla="*/ 15 h 72"/>
                <a:gd name="T58" fmla="*/ 9 w 60"/>
                <a:gd name="T59" fmla="*/ 10 h 72"/>
                <a:gd name="T60" fmla="*/ 16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5 w 60"/>
                <a:gd name="T69" fmla="*/ 3 h 72"/>
                <a:gd name="T70" fmla="*/ 52 w 60"/>
                <a:gd name="T71" fmla="*/ 8 h 72"/>
                <a:gd name="T72" fmla="*/ 55 w 60"/>
                <a:gd name="T73" fmla="*/ 14 h 72"/>
                <a:gd name="T74" fmla="*/ 57 w 60"/>
                <a:gd name="T75" fmla="*/ 19 h 72"/>
                <a:gd name="T76" fmla="*/ 59 w 60"/>
                <a:gd name="T77" fmla="*/ 25 h 72"/>
                <a:gd name="T78" fmla="*/ 60 w 60"/>
                <a:gd name="T79" fmla="*/ 34 h 72"/>
                <a:gd name="T80" fmla="*/ 41 w 60"/>
                <a:gd name="T81" fmla="*/ 29 h 72"/>
                <a:gd name="T82" fmla="*/ 41 w 60"/>
                <a:gd name="T83" fmla="*/ 22 h 72"/>
                <a:gd name="T84" fmla="*/ 40 w 60"/>
                <a:gd name="T85" fmla="*/ 17 h 72"/>
                <a:gd name="T86" fmla="*/ 40 w 60"/>
                <a:gd name="T87" fmla="*/ 12 h 72"/>
                <a:gd name="T88" fmla="*/ 38 w 60"/>
                <a:gd name="T89" fmla="*/ 8 h 72"/>
                <a:gd name="T90" fmla="*/ 36 w 60"/>
                <a:gd name="T91" fmla="*/ 7 h 72"/>
                <a:gd name="T92" fmla="*/ 33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4 w 60"/>
                <a:gd name="T99" fmla="*/ 8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5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4"/>
                  </a:moveTo>
                  <a:lnTo>
                    <a:pt x="21" y="34"/>
                  </a:lnTo>
                  <a:lnTo>
                    <a:pt x="21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5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7" y="48"/>
                  </a:lnTo>
                  <a:lnTo>
                    <a:pt x="60" y="49"/>
                  </a:lnTo>
                  <a:lnTo>
                    <a:pt x="55" y="56"/>
                  </a:lnTo>
                  <a:lnTo>
                    <a:pt x="52" y="61"/>
                  </a:lnTo>
                  <a:lnTo>
                    <a:pt x="47" y="67"/>
                  </a:lnTo>
                  <a:lnTo>
                    <a:pt x="41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2" y="8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60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6" name="Freeform 59"/>
            <p:cNvSpPr>
              <a:spLocks/>
            </p:cNvSpPr>
            <p:nvPr/>
          </p:nvSpPr>
          <p:spPr bwMode="auto">
            <a:xfrm>
              <a:off x="2808" y="1328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7" name="Freeform 60"/>
            <p:cNvSpPr>
              <a:spLocks/>
            </p:cNvSpPr>
            <p:nvPr/>
          </p:nvSpPr>
          <p:spPr bwMode="auto">
            <a:xfrm>
              <a:off x="2854" y="1328"/>
              <a:ext cx="106" cy="105"/>
            </a:xfrm>
            <a:custGeom>
              <a:avLst/>
              <a:gdLst>
                <a:gd name="T0" fmla="*/ 106 w 106"/>
                <a:gd name="T1" fmla="*/ 0 h 105"/>
                <a:gd name="T2" fmla="*/ 106 w 106"/>
                <a:gd name="T3" fmla="*/ 4 h 105"/>
                <a:gd name="T4" fmla="*/ 101 w 106"/>
                <a:gd name="T5" fmla="*/ 5 h 105"/>
                <a:gd name="T6" fmla="*/ 97 w 106"/>
                <a:gd name="T7" fmla="*/ 11 h 105"/>
                <a:gd name="T8" fmla="*/ 94 w 106"/>
                <a:gd name="T9" fmla="*/ 14 h 105"/>
                <a:gd name="T10" fmla="*/ 90 w 106"/>
                <a:gd name="T11" fmla="*/ 19 h 105"/>
                <a:gd name="T12" fmla="*/ 87 w 106"/>
                <a:gd name="T13" fmla="*/ 28 h 105"/>
                <a:gd name="T14" fmla="*/ 53 w 106"/>
                <a:gd name="T15" fmla="*/ 105 h 105"/>
                <a:gd name="T16" fmla="*/ 51 w 106"/>
                <a:gd name="T17" fmla="*/ 105 h 105"/>
                <a:gd name="T18" fmla="*/ 15 w 106"/>
                <a:gd name="T19" fmla="*/ 24 h 105"/>
                <a:gd name="T20" fmla="*/ 12 w 106"/>
                <a:gd name="T21" fmla="*/ 17 h 105"/>
                <a:gd name="T22" fmla="*/ 10 w 106"/>
                <a:gd name="T23" fmla="*/ 12 h 105"/>
                <a:gd name="T24" fmla="*/ 8 w 106"/>
                <a:gd name="T25" fmla="*/ 9 h 105"/>
                <a:gd name="T26" fmla="*/ 7 w 106"/>
                <a:gd name="T27" fmla="*/ 7 h 105"/>
                <a:gd name="T28" fmla="*/ 3 w 106"/>
                <a:gd name="T29" fmla="*/ 5 h 105"/>
                <a:gd name="T30" fmla="*/ 0 w 106"/>
                <a:gd name="T31" fmla="*/ 4 h 105"/>
                <a:gd name="T32" fmla="*/ 0 w 106"/>
                <a:gd name="T33" fmla="*/ 0 h 105"/>
                <a:gd name="T34" fmla="*/ 46 w 106"/>
                <a:gd name="T35" fmla="*/ 0 h 105"/>
                <a:gd name="T36" fmla="*/ 46 w 106"/>
                <a:gd name="T37" fmla="*/ 4 h 105"/>
                <a:gd name="T38" fmla="*/ 44 w 106"/>
                <a:gd name="T39" fmla="*/ 4 h 105"/>
                <a:gd name="T40" fmla="*/ 39 w 106"/>
                <a:gd name="T41" fmla="*/ 5 h 105"/>
                <a:gd name="T42" fmla="*/ 36 w 106"/>
                <a:gd name="T43" fmla="*/ 5 h 105"/>
                <a:gd name="T44" fmla="*/ 34 w 106"/>
                <a:gd name="T45" fmla="*/ 7 h 105"/>
                <a:gd name="T46" fmla="*/ 34 w 106"/>
                <a:gd name="T47" fmla="*/ 9 h 105"/>
                <a:gd name="T48" fmla="*/ 34 w 106"/>
                <a:gd name="T49" fmla="*/ 11 h 105"/>
                <a:gd name="T50" fmla="*/ 34 w 106"/>
                <a:gd name="T51" fmla="*/ 12 h 105"/>
                <a:gd name="T52" fmla="*/ 36 w 106"/>
                <a:gd name="T53" fmla="*/ 14 h 105"/>
                <a:gd name="T54" fmla="*/ 37 w 106"/>
                <a:gd name="T55" fmla="*/ 17 h 105"/>
                <a:gd name="T56" fmla="*/ 39 w 106"/>
                <a:gd name="T57" fmla="*/ 23 h 105"/>
                <a:gd name="T58" fmla="*/ 60 w 106"/>
                <a:gd name="T59" fmla="*/ 72 h 105"/>
                <a:gd name="T60" fmla="*/ 80 w 106"/>
                <a:gd name="T61" fmla="*/ 28 h 105"/>
                <a:gd name="T62" fmla="*/ 82 w 106"/>
                <a:gd name="T63" fmla="*/ 23 h 105"/>
                <a:gd name="T64" fmla="*/ 84 w 106"/>
                <a:gd name="T65" fmla="*/ 19 h 105"/>
                <a:gd name="T66" fmla="*/ 85 w 106"/>
                <a:gd name="T67" fmla="*/ 16 h 105"/>
                <a:gd name="T68" fmla="*/ 85 w 106"/>
                <a:gd name="T69" fmla="*/ 14 h 105"/>
                <a:gd name="T70" fmla="*/ 85 w 106"/>
                <a:gd name="T71" fmla="*/ 12 h 105"/>
                <a:gd name="T72" fmla="*/ 85 w 106"/>
                <a:gd name="T73" fmla="*/ 11 h 105"/>
                <a:gd name="T74" fmla="*/ 85 w 106"/>
                <a:gd name="T75" fmla="*/ 9 h 105"/>
                <a:gd name="T76" fmla="*/ 84 w 106"/>
                <a:gd name="T77" fmla="*/ 7 h 105"/>
                <a:gd name="T78" fmla="*/ 80 w 106"/>
                <a:gd name="T79" fmla="*/ 5 h 105"/>
                <a:gd name="T80" fmla="*/ 77 w 106"/>
                <a:gd name="T81" fmla="*/ 4 h 105"/>
                <a:gd name="T82" fmla="*/ 73 w 106"/>
                <a:gd name="T83" fmla="*/ 4 h 105"/>
                <a:gd name="T84" fmla="*/ 73 w 106"/>
                <a:gd name="T85" fmla="*/ 0 h 105"/>
                <a:gd name="T86" fmla="*/ 106 w 106"/>
                <a:gd name="T87" fmla="*/ 0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105"/>
                <a:gd name="T134" fmla="*/ 106 w 106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105">
                  <a:moveTo>
                    <a:pt x="106" y="0"/>
                  </a:moveTo>
                  <a:lnTo>
                    <a:pt x="106" y="4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4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15" y="24"/>
                  </a:lnTo>
                  <a:lnTo>
                    <a:pt x="12" y="17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7" y="17"/>
                  </a:lnTo>
                  <a:lnTo>
                    <a:pt x="39" y="23"/>
                  </a:lnTo>
                  <a:lnTo>
                    <a:pt x="60" y="72"/>
                  </a:lnTo>
                  <a:lnTo>
                    <a:pt x="80" y="28"/>
                  </a:lnTo>
                  <a:lnTo>
                    <a:pt x="82" y="23"/>
                  </a:lnTo>
                  <a:lnTo>
                    <a:pt x="84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4" y="7"/>
                  </a:lnTo>
                  <a:lnTo>
                    <a:pt x="80" y="5"/>
                  </a:lnTo>
                  <a:lnTo>
                    <a:pt x="77" y="4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8" name="Rectangle 61"/>
            <p:cNvSpPr>
              <a:spLocks noChangeArrowheads="1"/>
            </p:cNvSpPr>
            <p:nvPr/>
          </p:nvSpPr>
          <p:spPr bwMode="auto">
            <a:xfrm>
              <a:off x="3254" y="139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62"/>
            <p:cNvSpPr>
              <a:spLocks noEditPoints="1"/>
            </p:cNvSpPr>
            <p:nvPr/>
          </p:nvSpPr>
          <p:spPr bwMode="auto">
            <a:xfrm>
              <a:off x="3303" y="1366"/>
              <a:ext cx="69" cy="72"/>
            </a:xfrm>
            <a:custGeom>
              <a:avLst/>
              <a:gdLst>
                <a:gd name="T0" fmla="*/ 31 w 69"/>
                <a:gd name="T1" fmla="*/ 67 h 72"/>
                <a:gd name="T2" fmla="*/ 16 w 69"/>
                <a:gd name="T3" fmla="*/ 72 h 72"/>
                <a:gd name="T4" fmla="*/ 6 w 69"/>
                <a:gd name="T5" fmla="*/ 68 h 72"/>
                <a:gd name="T6" fmla="*/ 0 w 69"/>
                <a:gd name="T7" fmla="*/ 58 h 72"/>
                <a:gd name="T8" fmla="*/ 4 w 69"/>
                <a:gd name="T9" fmla="*/ 48 h 72"/>
                <a:gd name="T10" fmla="*/ 19 w 69"/>
                <a:gd name="T11" fmla="*/ 36 h 72"/>
                <a:gd name="T12" fmla="*/ 40 w 69"/>
                <a:gd name="T13" fmla="*/ 20 h 72"/>
                <a:gd name="T14" fmla="*/ 38 w 69"/>
                <a:gd name="T15" fmla="*/ 10 h 72"/>
                <a:gd name="T16" fmla="*/ 35 w 69"/>
                <a:gd name="T17" fmla="*/ 7 h 72"/>
                <a:gd name="T18" fmla="*/ 30 w 69"/>
                <a:gd name="T19" fmla="*/ 5 h 72"/>
                <a:gd name="T20" fmla="*/ 21 w 69"/>
                <a:gd name="T21" fmla="*/ 7 h 72"/>
                <a:gd name="T22" fmla="*/ 19 w 69"/>
                <a:gd name="T23" fmla="*/ 10 h 72"/>
                <a:gd name="T24" fmla="*/ 21 w 69"/>
                <a:gd name="T25" fmla="*/ 14 h 72"/>
                <a:gd name="T26" fmla="*/ 24 w 69"/>
                <a:gd name="T27" fmla="*/ 20 h 72"/>
                <a:gd name="T28" fmla="*/ 21 w 69"/>
                <a:gd name="T29" fmla="*/ 26 h 72"/>
                <a:gd name="T30" fmla="*/ 14 w 69"/>
                <a:gd name="T31" fmla="*/ 29 h 72"/>
                <a:gd name="T32" fmla="*/ 6 w 69"/>
                <a:gd name="T33" fmla="*/ 26 h 72"/>
                <a:gd name="T34" fmla="*/ 2 w 69"/>
                <a:gd name="T35" fmla="*/ 20 h 72"/>
                <a:gd name="T36" fmla="*/ 7 w 69"/>
                <a:gd name="T37" fmla="*/ 10 h 72"/>
                <a:gd name="T38" fmla="*/ 19 w 69"/>
                <a:gd name="T39" fmla="*/ 3 h 72"/>
                <a:gd name="T40" fmla="*/ 35 w 69"/>
                <a:gd name="T41" fmla="*/ 0 h 72"/>
                <a:gd name="T42" fmla="*/ 47 w 69"/>
                <a:gd name="T43" fmla="*/ 2 h 72"/>
                <a:gd name="T44" fmla="*/ 57 w 69"/>
                <a:gd name="T45" fmla="*/ 9 h 72"/>
                <a:gd name="T46" fmla="*/ 60 w 69"/>
                <a:gd name="T47" fmla="*/ 17 h 72"/>
                <a:gd name="T48" fmla="*/ 60 w 69"/>
                <a:gd name="T49" fmla="*/ 27 h 72"/>
                <a:gd name="T50" fmla="*/ 60 w 69"/>
                <a:gd name="T51" fmla="*/ 58 h 72"/>
                <a:gd name="T52" fmla="*/ 60 w 69"/>
                <a:gd name="T53" fmla="*/ 62 h 72"/>
                <a:gd name="T54" fmla="*/ 62 w 69"/>
                <a:gd name="T55" fmla="*/ 62 h 72"/>
                <a:gd name="T56" fmla="*/ 65 w 69"/>
                <a:gd name="T57" fmla="*/ 62 h 72"/>
                <a:gd name="T58" fmla="*/ 69 w 69"/>
                <a:gd name="T59" fmla="*/ 62 h 72"/>
                <a:gd name="T60" fmla="*/ 62 w 69"/>
                <a:gd name="T61" fmla="*/ 70 h 72"/>
                <a:gd name="T62" fmla="*/ 53 w 69"/>
                <a:gd name="T63" fmla="*/ 72 h 72"/>
                <a:gd name="T64" fmla="*/ 43 w 69"/>
                <a:gd name="T65" fmla="*/ 68 h 72"/>
                <a:gd name="T66" fmla="*/ 40 w 69"/>
                <a:gd name="T67" fmla="*/ 62 h 72"/>
                <a:gd name="T68" fmla="*/ 40 w 69"/>
                <a:gd name="T69" fmla="*/ 32 h 72"/>
                <a:gd name="T70" fmla="*/ 24 w 69"/>
                <a:gd name="T71" fmla="*/ 43 h 72"/>
                <a:gd name="T72" fmla="*/ 21 w 69"/>
                <a:gd name="T73" fmla="*/ 51 h 72"/>
                <a:gd name="T74" fmla="*/ 24 w 69"/>
                <a:gd name="T75" fmla="*/ 56 h 72"/>
                <a:gd name="T76" fmla="*/ 30 w 69"/>
                <a:gd name="T77" fmla="*/ 60 h 72"/>
                <a:gd name="T78" fmla="*/ 40 w 69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40" y="62"/>
                  </a:moveTo>
                  <a:lnTo>
                    <a:pt x="31" y="67"/>
                  </a:lnTo>
                  <a:lnTo>
                    <a:pt x="23" y="70"/>
                  </a:lnTo>
                  <a:lnTo>
                    <a:pt x="16" y="72"/>
                  </a:lnTo>
                  <a:lnTo>
                    <a:pt x="9" y="70"/>
                  </a:lnTo>
                  <a:lnTo>
                    <a:pt x="6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9" y="44"/>
                  </a:lnTo>
                  <a:lnTo>
                    <a:pt x="19" y="36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2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8"/>
                  </a:lnTo>
                  <a:lnTo>
                    <a:pt x="42" y="65"/>
                  </a:lnTo>
                  <a:lnTo>
                    <a:pt x="40" y="62"/>
                  </a:lnTo>
                  <a:close/>
                  <a:moveTo>
                    <a:pt x="40" y="56"/>
                  </a:moveTo>
                  <a:lnTo>
                    <a:pt x="40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0" name="Freeform 63"/>
            <p:cNvSpPr>
              <a:spLocks/>
            </p:cNvSpPr>
            <p:nvPr/>
          </p:nvSpPr>
          <p:spPr bwMode="auto">
            <a:xfrm>
              <a:off x="3379" y="1342"/>
              <a:ext cx="46" cy="96"/>
            </a:xfrm>
            <a:custGeom>
              <a:avLst/>
              <a:gdLst>
                <a:gd name="T0" fmla="*/ 30 w 46"/>
                <a:gd name="T1" fmla="*/ 0 h 96"/>
                <a:gd name="T2" fmla="*/ 30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0 w 46"/>
                <a:gd name="T9" fmla="*/ 34 h 96"/>
                <a:gd name="T10" fmla="*/ 30 w 46"/>
                <a:gd name="T11" fmla="*/ 75 h 96"/>
                <a:gd name="T12" fmla="*/ 30 w 46"/>
                <a:gd name="T13" fmla="*/ 80 h 96"/>
                <a:gd name="T14" fmla="*/ 30 w 46"/>
                <a:gd name="T15" fmla="*/ 82 h 96"/>
                <a:gd name="T16" fmla="*/ 30 w 46"/>
                <a:gd name="T17" fmla="*/ 84 h 96"/>
                <a:gd name="T18" fmla="*/ 32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39 w 46"/>
                <a:gd name="T25" fmla="*/ 86 h 96"/>
                <a:gd name="T26" fmla="*/ 42 w 46"/>
                <a:gd name="T27" fmla="*/ 80 h 96"/>
                <a:gd name="T28" fmla="*/ 44 w 46"/>
                <a:gd name="T29" fmla="*/ 82 h 96"/>
                <a:gd name="T30" fmla="*/ 41 w 46"/>
                <a:gd name="T31" fmla="*/ 87 h 96"/>
                <a:gd name="T32" fmla="*/ 37 w 46"/>
                <a:gd name="T33" fmla="*/ 92 h 96"/>
                <a:gd name="T34" fmla="*/ 32 w 46"/>
                <a:gd name="T35" fmla="*/ 96 h 96"/>
                <a:gd name="T36" fmla="*/ 25 w 46"/>
                <a:gd name="T37" fmla="*/ 96 h 96"/>
                <a:gd name="T38" fmla="*/ 20 w 46"/>
                <a:gd name="T39" fmla="*/ 96 h 96"/>
                <a:gd name="T40" fmla="*/ 15 w 46"/>
                <a:gd name="T41" fmla="*/ 92 h 96"/>
                <a:gd name="T42" fmla="*/ 12 w 46"/>
                <a:gd name="T43" fmla="*/ 89 h 96"/>
                <a:gd name="T44" fmla="*/ 10 w 46"/>
                <a:gd name="T45" fmla="*/ 84 h 96"/>
                <a:gd name="T46" fmla="*/ 10 w 46"/>
                <a:gd name="T47" fmla="*/ 82 h 96"/>
                <a:gd name="T48" fmla="*/ 10 w 46"/>
                <a:gd name="T49" fmla="*/ 77 h 96"/>
                <a:gd name="T50" fmla="*/ 10 w 46"/>
                <a:gd name="T51" fmla="*/ 70 h 96"/>
                <a:gd name="T52" fmla="*/ 10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8 w 46"/>
                <a:gd name="T59" fmla="*/ 24 h 96"/>
                <a:gd name="T60" fmla="*/ 17 w 46"/>
                <a:gd name="T61" fmla="*/ 17 h 96"/>
                <a:gd name="T62" fmla="*/ 22 w 46"/>
                <a:gd name="T63" fmla="*/ 9 h 96"/>
                <a:gd name="T64" fmla="*/ 27 w 46"/>
                <a:gd name="T65" fmla="*/ 0 h 96"/>
                <a:gd name="T66" fmla="*/ 30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0" y="0"/>
                  </a:moveTo>
                  <a:lnTo>
                    <a:pt x="30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0" y="34"/>
                  </a:lnTo>
                  <a:lnTo>
                    <a:pt x="30" y="75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9" y="86"/>
                  </a:lnTo>
                  <a:lnTo>
                    <a:pt x="42" y="80"/>
                  </a:lnTo>
                  <a:lnTo>
                    <a:pt x="44" y="82"/>
                  </a:lnTo>
                  <a:lnTo>
                    <a:pt x="41" y="87"/>
                  </a:lnTo>
                  <a:lnTo>
                    <a:pt x="37" y="92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2"/>
                  </a:lnTo>
                  <a:lnTo>
                    <a:pt x="12" y="89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17"/>
                  </a:lnTo>
                  <a:lnTo>
                    <a:pt x="22" y="9"/>
                  </a:lnTo>
                  <a:lnTo>
                    <a:pt x="2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1" name="Freeform 64"/>
            <p:cNvSpPr>
              <a:spLocks noEditPoints="1"/>
            </p:cNvSpPr>
            <p:nvPr/>
          </p:nvSpPr>
          <p:spPr bwMode="auto">
            <a:xfrm>
              <a:off x="3433" y="1333"/>
              <a:ext cx="33" cy="103"/>
            </a:xfrm>
            <a:custGeom>
              <a:avLst/>
              <a:gdLst>
                <a:gd name="T0" fmla="*/ 16 w 33"/>
                <a:gd name="T1" fmla="*/ 0 h 103"/>
                <a:gd name="T2" fmla="*/ 21 w 33"/>
                <a:gd name="T3" fmla="*/ 0 h 103"/>
                <a:gd name="T4" fmla="*/ 24 w 33"/>
                <a:gd name="T5" fmla="*/ 2 h 103"/>
                <a:gd name="T6" fmla="*/ 26 w 33"/>
                <a:gd name="T7" fmla="*/ 6 h 103"/>
                <a:gd name="T8" fmla="*/ 26 w 33"/>
                <a:gd name="T9" fmla="*/ 11 h 103"/>
                <a:gd name="T10" fmla="*/ 26 w 33"/>
                <a:gd name="T11" fmla="*/ 14 h 103"/>
                <a:gd name="T12" fmla="*/ 24 w 33"/>
                <a:gd name="T13" fmla="*/ 18 h 103"/>
                <a:gd name="T14" fmla="*/ 21 w 33"/>
                <a:gd name="T15" fmla="*/ 19 h 103"/>
                <a:gd name="T16" fmla="*/ 16 w 33"/>
                <a:gd name="T17" fmla="*/ 21 h 103"/>
                <a:gd name="T18" fmla="*/ 12 w 33"/>
                <a:gd name="T19" fmla="*/ 19 h 103"/>
                <a:gd name="T20" fmla="*/ 9 w 33"/>
                <a:gd name="T21" fmla="*/ 18 h 103"/>
                <a:gd name="T22" fmla="*/ 7 w 33"/>
                <a:gd name="T23" fmla="*/ 14 h 103"/>
                <a:gd name="T24" fmla="*/ 6 w 33"/>
                <a:gd name="T25" fmla="*/ 11 h 103"/>
                <a:gd name="T26" fmla="*/ 7 w 33"/>
                <a:gd name="T27" fmla="*/ 6 h 103"/>
                <a:gd name="T28" fmla="*/ 9 w 33"/>
                <a:gd name="T29" fmla="*/ 2 h 103"/>
                <a:gd name="T30" fmla="*/ 12 w 33"/>
                <a:gd name="T31" fmla="*/ 0 h 103"/>
                <a:gd name="T32" fmla="*/ 16 w 33"/>
                <a:gd name="T33" fmla="*/ 0 h 103"/>
                <a:gd name="T34" fmla="*/ 26 w 33"/>
                <a:gd name="T35" fmla="*/ 35 h 103"/>
                <a:gd name="T36" fmla="*/ 26 w 33"/>
                <a:gd name="T37" fmla="*/ 88 h 103"/>
                <a:gd name="T38" fmla="*/ 28 w 33"/>
                <a:gd name="T39" fmla="*/ 93 h 103"/>
                <a:gd name="T40" fmla="*/ 28 w 33"/>
                <a:gd name="T41" fmla="*/ 96 h 103"/>
                <a:gd name="T42" fmla="*/ 28 w 33"/>
                <a:gd name="T43" fmla="*/ 98 h 103"/>
                <a:gd name="T44" fmla="*/ 29 w 33"/>
                <a:gd name="T45" fmla="*/ 100 h 103"/>
                <a:gd name="T46" fmla="*/ 33 w 33"/>
                <a:gd name="T47" fmla="*/ 100 h 103"/>
                <a:gd name="T48" fmla="*/ 33 w 33"/>
                <a:gd name="T49" fmla="*/ 103 h 103"/>
                <a:gd name="T50" fmla="*/ 0 w 33"/>
                <a:gd name="T51" fmla="*/ 103 h 103"/>
                <a:gd name="T52" fmla="*/ 0 w 33"/>
                <a:gd name="T53" fmla="*/ 100 h 103"/>
                <a:gd name="T54" fmla="*/ 2 w 33"/>
                <a:gd name="T55" fmla="*/ 100 h 103"/>
                <a:gd name="T56" fmla="*/ 6 w 33"/>
                <a:gd name="T57" fmla="*/ 98 h 103"/>
                <a:gd name="T58" fmla="*/ 6 w 33"/>
                <a:gd name="T59" fmla="*/ 95 h 103"/>
                <a:gd name="T60" fmla="*/ 6 w 33"/>
                <a:gd name="T61" fmla="*/ 93 h 103"/>
                <a:gd name="T62" fmla="*/ 6 w 33"/>
                <a:gd name="T63" fmla="*/ 88 h 103"/>
                <a:gd name="T64" fmla="*/ 6 w 33"/>
                <a:gd name="T65" fmla="*/ 50 h 103"/>
                <a:gd name="T66" fmla="*/ 6 w 33"/>
                <a:gd name="T67" fmla="*/ 47 h 103"/>
                <a:gd name="T68" fmla="*/ 6 w 33"/>
                <a:gd name="T69" fmla="*/ 43 h 103"/>
                <a:gd name="T70" fmla="*/ 6 w 33"/>
                <a:gd name="T71" fmla="*/ 42 h 103"/>
                <a:gd name="T72" fmla="*/ 4 w 33"/>
                <a:gd name="T73" fmla="*/ 38 h 103"/>
                <a:gd name="T74" fmla="*/ 0 w 33"/>
                <a:gd name="T75" fmla="*/ 38 h 103"/>
                <a:gd name="T76" fmla="*/ 0 w 33"/>
                <a:gd name="T77" fmla="*/ 35 h 103"/>
                <a:gd name="T78" fmla="*/ 26 w 33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3"/>
                <a:gd name="T122" fmla="*/ 33 w 33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3">
                  <a:moveTo>
                    <a:pt x="16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8" y="93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100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3"/>
                  </a:lnTo>
                  <a:lnTo>
                    <a:pt x="6" y="88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2" name="Freeform 65"/>
            <p:cNvSpPr>
              <a:spLocks noEditPoints="1"/>
            </p:cNvSpPr>
            <p:nvPr/>
          </p:nvSpPr>
          <p:spPr bwMode="auto">
            <a:xfrm>
              <a:off x="3474" y="1366"/>
              <a:ext cx="67" cy="72"/>
            </a:xfrm>
            <a:custGeom>
              <a:avLst/>
              <a:gdLst>
                <a:gd name="T0" fmla="*/ 33 w 67"/>
                <a:gd name="T1" fmla="*/ 0 h 72"/>
                <a:gd name="T2" fmla="*/ 41 w 67"/>
                <a:gd name="T3" fmla="*/ 2 h 72"/>
                <a:gd name="T4" fmla="*/ 50 w 67"/>
                <a:gd name="T5" fmla="*/ 5 h 72"/>
                <a:gd name="T6" fmla="*/ 55 w 67"/>
                <a:gd name="T7" fmla="*/ 9 h 72"/>
                <a:gd name="T8" fmla="*/ 60 w 67"/>
                <a:gd name="T9" fmla="*/ 12 h 72"/>
                <a:gd name="T10" fmla="*/ 62 w 67"/>
                <a:gd name="T11" fmla="*/ 17 h 72"/>
                <a:gd name="T12" fmla="*/ 65 w 67"/>
                <a:gd name="T13" fmla="*/ 27 h 72"/>
                <a:gd name="T14" fmla="*/ 67 w 67"/>
                <a:gd name="T15" fmla="*/ 36 h 72"/>
                <a:gd name="T16" fmla="*/ 65 w 67"/>
                <a:gd name="T17" fmla="*/ 44 h 72"/>
                <a:gd name="T18" fmla="*/ 64 w 67"/>
                <a:gd name="T19" fmla="*/ 53 h 72"/>
                <a:gd name="T20" fmla="*/ 59 w 67"/>
                <a:gd name="T21" fmla="*/ 60 h 72"/>
                <a:gd name="T22" fmla="*/ 53 w 67"/>
                <a:gd name="T23" fmla="*/ 65 h 72"/>
                <a:gd name="T24" fmla="*/ 48 w 67"/>
                <a:gd name="T25" fmla="*/ 68 h 72"/>
                <a:gd name="T26" fmla="*/ 41 w 67"/>
                <a:gd name="T27" fmla="*/ 72 h 72"/>
                <a:gd name="T28" fmla="*/ 33 w 67"/>
                <a:gd name="T29" fmla="*/ 72 h 72"/>
                <a:gd name="T30" fmla="*/ 26 w 67"/>
                <a:gd name="T31" fmla="*/ 72 h 72"/>
                <a:gd name="T32" fmla="*/ 19 w 67"/>
                <a:gd name="T33" fmla="*/ 68 h 72"/>
                <a:gd name="T34" fmla="*/ 14 w 67"/>
                <a:gd name="T35" fmla="*/ 67 h 72"/>
                <a:gd name="T36" fmla="*/ 9 w 67"/>
                <a:gd name="T37" fmla="*/ 62 h 72"/>
                <a:gd name="T38" fmla="*/ 4 w 67"/>
                <a:gd name="T39" fmla="*/ 53 h 72"/>
                <a:gd name="T40" fmla="*/ 0 w 67"/>
                <a:gd name="T41" fmla="*/ 46 h 72"/>
                <a:gd name="T42" fmla="*/ 0 w 67"/>
                <a:gd name="T43" fmla="*/ 36 h 72"/>
                <a:gd name="T44" fmla="*/ 0 w 67"/>
                <a:gd name="T45" fmla="*/ 27 h 72"/>
                <a:gd name="T46" fmla="*/ 4 w 67"/>
                <a:gd name="T47" fmla="*/ 19 h 72"/>
                <a:gd name="T48" fmla="*/ 9 w 67"/>
                <a:gd name="T49" fmla="*/ 12 h 72"/>
                <a:gd name="T50" fmla="*/ 14 w 67"/>
                <a:gd name="T51" fmla="*/ 7 h 72"/>
                <a:gd name="T52" fmla="*/ 19 w 67"/>
                <a:gd name="T53" fmla="*/ 3 h 72"/>
                <a:gd name="T54" fmla="*/ 26 w 67"/>
                <a:gd name="T55" fmla="*/ 2 h 72"/>
                <a:gd name="T56" fmla="*/ 33 w 67"/>
                <a:gd name="T57" fmla="*/ 0 h 72"/>
                <a:gd name="T58" fmla="*/ 33 w 67"/>
                <a:gd name="T59" fmla="*/ 5 h 72"/>
                <a:gd name="T60" fmla="*/ 30 w 67"/>
                <a:gd name="T61" fmla="*/ 5 h 72"/>
                <a:gd name="T62" fmla="*/ 26 w 67"/>
                <a:gd name="T63" fmla="*/ 9 h 72"/>
                <a:gd name="T64" fmla="*/ 24 w 67"/>
                <a:gd name="T65" fmla="*/ 10 h 72"/>
                <a:gd name="T66" fmla="*/ 23 w 67"/>
                <a:gd name="T67" fmla="*/ 14 h 72"/>
                <a:gd name="T68" fmla="*/ 23 w 67"/>
                <a:gd name="T69" fmla="*/ 19 h 72"/>
                <a:gd name="T70" fmla="*/ 21 w 67"/>
                <a:gd name="T71" fmla="*/ 26 h 72"/>
                <a:gd name="T72" fmla="*/ 21 w 67"/>
                <a:gd name="T73" fmla="*/ 32 h 72"/>
                <a:gd name="T74" fmla="*/ 21 w 67"/>
                <a:gd name="T75" fmla="*/ 43 h 72"/>
                <a:gd name="T76" fmla="*/ 21 w 67"/>
                <a:gd name="T77" fmla="*/ 50 h 72"/>
                <a:gd name="T78" fmla="*/ 23 w 67"/>
                <a:gd name="T79" fmla="*/ 56 h 72"/>
                <a:gd name="T80" fmla="*/ 24 w 67"/>
                <a:gd name="T81" fmla="*/ 62 h 72"/>
                <a:gd name="T82" fmla="*/ 26 w 67"/>
                <a:gd name="T83" fmla="*/ 65 h 72"/>
                <a:gd name="T84" fmla="*/ 30 w 67"/>
                <a:gd name="T85" fmla="*/ 67 h 72"/>
                <a:gd name="T86" fmla="*/ 33 w 67"/>
                <a:gd name="T87" fmla="*/ 67 h 72"/>
                <a:gd name="T88" fmla="*/ 36 w 67"/>
                <a:gd name="T89" fmla="*/ 67 h 72"/>
                <a:gd name="T90" fmla="*/ 40 w 67"/>
                <a:gd name="T91" fmla="*/ 65 h 72"/>
                <a:gd name="T92" fmla="*/ 43 w 67"/>
                <a:gd name="T93" fmla="*/ 62 h 72"/>
                <a:gd name="T94" fmla="*/ 45 w 67"/>
                <a:gd name="T95" fmla="*/ 58 h 72"/>
                <a:gd name="T96" fmla="*/ 47 w 67"/>
                <a:gd name="T97" fmla="*/ 48 h 72"/>
                <a:gd name="T98" fmla="*/ 47 w 67"/>
                <a:gd name="T99" fmla="*/ 31 h 72"/>
                <a:gd name="T100" fmla="*/ 47 w 67"/>
                <a:gd name="T101" fmla="*/ 22 h 72"/>
                <a:gd name="T102" fmla="*/ 45 w 67"/>
                <a:gd name="T103" fmla="*/ 17 h 72"/>
                <a:gd name="T104" fmla="*/ 45 w 67"/>
                <a:gd name="T105" fmla="*/ 14 h 72"/>
                <a:gd name="T106" fmla="*/ 43 w 67"/>
                <a:gd name="T107" fmla="*/ 10 h 72"/>
                <a:gd name="T108" fmla="*/ 40 w 67"/>
                <a:gd name="T109" fmla="*/ 7 h 72"/>
                <a:gd name="T110" fmla="*/ 36 w 67"/>
                <a:gd name="T111" fmla="*/ 5 h 72"/>
                <a:gd name="T112" fmla="*/ 33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3" y="0"/>
                  </a:moveTo>
                  <a:lnTo>
                    <a:pt x="41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7"/>
                  </a:lnTo>
                  <a:lnTo>
                    <a:pt x="67" y="36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60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1" y="72"/>
                  </a:lnTo>
                  <a:lnTo>
                    <a:pt x="33" y="72"/>
                  </a:lnTo>
                  <a:lnTo>
                    <a:pt x="26" y="72"/>
                  </a:lnTo>
                  <a:lnTo>
                    <a:pt x="19" y="68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3" y="0"/>
                  </a:lnTo>
                  <a:close/>
                  <a:moveTo>
                    <a:pt x="33" y="5"/>
                  </a:moveTo>
                  <a:lnTo>
                    <a:pt x="30" y="5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3" y="56"/>
                  </a:lnTo>
                  <a:lnTo>
                    <a:pt x="24" y="62"/>
                  </a:lnTo>
                  <a:lnTo>
                    <a:pt x="26" y="65"/>
                  </a:lnTo>
                  <a:lnTo>
                    <a:pt x="30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48"/>
                  </a:lnTo>
                  <a:lnTo>
                    <a:pt x="47" y="31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3" name="Freeform 66"/>
            <p:cNvSpPr>
              <a:spLocks/>
            </p:cNvSpPr>
            <p:nvPr/>
          </p:nvSpPr>
          <p:spPr bwMode="auto">
            <a:xfrm>
              <a:off x="3551" y="1366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2 h 70"/>
                <a:gd name="T4" fmla="*/ 33 w 72"/>
                <a:gd name="T5" fmla="*/ 7 h 70"/>
                <a:gd name="T6" fmla="*/ 38 w 72"/>
                <a:gd name="T7" fmla="*/ 3 h 70"/>
                <a:gd name="T8" fmla="*/ 43 w 72"/>
                <a:gd name="T9" fmla="*/ 2 h 70"/>
                <a:gd name="T10" fmla="*/ 48 w 72"/>
                <a:gd name="T11" fmla="*/ 0 h 70"/>
                <a:gd name="T12" fmla="*/ 55 w 72"/>
                <a:gd name="T13" fmla="*/ 2 h 70"/>
                <a:gd name="T14" fmla="*/ 59 w 72"/>
                <a:gd name="T15" fmla="*/ 3 h 70"/>
                <a:gd name="T16" fmla="*/ 64 w 72"/>
                <a:gd name="T17" fmla="*/ 9 h 70"/>
                <a:gd name="T18" fmla="*/ 65 w 72"/>
                <a:gd name="T19" fmla="*/ 14 h 70"/>
                <a:gd name="T20" fmla="*/ 65 w 72"/>
                <a:gd name="T21" fmla="*/ 17 h 70"/>
                <a:gd name="T22" fmla="*/ 65 w 72"/>
                <a:gd name="T23" fmla="*/ 22 h 70"/>
                <a:gd name="T24" fmla="*/ 67 w 72"/>
                <a:gd name="T25" fmla="*/ 29 h 70"/>
                <a:gd name="T26" fmla="*/ 67 w 72"/>
                <a:gd name="T27" fmla="*/ 55 h 70"/>
                <a:gd name="T28" fmla="*/ 67 w 72"/>
                <a:gd name="T29" fmla="*/ 60 h 70"/>
                <a:gd name="T30" fmla="*/ 67 w 72"/>
                <a:gd name="T31" fmla="*/ 63 h 70"/>
                <a:gd name="T32" fmla="*/ 67 w 72"/>
                <a:gd name="T33" fmla="*/ 65 h 70"/>
                <a:gd name="T34" fmla="*/ 69 w 72"/>
                <a:gd name="T35" fmla="*/ 67 h 70"/>
                <a:gd name="T36" fmla="*/ 72 w 72"/>
                <a:gd name="T37" fmla="*/ 67 h 70"/>
                <a:gd name="T38" fmla="*/ 72 w 72"/>
                <a:gd name="T39" fmla="*/ 70 h 70"/>
                <a:gd name="T40" fmla="*/ 40 w 72"/>
                <a:gd name="T41" fmla="*/ 70 h 70"/>
                <a:gd name="T42" fmla="*/ 40 w 72"/>
                <a:gd name="T43" fmla="*/ 67 h 70"/>
                <a:gd name="T44" fmla="*/ 43 w 72"/>
                <a:gd name="T45" fmla="*/ 67 h 70"/>
                <a:gd name="T46" fmla="*/ 45 w 72"/>
                <a:gd name="T47" fmla="*/ 63 h 70"/>
                <a:gd name="T48" fmla="*/ 45 w 72"/>
                <a:gd name="T49" fmla="*/ 60 h 70"/>
                <a:gd name="T50" fmla="*/ 45 w 72"/>
                <a:gd name="T51" fmla="*/ 55 h 70"/>
                <a:gd name="T52" fmla="*/ 45 w 72"/>
                <a:gd name="T53" fmla="*/ 24 h 70"/>
                <a:gd name="T54" fmla="*/ 45 w 72"/>
                <a:gd name="T55" fmla="*/ 19 h 70"/>
                <a:gd name="T56" fmla="*/ 45 w 72"/>
                <a:gd name="T57" fmla="*/ 14 h 70"/>
                <a:gd name="T58" fmla="*/ 45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10 h 70"/>
                <a:gd name="T66" fmla="*/ 35 w 72"/>
                <a:gd name="T67" fmla="*/ 12 h 70"/>
                <a:gd name="T68" fmla="*/ 31 w 72"/>
                <a:gd name="T69" fmla="*/ 15 h 70"/>
                <a:gd name="T70" fmla="*/ 28 w 72"/>
                <a:gd name="T71" fmla="*/ 20 h 70"/>
                <a:gd name="T72" fmla="*/ 28 w 72"/>
                <a:gd name="T73" fmla="*/ 55 h 70"/>
                <a:gd name="T74" fmla="*/ 28 w 72"/>
                <a:gd name="T75" fmla="*/ 60 h 70"/>
                <a:gd name="T76" fmla="*/ 29 w 72"/>
                <a:gd name="T77" fmla="*/ 63 h 70"/>
                <a:gd name="T78" fmla="*/ 29 w 72"/>
                <a:gd name="T79" fmla="*/ 65 h 70"/>
                <a:gd name="T80" fmla="*/ 31 w 72"/>
                <a:gd name="T81" fmla="*/ 67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7 h 70"/>
                <a:gd name="T92" fmla="*/ 6 w 72"/>
                <a:gd name="T93" fmla="*/ 65 h 70"/>
                <a:gd name="T94" fmla="*/ 7 w 72"/>
                <a:gd name="T95" fmla="*/ 63 h 70"/>
                <a:gd name="T96" fmla="*/ 7 w 72"/>
                <a:gd name="T97" fmla="*/ 60 h 70"/>
                <a:gd name="T98" fmla="*/ 7 w 72"/>
                <a:gd name="T99" fmla="*/ 55 h 70"/>
                <a:gd name="T100" fmla="*/ 7 w 72"/>
                <a:gd name="T101" fmla="*/ 17 h 70"/>
                <a:gd name="T102" fmla="*/ 7 w 72"/>
                <a:gd name="T103" fmla="*/ 14 h 70"/>
                <a:gd name="T104" fmla="*/ 7 w 72"/>
                <a:gd name="T105" fmla="*/ 10 h 70"/>
                <a:gd name="T106" fmla="*/ 6 w 72"/>
                <a:gd name="T107" fmla="*/ 9 h 70"/>
                <a:gd name="T108" fmla="*/ 4 w 72"/>
                <a:gd name="T109" fmla="*/ 7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59" y="3"/>
                  </a:lnTo>
                  <a:lnTo>
                    <a:pt x="64" y="9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7" y="29"/>
                  </a:lnTo>
                  <a:lnTo>
                    <a:pt x="67" y="55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8" y="20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4" name="Freeform 67"/>
            <p:cNvSpPr>
              <a:spLocks/>
            </p:cNvSpPr>
            <p:nvPr/>
          </p:nvSpPr>
          <p:spPr bwMode="auto">
            <a:xfrm>
              <a:off x="3630" y="1333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5" name="Freeform 68"/>
            <p:cNvSpPr>
              <a:spLocks/>
            </p:cNvSpPr>
            <p:nvPr/>
          </p:nvSpPr>
          <p:spPr bwMode="auto">
            <a:xfrm>
              <a:off x="3676" y="1335"/>
              <a:ext cx="103" cy="103"/>
            </a:xfrm>
            <a:custGeom>
              <a:avLst/>
              <a:gdLst>
                <a:gd name="T0" fmla="*/ 36 w 103"/>
                <a:gd name="T1" fmla="*/ 0 h 103"/>
                <a:gd name="T2" fmla="*/ 82 w 103"/>
                <a:gd name="T3" fmla="*/ 60 h 103"/>
                <a:gd name="T4" fmla="*/ 82 w 103"/>
                <a:gd name="T5" fmla="*/ 21 h 103"/>
                <a:gd name="T6" fmla="*/ 82 w 103"/>
                <a:gd name="T7" fmla="*/ 14 h 103"/>
                <a:gd name="T8" fmla="*/ 82 w 103"/>
                <a:gd name="T9" fmla="*/ 10 h 103"/>
                <a:gd name="T10" fmla="*/ 81 w 103"/>
                <a:gd name="T11" fmla="*/ 7 h 103"/>
                <a:gd name="T12" fmla="*/ 77 w 103"/>
                <a:gd name="T13" fmla="*/ 5 h 103"/>
                <a:gd name="T14" fmla="*/ 74 w 103"/>
                <a:gd name="T15" fmla="*/ 4 h 103"/>
                <a:gd name="T16" fmla="*/ 69 w 103"/>
                <a:gd name="T17" fmla="*/ 4 h 103"/>
                <a:gd name="T18" fmla="*/ 69 w 103"/>
                <a:gd name="T19" fmla="*/ 0 h 103"/>
                <a:gd name="T20" fmla="*/ 103 w 103"/>
                <a:gd name="T21" fmla="*/ 0 h 103"/>
                <a:gd name="T22" fmla="*/ 103 w 103"/>
                <a:gd name="T23" fmla="*/ 4 h 103"/>
                <a:gd name="T24" fmla="*/ 98 w 103"/>
                <a:gd name="T25" fmla="*/ 4 h 103"/>
                <a:gd name="T26" fmla="*/ 94 w 103"/>
                <a:gd name="T27" fmla="*/ 5 h 103"/>
                <a:gd name="T28" fmla="*/ 93 w 103"/>
                <a:gd name="T29" fmla="*/ 7 h 103"/>
                <a:gd name="T30" fmla="*/ 91 w 103"/>
                <a:gd name="T31" fmla="*/ 9 h 103"/>
                <a:gd name="T32" fmla="*/ 89 w 103"/>
                <a:gd name="T33" fmla="*/ 14 h 103"/>
                <a:gd name="T34" fmla="*/ 89 w 103"/>
                <a:gd name="T35" fmla="*/ 21 h 103"/>
                <a:gd name="T36" fmla="*/ 89 w 103"/>
                <a:gd name="T37" fmla="*/ 103 h 103"/>
                <a:gd name="T38" fmla="*/ 86 w 103"/>
                <a:gd name="T39" fmla="*/ 103 h 103"/>
                <a:gd name="T40" fmla="*/ 21 w 103"/>
                <a:gd name="T41" fmla="*/ 19 h 103"/>
                <a:gd name="T42" fmla="*/ 21 w 103"/>
                <a:gd name="T43" fmla="*/ 84 h 103"/>
                <a:gd name="T44" fmla="*/ 21 w 103"/>
                <a:gd name="T45" fmla="*/ 89 h 103"/>
                <a:gd name="T46" fmla="*/ 22 w 103"/>
                <a:gd name="T47" fmla="*/ 93 h 103"/>
                <a:gd name="T48" fmla="*/ 24 w 103"/>
                <a:gd name="T49" fmla="*/ 96 h 103"/>
                <a:gd name="T50" fmla="*/ 28 w 103"/>
                <a:gd name="T51" fmla="*/ 98 h 103"/>
                <a:gd name="T52" fmla="*/ 33 w 103"/>
                <a:gd name="T53" fmla="*/ 98 h 103"/>
                <a:gd name="T54" fmla="*/ 34 w 103"/>
                <a:gd name="T55" fmla="*/ 98 h 103"/>
                <a:gd name="T56" fmla="*/ 34 w 103"/>
                <a:gd name="T57" fmla="*/ 101 h 103"/>
                <a:gd name="T58" fmla="*/ 0 w 103"/>
                <a:gd name="T59" fmla="*/ 101 h 103"/>
                <a:gd name="T60" fmla="*/ 0 w 103"/>
                <a:gd name="T61" fmla="*/ 98 h 103"/>
                <a:gd name="T62" fmla="*/ 5 w 103"/>
                <a:gd name="T63" fmla="*/ 98 h 103"/>
                <a:gd name="T64" fmla="*/ 9 w 103"/>
                <a:gd name="T65" fmla="*/ 96 h 103"/>
                <a:gd name="T66" fmla="*/ 10 w 103"/>
                <a:gd name="T67" fmla="*/ 94 h 103"/>
                <a:gd name="T68" fmla="*/ 12 w 103"/>
                <a:gd name="T69" fmla="*/ 93 h 103"/>
                <a:gd name="T70" fmla="*/ 14 w 103"/>
                <a:gd name="T71" fmla="*/ 89 h 103"/>
                <a:gd name="T72" fmla="*/ 14 w 103"/>
                <a:gd name="T73" fmla="*/ 84 h 103"/>
                <a:gd name="T74" fmla="*/ 14 w 103"/>
                <a:gd name="T75" fmla="*/ 10 h 103"/>
                <a:gd name="T76" fmla="*/ 12 w 103"/>
                <a:gd name="T77" fmla="*/ 9 h 103"/>
                <a:gd name="T78" fmla="*/ 10 w 103"/>
                <a:gd name="T79" fmla="*/ 5 h 103"/>
                <a:gd name="T80" fmla="*/ 7 w 103"/>
                <a:gd name="T81" fmla="*/ 4 h 103"/>
                <a:gd name="T82" fmla="*/ 4 w 103"/>
                <a:gd name="T83" fmla="*/ 4 h 103"/>
                <a:gd name="T84" fmla="*/ 0 w 103"/>
                <a:gd name="T85" fmla="*/ 4 h 103"/>
                <a:gd name="T86" fmla="*/ 0 w 103"/>
                <a:gd name="T87" fmla="*/ 0 h 103"/>
                <a:gd name="T88" fmla="*/ 36 w 103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3"/>
                <a:gd name="T137" fmla="*/ 103 w 103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3">
                  <a:moveTo>
                    <a:pt x="36" y="0"/>
                  </a:moveTo>
                  <a:lnTo>
                    <a:pt x="82" y="60"/>
                  </a:lnTo>
                  <a:lnTo>
                    <a:pt x="82" y="21"/>
                  </a:lnTo>
                  <a:lnTo>
                    <a:pt x="82" y="14"/>
                  </a:lnTo>
                  <a:lnTo>
                    <a:pt x="82" y="10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4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5"/>
                  </a:lnTo>
                  <a:lnTo>
                    <a:pt x="93" y="7"/>
                  </a:lnTo>
                  <a:lnTo>
                    <a:pt x="91" y="9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6" y="103"/>
                  </a:lnTo>
                  <a:lnTo>
                    <a:pt x="21" y="19"/>
                  </a:lnTo>
                  <a:lnTo>
                    <a:pt x="21" y="84"/>
                  </a:lnTo>
                  <a:lnTo>
                    <a:pt x="21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3" y="98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0" y="94"/>
                  </a:lnTo>
                  <a:lnTo>
                    <a:pt x="12" y="93"/>
                  </a:lnTo>
                  <a:lnTo>
                    <a:pt x="14" y="89"/>
                  </a:lnTo>
                  <a:lnTo>
                    <a:pt x="14" y="84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6" name="Rectangle 69"/>
            <p:cNvSpPr>
              <a:spLocks noChangeArrowheads="1"/>
            </p:cNvSpPr>
            <p:nvPr/>
          </p:nvSpPr>
          <p:spPr bwMode="auto">
            <a:xfrm>
              <a:off x="2785" y="2135"/>
              <a:ext cx="42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70"/>
            <p:cNvSpPr>
              <a:spLocks noEditPoints="1"/>
            </p:cNvSpPr>
            <p:nvPr/>
          </p:nvSpPr>
          <p:spPr bwMode="auto">
            <a:xfrm>
              <a:off x="2837" y="2074"/>
              <a:ext cx="34" cy="104"/>
            </a:xfrm>
            <a:custGeom>
              <a:avLst/>
              <a:gdLst>
                <a:gd name="T0" fmla="*/ 17 w 34"/>
                <a:gd name="T1" fmla="*/ 0 h 104"/>
                <a:gd name="T2" fmla="*/ 20 w 34"/>
                <a:gd name="T3" fmla="*/ 2 h 104"/>
                <a:gd name="T4" fmla="*/ 24 w 34"/>
                <a:gd name="T5" fmla="*/ 3 h 104"/>
                <a:gd name="T6" fmla="*/ 27 w 34"/>
                <a:gd name="T7" fmla="*/ 7 h 104"/>
                <a:gd name="T8" fmla="*/ 27 w 34"/>
                <a:gd name="T9" fmla="*/ 10 h 104"/>
                <a:gd name="T10" fmla="*/ 27 w 34"/>
                <a:gd name="T11" fmla="*/ 15 h 104"/>
                <a:gd name="T12" fmla="*/ 24 w 34"/>
                <a:gd name="T13" fmla="*/ 17 h 104"/>
                <a:gd name="T14" fmla="*/ 20 w 34"/>
                <a:gd name="T15" fmla="*/ 20 h 104"/>
                <a:gd name="T16" fmla="*/ 17 w 34"/>
                <a:gd name="T17" fmla="*/ 20 h 104"/>
                <a:gd name="T18" fmla="*/ 13 w 34"/>
                <a:gd name="T19" fmla="*/ 20 h 104"/>
                <a:gd name="T20" fmla="*/ 10 w 34"/>
                <a:gd name="T21" fmla="*/ 17 h 104"/>
                <a:gd name="T22" fmla="*/ 7 w 34"/>
                <a:gd name="T23" fmla="*/ 15 h 104"/>
                <a:gd name="T24" fmla="*/ 7 w 34"/>
                <a:gd name="T25" fmla="*/ 10 h 104"/>
                <a:gd name="T26" fmla="*/ 7 w 34"/>
                <a:gd name="T27" fmla="*/ 7 h 104"/>
                <a:gd name="T28" fmla="*/ 10 w 34"/>
                <a:gd name="T29" fmla="*/ 3 h 104"/>
                <a:gd name="T30" fmla="*/ 13 w 34"/>
                <a:gd name="T31" fmla="*/ 2 h 104"/>
                <a:gd name="T32" fmla="*/ 17 w 34"/>
                <a:gd name="T33" fmla="*/ 0 h 104"/>
                <a:gd name="T34" fmla="*/ 27 w 34"/>
                <a:gd name="T35" fmla="*/ 36 h 104"/>
                <a:gd name="T36" fmla="*/ 27 w 34"/>
                <a:gd name="T37" fmla="*/ 87 h 104"/>
                <a:gd name="T38" fmla="*/ 27 w 34"/>
                <a:gd name="T39" fmla="*/ 92 h 104"/>
                <a:gd name="T40" fmla="*/ 27 w 34"/>
                <a:gd name="T41" fmla="*/ 96 h 104"/>
                <a:gd name="T42" fmla="*/ 29 w 34"/>
                <a:gd name="T43" fmla="*/ 97 h 104"/>
                <a:gd name="T44" fmla="*/ 31 w 34"/>
                <a:gd name="T45" fmla="*/ 99 h 104"/>
                <a:gd name="T46" fmla="*/ 34 w 34"/>
                <a:gd name="T47" fmla="*/ 101 h 104"/>
                <a:gd name="T48" fmla="*/ 34 w 34"/>
                <a:gd name="T49" fmla="*/ 104 h 104"/>
                <a:gd name="T50" fmla="*/ 0 w 34"/>
                <a:gd name="T51" fmla="*/ 104 h 104"/>
                <a:gd name="T52" fmla="*/ 0 w 34"/>
                <a:gd name="T53" fmla="*/ 101 h 104"/>
                <a:gd name="T54" fmla="*/ 3 w 34"/>
                <a:gd name="T55" fmla="*/ 99 h 104"/>
                <a:gd name="T56" fmla="*/ 5 w 34"/>
                <a:gd name="T57" fmla="*/ 97 h 104"/>
                <a:gd name="T58" fmla="*/ 7 w 34"/>
                <a:gd name="T59" fmla="*/ 96 h 104"/>
                <a:gd name="T60" fmla="*/ 7 w 34"/>
                <a:gd name="T61" fmla="*/ 92 h 104"/>
                <a:gd name="T62" fmla="*/ 7 w 34"/>
                <a:gd name="T63" fmla="*/ 87 h 104"/>
                <a:gd name="T64" fmla="*/ 7 w 34"/>
                <a:gd name="T65" fmla="*/ 51 h 104"/>
                <a:gd name="T66" fmla="*/ 7 w 34"/>
                <a:gd name="T67" fmla="*/ 46 h 104"/>
                <a:gd name="T68" fmla="*/ 7 w 34"/>
                <a:gd name="T69" fmla="*/ 43 h 104"/>
                <a:gd name="T70" fmla="*/ 5 w 34"/>
                <a:gd name="T71" fmla="*/ 41 h 104"/>
                <a:gd name="T72" fmla="*/ 3 w 34"/>
                <a:gd name="T73" fmla="*/ 39 h 104"/>
                <a:gd name="T74" fmla="*/ 0 w 34"/>
                <a:gd name="T75" fmla="*/ 37 h 104"/>
                <a:gd name="T76" fmla="*/ 0 w 34"/>
                <a:gd name="T77" fmla="*/ 36 h 104"/>
                <a:gd name="T78" fmla="*/ 27 w 34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4"/>
                <a:gd name="T122" fmla="*/ 34 w 34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4">
                  <a:moveTo>
                    <a:pt x="17" y="0"/>
                  </a:moveTo>
                  <a:lnTo>
                    <a:pt x="20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close/>
                  <a:moveTo>
                    <a:pt x="27" y="36"/>
                  </a:moveTo>
                  <a:lnTo>
                    <a:pt x="27" y="87"/>
                  </a:lnTo>
                  <a:lnTo>
                    <a:pt x="27" y="92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2"/>
                  </a:lnTo>
                  <a:lnTo>
                    <a:pt x="7" y="87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8" name="Freeform 71"/>
            <p:cNvSpPr>
              <a:spLocks/>
            </p:cNvSpPr>
            <p:nvPr/>
          </p:nvSpPr>
          <p:spPr bwMode="auto">
            <a:xfrm>
              <a:off x="2876" y="2084"/>
              <a:ext cx="46" cy="94"/>
            </a:xfrm>
            <a:custGeom>
              <a:avLst/>
              <a:gdLst>
                <a:gd name="T0" fmla="*/ 31 w 46"/>
                <a:gd name="T1" fmla="*/ 0 h 94"/>
                <a:gd name="T2" fmla="*/ 31 w 46"/>
                <a:gd name="T3" fmla="*/ 26 h 94"/>
                <a:gd name="T4" fmla="*/ 46 w 46"/>
                <a:gd name="T5" fmla="*/ 26 h 94"/>
                <a:gd name="T6" fmla="*/ 46 w 46"/>
                <a:gd name="T7" fmla="*/ 33 h 94"/>
                <a:gd name="T8" fmla="*/ 31 w 46"/>
                <a:gd name="T9" fmla="*/ 33 h 94"/>
                <a:gd name="T10" fmla="*/ 31 w 46"/>
                <a:gd name="T11" fmla="*/ 74 h 94"/>
                <a:gd name="T12" fmla="*/ 31 w 46"/>
                <a:gd name="T13" fmla="*/ 79 h 94"/>
                <a:gd name="T14" fmla="*/ 31 w 46"/>
                <a:gd name="T15" fmla="*/ 82 h 94"/>
                <a:gd name="T16" fmla="*/ 33 w 46"/>
                <a:gd name="T17" fmla="*/ 84 h 94"/>
                <a:gd name="T18" fmla="*/ 33 w 46"/>
                <a:gd name="T19" fmla="*/ 84 h 94"/>
                <a:gd name="T20" fmla="*/ 34 w 46"/>
                <a:gd name="T21" fmla="*/ 86 h 94"/>
                <a:gd name="T22" fmla="*/ 36 w 46"/>
                <a:gd name="T23" fmla="*/ 86 h 94"/>
                <a:gd name="T24" fmla="*/ 39 w 46"/>
                <a:gd name="T25" fmla="*/ 84 h 94"/>
                <a:gd name="T26" fmla="*/ 43 w 46"/>
                <a:gd name="T27" fmla="*/ 79 h 94"/>
                <a:gd name="T28" fmla="*/ 46 w 46"/>
                <a:gd name="T29" fmla="*/ 80 h 94"/>
                <a:gd name="T30" fmla="*/ 43 w 46"/>
                <a:gd name="T31" fmla="*/ 87 h 94"/>
                <a:gd name="T32" fmla="*/ 38 w 46"/>
                <a:gd name="T33" fmla="*/ 91 h 94"/>
                <a:gd name="T34" fmla="*/ 33 w 46"/>
                <a:gd name="T35" fmla="*/ 94 h 94"/>
                <a:gd name="T36" fmla="*/ 27 w 46"/>
                <a:gd name="T37" fmla="*/ 94 h 94"/>
                <a:gd name="T38" fmla="*/ 21 w 46"/>
                <a:gd name="T39" fmla="*/ 94 h 94"/>
                <a:gd name="T40" fmla="*/ 17 w 46"/>
                <a:gd name="T41" fmla="*/ 91 h 94"/>
                <a:gd name="T42" fmla="*/ 14 w 46"/>
                <a:gd name="T43" fmla="*/ 87 h 94"/>
                <a:gd name="T44" fmla="*/ 10 w 46"/>
                <a:gd name="T45" fmla="*/ 84 h 94"/>
                <a:gd name="T46" fmla="*/ 10 w 46"/>
                <a:gd name="T47" fmla="*/ 80 h 94"/>
                <a:gd name="T48" fmla="*/ 10 w 46"/>
                <a:gd name="T49" fmla="*/ 77 h 94"/>
                <a:gd name="T50" fmla="*/ 10 w 46"/>
                <a:gd name="T51" fmla="*/ 70 h 94"/>
                <a:gd name="T52" fmla="*/ 10 w 46"/>
                <a:gd name="T53" fmla="*/ 33 h 94"/>
                <a:gd name="T54" fmla="*/ 0 w 46"/>
                <a:gd name="T55" fmla="*/ 33 h 94"/>
                <a:gd name="T56" fmla="*/ 0 w 46"/>
                <a:gd name="T57" fmla="*/ 31 h 94"/>
                <a:gd name="T58" fmla="*/ 10 w 46"/>
                <a:gd name="T59" fmla="*/ 24 h 94"/>
                <a:gd name="T60" fmla="*/ 17 w 46"/>
                <a:gd name="T61" fmla="*/ 15 h 94"/>
                <a:gd name="T62" fmla="*/ 24 w 46"/>
                <a:gd name="T63" fmla="*/ 9 h 94"/>
                <a:gd name="T64" fmla="*/ 29 w 46"/>
                <a:gd name="T65" fmla="*/ 0 h 94"/>
                <a:gd name="T66" fmla="*/ 31 w 46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4"/>
                <a:gd name="T104" fmla="*/ 46 w 46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4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3"/>
                  </a:lnTo>
                  <a:lnTo>
                    <a:pt x="31" y="33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3" y="87"/>
                  </a:lnTo>
                  <a:lnTo>
                    <a:pt x="38" y="91"/>
                  </a:lnTo>
                  <a:lnTo>
                    <a:pt x="33" y="94"/>
                  </a:lnTo>
                  <a:lnTo>
                    <a:pt x="27" y="94"/>
                  </a:lnTo>
                  <a:lnTo>
                    <a:pt x="21" y="94"/>
                  </a:lnTo>
                  <a:lnTo>
                    <a:pt x="17" y="91"/>
                  </a:lnTo>
                  <a:lnTo>
                    <a:pt x="14" y="87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9" name="Freeform 72"/>
            <p:cNvSpPr>
              <a:spLocks/>
            </p:cNvSpPr>
            <p:nvPr/>
          </p:nvSpPr>
          <p:spPr bwMode="auto">
            <a:xfrm>
              <a:off x="2924" y="2110"/>
              <a:ext cx="73" cy="101"/>
            </a:xfrm>
            <a:custGeom>
              <a:avLst/>
              <a:gdLst>
                <a:gd name="T0" fmla="*/ 12 w 73"/>
                <a:gd name="T1" fmla="*/ 19 h 101"/>
                <a:gd name="T2" fmla="*/ 7 w 73"/>
                <a:gd name="T3" fmla="*/ 8 h 101"/>
                <a:gd name="T4" fmla="*/ 2 w 73"/>
                <a:gd name="T5" fmla="*/ 3 h 101"/>
                <a:gd name="T6" fmla="*/ 0 w 73"/>
                <a:gd name="T7" fmla="*/ 0 h 101"/>
                <a:gd name="T8" fmla="*/ 38 w 73"/>
                <a:gd name="T9" fmla="*/ 1 h 101"/>
                <a:gd name="T10" fmla="*/ 32 w 73"/>
                <a:gd name="T11" fmla="*/ 3 h 101"/>
                <a:gd name="T12" fmla="*/ 31 w 73"/>
                <a:gd name="T13" fmla="*/ 7 h 101"/>
                <a:gd name="T14" fmla="*/ 32 w 73"/>
                <a:gd name="T15" fmla="*/ 12 h 101"/>
                <a:gd name="T16" fmla="*/ 46 w 73"/>
                <a:gd name="T17" fmla="*/ 42 h 101"/>
                <a:gd name="T18" fmla="*/ 56 w 73"/>
                <a:gd name="T19" fmla="*/ 17 h 101"/>
                <a:gd name="T20" fmla="*/ 58 w 73"/>
                <a:gd name="T21" fmla="*/ 8 h 101"/>
                <a:gd name="T22" fmla="*/ 56 w 73"/>
                <a:gd name="T23" fmla="*/ 3 h 101"/>
                <a:gd name="T24" fmla="*/ 50 w 73"/>
                <a:gd name="T25" fmla="*/ 1 h 101"/>
                <a:gd name="T26" fmla="*/ 73 w 73"/>
                <a:gd name="T27" fmla="*/ 0 h 101"/>
                <a:gd name="T28" fmla="*/ 70 w 73"/>
                <a:gd name="T29" fmla="*/ 3 h 101"/>
                <a:gd name="T30" fmla="*/ 67 w 73"/>
                <a:gd name="T31" fmla="*/ 7 h 101"/>
                <a:gd name="T32" fmla="*/ 61 w 73"/>
                <a:gd name="T33" fmla="*/ 19 h 101"/>
                <a:gd name="T34" fmla="*/ 38 w 73"/>
                <a:gd name="T35" fmla="*/ 78 h 101"/>
                <a:gd name="T36" fmla="*/ 31 w 73"/>
                <a:gd name="T37" fmla="*/ 90 h 101"/>
                <a:gd name="T38" fmla="*/ 26 w 73"/>
                <a:gd name="T39" fmla="*/ 97 h 101"/>
                <a:gd name="T40" fmla="*/ 15 w 73"/>
                <a:gd name="T41" fmla="*/ 101 h 101"/>
                <a:gd name="T42" fmla="*/ 7 w 73"/>
                <a:gd name="T43" fmla="*/ 97 h 101"/>
                <a:gd name="T44" fmla="*/ 2 w 73"/>
                <a:gd name="T45" fmla="*/ 89 h 101"/>
                <a:gd name="T46" fmla="*/ 5 w 73"/>
                <a:gd name="T47" fmla="*/ 83 h 101"/>
                <a:gd name="T48" fmla="*/ 12 w 73"/>
                <a:gd name="T49" fmla="*/ 80 h 101"/>
                <a:gd name="T50" fmla="*/ 17 w 73"/>
                <a:gd name="T51" fmla="*/ 82 h 101"/>
                <a:gd name="T52" fmla="*/ 20 w 73"/>
                <a:gd name="T53" fmla="*/ 89 h 101"/>
                <a:gd name="T54" fmla="*/ 20 w 73"/>
                <a:gd name="T55" fmla="*/ 92 h 101"/>
                <a:gd name="T56" fmla="*/ 22 w 73"/>
                <a:gd name="T57" fmla="*/ 92 h 101"/>
                <a:gd name="T58" fmla="*/ 26 w 73"/>
                <a:gd name="T59" fmla="*/ 90 h 101"/>
                <a:gd name="T60" fmla="*/ 29 w 73"/>
                <a:gd name="T61" fmla="*/ 83 h 101"/>
                <a:gd name="T62" fmla="*/ 36 w 73"/>
                <a:gd name="T63" fmla="*/ 7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1"/>
                <a:gd name="T98" fmla="*/ 73 w 73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1">
                  <a:moveTo>
                    <a:pt x="36" y="70"/>
                  </a:moveTo>
                  <a:lnTo>
                    <a:pt x="12" y="19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6" y="42"/>
                  </a:lnTo>
                  <a:lnTo>
                    <a:pt x="55" y="22"/>
                  </a:lnTo>
                  <a:lnTo>
                    <a:pt x="56" y="17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41" y="68"/>
                  </a:lnTo>
                  <a:lnTo>
                    <a:pt x="38" y="78"/>
                  </a:lnTo>
                  <a:lnTo>
                    <a:pt x="34" y="85"/>
                  </a:lnTo>
                  <a:lnTo>
                    <a:pt x="31" y="90"/>
                  </a:lnTo>
                  <a:lnTo>
                    <a:pt x="29" y="94"/>
                  </a:lnTo>
                  <a:lnTo>
                    <a:pt x="26" y="97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7" y="87"/>
                  </a:lnTo>
                  <a:lnTo>
                    <a:pt x="29" y="83"/>
                  </a:lnTo>
                  <a:lnTo>
                    <a:pt x="32" y="77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0" name="Freeform 73"/>
            <p:cNvSpPr>
              <a:spLocks/>
            </p:cNvSpPr>
            <p:nvPr/>
          </p:nvSpPr>
          <p:spPr bwMode="auto">
            <a:xfrm>
              <a:off x="3001" y="2074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1" name="Freeform 74"/>
            <p:cNvSpPr>
              <a:spLocks/>
            </p:cNvSpPr>
            <p:nvPr/>
          </p:nvSpPr>
          <p:spPr bwMode="auto">
            <a:xfrm>
              <a:off x="3047" y="2076"/>
              <a:ext cx="103" cy="102"/>
            </a:xfrm>
            <a:custGeom>
              <a:avLst/>
              <a:gdLst>
                <a:gd name="T0" fmla="*/ 36 w 103"/>
                <a:gd name="T1" fmla="*/ 0 h 102"/>
                <a:gd name="T2" fmla="*/ 82 w 103"/>
                <a:gd name="T3" fmla="*/ 61 h 102"/>
                <a:gd name="T4" fmla="*/ 82 w 103"/>
                <a:gd name="T5" fmla="*/ 20 h 102"/>
                <a:gd name="T6" fmla="*/ 82 w 103"/>
                <a:gd name="T7" fmla="*/ 15 h 102"/>
                <a:gd name="T8" fmla="*/ 82 w 103"/>
                <a:gd name="T9" fmla="*/ 10 h 102"/>
                <a:gd name="T10" fmla="*/ 80 w 103"/>
                <a:gd name="T11" fmla="*/ 6 h 102"/>
                <a:gd name="T12" fmla="*/ 77 w 103"/>
                <a:gd name="T13" fmla="*/ 5 h 102"/>
                <a:gd name="T14" fmla="*/ 74 w 103"/>
                <a:gd name="T15" fmla="*/ 3 h 102"/>
                <a:gd name="T16" fmla="*/ 68 w 103"/>
                <a:gd name="T17" fmla="*/ 3 h 102"/>
                <a:gd name="T18" fmla="*/ 68 w 103"/>
                <a:gd name="T19" fmla="*/ 0 h 102"/>
                <a:gd name="T20" fmla="*/ 103 w 103"/>
                <a:gd name="T21" fmla="*/ 0 h 102"/>
                <a:gd name="T22" fmla="*/ 103 w 103"/>
                <a:gd name="T23" fmla="*/ 3 h 102"/>
                <a:gd name="T24" fmla="*/ 97 w 103"/>
                <a:gd name="T25" fmla="*/ 3 h 102"/>
                <a:gd name="T26" fmla="*/ 94 w 103"/>
                <a:gd name="T27" fmla="*/ 5 h 102"/>
                <a:gd name="T28" fmla="*/ 92 w 103"/>
                <a:gd name="T29" fmla="*/ 6 h 102"/>
                <a:gd name="T30" fmla="*/ 91 w 103"/>
                <a:gd name="T31" fmla="*/ 10 h 102"/>
                <a:gd name="T32" fmla="*/ 89 w 103"/>
                <a:gd name="T33" fmla="*/ 13 h 102"/>
                <a:gd name="T34" fmla="*/ 89 w 103"/>
                <a:gd name="T35" fmla="*/ 20 h 102"/>
                <a:gd name="T36" fmla="*/ 89 w 103"/>
                <a:gd name="T37" fmla="*/ 102 h 102"/>
                <a:gd name="T38" fmla="*/ 86 w 103"/>
                <a:gd name="T39" fmla="*/ 102 h 102"/>
                <a:gd name="T40" fmla="*/ 21 w 103"/>
                <a:gd name="T41" fmla="*/ 18 h 102"/>
                <a:gd name="T42" fmla="*/ 21 w 103"/>
                <a:gd name="T43" fmla="*/ 83 h 102"/>
                <a:gd name="T44" fmla="*/ 21 w 103"/>
                <a:gd name="T45" fmla="*/ 88 h 102"/>
                <a:gd name="T46" fmla="*/ 22 w 103"/>
                <a:gd name="T47" fmla="*/ 92 h 102"/>
                <a:gd name="T48" fmla="*/ 24 w 103"/>
                <a:gd name="T49" fmla="*/ 95 h 102"/>
                <a:gd name="T50" fmla="*/ 27 w 103"/>
                <a:gd name="T51" fmla="*/ 97 h 102"/>
                <a:gd name="T52" fmla="*/ 33 w 103"/>
                <a:gd name="T53" fmla="*/ 99 h 102"/>
                <a:gd name="T54" fmla="*/ 34 w 103"/>
                <a:gd name="T55" fmla="*/ 99 h 102"/>
                <a:gd name="T56" fmla="*/ 34 w 103"/>
                <a:gd name="T57" fmla="*/ 102 h 102"/>
                <a:gd name="T58" fmla="*/ 0 w 103"/>
                <a:gd name="T59" fmla="*/ 102 h 102"/>
                <a:gd name="T60" fmla="*/ 0 w 103"/>
                <a:gd name="T61" fmla="*/ 99 h 102"/>
                <a:gd name="T62" fmla="*/ 5 w 103"/>
                <a:gd name="T63" fmla="*/ 97 h 102"/>
                <a:gd name="T64" fmla="*/ 9 w 103"/>
                <a:gd name="T65" fmla="*/ 97 h 102"/>
                <a:gd name="T66" fmla="*/ 10 w 103"/>
                <a:gd name="T67" fmla="*/ 95 h 102"/>
                <a:gd name="T68" fmla="*/ 12 w 103"/>
                <a:gd name="T69" fmla="*/ 92 h 102"/>
                <a:gd name="T70" fmla="*/ 14 w 103"/>
                <a:gd name="T71" fmla="*/ 88 h 102"/>
                <a:gd name="T72" fmla="*/ 14 w 103"/>
                <a:gd name="T73" fmla="*/ 83 h 102"/>
                <a:gd name="T74" fmla="*/ 14 w 103"/>
                <a:gd name="T75" fmla="*/ 11 h 102"/>
                <a:gd name="T76" fmla="*/ 12 w 103"/>
                <a:gd name="T77" fmla="*/ 8 h 102"/>
                <a:gd name="T78" fmla="*/ 10 w 103"/>
                <a:gd name="T79" fmla="*/ 6 h 102"/>
                <a:gd name="T80" fmla="*/ 7 w 103"/>
                <a:gd name="T81" fmla="*/ 5 h 102"/>
                <a:gd name="T82" fmla="*/ 3 w 103"/>
                <a:gd name="T83" fmla="*/ 3 h 102"/>
                <a:gd name="T84" fmla="*/ 0 w 103"/>
                <a:gd name="T85" fmla="*/ 3 h 102"/>
                <a:gd name="T86" fmla="*/ 0 w 103"/>
                <a:gd name="T87" fmla="*/ 0 h 102"/>
                <a:gd name="T88" fmla="*/ 36 w 10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2"/>
                <a:gd name="T137" fmla="*/ 103 w 10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2">
                  <a:moveTo>
                    <a:pt x="36" y="0"/>
                  </a:moveTo>
                  <a:lnTo>
                    <a:pt x="82" y="61"/>
                  </a:lnTo>
                  <a:lnTo>
                    <a:pt x="82" y="20"/>
                  </a:lnTo>
                  <a:lnTo>
                    <a:pt x="82" y="15"/>
                  </a:lnTo>
                  <a:lnTo>
                    <a:pt x="82" y="10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6" y="102"/>
                  </a:lnTo>
                  <a:lnTo>
                    <a:pt x="21" y="18"/>
                  </a:lnTo>
                  <a:lnTo>
                    <a:pt x="21" y="83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4" y="95"/>
                  </a:lnTo>
                  <a:lnTo>
                    <a:pt x="27" y="97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2" name="Rectangle 75"/>
            <p:cNvSpPr>
              <a:spLocks noChangeArrowheads="1"/>
            </p:cNvSpPr>
            <p:nvPr/>
          </p:nvSpPr>
          <p:spPr bwMode="auto">
            <a:xfrm>
              <a:off x="2180" y="3019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76"/>
            <p:cNvSpPr>
              <a:spLocks noEditPoints="1"/>
            </p:cNvSpPr>
            <p:nvPr/>
          </p:nvSpPr>
          <p:spPr bwMode="auto">
            <a:xfrm>
              <a:off x="2233" y="2956"/>
              <a:ext cx="33" cy="104"/>
            </a:xfrm>
            <a:custGeom>
              <a:avLst/>
              <a:gdLst>
                <a:gd name="T0" fmla="*/ 16 w 33"/>
                <a:gd name="T1" fmla="*/ 0 h 104"/>
                <a:gd name="T2" fmla="*/ 21 w 33"/>
                <a:gd name="T3" fmla="*/ 2 h 104"/>
                <a:gd name="T4" fmla="*/ 24 w 33"/>
                <a:gd name="T5" fmla="*/ 3 h 104"/>
                <a:gd name="T6" fmla="*/ 26 w 33"/>
                <a:gd name="T7" fmla="*/ 7 h 104"/>
                <a:gd name="T8" fmla="*/ 26 w 33"/>
                <a:gd name="T9" fmla="*/ 10 h 104"/>
                <a:gd name="T10" fmla="*/ 26 w 33"/>
                <a:gd name="T11" fmla="*/ 15 h 104"/>
                <a:gd name="T12" fmla="*/ 24 w 33"/>
                <a:gd name="T13" fmla="*/ 19 h 104"/>
                <a:gd name="T14" fmla="*/ 21 w 33"/>
                <a:gd name="T15" fmla="*/ 21 h 104"/>
                <a:gd name="T16" fmla="*/ 16 w 33"/>
                <a:gd name="T17" fmla="*/ 21 h 104"/>
                <a:gd name="T18" fmla="*/ 12 w 33"/>
                <a:gd name="T19" fmla="*/ 21 h 104"/>
                <a:gd name="T20" fmla="*/ 9 w 33"/>
                <a:gd name="T21" fmla="*/ 19 h 104"/>
                <a:gd name="T22" fmla="*/ 7 w 33"/>
                <a:gd name="T23" fmla="*/ 15 h 104"/>
                <a:gd name="T24" fmla="*/ 5 w 33"/>
                <a:gd name="T25" fmla="*/ 10 h 104"/>
                <a:gd name="T26" fmla="*/ 7 w 33"/>
                <a:gd name="T27" fmla="*/ 7 h 104"/>
                <a:gd name="T28" fmla="*/ 9 w 33"/>
                <a:gd name="T29" fmla="*/ 3 h 104"/>
                <a:gd name="T30" fmla="*/ 12 w 33"/>
                <a:gd name="T31" fmla="*/ 2 h 104"/>
                <a:gd name="T32" fmla="*/ 16 w 33"/>
                <a:gd name="T33" fmla="*/ 0 h 104"/>
                <a:gd name="T34" fmla="*/ 26 w 33"/>
                <a:gd name="T35" fmla="*/ 36 h 104"/>
                <a:gd name="T36" fmla="*/ 26 w 33"/>
                <a:gd name="T37" fmla="*/ 89 h 104"/>
                <a:gd name="T38" fmla="*/ 26 w 33"/>
                <a:gd name="T39" fmla="*/ 92 h 104"/>
                <a:gd name="T40" fmla="*/ 28 w 33"/>
                <a:gd name="T41" fmla="*/ 96 h 104"/>
                <a:gd name="T42" fmla="*/ 28 w 33"/>
                <a:gd name="T43" fmla="*/ 98 h 104"/>
                <a:gd name="T44" fmla="*/ 29 w 33"/>
                <a:gd name="T45" fmla="*/ 99 h 104"/>
                <a:gd name="T46" fmla="*/ 33 w 33"/>
                <a:gd name="T47" fmla="*/ 101 h 104"/>
                <a:gd name="T48" fmla="*/ 33 w 33"/>
                <a:gd name="T49" fmla="*/ 104 h 104"/>
                <a:gd name="T50" fmla="*/ 0 w 33"/>
                <a:gd name="T51" fmla="*/ 104 h 104"/>
                <a:gd name="T52" fmla="*/ 0 w 33"/>
                <a:gd name="T53" fmla="*/ 101 h 104"/>
                <a:gd name="T54" fmla="*/ 2 w 33"/>
                <a:gd name="T55" fmla="*/ 99 h 104"/>
                <a:gd name="T56" fmla="*/ 5 w 33"/>
                <a:gd name="T57" fmla="*/ 98 h 104"/>
                <a:gd name="T58" fmla="*/ 5 w 33"/>
                <a:gd name="T59" fmla="*/ 96 h 104"/>
                <a:gd name="T60" fmla="*/ 5 w 33"/>
                <a:gd name="T61" fmla="*/ 92 h 104"/>
                <a:gd name="T62" fmla="*/ 5 w 33"/>
                <a:gd name="T63" fmla="*/ 89 h 104"/>
                <a:gd name="T64" fmla="*/ 5 w 33"/>
                <a:gd name="T65" fmla="*/ 51 h 104"/>
                <a:gd name="T66" fmla="*/ 5 w 33"/>
                <a:gd name="T67" fmla="*/ 46 h 104"/>
                <a:gd name="T68" fmla="*/ 5 w 33"/>
                <a:gd name="T69" fmla="*/ 43 h 104"/>
                <a:gd name="T70" fmla="*/ 4 w 33"/>
                <a:gd name="T71" fmla="*/ 41 h 104"/>
                <a:gd name="T72" fmla="*/ 2 w 33"/>
                <a:gd name="T73" fmla="*/ 39 h 104"/>
                <a:gd name="T74" fmla="*/ 0 w 33"/>
                <a:gd name="T75" fmla="*/ 39 h 104"/>
                <a:gd name="T76" fmla="*/ 0 w 33"/>
                <a:gd name="T77" fmla="*/ 36 h 104"/>
                <a:gd name="T78" fmla="*/ 26 w 33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4"/>
                <a:gd name="T122" fmla="*/ 33 w 3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4">
                  <a:moveTo>
                    <a:pt x="16" y="0"/>
                  </a:moveTo>
                  <a:lnTo>
                    <a:pt x="21" y="2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26" y="36"/>
                  </a:moveTo>
                  <a:lnTo>
                    <a:pt x="26" y="89"/>
                  </a:lnTo>
                  <a:lnTo>
                    <a:pt x="26" y="92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2" y="99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4" name="Freeform 77"/>
            <p:cNvSpPr>
              <a:spLocks/>
            </p:cNvSpPr>
            <p:nvPr/>
          </p:nvSpPr>
          <p:spPr bwMode="auto">
            <a:xfrm>
              <a:off x="2269" y="2992"/>
              <a:ext cx="74" cy="70"/>
            </a:xfrm>
            <a:custGeom>
              <a:avLst/>
              <a:gdLst>
                <a:gd name="T0" fmla="*/ 34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9 h 70"/>
                <a:gd name="T8" fmla="*/ 5 w 74"/>
                <a:gd name="T9" fmla="*/ 5 h 70"/>
                <a:gd name="T10" fmla="*/ 4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4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9 h 70"/>
                <a:gd name="T28" fmla="*/ 31 w 74"/>
                <a:gd name="T29" fmla="*/ 10 h 70"/>
                <a:gd name="T30" fmla="*/ 33 w 74"/>
                <a:gd name="T31" fmla="*/ 14 h 70"/>
                <a:gd name="T32" fmla="*/ 34 w 74"/>
                <a:gd name="T33" fmla="*/ 17 h 70"/>
                <a:gd name="T34" fmla="*/ 45 w 74"/>
                <a:gd name="T35" fmla="*/ 43 h 70"/>
                <a:gd name="T36" fmla="*/ 55 w 74"/>
                <a:gd name="T37" fmla="*/ 20 h 70"/>
                <a:gd name="T38" fmla="*/ 57 w 74"/>
                <a:gd name="T39" fmla="*/ 15 h 70"/>
                <a:gd name="T40" fmla="*/ 58 w 74"/>
                <a:gd name="T41" fmla="*/ 12 h 70"/>
                <a:gd name="T42" fmla="*/ 58 w 74"/>
                <a:gd name="T43" fmla="*/ 9 h 70"/>
                <a:gd name="T44" fmla="*/ 58 w 74"/>
                <a:gd name="T45" fmla="*/ 7 h 70"/>
                <a:gd name="T46" fmla="*/ 57 w 74"/>
                <a:gd name="T47" fmla="*/ 5 h 70"/>
                <a:gd name="T48" fmla="*/ 55 w 74"/>
                <a:gd name="T49" fmla="*/ 3 h 70"/>
                <a:gd name="T50" fmla="*/ 51 w 74"/>
                <a:gd name="T51" fmla="*/ 3 h 70"/>
                <a:gd name="T52" fmla="*/ 51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0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5 w 74"/>
                <a:gd name="T65" fmla="*/ 10 h 70"/>
                <a:gd name="T66" fmla="*/ 62 w 74"/>
                <a:gd name="T67" fmla="*/ 15 h 70"/>
                <a:gd name="T68" fmla="*/ 39 w 74"/>
                <a:gd name="T69" fmla="*/ 70 h 70"/>
                <a:gd name="T70" fmla="*/ 34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4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45" y="43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5" y="10"/>
                  </a:lnTo>
                  <a:lnTo>
                    <a:pt x="62" y="15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5" name="Freeform 78"/>
            <p:cNvSpPr>
              <a:spLocks noEditPoints="1"/>
            </p:cNvSpPr>
            <p:nvPr/>
          </p:nvSpPr>
          <p:spPr bwMode="auto">
            <a:xfrm>
              <a:off x="2350" y="2990"/>
              <a:ext cx="61" cy="72"/>
            </a:xfrm>
            <a:custGeom>
              <a:avLst/>
              <a:gdLst>
                <a:gd name="T0" fmla="*/ 61 w 61"/>
                <a:gd name="T1" fmla="*/ 33 h 72"/>
                <a:gd name="T2" fmla="*/ 20 w 61"/>
                <a:gd name="T3" fmla="*/ 33 h 72"/>
                <a:gd name="T4" fmla="*/ 22 w 61"/>
                <a:gd name="T5" fmla="*/ 41 h 72"/>
                <a:gd name="T6" fmla="*/ 25 w 61"/>
                <a:gd name="T7" fmla="*/ 48 h 72"/>
                <a:gd name="T8" fmla="*/ 29 w 61"/>
                <a:gd name="T9" fmla="*/ 53 h 72"/>
                <a:gd name="T10" fmla="*/ 32 w 61"/>
                <a:gd name="T11" fmla="*/ 57 h 72"/>
                <a:gd name="T12" fmla="*/ 37 w 61"/>
                <a:gd name="T13" fmla="*/ 58 h 72"/>
                <a:gd name="T14" fmla="*/ 41 w 61"/>
                <a:gd name="T15" fmla="*/ 58 h 72"/>
                <a:gd name="T16" fmla="*/ 46 w 61"/>
                <a:gd name="T17" fmla="*/ 58 h 72"/>
                <a:gd name="T18" fmla="*/ 49 w 61"/>
                <a:gd name="T19" fmla="*/ 57 h 72"/>
                <a:gd name="T20" fmla="*/ 54 w 61"/>
                <a:gd name="T21" fmla="*/ 53 h 72"/>
                <a:gd name="T22" fmla="*/ 58 w 61"/>
                <a:gd name="T23" fmla="*/ 48 h 72"/>
                <a:gd name="T24" fmla="*/ 61 w 61"/>
                <a:gd name="T25" fmla="*/ 50 h 72"/>
                <a:gd name="T26" fmla="*/ 56 w 61"/>
                <a:gd name="T27" fmla="*/ 57 h 72"/>
                <a:gd name="T28" fmla="*/ 53 w 61"/>
                <a:gd name="T29" fmla="*/ 62 h 72"/>
                <a:gd name="T30" fmla="*/ 47 w 61"/>
                <a:gd name="T31" fmla="*/ 67 h 72"/>
                <a:gd name="T32" fmla="*/ 42 w 61"/>
                <a:gd name="T33" fmla="*/ 69 h 72"/>
                <a:gd name="T34" fmla="*/ 37 w 61"/>
                <a:gd name="T35" fmla="*/ 70 h 72"/>
                <a:gd name="T36" fmla="*/ 30 w 61"/>
                <a:gd name="T37" fmla="*/ 72 h 72"/>
                <a:gd name="T38" fmla="*/ 23 w 61"/>
                <a:gd name="T39" fmla="*/ 70 h 72"/>
                <a:gd name="T40" fmla="*/ 17 w 61"/>
                <a:gd name="T41" fmla="*/ 69 h 72"/>
                <a:gd name="T42" fmla="*/ 11 w 61"/>
                <a:gd name="T43" fmla="*/ 65 h 72"/>
                <a:gd name="T44" fmla="*/ 6 w 61"/>
                <a:gd name="T45" fmla="*/ 60 h 72"/>
                <a:gd name="T46" fmla="*/ 3 w 61"/>
                <a:gd name="T47" fmla="*/ 53 h 72"/>
                <a:gd name="T48" fmla="*/ 1 w 61"/>
                <a:gd name="T49" fmla="*/ 46 h 72"/>
                <a:gd name="T50" fmla="*/ 0 w 61"/>
                <a:gd name="T51" fmla="*/ 36 h 72"/>
                <a:gd name="T52" fmla="*/ 1 w 61"/>
                <a:gd name="T53" fmla="*/ 29 h 72"/>
                <a:gd name="T54" fmla="*/ 3 w 61"/>
                <a:gd name="T55" fmla="*/ 22 h 72"/>
                <a:gd name="T56" fmla="*/ 6 w 61"/>
                <a:gd name="T57" fmla="*/ 16 h 72"/>
                <a:gd name="T58" fmla="*/ 10 w 61"/>
                <a:gd name="T59" fmla="*/ 11 h 72"/>
                <a:gd name="T60" fmla="*/ 17 w 61"/>
                <a:gd name="T61" fmla="*/ 5 h 72"/>
                <a:gd name="T62" fmla="*/ 23 w 61"/>
                <a:gd name="T63" fmla="*/ 2 h 72"/>
                <a:gd name="T64" fmla="*/ 32 w 61"/>
                <a:gd name="T65" fmla="*/ 0 h 72"/>
                <a:gd name="T66" fmla="*/ 39 w 61"/>
                <a:gd name="T67" fmla="*/ 0 h 72"/>
                <a:gd name="T68" fmla="*/ 46 w 61"/>
                <a:gd name="T69" fmla="*/ 4 h 72"/>
                <a:gd name="T70" fmla="*/ 53 w 61"/>
                <a:gd name="T71" fmla="*/ 9 h 72"/>
                <a:gd name="T72" fmla="*/ 56 w 61"/>
                <a:gd name="T73" fmla="*/ 14 h 72"/>
                <a:gd name="T74" fmla="*/ 58 w 61"/>
                <a:gd name="T75" fmla="*/ 19 h 72"/>
                <a:gd name="T76" fmla="*/ 59 w 61"/>
                <a:gd name="T77" fmla="*/ 26 h 72"/>
                <a:gd name="T78" fmla="*/ 61 w 61"/>
                <a:gd name="T79" fmla="*/ 33 h 72"/>
                <a:gd name="T80" fmla="*/ 41 w 61"/>
                <a:gd name="T81" fmla="*/ 29 h 72"/>
                <a:gd name="T82" fmla="*/ 41 w 61"/>
                <a:gd name="T83" fmla="*/ 22 h 72"/>
                <a:gd name="T84" fmla="*/ 41 w 61"/>
                <a:gd name="T85" fmla="*/ 16 h 72"/>
                <a:gd name="T86" fmla="*/ 41 w 61"/>
                <a:gd name="T87" fmla="*/ 12 h 72"/>
                <a:gd name="T88" fmla="*/ 39 w 61"/>
                <a:gd name="T89" fmla="*/ 9 h 72"/>
                <a:gd name="T90" fmla="*/ 35 w 61"/>
                <a:gd name="T91" fmla="*/ 5 h 72"/>
                <a:gd name="T92" fmla="*/ 34 w 61"/>
                <a:gd name="T93" fmla="*/ 5 h 72"/>
                <a:gd name="T94" fmla="*/ 32 w 61"/>
                <a:gd name="T95" fmla="*/ 5 h 72"/>
                <a:gd name="T96" fmla="*/ 29 w 61"/>
                <a:gd name="T97" fmla="*/ 5 h 72"/>
                <a:gd name="T98" fmla="*/ 25 w 61"/>
                <a:gd name="T99" fmla="*/ 9 h 72"/>
                <a:gd name="T100" fmla="*/ 23 w 61"/>
                <a:gd name="T101" fmla="*/ 14 h 72"/>
                <a:gd name="T102" fmla="*/ 22 w 61"/>
                <a:gd name="T103" fmla="*/ 19 h 72"/>
                <a:gd name="T104" fmla="*/ 20 w 61"/>
                <a:gd name="T105" fmla="*/ 26 h 72"/>
                <a:gd name="T106" fmla="*/ 20 w 61"/>
                <a:gd name="T107" fmla="*/ 29 h 72"/>
                <a:gd name="T108" fmla="*/ 41 w 61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72"/>
                <a:gd name="T167" fmla="*/ 61 w 61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72">
                  <a:moveTo>
                    <a:pt x="61" y="33"/>
                  </a:moveTo>
                  <a:lnTo>
                    <a:pt x="20" y="33"/>
                  </a:lnTo>
                  <a:lnTo>
                    <a:pt x="22" y="41"/>
                  </a:lnTo>
                  <a:lnTo>
                    <a:pt x="25" y="48"/>
                  </a:lnTo>
                  <a:lnTo>
                    <a:pt x="29" y="53"/>
                  </a:lnTo>
                  <a:lnTo>
                    <a:pt x="32" y="57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7"/>
                  </a:lnTo>
                  <a:lnTo>
                    <a:pt x="54" y="53"/>
                  </a:lnTo>
                  <a:lnTo>
                    <a:pt x="58" y="48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7" y="70"/>
                  </a:lnTo>
                  <a:lnTo>
                    <a:pt x="30" y="72"/>
                  </a:lnTo>
                  <a:lnTo>
                    <a:pt x="23" y="70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3" y="9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61" y="33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6" name="Freeform 79"/>
            <p:cNvSpPr>
              <a:spLocks/>
            </p:cNvSpPr>
            <p:nvPr/>
          </p:nvSpPr>
          <p:spPr bwMode="auto">
            <a:xfrm>
              <a:off x="2413" y="2956"/>
              <a:ext cx="46" cy="106"/>
            </a:xfrm>
            <a:custGeom>
              <a:avLst/>
              <a:gdLst>
                <a:gd name="T0" fmla="*/ 46 w 46"/>
                <a:gd name="T1" fmla="*/ 0 h 106"/>
                <a:gd name="T2" fmla="*/ 10 w 46"/>
                <a:gd name="T3" fmla="*/ 106 h 106"/>
                <a:gd name="T4" fmla="*/ 0 w 46"/>
                <a:gd name="T5" fmla="*/ 106 h 106"/>
                <a:gd name="T6" fmla="*/ 36 w 46"/>
                <a:gd name="T7" fmla="*/ 0 h 106"/>
                <a:gd name="T8" fmla="*/ 46 w 46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6"/>
                <a:gd name="T17" fmla="*/ 46 w 4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6">
                  <a:moveTo>
                    <a:pt x="46" y="0"/>
                  </a:moveTo>
                  <a:lnTo>
                    <a:pt x="10" y="106"/>
                  </a:lnTo>
                  <a:lnTo>
                    <a:pt x="0" y="106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7" name="Freeform 80"/>
            <p:cNvSpPr>
              <a:spLocks noEditPoints="1"/>
            </p:cNvSpPr>
            <p:nvPr/>
          </p:nvSpPr>
          <p:spPr bwMode="auto">
            <a:xfrm>
              <a:off x="2459" y="2956"/>
              <a:ext cx="108" cy="104"/>
            </a:xfrm>
            <a:custGeom>
              <a:avLst/>
              <a:gdLst>
                <a:gd name="T0" fmla="*/ 63 w 108"/>
                <a:gd name="T1" fmla="*/ 75 h 104"/>
                <a:gd name="T2" fmla="*/ 27 w 108"/>
                <a:gd name="T3" fmla="*/ 75 h 104"/>
                <a:gd name="T4" fmla="*/ 22 w 108"/>
                <a:gd name="T5" fmla="*/ 86 h 104"/>
                <a:gd name="T6" fmla="*/ 20 w 108"/>
                <a:gd name="T7" fmla="*/ 89 h 104"/>
                <a:gd name="T8" fmla="*/ 20 w 108"/>
                <a:gd name="T9" fmla="*/ 92 h 104"/>
                <a:gd name="T10" fmla="*/ 20 w 108"/>
                <a:gd name="T11" fmla="*/ 98 h 104"/>
                <a:gd name="T12" fmla="*/ 24 w 108"/>
                <a:gd name="T13" fmla="*/ 99 h 104"/>
                <a:gd name="T14" fmla="*/ 27 w 108"/>
                <a:gd name="T15" fmla="*/ 101 h 104"/>
                <a:gd name="T16" fmla="*/ 32 w 108"/>
                <a:gd name="T17" fmla="*/ 101 h 104"/>
                <a:gd name="T18" fmla="*/ 32 w 108"/>
                <a:gd name="T19" fmla="*/ 104 h 104"/>
                <a:gd name="T20" fmla="*/ 0 w 108"/>
                <a:gd name="T21" fmla="*/ 104 h 104"/>
                <a:gd name="T22" fmla="*/ 0 w 108"/>
                <a:gd name="T23" fmla="*/ 101 h 104"/>
                <a:gd name="T24" fmla="*/ 5 w 108"/>
                <a:gd name="T25" fmla="*/ 99 h 104"/>
                <a:gd name="T26" fmla="*/ 8 w 108"/>
                <a:gd name="T27" fmla="*/ 96 h 104"/>
                <a:gd name="T28" fmla="*/ 10 w 108"/>
                <a:gd name="T29" fmla="*/ 92 h 104"/>
                <a:gd name="T30" fmla="*/ 14 w 108"/>
                <a:gd name="T31" fmla="*/ 89 h 104"/>
                <a:gd name="T32" fmla="*/ 17 w 108"/>
                <a:gd name="T33" fmla="*/ 82 h 104"/>
                <a:gd name="T34" fmla="*/ 53 w 108"/>
                <a:gd name="T35" fmla="*/ 0 h 104"/>
                <a:gd name="T36" fmla="*/ 55 w 108"/>
                <a:gd name="T37" fmla="*/ 0 h 104"/>
                <a:gd name="T38" fmla="*/ 91 w 108"/>
                <a:gd name="T39" fmla="*/ 84 h 104"/>
                <a:gd name="T40" fmla="*/ 94 w 108"/>
                <a:gd name="T41" fmla="*/ 91 h 104"/>
                <a:gd name="T42" fmla="*/ 97 w 108"/>
                <a:gd name="T43" fmla="*/ 96 h 104"/>
                <a:gd name="T44" fmla="*/ 99 w 108"/>
                <a:gd name="T45" fmla="*/ 98 h 104"/>
                <a:gd name="T46" fmla="*/ 103 w 108"/>
                <a:gd name="T47" fmla="*/ 99 h 104"/>
                <a:gd name="T48" fmla="*/ 108 w 108"/>
                <a:gd name="T49" fmla="*/ 101 h 104"/>
                <a:gd name="T50" fmla="*/ 108 w 108"/>
                <a:gd name="T51" fmla="*/ 104 h 104"/>
                <a:gd name="T52" fmla="*/ 60 w 108"/>
                <a:gd name="T53" fmla="*/ 104 h 104"/>
                <a:gd name="T54" fmla="*/ 60 w 108"/>
                <a:gd name="T55" fmla="*/ 101 h 104"/>
                <a:gd name="T56" fmla="*/ 61 w 108"/>
                <a:gd name="T57" fmla="*/ 101 h 104"/>
                <a:gd name="T58" fmla="*/ 67 w 108"/>
                <a:gd name="T59" fmla="*/ 101 h 104"/>
                <a:gd name="T60" fmla="*/ 70 w 108"/>
                <a:gd name="T61" fmla="*/ 99 h 104"/>
                <a:gd name="T62" fmla="*/ 72 w 108"/>
                <a:gd name="T63" fmla="*/ 98 h 104"/>
                <a:gd name="T64" fmla="*/ 72 w 108"/>
                <a:gd name="T65" fmla="*/ 96 h 104"/>
                <a:gd name="T66" fmla="*/ 72 w 108"/>
                <a:gd name="T67" fmla="*/ 94 h 104"/>
                <a:gd name="T68" fmla="*/ 72 w 108"/>
                <a:gd name="T69" fmla="*/ 92 h 104"/>
                <a:gd name="T70" fmla="*/ 70 w 108"/>
                <a:gd name="T71" fmla="*/ 91 h 104"/>
                <a:gd name="T72" fmla="*/ 68 w 108"/>
                <a:gd name="T73" fmla="*/ 87 h 104"/>
                <a:gd name="T74" fmla="*/ 63 w 108"/>
                <a:gd name="T75" fmla="*/ 75 h 104"/>
                <a:gd name="T76" fmla="*/ 61 w 108"/>
                <a:gd name="T77" fmla="*/ 68 h 104"/>
                <a:gd name="T78" fmla="*/ 46 w 108"/>
                <a:gd name="T79" fmla="*/ 34 h 104"/>
                <a:gd name="T80" fmla="*/ 29 w 108"/>
                <a:gd name="T81" fmla="*/ 68 h 104"/>
                <a:gd name="T82" fmla="*/ 61 w 108"/>
                <a:gd name="T83" fmla="*/ 68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4"/>
                <a:gd name="T128" fmla="*/ 108 w 10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4">
                  <a:moveTo>
                    <a:pt x="63" y="75"/>
                  </a:moveTo>
                  <a:lnTo>
                    <a:pt x="27" y="75"/>
                  </a:lnTo>
                  <a:lnTo>
                    <a:pt x="22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8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89"/>
                  </a:lnTo>
                  <a:lnTo>
                    <a:pt x="17" y="8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1" y="84"/>
                  </a:lnTo>
                  <a:lnTo>
                    <a:pt x="94" y="91"/>
                  </a:lnTo>
                  <a:lnTo>
                    <a:pt x="97" y="96"/>
                  </a:lnTo>
                  <a:lnTo>
                    <a:pt x="99" y="98"/>
                  </a:lnTo>
                  <a:lnTo>
                    <a:pt x="103" y="99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60" y="104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7" y="101"/>
                  </a:lnTo>
                  <a:lnTo>
                    <a:pt x="70" y="99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0" y="91"/>
                  </a:lnTo>
                  <a:lnTo>
                    <a:pt x="68" y="87"/>
                  </a:lnTo>
                  <a:lnTo>
                    <a:pt x="63" y="75"/>
                  </a:lnTo>
                  <a:close/>
                  <a:moveTo>
                    <a:pt x="61" y="68"/>
                  </a:moveTo>
                  <a:lnTo>
                    <a:pt x="46" y="34"/>
                  </a:lnTo>
                  <a:lnTo>
                    <a:pt x="29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8" name="Rectangle 81"/>
            <p:cNvSpPr>
              <a:spLocks noChangeArrowheads="1"/>
            </p:cNvSpPr>
            <p:nvPr/>
          </p:nvSpPr>
          <p:spPr bwMode="auto">
            <a:xfrm>
              <a:off x="3204" y="2920"/>
              <a:ext cx="41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82"/>
            <p:cNvSpPr>
              <a:spLocks/>
            </p:cNvSpPr>
            <p:nvPr/>
          </p:nvSpPr>
          <p:spPr bwMode="auto">
            <a:xfrm>
              <a:off x="3257" y="2893"/>
              <a:ext cx="70" cy="68"/>
            </a:xfrm>
            <a:custGeom>
              <a:avLst/>
              <a:gdLst>
                <a:gd name="T0" fmla="*/ 26 w 70"/>
                <a:gd name="T1" fmla="*/ 0 h 68"/>
                <a:gd name="T2" fmla="*/ 26 w 70"/>
                <a:gd name="T3" fmla="*/ 10 h 68"/>
                <a:gd name="T4" fmla="*/ 31 w 70"/>
                <a:gd name="T5" fmla="*/ 5 h 68"/>
                <a:gd name="T6" fmla="*/ 36 w 70"/>
                <a:gd name="T7" fmla="*/ 2 h 68"/>
                <a:gd name="T8" fmla="*/ 41 w 70"/>
                <a:gd name="T9" fmla="*/ 0 h 68"/>
                <a:gd name="T10" fmla="*/ 46 w 70"/>
                <a:gd name="T11" fmla="*/ 0 h 68"/>
                <a:gd name="T12" fmla="*/ 53 w 70"/>
                <a:gd name="T13" fmla="*/ 0 h 68"/>
                <a:gd name="T14" fmla="*/ 58 w 70"/>
                <a:gd name="T15" fmla="*/ 3 h 68"/>
                <a:gd name="T16" fmla="*/ 62 w 70"/>
                <a:gd name="T17" fmla="*/ 7 h 68"/>
                <a:gd name="T18" fmla="*/ 64 w 70"/>
                <a:gd name="T19" fmla="*/ 12 h 68"/>
                <a:gd name="T20" fmla="*/ 64 w 70"/>
                <a:gd name="T21" fmla="*/ 15 h 68"/>
                <a:gd name="T22" fmla="*/ 65 w 70"/>
                <a:gd name="T23" fmla="*/ 20 h 68"/>
                <a:gd name="T24" fmla="*/ 65 w 70"/>
                <a:gd name="T25" fmla="*/ 27 h 68"/>
                <a:gd name="T26" fmla="*/ 65 w 70"/>
                <a:gd name="T27" fmla="*/ 53 h 68"/>
                <a:gd name="T28" fmla="*/ 65 w 70"/>
                <a:gd name="T29" fmla="*/ 58 h 68"/>
                <a:gd name="T30" fmla="*/ 65 w 70"/>
                <a:gd name="T31" fmla="*/ 61 h 68"/>
                <a:gd name="T32" fmla="*/ 65 w 70"/>
                <a:gd name="T33" fmla="*/ 63 h 68"/>
                <a:gd name="T34" fmla="*/ 69 w 70"/>
                <a:gd name="T35" fmla="*/ 65 h 68"/>
                <a:gd name="T36" fmla="*/ 70 w 70"/>
                <a:gd name="T37" fmla="*/ 66 h 68"/>
                <a:gd name="T38" fmla="*/ 70 w 70"/>
                <a:gd name="T39" fmla="*/ 68 h 68"/>
                <a:gd name="T40" fmla="*/ 38 w 70"/>
                <a:gd name="T41" fmla="*/ 68 h 68"/>
                <a:gd name="T42" fmla="*/ 38 w 70"/>
                <a:gd name="T43" fmla="*/ 66 h 68"/>
                <a:gd name="T44" fmla="*/ 41 w 70"/>
                <a:gd name="T45" fmla="*/ 65 h 68"/>
                <a:gd name="T46" fmla="*/ 43 w 70"/>
                <a:gd name="T47" fmla="*/ 63 h 68"/>
                <a:gd name="T48" fmla="*/ 43 w 70"/>
                <a:gd name="T49" fmla="*/ 60 h 68"/>
                <a:gd name="T50" fmla="*/ 45 w 70"/>
                <a:gd name="T51" fmla="*/ 53 h 68"/>
                <a:gd name="T52" fmla="*/ 45 w 70"/>
                <a:gd name="T53" fmla="*/ 24 h 68"/>
                <a:gd name="T54" fmla="*/ 45 w 70"/>
                <a:gd name="T55" fmla="*/ 17 h 68"/>
                <a:gd name="T56" fmla="*/ 43 w 70"/>
                <a:gd name="T57" fmla="*/ 13 h 68"/>
                <a:gd name="T58" fmla="*/ 43 w 70"/>
                <a:gd name="T59" fmla="*/ 12 h 68"/>
                <a:gd name="T60" fmla="*/ 41 w 70"/>
                <a:gd name="T61" fmla="*/ 10 h 68"/>
                <a:gd name="T62" fmla="*/ 40 w 70"/>
                <a:gd name="T63" fmla="*/ 8 h 68"/>
                <a:gd name="T64" fmla="*/ 38 w 70"/>
                <a:gd name="T65" fmla="*/ 8 h 68"/>
                <a:gd name="T66" fmla="*/ 35 w 70"/>
                <a:gd name="T67" fmla="*/ 10 h 68"/>
                <a:gd name="T68" fmla="*/ 31 w 70"/>
                <a:gd name="T69" fmla="*/ 13 h 68"/>
                <a:gd name="T70" fmla="*/ 26 w 70"/>
                <a:gd name="T71" fmla="*/ 20 h 68"/>
                <a:gd name="T72" fmla="*/ 26 w 70"/>
                <a:gd name="T73" fmla="*/ 53 h 68"/>
                <a:gd name="T74" fmla="*/ 28 w 70"/>
                <a:gd name="T75" fmla="*/ 58 h 68"/>
                <a:gd name="T76" fmla="*/ 28 w 70"/>
                <a:gd name="T77" fmla="*/ 61 h 68"/>
                <a:gd name="T78" fmla="*/ 28 w 70"/>
                <a:gd name="T79" fmla="*/ 63 h 68"/>
                <a:gd name="T80" fmla="*/ 29 w 70"/>
                <a:gd name="T81" fmla="*/ 65 h 68"/>
                <a:gd name="T82" fmla="*/ 33 w 70"/>
                <a:gd name="T83" fmla="*/ 66 h 68"/>
                <a:gd name="T84" fmla="*/ 33 w 70"/>
                <a:gd name="T85" fmla="*/ 68 h 68"/>
                <a:gd name="T86" fmla="*/ 0 w 70"/>
                <a:gd name="T87" fmla="*/ 68 h 68"/>
                <a:gd name="T88" fmla="*/ 0 w 70"/>
                <a:gd name="T89" fmla="*/ 66 h 68"/>
                <a:gd name="T90" fmla="*/ 2 w 70"/>
                <a:gd name="T91" fmla="*/ 65 h 68"/>
                <a:gd name="T92" fmla="*/ 5 w 70"/>
                <a:gd name="T93" fmla="*/ 63 h 68"/>
                <a:gd name="T94" fmla="*/ 5 w 70"/>
                <a:gd name="T95" fmla="*/ 61 h 68"/>
                <a:gd name="T96" fmla="*/ 5 w 70"/>
                <a:gd name="T97" fmla="*/ 58 h 68"/>
                <a:gd name="T98" fmla="*/ 5 w 70"/>
                <a:gd name="T99" fmla="*/ 53 h 68"/>
                <a:gd name="T100" fmla="*/ 5 w 70"/>
                <a:gd name="T101" fmla="*/ 17 h 68"/>
                <a:gd name="T102" fmla="*/ 5 w 70"/>
                <a:gd name="T103" fmla="*/ 12 h 68"/>
                <a:gd name="T104" fmla="*/ 5 w 70"/>
                <a:gd name="T105" fmla="*/ 8 h 68"/>
                <a:gd name="T106" fmla="*/ 5 w 70"/>
                <a:gd name="T107" fmla="*/ 7 h 68"/>
                <a:gd name="T108" fmla="*/ 4 w 70"/>
                <a:gd name="T109" fmla="*/ 5 h 68"/>
                <a:gd name="T110" fmla="*/ 0 w 70"/>
                <a:gd name="T111" fmla="*/ 3 h 68"/>
                <a:gd name="T112" fmla="*/ 0 w 70"/>
                <a:gd name="T113" fmla="*/ 0 h 68"/>
                <a:gd name="T114" fmla="*/ 26 w 70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68"/>
                <a:gd name="T176" fmla="*/ 70 w 70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68">
                  <a:moveTo>
                    <a:pt x="26" y="0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0" name="Freeform 83"/>
            <p:cNvSpPr>
              <a:spLocks noEditPoints="1"/>
            </p:cNvSpPr>
            <p:nvPr/>
          </p:nvSpPr>
          <p:spPr bwMode="auto">
            <a:xfrm>
              <a:off x="3339" y="2893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3 w 60"/>
                <a:gd name="T5" fmla="*/ 41 h 70"/>
                <a:gd name="T6" fmla="*/ 24 w 60"/>
                <a:gd name="T7" fmla="*/ 46 h 70"/>
                <a:gd name="T8" fmla="*/ 29 w 60"/>
                <a:gd name="T9" fmla="*/ 53 h 70"/>
                <a:gd name="T10" fmla="*/ 33 w 60"/>
                <a:gd name="T11" fmla="*/ 55 h 70"/>
                <a:gd name="T12" fmla="*/ 36 w 60"/>
                <a:gd name="T13" fmla="*/ 58 h 70"/>
                <a:gd name="T14" fmla="*/ 41 w 60"/>
                <a:gd name="T15" fmla="*/ 58 h 70"/>
                <a:gd name="T16" fmla="*/ 47 w 60"/>
                <a:gd name="T17" fmla="*/ 58 h 70"/>
                <a:gd name="T18" fmla="*/ 50 w 60"/>
                <a:gd name="T19" fmla="*/ 56 h 70"/>
                <a:gd name="T20" fmla="*/ 53 w 60"/>
                <a:gd name="T21" fmla="*/ 53 h 70"/>
                <a:gd name="T22" fmla="*/ 59 w 60"/>
                <a:gd name="T23" fmla="*/ 46 h 70"/>
                <a:gd name="T24" fmla="*/ 60 w 60"/>
                <a:gd name="T25" fmla="*/ 48 h 70"/>
                <a:gd name="T26" fmla="*/ 57 w 60"/>
                <a:gd name="T27" fmla="*/ 56 h 70"/>
                <a:gd name="T28" fmla="*/ 52 w 60"/>
                <a:gd name="T29" fmla="*/ 61 h 70"/>
                <a:gd name="T30" fmla="*/ 48 w 60"/>
                <a:gd name="T31" fmla="*/ 65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60 h 70"/>
                <a:gd name="T46" fmla="*/ 4 w 60"/>
                <a:gd name="T47" fmla="*/ 53 h 70"/>
                <a:gd name="T48" fmla="*/ 0 w 60"/>
                <a:gd name="T49" fmla="*/ 44 h 70"/>
                <a:gd name="T50" fmla="*/ 0 w 60"/>
                <a:gd name="T51" fmla="*/ 36 h 70"/>
                <a:gd name="T52" fmla="*/ 0 w 60"/>
                <a:gd name="T53" fmla="*/ 27 h 70"/>
                <a:gd name="T54" fmla="*/ 2 w 60"/>
                <a:gd name="T55" fmla="*/ 20 h 70"/>
                <a:gd name="T56" fmla="*/ 6 w 60"/>
                <a:gd name="T57" fmla="*/ 15 h 70"/>
                <a:gd name="T58" fmla="*/ 11 w 60"/>
                <a:gd name="T59" fmla="*/ 8 h 70"/>
                <a:gd name="T60" fmla="*/ 17 w 60"/>
                <a:gd name="T61" fmla="*/ 3 h 70"/>
                <a:gd name="T62" fmla="*/ 24 w 60"/>
                <a:gd name="T63" fmla="*/ 0 h 70"/>
                <a:gd name="T64" fmla="*/ 33 w 60"/>
                <a:gd name="T65" fmla="*/ 0 h 70"/>
                <a:gd name="T66" fmla="*/ 40 w 60"/>
                <a:gd name="T67" fmla="*/ 0 h 70"/>
                <a:gd name="T68" fmla="*/ 47 w 60"/>
                <a:gd name="T69" fmla="*/ 3 h 70"/>
                <a:gd name="T70" fmla="*/ 52 w 60"/>
                <a:gd name="T71" fmla="*/ 7 h 70"/>
                <a:gd name="T72" fmla="*/ 55 w 60"/>
                <a:gd name="T73" fmla="*/ 12 h 70"/>
                <a:gd name="T74" fmla="*/ 59 w 60"/>
                <a:gd name="T75" fmla="*/ 19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0 w 60"/>
                <a:gd name="T87" fmla="*/ 12 h 70"/>
                <a:gd name="T88" fmla="*/ 38 w 60"/>
                <a:gd name="T89" fmla="*/ 8 h 70"/>
                <a:gd name="T90" fmla="*/ 36 w 60"/>
                <a:gd name="T91" fmla="*/ 5 h 70"/>
                <a:gd name="T92" fmla="*/ 35 w 60"/>
                <a:gd name="T93" fmla="*/ 5 h 70"/>
                <a:gd name="T94" fmla="*/ 31 w 60"/>
                <a:gd name="T95" fmla="*/ 3 h 70"/>
                <a:gd name="T96" fmla="*/ 28 w 60"/>
                <a:gd name="T97" fmla="*/ 5 h 70"/>
                <a:gd name="T98" fmla="*/ 26 w 60"/>
                <a:gd name="T99" fmla="*/ 7 h 70"/>
                <a:gd name="T100" fmla="*/ 23 w 60"/>
                <a:gd name="T101" fmla="*/ 12 h 70"/>
                <a:gd name="T102" fmla="*/ 21 w 60"/>
                <a:gd name="T103" fmla="*/ 19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3" y="41"/>
                  </a:lnTo>
                  <a:lnTo>
                    <a:pt x="24" y="46"/>
                  </a:lnTo>
                  <a:lnTo>
                    <a:pt x="29" y="53"/>
                  </a:lnTo>
                  <a:lnTo>
                    <a:pt x="33" y="55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57" y="56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1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1" name="Freeform 84"/>
            <p:cNvSpPr>
              <a:spLocks/>
            </p:cNvSpPr>
            <p:nvPr/>
          </p:nvSpPr>
          <p:spPr bwMode="auto">
            <a:xfrm>
              <a:off x="3408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7 w 49"/>
                <a:gd name="T3" fmla="*/ 17 h 70"/>
                <a:gd name="T4" fmla="*/ 31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3 w 49"/>
                <a:gd name="T11" fmla="*/ 10 h 70"/>
                <a:gd name="T12" fmla="*/ 15 w 49"/>
                <a:gd name="T13" fmla="*/ 13 h 70"/>
                <a:gd name="T14" fmla="*/ 24 w 49"/>
                <a:gd name="T15" fmla="*/ 20 h 70"/>
                <a:gd name="T16" fmla="*/ 37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7 w 49"/>
                <a:gd name="T25" fmla="*/ 68 h 70"/>
                <a:gd name="T26" fmla="*/ 25 w 49"/>
                <a:gd name="T27" fmla="*/ 70 h 70"/>
                <a:gd name="T28" fmla="*/ 10 w 49"/>
                <a:gd name="T29" fmla="*/ 68 h 70"/>
                <a:gd name="T30" fmla="*/ 7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5 w 49"/>
                <a:gd name="T37" fmla="*/ 53 h 70"/>
                <a:gd name="T38" fmla="*/ 13 w 49"/>
                <a:gd name="T39" fmla="*/ 61 h 70"/>
                <a:gd name="T40" fmla="*/ 25 w 49"/>
                <a:gd name="T41" fmla="*/ 66 h 70"/>
                <a:gd name="T42" fmla="*/ 32 w 49"/>
                <a:gd name="T43" fmla="*/ 63 h 70"/>
                <a:gd name="T44" fmla="*/ 34 w 49"/>
                <a:gd name="T45" fmla="*/ 58 h 70"/>
                <a:gd name="T46" fmla="*/ 32 w 49"/>
                <a:gd name="T47" fmla="*/ 53 h 70"/>
                <a:gd name="T48" fmla="*/ 25 w 49"/>
                <a:gd name="T49" fmla="*/ 48 h 70"/>
                <a:gd name="T50" fmla="*/ 13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1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2 w 49"/>
                <a:gd name="T63" fmla="*/ 2 h 70"/>
                <a:gd name="T64" fmla="*/ 36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7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8" y="43"/>
                  </a:lnTo>
                  <a:lnTo>
                    <a:pt x="49" y="48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8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1"/>
                  </a:lnTo>
                  <a:lnTo>
                    <a:pt x="20" y="65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5" y="48"/>
                  </a:lnTo>
                  <a:lnTo>
                    <a:pt x="22" y="44"/>
                  </a:lnTo>
                  <a:lnTo>
                    <a:pt x="13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2" name="Freeform 85"/>
            <p:cNvSpPr>
              <a:spLocks/>
            </p:cNvSpPr>
            <p:nvPr/>
          </p:nvSpPr>
          <p:spPr bwMode="auto">
            <a:xfrm>
              <a:off x="3466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9 w 49"/>
                <a:gd name="T3" fmla="*/ 17 h 70"/>
                <a:gd name="T4" fmla="*/ 32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5 w 49"/>
                <a:gd name="T11" fmla="*/ 10 h 70"/>
                <a:gd name="T12" fmla="*/ 17 w 49"/>
                <a:gd name="T13" fmla="*/ 13 h 70"/>
                <a:gd name="T14" fmla="*/ 24 w 49"/>
                <a:gd name="T15" fmla="*/ 20 h 70"/>
                <a:gd name="T16" fmla="*/ 38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8 w 49"/>
                <a:gd name="T25" fmla="*/ 68 h 70"/>
                <a:gd name="T26" fmla="*/ 26 w 49"/>
                <a:gd name="T27" fmla="*/ 70 h 70"/>
                <a:gd name="T28" fmla="*/ 12 w 49"/>
                <a:gd name="T29" fmla="*/ 68 h 70"/>
                <a:gd name="T30" fmla="*/ 8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7 w 49"/>
                <a:gd name="T37" fmla="*/ 53 h 70"/>
                <a:gd name="T38" fmla="*/ 14 w 49"/>
                <a:gd name="T39" fmla="*/ 61 h 70"/>
                <a:gd name="T40" fmla="*/ 26 w 49"/>
                <a:gd name="T41" fmla="*/ 66 h 70"/>
                <a:gd name="T42" fmla="*/ 32 w 49"/>
                <a:gd name="T43" fmla="*/ 63 h 70"/>
                <a:gd name="T44" fmla="*/ 36 w 49"/>
                <a:gd name="T45" fmla="*/ 58 h 70"/>
                <a:gd name="T46" fmla="*/ 32 w 49"/>
                <a:gd name="T47" fmla="*/ 53 h 70"/>
                <a:gd name="T48" fmla="*/ 27 w 49"/>
                <a:gd name="T49" fmla="*/ 48 h 70"/>
                <a:gd name="T50" fmla="*/ 15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3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4 w 49"/>
                <a:gd name="T63" fmla="*/ 2 h 70"/>
                <a:gd name="T64" fmla="*/ 38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8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49" y="48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1"/>
                  </a:lnTo>
                  <a:lnTo>
                    <a:pt x="20" y="65"/>
                  </a:lnTo>
                  <a:lnTo>
                    <a:pt x="26" y="66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7" y="48"/>
                  </a:lnTo>
                  <a:lnTo>
                    <a:pt x="22" y="44"/>
                  </a:lnTo>
                  <a:lnTo>
                    <a:pt x="15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3" name="Freeform 86"/>
            <p:cNvSpPr>
              <a:spLocks/>
            </p:cNvSpPr>
            <p:nvPr/>
          </p:nvSpPr>
          <p:spPr bwMode="auto">
            <a:xfrm>
              <a:off x="3521" y="2859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4" name="Freeform 87"/>
            <p:cNvSpPr>
              <a:spLocks/>
            </p:cNvSpPr>
            <p:nvPr/>
          </p:nvSpPr>
          <p:spPr bwMode="auto">
            <a:xfrm>
              <a:off x="3567" y="2860"/>
              <a:ext cx="102" cy="103"/>
            </a:xfrm>
            <a:custGeom>
              <a:avLst/>
              <a:gdLst>
                <a:gd name="T0" fmla="*/ 36 w 102"/>
                <a:gd name="T1" fmla="*/ 0 h 103"/>
                <a:gd name="T2" fmla="*/ 82 w 102"/>
                <a:gd name="T3" fmla="*/ 62 h 103"/>
                <a:gd name="T4" fmla="*/ 82 w 102"/>
                <a:gd name="T5" fmla="*/ 21 h 103"/>
                <a:gd name="T6" fmla="*/ 82 w 102"/>
                <a:gd name="T7" fmla="*/ 16 h 103"/>
                <a:gd name="T8" fmla="*/ 82 w 102"/>
                <a:gd name="T9" fmla="*/ 11 h 103"/>
                <a:gd name="T10" fmla="*/ 80 w 102"/>
                <a:gd name="T11" fmla="*/ 7 h 103"/>
                <a:gd name="T12" fmla="*/ 77 w 102"/>
                <a:gd name="T13" fmla="*/ 5 h 103"/>
                <a:gd name="T14" fmla="*/ 73 w 102"/>
                <a:gd name="T15" fmla="*/ 4 h 103"/>
                <a:gd name="T16" fmla="*/ 68 w 102"/>
                <a:gd name="T17" fmla="*/ 4 h 103"/>
                <a:gd name="T18" fmla="*/ 68 w 102"/>
                <a:gd name="T19" fmla="*/ 0 h 103"/>
                <a:gd name="T20" fmla="*/ 102 w 102"/>
                <a:gd name="T21" fmla="*/ 0 h 103"/>
                <a:gd name="T22" fmla="*/ 102 w 102"/>
                <a:gd name="T23" fmla="*/ 4 h 103"/>
                <a:gd name="T24" fmla="*/ 97 w 102"/>
                <a:gd name="T25" fmla="*/ 4 h 103"/>
                <a:gd name="T26" fmla="*/ 94 w 102"/>
                <a:gd name="T27" fmla="*/ 5 h 103"/>
                <a:gd name="T28" fmla="*/ 92 w 102"/>
                <a:gd name="T29" fmla="*/ 7 h 103"/>
                <a:gd name="T30" fmla="*/ 90 w 102"/>
                <a:gd name="T31" fmla="*/ 11 h 103"/>
                <a:gd name="T32" fmla="*/ 89 w 102"/>
                <a:gd name="T33" fmla="*/ 14 h 103"/>
                <a:gd name="T34" fmla="*/ 89 w 102"/>
                <a:gd name="T35" fmla="*/ 21 h 103"/>
                <a:gd name="T36" fmla="*/ 89 w 102"/>
                <a:gd name="T37" fmla="*/ 103 h 103"/>
                <a:gd name="T38" fmla="*/ 85 w 102"/>
                <a:gd name="T39" fmla="*/ 103 h 103"/>
                <a:gd name="T40" fmla="*/ 20 w 102"/>
                <a:gd name="T41" fmla="*/ 19 h 103"/>
                <a:gd name="T42" fmla="*/ 20 w 102"/>
                <a:gd name="T43" fmla="*/ 84 h 103"/>
                <a:gd name="T44" fmla="*/ 20 w 102"/>
                <a:gd name="T45" fmla="*/ 89 h 103"/>
                <a:gd name="T46" fmla="*/ 22 w 102"/>
                <a:gd name="T47" fmla="*/ 93 h 103"/>
                <a:gd name="T48" fmla="*/ 24 w 102"/>
                <a:gd name="T49" fmla="*/ 96 h 103"/>
                <a:gd name="T50" fmla="*/ 27 w 102"/>
                <a:gd name="T51" fmla="*/ 98 h 103"/>
                <a:gd name="T52" fmla="*/ 32 w 102"/>
                <a:gd name="T53" fmla="*/ 99 h 103"/>
                <a:gd name="T54" fmla="*/ 34 w 102"/>
                <a:gd name="T55" fmla="*/ 99 h 103"/>
                <a:gd name="T56" fmla="*/ 34 w 102"/>
                <a:gd name="T57" fmla="*/ 101 h 103"/>
                <a:gd name="T58" fmla="*/ 0 w 102"/>
                <a:gd name="T59" fmla="*/ 101 h 103"/>
                <a:gd name="T60" fmla="*/ 0 w 102"/>
                <a:gd name="T61" fmla="*/ 99 h 103"/>
                <a:gd name="T62" fmla="*/ 5 w 102"/>
                <a:gd name="T63" fmla="*/ 98 h 103"/>
                <a:gd name="T64" fmla="*/ 8 w 102"/>
                <a:gd name="T65" fmla="*/ 98 h 103"/>
                <a:gd name="T66" fmla="*/ 10 w 102"/>
                <a:gd name="T67" fmla="*/ 96 h 103"/>
                <a:gd name="T68" fmla="*/ 12 w 102"/>
                <a:gd name="T69" fmla="*/ 93 h 103"/>
                <a:gd name="T70" fmla="*/ 13 w 102"/>
                <a:gd name="T71" fmla="*/ 89 h 103"/>
                <a:gd name="T72" fmla="*/ 13 w 102"/>
                <a:gd name="T73" fmla="*/ 84 h 103"/>
                <a:gd name="T74" fmla="*/ 13 w 102"/>
                <a:gd name="T75" fmla="*/ 11 h 103"/>
                <a:gd name="T76" fmla="*/ 12 w 102"/>
                <a:gd name="T77" fmla="*/ 9 h 103"/>
                <a:gd name="T78" fmla="*/ 10 w 102"/>
                <a:gd name="T79" fmla="*/ 7 h 103"/>
                <a:gd name="T80" fmla="*/ 7 w 102"/>
                <a:gd name="T81" fmla="*/ 5 h 103"/>
                <a:gd name="T82" fmla="*/ 3 w 102"/>
                <a:gd name="T83" fmla="*/ 4 h 103"/>
                <a:gd name="T84" fmla="*/ 0 w 102"/>
                <a:gd name="T85" fmla="*/ 4 h 103"/>
                <a:gd name="T86" fmla="*/ 0 w 102"/>
                <a:gd name="T87" fmla="*/ 0 h 103"/>
                <a:gd name="T88" fmla="*/ 36 w 102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3"/>
                <a:gd name="T137" fmla="*/ 102 w 102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3">
                  <a:moveTo>
                    <a:pt x="36" y="0"/>
                  </a:moveTo>
                  <a:lnTo>
                    <a:pt x="82" y="62"/>
                  </a:lnTo>
                  <a:lnTo>
                    <a:pt x="82" y="21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0" y="7"/>
                  </a:lnTo>
                  <a:lnTo>
                    <a:pt x="77" y="5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7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20" y="19"/>
                  </a:lnTo>
                  <a:lnTo>
                    <a:pt x="20" y="84"/>
                  </a:lnTo>
                  <a:lnTo>
                    <a:pt x="20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7" y="98"/>
                  </a:lnTo>
                  <a:lnTo>
                    <a:pt x="32" y="99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3" y="89"/>
                  </a:lnTo>
                  <a:lnTo>
                    <a:pt x="13" y="84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5" name="Freeform 88"/>
            <p:cNvSpPr>
              <a:spLocks/>
            </p:cNvSpPr>
            <p:nvPr/>
          </p:nvSpPr>
          <p:spPr bwMode="auto">
            <a:xfrm>
              <a:off x="1260" y="2611"/>
              <a:ext cx="74" cy="70"/>
            </a:xfrm>
            <a:custGeom>
              <a:avLst/>
              <a:gdLst>
                <a:gd name="T0" fmla="*/ 35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8 h 70"/>
                <a:gd name="T8" fmla="*/ 6 w 74"/>
                <a:gd name="T9" fmla="*/ 5 h 70"/>
                <a:gd name="T10" fmla="*/ 2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5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7 h 70"/>
                <a:gd name="T28" fmla="*/ 31 w 74"/>
                <a:gd name="T29" fmla="*/ 10 h 70"/>
                <a:gd name="T30" fmla="*/ 33 w 74"/>
                <a:gd name="T31" fmla="*/ 13 h 70"/>
                <a:gd name="T32" fmla="*/ 35 w 74"/>
                <a:gd name="T33" fmla="*/ 17 h 70"/>
                <a:gd name="T34" fmla="*/ 45 w 74"/>
                <a:gd name="T35" fmla="*/ 42 h 70"/>
                <a:gd name="T36" fmla="*/ 55 w 74"/>
                <a:gd name="T37" fmla="*/ 20 h 70"/>
                <a:gd name="T38" fmla="*/ 57 w 74"/>
                <a:gd name="T39" fmla="*/ 15 h 70"/>
                <a:gd name="T40" fmla="*/ 59 w 74"/>
                <a:gd name="T41" fmla="*/ 10 h 70"/>
                <a:gd name="T42" fmla="*/ 59 w 74"/>
                <a:gd name="T43" fmla="*/ 8 h 70"/>
                <a:gd name="T44" fmla="*/ 59 w 74"/>
                <a:gd name="T45" fmla="*/ 5 h 70"/>
                <a:gd name="T46" fmla="*/ 57 w 74"/>
                <a:gd name="T47" fmla="*/ 5 h 70"/>
                <a:gd name="T48" fmla="*/ 55 w 74"/>
                <a:gd name="T49" fmla="*/ 3 h 70"/>
                <a:gd name="T50" fmla="*/ 52 w 74"/>
                <a:gd name="T51" fmla="*/ 3 h 70"/>
                <a:gd name="T52" fmla="*/ 52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1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4 w 74"/>
                <a:gd name="T65" fmla="*/ 10 h 70"/>
                <a:gd name="T66" fmla="*/ 62 w 74"/>
                <a:gd name="T67" fmla="*/ 15 h 70"/>
                <a:gd name="T68" fmla="*/ 38 w 74"/>
                <a:gd name="T69" fmla="*/ 70 h 70"/>
                <a:gd name="T70" fmla="*/ 35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5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8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45" y="42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38" y="7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6" name="Freeform 89"/>
            <p:cNvSpPr>
              <a:spLocks noEditPoints="1"/>
            </p:cNvSpPr>
            <p:nvPr/>
          </p:nvSpPr>
          <p:spPr bwMode="auto">
            <a:xfrm>
              <a:off x="1341" y="2609"/>
              <a:ext cx="60" cy="72"/>
            </a:xfrm>
            <a:custGeom>
              <a:avLst/>
              <a:gdLst>
                <a:gd name="T0" fmla="*/ 60 w 60"/>
                <a:gd name="T1" fmla="*/ 32 h 72"/>
                <a:gd name="T2" fmla="*/ 20 w 60"/>
                <a:gd name="T3" fmla="*/ 32 h 72"/>
                <a:gd name="T4" fmla="*/ 22 w 60"/>
                <a:gd name="T5" fmla="*/ 41 h 72"/>
                <a:gd name="T6" fmla="*/ 24 w 60"/>
                <a:gd name="T7" fmla="*/ 48 h 72"/>
                <a:gd name="T8" fmla="*/ 29 w 60"/>
                <a:gd name="T9" fmla="*/ 53 h 72"/>
                <a:gd name="T10" fmla="*/ 32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6 w 60"/>
                <a:gd name="T17" fmla="*/ 58 h 72"/>
                <a:gd name="T18" fmla="*/ 49 w 60"/>
                <a:gd name="T19" fmla="*/ 56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6 w 60"/>
                <a:gd name="T27" fmla="*/ 56 h 72"/>
                <a:gd name="T28" fmla="*/ 51 w 60"/>
                <a:gd name="T29" fmla="*/ 62 h 72"/>
                <a:gd name="T30" fmla="*/ 48 w 60"/>
                <a:gd name="T31" fmla="*/ 67 h 72"/>
                <a:gd name="T32" fmla="*/ 43 w 60"/>
                <a:gd name="T33" fmla="*/ 68 h 72"/>
                <a:gd name="T34" fmla="*/ 37 w 60"/>
                <a:gd name="T35" fmla="*/ 70 h 72"/>
                <a:gd name="T36" fmla="*/ 31 w 60"/>
                <a:gd name="T37" fmla="*/ 72 h 72"/>
                <a:gd name="T38" fmla="*/ 24 w 60"/>
                <a:gd name="T39" fmla="*/ 70 h 72"/>
                <a:gd name="T40" fmla="*/ 17 w 60"/>
                <a:gd name="T41" fmla="*/ 68 h 72"/>
                <a:gd name="T42" fmla="*/ 12 w 60"/>
                <a:gd name="T43" fmla="*/ 65 h 72"/>
                <a:gd name="T44" fmla="*/ 7 w 60"/>
                <a:gd name="T45" fmla="*/ 60 h 72"/>
                <a:gd name="T46" fmla="*/ 3 w 60"/>
                <a:gd name="T47" fmla="*/ 53 h 72"/>
                <a:gd name="T48" fmla="*/ 0 w 60"/>
                <a:gd name="T49" fmla="*/ 44 h 72"/>
                <a:gd name="T50" fmla="*/ 0 w 60"/>
                <a:gd name="T51" fmla="*/ 36 h 72"/>
                <a:gd name="T52" fmla="*/ 0 w 60"/>
                <a:gd name="T53" fmla="*/ 29 h 72"/>
                <a:gd name="T54" fmla="*/ 2 w 60"/>
                <a:gd name="T55" fmla="*/ 22 h 72"/>
                <a:gd name="T56" fmla="*/ 5 w 60"/>
                <a:gd name="T57" fmla="*/ 15 h 72"/>
                <a:gd name="T58" fmla="*/ 10 w 60"/>
                <a:gd name="T59" fmla="*/ 10 h 72"/>
                <a:gd name="T60" fmla="*/ 17 w 60"/>
                <a:gd name="T61" fmla="*/ 3 h 72"/>
                <a:gd name="T62" fmla="*/ 24 w 60"/>
                <a:gd name="T63" fmla="*/ 0 h 72"/>
                <a:gd name="T64" fmla="*/ 32 w 60"/>
                <a:gd name="T65" fmla="*/ 0 h 72"/>
                <a:gd name="T66" fmla="*/ 39 w 60"/>
                <a:gd name="T67" fmla="*/ 0 h 72"/>
                <a:gd name="T68" fmla="*/ 46 w 60"/>
                <a:gd name="T69" fmla="*/ 3 h 72"/>
                <a:gd name="T70" fmla="*/ 51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2 h 72"/>
                <a:gd name="T80" fmla="*/ 41 w 60"/>
                <a:gd name="T81" fmla="*/ 29 h 72"/>
                <a:gd name="T82" fmla="*/ 41 w 60"/>
                <a:gd name="T83" fmla="*/ 22 h 72"/>
                <a:gd name="T84" fmla="*/ 41 w 60"/>
                <a:gd name="T85" fmla="*/ 15 h 72"/>
                <a:gd name="T86" fmla="*/ 39 w 60"/>
                <a:gd name="T87" fmla="*/ 12 h 72"/>
                <a:gd name="T88" fmla="*/ 37 w 60"/>
                <a:gd name="T89" fmla="*/ 9 h 72"/>
                <a:gd name="T90" fmla="*/ 36 w 60"/>
                <a:gd name="T91" fmla="*/ 5 h 72"/>
                <a:gd name="T92" fmla="*/ 34 w 60"/>
                <a:gd name="T93" fmla="*/ 5 h 72"/>
                <a:gd name="T94" fmla="*/ 32 w 60"/>
                <a:gd name="T95" fmla="*/ 5 h 72"/>
                <a:gd name="T96" fmla="*/ 27 w 60"/>
                <a:gd name="T97" fmla="*/ 5 h 72"/>
                <a:gd name="T98" fmla="*/ 25 w 60"/>
                <a:gd name="T99" fmla="*/ 9 h 72"/>
                <a:gd name="T100" fmla="*/ 22 w 60"/>
                <a:gd name="T101" fmla="*/ 14 h 72"/>
                <a:gd name="T102" fmla="*/ 20 w 60"/>
                <a:gd name="T103" fmla="*/ 19 h 72"/>
                <a:gd name="T104" fmla="*/ 20 w 60"/>
                <a:gd name="T105" fmla="*/ 26 h 72"/>
                <a:gd name="T106" fmla="*/ 20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2"/>
                  </a:moveTo>
                  <a:lnTo>
                    <a:pt x="20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7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7" name="Freeform 90"/>
            <p:cNvSpPr>
              <a:spLocks/>
            </p:cNvSpPr>
            <p:nvPr/>
          </p:nvSpPr>
          <p:spPr bwMode="auto">
            <a:xfrm>
              <a:off x="1413" y="2609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0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49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49 w 58"/>
                <a:gd name="T29" fmla="*/ 20 h 70"/>
                <a:gd name="T30" fmla="*/ 46 w 58"/>
                <a:gd name="T31" fmla="*/ 20 h 70"/>
                <a:gd name="T32" fmla="*/ 42 w 58"/>
                <a:gd name="T33" fmla="*/ 17 h 70"/>
                <a:gd name="T34" fmla="*/ 41 w 58"/>
                <a:gd name="T35" fmla="*/ 15 h 70"/>
                <a:gd name="T36" fmla="*/ 39 w 58"/>
                <a:gd name="T37" fmla="*/ 14 h 70"/>
                <a:gd name="T38" fmla="*/ 39 w 58"/>
                <a:gd name="T39" fmla="*/ 14 h 70"/>
                <a:gd name="T40" fmla="*/ 37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0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8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2 h 70"/>
                <a:gd name="T62" fmla="*/ 27 w 58"/>
                <a:gd name="T63" fmla="*/ 63 h 70"/>
                <a:gd name="T64" fmla="*/ 29 w 58"/>
                <a:gd name="T65" fmla="*/ 65 h 70"/>
                <a:gd name="T66" fmla="*/ 30 w 58"/>
                <a:gd name="T67" fmla="*/ 67 h 70"/>
                <a:gd name="T68" fmla="*/ 32 w 58"/>
                <a:gd name="T69" fmla="*/ 67 h 70"/>
                <a:gd name="T70" fmla="*/ 32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2 h 70"/>
                <a:gd name="T82" fmla="*/ 6 w 58"/>
                <a:gd name="T83" fmla="*/ 58 h 70"/>
                <a:gd name="T84" fmla="*/ 6 w 58"/>
                <a:gd name="T85" fmla="*/ 53 h 70"/>
                <a:gd name="T86" fmla="*/ 6 w 58"/>
                <a:gd name="T87" fmla="*/ 17 h 70"/>
                <a:gd name="T88" fmla="*/ 6 w 58"/>
                <a:gd name="T89" fmla="*/ 12 h 70"/>
                <a:gd name="T90" fmla="*/ 5 w 58"/>
                <a:gd name="T91" fmla="*/ 9 h 70"/>
                <a:gd name="T92" fmla="*/ 5 w 58"/>
                <a:gd name="T93" fmla="*/ 7 h 70"/>
                <a:gd name="T94" fmla="*/ 3 w 58"/>
                <a:gd name="T95" fmla="*/ 5 h 70"/>
                <a:gd name="T96" fmla="*/ 1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0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8" name="Freeform 91"/>
            <p:cNvSpPr>
              <a:spLocks noEditPoints="1"/>
            </p:cNvSpPr>
            <p:nvPr/>
          </p:nvSpPr>
          <p:spPr bwMode="auto">
            <a:xfrm>
              <a:off x="1479" y="2576"/>
              <a:ext cx="74" cy="105"/>
            </a:xfrm>
            <a:custGeom>
              <a:avLst/>
              <a:gdLst>
                <a:gd name="T0" fmla="*/ 28 w 74"/>
                <a:gd name="T1" fmla="*/ 0 h 105"/>
                <a:gd name="T2" fmla="*/ 28 w 74"/>
                <a:gd name="T3" fmla="*/ 42 h 105"/>
                <a:gd name="T4" fmla="*/ 33 w 74"/>
                <a:gd name="T5" fmla="*/ 36 h 105"/>
                <a:gd name="T6" fmla="*/ 40 w 74"/>
                <a:gd name="T7" fmla="*/ 33 h 105"/>
                <a:gd name="T8" fmla="*/ 46 w 74"/>
                <a:gd name="T9" fmla="*/ 33 h 105"/>
                <a:gd name="T10" fmla="*/ 53 w 74"/>
                <a:gd name="T11" fmla="*/ 33 h 105"/>
                <a:gd name="T12" fmla="*/ 60 w 74"/>
                <a:gd name="T13" fmla="*/ 36 h 105"/>
                <a:gd name="T14" fmla="*/ 65 w 74"/>
                <a:gd name="T15" fmla="*/ 42 h 105"/>
                <a:gd name="T16" fmla="*/ 70 w 74"/>
                <a:gd name="T17" fmla="*/ 48 h 105"/>
                <a:gd name="T18" fmla="*/ 72 w 74"/>
                <a:gd name="T19" fmla="*/ 57 h 105"/>
                <a:gd name="T20" fmla="*/ 74 w 74"/>
                <a:gd name="T21" fmla="*/ 65 h 105"/>
                <a:gd name="T22" fmla="*/ 72 w 74"/>
                <a:gd name="T23" fmla="*/ 76 h 105"/>
                <a:gd name="T24" fmla="*/ 69 w 74"/>
                <a:gd name="T25" fmla="*/ 86 h 105"/>
                <a:gd name="T26" fmla="*/ 65 w 74"/>
                <a:gd name="T27" fmla="*/ 91 h 105"/>
                <a:gd name="T28" fmla="*/ 62 w 74"/>
                <a:gd name="T29" fmla="*/ 96 h 105"/>
                <a:gd name="T30" fmla="*/ 57 w 74"/>
                <a:gd name="T31" fmla="*/ 100 h 105"/>
                <a:gd name="T32" fmla="*/ 52 w 74"/>
                <a:gd name="T33" fmla="*/ 101 h 105"/>
                <a:gd name="T34" fmla="*/ 46 w 74"/>
                <a:gd name="T35" fmla="*/ 103 h 105"/>
                <a:gd name="T36" fmla="*/ 40 w 74"/>
                <a:gd name="T37" fmla="*/ 105 h 105"/>
                <a:gd name="T38" fmla="*/ 35 w 74"/>
                <a:gd name="T39" fmla="*/ 103 h 105"/>
                <a:gd name="T40" fmla="*/ 29 w 74"/>
                <a:gd name="T41" fmla="*/ 103 h 105"/>
                <a:gd name="T42" fmla="*/ 24 w 74"/>
                <a:gd name="T43" fmla="*/ 101 h 105"/>
                <a:gd name="T44" fmla="*/ 21 w 74"/>
                <a:gd name="T45" fmla="*/ 98 h 105"/>
                <a:gd name="T46" fmla="*/ 9 w 74"/>
                <a:gd name="T47" fmla="*/ 105 h 105"/>
                <a:gd name="T48" fmla="*/ 7 w 74"/>
                <a:gd name="T49" fmla="*/ 105 h 105"/>
                <a:gd name="T50" fmla="*/ 7 w 74"/>
                <a:gd name="T51" fmla="*/ 18 h 105"/>
                <a:gd name="T52" fmla="*/ 7 w 74"/>
                <a:gd name="T53" fmla="*/ 11 h 105"/>
                <a:gd name="T54" fmla="*/ 5 w 74"/>
                <a:gd name="T55" fmla="*/ 9 h 105"/>
                <a:gd name="T56" fmla="*/ 5 w 74"/>
                <a:gd name="T57" fmla="*/ 7 h 105"/>
                <a:gd name="T58" fmla="*/ 4 w 74"/>
                <a:gd name="T59" fmla="*/ 6 h 105"/>
                <a:gd name="T60" fmla="*/ 2 w 74"/>
                <a:gd name="T61" fmla="*/ 4 h 105"/>
                <a:gd name="T62" fmla="*/ 0 w 74"/>
                <a:gd name="T63" fmla="*/ 4 h 105"/>
                <a:gd name="T64" fmla="*/ 0 w 74"/>
                <a:gd name="T65" fmla="*/ 0 h 105"/>
                <a:gd name="T66" fmla="*/ 28 w 74"/>
                <a:gd name="T67" fmla="*/ 0 h 105"/>
                <a:gd name="T68" fmla="*/ 28 w 74"/>
                <a:gd name="T69" fmla="*/ 48 h 105"/>
                <a:gd name="T70" fmla="*/ 28 w 74"/>
                <a:gd name="T71" fmla="*/ 77 h 105"/>
                <a:gd name="T72" fmla="*/ 28 w 74"/>
                <a:gd name="T73" fmla="*/ 84 h 105"/>
                <a:gd name="T74" fmla="*/ 28 w 74"/>
                <a:gd name="T75" fmla="*/ 88 h 105"/>
                <a:gd name="T76" fmla="*/ 28 w 74"/>
                <a:gd name="T77" fmla="*/ 89 h 105"/>
                <a:gd name="T78" fmla="*/ 29 w 74"/>
                <a:gd name="T79" fmla="*/ 95 h 105"/>
                <a:gd name="T80" fmla="*/ 31 w 74"/>
                <a:gd name="T81" fmla="*/ 96 h 105"/>
                <a:gd name="T82" fmla="*/ 35 w 74"/>
                <a:gd name="T83" fmla="*/ 98 h 105"/>
                <a:gd name="T84" fmla="*/ 40 w 74"/>
                <a:gd name="T85" fmla="*/ 100 h 105"/>
                <a:gd name="T86" fmla="*/ 43 w 74"/>
                <a:gd name="T87" fmla="*/ 100 h 105"/>
                <a:gd name="T88" fmla="*/ 46 w 74"/>
                <a:gd name="T89" fmla="*/ 98 h 105"/>
                <a:gd name="T90" fmla="*/ 48 w 74"/>
                <a:gd name="T91" fmla="*/ 95 h 105"/>
                <a:gd name="T92" fmla="*/ 50 w 74"/>
                <a:gd name="T93" fmla="*/ 89 h 105"/>
                <a:gd name="T94" fmla="*/ 52 w 74"/>
                <a:gd name="T95" fmla="*/ 84 h 105"/>
                <a:gd name="T96" fmla="*/ 52 w 74"/>
                <a:gd name="T97" fmla="*/ 76 h 105"/>
                <a:gd name="T98" fmla="*/ 53 w 74"/>
                <a:gd name="T99" fmla="*/ 67 h 105"/>
                <a:gd name="T100" fmla="*/ 52 w 74"/>
                <a:gd name="T101" fmla="*/ 57 h 105"/>
                <a:gd name="T102" fmla="*/ 50 w 74"/>
                <a:gd name="T103" fmla="*/ 50 h 105"/>
                <a:gd name="T104" fmla="*/ 48 w 74"/>
                <a:gd name="T105" fmla="*/ 45 h 105"/>
                <a:gd name="T106" fmla="*/ 45 w 74"/>
                <a:gd name="T107" fmla="*/ 42 h 105"/>
                <a:gd name="T108" fmla="*/ 40 w 74"/>
                <a:gd name="T109" fmla="*/ 40 h 105"/>
                <a:gd name="T110" fmla="*/ 36 w 74"/>
                <a:gd name="T111" fmla="*/ 42 h 105"/>
                <a:gd name="T112" fmla="*/ 31 w 74"/>
                <a:gd name="T113" fmla="*/ 43 h 105"/>
                <a:gd name="T114" fmla="*/ 28 w 74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"/>
                <a:gd name="T175" fmla="*/ 0 h 105"/>
                <a:gd name="T176" fmla="*/ 74 w 74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" h="105">
                  <a:moveTo>
                    <a:pt x="28" y="0"/>
                  </a:moveTo>
                  <a:lnTo>
                    <a:pt x="28" y="42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2"/>
                  </a:lnTo>
                  <a:lnTo>
                    <a:pt x="70" y="48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2" y="76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2" y="96"/>
                  </a:lnTo>
                  <a:lnTo>
                    <a:pt x="57" y="100"/>
                  </a:lnTo>
                  <a:lnTo>
                    <a:pt x="52" y="101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5" y="103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8"/>
                  </a:moveTo>
                  <a:lnTo>
                    <a:pt x="28" y="77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89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98"/>
                  </a:lnTo>
                  <a:lnTo>
                    <a:pt x="48" y="95"/>
                  </a:lnTo>
                  <a:lnTo>
                    <a:pt x="50" y="89"/>
                  </a:lnTo>
                  <a:lnTo>
                    <a:pt x="52" y="84"/>
                  </a:lnTo>
                  <a:lnTo>
                    <a:pt x="52" y="76"/>
                  </a:lnTo>
                  <a:lnTo>
                    <a:pt x="53" y="67"/>
                  </a:lnTo>
                  <a:lnTo>
                    <a:pt x="52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9" name="Freeform 92"/>
            <p:cNvSpPr>
              <a:spLocks noEditPoints="1"/>
            </p:cNvSpPr>
            <p:nvPr/>
          </p:nvSpPr>
          <p:spPr bwMode="auto">
            <a:xfrm>
              <a:off x="1544" y="2641"/>
              <a:ext cx="26" cy="89"/>
            </a:xfrm>
            <a:custGeom>
              <a:avLst/>
              <a:gdLst>
                <a:gd name="T0" fmla="*/ 21 w 26"/>
                <a:gd name="T1" fmla="*/ 0 h 89"/>
                <a:gd name="T2" fmla="*/ 23 w 26"/>
                <a:gd name="T3" fmla="*/ 0 h 89"/>
                <a:gd name="T4" fmla="*/ 24 w 26"/>
                <a:gd name="T5" fmla="*/ 2 h 89"/>
                <a:gd name="T6" fmla="*/ 26 w 26"/>
                <a:gd name="T7" fmla="*/ 4 h 89"/>
                <a:gd name="T8" fmla="*/ 26 w 26"/>
                <a:gd name="T9" fmla="*/ 7 h 89"/>
                <a:gd name="T10" fmla="*/ 26 w 26"/>
                <a:gd name="T11" fmla="*/ 9 h 89"/>
                <a:gd name="T12" fmla="*/ 24 w 26"/>
                <a:gd name="T13" fmla="*/ 12 h 89"/>
                <a:gd name="T14" fmla="*/ 23 w 26"/>
                <a:gd name="T15" fmla="*/ 12 h 89"/>
                <a:gd name="T16" fmla="*/ 21 w 26"/>
                <a:gd name="T17" fmla="*/ 14 h 89"/>
                <a:gd name="T18" fmla="*/ 17 w 26"/>
                <a:gd name="T19" fmla="*/ 12 h 89"/>
                <a:gd name="T20" fmla="*/ 16 w 26"/>
                <a:gd name="T21" fmla="*/ 12 h 89"/>
                <a:gd name="T22" fmla="*/ 14 w 26"/>
                <a:gd name="T23" fmla="*/ 9 h 89"/>
                <a:gd name="T24" fmla="*/ 14 w 26"/>
                <a:gd name="T25" fmla="*/ 7 h 89"/>
                <a:gd name="T26" fmla="*/ 14 w 26"/>
                <a:gd name="T27" fmla="*/ 4 h 89"/>
                <a:gd name="T28" fmla="*/ 16 w 26"/>
                <a:gd name="T29" fmla="*/ 2 h 89"/>
                <a:gd name="T30" fmla="*/ 17 w 26"/>
                <a:gd name="T31" fmla="*/ 0 h 89"/>
                <a:gd name="T32" fmla="*/ 21 w 26"/>
                <a:gd name="T33" fmla="*/ 0 h 89"/>
                <a:gd name="T34" fmla="*/ 26 w 26"/>
                <a:gd name="T35" fmla="*/ 23 h 89"/>
                <a:gd name="T36" fmla="*/ 26 w 26"/>
                <a:gd name="T37" fmla="*/ 69 h 89"/>
                <a:gd name="T38" fmla="*/ 26 w 26"/>
                <a:gd name="T39" fmla="*/ 74 h 89"/>
                <a:gd name="T40" fmla="*/ 26 w 26"/>
                <a:gd name="T41" fmla="*/ 79 h 89"/>
                <a:gd name="T42" fmla="*/ 24 w 26"/>
                <a:gd name="T43" fmla="*/ 83 h 89"/>
                <a:gd name="T44" fmla="*/ 21 w 26"/>
                <a:gd name="T45" fmla="*/ 86 h 89"/>
                <a:gd name="T46" fmla="*/ 17 w 26"/>
                <a:gd name="T47" fmla="*/ 88 h 89"/>
                <a:gd name="T48" fmla="*/ 12 w 26"/>
                <a:gd name="T49" fmla="*/ 89 h 89"/>
                <a:gd name="T50" fmla="*/ 7 w 26"/>
                <a:gd name="T51" fmla="*/ 88 h 89"/>
                <a:gd name="T52" fmla="*/ 2 w 26"/>
                <a:gd name="T53" fmla="*/ 86 h 89"/>
                <a:gd name="T54" fmla="*/ 0 w 26"/>
                <a:gd name="T55" fmla="*/ 84 h 89"/>
                <a:gd name="T56" fmla="*/ 0 w 26"/>
                <a:gd name="T57" fmla="*/ 81 h 89"/>
                <a:gd name="T58" fmla="*/ 0 w 26"/>
                <a:gd name="T59" fmla="*/ 79 h 89"/>
                <a:gd name="T60" fmla="*/ 2 w 26"/>
                <a:gd name="T61" fmla="*/ 77 h 89"/>
                <a:gd name="T62" fmla="*/ 4 w 26"/>
                <a:gd name="T63" fmla="*/ 76 h 89"/>
                <a:gd name="T64" fmla="*/ 5 w 26"/>
                <a:gd name="T65" fmla="*/ 76 h 89"/>
                <a:gd name="T66" fmla="*/ 7 w 26"/>
                <a:gd name="T67" fmla="*/ 76 h 89"/>
                <a:gd name="T68" fmla="*/ 9 w 26"/>
                <a:gd name="T69" fmla="*/ 76 h 89"/>
                <a:gd name="T70" fmla="*/ 9 w 26"/>
                <a:gd name="T71" fmla="*/ 77 h 89"/>
                <a:gd name="T72" fmla="*/ 9 w 26"/>
                <a:gd name="T73" fmla="*/ 79 h 89"/>
                <a:gd name="T74" fmla="*/ 9 w 26"/>
                <a:gd name="T75" fmla="*/ 81 h 89"/>
                <a:gd name="T76" fmla="*/ 9 w 26"/>
                <a:gd name="T77" fmla="*/ 81 h 89"/>
                <a:gd name="T78" fmla="*/ 9 w 26"/>
                <a:gd name="T79" fmla="*/ 83 h 89"/>
                <a:gd name="T80" fmla="*/ 9 w 26"/>
                <a:gd name="T81" fmla="*/ 83 h 89"/>
                <a:gd name="T82" fmla="*/ 9 w 26"/>
                <a:gd name="T83" fmla="*/ 84 h 89"/>
                <a:gd name="T84" fmla="*/ 11 w 26"/>
                <a:gd name="T85" fmla="*/ 84 h 89"/>
                <a:gd name="T86" fmla="*/ 11 w 26"/>
                <a:gd name="T87" fmla="*/ 86 h 89"/>
                <a:gd name="T88" fmla="*/ 12 w 26"/>
                <a:gd name="T89" fmla="*/ 86 h 89"/>
                <a:gd name="T90" fmla="*/ 12 w 26"/>
                <a:gd name="T91" fmla="*/ 86 h 89"/>
                <a:gd name="T92" fmla="*/ 14 w 26"/>
                <a:gd name="T93" fmla="*/ 84 h 89"/>
                <a:gd name="T94" fmla="*/ 14 w 26"/>
                <a:gd name="T95" fmla="*/ 84 h 89"/>
                <a:gd name="T96" fmla="*/ 14 w 26"/>
                <a:gd name="T97" fmla="*/ 83 h 89"/>
                <a:gd name="T98" fmla="*/ 14 w 26"/>
                <a:gd name="T99" fmla="*/ 81 h 89"/>
                <a:gd name="T100" fmla="*/ 14 w 26"/>
                <a:gd name="T101" fmla="*/ 77 h 89"/>
                <a:gd name="T102" fmla="*/ 14 w 26"/>
                <a:gd name="T103" fmla="*/ 74 h 89"/>
                <a:gd name="T104" fmla="*/ 14 w 26"/>
                <a:gd name="T105" fmla="*/ 72 h 89"/>
                <a:gd name="T106" fmla="*/ 14 w 26"/>
                <a:gd name="T107" fmla="*/ 60 h 89"/>
                <a:gd name="T108" fmla="*/ 14 w 26"/>
                <a:gd name="T109" fmla="*/ 33 h 89"/>
                <a:gd name="T110" fmla="*/ 14 w 26"/>
                <a:gd name="T111" fmla="*/ 31 h 89"/>
                <a:gd name="T112" fmla="*/ 14 w 26"/>
                <a:gd name="T113" fmla="*/ 28 h 89"/>
                <a:gd name="T114" fmla="*/ 12 w 26"/>
                <a:gd name="T115" fmla="*/ 26 h 89"/>
                <a:gd name="T116" fmla="*/ 11 w 26"/>
                <a:gd name="T117" fmla="*/ 26 h 89"/>
                <a:gd name="T118" fmla="*/ 9 w 26"/>
                <a:gd name="T119" fmla="*/ 24 h 89"/>
                <a:gd name="T120" fmla="*/ 9 w 26"/>
                <a:gd name="T121" fmla="*/ 23 h 89"/>
                <a:gd name="T122" fmla="*/ 26 w 26"/>
                <a:gd name="T123" fmla="*/ 23 h 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89"/>
                <a:gd name="T188" fmla="*/ 26 w 26"/>
                <a:gd name="T189" fmla="*/ 89 h 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89">
                  <a:moveTo>
                    <a:pt x="21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6" y="23"/>
                  </a:moveTo>
                  <a:lnTo>
                    <a:pt x="26" y="69"/>
                  </a:lnTo>
                  <a:lnTo>
                    <a:pt x="26" y="74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1" y="86"/>
                  </a:lnTo>
                  <a:lnTo>
                    <a:pt x="17" y="88"/>
                  </a:lnTo>
                  <a:lnTo>
                    <a:pt x="12" y="89"/>
                  </a:lnTo>
                  <a:lnTo>
                    <a:pt x="7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60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0" name="Rectangle 93"/>
            <p:cNvSpPr>
              <a:spLocks noChangeArrowheads="1"/>
            </p:cNvSpPr>
            <p:nvPr/>
          </p:nvSpPr>
          <p:spPr bwMode="auto">
            <a:xfrm>
              <a:off x="2861" y="358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94"/>
            <p:cNvSpPr>
              <a:spLocks/>
            </p:cNvSpPr>
            <p:nvPr/>
          </p:nvSpPr>
          <p:spPr bwMode="auto">
            <a:xfrm>
              <a:off x="2914" y="3524"/>
              <a:ext cx="56" cy="102"/>
            </a:xfrm>
            <a:custGeom>
              <a:avLst/>
              <a:gdLst>
                <a:gd name="T0" fmla="*/ 30 w 56"/>
                <a:gd name="T1" fmla="*/ 42 h 102"/>
                <a:gd name="T2" fmla="*/ 30 w 56"/>
                <a:gd name="T3" fmla="*/ 87 h 102"/>
                <a:gd name="T4" fmla="*/ 30 w 56"/>
                <a:gd name="T5" fmla="*/ 92 h 102"/>
                <a:gd name="T6" fmla="*/ 30 w 56"/>
                <a:gd name="T7" fmla="*/ 95 h 102"/>
                <a:gd name="T8" fmla="*/ 30 w 56"/>
                <a:gd name="T9" fmla="*/ 97 h 102"/>
                <a:gd name="T10" fmla="*/ 32 w 56"/>
                <a:gd name="T11" fmla="*/ 99 h 102"/>
                <a:gd name="T12" fmla="*/ 36 w 56"/>
                <a:gd name="T13" fmla="*/ 99 h 102"/>
                <a:gd name="T14" fmla="*/ 39 w 56"/>
                <a:gd name="T15" fmla="*/ 99 h 102"/>
                <a:gd name="T16" fmla="*/ 39 w 56"/>
                <a:gd name="T17" fmla="*/ 102 h 102"/>
                <a:gd name="T18" fmla="*/ 0 w 56"/>
                <a:gd name="T19" fmla="*/ 102 h 102"/>
                <a:gd name="T20" fmla="*/ 0 w 56"/>
                <a:gd name="T21" fmla="*/ 99 h 102"/>
                <a:gd name="T22" fmla="*/ 3 w 56"/>
                <a:gd name="T23" fmla="*/ 99 h 102"/>
                <a:gd name="T24" fmla="*/ 7 w 56"/>
                <a:gd name="T25" fmla="*/ 99 h 102"/>
                <a:gd name="T26" fmla="*/ 7 w 56"/>
                <a:gd name="T27" fmla="*/ 97 h 102"/>
                <a:gd name="T28" fmla="*/ 8 w 56"/>
                <a:gd name="T29" fmla="*/ 95 h 102"/>
                <a:gd name="T30" fmla="*/ 8 w 56"/>
                <a:gd name="T31" fmla="*/ 92 h 102"/>
                <a:gd name="T32" fmla="*/ 8 w 56"/>
                <a:gd name="T33" fmla="*/ 87 h 102"/>
                <a:gd name="T34" fmla="*/ 8 w 56"/>
                <a:gd name="T35" fmla="*/ 42 h 102"/>
                <a:gd name="T36" fmla="*/ 0 w 56"/>
                <a:gd name="T37" fmla="*/ 42 h 102"/>
                <a:gd name="T38" fmla="*/ 0 w 56"/>
                <a:gd name="T39" fmla="*/ 34 h 102"/>
                <a:gd name="T40" fmla="*/ 8 w 56"/>
                <a:gd name="T41" fmla="*/ 34 h 102"/>
                <a:gd name="T42" fmla="*/ 8 w 56"/>
                <a:gd name="T43" fmla="*/ 29 h 102"/>
                <a:gd name="T44" fmla="*/ 8 w 56"/>
                <a:gd name="T45" fmla="*/ 25 h 102"/>
                <a:gd name="T46" fmla="*/ 10 w 56"/>
                <a:gd name="T47" fmla="*/ 19 h 102"/>
                <a:gd name="T48" fmla="*/ 12 w 56"/>
                <a:gd name="T49" fmla="*/ 12 h 102"/>
                <a:gd name="T50" fmla="*/ 17 w 56"/>
                <a:gd name="T51" fmla="*/ 7 h 102"/>
                <a:gd name="T52" fmla="*/ 22 w 56"/>
                <a:gd name="T53" fmla="*/ 3 h 102"/>
                <a:gd name="T54" fmla="*/ 30 w 56"/>
                <a:gd name="T55" fmla="*/ 0 h 102"/>
                <a:gd name="T56" fmla="*/ 37 w 56"/>
                <a:gd name="T57" fmla="*/ 0 h 102"/>
                <a:gd name="T58" fmla="*/ 44 w 56"/>
                <a:gd name="T59" fmla="*/ 0 h 102"/>
                <a:gd name="T60" fmla="*/ 48 w 56"/>
                <a:gd name="T61" fmla="*/ 1 h 102"/>
                <a:gd name="T62" fmla="*/ 51 w 56"/>
                <a:gd name="T63" fmla="*/ 3 h 102"/>
                <a:gd name="T64" fmla="*/ 54 w 56"/>
                <a:gd name="T65" fmla="*/ 7 h 102"/>
                <a:gd name="T66" fmla="*/ 56 w 56"/>
                <a:gd name="T67" fmla="*/ 12 h 102"/>
                <a:gd name="T68" fmla="*/ 56 w 56"/>
                <a:gd name="T69" fmla="*/ 15 h 102"/>
                <a:gd name="T70" fmla="*/ 53 w 56"/>
                <a:gd name="T71" fmla="*/ 17 h 102"/>
                <a:gd name="T72" fmla="*/ 49 w 56"/>
                <a:gd name="T73" fmla="*/ 20 h 102"/>
                <a:gd name="T74" fmla="*/ 46 w 56"/>
                <a:gd name="T75" fmla="*/ 20 h 102"/>
                <a:gd name="T76" fmla="*/ 42 w 56"/>
                <a:gd name="T77" fmla="*/ 20 h 102"/>
                <a:gd name="T78" fmla="*/ 41 w 56"/>
                <a:gd name="T79" fmla="*/ 19 h 102"/>
                <a:gd name="T80" fmla="*/ 39 w 56"/>
                <a:gd name="T81" fmla="*/ 15 h 102"/>
                <a:gd name="T82" fmla="*/ 37 w 56"/>
                <a:gd name="T83" fmla="*/ 13 h 102"/>
                <a:gd name="T84" fmla="*/ 37 w 56"/>
                <a:gd name="T85" fmla="*/ 12 h 102"/>
                <a:gd name="T86" fmla="*/ 37 w 56"/>
                <a:gd name="T87" fmla="*/ 10 h 102"/>
                <a:gd name="T88" fmla="*/ 37 w 56"/>
                <a:gd name="T89" fmla="*/ 8 h 102"/>
                <a:gd name="T90" fmla="*/ 37 w 56"/>
                <a:gd name="T91" fmla="*/ 8 h 102"/>
                <a:gd name="T92" fmla="*/ 37 w 56"/>
                <a:gd name="T93" fmla="*/ 7 h 102"/>
                <a:gd name="T94" fmla="*/ 37 w 56"/>
                <a:gd name="T95" fmla="*/ 5 h 102"/>
                <a:gd name="T96" fmla="*/ 36 w 56"/>
                <a:gd name="T97" fmla="*/ 5 h 102"/>
                <a:gd name="T98" fmla="*/ 34 w 56"/>
                <a:gd name="T99" fmla="*/ 5 h 102"/>
                <a:gd name="T100" fmla="*/ 32 w 56"/>
                <a:gd name="T101" fmla="*/ 5 h 102"/>
                <a:gd name="T102" fmla="*/ 30 w 56"/>
                <a:gd name="T103" fmla="*/ 7 h 102"/>
                <a:gd name="T104" fmla="*/ 30 w 56"/>
                <a:gd name="T105" fmla="*/ 8 h 102"/>
                <a:gd name="T106" fmla="*/ 30 w 56"/>
                <a:gd name="T107" fmla="*/ 12 h 102"/>
                <a:gd name="T108" fmla="*/ 30 w 56"/>
                <a:gd name="T109" fmla="*/ 25 h 102"/>
                <a:gd name="T110" fmla="*/ 30 w 56"/>
                <a:gd name="T111" fmla="*/ 34 h 102"/>
                <a:gd name="T112" fmla="*/ 39 w 56"/>
                <a:gd name="T113" fmla="*/ 34 h 102"/>
                <a:gd name="T114" fmla="*/ 39 w 56"/>
                <a:gd name="T115" fmla="*/ 42 h 102"/>
                <a:gd name="T116" fmla="*/ 30 w 56"/>
                <a:gd name="T117" fmla="*/ 42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"/>
                <a:gd name="T178" fmla="*/ 0 h 102"/>
                <a:gd name="T179" fmla="*/ 56 w 56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" h="102">
                  <a:moveTo>
                    <a:pt x="30" y="42"/>
                  </a:moveTo>
                  <a:lnTo>
                    <a:pt x="30" y="87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39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8" y="87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4" y="7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3" y="17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2" name="Freeform 95"/>
            <p:cNvSpPr>
              <a:spLocks/>
            </p:cNvSpPr>
            <p:nvPr/>
          </p:nvSpPr>
          <p:spPr bwMode="auto">
            <a:xfrm>
              <a:off x="2967" y="3558"/>
              <a:ext cx="70" cy="70"/>
            </a:xfrm>
            <a:custGeom>
              <a:avLst/>
              <a:gdLst>
                <a:gd name="T0" fmla="*/ 65 w 70"/>
                <a:gd name="T1" fmla="*/ 0 h 70"/>
                <a:gd name="T2" fmla="*/ 65 w 70"/>
                <a:gd name="T3" fmla="*/ 53 h 70"/>
                <a:gd name="T4" fmla="*/ 65 w 70"/>
                <a:gd name="T5" fmla="*/ 58 h 70"/>
                <a:gd name="T6" fmla="*/ 65 w 70"/>
                <a:gd name="T7" fmla="*/ 61 h 70"/>
                <a:gd name="T8" fmla="*/ 65 w 70"/>
                <a:gd name="T9" fmla="*/ 63 h 70"/>
                <a:gd name="T10" fmla="*/ 66 w 70"/>
                <a:gd name="T11" fmla="*/ 65 h 70"/>
                <a:gd name="T12" fmla="*/ 70 w 70"/>
                <a:gd name="T13" fmla="*/ 65 h 70"/>
                <a:gd name="T14" fmla="*/ 70 w 70"/>
                <a:gd name="T15" fmla="*/ 68 h 70"/>
                <a:gd name="T16" fmla="*/ 44 w 70"/>
                <a:gd name="T17" fmla="*/ 68 h 70"/>
                <a:gd name="T18" fmla="*/ 44 w 70"/>
                <a:gd name="T19" fmla="*/ 60 h 70"/>
                <a:gd name="T20" fmla="*/ 39 w 70"/>
                <a:gd name="T21" fmla="*/ 65 h 70"/>
                <a:gd name="T22" fmla="*/ 34 w 70"/>
                <a:gd name="T23" fmla="*/ 68 h 70"/>
                <a:gd name="T24" fmla="*/ 29 w 70"/>
                <a:gd name="T25" fmla="*/ 70 h 70"/>
                <a:gd name="T26" fmla="*/ 24 w 70"/>
                <a:gd name="T27" fmla="*/ 70 h 70"/>
                <a:gd name="T28" fmla="*/ 17 w 70"/>
                <a:gd name="T29" fmla="*/ 70 h 70"/>
                <a:gd name="T30" fmla="*/ 13 w 70"/>
                <a:gd name="T31" fmla="*/ 67 h 70"/>
                <a:gd name="T32" fmla="*/ 8 w 70"/>
                <a:gd name="T33" fmla="*/ 63 h 70"/>
                <a:gd name="T34" fmla="*/ 7 w 70"/>
                <a:gd name="T35" fmla="*/ 58 h 70"/>
                <a:gd name="T36" fmla="*/ 7 w 70"/>
                <a:gd name="T37" fmla="*/ 55 h 70"/>
                <a:gd name="T38" fmla="*/ 5 w 70"/>
                <a:gd name="T39" fmla="*/ 49 h 70"/>
                <a:gd name="T40" fmla="*/ 5 w 70"/>
                <a:gd name="T41" fmla="*/ 43 h 70"/>
                <a:gd name="T42" fmla="*/ 5 w 70"/>
                <a:gd name="T43" fmla="*/ 17 h 70"/>
                <a:gd name="T44" fmla="*/ 5 w 70"/>
                <a:gd name="T45" fmla="*/ 12 h 70"/>
                <a:gd name="T46" fmla="*/ 5 w 70"/>
                <a:gd name="T47" fmla="*/ 8 h 70"/>
                <a:gd name="T48" fmla="*/ 5 w 70"/>
                <a:gd name="T49" fmla="*/ 7 h 70"/>
                <a:gd name="T50" fmla="*/ 1 w 70"/>
                <a:gd name="T51" fmla="*/ 5 h 70"/>
                <a:gd name="T52" fmla="*/ 0 w 70"/>
                <a:gd name="T53" fmla="*/ 3 h 70"/>
                <a:gd name="T54" fmla="*/ 0 w 70"/>
                <a:gd name="T55" fmla="*/ 0 h 70"/>
                <a:gd name="T56" fmla="*/ 25 w 70"/>
                <a:gd name="T57" fmla="*/ 0 h 70"/>
                <a:gd name="T58" fmla="*/ 25 w 70"/>
                <a:gd name="T59" fmla="*/ 48 h 70"/>
                <a:gd name="T60" fmla="*/ 25 w 70"/>
                <a:gd name="T61" fmla="*/ 53 h 70"/>
                <a:gd name="T62" fmla="*/ 27 w 70"/>
                <a:gd name="T63" fmla="*/ 56 h 70"/>
                <a:gd name="T64" fmla="*/ 27 w 70"/>
                <a:gd name="T65" fmla="*/ 58 h 70"/>
                <a:gd name="T66" fmla="*/ 29 w 70"/>
                <a:gd name="T67" fmla="*/ 60 h 70"/>
                <a:gd name="T68" fmla="*/ 30 w 70"/>
                <a:gd name="T69" fmla="*/ 60 h 70"/>
                <a:gd name="T70" fmla="*/ 32 w 70"/>
                <a:gd name="T71" fmla="*/ 61 h 70"/>
                <a:gd name="T72" fmla="*/ 34 w 70"/>
                <a:gd name="T73" fmla="*/ 60 h 70"/>
                <a:gd name="T74" fmla="*/ 37 w 70"/>
                <a:gd name="T75" fmla="*/ 60 h 70"/>
                <a:gd name="T76" fmla="*/ 39 w 70"/>
                <a:gd name="T77" fmla="*/ 56 h 70"/>
                <a:gd name="T78" fmla="*/ 44 w 70"/>
                <a:gd name="T79" fmla="*/ 51 h 70"/>
                <a:gd name="T80" fmla="*/ 44 w 70"/>
                <a:gd name="T81" fmla="*/ 17 h 70"/>
                <a:gd name="T82" fmla="*/ 42 w 70"/>
                <a:gd name="T83" fmla="*/ 12 h 70"/>
                <a:gd name="T84" fmla="*/ 42 w 70"/>
                <a:gd name="T85" fmla="*/ 8 h 70"/>
                <a:gd name="T86" fmla="*/ 42 w 70"/>
                <a:gd name="T87" fmla="*/ 7 h 70"/>
                <a:gd name="T88" fmla="*/ 41 w 70"/>
                <a:gd name="T89" fmla="*/ 5 h 70"/>
                <a:gd name="T90" fmla="*/ 37 w 70"/>
                <a:gd name="T91" fmla="*/ 3 h 70"/>
                <a:gd name="T92" fmla="*/ 37 w 70"/>
                <a:gd name="T93" fmla="*/ 0 h 70"/>
                <a:gd name="T94" fmla="*/ 65 w 70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0"/>
                <a:gd name="T146" fmla="*/ 70 w 7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0">
                  <a:moveTo>
                    <a:pt x="65" y="0"/>
                  </a:move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44" y="68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4" y="68"/>
                  </a:lnTo>
                  <a:lnTo>
                    <a:pt x="29" y="70"/>
                  </a:lnTo>
                  <a:lnTo>
                    <a:pt x="24" y="70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3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5" y="49"/>
                  </a:lnTo>
                  <a:lnTo>
                    <a:pt x="5" y="4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48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4" y="60"/>
                  </a:lnTo>
                  <a:lnTo>
                    <a:pt x="37" y="60"/>
                  </a:lnTo>
                  <a:lnTo>
                    <a:pt x="39" y="56"/>
                  </a:lnTo>
                  <a:lnTo>
                    <a:pt x="44" y="5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3" name="Freeform 96"/>
            <p:cNvSpPr>
              <a:spLocks/>
            </p:cNvSpPr>
            <p:nvPr/>
          </p:nvSpPr>
          <p:spPr bwMode="auto">
            <a:xfrm>
              <a:off x="3050" y="3525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6 h 101"/>
                <a:gd name="T4" fmla="*/ 28 w 33"/>
                <a:gd name="T5" fmla="*/ 91 h 101"/>
                <a:gd name="T6" fmla="*/ 28 w 33"/>
                <a:gd name="T7" fmla="*/ 94 h 101"/>
                <a:gd name="T8" fmla="*/ 28 w 33"/>
                <a:gd name="T9" fmla="*/ 96 h 101"/>
                <a:gd name="T10" fmla="*/ 30 w 33"/>
                <a:gd name="T11" fmla="*/ 98 h 101"/>
                <a:gd name="T12" fmla="*/ 33 w 33"/>
                <a:gd name="T13" fmla="*/ 98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8 h 101"/>
                <a:gd name="T20" fmla="*/ 4 w 33"/>
                <a:gd name="T21" fmla="*/ 98 h 101"/>
                <a:gd name="T22" fmla="*/ 6 w 33"/>
                <a:gd name="T23" fmla="*/ 96 h 101"/>
                <a:gd name="T24" fmla="*/ 6 w 33"/>
                <a:gd name="T25" fmla="*/ 94 h 101"/>
                <a:gd name="T26" fmla="*/ 6 w 33"/>
                <a:gd name="T27" fmla="*/ 91 h 101"/>
                <a:gd name="T28" fmla="*/ 7 w 33"/>
                <a:gd name="T29" fmla="*/ 86 h 101"/>
                <a:gd name="T30" fmla="*/ 7 w 33"/>
                <a:gd name="T31" fmla="*/ 16 h 101"/>
                <a:gd name="T32" fmla="*/ 6 w 33"/>
                <a:gd name="T33" fmla="*/ 11 h 101"/>
                <a:gd name="T34" fmla="*/ 6 w 33"/>
                <a:gd name="T35" fmla="*/ 7 h 101"/>
                <a:gd name="T36" fmla="*/ 6 w 33"/>
                <a:gd name="T37" fmla="*/ 6 h 101"/>
                <a:gd name="T38" fmla="*/ 4 w 33"/>
                <a:gd name="T39" fmla="*/ 4 h 101"/>
                <a:gd name="T40" fmla="*/ 0 w 33"/>
                <a:gd name="T41" fmla="*/ 4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6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4" name="Freeform 97"/>
            <p:cNvSpPr>
              <a:spLocks/>
            </p:cNvSpPr>
            <p:nvPr/>
          </p:nvSpPr>
          <p:spPr bwMode="auto">
            <a:xfrm>
              <a:off x="3086" y="3524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1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1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5" name="Freeform 98"/>
            <p:cNvSpPr>
              <a:spLocks noEditPoints="1"/>
            </p:cNvSpPr>
            <p:nvPr/>
          </p:nvSpPr>
          <p:spPr bwMode="auto">
            <a:xfrm>
              <a:off x="3131" y="3524"/>
              <a:ext cx="108" cy="102"/>
            </a:xfrm>
            <a:custGeom>
              <a:avLst/>
              <a:gdLst>
                <a:gd name="T0" fmla="*/ 65 w 108"/>
                <a:gd name="T1" fmla="*/ 75 h 102"/>
                <a:gd name="T2" fmla="*/ 27 w 108"/>
                <a:gd name="T3" fmla="*/ 75 h 102"/>
                <a:gd name="T4" fmla="*/ 24 w 108"/>
                <a:gd name="T5" fmla="*/ 83 h 102"/>
                <a:gd name="T6" fmla="*/ 22 w 108"/>
                <a:gd name="T7" fmla="*/ 89 h 102"/>
                <a:gd name="T8" fmla="*/ 20 w 108"/>
                <a:gd name="T9" fmla="*/ 92 h 102"/>
                <a:gd name="T10" fmla="*/ 22 w 108"/>
                <a:gd name="T11" fmla="*/ 95 h 102"/>
                <a:gd name="T12" fmla="*/ 24 w 108"/>
                <a:gd name="T13" fmla="*/ 97 h 102"/>
                <a:gd name="T14" fmla="*/ 27 w 108"/>
                <a:gd name="T15" fmla="*/ 99 h 102"/>
                <a:gd name="T16" fmla="*/ 34 w 108"/>
                <a:gd name="T17" fmla="*/ 99 h 102"/>
                <a:gd name="T18" fmla="*/ 34 w 108"/>
                <a:gd name="T19" fmla="*/ 102 h 102"/>
                <a:gd name="T20" fmla="*/ 0 w 108"/>
                <a:gd name="T21" fmla="*/ 102 h 102"/>
                <a:gd name="T22" fmla="*/ 0 w 108"/>
                <a:gd name="T23" fmla="*/ 99 h 102"/>
                <a:gd name="T24" fmla="*/ 5 w 108"/>
                <a:gd name="T25" fmla="*/ 99 h 102"/>
                <a:gd name="T26" fmla="*/ 10 w 108"/>
                <a:gd name="T27" fmla="*/ 95 h 102"/>
                <a:gd name="T28" fmla="*/ 12 w 108"/>
                <a:gd name="T29" fmla="*/ 92 h 102"/>
                <a:gd name="T30" fmla="*/ 15 w 108"/>
                <a:gd name="T31" fmla="*/ 87 h 102"/>
                <a:gd name="T32" fmla="*/ 19 w 108"/>
                <a:gd name="T33" fmla="*/ 80 h 102"/>
                <a:gd name="T34" fmla="*/ 55 w 108"/>
                <a:gd name="T35" fmla="*/ 0 h 102"/>
                <a:gd name="T36" fmla="*/ 56 w 108"/>
                <a:gd name="T37" fmla="*/ 0 h 102"/>
                <a:gd name="T38" fmla="*/ 92 w 108"/>
                <a:gd name="T39" fmla="*/ 82 h 102"/>
                <a:gd name="T40" fmla="*/ 96 w 108"/>
                <a:gd name="T41" fmla="*/ 89 h 102"/>
                <a:gd name="T42" fmla="*/ 99 w 108"/>
                <a:gd name="T43" fmla="*/ 94 h 102"/>
                <a:gd name="T44" fmla="*/ 101 w 108"/>
                <a:gd name="T45" fmla="*/ 97 h 102"/>
                <a:gd name="T46" fmla="*/ 104 w 108"/>
                <a:gd name="T47" fmla="*/ 99 h 102"/>
                <a:gd name="T48" fmla="*/ 108 w 108"/>
                <a:gd name="T49" fmla="*/ 99 h 102"/>
                <a:gd name="T50" fmla="*/ 108 w 108"/>
                <a:gd name="T51" fmla="*/ 102 h 102"/>
                <a:gd name="T52" fmla="*/ 61 w 108"/>
                <a:gd name="T53" fmla="*/ 102 h 102"/>
                <a:gd name="T54" fmla="*/ 61 w 108"/>
                <a:gd name="T55" fmla="*/ 99 h 102"/>
                <a:gd name="T56" fmla="*/ 63 w 108"/>
                <a:gd name="T57" fmla="*/ 99 h 102"/>
                <a:gd name="T58" fmla="*/ 68 w 108"/>
                <a:gd name="T59" fmla="*/ 99 h 102"/>
                <a:gd name="T60" fmla="*/ 72 w 108"/>
                <a:gd name="T61" fmla="*/ 97 h 102"/>
                <a:gd name="T62" fmla="*/ 72 w 108"/>
                <a:gd name="T63" fmla="*/ 97 h 102"/>
                <a:gd name="T64" fmla="*/ 73 w 108"/>
                <a:gd name="T65" fmla="*/ 94 h 102"/>
                <a:gd name="T66" fmla="*/ 72 w 108"/>
                <a:gd name="T67" fmla="*/ 94 h 102"/>
                <a:gd name="T68" fmla="*/ 72 w 108"/>
                <a:gd name="T69" fmla="*/ 92 h 102"/>
                <a:gd name="T70" fmla="*/ 72 w 108"/>
                <a:gd name="T71" fmla="*/ 90 h 102"/>
                <a:gd name="T72" fmla="*/ 70 w 108"/>
                <a:gd name="T73" fmla="*/ 85 h 102"/>
                <a:gd name="T74" fmla="*/ 65 w 108"/>
                <a:gd name="T75" fmla="*/ 75 h 102"/>
                <a:gd name="T76" fmla="*/ 61 w 108"/>
                <a:gd name="T77" fmla="*/ 68 h 102"/>
                <a:gd name="T78" fmla="*/ 46 w 108"/>
                <a:gd name="T79" fmla="*/ 32 h 102"/>
                <a:gd name="T80" fmla="*/ 31 w 108"/>
                <a:gd name="T81" fmla="*/ 68 h 102"/>
                <a:gd name="T82" fmla="*/ 61 w 108"/>
                <a:gd name="T83" fmla="*/ 68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2"/>
                <a:gd name="T128" fmla="*/ 108 w 108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2">
                  <a:moveTo>
                    <a:pt x="65" y="75"/>
                  </a:moveTo>
                  <a:lnTo>
                    <a:pt x="27" y="75"/>
                  </a:lnTo>
                  <a:lnTo>
                    <a:pt x="24" y="83"/>
                  </a:lnTo>
                  <a:lnTo>
                    <a:pt x="22" y="89"/>
                  </a:lnTo>
                  <a:lnTo>
                    <a:pt x="20" y="92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5" y="87"/>
                  </a:lnTo>
                  <a:lnTo>
                    <a:pt x="19" y="8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92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7"/>
                  </a:lnTo>
                  <a:lnTo>
                    <a:pt x="104" y="99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61" y="102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0" y="85"/>
                  </a:lnTo>
                  <a:lnTo>
                    <a:pt x="65" y="75"/>
                  </a:lnTo>
                  <a:close/>
                  <a:moveTo>
                    <a:pt x="61" y="68"/>
                  </a:moveTo>
                  <a:lnTo>
                    <a:pt x="46" y="32"/>
                  </a:lnTo>
                  <a:lnTo>
                    <a:pt x="31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6" name="Freeform 99"/>
            <p:cNvSpPr>
              <a:spLocks noEditPoints="1"/>
            </p:cNvSpPr>
            <p:nvPr/>
          </p:nvSpPr>
          <p:spPr bwMode="auto">
            <a:xfrm>
              <a:off x="2076" y="2641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9 h 72"/>
                <a:gd name="T6" fmla="*/ 0 w 68"/>
                <a:gd name="T7" fmla="*/ 59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1 h 72"/>
                <a:gd name="T14" fmla="*/ 38 w 68"/>
                <a:gd name="T15" fmla="*/ 11 h 72"/>
                <a:gd name="T16" fmla="*/ 34 w 68"/>
                <a:gd name="T17" fmla="*/ 7 h 72"/>
                <a:gd name="T18" fmla="*/ 29 w 68"/>
                <a:gd name="T19" fmla="*/ 6 h 72"/>
                <a:gd name="T20" fmla="*/ 20 w 68"/>
                <a:gd name="T21" fmla="*/ 7 h 72"/>
                <a:gd name="T22" fmla="*/ 19 w 68"/>
                <a:gd name="T23" fmla="*/ 11 h 72"/>
                <a:gd name="T24" fmla="*/ 20 w 68"/>
                <a:gd name="T25" fmla="*/ 14 h 72"/>
                <a:gd name="T26" fmla="*/ 22 w 68"/>
                <a:gd name="T27" fmla="*/ 21 h 72"/>
                <a:gd name="T28" fmla="*/ 20 w 68"/>
                <a:gd name="T29" fmla="*/ 26 h 72"/>
                <a:gd name="T30" fmla="*/ 14 w 68"/>
                <a:gd name="T31" fmla="*/ 30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1 h 72"/>
                <a:gd name="T38" fmla="*/ 19 w 68"/>
                <a:gd name="T39" fmla="*/ 2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6 h 72"/>
                <a:gd name="T48" fmla="*/ 60 w 68"/>
                <a:gd name="T49" fmla="*/ 28 h 72"/>
                <a:gd name="T50" fmla="*/ 60 w 68"/>
                <a:gd name="T51" fmla="*/ 59 h 72"/>
                <a:gd name="T52" fmla="*/ 60 w 68"/>
                <a:gd name="T53" fmla="*/ 60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9 h 72"/>
                <a:gd name="T62" fmla="*/ 51 w 68"/>
                <a:gd name="T63" fmla="*/ 72 h 72"/>
                <a:gd name="T64" fmla="*/ 43 w 68"/>
                <a:gd name="T65" fmla="*/ 69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0 w 68"/>
                <a:gd name="T73" fmla="*/ 52 h 72"/>
                <a:gd name="T74" fmla="*/ 24 w 68"/>
                <a:gd name="T75" fmla="*/ 57 h 72"/>
                <a:gd name="T76" fmla="*/ 29 w 68"/>
                <a:gd name="T77" fmla="*/ 59 h 72"/>
                <a:gd name="T78" fmla="*/ 39 w 68"/>
                <a:gd name="T79" fmla="*/ 5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1"/>
                  </a:lnTo>
                  <a:lnTo>
                    <a:pt x="15" y="72"/>
                  </a:lnTo>
                  <a:lnTo>
                    <a:pt x="9" y="71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3"/>
                  </a:lnTo>
                  <a:lnTo>
                    <a:pt x="19" y="36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3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59"/>
                  </a:lnTo>
                  <a:lnTo>
                    <a:pt x="68" y="62"/>
                  </a:lnTo>
                  <a:lnTo>
                    <a:pt x="65" y="65"/>
                  </a:lnTo>
                  <a:lnTo>
                    <a:pt x="62" y="69"/>
                  </a:lnTo>
                  <a:lnTo>
                    <a:pt x="56" y="71"/>
                  </a:lnTo>
                  <a:lnTo>
                    <a:pt x="51" y="72"/>
                  </a:lnTo>
                  <a:lnTo>
                    <a:pt x="46" y="71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5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7" name="Freeform 100"/>
            <p:cNvSpPr>
              <a:spLocks noEditPoints="1"/>
            </p:cNvSpPr>
            <p:nvPr/>
          </p:nvSpPr>
          <p:spPr bwMode="auto">
            <a:xfrm>
              <a:off x="2153" y="2609"/>
              <a:ext cx="73" cy="104"/>
            </a:xfrm>
            <a:custGeom>
              <a:avLst/>
              <a:gdLst>
                <a:gd name="T0" fmla="*/ 67 w 73"/>
                <a:gd name="T1" fmla="*/ 84 h 104"/>
                <a:gd name="T2" fmla="*/ 67 w 73"/>
                <a:gd name="T3" fmla="*/ 92 h 104"/>
                <a:gd name="T4" fmla="*/ 68 w 73"/>
                <a:gd name="T5" fmla="*/ 94 h 104"/>
                <a:gd name="T6" fmla="*/ 73 w 73"/>
                <a:gd name="T7" fmla="*/ 96 h 104"/>
                <a:gd name="T8" fmla="*/ 46 w 73"/>
                <a:gd name="T9" fmla="*/ 104 h 104"/>
                <a:gd name="T10" fmla="*/ 41 w 73"/>
                <a:gd name="T11" fmla="*/ 97 h 104"/>
                <a:gd name="T12" fmla="*/ 32 w 73"/>
                <a:gd name="T13" fmla="*/ 103 h 104"/>
                <a:gd name="T14" fmla="*/ 20 w 73"/>
                <a:gd name="T15" fmla="*/ 103 h 104"/>
                <a:gd name="T16" fmla="*/ 10 w 73"/>
                <a:gd name="T17" fmla="*/ 97 h 104"/>
                <a:gd name="T18" fmla="*/ 3 w 73"/>
                <a:gd name="T19" fmla="*/ 85 h 104"/>
                <a:gd name="T20" fmla="*/ 0 w 73"/>
                <a:gd name="T21" fmla="*/ 70 h 104"/>
                <a:gd name="T22" fmla="*/ 3 w 73"/>
                <a:gd name="T23" fmla="*/ 50 h 104"/>
                <a:gd name="T24" fmla="*/ 10 w 73"/>
                <a:gd name="T25" fmla="*/ 41 h 104"/>
                <a:gd name="T26" fmla="*/ 20 w 73"/>
                <a:gd name="T27" fmla="*/ 34 h 104"/>
                <a:gd name="T28" fmla="*/ 34 w 73"/>
                <a:gd name="T29" fmla="*/ 32 h 104"/>
                <a:gd name="T30" fmla="*/ 41 w 73"/>
                <a:gd name="T31" fmla="*/ 38 h 104"/>
                <a:gd name="T32" fmla="*/ 46 w 73"/>
                <a:gd name="T33" fmla="*/ 17 h 104"/>
                <a:gd name="T34" fmla="*/ 44 w 73"/>
                <a:gd name="T35" fmla="*/ 9 h 104"/>
                <a:gd name="T36" fmla="*/ 43 w 73"/>
                <a:gd name="T37" fmla="*/ 5 h 104"/>
                <a:gd name="T38" fmla="*/ 36 w 73"/>
                <a:gd name="T39" fmla="*/ 3 h 104"/>
                <a:gd name="T40" fmla="*/ 67 w 73"/>
                <a:gd name="T41" fmla="*/ 0 h 104"/>
                <a:gd name="T42" fmla="*/ 43 w 73"/>
                <a:gd name="T43" fmla="*/ 44 h 104"/>
                <a:gd name="T44" fmla="*/ 36 w 73"/>
                <a:gd name="T45" fmla="*/ 38 h 104"/>
                <a:gd name="T46" fmla="*/ 29 w 73"/>
                <a:gd name="T47" fmla="*/ 38 h 104"/>
                <a:gd name="T48" fmla="*/ 24 w 73"/>
                <a:gd name="T49" fmla="*/ 43 h 104"/>
                <a:gd name="T50" fmla="*/ 20 w 73"/>
                <a:gd name="T51" fmla="*/ 51 h 104"/>
                <a:gd name="T52" fmla="*/ 20 w 73"/>
                <a:gd name="T53" fmla="*/ 65 h 104"/>
                <a:gd name="T54" fmla="*/ 22 w 73"/>
                <a:gd name="T55" fmla="*/ 80 h 104"/>
                <a:gd name="T56" fmla="*/ 26 w 73"/>
                <a:gd name="T57" fmla="*/ 91 h 104"/>
                <a:gd name="T58" fmla="*/ 31 w 73"/>
                <a:gd name="T59" fmla="*/ 96 h 104"/>
                <a:gd name="T60" fmla="*/ 38 w 73"/>
                <a:gd name="T61" fmla="*/ 96 h 104"/>
                <a:gd name="T62" fmla="*/ 46 w 73"/>
                <a:gd name="T63" fmla="*/ 85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4"/>
                <a:gd name="T98" fmla="*/ 73 w 7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4">
                  <a:moveTo>
                    <a:pt x="67" y="0"/>
                  </a:moveTo>
                  <a:lnTo>
                    <a:pt x="67" y="84"/>
                  </a:lnTo>
                  <a:lnTo>
                    <a:pt x="67" y="89"/>
                  </a:lnTo>
                  <a:lnTo>
                    <a:pt x="67" y="92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4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4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7"/>
                  </a:lnTo>
                  <a:lnTo>
                    <a:pt x="7" y="92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20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6" y="4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4"/>
                  </a:lnTo>
                  <a:lnTo>
                    <a:pt x="39" y="41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8"/>
                  </a:lnTo>
                  <a:lnTo>
                    <a:pt x="20" y="65"/>
                  </a:lnTo>
                  <a:lnTo>
                    <a:pt x="20" y="73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8" y="96"/>
                  </a:lnTo>
                  <a:lnTo>
                    <a:pt x="41" y="92"/>
                  </a:lnTo>
                  <a:lnTo>
                    <a:pt x="46" y="8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8" name="Freeform 101"/>
            <p:cNvSpPr>
              <a:spLocks noEditPoints="1"/>
            </p:cNvSpPr>
            <p:nvPr/>
          </p:nvSpPr>
          <p:spPr bwMode="auto">
            <a:xfrm>
              <a:off x="2230" y="2607"/>
              <a:ext cx="41" cy="137"/>
            </a:xfrm>
            <a:custGeom>
              <a:avLst/>
              <a:gdLst>
                <a:gd name="T0" fmla="*/ 34 w 41"/>
                <a:gd name="T1" fmla="*/ 2 h 137"/>
                <a:gd name="T2" fmla="*/ 39 w 41"/>
                <a:gd name="T3" fmla="*/ 7 h 137"/>
                <a:gd name="T4" fmla="*/ 39 w 41"/>
                <a:gd name="T5" fmla="*/ 16 h 137"/>
                <a:gd name="T6" fmla="*/ 34 w 41"/>
                <a:gd name="T7" fmla="*/ 21 h 137"/>
                <a:gd name="T8" fmla="*/ 25 w 41"/>
                <a:gd name="T9" fmla="*/ 21 h 137"/>
                <a:gd name="T10" fmla="*/ 20 w 41"/>
                <a:gd name="T11" fmla="*/ 16 h 137"/>
                <a:gd name="T12" fmla="*/ 20 w 41"/>
                <a:gd name="T13" fmla="*/ 7 h 137"/>
                <a:gd name="T14" fmla="*/ 25 w 41"/>
                <a:gd name="T15" fmla="*/ 2 h 137"/>
                <a:gd name="T16" fmla="*/ 41 w 41"/>
                <a:gd name="T17" fmla="*/ 36 h 137"/>
                <a:gd name="T18" fmla="*/ 39 w 41"/>
                <a:gd name="T19" fmla="*/ 117 h 137"/>
                <a:gd name="T20" fmla="*/ 36 w 41"/>
                <a:gd name="T21" fmla="*/ 128 h 137"/>
                <a:gd name="T22" fmla="*/ 27 w 41"/>
                <a:gd name="T23" fmla="*/ 135 h 137"/>
                <a:gd name="T24" fmla="*/ 17 w 41"/>
                <a:gd name="T25" fmla="*/ 137 h 137"/>
                <a:gd name="T26" fmla="*/ 7 w 41"/>
                <a:gd name="T27" fmla="*/ 135 h 137"/>
                <a:gd name="T28" fmla="*/ 0 w 41"/>
                <a:gd name="T29" fmla="*/ 130 h 137"/>
                <a:gd name="T30" fmla="*/ 0 w 41"/>
                <a:gd name="T31" fmla="*/ 122 h 137"/>
                <a:gd name="T32" fmla="*/ 3 w 41"/>
                <a:gd name="T33" fmla="*/ 118 h 137"/>
                <a:gd name="T34" fmla="*/ 10 w 41"/>
                <a:gd name="T35" fmla="*/ 118 h 137"/>
                <a:gd name="T36" fmla="*/ 14 w 41"/>
                <a:gd name="T37" fmla="*/ 120 h 137"/>
                <a:gd name="T38" fmla="*/ 14 w 41"/>
                <a:gd name="T39" fmla="*/ 125 h 137"/>
                <a:gd name="T40" fmla="*/ 14 w 41"/>
                <a:gd name="T41" fmla="*/ 127 h 137"/>
                <a:gd name="T42" fmla="*/ 14 w 41"/>
                <a:gd name="T43" fmla="*/ 130 h 137"/>
                <a:gd name="T44" fmla="*/ 15 w 41"/>
                <a:gd name="T45" fmla="*/ 132 h 137"/>
                <a:gd name="T46" fmla="*/ 19 w 41"/>
                <a:gd name="T47" fmla="*/ 132 h 137"/>
                <a:gd name="T48" fmla="*/ 20 w 41"/>
                <a:gd name="T49" fmla="*/ 130 h 137"/>
                <a:gd name="T50" fmla="*/ 20 w 41"/>
                <a:gd name="T51" fmla="*/ 125 h 137"/>
                <a:gd name="T52" fmla="*/ 20 w 41"/>
                <a:gd name="T53" fmla="*/ 117 h 137"/>
                <a:gd name="T54" fmla="*/ 20 w 41"/>
                <a:gd name="T55" fmla="*/ 111 h 137"/>
                <a:gd name="T56" fmla="*/ 20 w 41"/>
                <a:gd name="T57" fmla="*/ 52 h 137"/>
                <a:gd name="T58" fmla="*/ 19 w 41"/>
                <a:gd name="T59" fmla="*/ 45 h 137"/>
                <a:gd name="T60" fmla="*/ 17 w 41"/>
                <a:gd name="T61" fmla="*/ 40 h 137"/>
                <a:gd name="T62" fmla="*/ 14 w 41"/>
                <a:gd name="T63" fmla="*/ 36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1" y="0"/>
                  </a:moveTo>
                  <a:lnTo>
                    <a:pt x="34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1" y="22"/>
                  </a:lnTo>
                  <a:lnTo>
                    <a:pt x="25" y="21"/>
                  </a:lnTo>
                  <a:lnTo>
                    <a:pt x="22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1" y="0"/>
                  </a:lnTo>
                  <a:close/>
                  <a:moveTo>
                    <a:pt x="41" y="36"/>
                  </a:moveTo>
                  <a:lnTo>
                    <a:pt x="41" y="108"/>
                  </a:lnTo>
                  <a:lnTo>
                    <a:pt x="39" y="117"/>
                  </a:lnTo>
                  <a:lnTo>
                    <a:pt x="39" y="122"/>
                  </a:lnTo>
                  <a:lnTo>
                    <a:pt x="36" y="128"/>
                  </a:lnTo>
                  <a:lnTo>
                    <a:pt x="32" y="134"/>
                  </a:lnTo>
                  <a:lnTo>
                    <a:pt x="27" y="135"/>
                  </a:lnTo>
                  <a:lnTo>
                    <a:pt x="22" y="137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3" y="118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4" y="120"/>
                  </a:lnTo>
                  <a:lnTo>
                    <a:pt x="14" y="123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5" y="132"/>
                  </a:lnTo>
                  <a:lnTo>
                    <a:pt x="17" y="134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7"/>
                  </a:lnTo>
                  <a:lnTo>
                    <a:pt x="20" y="125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94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9" name="Rectangle 102"/>
            <p:cNvSpPr>
              <a:spLocks noChangeArrowheads="1"/>
            </p:cNvSpPr>
            <p:nvPr/>
          </p:nvSpPr>
          <p:spPr bwMode="auto">
            <a:xfrm>
              <a:off x="2279" y="2735"/>
              <a:ext cx="2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03"/>
            <p:cNvSpPr>
              <a:spLocks noEditPoints="1"/>
            </p:cNvSpPr>
            <p:nvPr/>
          </p:nvSpPr>
          <p:spPr bwMode="auto">
            <a:xfrm>
              <a:off x="2312" y="2717"/>
              <a:ext cx="43" cy="46"/>
            </a:xfrm>
            <a:custGeom>
              <a:avLst/>
              <a:gdLst>
                <a:gd name="T0" fmla="*/ 22 w 43"/>
                <a:gd name="T1" fmla="*/ 0 h 46"/>
                <a:gd name="T2" fmla="*/ 27 w 43"/>
                <a:gd name="T3" fmla="*/ 1 h 46"/>
                <a:gd name="T4" fmla="*/ 32 w 43"/>
                <a:gd name="T5" fmla="*/ 3 h 46"/>
                <a:gd name="T6" fmla="*/ 38 w 43"/>
                <a:gd name="T7" fmla="*/ 7 h 46"/>
                <a:gd name="T8" fmla="*/ 41 w 43"/>
                <a:gd name="T9" fmla="*/ 12 h 46"/>
                <a:gd name="T10" fmla="*/ 43 w 43"/>
                <a:gd name="T11" fmla="*/ 17 h 46"/>
                <a:gd name="T12" fmla="*/ 43 w 43"/>
                <a:gd name="T13" fmla="*/ 24 h 46"/>
                <a:gd name="T14" fmla="*/ 43 w 43"/>
                <a:gd name="T15" fmla="*/ 29 h 46"/>
                <a:gd name="T16" fmla="*/ 41 w 43"/>
                <a:gd name="T17" fmla="*/ 34 h 46"/>
                <a:gd name="T18" fmla="*/ 38 w 43"/>
                <a:gd name="T19" fmla="*/ 39 h 46"/>
                <a:gd name="T20" fmla="*/ 34 w 43"/>
                <a:gd name="T21" fmla="*/ 42 h 46"/>
                <a:gd name="T22" fmla="*/ 29 w 43"/>
                <a:gd name="T23" fmla="*/ 46 h 46"/>
                <a:gd name="T24" fmla="*/ 22 w 43"/>
                <a:gd name="T25" fmla="*/ 46 h 46"/>
                <a:gd name="T26" fmla="*/ 15 w 43"/>
                <a:gd name="T27" fmla="*/ 46 h 46"/>
                <a:gd name="T28" fmla="*/ 10 w 43"/>
                <a:gd name="T29" fmla="*/ 44 h 46"/>
                <a:gd name="T30" fmla="*/ 5 w 43"/>
                <a:gd name="T31" fmla="*/ 39 h 46"/>
                <a:gd name="T32" fmla="*/ 3 w 43"/>
                <a:gd name="T33" fmla="*/ 36 h 46"/>
                <a:gd name="T34" fmla="*/ 0 w 43"/>
                <a:gd name="T35" fmla="*/ 29 h 46"/>
                <a:gd name="T36" fmla="*/ 0 w 43"/>
                <a:gd name="T37" fmla="*/ 24 h 46"/>
                <a:gd name="T38" fmla="*/ 0 w 43"/>
                <a:gd name="T39" fmla="*/ 18 h 46"/>
                <a:gd name="T40" fmla="*/ 3 w 43"/>
                <a:gd name="T41" fmla="*/ 12 h 46"/>
                <a:gd name="T42" fmla="*/ 5 w 43"/>
                <a:gd name="T43" fmla="*/ 7 h 46"/>
                <a:gd name="T44" fmla="*/ 10 w 43"/>
                <a:gd name="T45" fmla="*/ 3 h 46"/>
                <a:gd name="T46" fmla="*/ 15 w 43"/>
                <a:gd name="T47" fmla="*/ 1 h 46"/>
                <a:gd name="T48" fmla="*/ 22 w 43"/>
                <a:gd name="T49" fmla="*/ 0 h 46"/>
                <a:gd name="T50" fmla="*/ 22 w 43"/>
                <a:gd name="T51" fmla="*/ 3 h 46"/>
                <a:gd name="T52" fmla="*/ 19 w 43"/>
                <a:gd name="T53" fmla="*/ 3 h 46"/>
                <a:gd name="T54" fmla="*/ 17 w 43"/>
                <a:gd name="T55" fmla="*/ 5 h 46"/>
                <a:gd name="T56" fmla="*/ 15 w 43"/>
                <a:gd name="T57" fmla="*/ 8 h 46"/>
                <a:gd name="T58" fmla="*/ 14 w 43"/>
                <a:gd name="T59" fmla="*/ 12 h 46"/>
                <a:gd name="T60" fmla="*/ 14 w 43"/>
                <a:gd name="T61" fmla="*/ 18 h 46"/>
                <a:gd name="T62" fmla="*/ 14 w 43"/>
                <a:gd name="T63" fmla="*/ 27 h 46"/>
                <a:gd name="T64" fmla="*/ 14 w 43"/>
                <a:gd name="T65" fmla="*/ 32 h 46"/>
                <a:gd name="T66" fmla="*/ 14 w 43"/>
                <a:gd name="T67" fmla="*/ 37 h 46"/>
                <a:gd name="T68" fmla="*/ 15 w 43"/>
                <a:gd name="T69" fmla="*/ 39 h 46"/>
                <a:gd name="T70" fmla="*/ 17 w 43"/>
                <a:gd name="T71" fmla="*/ 42 h 46"/>
                <a:gd name="T72" fmla="*/ 19 w 43"/>
                <a:gd name="T73" fmla="*/ 42 h 46"/>
                <a:gd name="T74" fmla="*/ 22 w 43"/>
                <a:gd name="T75" fmla="*/ 44 h 46"/>
                <a:gd name="T76" fmla="*/ 24 w 43"/>
                <a:gd name="T77" fmla="*/ 42 h 46"/>
                <a:gd name="T78" fmla="*/ 26 w 43"/>
                <a:gd name="T79" fmla="*/ 42 h 46"/>
                <a:gd name="T80" fmla="*/ 27 w 43"/>
                <a:gd name="T81" fmla="*/ 41 h 46"/>
                <a:gd name="T82" fmla="*/ 29 w 43"/>
                <a:gd name="T83" fmla="*/ 37 h 46"/>
                <a:gd name="T84" fmla="*/ 29 w 43"/>
                <a:gd name="T85" fmla="*/ 34 h 46"/>
                <a:gd name="T86" fmla="*/ 29 w 43"/>
                <a:gd name="T87" fmla="*/ 27 h 46"/>
                <a:gd name="T88" fmla="*/ 31 w 43"/>
                <a:gd name="T89" fmla="*/ 20 h 46"/>
                <a:gd name="T90" fmla="*/ 29 w 43"/>
                <a:gd name="T91" fmla="*/ 13 h 46"/>
                <a:gd name="T92" fmla="*/ 29 w 43"/>
                <a:gd name="T93" fmla="*/ 8 h 46"/>
                <a:gd name="T94" fmla="*/ 27 w 43"/>
                <a:gd name="T95" fmla="*/ 7 h 46"/>
                <a:gd name="T96" fmla="*/ 26 w 43"/>
                <a:gd name="T97" fmla="*/ 5 h 46"/>
                <a:gd name="T98" fmla="*/ 24 w 43"/>
                <a:gd name="T99" fmla="*/ 3 h 46"/>
                <a:gd name="T100" fmla="*/ 22 w 43"/>
                <a:gd name="T101" fmla="*/ 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"/>
                <a:gd name="T154" fmla="*/ 0 h 46"/>
                <a:gd name="T155" fmla="*/ 43 w 43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" h="46">
                  <a:moveTo>
                    <a:pt x="22" y="0"/>
                  </a:moveTo>
                  <a:lnTo>
                    <a:pt x="27" y="1"/>
                  </a:lnTo>
                  <a:lnTo>
                    <a:pt x="32" y="3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3" y="17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4" y="42"/>
                  </a:lnTo>
                  <a:lnTo>
                    <a:pt x="29" y="46"/>
                  </a:lnTo>
                  <a:lnTo>
                    <a:pt x="22" y="46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1" name="Freeform 104"/>
            <p:cNvSpPr>
              <a:spLocks/>
            </p:cNvSpPr>
            <p:nvPr/>
          </p:nvSpPr>
          <p:spPr bwMode="auto">
            <a:xfrm>
              <a:off x="2363" y="2718"/>
              <a:ext cx="46" cy="45"/>
            </a:xfrm>
            <a:custGeom>
              <a:avLst/>
              <a:gdLst>
                <a:gd name="T0" fmla="*/ 41 w 46"/>
                <a:gd name="T1" fmla="*/ 0 h 45"/>
                <a:gd name="T2" fmla="*/ 41 w 46"/>
                <a:gd name="T3" fmla="*/ 35 h 45"/>
                <a:gd name="T4" fmla="*/ 41 w 46"/>
                <a:gd name="T5" fmla="*/ 38 h 45"/>
                <a:gd name="T6" fmla="*/ 43 w 46"/>
                <a:gd name="T7" fmla="*/ 41 h 45"/>
                <a:gd name="T8" fmla="*/ 43 w 46"/>
                <a:gd name="T9" fmla="*/ 41 h 45"/>
                <a:gd name="T10" fmla="*/ 46 w 46"/>
                <a:gd name="T11" fmla="*/ 43 h 45"/>
                <a:gd name="T12" fmla="*/ 46 w 46"/>
                <a:gd name="T13" fmla="*/ 45 h 45"/>
                <a:gd name="T14" fmla="*/ 28 w 46"/>
                <a:gd name="T15" fmla="*/ 45 h 45"/>
                <a:gd name="T16" fmla="*/ 28 w 46"/>
                <a:gd name="T17" fmla="*/ 38 h 45"/>
                <a:gd name="T18" fmla="*/ 26 w 46"/>
                <a:gd name="T19" fmla="*/ 41 h 45"/>
                <a:gd name="T20" fmla="*/ 22 w 46"/>
                <a:gd name="T21" fmla="*/ 45 h 45"/>
                <a:gd name="T22" fmla="*/ 19 w 46"/>
                <a:gd name="T23" fmla="*/ 45 h 45"/>
                <a:gd name="T24" fmla="*/ 16 w 46"/>
                <a:gd name="T25" fmla="*/ 45 h 45"/>
                <a:gd name="T26" fmla="*/ 12 w 46"/>
                <a:gd name="T27" fmla="*/ 45 h 45"/>
                <a:gd name="T28" fmla="*/ 9 w 46"/>
                <a:gd name="T29" fmla="*/ 43 h 45"/>
                <a:gd name="T30" fmla="*/ 5 w 46"/>
                <a:gd name="T31" fmla="*/ 41 h 45"/>
                <a:gd name="T32" fmla="*/ 5 w 46"/>
                <a:gd name="T33" fmla="*/ 38 h 45"/>
                <a:gd name="T34" fmla="*/ 4 w 46"/>
                <a:gd name="T35" fmla="*/ 35 h 45"/>
                <a:gd name="T36" fmla="*/ 4 w 46"/>
                <a:gd name="T37" fmla="*/ 28 h 45"/>
                <a:gd name="T38" fmla="*/ 4 w 46"/>
                <a:gd name="T39" fmla="*/ 11 h 45"/>
                <a:gd name="T40" fmla="*/ 4 w 46"/>
                <a:gd name="T41" fmla="*/ 7 h 45"/>
                <a:gd name="T42" fmla="*/ 4 w 46"/>
                <a:gd name="T43" fmla="*/ 4 h 45"/>
                <a:gd name="T44" fmla="*/ 2 w 46"/>
                <a:gd name="T45" fmla="*/ 4 h 45"/>
                <a:gd name="T46" fmla="*/ 0 w 46"/>
                <a:gd name="T47" fmla="*/ 2 h 45"/>
                <a:gd name="T48" fmla="*/ 0 w 46"/>
                <a:gd name="T49" fmla="*/ 0 h 45"/>
                <a:gd name="T50" fmla="*/ 17 w 46"/>
                <a:gd name="T51" fmla="*/ 0 h 45"/>
                <a:gd name="T52" fmla="*/ 17 w 46"/>
                <a:gd name="T53" fmla="*/ 31 h 45"/>
                <a:gd name="T54" fmla="*/ 17 w 46"/>
                <a:gd name="T55" fmla="*/ 35 h 45"/>
                <a:gd name="T56" fmla="*/ 17 w 46"/>
                <a:gd name="T57" fmla="*/ 36 h 45"/>
                <a:gd name="T58" fmla="*/ 17 w 46"/>
                <a:gd name="T59" fmla="*/ 38 h 45"/>
                <a:gd name="T60" fmla="*/ 19 w 46"/>
                <a:gd name="T61" fmla="*/ 38 h 45"/>
                <a:gd name="T62" fmla="*/ 19 w 46"/>
                <a:gd name="T63" fmla="*/ 40 h 45"/>
                <a:gd name="T64" fmla="*/ 21 w 46"/>
                <a:gd name="T65" fmla="*/ 40 h 45"/>
                <a:gd name="T66" fmla="*/ 22 w 46"/>
                <a:gd name="T67" fmla="*/ 40 h 45"/>
                <a:gd name="T68" fmla="*/ 24 w 46"/>
                <a:gd name="T69" fmla="*/ 38 h 45"/>
                <a:gd name="T70" fmla="*/ 26 w 46"/>
                <a:gd name="T71" fmla="*/ 36 h 45"/>
                <a:gd name="T72" fmla="*/ 28 w 46"/>
                <a:gd name="T73" fmla="*/ 33 h 45"/>
                <a:gd name="T74" fmla="*/ 28 w 46"/>
                <a:gd name="T75" fmla="*/ 11 h 45"/>
                <a:gd name="T76" fmla="*/ 28 w 46"/>
                <a:gd name="T77" fmla="*/ 7 h 45"/>
                <a:gd name="T78" fmla="*/ 28 w 46"/>
                <a:gd name="T79" fmla="*/ 4 h 45"/>
                <a:gd name="T80" fmla="*/ 26 w 46"/>
                <a:gd name="T81" fmla="*/ 4 h 45"/>
                <a:gd name="T82" fmla="*/ 24 w 46"/>
                <a:gd name="T83" fmla="*/ 2 h 45"/>
                <a:gd name="T84" fmla="*/ 24 w 46"/>
                <a:gd name="T85" fmla="*/ 0 h 45"/>
                <a:gd name="T86" fmla="*/ 41 w 46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45"/>
                <a:gd name="T134" fmla="*/ 46 w 46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45">
                  <a:moveTo>
                    <a:pt x="41" y="0"/>
                  </a:moveTo>
                  <a:lnTo>
                    <a:pt x="41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28" y="45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2" name="Freeform 105"/>
            <p:cNvSpPr>
              <a:spLocks/>
            </p:cNvSpPr>
            <p:nvPr/>
          </p:nvSpPr>
          <p:spPr bwMode="auto">
            <a:xfrm>
              <a:off x="2416" y="2717"/>
              <a:ext cx="31" cy="46"/>
            </a:xfrm>
            <a:custGeom>
              <a:avLst/>
              <a:gdLst>
                <a:gd name="T0" fmla="*/ 29 w 31"/>
                <a:gd name="T1" fmla="*/ 15 h 46"/>
                <a:gd name="T2" fmla="*/ 24 w 31"/>
                <a:gd name="T3" fmla="*/ 10 h 46"/>
                <a:gd name="T4" fmla="*/ 17 w 31"/>
                <a:gd name="T5" fmla="*/ 5 h 46"/>
                <a:gd name="T6" fmla="*/ 12 w 31"/>
                <a:gd name="T7" fmla="*/ 3 h 46"/>
                <a:gd name="T8" fmla="*/ 9 w 31"/>
                <a:gd name="T9" fmla="*/ 7 h 46"/>
                <a:gd name="T10" fmla="*/ 9 w 31"/>
                <a:gd name="T11" fmla="*/ 8 h 46"/>
                <a:gd name="T12" fmla="*/ 12 w 31"/>
                <a:gd name="T13" fmla="*/ 12 h 46"/>
                <a:gd name="T14" fmla="*/ 19 w 31"/>
                <a:gd name="T15" fmla="*/ 17 h 46"/>
                <a:gd name="T16" fmla="*/ 29 w 31"/>
                <a:gd name="T17" fmla="*/ 25 h 46"/>
                <a:gd name="T18" fmla="*/ 31 w 31"/>
                <a:gd name="T19" fmla="*/ 32 h 46"/>
                <a:gd name="T20" fmla="*/ 29 w 31"/>
                <a:gd name="T21" fmla="*/ 39 h 46"/>
                <a:gd name="T22" fmla="*/ 24 w 31"/>
                <a:gd name="T23" fmla="*/ 44 h 46"/>
                <a:gd name="T24" fmla="*/ 16 w 31"/>
                <a:gd name="T25" fmla="*/ 46 h 46"/>
                <a:gd name="T26" fmla="*/ 7 w 31"/>
                <a:gd name="T27" fmla="*/ 46 h 46"/>
                <a:gd name="T28" fmla="*/ 5 w 31"/>
                <a:gd name="T29" fmla="*/ 44 h 46"/>
                <a:gd name="T30" fmla="*/ 2 w 31"/>
                <a:gd name="T31" fmla="*/ 46 h 46"/>
                <a:gd name="T32" fmla="*/ 0 w 31"/>
                <a:gd name="T33" fmla="*/ 30 h 46"/>
                <a:gd name="T34" fmla="*/ 5 w 31"/>
                <a:gd name="T35" fmla="*/ 37 h 46"/>
                <a:gd name="T36" fmla="*/ 12 w 31"/>
                <a:gd name="T37" fmla="*/ 42 h 46"/>
                <a:gd name="T38" fmla="*/ 19 w 31"/>
                <a:gd name="T39" fmla="*/ 42 h 46"/>
                <a:gd name="T40" fmla="*/ 22 w 31"/>
                <a:gd name="T41" fmla="*/ 41 h 46"/>
                <a:gd name="T42" fmla="*/ 22 w 31"/>
                <a:gd name="T43" fmla="*/ 37 h 46"/>
                <a:gd name="T44" fmla="*/ 19 w 31"/>
                <a:gd name="T45" fmla="*/ 32 h 46"/>
                <a:gd name="T46" fmla="*/ 9 w 31"/>
                <a:gd name="T47" fmla="*/ 27 h 46"/>
                <a:gd name="T48" fmla="*/ 4 w 31"/>
                <a:gd name="T49" fmla="*/ 22 h 46"/>
                <a:gd name="T50" fmla="*/ 0 w 31"/>
                <a:gd name="T51" fmla="*/ 13 h 46"/>
                <a:gd name="T52" fmla="*/ 4 w 31"/>
                <a:gd name="T53" fmla="*/ 5 h 46"/>
                <a:gd name="T54" fmla="*/ 10 w 31"/>
                <a:gd name="T55" fmla="*/ 1 h 46"/>
                <a:gd name="T56" fmla="*/ 17 w 31"/>
                <a:gd name="T57" fmla="*/ 1 h 46"/>
                <a:gd name="T58" fmla="*/ 22 w 31"/>
                <a:gd name="T59" fmla="*/ 3 h 46"/>
                <a:gd name="T60" fmla="*/ 24 w 31"/>
                <a:gd name="T61" fmla="*/ 3 h 46"/>
                <a:gd name="T62" fmla="*/ 26 w 31"/>
                <a:gd name="T63" fmla="*/ 1 h 46"/>
                <a:gd name="T64" fmla="*/ 29 w 31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46"/>
                <a:gd name="T101" fmla="*/ 31 w 31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46">
                  <a:moveTo>
                    <a:pt x="29" y="0"/>
                  </a:moveTo>
                  <a:lnTo>
                    <a:pt x="29" y="15"/>
                  </a:lnTo>
                  <a:lnTo>
                    <a:pt x="26" y="15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2" y="4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3" name="Freeform 106"/>
            <p:cNvSpPr>
              <a:spLocks/>
            </p:cNvSpPr>
            <p:nvPr/>
          </p:nvSpPr>
          <p:spPr bwMode="auto">
            <a:xfrm>
              <a:off x="1206" y="3254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7 w 73"/>
                <a:gd name="T17" fmla="*/ 0 h 70"/>
                <a:gd name="T18" fmla="*/ 37 w 73"/>
                <a:gd name="T19" fmla="*/ 3 h 70"/>
                <a:gd name="T20" fmla="*/ 34 w 73"/>
                <a:gd name="T21" fmla="*/ 3 h 70"/>
                <a:gd name="T22" fmla="*/ 32 w 73"/>
                <a:gd name="T23" fmla="*/ 3 h 70"/>
                <a:gd name="T24" fmla="*/ 31 w 73"/>
                <a:gd name="T25" fmla="*/ 5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4 w 73"/>
                <a:gd name="T37" fmla="*/ 20 h 70"/>
                <a:gd name="T38" fmla="*/ 56 w 73"/>
                <a:gd name="T39" fmla="*/ 15 h 70"/>
                <a:gd name="T40" fmla="*/ 58 w 73"/>
                <a:gd name="T41" fmla="*/ 10 h 70"/>
                <a:gd name="T42" fmla="*/ 58 w 73"/>
                <a:gd name="T43" fmla="*/ 8 h 70"/>
                <a:gd name="T44" fmla="*/ 58 w 73"/>
                <a:gd name="T45" fmla="*/ 5 h 70"/>
                <a:gd name="T46" fmla="*/ 56 w 73"/>
                <a:gd name="T47" fmla="*/ 5 h 70"/>
                <a:gd name="T48" fmla="*/ 54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6 w 73"/>
                <a:gd name="T63" fmla="*/ 6 h 70"/>
                <a:gd name="T64" fmla="*/ 65 w 73"/>
                <a:gd name="T65" fmla="*/ 10 h 70"/>
                <a:gd name="T66" fmla="*/ 61 w 73"/>
                <a:gd name="T67" fmla="*/ 15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4" y="20"/>
                  </a:lnTo>
                  <a:lnTo>
                    <a:pt x="56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6" y="6"/>
                  </a:lnTo>
                  <a:lnTo>
                    <a:pt x="65" y="10"/>
                  </a:lnTo>
                  <a:lnTo>
                    <a:pt x="61" y="15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4" name="Freeform 107"/>
            <p:cNvSpPr>
              <a:spLocks noEditPoints="1"/>
            </p:cNvSpPr>
            <p:nvPr/>
          </p:nvSpPr>
          <p:spPr bwMode="auto">
            <a:xfrm>
              <a:off x="1286" y="3252"/>
              <a:ext cx="62" cy="72"/>
            </a:xfrm>
            <a:custGeom>
              <a:avLst/>
              <a:gdLst>
                <a:gd name="T0" fmla="*/ 62 w 62"/>
                <a:gd name="T1" fmla="*/ 32 h 72"/>
                <a:gd name="T2" fmla="*/ 21 w 62"/>
                <a:gd name="T3" fmla="*/ 32 h 72"/>
                <a:gd name="T4" fmla="*/ 22 w 62"/>
                <a:gd name="T5" fmla="*/ 41 h 72"/>
                <a:gd name="T6" fmla="*/ 24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1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49 h 72"/>
                <a:gd name="T26" fmla="*/ 57 w 62"/>
                <a:gd name="T27" fmla="*/ 56 h 72"/>
                <a:gd name="T28" fmla="*/ 53 w 62"/>
                <a:gd name="T29" fmla="*/ 61 h 72"/>
                <a:gd name="T30" fmla="*/ 48 w 62"/>
                <a:gd name="T31" fmla="*/ 67 h 72"/>
                <a:gd name="T32" fmla="*/ 43 w 62"/>
                <a:gd name="T33" fmla="*/ 68 h 72"/>
                <a:gd name="T34" fmla="*/ 38 w 62"/>
                <a:gd name="T35" fmla="*/ 70 h 72"/>
                <a:gd name="T36" fmla="*/ 31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6 h 72"/>
                <a:gd name="T52" fmla="*/ 2 w 62"/>
                <a:gd name="T53" fmla="*/ 29 h 72"/>
                <a:gd name="T54" fmla="*/ 4 w 62"/>
                <a:gd name="T55" fmla="*/ 22 h 72"/>
                <a:gd name="T56" fmla="*/ 5 w 62"/>
                <a:gd name="T57" fmla="*/ 15 h 72"/>
                <a:gd name="T58" fmla="*/ 10 w 62"/>
                <a:gd name="T59" fmla="*/ 10 h 72"/>
                <a:gd name="T60" fmla="*/ 17 w 62"/>
                <a:gd name="T61" fmla="*/ 3 h 72"/>
                <a:gd name="T62" fmla="*/ 24 w 62"/>
                <a:gd name="T63" fmla="*/ 2 h 72"/>
                <a:gd name="T64" fmla="*/ 33 w 62"/>
                <a:gd name="T65" fmla="*/ 0 h 72"/>
                <a:gd name="T66" fmla="*/ 39 w 62"/>
                <a:gd name="T67" fmla="*/ 0 h 72"/>
                <a:gd name="T68" fmla="*/ 46 w 62"/>
                <a:gd name="T69" fmla="*/ 3 h 72"/>
                <a:gd name="T70" fmla="*/ 51 w 62"/>
                <a:gd name="T71" fmla="*/ 8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5 h 72"/>
                <a:gd name="T78" fmla="*/ 62 w 62"/>
                <a:gd name="T79" fmla="*/ 32 h 72"/>
                <a:gd name="T80" fmla="*/ 41 w 62"/>
                <a:gd name="T81" fmla="*/ 29 h 72"/>
                <a:gd name="T82" fmla="*/ 41 w 62"/>
                <a:gd name="T83" fmla="*/ 22 h 72"/>
                <a:gd name="T84" fmla="*/ 41 w 62"/>
                <a:gd name="T85" fmla="*/ 15 h 72"/>
                <a:gd name="T86" fmla="*/ 41 w 62"/>
                <a:gd name="T87" fmla="*/ 12 h 72"/>
                <a:gd name="T88" fmla="*/ 39 w 62"/>
                <a:gd name="T89" fmla="*/ 8 h 72"/>
                <a:gd name="T90" fmla="*/ 36 w 62"/>
                <a:gd name="T91" fmla="*/ 5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8 h 72"/>
                <a:gd name="T100" fmla="*/ 22 w 62"/>
                <a:gd name="T101" fmla="*/ 14 h 72"/>
                <a:gd name="T102" fmla="*/ 22 w 62"/>
                <a:gd name="T103" fmla="*/ 19 h 72"/>
                <a:gd name="T104" fmla="*/ 21 w 62"/>
                <a:gd name="T105" fmla="*/ 25 h 72"/>
                <a:gd name="T106" fmla="*/ 21 w 62"/>
                <a:gd name="T107" fmla="*/ 29 h 72"/>
                <a:gd name="T108" fmla="*/ 41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57" y="56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5"/>
                  </a:lnTo>
                  <a:lnTo>
                    <a:pt x="62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5" name="Freeform 108"/>
            <p:cNvSpPr>
              <a:spLocks/>
            </p:cNvSpPr>
            <p:nvPr/>
          </p:nvSpPr>
          <p:spPr bwMode="auto">
            <a:xfrm>
              <a:off x="1358" y="3252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1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50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50 w 58"/>
                <a:gd name="T29" fmla="*/ 20 h 70"/>
                <a:gd name="T30" fmla="*/ 46 w 58"/>
                <a:gd name="T31" fmla="*/ 20 h 70"/>
                <a:gd name="T32" fmla="*/ 43 w 58"/>
                <a:gd name="T33" fmla="*/ 17 h 70"/>
                <a:gd name="T34" fmla="*/ 41 w 58"/>
                <a:gd name="T35" fmla="*/ 15 h 70"/>
                <a:gd name="T36" fmla="*/ 39 w 58"/>
                <a:gd name="T37" fmla="*/ 15 h 70"/>
                <a:gd name="T38" fmla="*/ 39 w 58"/>
                <a:gd name="T39" fmla="*/ 14 h 70"/>
                <a:gd name="T40" fmla="*/ 38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1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7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3 h 70"/>
                <a:gd name="T62" fmla="*/ 27 w 58"/>
                <a:gd name="T63" fmla="*/ 65 h 70"/>
                <a:gd name="T64" fmla="*/ 29 w 58"/>
                <a:gd name="T65" fmla="*/ 65 h 70"/>
                <a:gd name="T66" fmla="*/ 31 w 58"/>
                <a:gd name="T67" fmla="*/ 67 h 70"/>
                <a:gd name="T68" fmla="*/ 34 w 58"/>
                <a:gd name="T69" fmla="*/ 67 h 70"/>
                <a:gd name="T70" fmla="*/ 34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1 h 70"/>
                <a:gd name="T82" fmla="*/ 7 w 58"/>
                <a:gd name="T83" fmla="*/ 58 h 70"/>
                <a:gd name="T84" fmla="*/ 7 w 58"/>
                <a:gd name="T85" fmla="*/ 53 h 70"/>
                <a:gd name="T86" fmla="*/ 7 w 58"/>
                <a:gd name="T87" fmla="*/ 17 h 70"/>
                <a:gd name="T88" fmla="*/ 7 w 58"/>
                <a:gd name="T89" fmla="*/ 12 h 70"/>
                <a:gd name="T90" fmla="*/ 5 w 58"/>
                <a:gd name="T91" fmla="*/ 8 h 70"/>
                <a:gd name="T92" fmla="*/ 5 w 58"/>
                <a:gd name="T93" fmla="*/ 7 h 70"/>
                <a:gd name="T94" fmla="*/ 3 w 58"/>
                <a:gd name="T95" fmla="*/ 7 h 70"/>
                <a:gd name="T96" fmla="*/ 2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1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6" name="Freeform 109"/>
            <p:cNvSpPr>
              <a:spLocks noEditPoints="1"/>
            </p:cNvSpPr>
            <p:nvPr/>
          </p:nvSpPr>
          <p:spPr bwMode="auto">
            <a:xfrm>
              <a:off x="1425" y="3219"/>
              <a:ext cx="73" cy="105"/>
            </a:xfrm>
            <a:custGeom>
              <a:avLst/>
              <a:gdLst>
                <a:gd name="T0" fmla="*/ 27 w 73"/>
                <a:gd name="T1" fmla="*/ 0 h 105"/>
                <a:gd name="T2" fmla="*/ 27 w 73"/>
                <a:gd name="T3" fmla="*/ 41 h 105"/>
                <a:gd name="T4" fmla="*/ 32 w 73"/>
                <a:gd name="T5" fmla="*/ 36 h 105"/>
                <a:gd name="T6" fmla="*/ 39 w 73"/>
                <a:gd name="T7" fmla="*/ 33 h 105"/>
                <a:gd name="T8" fmla="*/ 46 w 73"/>
                <a:gd name="T9" fmla="*/ 33 h 105"/>
                <a:gd name="T10" fmla="*/ 53 w 73"/>
                <a:gd name="T11" fmla="*/ 33 h 105"/>
                <a:gd name="T12" fmla="*/ 59 w 73"/>
                <a:gd name="T13" fmla="*/ 36 h 105"/>
                <a:gd name="T14" fmla="*/ 65 w 73"/>
                <a:gd name="T15" fmla="*/ 41 h 105"/>
                <a:gd name="T16" fmla="*/ 70 w 73"/>
                <a:gd name="T17" fmla="*/ 48 h 105"/>
                <a:gd name="T18" fmla="*/ 71 w 73"/>
                <a:gd name="T19" fmla="*/ 57 h 105"/>
                <a:gd name="T20" fmla="*/ 73 w 73"/>
                <a:gd name="T21" fmla="*/ 65 h 105"/>
                <a:gd name="T22" fmla="*/ 71 w 73"/>
                <a:gd name="T23" fmla="*/ 76 h 105"/>
                <a:gd name="T24" fmla="*/ 68 w 73"/>
                <a:gd name="T25" fmla="*/ 86 h 105"/>
                <a:gd name="T26" fmla="*/ 65 w 73"/>
                <a:gd name="T27" fmla="*/ 91 h 105"/>
                <a:gd name="T28" fmla="*/ 61 w 73"/>
                <a:gd name="T29" fmla="*/ 96 h 105"/>
                <a:gd name="T30" fmla="*/ 56 w 73"/>
                <a:gd name="T31" fmla="*/ 100 h 105"/>
                <a:gd name="T32" fmla="*/ 51 w 73"/>
                <a:gd name="T33" fmla="*/ 101 h 105"/>
                <a:gd name="T34" fmla="*/ 46 w 73"/>
                <a:gd name="T35" fmla="*/ 103 h 105"/>
                <a:gd name="T36" fmla="*/ 39 w 73"/>
                <a:gd name="T37" fmla="*/ 105 h 105"/>
                <a:gd name="T38" fmla="*/ 34 w 73"/>
                <a:gd name="T39" fmla="*/ 103 h 105"/>
                <a:gd name="T40" fmla="*/ 29 w 73"/>
                <a:gd name="T41" fmla="*/ 103 h 105"/>
                <a:gd name="T42" fmla="*/ 25 w 73"/>
                <a:gd name="T43" fmla="*/ 101 h 105"/>
                <a:gd name="T44" fmla="*/ 20 w 73"/>
                <a:gd name="T45" fmla="*/ 98 h 105"/>
                <a:gd name="T46" fmla="*/ 8 w 73"/>
                <a:gd name="T47" fmla="*/ 105 h 105"/>
                <a:gd name="T48" fmla="*/ 6 w 73"/>
                <a:gd name="T49" fmla="*/ 105 h 105"/>
                <a:gd name="T50" fmla="*/ 6 w 73"/>
                <a:gd name="T51" fmla="*/ 17 h 105"/>
                <a:gd name="T52" fmla="*/ 6 w 73"/>
                <a:gd name="T53" fmla="*/ 11 h 105"/>
                <a:gd name="T54" fmla="*/ 6 w 73"/>
                <a:gd name="T55" fmla="*/ 9 h 105"/>
                <a:gd name="T56" fmla="*/ 5 w 73"/>
                <a:gd name="T57" fmla="*/ 7 h 105"/>
                <a:gd name="T58" fmla="*/ 3 w 73"/>
                <a:gd name="T59" fmla="*/ 5 h 105"/>
                <a:gd name="T60" fmla="*/ 3 w 73"/>
                <a:gd name="T61" fmla="*/ 4 h 105"/>
                <a:gd name="T62" fmla="*/ 0 w 73"/>
                <a:gd name="T63" fmla="*/ 4 h 105"/>
                <a:gd name="T64" fmla="*/ 0 w 73"/>
                <a:gd name="T65" fmla="*/ 0 h 105"/>
                <a:gd name="T66" fmla="*/ 27 w 73"/>
                <a:gd name="T67" fmla="*/ 0 h 105"/>
                <a:gd name="T68" fmla="*/ 27 w 73"/>
                <a:gd name="T69" fmla="*/ 48 h 105"/>
                <a:gd name="T70" fmla="*/ 27 w 73"/>
                <a:gd name="T71" fmla="*/ 77 h 105"/>
                <a:gd name="T72" fmla="*/ 27 w 73"/>
                <a:gd name="T73" fmla="*/ 84 h 105"/>
                <a:gd name="T74" fmla="*/ 27 w 73"/>
                <a:gd name="T75" fmla="*/ 88 h 105"/>
                <a:gd name="T76" fmla="*/ 27 w 73"/>
                <a:gd name="T77" fmla="*/ 89 h 105"/>
                <a:gd name="T78" fmla="*/ 29 w 73"/>
                <a:gd name="T79" fmla="*/ 94 h 105"/>
                <a:gd name="T80" fmla="*/ 30 w 73"/>
                <a:gd name="T81" fmla="*/ 96 h 105"/>
                <a:gd name="T82" fmla="*/ 34 w 73"/>
                <a:gd name="T83" fmla="*/ 100 h 105"/>
                <a:gd name="T84" fmla="*/ 39 w 73"/>
                <a:gd name="T85" fmla="*/ 100 h 105"/>
                <a:gd name="T86" fmla="*/ 42 w 73"/>
                <a:gd name="T87" fmla="*/ 100 h 105"/>
                <a:gd name="T88" fmla="*/ 46 w 73"/>
                <a:gd name="T89" fmla="*/ 98 h 105"/>
                <a:gd name="T90" fmla="*/ 47 w 73"/>
                <a:gd name="T91" fmla="*/ 94 h 105"/>
                <a:gd name="T92" fmla="*/ 51 w 73"/>
                <a:gd name="T93" fmla="*/ 89 h 105"/>
                <a:gd name="T94" fmla="*/ 51 w 73"/>
                <a:gd name="T95" fmla="*/ 84 h 105"/>
                <a:gd name="T96" fmla="*/ 53 w 73"/>
                <a:gd name="T97" fmla="*/ 76 h 105"/>
                <a:gd name="T98" fmla="*/ 53 w 73"/>
                <a:gd name="T99" fmla="*/ 67 h 105"/>
                <a:gd name="T100" fmla="*/ 51 w 73"/>
                <a:gd name="T101" fmla="*/ 57 h 105"/>
                <a:gd name="T102" fmla="*/ 51 w 73"/>
                <a:gd name="T103" fmla="*/ 50 h 105"/>
                <a:gd name="T104" fmla="*/ 47 w 73"/>
                <a:gd name="T105" fmla="*/ 45 h 105"/>
                <a:gd name="T106" fmla="*/ 44 w 73"/>
                <a:gd name="T107" fmla="*/ 41 h 105"/>
                <a:gd name="T108" fmla="*/ 39 w 73"/>
                <a:gd name="T109" fmla="*/ 41 h 105"/>
                <a:gd name="T110" fmla="*/ 36 w 73"/>
                <a:gd name="T111" fmla="*/ 41 h 105"/>
                <a:gd name="T112" fmla="*/ 30 w 73"/>
                <a:gd name="T113" fmla="*/ 43 h 105"/>
                <a:gd name="T114" fmla="*/ 27 w 73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05"/>
                <a:gd name="T176" fmla="*/ 73 w 73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05">
                  <a:moveTo>
                    <a:pt x="27" y="0"/>
                  </a:moveTo>
                  <a:lnTo>
                    <a:pt x="27" y="41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70" y="48"/>
                  </a:lnTo>
                  <a:lnTo>
                    <a:pt x="71" y="57"/>
                  </a:lnTo>
                  <a:lnTo>
                    <a:pt x="73" y="65"/>
                  </a:lnTo>
                  <a:lnTo>
                    <a:pt x="71" y="76"/>
                  </a:lnTo>
                  <a:lnTo>
                    <a:pt x="68" y="86"/>
                  </a:lnTo>
                  <a:lnTo>
                    <a:pt x="65" y="91"/>
                  </a:lnTo>
                  <a:lnTo>
                    <a:pt x="61" y="96"/>
                  </a:lnTo>
                  <a:lnTo>
                    <a:pt x="56" y="100"/>
                  </a:lnTo>
                  <a:lnTo>
                    <a:pt x="51" y="101"/>
                  </a:lnTo>
                  <a:lnTo>
                    <a:pt x="46" y="103"/>
                  </a:lnTo>
                  <a:lnTo>
                    <a:pt x="39" y="105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  <a:moveTo>
                    <a:pt x="27" y="48"/>
                  </a:moveTo>
                  <a:lnTo>
                    <a:pt x="27" y="77"/>
                  </a:lnTo>
                  <a:lnTo>
                    <a:pt x="27" y="84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9" y="94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47" y="94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6"/>
                  </a:lnTo>
                  <a:lnTo>
                    <a:pt x="53" y="67"/>
                  </a:lnTo>
                  <a:lnTo>
                    <a:pt x="51" y="57"/>
                  </a:lnTo>
                  <a:lnTo>
                    <a:pt x="51" y="50"/>
                  </a:lnTo>
                  <a:lnTo>
                    <a:pt x="47" y="45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7" name="Freeform 110"/>
            <p:cNvSpPr>
              <a:spLocks/>
            </p:cNvSpPr>
            <p:nvPr/>
          </p:nvSpPr>
          <p:spPr bwMode="auto">
            <a:xfrm>
              <a:off x="1496" y="3286"/>
              <a:ext cx="52" cy="65"/>
            </a:xfrm>
            <a:custGeom>
              <a:avLst/>
              <a:gdLst>
                <a:gd name="T0" fmla="*/ 18 w 52"/>
                <a:gd name="T1" fmla="*/ 0 h 65"/>
                <a:gd name="T2" fmla="*/ 18 w 52"/>
                <a:gd name="T3" fmla="*/ 43 h 65"/>
                <a:gd name="T4" fmla="*/ 28 w 52"/>
                <a:gd name="T5" fmla="*/ 33 h 65"/>
                <a:gd name="T6" fmla="*/ 31 w 52"/>
                <a:gd name="T7" fmla="*/ 31 h 65"/>
                <a:gd name="T8" fmla="*/ 31 w 52"/>
                <a:gd name="T9" fmla="*/ 29 h 65"/>
                <a:gd name="T10" fmla="*/ 33 w 52"/>
                <a:gd name="T11" fmla="*/ 27 h 65"/>
                <a:gd name="T12" fmla="*/ 33 w 52"/>
                <a:gd name="T13" fmla="*/ 26 h 65"/>
                <a:gd name="T14" fmla="*/ 33 w 52"/>
                <a:gd name="T15" fmla="*/ 26 h 65"/>
                <a:gd name="T16" fmla="*/ 31 w 52"/>
                <a:gd name="T17" fmla="*/ 24 h 65"/>
                <a:gd name="T18" fmla="*/ 29 w 52"/>
                <a:gd name="T19" fmla="*/ 24 h 65"/>
                <a:gd name="T20" fmla="*/ 28 w 52"/>
                <a:gd name="T21" fmla="*/ 22 h 65"/>
                <a:gd name="T22" fmla="*/ 28 w 52"/>
                <a:gd name="T23" fmla="*/ 21 h 65"/>
                <a:gd name="T24" fmla="*/ 47 w 52"/>
                <a:gd name="T25" fmla="*/ 21 h 65"/>
                <a:gd name="T26" fmla="*/ 47 w 52"/>
                <a:gd name="T27" fmla="*/ 22 h 65"/>
                <a:gd name="T28" fmla="*/ 43 w 52"/>
                <a:gd name="T29" fmla="*/ 24 h 65"/>
                <a:gd name="T30" fmla="*/ 41 w 52"/>
                <a:gd name="T31" fmla="*/ 24 h 65"/>
                <a:gd name="T32" fmla="*/ 40 w 52"/>
                <a:gd name="T33" fmla="*/ 26 h 65"/>
                <a:gd name="T34" fmla="*/ 36 w 52"/>
                <a:gd name="T35" fmla="*/ 29 h 65"/>
                <a:gd name="T36" fmla="*/ 33 w 52"/>
                <a:gd name="T37" fmla="*/ 33 h 65"/>
                <a:gd name="T38" fmla="*/ 29 w 52"/>
                <a:gd name="T39" fmla="*/ 36 h 65"/>
                <a:gd name="T40" fmla="*/ 40 w 52"/>
                <a:gd name="T41" fmla="*/ 50 h 65"/>
                <a:gd name="T42" fmla="*/ 43 w 52"/>
                <a:gd name="T43" fmla="*/ 56 h 65"/>
                <a:gd name="T44" fmla="*/ 47 w 52"/>
                <a:gd name="T45" fmla="*/ 60 h 65"/>
                <a:gd name="T46" fmla="*/ 47 w 52"/>
                <a:gd name="T47" fmla="*/ 62 h 65"/>
                <a:gd name="T48" fmla="*/ 48 w 52"/>
                <a:gd name="T49" fmla="*/ 62 h 65"/>
                <a:gd name="T50" fmla="*/ 52 w 52"/>
                <a:gd name="T51" fmla="*/ 63 h 65"/>
                <a:gd name="T52" fmla="*/ 52 w 52"/>
                <a:gd name="T53" fmla="*/ 65 h 65"/>
                <a:gd name="T54" fmla="*/ 28 w 52"/>
                <a:gd name="T55" fmla="*/ 65 h 65"/>
                <a:gd name="T56" fmla="*/ 28 w 52"/>
                <a:gd name="T57" fmla="*/ 63 h 65"/>
                <a:gd name="T58" fmla="*/ 29 w 52"/>
                <a:gd name="T59" fmla="*/ 63 h 65"/>
                <a:gd name="T60" fmla="*/ 29 w 52"/>
                <a:gd name="T61" fmla="*/ 62 h 65"/>
                <a:gd name="T62" fmla="*/ 29 w 52"/>
                <a:gd name="T63" fmla="*/ 62 h 65"/>
                <a:gd name="T64" fmla="*/ 31 w 52"/>
                <a:gd name="T65" fmla="*/ 62 h 65"/>
                <a:gd name="T66" fmla="*/ 29 w 52"/>
                <a:gd name="T67" fmla="*/ 60 h 65"/>
                <a:gd name="T68" fmla="*/ 28 w 52"/>
                <a:gd name="T69" fmla="*/ 56 h 65"/>
                <a:gd name="T70" fmla="*/ 19 w 52"/>
                <a:gd name="T71" fmla="*/ 44 h 65"/>
                <a:gd name="T72" fmla="*/ 18 w 52"/>
                <a:gd name="T73" fmla="*/ 48 h 65"/>
                <a:gd name="T74" fmla="*/ 18 w 52"/>
                <a:gd name="T75" fmla="*/ 55 h 65"/>
                <a:gd name="T76" fmla="*/ 18 w 52"/>
                <a:gd name="T77" fmla="*/ 60 h 65"/>
                <a:gd name="T78" fmla="*/ 18 w 52"/>
                <a:gd name="T79" fmla="*/ 62 h 65"/>
                <a:gd name="T80" fmla="*/ 19 w 52"/>
                <a:gd name="T81" fmla="*/ 62 h 65"/>
                <a:gd name="T82" fmla="*/ 21 w 52"/>
                <a:gd name="T83" fmla="*/ 63 h 65"/>
                <a:gd name="T84" fmla="*/ 21 w 52"/>
                <a:gd name="T85" fmla="*/ 65 h 65"/>
                <a:gd name="T86" fmla="*/ 0 w 52"/>
                <a:gd name="T87" fmla="*/ 65 h 65"/>
                <a:gd name="T88" fmla="*/ 0 w 52"/>
                <a:gd name="T89" fmla="*/ 63 h 65"/>
                <a:gd name="T90" fmla="*/ 2 w 52"/>
                <a:gd name="T91" fmla="*/ 62 h 65"/>
                <a:gd name="T92" fmla="*/ 4 w 52"/>
                <a:gd name="T93" fmla="*/ 62 h 65"/>
                <a:gd name="T94" fmla="*/ 4 w 52"/>
                <a:gd name="T95" fmla="*/ 58 h 65"/>
                <a:gd name="T96" fmla="*/ 4 w 52"/>
                <a:gd name="T97" fmla="*/ 55 h 65"/>
                <a:gd name="T98" fmla="*/ 4 w 52"/>
                <a:gd name="T99" fmla="*/ 10 h 65"/>
                <a:gd name="T100" fmla="*/ 4 w 52"/>
                <a:gd name="T101" fmla="*/ 5 h 65"/>
                <a:gd name="T102" fmla="*/ 2 w 52"/>
                <a:gd name="T103" fmla="*/ 3 h 65"/>
                <a:gd name="T104" fmla="*/ 2 w 52"/>
                <a:gd name="T105" fmla="*/ 2 h 65"/>
                <a:gd name="T106" fmla="*/ 0 w 52"/>
                <a:gd name="T107" fmla="*/ 2 h 65"/>
                <a:gd name="T108" fmla="*/ 0 w 52"/>
                <a:gd name="T109" fmla="*/ 0 h 65"/>
                <a:gd name="T110" fmla="*/ 18 w 52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5"/>
                <a:gd name="T170" fmla="*/ 52 w 52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5">
                  <a:moveTo>
                    <a:pt x="18" y="0"/>
                  </a:moveTo>
                  <a:lnTo>
                    <a:pt x="18" y="43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40" y="50"/>
                  </a:lnTo>
                  <a:lnTo>
                    <a:pt x="43" y="56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29" y="60"/>
                  </a:lnTo>
                  <a:lnTo>
                    <a:pt x="28" y="56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4" y="10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8" name="Rectangle 111"/>
            <p:cNvSpPr>
              <a:spLocks noChangeArrowheads="1"/>
            </p:cNvSpPr>
            <p:nvPr/>
          </p:nvSpPr>
          <p:spPr bwMode="auto">
            <a:xfrm>
              <a:off x="2202" y="3286"/>
              <a:ext cx="4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112"/>
            <p:cNvSpPr>
              <a:spLocks noEditPoints="1"/>
            </p:cNvSpPr>
            <p:nvPr/>
          </p:nvSpPr>
          <p:spPr bwMode="auto">
            <a:xfrm>
              <a:off x="2252" y="3257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1 w 68"/>
                <a:gd name="T21" fmla="*/ 7 h 72"/>
                <a:gd name="T22" fmla="*/ 19 w 68"/>
                <a:gd name="T23" fmla="*/ 10 h 72"/>
                <a:gd name="T24" fmla="*/ 21 w 68"/>
                <a:gd name="T25" fmla="*/ 14 h 72"/>
                <a:gd name="T26" fmla="*/ 22 w 68"/>
                <a:gd name="T27" fmla="*/ 20 h 72"/>
                <a:gd name="T28" fmla="*/ 21 w 68"/>
                <a:gd name="T29" fmla="*/ 26 h 72"/>
                <a:gd name="T30" fmla="*/ 14 w 68"/>
                <a:gd name="T31" fmla="*/ 29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5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8 h 72"/>
                <a:gd name="T62" fmla="*/ 51 w 68"/>
                <a:gd name="T63" fmla="*/ 72 h 72"/>
                <a:gd name="T64" fmla="*/ 43 w 68"/>
                <a:gd name="T65" fmla="*/ 68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1 w 68"/>
                <a:gd name="T73" fmla="*/ 51 h 72"/>
                <a:gd name="T74" fmla="*/ 24 w 68"/>
                <a:gd name="T75" fmla="*/ 56 h 72"/>
                <a:gd name="T76" fmla="*/ 29 w 68"/>
                <a:gd name="T77" fmla="*/ 58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0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9" y="36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3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3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2" y="68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68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6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1" y="51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0" name="Freeform 113"/>
            <p:cNvSpPr>
              <a:spLocks/>
            </p:cNvSpPr>
            <p:nvPr/>
          </p:nvSpPr>
          <p:spPr bwMode="auto">
            <a:xfrm>
              <a:off x="2327" y="3233"/>
              <a:ext cx="46" cy="96"/>
            </a:xfrm>
            <a:custGeom>
              <a:avLst/>
              <a:gdLst>
                <a:gd name="T0" fmla="*/ 31 w 46"/>
                <a:gd name="T1" fmla="*/ 0 h 96"/>
                <a:gd name="T2" fmla="*/ 31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1 w 46"/>
                <a:gd name="T9" fmla="*/ 34 h 96"/>
                <a:gd name="T10" fmla="*/ 31 w 46"/>
                <a:gd name="T11" fmla="*/ 75 h 96"/>
                <a:gd name="T12" fmla="*/ 31 w 46"/>
                <a:gd name="T13" fmla="*/ 80 h 96"/>
                <a:gd name="T14" fmla="*/ 31 w 46"/>
                <a:gd name="T15" fmla="*/ 82 h 96"/>
                <a:gd name="T16" fmla="*/ 31 w 46"/>
                <a:gd name="T17" fmla="*/ 84 h 96"/>
                <a:gd name="T18" fmla="*/ 33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40 w 46"/>
                <a:gd name="T25" fmla="*/ 84 h 96"/>
                <a:gd name="T26" fmla="*/ 43 w 46"/>
                <a:gd name="T27" fmla="*/ 80 h 96"/>
                <a:gd name="T28" fmla="*/ 45 w 46"/>
                <a:gd name="T29" fmla="*/ 82 h 96"/>
                <a:gd name="T30" fmla="*/ 41 w 46"/>
                <a:gd name="T31" fmla="*/ 87 h 96"/>
                <a:gd name="T32" fmla="*/ 38 w 46"/>
                <a:gd name="T33" fmla="*/ 92 h 96"/>
                <a:gd name="T34" fmla="*/ 33 w 46"/>
                <a:gd name="T35" fmla="*/ 94 h 96"/>
                <a:gd name="T36" fmla="*/ 26 w 46"/>
                <a:gd name="T37" fmla="*/ 96 h 96"/>
                <a:gd name="T38" fmla="*/ 21 w 46"/>
                <a:gd name="T39" fmla="*/ 94 h 96"/>
                <a:gd name="T40" fmla="*/ 16 w 46"/>
                <a:gd name="T41" fmla="*/ 92 h 96"/>
                <a:gd name="T42" fmla="*/ 12 w 46"/>
                <a:gd name="T43" fmla="*/ 89 h 96"/>
                <a:gd name="T44" fmla="*/ 11 w 46"/>
                <a:gd name="T45" fmla="*/ 84 h 96"/>
                <a:gd name="T46" fmla="*/ 11 w 46"/>
                <a:gd name="T47" fmla="*/ 82 h 96"/>
                <a:gd name="T48" fmla="*/ 11 w 46"/>
                <a:gd name="T49" fmla="*/ 77 h 96"/>
                <a:gd name="T50" fmla="*/ 11 w 46"/>
                <a:gd name="T51" fmla="*/ 70 h 96"/>
                <a:gd name="T52" fmla="*/ 11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9 w 46"/>
                <a:gd name="T59" fmla="*/ 24 h 96"/>
                <a:gd name="T60" fmla="*/ 16 w 46"/>
                <a:gd name="T61" fmla="*/ 17 h 96"/>
                <a:gd name="T62" fmla="*/ 23 w 46"/>
                <a:gd name="T63" fmla="*/ 9 h 96"/>
                <a:gd name="T64" fmla="*/ 28 w 46"/>
                <a:gd name="T65" fmla="*/ 0 h 96"/>
                <a:gd name="T66" fmla="*/ 31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1" y="34"/>
                  </a:lnTo>
                  <a:lnTo>
                    <a:pt x="31" y="75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5" y="82"/>
                  </a:lnTo>
                  <a:lnTo>
                    <a:pt x="41" y="87"/>
                  </a:lnTo>
                  <a:lnTo>
                    <a:pt x="38" y="92"/>
                  </a:lnTo>
                  <a:lnTo>
                    <a:pt x="33" y="94"/>
                  </a:lnTo>
                  <a:lnTo>
                    <a:pt x="26" y="96"/>
                  </a:lnTo>
                  <a:lnTo>
                    <a:pt x="21" y="94"/>
                  </a:lnTo>
                  <a:lnTo>
                    <a:pt x="16" y="92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1" y="7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1" name="Freeform 114"/>
            <p:cNvSpPr>
              <a:spLocks noEditPoints="1"/>
            </p:cNvSpPr>
            <p:nvPr/>
          </p:nvSpPr>
          <p:spPr bwMode="auto">
            <a:xfrm>
              <a:off x="2382" y="3224"/>
              <a:ext cx="32" cy="103"/>
            </a:xfrm>
            <a:custGeom>
              <a:avLst/>
              <a:gdLst>
                <a:gd name="T0" fmla="*/ 15 w 32"/>
                <a:gd name="T1" fmla="*/ 0 h 103"/>
                <a:gd name="T2" fmla="*/ 21 w 32"/>
                <a:gd name="T3" fmla="*/ 0 h 103"/>
                <a:gd name="T4" fmla="*/ 24 w 32"/>
                <a:gd name="T5" fmla="*/ 2 h 103"/>
                <a:gd name="T6" fmla="*/ 26 w 32"/>
                <a:gd name="T7" fmla="*/ 6 h 103"/>
                <a:gd name="T8" fmla="*/ 26 w 32"/>
                <a:gd name="T9" fmla="*/ 11 h 103"/>
                <a:gd name="T10" fmla="*/ 26 w 32"/>
                <a:gd name="T11" fmla="*/ 14 h 103"/>
                <a:gd name="T12" fmla="*/ 24 w 32"/>
                <a:gd name="T13" fmla="*/ 18 h 103"/>
                <a:gd name="T14" fmla="*/ 21 w 32"/>
                <a:gd name="T15" fmla="*/ 19 h 103"/>
                <a:gd name="T16" fmla="*/ 15 w 32"/>
                <a:gd name="T17" fmla="*/ 21 h 103"/>
                <a:gd name="T18" fmla="*/ 12 w 32"/>
                <a:gd name="T19" fmla="*/ 19 h 103"/>
                <a:gd name="T20" fmla="*/ 9 w 32"/>
                <a:gd name="T21" fmla="*/ 18 h 103"/>
                <a:gd name="T22" fmla="*/ 7 w 32"/>
                <a:gd name="T23" fmla="*/ 14 h 103"/>
                <a:gd name="T24" fmla="*/ 5 w 32"/>
                <a:gd name="T25" fmla="*/ 11 h 103"/>
                <a:gd name="T26" fmla="*/ 7 w 32"/>
                <a:gd name="T27" fmla="*/ 6 h 103"/>
                <a:gd name="T28" fmla="*/ 9 w 32"/>
                <a:gd name="T29" fmla="*/ 2 h 103"/>
                <a:gd name="T30" fmla="*/ 12 w 32"/>
                <a:gd name="T31" fmla="*/ 0 h 103"/>
                <a:gd name="T32" fmla="*/ 15 w 32"/>
                <a:gd name="T33" fmla="*/ 0 h 103"/>
                <a:gd name="T34" fmla="*/ 26 w 32"/>
                <a:gd name="T35" fmla="*/ 35 h 103"/>
                <a:gd name="T36" fmla="*/ 26 w 32"/>
                <a:gd name="T37" fmla="*/ 88 h 103"/>
                <a:gd name="T38" fmla="*/ 26 w 32"/>
                <a:gd name="T39" fmla="*/ 91 h 103"/>
                <a:gd name="T40" fmla="*/ 27 w 32"/>
                <a:gd name="T41" fmla="*/ 95 h 103"/>
                <a:gd name="T42" fmla="*/ 27 w 32"/>
                <a:gd name="T43" fmla="*/ 98 h 103"/>
                <a:gd name="T44" fmla="*/ 29 w 32"/>
                <a:gd name="T45" fmla="*/ 100 h 103"/>
                <a:gd name="T46" fmla="*/ 32 w 32"/>
                <a:gd name="T47" fmla="*/ 100 h 103"/>
                <a:gd name="T48" fmla="*/ 32 w 32"/>
                <a:gd name="T49" fmla="*/ 103 h 103"/>
                <a:gd name="T50" fmla="*/ 0 w 32"/>
                <a:gd name="T51" fmla="*/ 103 h 103"/>
                <a:gd name="T52" fmla="*/ 0 w 32"/>
                <a:gd name="T53" fmla="*/ 100 h 103"/>
                <a:gd name="T54" fmla="*/ 2 w 32"/>
                <a:gd name="T55" fmla="*/ 100 h 103"/>
                <a:gd name="T56" fmla="*/ 5 w 32"/>
                <a:gd name="T57" fmla="*/ 96 h 103"/>
                <a:gd name="T58" fmla="*/ 5 w 32"/>
                <a:gd name="T59" fmla="*/ 95 h 103"/>
                <a:gd name="T60" fmla="*/ 5 w 32"/>
                <a:gd name="T61" fmla="*/ 91 h 103"/>
                <a:gd name="T62" fmla="*/ 5 w 32"/>
                <a:gd name="T63" fmla="*/ 88 h 103"/>
                <a:gd name="T64" fmla="*/ 5 w 32"/>
                <a:gd name="T65" fmla="*/ 50 h 103"/>
                <a:gd name="T66" fmla="*/ 5 w 32"/>
                <a:gd name="T67" fmla="*/ 47 h 103"/>
                <a:gd name="T68" fmla="*/ 5 w 32"/>
                <a:gd name="T69" fmla="*/ 43 h 103"/>
                <a:gd name="T70" fmla="*/ 5 w 32"/>
                <a:gd name="T71" fmla="*/ 40 h 103"/>
                <a:gd name="T72" fmla="*/ 2 w 32"/>
                <a:gd name="T73" fmla="*/ 38 h 103"/>
                <a:gd name="T74" fmla="*/ 0 w 32"/>
                <a:gd name="T75" fmla="*/ 38 h 103"/>
                <a:gd name="T76" fmla="*/ 0 w 32"/>
                <a:gd name="T77" fmla="*/ 35 h 103"/>
                <a:gd name="T78" fmla="*/ 26 w 32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"/>
                <a:gd name="T121" fmla="*/ 0 h 103"/>
                <a:gd name="T122" fmla="*/ 32 w 32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" h="103">
                  <a:moveTo>
                    <a:pt x="15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6" y="91"/>
                  </a:lnTo>
                  <a:lnTo>
                    <a:pt x="27" y="95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2" y="100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8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2" name="Freeform 115"/>
            <p:cNvSpPr>
              <a:spLocks/>
            </p:cNvSpPr>
            <p:nvPr/>
          </p:nvSpPr>
          <p:spPr bwMode="auto">
            <a:xfrm>
              <a:off x="2418" y="3259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8 w 73"/>
                <a:gd name="T17" fmla="*/ 0 h 70"/>
                <a:gd name="T18" fmla="*/ 38 w 73"/>
                <a:gd name="T19" fmla="*/ 3 h 70"/>
                <a:gd name="T20" fmla="*/ 34 w 73"/>
                <a:gd name="T21" fmla="*/ 3 h 70"/>
                <a:gd name="T22" fmla="*/ 32 w 73"/>
                <a:gd name="T23" fmla="*/ 5 h 70"/>
                <a:gd name="T24" fmla="*/ 31 w 73"/>
                <a:gd name="T25" fmla="*/ 7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5 w 73"/>
                <a:gd name="T37" fmla="*/ 20 h 70"/>
                <a:gd name="T38" fmla="*/ 56 w 73"/>
                <a:gd name="T39" fmla="*/ 15 h 70"/>
                <a:gd name="T40" fmla="*/ 58 w 73"/>
                <a:gd name="T41" fmla="*/ 12 h 70"/>
                <a:gd name="T42" fmla="*/ 58 w 73"/>
                <a:gd name="T43" fmla="*/ 8 h 70"/>
                <a:gd name="T44" fmla="*/ 58 w 73"/>
                <a:gd name="T45" fmla="*/ 7 h 70"/>
                <a:gd name="T46" fmla="*/ 56 w 73"/>
                <a:gd name="T47" fmla="*/ 5 h 70"/>
                <a:gd name="T48" fmla="*/ 55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7 w 73"/>
                <a:gd name="T63" fmla="*/ 7 h 70"/>
                <a:gd name="T64" fmla="*/ 65 w 73"/>
                <a:gd name="T65" fmla="*/ 12 h 70"/>
                <a:gd name="T66" fmla="*/ 61 w 73"/>
                <a:gd name="T67" fmla="*/ 17 h 70"/>
                <a:gd name="T68" fmla="*/ 39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5" y="20"/>
                  </a:lnTo>
                  <a:lnTo>
                    <a:pt x="56" y="15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5" y="12"/>
                  </a:lnTo>
                  <a:lnTo>
                    <a:pt x="61" y="17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3" name="Freeform 116"/>
            <p:cNvSpPr>
              <a:spLocks noEditPoints="1"/>
            </p:cNvSpPr>
            <p:nvPr/>
          </p:nvSpPr>
          <p:spPr bwMode="auto">
            <a:xfrm>
              <a:off x="2498" y="3257"/>
              <a:ext cx="62" cy="72"/>
            </a:xfrm>
            <a:custGeom>
              <a:avLst/>
              <a:gdLst>
                <a:gd name="T0" fmla="*/ 62 w 62"/>
                <a:gd name="T1" fmla="*/ 34 h 72"/>
                <a:gd name="T2" fmla="*/ 21 w 62"/>
                <a:gd name="T3" fmla="*/ 34 h 72"/>
                <a:gd name="T4" fmla="*/ 22 w 62"/>
                <a:gd name="T5" fmla="*/ 41 h 72"/>
                <a:gd name="T6" fmla="*/ 26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3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50 h 72"/>
                <a:gd name="T26" fmla="*/ 57 w 62"/>
                <a:gd name="T27" fmla="*/ 56 h 72"/>
                <a:gd name="T28" fmla="*/ 53 w 62"/>
                <a:gd name="T29" fmla="*/ 63 h 72"/>
                <a:gd name="T30" fmla="*/ 48 w 62"/>
                <a:gd name="T31" fmla="*/ 67 h 72"/>
                <a:gd name="T32" fmla="*/ 43 w 62"/>
                <a:gd name="T33" fmla="*/ 70 h 72"/>
                <a:gd name="T34" fmla="*/ 38 w 62"/>
                <a:gd name="T35" fmla="*/ 72 h 72"/>
                <a:gd name="T36" fmla="*/ 33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8 h 72"/>
                <a:gd name="T52" fmla="*/ 2 w 62"/>
                <a:gd name="T53" fmla="*/ 29 h 72"/>
                <a:gd name="T54" fmla="*/ 4 w 62"/>
                <a:gd name="T55" fmla="*/ 22 h 72"/>
                <a:gd name="T56" fmla="*/ 7 w 62"/>
                <a:gd name="T57" fmla="*/ 15 h 72"/>
                <a:gd name="T58" fmla="*/ 11 w 62"/>
                <a:gd name="T59" fmla="*/ 10 h 72"/>
                <a:gd name="T60" fmla="*/ 17 w 62"/>
                <a:gd name="T61" fmla="*/ 5 h 72"/>
                <a:gd name="T62" fmla="*/ 26 w 62"/>
                <a:gd name="T63" fmla="*/ 2 h 72"/>
                <a:gd name="T64" fmla="*/ 34 w 62"/>
                <a:gd name="T65" fmla="*/ 0 h 72"/>
                <a:gd name="T66" fmla="*/ 41 w 62"/>
                <a:gd name="T67" fmla="*/ 2 h 72"/>
                <a:gd name="T68" fmla="*/ 46 w 62"/>
                <a:gd name="T69" fmla="*/ 3 h 72"/>
                <a:gd name="T70" fmla="*/ 53 w 62"/>
                <a:gd name="T71" fmla="*/ 9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6 h 72"/>
                <a:gd name="T78" fmla="*/ 62 w 62"/>
                <a:gd name="T79" fmla="*/ 34 h 72"/>
                <a:gd name="T80" fmla="*/ 43 w 62"/>
                <a:gd name="T81" fmla="*/ 29 h 72"/>
                <a:gd name="T82" fmla="*/ 41 w 62"/>
                <a:gd name="T83" fmla="*/ 22 h 72"/>
                <a:gd name="T84" fmla="*/ 41 w 62"/>
                <a:gd name="T85" fmla="*/ 17 h 72"/>
                <a:gd name="T86" fmla="*/ 41 w 62"/>
                <a:gd name="T87" fmla="*/ 12 h 72"/>
                <a:gd name="T88" fmla="*/ 40 w 62"/>
                <a:gd name="T89" fmla="*/ 9 h 72"/>
                <a:gd name="T90" fmla="*/ 36 w 62"/>
                <a:gd name="T91" fmla="*/ 7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9 h 72"/>
                <a:gd name="T100" fmla="*/ 24 w 62"/>
                <a:gd name="T101" fmla="*/ 14 h 72"/>
                <a:gd name="T102" fmla="*/ 22 w 62"/>
                <a:gd name="T103" fmla="*/ 19 h 72"/>
                <a:gd name="T104" fmla="*/ 21 w 62"/>
                <a:gd name="T105" fmla="*/ 26 h 72"/>
                <a:gd name="T106" fmla="*/ 21 w 62"/>
                <a:gd name="T107" fmla="*/ 29 h 72"/>
                <a:gd name="T108" fmla="*/ 43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4"/>
                  </a:moveTo>
                  <a:lnTo>
                    <a:pt x="21" y="34"/>
                  </a:lnTo>
                  <a:lnTo>
                    <a:pt x="22" y="41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50"/>
                  </a:lnTo>
                  <a:lnTo>
                    <a:pt x="57" y="56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8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2" y="34"/>
                  </a:lnTo>
                  <a:close/>
                  <a:moveTo>
                    <a:pt x="43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41" y="12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9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4" name="Freeform 117"/>
            <p:cNvSpPr>
              <a:spLocks/>
            </p:cNvSpPr>
            <p:nvPr/>
          </p:nvSpPr>
          <p:spPr bwMode="auto">
            <a:xfrm>
              <a:off x="2563" y="3224"/>
              <a:ext cx="45" cy="105"/>
            </a:xfrm>
            <a:custGeom>
              <a:avLst/>
              <a:gdLst>
                <a:gd name="T0" fmla="*/ 45 w 45"/>
                <a:gd name="T1" fmla="*/ 0 h 105"/>
                <a:gd name="T2" fmla="*/ 9 w 45"/>
                <a:gd name="T3" fmla="*/ 105 h 105"/>
                <a:gd name="T4" fmla="*/ 0 w 45"/>
                <a:gd name="T5" fmla="*/ 105 h 105"/>
                <a:gd name="T6" fmla="*/ 34 w 45"/>
                <a:gd name="T7" fmla="*/ 0 h 105"/>
                <a:gd name="T8" fmla="*/ 45 w 45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5"/>
                <a:gd name="T17" fmla="*/ 45 w 4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5">
                  <a:moveTo>
                    <a:pt x="45" y="0"/>
                  </a:moveTo>
                  <a:lnTo>
                    <a:pt x="9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5" name="Freeform 118"/>
            <p:cNvSpPr>
              <a:spLocks noEditPoints="1"/>
            </p:cNvSpPr>
            <p:nvPr/>
          </p:nvSpPr>
          <p:spPr bwMode="auto">
            <a:xfrm>
              <a:off x="2608" y="3224"/>
              <a:ext cx="107" cy="103"/>
            </a:xfrm>
            <a:custGeom>
              <a:avLst/>
              <a:gdLst>
                <a:gd name="T0" fmla="*/ 63 w 107"/>
                <a:gd name="T1" fmla="*/ 74 h 103"/>
                <a:gd name="T2" fmla="*/ 27 w 107"/>
                <a:gd name="T3" fmla="*/ 74 h 103"/>
                <a:gd name="T4" fmla="*/ 22 w 107"/>
                <a:gd name="T5" fmla="*/ 84 h 103"/>
                <a:gd name="T6" fmla="*/ 20 w 107"/>
                <a:gd name="T7" fmla="*/ 89 h 103"/>
                <a:gd name="T8" fmla="*/ 20 w 107"/>
                <a:gd name="T9" fmla="*/ 93 h 103"/>
                <a:gd name="T10" fmla="*/ 20 w 107"/>
                <a:gd name="T11" fmla="*/ 96 h 103"/>
                <a:gd name="T12" fmla="*/ 24 w 107"/>
                <a:gd name="T13" fmla="*/ 98 h 103"/>
                <a:gd name="T14" fmla="*/ 27 w 107"/>
                <a:gd name="T15" fmla="*/ 100 h 103"/>
                <a:gd name="T16" fmla="*/ 34 w 107"/>
                <a:gd name="T17" fmla="*/ 100 h 103"/>
                <a:gd name="T18" fmla="*/ 34 w 107"/>
                <a:gd name="T19" fmla="*/ 103 h 103"/>
                <a:gd name="T20" fmla="*/ 0 w 107"/>
                <a:gd name="T21" fmla="*/ 103 h 103"/>
                <a:gd name="T22" fmla="*/ 0 w 107"/>
                <a:gd name="T23" fmla="*/ 100 h 103"/>
                <a:gd name="T24" fmla="*/ 5 w 107"/>
                <a:gd name="T25" fmla="*/ 98 h 103"/>
                <a:gd name="T26" fmla="*/ 8 w 107"/>
                <a:gd name="T27" fmla="*/ 96 h 103"/>
                <a:gd name="T28" fmla="*/ 10 w 107"/>
                <a:gd name="T29" fmla="*/ 93 h 103"/>
                <a:gd name="T30" fmla="*/ 13 w 107"/>
                <a:gd name="T31" fmla="*/ 88 h 103"/>
                <a:gd name="T32" fmla="*/ 17 w 107"/>
                <a:gd name="T33" fmla="*/ 81 h 103"/>
                <a:gd name="T34" fmla="*/ 53 w 107"/>
                <a:gd name="T35" fmla="*/ 0 h 103"/>
                <a:gd name="T36" fmla="*/ 54 w 107"/>
                <a:gd name="T37" fmla="*/ 0 h 103"/>
                <a:gd name="T38" fmla="*/ 92 w 107"/>
                <a:gd name="T39" fmla="*/ 83 h 103"/>
                <a:gd name="T40" fmla="*/ 94 w 107"/>
                <a:gd name="T41" fmla="*/ 89 h 103"/>
                <a:gd name="T42" fmla="*/ 97 w 107"/>
                <a:gd name="T43" fmla="*/ 95 h 103"/>
                <a:gd name="T44" fmla="*/ 101 w 107"/>
                <a:gd name="T45" fmla="*/ 98 h 103"/>
                <a:gd name="T46" fmla="*/ 102 w 107"/>
                <a:gd name="T47" fmla="*/ 100 h 103"/>
                <a:gd name="T48" fmla="*/ 107 w 107"/>
                <a:gd name="T49" fmla="*/ 100 h 103"/>
                <a:gd name="T50" fmla="*/ 107 w 107"/>
                <a:gd name="T51" fmla="*/ 103 h 103"/>
                <a:gd name="T52" fmla="*/ 60 w 107"/>
                <a:gd name="T53" fmla="*/ 103 h 103"/>
                <a:gd name="T54" fmla="*/ 60 w 107"/>
                <a:gd name="T55" fmla="*/ 100 h 103"/>
                <a:gd name="T56" fmla="*/ 61 w 107"/>
                <a:gd name="T57" fmla="*/ 100 h 103"/>
                <a:gd name="T58" fmla="*/ 66 w 107"/>
                <a:gd name="T59" fmla="*/ 100 h 103"/>
                <a:gd name="T60" fmla="*/ 70 w 107"/>
                <a:gd name="T61" fmla="*/ 98 h 103"/>
                <a:gd name="T62" fmla="*/ 71 w 107"/>
                <a:gd name="T63" fmla="*/ 96 h 103"/>
                <a:gd name="T64" fmla="*/ 71 w 107"/>
                <a:gd name="T65" fmla="*/ 95 h 103"/>
                <a:gd name="T66" fmla="*/ 71 w 107"/>
                <a:gd name="T67" fmla="*/ 93 h 103"/>
                <a:gd name="T68" fmla="*/ 71 w 107"/>
                <a:gd name="T69" fmla="*/ 93 h 103"/>
                <a:gd name="T70" fmla="*/ 70 w 107"/>
                <a:gd name="T71" fmla="*/ 89 h 103"/>
                <a:gd name="T72" fmla="*/ 68 w 107"/>
                <a:gd name="T73" fmla="*/ 86 h 103"/>
                <a:gd name="T74" fmla="*/ 63 w 107"/>
                <a:gd name="T75" fmla="*/ 74 h 103"/>
                <a:gd name="T76" fmla="*/ 61 w 107"/>
                <a:gd name="T77" fmla="*/ 69 h 103"/>
                <a:gd name="T78" fmla="*/ 46 w 107"/>
                <a:gd name="T79" fmla="*/ 33 h 103"/>
                <a:gd name="T80" fmla="*/ 29 w 107"/>
                <a:gd name="T81" fmla="*/ 69 h 103"/>
                <a:gd name="T82" fmla="*/ 61 w 107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103"/>
                <a:gd name="T128" fmla="*/ 107 w 107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103">
                  <a:moveTo>
                    <a:pt x="63" y="74"/>
                  </a:moveTo>
                  <a:lnTo>
                    <a:pt x="27" y="74"/>
                  </a:lnTo>
                  <a:lnTo>
                    <a:pt x="22" y="84"/>
                  </a:lnTo>
                  <a:lnTo>
                    <a:pt x="20" y="89"/>
                  </a:lnTo>
                  <a:lnTo>
                    <a:pt x="20" y="93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7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5" y="98"/>
                  </a:lnTo>
                  <a:lnTo>
                    <a:pt x="8" y="96"/>
                  </a:lnTo>
                  <a:lnTo>
                    <a:pt x="10" y="93"/>
                  </a:lnTo>
                  <a:lnTo>
                    <a:pt x="13" y="88"/>
                  </a:lnTo>
                  <a:lnTo>
                    <a:pt x="17" y="8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92" y="83"/>
                  </a:lnTo>
                  <a:lnTo>
                    <a:pt x="94" y="89"/>
                  </a:lnTo>
                  <a:lnTo>
                    <a:pt x="97" y="95"/>
                  </a:lnTo>
                  <a:lnTo>
                    <a:pt x="101" y="98"/>
                  </a:lnTo>
                  <a:lnTo>
                    <a:pt x="102" y="100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60" y="103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6" y="100"/>
                  </a:lnTo>
                  <a:lnTo>
                    <a:pt x="70" y="98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0" y="89"/>
                  </a:lnTo>
                  <a:lnTo>
                    <a:pt x="68" y="86"/>
                  </a:lnTo>
                  <a:lnTo>
                    <a:pt x="63" y="74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29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6" name="Rectangle 119"/>
            <p:cNvSpPr>
              <a:spLocks noChangeArrowheads="1"/>
            </p:cNvSpPr>
            <p:nvPr/>
          </p:nvSpPr>
          <p:spPr bwMode="auto">
            <a:xfrm>
              <a:off x="3476" y="3264"/>
              <a:ext cx="41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120"/>
            <p:cNvSpPr>
              <a:spLocks/>
            </p:cNvSpPr>
            <p:nvPr/>
          </p:nvSpPr>
          <p:spPr bwMode="auto">
            <a:xfrm>
              <a:off x="3529" y="3204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5 h 101"/>
                <a:gd name="T4" fmla="*/ 28 w 33"/>
                <a:gd name="T5" fmla="*/ 91 h 101"/>
                <a:gd name="T6" fmla="*/ 28 w 33"/>
                <a:gd name="T7" fmla="*/ 94 h 101"/>
                <a:gd name="T8" fmla="*/ 29 w 33"/>
                <a:gd name="T9" fmla="*/ 96 h 101"/>
                <a:gd name="T10" fmla="*/ 31 w 33"/>
                <a:gd name="T11" fmla="*/ 97 h 101"/>
                <a:gd name="T12" fmla="*/ 33 w 33"/>
                <a:gd name="T13" fmla="*/ 97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7 h 101"/>
                <a:gd name="T20" fmla="*/ 4 w 33"/>
                <a:gd name="T21" fmla="*/ 97 h 101"/>
                <a:gd name="T22" fmla="*/ 5 w 33"/>
                <a:gd name="T23" fmla="*/ 96 h 101"/>
                <a:gd name="T24" fmla="*/ 5 w 33"/>
                <a:gd name="T25" fmla="*/ 94 h 101"/>
                <a:gd name="T26" fmla="*/ 7 w 33"/>
                <a:gd name="T27" fmla="*/ 91 h 101"/>
                <a:gd name="T28" fmla="*/ 7 w 33"/>
                <a:gd name="T29" fmla="*/ 85 h 101"/>
                <a:gd name="T30" fmla="*/ 7 w 33"/>
                <a:gd name="T31" fmla="*/ 15 h 101"/>
                <a:gd name="T32" fmla="*/ 7 w 33"/>
                <a:gd name="T33" fmla="*/ 10 h 101"/>
                <a:gd name="T34" fmla="*/ 5 w 33"/>
                <a:gd name="T35" fmla="*/ 7 h 101"/>
                <a:gd name="T36" fmla="*/ 5 w 33"/>
                <a:gd name="T37" fmla="*/ 5 h 101"/>
                <a:gd name="T38" fmla="*/ 4 w 33"/>
                <a:gd name="T39" fmla="*/ 3 h 101"/>
                <a:gd name="T40" fmla="*/ 0 w 33"/>
                <a:gd name="T41" fmla="*/ 3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5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8" name="Freeform 121"/>
            <p:cNvSpPr>
              <a:spLocks/>
            </p:cNvSpPr>
            <p:nvPr/>
          </p:nvSpPr>
          <p:spPr bwMode="auto">
            <a:xfrm>
              <a:off x="3565" y="3236"/>
              <a:ext cx="74" cy="103"/>
            </a:xfrm>
            <a:custGeom>
              <a:avLst/>
              <a:gdLst>
                <a:gd name="T0" fmla="*/ 12 w 74"/>
                <a:gd name="T1" fmla="*/ 21 h 103"/>
                <a:gd name="T2" fmla="*/ 7 w 74"/>
                <a:gd name="T3" fmla="*/ 11 h 103"/>
                <a:gd name="T4" fmla="*/ 2 w 74"/>
                <a:gd name="T5" fmla="*/ 6 h 103"/>
                <a:gd name="T6" fmla="*/ 0 w 74"/>
                <a:gd name="T7" fmla="*/ 0 h 103"/>
                <a:gd name="T8" fmla="*/ 38 w 74"/>
                <a:gd name="T9" fmla="*/ 4 h 103"/>
                <a:gd name="T10" fmla="*/ 33 w 74"/>
                <a:gd name="T11" fmla="*/ 6 h 103"/>
                <a:gd name="T12" fmla="*/ 31 w 74"/>
                <a:gd name="T13" fmla="*/ 9 h 103"/>
                <a:gd name="T14" fmla="*/ 33 w 74"/>
                <a:gd name="T15" fmla="*/ 14 h 103"/>
                <a:gd name="T16" fmla="*/ 46 w 74"/>
                <a:gd name="T17" fmla="*/ 45 h 103"/>
                <a:gd name="T18" fmla="*/ 56 w 74"/>
                <a:gd name="T19" fmla="*/ 18 h 103"/>
                <a:gd name="T20" fmla="*/ 58 w 74"/>
                <a:gd name="T21" fmla="*/ 11 h 103"/>
                <a:gd name="T22" fmla="*/ 56 w 74"/>
                <a:gd name="T23" fmla="*/ 6 h 103"/>
                <a:gd name="T24" fmla="*/ 50 w 74"/>
                <a:gd name="T25" fmla="*/ 4 h 103"/>
                <a:gd name="T26" fmla="*/ 74 w 74"/>
                <a:gd name="T27" fmla="*/ 0 h 103"/>
                <a:gd name="T28" fmla="*/ 70 w 74"/>
                <a:gd name="T29" fmla="*/ 6 h 103"/>
                <a:gd name="T30" fmla="*/ 67 w 74"/>
                <a:gd name="T31" fmla="*/ 9 h 103"/>
                <a:gd name="T32" fmla="*/ 60 w 74"/>
                <a:gd name="T33" fmla="*/ 21 h 103"/>
                <a:gd name="T34" fmla="*/ 38 w 74"/>
                <a:gd name="T35" fmla="*/ 81 h 103"/>
                <a:gd name="T36" fmla="*/ 31 w 74"/>
                <a:gd name="T37" fmla="*/ 93 h 103"/>
                <a:gd name="T38" fmla="*/ 26 w 74"/>
                <a:gd name="T39" fmla="*/ 100 h 103"/>
                <a:gd name="T40" fmla="*/ 15 w 74"/>
                <a:gd name="T41" fmla="*/ 103 h 103"/>
                <a:gd name="T42" fmla="*/ 7 w 74"/>
                <a:gd name="T43" fmla="*/ 100 h 103"/>
                <a:gd name="T44" fmla="*/ 2 w 74"/>
                <a:gd name="T45" fmla="*/ 91 h 103"/>
                <a:gd name="T46" fmla="*/ 5 w 74"/>
                <a:gd name="T47" fmla="*/ 84 h 103"/>
                <a:gd name="T48" fmla="*/ 12 w 74"/>
                <a:gd name="T49" fmla="*/ 83 h 103"/>
                <a:gd name="T50" fmla="*/ 17 w 74"/>
                <a:gd name="T51" fmla="*/ 84 h 103"/>
                <a:gd name="T52" fmla="*/ 21 w 74"/>
                <a:gd name="T53" fmla="*/ 91 h 103"/>
                <a:gd name="T54" fmla="*/ 21 w 74"/>
                <a:gd name="T55" fmla="*/ 94 h 103"/>
                <a:gd name="T56" fmla="*/ 22 w 74"/>
                <a:gd name="T57" fmla="*/ 94 h 103"/>
                <a:gd name="T58" fmla="*/ 26 w 74"/>
                <a:gd name="T59" fmla="*/ 93 h 103"/>
                <a:gd name="T60" fmla="*/ 29 w 74"/>
                <a:gd name="T61" fmla="*/ 84 h 103"/>
                <a:gd name="T62" fmla="*/ 36 w 74"/>
                <a:gd name="T63" fmla="*/ 7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36" y="71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9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21"/>
                  </a:lnTo>
                  <a:lnTo>
                    <a:pt x="41" y="71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1" y="101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29" y="84"/>
                  </a:lnTo>
                  <a:lnTo>
                    <a:pt x="33" y="79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9" name="Freeform 122"/>
            <p:cNvSpPr>
              <a:spLocks/>
            </p:cNvSpPr>
            <p:nvPr/>
          </p:nvSpPr>
          <p:spPr bwMode="auto">
            <a:xfrm>
              <a:off x="3642" y="3202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0" name="Freeform 123"/>
            <p:cNvSpPr>
              <a:spLocks noEditPoints="1"/>
            </p:cNvSpPr>
            <p:nvPr/>
          </p:nvSpPr>
          <p:spPr bwMode="auto">
            <a:xfrm>
              <a:off x="3686" y="320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3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6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8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100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7 w 108"/>
                <a:gd name="T59" fmla="*/ 99 h 103"/>
                <a:gd name="T60" fmla="*/ 71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1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7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3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8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100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7" y="99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7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1" name="Freeform 124"/>
            <p:cNvSpPr>
              <a:spLocks noEditPoints="1"/>
            </p:cNvSpPr>
            <p:nvPr/>
          </p:nvSpPr>
          <p:spPr bwMode="auto">
            <a:xfrm>
              <a:off x="3799" y="3204"/>
              <a:ext cx="74" cy="103"/>
            </a:xfrm>
            <a:custGeom>
              <a:avLst/>
              <a:gdLst>
                <a:gd name="T0" fmla="*/ 67 w 74"/>
                <a:gd name="T1" fmla="*/ 82 h 103"/>
                <a:gd name="T2" fmla="*/ 67 w 74"/>
                <a:gd name="T3" fmla="*/ 91 h 103"/>
                <a:gd name="T4" fmla="*/ 69 w 74"/>
                <a:gd name="T5" fmla="*/ 94 h 103"/>
                <a:gd name="T6" fmla="*/ 74 w 74"/>
                <a:gd name="T7" fmla="*/ 96 h 103"/>
                <a:gd name="T8" fmla="*/ 46 w 74"/>
                <a:gd name="T9" fmla="*/ 103 h 103"/>
                <a:gd name="T10" fmla="*/ 41 w 74"/>
                <a:gd name="T11" fmla="*/ 97 h 103"/>
                <a:gd name="T12" fmla="*/ 33 w 74"/>
                <a:gd name="T13" fmla="*/ 103 h 103"/>
                <a:gd name="T14" fmla="*/ 21 w 74"/>
                <a:gd name="T15" fmla="*/ 103 h 103"/>
                <a:gd name="T16" fmla="*/ 11 w 74"/>
                <a:gd name="T17" fmla="*/ 96 h 103"/>
                <a:gd name="T18" fmla="*/ 4 w 74"/>
                <a:gd name="T19" fmla="*/ 84 h 103"/>
                <a:gd name="T20" fmla="*/ 0 w 74"/>
                <a:gd name="T21" fmla="*/ 68 h 103"/>
                <a:gd name="T22" fmla="*/ 4 w 74"/>
                <a:gd name="T23" fmla="*/ 50 h 103"/>
                <a:gd name="T24" fmla="*/ 11 w 74"/>
                <a:gd name="T25" fmla="*/ 39 h 103"/>
                <a:gd name="T26" fmla="*/ 23 w 74"/>
                <a:gd name="T27" fmla="*/ 32 h 103"/>
                <a:gd name="T28" fmla="*/ 34 w 74"/>
                <a:gd name="T29" fmla="*/ 32 h 103"/>
                <a:gd name="T30" fmla="*/ 41 w 74"/>
                <a:gd name="T31" fmla="*/ 36 h 103"/>
                <a:gd name="T32" fmla="*/ 46 w 74"/>
                <a:gd name="T33" fmla="*/ 15 h 103"/>
                <a:gd name="T34" fmla="*/ 46 w 74"/>
                <a:gd name="T35" fmla="*/ 7 h 103"/>
                <a:gd name="T36" fmla="*/ 43 w 74"/>
                <a:gd name="T37" fmla="*/ 3 h 103"/>
                <a:gd name="T38" fmla="*/ 36 w 74"/>
                <a:gd name="T39" fmla="*/ 3 h 103"/>
                <a:gd name="T40" fmla="*/ 67 w 74"/>
                <a:gd name="T41" fmla="*/ 0 h 103"/>
                <a:gd name="T42" fmla="*/ 43 w 74"/>
                <a:gd name="T43" fmla="*/ 44 h 103"/>
                <a:gd name="T44" fmla="*/ 36 w 74"/>
                <a:gd name="T45" fmla="*/ 38 h 103"/>
                <a:gd name="T46" fmla="*/ 29 w 74"/>
                <a:gd name="T47" fmla="*/ 36 h 103"/>
                <a:gd name="T48" fmla="*/ 24 w 74"/>
                <a:gd name="T49" fmla="*/ 41 h 103"/>
                <a:gd name="T50" fmla="*/ 23 w 74"/>
                <a:gd name="T51" fmla="*/ 51 h 103"/>
                <a:gd name="T52" fmla="*/ 21 w 74"/>
                <a:gd name="T53" fmla="*/ 65 h 103"/>
                <a:gd name="T54" fmla="*/ 23 w 74"/>
                <a:gd name="T55" fmla="*/ 79 h 103"/>
                <a:gd name="T56" fmla="*/ 26 w 74"/>
                <a:gd name="T57" fmla="*/ 89 h 103"/>
                <a:gd name="T58" fmla="*/ 31 w 74"/>
                <a:gd name="T59" fmla="*/ 94 h 103"/>
                <a:gd name="T60" fmla="*/ 38 w 74"/>
                <a:gd name="T61" fmla="*/ 94 h 103"/>
                <a:gd name="T62" fmla="*/ 46 w 74"/>
                <a:gd name="T63" fmla="*/ 85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6"/>
                  </a:lnTo>
                  <a:lnTo>
                    <a:pt x="74" y="97"/>
                  </a:lnTo>
                  <a:lnTo>
                    <a:pt x="46" y="103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3" y="103"/>
                  </a:lnTo>
                  <a:lnTo>
                    <a:pt x="28" y="103"/>
                  </a:lnTo>
                  <a:lnTo>
                    <a:pt x="21" y="103"/>
                  </a:lnTo>
                  <a:lnTo>
                    <a:pt x="16" y="99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7" y="43"/>
                  </a:lnTo>
                  <a:lnTo>
                    <a:pt x="11" y="39"/>
                  </a:lnTo>
                  <a:lnTo>
                    <a:pt x="14" y="36"/>
                  </a:lnTo>
                  <a:lnTo>
                    <a:pt x="23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0"/>
                  </a:moveTo>
                  <a:lnTo>
                    <a:pt x="43" y="44"/>
                  </a:lnTo>
                  <a:lnTo>
                    <a:pt x="40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1" y="56"/>
                  </a:lnTo>
                  <a:lnTo>
                    <a:pt x="21" y="65"/>
                  </a:lnTo>
                  <a:lnTo>
                    <a:pt x="21" y="72"/>
                  </a:lnTo>
                  <a:lnTo>
                    <a:pt x="23" y="79"/>
                  </a:lnTo>
                  <a:lnTo>
                    <a:pt x="23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2" name="Freeform 125"/>
            <p:cNvSpPr>
              <a:spLocks/>
            </p:cNvSpPr>
            <p:nvPr/>
          </p:nvSpPr>
          <p:spPr bwMode="auto">
            <a:xfrm>
              <a:off x="3880" y="3236"/>
              <a:ext cx="73" cy="71"/>
            </a:xfrm>
            <a:custGeom>
              <a:avLst/>
              <a:gdLst>
                <a:gd name="T0" fmla="*/ 34 w 73"/>
                <a:gd name="T1" fmla="*/ 71 h 71"/>
                <a:gd name="T2" fmla="*/ 10 w 73"/>
                <a:gd name="T3" fmla="*/ 19 h 71"/>
                <a:gd name="T4" fmla="*/ 8 w 73"/>
                <a:gd name="T5" fmla="*/ 12 h 71"/>
                <a:gd name="T6" fmla="*/ 6 w 73"/>
                <a:gd name="T7" fmla="*/ 9 h 71"/>
                <a:gd name="T8" fmla="*/ 3 w 73"/>
                <a:gd name="T9" fmla="*/ 7 h 71"/>
                <a:gd name="T10" fmla="*/ 1 w 73"/>
                <a:gd name="T11" fmla="*/ 6 h 71"/>
                <a:gd name="T12" fmla="*/ 0 w 73"/>
                <a:gd name="T13" fmla="*/ 4 h 71"/>
                <a:gd name="T14" fmla="*/ 0 w 73"/>
                <a:gd name="T15" fmla="*/ 0 h 71"/>
                <a:gd name="T16" fmla="*/ 36 w 73"/>
                <a:gd name="T17" fmla="*/ 0 h 71"/>
                <a:gd name="T18" fmla="*/ 36 w 73"/>
                <a:gd name="T19" fmla="*/ 4 h 71"/>
                <a:gd name="T20" fmla="*/ 34 w 73"/>
                <a:gd name="T21" fmla="*/ 4 h 71"/>
                <a:gd name="T22" fmla="*/ 32 w 73"/>
                <a:gd name="T23" fmla="*/ 6 h 71"/>
                <a:gd name="T24" fmla="*/ 30 w 73"/>
                <a:gd name="T25" fmla="*/ 7 h 71"/>
                <a:gd name="T26" fmla="*/ 30 w 73"/>
                <a:gd name="T27" fmla="*/ 9 h 71"/>
                <a:gd name="T28" fmla="*/ 30 w 73"/>
                <a:gd name="T29" fmla="*/ 11 h 71"/>
                <a:gd name="T30" fmla="*/ 30 w 73"/>
                <a:gd name="T31" fmla="*/ 14 h 71"/>
                <a:gd name="T32" fmla="*/ 32 w 73"/>
                <a:gd name="T33" fmla="*/ 19 h 71"/>
                <a:gd name="T34" fmla="*/ 44 w 73"/>
                <a:gd name="T35" fmla="*/ 45 h 71"/>
                <a:gd name="T36" fmla="*/ 54 w 73"/>
                <a:gd name="T37" fmla="*/ 23 h 71"/>
                <a:gd name="T38" fmla="*/ 56 w 73"/>
                <a:gd name="T39" fmla="*/ 16 h 71"/>
                <a:gd name="T40" fmla="*/ 58 w 73"/>
                <a:gd name="T41" fmla="*/ 12 h 71"/>
                <a:gd name="T42" fmla="*/ 58 w 73"/>
                <a:gd name="T43" fmla="*/ 9 h 71"/>
                <a:gd name="T44" fmla="*/ 58 w 73"/>
                <a:gd name="T45" fmla="*/ 7 h 71"/>
                <a:gd name="T46" fmla="*/ 56 w 73"/>
                <a:gd name="T47" fmla="*/ 6 h 71"/>
                <a:gd name="T48" fmla="*/ 54 w 73"/>
                <a:gd name="T49" fmla="*/ 4 h 71"/>
                <a:gd name="T50" fmla="*/ 49 w 73"/>
                <a:gd name="T51" fmla="*/ 4 h 71"/>
                <a:gd name="T52" fmla="*/ 49 w 73"/>
                <a:gd name="T53" fmla="*/ 0 h 71"/>
                <a:gd name="T54" fmla="*/ 73 w 73"/>
                <a:gd name="T55" fmla="*/ 0 h 71"/>
                <a:gd name="T56" fmla="*/ 73 w 73"/>
                <a:gd name="T57" fmla="*/ 4 h 71"/>
                <a:gd name="T58" fmla="*/ 70 w 73"/>
                <a:gd name="T59" fmla="*/ 6 h 71"/>
                <a:gd name="T60" fmla="*/ 66 w 73"/>
                <a:gd name="T61" fmla="*/ 6 h 71"/>
                <a:gd name="T62" fmla="*/ 66 w 73"/>
                <a:gd name="T63" fmla="*/ 9 h 71"/>
                <a:gd name="T64" fmla="*/ 63 w 73"/>
                <a:gd name="T65" fmla="*/ 12 h 71"/>
                <a:gd name="T66" fmla="*/ 61 w 73"/>
                <a:gd name="T67" fmla="*/ 18 h 71"/>
                <a:gd name="T68" fmla="*/ 37 w 73"/>
                <a:gd name="T69" fmla="*/ 71 h 71"/>
                <a:gd name="T70" fmla="*/ 34 w 73"/>
                <a:gd name="T71" fmla="*/ 71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1"/>
                <a:gd name="T110" fmla="*/ 73 w 73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1">
                  <a:moveTo>
                    <a:pt x="34" y="71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2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8"/>
                  </a:lnTo>
                  <a:lnTo>
                    <a:pt x="37" y="71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3" name="Freeform 126"/>
            <p:cNvSpPr>
              <a:spLocks noEditPoints="1"/>
            </p:cNvSpPr>
            <p:nvPr/>
          </p:nvSpPr>
          <p:spPr bwMode="auto">
            <a:xfrm>
              <a:off x="2199" y="1361"/>
              <a:ext cx="21" cy="67"/>
            </a:xfrm>
            <a:custGeom>
              <a:avLst/>
              <a:gdLst>
                <a:gd name="T0" fmla="*/ 10 w 21"/>
                <a:gd name="T1" fmla="*/ 0 h 67"/>
                <a:gd name="T2" fmla="*/ 12 w 21"/>
                <a:gd name="T3" fmla="*/ 0 h 67"/>
                <a:gd name="T4" fmla="*/ 15 w 21"/>
                <a:gd name="T5" fmla="*/ 2 h 67"/>
                <a:gd name="T6" fmla="*/ 17 w 21"/>
                <a:gd name="T7" fmla="*/ 3 h 67"/>
                <a:gd name="T8" fmla="*/ 17 w 21"/>
                <a:gd name="T9" fmla="*/ 7 h 67"/>
                <a:gd name="T10" fmla="*/ 17 w 21"/>
                <a:gd name="T11" fmla="*/ 8 h 67"/>
                <a:gd name="T12" fmla="*/ 15 w 21"/>
                <a:gd name="T13" fmla="*/ 12 h 67"/>
                <a:gd name="T14" fmla="*/ 12 w 21"/>
                <a:gd name="T15" fmla="*/ 14 h 67"/>
                <a:gd name="T16" fmla="*/ 10 w 21"/>
                <a:gd name="T17" fmla="*/ 14 h 67"/>
                <a:gd name="T18" fmla="*/ 7 w 21"/>
                <a:gd name="T19" fmla="*/ 14 h 67"/>
                <a:gd name="T20" fmla="*/ 5 w 21"/>
                <a:gd name="T21" fmla="*/ 12 h 67"/>
                <a:gd name="T22" fmla="*/ 3 w 21"/>
                <a:gd name="T23" fmla="*/ 8 h 67"/>
                <a:gd name="T24" fmla="*/ 3 w 21"/>
                <a:gd name="T25" fmla="*/ 7 h 67"/>
                <a:gd name="T26" fmla="*/ 3 w 21"/>
                <a:gd name="T27" fmla="*/ 3 h 67"/>
                <a:gd name="T28" fmla="*/ 5 w 21"/>
                <a:gd name="T29" fmla="*/ 2 h 67"/>
                <a:gd name="T30" fmla="*/ 7 w 21"/>
                <a:gd name="T31" fmla="*/ 0 h 67"/>
                <a:gd name="T32" fmla="*/ 10 w 21"/>
                <a:gd name="T33" fmla="*/ 0 h 67"/>
                <a:gd name="T34" fmla="*/ 17 w 21"/>
                <a:gd name="T35" fmla="*/ 22 h 67"/>
                <a:gd name="T36" fmla="*/ 17 w 21"/>
                <a:gd name="T37" fmla="*/ 56 h 67"/>
                <a:gd name="T38" fmla="*/ 17 w 21"/>
                <a:gd name="T39" fmla="*/ 61 h 67"/>
                <a:gd name="T40" fmla="*/ 17 w 21"/>
                <a:gd name="T41" fmla="*/ 63 h 67"/>
                <a:gd name="T42" fmla="*/ 19 w 21"/>
                <a:gd name="T43" fmla="*/ 65 h 67"/>
                <a:gd name="T44" fmla="*/ 21 w 21"/>
                <a:gd name="T45" fmla="*/ 65 h 67"/>
                <a:gd name="T46" fmla="*/ 21 w 21"/>
                <a:gd name="T47" fmla="*/ 67 h 67"/>
                <a:gd name="T48" fmla="*/ 0 w 21"/>
                <a:gd name="T49" fmla="*/ 67 h 67"/>
                <a:gd name="T50" fmla="*/ 0 w 21"/>
                <a:gd name="T51" fmla="*/ 65 h 67"/>
                <a:gd name="T52" fmla="*/ 2 w 21"/>
                <a:gd name="T53" fmla="*/ 65 h 67"/>
                <a:gd name="T54" fmla="*/ 3 w 21"/>
                <a:gd name="T55" fmla="*/ 63 h 67"/>
                <a:gd name="T56" fmla="*/ 3 w 21"/>
                <a:gd name="T57" fmla="*/ 60 h 67"/>
                <a:gd name="T58" fmla="*/ 3 w 21"/>
                <a:gd name="T59" fmla="*/ 56 h 67"/>
                <a:gd name="T60" fmla="*/ 3 w 21"/>
                <a:gd name="T61" fmla="*/ 32 h 67"/>
                <a:gd name="T62" fmla="*/ 3 w 21"/>
                <a:gd name="T63" fmla="*/ 29 h 67"/>
                <a:gd name="T64" fmla="*/ 3 w 21"/>
                <a:gd name="T65" fmla="*/ 25 h 67"/>
                <a:gd name="T66" fmla="*/ 2 w 21"/>
                <a:gd name="T67" fmla="*/ 25 h 67"/>
                <a:gd name="T68" fmla="*/ 0 w 21"/>
                <a:gd name="T69" fmla="*/ 24 h 67"/>
                <a:gd name="T70" fmla="*/ 0 w 21"/>
                <a:gd name="T71" fmla="*/ 22 h 67"/>
                <a:gd name="T72" fmla="*/ 17 w 21"/>
                <a:gd name="T73" fmla="*/ 22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67"/>
                <a:gd name="T113" fmla="*/ 21 w 21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67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7" y="22"/>
                  </a:moveTo>
                  <a:lnTo>
                    <a:pt x="17" y="56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4" name="Freeform 127"/>
            <p:cNvSpPr>
              <a:spLocks/>
            </p:cNvSpPr>
            <p:nvPr/>
          </p:nvSpPr>
          <p:spPr bwMode="auto">
            <a:xfrm>
              <a:off x="1517" y="3715"/>
              <a:ext cx="72" cy="70"/>
            </a:xfrm>
            <a:custGeom>
              <a:avLst/>
              <a:gdLst>
                <a:gd name="T0" fmla="*/ 27 w 72"/>
                <a:gd name="T1" fmla="*/ 2 h 70"/>
                <a:gd name="T2" fmla="*/ 27 w 72"/>
                <a:gd name="T3" fmla="*/ 10 h 70"/>
                <a:gd name="T4" fmla="*/ 32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8 w 72"/>
                <a:gd name="T15" fmla="*/ 4 h 70"/>
                <a:gd name="T16" fmla="*/ 61 w 72"/>
                <a:gd name="T17" fmla="*/ 7 h 70"/>
                <a:gd name="T18" fmla="*/ 63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2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60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4 w 72"/>
                <a:gd name="T57" fmla="*/ 14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10 h 70"/>
                <a:gd name="T64" fmla="*/ 38 w 72"/>
                <a:gd name="T65" fmla="*/ 9 h 70"/>
                <a:gd name="T66" fmla="*/ 34 w 72"/>
                <a:gd name="T67" fmla="*/ 10 h 70"/>
                <a:gd name="T68" fmla="*/ 31 w 72"/>
                <a:gd name="T69" fmla="*/ 14 h 70"/>
                <a:gd name="T70" fmla="*/ 27 w 72"/>
                <a:gd name="T71" fmla="*/ 21 h 70"/>
                <a:gd name="T72" fmla="*/ 27 w 72"/>
                <a:gd name="T73" fmla="*/ 53 h 70"/>
                <a:gd name="T74" fmla="*/ 27 w 72"/>
                <a:gd name="T75" fmla="*/ 58 h 70"/>
                <a:gd name="T76" fmla="*/ 27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2 w 72"/>
                <a:gd name="T83" fmla="*/ 67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5 w 72"/>
                <a:gd name="T105" fmla="*/ 9 h 70"/>
                <a:gd name="T106" fmla="*/ 5 w 72"/>
                <a:gd name="T107" fmla="*/ 7 h 70"/>
                <a:gd name="T108" fmla="*/ 3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7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7" y="2"/>
                  </a:moveTo>
                  <a:lnTo>
                    <a:pt x="27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4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9"/>
                  </a:lnTo>
                  <a:lnTo>
                    <a:pt x="34" y="10"/>
                  </a:lnTo>
                  <a:lnTo>
                    <a:pt x="31" y="14"/>
                  </a:lnTo>
                  <a:lnTo>
                    <a:pt x="27" y="21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5" name="Freeform 128"/>
            <p:cNvSpPr>
              <a:spLocks noEditPoints="1"/>
            </p:cNvSpPr>
            <p:nvPr/>
          </p:nvSpPr>
          <p:spPr bwMode="auto">
            <a:xfrm>
              <a:off x="1599" y="3715"/>
              <a:ext cx="67" cy="72"/>
            </a:xfrm>
            <a:custGeom>
              <a:avLst/>
              <a:gdLst>
                <a:gd name="T0" fmla="*/ 34 w 67"/>
                <a:gd name="T1" fmla="*/ 0 h 72"/>
                <a:gd name="T2" fmla="*/ 43 w 67"/>
                <a:gd name="T3" fmla="*/ 0 h 72"/>
                <a:gd name="T4" fmla="*/ 51 w 67"/>
                <a:gd name="T5" fmla="*/ 4 h 72"/>
                <a:gd name="T6" fmla="*/ 56 w 67"/>
                <a:gd name="T7" fmla="*/ 7 h 72"/>
                <a:gd name="T8" fmla="*/ 60 w 67"/>
                <a:gd name="T9" fmla="*/ 12 h 72"/>
                <a:gd name="T10" fmla="*/ 63 w 67"/>
                <a:gd name="T11" fmla="*/ 17 h 72"/>
                <a:gd name="T12" fmla="*/ 67 w 67"/>
                <a:gd name="T13" fmla="*/ 26 h 72"/>
                <a:gd name="T14" fmla="*/ 67 w 67"/>
                <a:gd name="T15" fmla="*/ 36 h 72"/>
                <a:gd name="T16" fmla="*/ 67 w 67"/>
                <a:gd name="T17" fmla="*/ 45 h 72"/>
                <a:gd name="T18" fmla="*/ 63 w 67"/>
                <a:gd name="T19" fmla="*/ 53 h 72"/>
                <a:gd name="T20" fmla="*/ 60 w 67"/>
                <a:gd name="T21" fmla="*/ 60 h 72"/>
                <a:gd name="T22" fmla="*/ 55 w 67"/>
                <a:gd name="T23" fmla="*/ 65 h 72"/>
                <a:gd name="T24" fmla="*/ 48 w 67"/>
                <a:gd name="T25" fmla="*/ 69 h 72"/>
                <a:gd name="T26" fmla="*/ 41 w 67"/>
                <a:gd name="T27" fmla="*/ 70 h 72"/>
                <a:gd name="T28" fmla="*/ 34 w 67"/>
                <a:gd name="T29" fmla="*/ 72 h 72"/>
                <a:gd name="T30" fmla="*/ 26 w 67"/>
                <a:gd name="T31" fmla="*/ 70 h 72"/>
                <a:gd name="T32" fmla="*/ 20 w 67"/>
                <a:gd name="T33" fmla="*/ 69 h 72"/>
                <a:gd name="T34" fmla="*/ 14 w 67"/>
                <a:gd name="T35" fmla="*/ 65 h 72"/>
                <a:gd name="T36" fmla="*/ 9 w 67"/>
                <a:gd name="T37" fmla="*/ 60 h 72"/>
                <a:gd name="T38" fmla="*/ 5 w 67"/>
                <a:gd name="T39" fmla="*/ 53 h 72"/>
                <a:gd name="T40" fmla="*/ 2 w 67"/>
                <a:gd name="T41" fmla="*/ 45 h 72"/>
                <a:gd name="T42" fmla="*/ 0 w 67"/>
                <a:gd name="T43" fmla="*/ 36 h 72"/>
                <a:gd name="T44" fmla="*/ 2 w 67"/>
                <a:gd name="T45" fmla="*/ 26 h 72"/>
                <a:gd name="T46" fmla="*/ 5 w 67"/>
                <a:gd name="T47" fmla="*/ 19 h 72"/>
                <a:gd name="T48" fmla="*/ 9 w 67"/>
                <a:gd name="T49" fmla="*/ 10 h 72"/>
                <a:gd name="T50" fmla="*/ 14 w 67"/>
                <a:gd name="T51" fmla="*/ 5 h 72"/>
                <a:gd name="T52" fmla="*/ 20 w 67"/>
                <a:gd name="T53" fmla="*/ 2 h 72"/>
                <a:gd name="T54" fmla="*/ 26 w 67"/>
                <a:gd name="T55" fmla="*/ 0 h 72"/>
                <a:gd name="T56" fmla="*/ 34 w 67"/>
                <a:gd name="T57" fmla="*/ 0 h 72"/>
                <a:gd name="T58" fmla="*/ 34 w 67"/>
                <a:gd name="T59" fmla="*/ 5 h 72"/>
                <a:gd name="T60" fmla="*/ 29 w 67"/>
                <a:gd name="T61" fmla="*/ 5 h 72"/>
                <a:gd name="T62" fmla="*/ 26 w 67"/>
                <a:gd name="T63" fmla="*/ 7 h 72"/>
                <a:gd name="T64" fmla="*/ 24 w 67"/>
                <a:gd name="T65" fmla="*/ 10 h 72"/>
                <a:gd name="T66" fmla="*/ 24 w 67"/>
                <a:gd name="T67" fmla="*/ 14 h 72"/>
                <a:gd name="T68" fmla="*/ 22 w 67"/>
                <a:gd name="T69" fmla="*/ 19 h 72"/>
                <a:gd name="T70" fmla="*/ 22 w 67"/>
                <a:gd name="T71" fmla="*/ 24 h 72"/>
                <a:gd name="T72" fmla="*/ 20 w 67"/>
                <a:gd name="T73" fmla="*/ 33 h 72"/>
                <a:gd name="T74" fmla="*/ 20 w 67"/>
                <a:gd name="T75" fmla="*/ 41 h 72"/>
                <a:gd name="T76" fmla="*/ 22 w 67"/>
                <a:gd name="T77" fmla="*/ 50 h 72"/>
                <a:gd name="T78" fmla="*/ 22 w 67"/>
                <a:gd name="T79" fmla="*/ 57 h 72"/>
                <a:gd name="T80" fmla="*/ 24 w 67"/>
                <a:gd name="T81" fmla="*/ 60 h 72"/>
                <a:gd name="T82" fmla="*/ 27 w 67"/>
                <a:gd name="T83" fmla="*/ 63 h 72"/>
                <a:gd name="T84" fmla="*/ 29 w 67"/>
                <a:gd name="T85" fmla="*/ 65 h 72"/>
                <a:gd name="T86" fmla="*/ 34 w 67"/>
                <a:gd name="T87" fmla="*/ 67 h 72"/>
                <a:gd name="T88" fmla="*/ 38 w 67"/>
                <a:gd name="T89" fmla="*/ 67 h 72"/>
                <a:gd name="T90" fmla="*/ 41 w 67"/>
                <a:gd name="T91" fmla="*/ 65 h 72"/>
                <a:gd name="T92" fmla="*/ 43 w 67"/>
                <a:gd name="T93" fmla="*/ 62 h 72"/>
                <a:gd name="T94" fmla="*/ 44 w 67"/>
                <a:gd name="T95" fmla="*/ 58 h 72"/>
                <a:gd name="T96" fmla="*/ 46 w 67"/>
                <a:gd name="T97" fmla="*/ 48 h 72"/>
                <a:gd name="T98" fmla="*/ 46 w 67"/>
                <a:gd name="T99" fmla="*/ 29 h 72"/>
                <a:gd name="T100" fmla="*/ 46 w 67"/>
                <a:gd name="T101" fmla="*/ 22 h 72"/>
                <a:gd name="T102" fmla="*/ 46 w 67"/>
                <a:gd name="T103" fmla="*/ 17 h 72"/>
                <a:gd name="T104" fmla="*/ 44 w 67"/>
                <a:gd name="T105" fmla="*/ 12 h 72"/>
                <a:gd name="T106" fmla="*/ 43 w 67"/>
                <a:gd name="T107" fmla="*/ 9 h 72"/>
                <a:gd name="T108" fmla="*/ 39 w 67"/>
                <a:gd name="T109" fmla="*/ 5 h 72"/>
                <a:gd name="T110" fmla="*/ 38 w 67"/>
                <a:gd name="T111" fmla="*/ 5 h 72"/>
                <a:gd name="T112" fmla="*/ 34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4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6" y="7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7" y="26"/>
                  </a:lnTo>
                  <a:lnTo>
                    <a:pt x="67" y="36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0" y="60"/>
                  </a:lnTo>
                  <a:lnTo>
                    <a:pt x="55" y="65"/>
                  </a:lnTo>
                  <a:lnTo>
                    <a:pt x="48" y="69"/>
                  </a:lnTo>
                  <a:lnTo>
                    <a:pt x="41" y="70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9" y="60"/>
                  </a:lnTo>
                  <a:lnTo>
                    <a:pt x="5" y="53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4" y="5"/>
                  </a:moveTo>
                  <a:lnTo>
                    <a:pt x="29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20" y="41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4" y="60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2"/>
                  </a:lnTo>
                  <a:lnTo>
                    <a:pt x="44" y="58"/>
                  </a:lnTo>
                  <a:lnTo>
                    <a:pt x="46" y="48"/>
                  </a:lnTo>
                  <a:lnTo>
                    <a:pt x="46" y="29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6" name="Freeform 129"/>
            <p:cNvSpPr>
              <a:spLocks/>
            </p:cNvSpPr>
            <p:nvPr/>
          </p:nvSpPr>
          <p:spPr bwMode="auto">
            <a:xfrm>
              <a:off x="1678" y="3717"/>
              <a:ext cx="71" cy="70"/>
            </a:xfrm>
            <a:custGeom>
              <a:avLst/>
              <a:gdLst>
                <a:gd name="T0" fmla="*/ 65 w 71"/>
                <a:gd name="T1" fmla="*/ 0 h 70"/>
                <a:gd name="T2" fmla="*/ 65 w 71"/>
                <a:gd name="T3" fmla="*/ 51 h 70"/>
                <a:gd name="T4" fmla="*/ 65 w 71"/>
                <a:gd name="T5" fmla="*/ 56 h 70"/>
                <a:gd name="T6" fmla="*/ 65 w 71"/>
                <a:gd name="T7" fmla="*/ 60 h 70"/>
                <a:gd name="T8" fmla="*/ 66 w 71"/>
                <a:gd name="T9" fmla="*/ 61 h 70"/>
                <a:gd name="T10" fmla="*/ 68 w 71"/>
                <a:gd name="T11" fmla="*/ 63 h 70"/>
                <a:gd name="T12" fmla="*/ 71 w 71"/>
                <a:gd name="T13" fmla="*/ 65 h 70"/>
                <a:gd name="T14" fmla="*/ 71 w 71"/>
                <a:gd name="T15" fmla="*/ 68 h 70"/>
                <a:gd name="T16" fmla="*/ 44 w 71"/>
                <a:gd name="T17" fmla="*/ 68 h 70"/>
                <a:gd name="T18" fmla="*/ 44 w 71"/>
                <a:gd name="T19" fmla="*/ 58 h 70"/>
                <a:gd name="T20" fmla="*/ 39 w 71"/>
                <a:gd name="T21" fmla="*/ 63 h 70"/>
                <a:gd name="T22" fmla="*/ 34 w 71"/>
                <a:gd name="T23" fmla="*/ 67 h 70"/>
                <a:gd name="T24" fmla="*/ 29 w 71"/>
                <a:gd name="T25" fmla="*/ 68 h 70"/>
                <a:gd name="T26" fmla="*/ 24 w 71"/>
                <a:gd name="T27" fmla="*/ 70 h 70"/>
                <a:gd name="T28" fmla="*/ 18 w 71"/>
                <a:gd name="T29" fmla="*/ 68 h 70"/>
                <a:gd name="T30" fmla="*/ 13 w 71"/>
                <a:gd name="T31" fmla="*/ 67 h 70"/>
                <a:gd name="T32" fmla="*/ 10 w 71"/>
                <a:gd name="T33" fmla="*/ 61 h 70"/>
                <a:gd name="T34" fmla="*/ 6 w 71"/>
                <a:gd name="T35" fmla="*/ 58 h 70"/>
                <a:gd name="T36" fmla="*/ 6 w 71"/>
                <a:gd name="T37" fmla="*/ 55 h 70"/>
                <a:gd name="T38" fmla="*/ 6 w 71"/>
                <a:gd name="T39" fmla="*/ 48 h 70"/>
                <a:gd name="T40" fmla="*/ 6 w 71"/>
                <a:gd name="T41" fmla="*/ 41 h 70"/>
                <a:gd name="T42" fmla="*/ 6 w 71"/>
                <a:gd name="T43" fmla="*/ 15 h 70"/>
                <a:gd name="T44" fmla="*/ 5 w 71"/>
                <a:gd name="T45" fmla="*/ 10 h 70"/>
                <a:gd name="T46" fmla="*/ 5 w 71"/>
                <a:gd name="T47" fmla="*/ 7 h 70"/>
                <a:gd name="T48" fmla="*/ 5 w 71"/>
                <a:gd name="T49" fmla="*/ 5 h 70"/>
                <a:gd name="T50" fmla="*/ 3 w 71"/>
                <a:gd name="T51" fmla="*/ 3 h 70"/>
                <a:gd name="T52" fmla="*/ 0 w 71"/>
                <a:gd name="T53" fmla="*/ 3 h 70"/>
                <a:gd name="T54" fmla="*/ 0 w 71"/>
                <a:gd name="T55" fmla="*/ 0 h 70"/>
                <a:gd name="T56" fmla="*/ 27 w 71"/>
                <a:gd name="T57" fmla="*/ 0 h 70"/>
                <a:gd name="T58" fmla="*/ 27 w 71"/>
                <a:gd name="T59" fmla="*/ 46 h 70"/>
                <a:gd name="T60" fmla="*/ 27 w 71"/>
                <a:gd name="T61" fmla="*/ 53 h 70"/>
                <a:gd name="T62" fmla="*/ 27 w 71"/>
                <a:gd name="T63" fmla="*/ 56 h 70"/>
                <a:gd name="T64" fmla="*/ 29 w 71"/>
                <a:gd name="T65" fmla="*/ 58 h 70"/>
                <a:gd name="T66" fmla="*/ 29 w 71"/>
                <a:gd name="T67" fmla="*/ 58 h 70"/>
                <a:gd name="T68" fmla="*/ 30 w 71"/>
                <a:gd name="T69" fmla="*/ 60 h 70"/>
                <a:gd name="T70" fmla="*/ 32 w 71"/>
                <a:gd name="T71" fmla="*/ 60 h 70"/>
                <a:gd name="T72" fmla="*/ 36 w 71"/>
                <a:gd name="T73" fmla="*/ 60 h 70"/>
                <a:gd name="T74" fmla="*/ 37 w 71"/>
                <a:gd name="T75" fmla="*/ 58 h 70"/>
                <a:gd name="T76" fmla="*/ 41 w 71"/>
                <a:gd name="T77" fmla="*/ 56 h 70"/>
                <a:gd name="T78" fmla="*/ 44 w 71"/>
                <a:gd name="T79" fmla="*/ 51 h 70"/>
                <a:gd name="T80" fmla="*/ 44 w 71"/>
                <a:gd name="T81" fmla="*/ 15 h 70"/>
                <a:gd name="T82" fmla="*/ 44 w 71"/>
                <a:gd name="T83" fmla="*/ 10 h 70"/>
                <a:gd name="T84" fmla="*/ 44 w 71"/>
                <a:gd name="T85" fmla="*/ 7 h 70"/>
                <a:gd name="T86" fmla="*/ 42 w 71"/>
                <a:gd name="T87" fmla="*/ 5 h 70"/>
                <a:gd name="T88" fmla="*/ 41 w 71"/>
                <a:gd name="T89" fmla="*/ 3 h 70"/>
                <a:gd name="T90" fmla="*/ 37 w 71"/>
                <a:gd name="T91" fmla="*/ 3 h 70"/>
                <a:gd name="T92" fmla="*/ 37 w 71"/>
                <a:gd name="T93" fmla="*/ 0 h 70"/>
                <a:gd name="T94" fmla="*/ 65 w 71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"/>
                <a:gd name="T145" fmla="*/ 0 h 70"/>
                <a:gd name="T146" fmla="*/ 71 w 71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" h="70">
                  <a:moveTo>
                    <a:pt x="65" y="0"/>
                  </a:moveTo>
                  <a:lnTo>
                    <a:pt x="65" y="51"/>
                  </a:lnTo>
                  <a:lnTo>
                    <a:pt x="65" y="56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39" y="63"/>
                  </a:lnTo>
                  <a:lnTo>
                    <a:pt x="34" y="67"/>
                  </a:lnTo>
                  <a:lnTo>
                    <a:pt x="29" y="68"/>
                  </a:lnTo>
                  <a:lnTo>
                    <a:pt x="24" y="70"/>
                  </a:lnTo>
                  <a:lnTo>
                    <a:pt x="18" y="68"/>
                  </a:lnTo>
                  <a:lnTo>
                    <a:pt x="13" y="67"/>
                  </a:lnTo>
                  <a:lnTo>
                    <a:pt x="10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6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4" y="15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7" name="Freeform 130"/>
            <p:cNvSpPr>
              <a:spLocks/>
            </p:cNvSpPr>
            <p:nvPr/>
          </p:nvSpPr>
          <p:spPr bwMode="auto">
            <a:xfrm>
              <a:off x="1761" y="3715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0 h 70"/>
                <a:gd name="T4" fmla="*/ 33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9 w 72"/>
                <a:gd name="T15" fmla="*/ 4 h 70"/>
                <a:gd name="T16" fmla="*/ 62 w 72"/>
                <a:gd name="T17" fmla="*/ 7 h 70"/>
                <a:gd name="T18" fmla="*/ 65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7 w 72"/>
                <a:gd name="T31" fmla="*/ 62 h 70"/>
                <a:gd name="T32" fmla="*/ 67 w 72"/>
                <a:gd name="T33" fmla="*/ 63 h 70"/>
                <a:gd name="T34" fmla="*/ 69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5 w 72"/>
                <a:gd name="T49" fmla="*/ 60 h 70"/>
                <a:gd name="T50" fmla="*/ 45 w 72"/>
                <a:gd name="T51" fmla="*/ 53 h 70"/>
                <a:gd name="T52" fmla="*/ 45 w 72"/>
                <a:gd name="T53" fmla="*/ 24 h 70"/>
                <a:gd name="T54" fmla="*/ 45 w 72"/>
                <a:gd name="T55" fmla="*/ 17 h 70"/>
                <a:gd name="T56" fmla="*/ 45 w 72"/>
                <a:gd name="T57" fmla="*/ 14 h 70"/>
                <a:gd name="T58" fmla="*/ 43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9 h 70"/>
                <a:gd name="T66" fmla="*/ 35 w 72"/>
                <a:gd name="T67" fmla="*/ 10 h 70"/>
                <a:gd name="T68" fmla="*/ 31 w 72"/>
                <a:gd name="T69" fmla="*/ 14 h 70"/>
                <a:gd name="T70" fmla="*/ 28 w 72"/>
                <a:gd name="T71" fmla="*/ 21 h 70"/>
                <a:gd name="T72" fmla="*/ 28 w 72"/>
                <a:gd name="T73" fmla="*/ 53 h 70"/>
                <a:gd name="T74" fmla="*/ 28 w 72"/>
                <a:gd name="T75" fmla="*/ 58 h 70"/>
                <a:gd name="T76" fmla="*/ 28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5 h 70"/>
                <a:gd name="T92" fmla="*/ 6 w 72"/>
                <a:gd name="T93" fmla="*/ 63 h 70"/>
                <a:gd name="T94" fmla="*/ 7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7 w 72"/>
                <a:gd name="T105" fmla="*/ 9 h 70"/>
                <a:gd name="T106" fmla="*/ 6 w 72"/>
                <a:gd name="T107" fmla="*/ 7 h 70"/>
                <a:gd name="T108" fmla="*/ 4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9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5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8" y="21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8" name="Freeform 131"/>
            <p:cNvSpPr>
              <a:spLocks/>
            </p:cNvSpPr>
            <p:nvPr/>
          </p:nvSpPr>
          <p:spPr bwMode="auto">
            <a:xfrm>
              <a:off x="1871" y="3760"/>
              <a:ext cx="22" cy="65"/>
            </a:xfrm>
            <a:custGeom>
              <a:avLst/>
              <a:gdLst>
                <a:gd name="T0" fmla="*/ 19 w 22"/>
                <a:gd name="T1" fmla="*/ 0 h 65"/>
                <a:gd name="T2" fmla="*/ 19 w 22"/>
                <a:gd name="T3" fmla="*/ 54 h 65"/>
                <a:gd name="T4" fmla="*/ 19 w 22"/>
                <a:gd name="T5" fmla="*/ 59 h 65"/>
                <a:gd name="T6" fmla="*/ 19 w 22"/>
                <a:gd name="T7" fmla="*/ 61 h 65"/>
                <a:gd name="T8" fmla="*/ 20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3 w 22"/>
                <a:gd name="T19" fmla="*/ 63 h 65"/>
                <a:gd name="T20" fmla="*/ 3 w 22"/>
                <a:gd name="T21" fmla="*/ 61 h 65"/>
                <a:gd name="T22" fmla="*/ 5 w 22"/>
                <a:gd name="T23" fmla="*/ 59 h 65"/>
                <a:gd name="T24" fmla="*/ 5 w 22"/>
                <a:gd name="T25" fmla="*/ 54 h 65"/>
                <a:gd name="T26" fmla="*/ 5 w 22"/>
                <a:gd name="T27" fmla="*/ 10 h 65"/>
                <a:gd name="T28" fmla="*/ 5 w 22"/>
                <a:gd name="T29" fmla="*/ 5 h 65"/>
                <a:gd name="T30" fmla="*/ 3 w 22"/>
                <a:gd name="T31" fmla="*/ 3 h 65"/>
                <a:gd name="T32" fmla="*/ 3 w 22"/>
                <a:gd name="T33" fmla="*/ 1 h 65"/>
                <a:gd name="T34" fmla="*/ 0 w 22"/>
                <a:gd name="T35" fmla="*/ 1 h 65"/>
                <a:gd name="T36" fmla="*/ 0 w 22"/>
                <a:gd name="T37" fmla="*/ 0 h 65"/>
                <a:gd name="T38" fmla="*/ 19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9" y="0"/>
                  </a:moveTo>
                  <a:lnTo>
                    <a:pt x="19" y="54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9" name="Freeform 132"/>
            <p:cNvSpPr>
              <a:spLocks/>
            </p:cNvSpPr>
            <p:nvPr/>
          </p:nvSpPr>
          <p:spPr bwMode="auto">
            <a:xfrm>
              <a:off x="2715" y="2676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8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18 h 378"/>
                <a:gd name="T20" fmla="*/ 72 w 378"/>
                <a:gd name="T21" fmla="*/ 41 h 378"/>
                <a:gd name="T22" fmla="*/ 43 w 378"/>
                <a:gd name="T23" fmla="*/ 70 h 378"/>
                <a:gd name="T24" fmla="*/ 21 w 378"/>
                <a:gd name="T25" fmla="*/ 106 h 378"/>
                <a:gd name="T26" fmla="*/ 6 w 378"/>
                <a:gd name="T27" fmla="*/ 145 h 378"/>
                <a:gd name="T28" fmla="*/ 0 w 378"/>
                <a:gd name="T29" fmla="*/ 188 h 378"/>
                <a:gd name="T30" fmla="*/ 6 w 378"/>
                <a:gd name="T31" fmla="*/ 232 h 378"/>
                <a:gd name="T32" fmla="*/ 21 w 378"/>
                <a:gd name="T33" fmla="*/ 272 h 378"/>
                <a:gd name="T34" fmla="*/ 43 w 378"/>
                <a:gd name="T35" fmla="*/ 307 h 378"/>
                <a:gd name="T36" fmla="*/ 72 w 378"/>
                <a:gd name="T37" fmla="*/ 336 h 378"/>
                <a:gd name="T38" fmla="*/ 106 w 378"/>
                <a:gd name="T39" fmla="*/ 359 h 378"/>
                <a:gd name="T40" fmla="*/ 147 w 378"/>
                <a:gd name="T41" fmla="*/ 372 h 378"/>
                <a:gd name="T42" fmla="*/ 190 w 378"/>
                <a:gd name="T43" fmla="*/ 378 h 378"/>
                <a:gd name="T44" fmla="*/ 233 w 378"/>
                <a:gd name="T45" fmla="*/ 372 h 378"/>
                <a:gd name="T46" fmla="*/ 272 w 378"/>
                <a:gd name="T47" fmla="*/ 359 h 378"/>
                <a:gd name="T48" fmla="*/ 308 w 378"/>
                <a:gd name="T49" fmla="*/ 336 h 378"/>
                <a:gd name="T50" fmla="*/ 337 w 378"/>
                <a:gd name="T51" fmla="*/ 307 h 378"/>
                <a:gd name="T52" fmla="*/ 359 w 378"/>
                <a:gd name="T53" fmla="*/ 272 h 378"/>
                <a:gd name="T54" fmla="*/ 373 w 378"/>
                <a:gd name="T55" fmla="*/ 232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21" y="106"/>
                  </a:lnTo>
                  <a:lnTo>
                    <a:pt x="6" y="145"/>
                  </a:lnTo>
                  <a:lnTo>
                    <a:pt x="0" y="188"/>
                  </a:lnTo>
                  <a:lnTo>
                    <a:pt x="6" y="232"/>
                  </a:lnTo>
                  <a:lnTo>
                    <a:pt x="21" y="272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7" y="372"/>
                  </a:lnTo>
                  <a:lnTo>
                    <a:pt x="190" y="378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2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0" name="Freeform 133"/>
            <p:cNvSpPr>
              <a:spLocks noEditPoints="1"/>
            </p:cNvSpPr>
            <p:nvPr/>
          </p:nvSpPr>
          <p:spPr bwMode="auto">
            <a:xfrm>
              <a:off x="2844" y="2859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6 w 65"/>
                <a:gd name="T3" fmla="*/ 58 h 90"/>
                <a:gd name="T4" fmla="*/ 32 w 65"/>
                <a:gd name="T5" fmla="*/ 59 h 90"/>
                <a:gd name="T6" fmla="*/ 27 w 65"/>
                <a:gd name="T7" fmla="*/ 61 h 90"/>
                <a:gd name="T8" fmla="*/ 24 w 65"/>
                <a:gd name="T9" fmla="*/ 63 h 90"/>
                <a:gd name="T10" fmla="*/ 15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1 w 65"/>
                <a:gd name="T17" fmla="*/ 47 h 90"/>
                <a:gd name="T18" fmla="*/ 0 w 65"/>
                <a:gd name="T19" fmla="*/ 41 h 90"/>
                <a:gd name="T20" fmla="*/ 0 w 65"/>
                <a:gd name="T21" fmla="*/ 34 h 90"/>
                <a:gd name="T22" fmla="*/ 0 w 65"/>
                <a:gd name="T23" fmla="*/ 24 h 90"/>
                <a:gd name="T24" fmla="*/ 3 w 65"/>
                <a:gd name="T25" fmla="*/ 15 h 90"/>
                <a:gd name="T26" fmla="*/ 6 w 65"/>
                <a:gd name="T27" fmla="*/ 12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29 w 65"/>
                <a:gd name="T35" fmla="*/ 0 h 90"/>
                <a:gd name="T36" fmla="*/ 34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58 w 65"/>
                <a:gd name="T47" fmla="*/ 0 h 90"/>
                <a:gd name="T48" fmla="*/ 58 w 65"/>
                <a:gd name="T49" fmla="*/ 77 h 90"/>
                <a:gd name="T50" fmla="*/ 58 w 65"/>
                <a:gd name="T51" fmla="*/ 82 h 90"/>
                <a:gd name="T52" fmla="*/ 59 w 65"/>
                <a:gd name="T53" fmla="*/ 85 h 90"/>
                <a:gd name="T54" fmla="*/ 61 w 65"/>
                <a:gd name="T55" fmla="*/ 87 h 90"/>
                <a:gd name="T56" fmla="*/ 65 w 65"/>
                <a:gd name="T57" fmla="*/ 89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9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39 w 65"/>
                <a:gd name="T71" fmla="*/ 85 h 90"/>
                <a:gd name="T72" fmla="*/ 39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39 w 65"/>
                <a:gd name="T83" fmla="*/ 18 h 90"/>
                <a:gd name="T84" fmla="*/ 39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4 w 65"/>
                <a:gd name="T91" fmla="*/ 5 h 90"/>
                <a:gd name="T92" fmla="*/ 32 w 65"/>
                <a:gd name="T93" fmla="*/ 3 h 90"/>
                <a:gd name="T94" fmla="*/ 30 w 65"/>
                <a:gd name="T95" fmla="*/ 3 h 90"/>
                <a:gd name="T96" fmla="*/ 25 w 65"/>
                <a:gd name="T97" fmla="*/ 5 h 90"/>
                <a:gd name="T98" fmla="*/ 22 w 65"/>
                <a:gd name="T99" fmla="*/ 8 h 90"/>
                <a:gd name="T100" fmla="*/ 20 w 65"/>
                <a:gd name="T101" fmla="*/ 12 h 90"/>
                <a:gd name="T102" fmla="*/ 18 w 65"/>
                <a:gd name="T103" fmla="*/ 17 h 90"/>
                <a:gd name="T104" fmla="*/ 18 w 65"/>
                <a:gd name="T105" fmla="*/ 24 h 90"/>
                <a:gd name="T106" fmla="*/ 17 w 65"/>
                <a:gd name="T107" fmla="*/ 32 h 90"/>
                <a:gd name="T108" fmla="*/ 18 w 65"/>
                <a:gd name="T109" fmla="*/ 41 h 90"/>
                <a:gd name="T110" fmla="*/ 18 w 65"/>
                <a:gd name="T111" fmla="*/ 47 h 90"/>
                <a:gd name="T112" fmla="*/ 22 w 65"/>
                <a:gd name="T113" fmla="*/ 51 h 90"/>
                <a:gd name="T114" fmla="*/ 24 w 65"/>
                <a:gd name="T115" fmla="*/ 54 h 90"/>
                <a:gd name="T116" fmla="*/ 29 w 65"/>
                <a:gd name="T117" fmla="*/ 56 h 90"/>
                <a:gd name="T118" fmla="*/ 30 w 65"/>
                <a:gd name="T119" fmla="*/ 54 h 90"/>
                <a:gd name="T120" fmla="*/ 34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39" y="18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7" y="32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22" y="51"/>
                  </a:lnTo>
                  <a:lnTo>
                    <a:pt x="24" y="54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1" name="Freeform 134"/>
            <p:cNvSpPr>
              <a:spLocks/>
            </p:cNvSpPr>
            <p:nvPr/>
          </p:nvSpPr>
          <p:spPr bwMode="auto">
            <a:xfrm>
              <a:off x="2763" y="2724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9 w 284"/>
                <a:gd name="T3" fmla="*/ 102 h 282"/>
                <a:gd name="T4" fmla="*/ 264 w 284"/>
                <a:gd name="T5" fmla="*/ 70 h 282"/>
                <a:gd name="T6" fmla="*/ 241 w 284"/>
                <a:gd name="T7" fmla="*/ 41 h 282"/>
                <a:gd name="T8" fmla="*/ 214 w 284"/>
                <a:gd name="T9" fmla="*/ 18 h 282"/>
                <a:gd name="T10" fmla="*/ 180 w 284"/>
                <a:gd name="T11" fmla="*/ 5 h 282"/>
                <a:gd name="T12" fmla="*/ 142 w 284"/>
                <a:gd name="T13" fmla="*/ 0 h 282"/>
                <a:gd name="T14" fmla="*/ 105 w 284"/>
                <a:gd name="T15" fmla="*/ 5 h 282"/>
                <a:gd name="T16" fmla="*/ 70 w 284"/>
                <a:gd name="T17" fmla="*/ 18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2 h 282"/>
                <a:gd name="T24" fmla="*/ 0 w 284"/>
                <a:gd name="T25" fmla="*/ 140 h 282"/>
                <a:gd name="T26" fmla="*/ 5 w 284"/>
                <a:gd name="T27" fmla="*/ 179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5 w 284"/>
                <a:gd name="T35" fmla="*/ 277 h 282"/>
                <a:gd name="T36" fmla="*/ 142 w 284"/>
                <a:gd name="T37" fmla="*/ 282 h 282"/>
                <a:gd name="T38" fmla="*/ 180 w 284"/>
                <a:gd name="T39" fmla="*/ 277 h 282"/>
                <a:gd name="T40" fmla="*/ 214 w 284"/>
                <a:gd name="T41" fmla="*/ 263 h 282"/>
                <a:gd name="T42" fmla="*/ 241 w 284"/>
                <a:gd name="T43" fmla="*/ 241 h 282"/>
                <a:gd name="T44" fmla="*/ 264 w 284"/>
                <a:gd name="T45" fmla="*/ 212 h 282"/>
                <a:gd name="T46" fmla="*/ 279 w 284"/>
                <a:gd name="T47" fmla="*/ 179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9" y="102"/>
                  </a:lnTo>
                  <a:lnTo>
                    <a:pt x="264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9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5" y="277"/>
                  </a:lnTo>
                  <a:lnTo>
                    <a:pt x="142" y="282"/>
                  </a:lnTo>
                  <a:lnTo>
                    <a:pt x="180" y="277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4" y="212"/>
                  </a:lnTo>
                  <a:lnTo>
                    <a:pt x="279" y="179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2" name="Freeform 135"/>
            <p:cNvSpPr>
              <a:spLocks/>
            </p:cNvSpPr>
            <p:nvPr/>
          </p:nvSpPr>
          <p:spPr bwMode="auto">
            <a:xfrm>
              <a:off x="1768" y="3112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6 w 378"/>
                <a:gd name="T9" fmla="*/ 41 h 377"/>
                <a:gd name="T10" fmla="*/ 272 w 378"/>
                <a:gd name="T11" fmla="*/ 18 h 377"/>
                <a:gd name="T12" fmla="*/ 233 w 378"/>
                <a:gd name="T13" fmla="*/ 5 h 377"/>
                <a:gd name="T14" fmla="*/ 188 w 378"/>
                <a:gd name="T15" fmla="*/ 0 h 377"/>
                <a:gd name="T16" fmla="*/ 146 w 378"/>
                <a:gd name="T17" fmla="*/ 5 h 377"/>
                <a:gd name="T18" fmla="*/ 106 w 378"/>
                <a:gd name="T19" fmla="*/ 18 h 377"/>
                <a:gd name="T20" fmla="*/ 70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7 h 377"/>
                <a:gd name="T36" fmla="*/ 70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88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6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8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7"/>
                  </a:lnTo>
                  <a:lnTo>
                    <a:pt x="70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88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6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3" name="Freeform 136"/>
            <p:cNvSpPr>
              <a:spLocks noEditPoints="1"/>
            </p:cNvSpPr>
            <p:nvPr/>
          </p:nvSpPr>
          <p:spPr bwMode="auto">
            <a:xfrm>
              <a:off x="1895" y="3295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7 w 65"/>
                <a:gd name="T3" fmla="*/ 58 h 90"/>
                <a:gd name="T4" fmla="*/ 34 w 65"/>
                <a:gd name="T5" fmla="*/ 59 h 90"/>
                <a:gd name="T6" fmla="*/ 29 w 65"/>
                <a:gd name="T7" fmla="*/ 61 h 90"/>
                <a:gd name="T8" fmla="*/ 24 w 65"/>
                <a:gd name="T9" fmla="*/ 63 h 90"/>
                <a:gd name="T10" fmla="*/ 17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3 w 65"/>
                <a:gd name="T17" fmla="*/ 46 h 90"/>
                <a:gd name="T18" fmla="*/ 0 w 65"/>
                <a:gd name="T19" fmla="*/ 41 h 90"/>
                <a:gd name="T20" fmla="*/ 0 w 65"/>
                <a:gd name="T21" fmla="*/ 34 h 90"/>
                <a:gd name="T22" fmla="*/ 1 w 65"/>
                <a:gd name="T23" fmla="*/ 24 h 90"/>
                <a:gd name="T24" fmla="*/ 3 w 65"/>
                <a:gd name="T25" fmla="*/ 15 h 90"/>
                <a:gd name="T26" fmla="*/ 7 w 65"/>
                <a:gd name="T27" fmla="*/ 10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31 w 65"/>
                <a:gd name="T35" fmla="*/ 0 h 90"/>
                <a:gd name="T36" fmla="*/ 36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60 w 65"/>
                <a:gd name="T47" fmla="*/ 0 h 90"/>
                <a:gd name="T48" fmla="*/ 60 w 65"/>
                <a:gd name="T49" fmla="*/ 77 h 90"/>
                <a:gd name="T50" fmla="*/ 60 w 65"/>
                <a:gd name="T51" fmla="*/ 82 h 90"/>
                <a:gd name="T52" fmla="*/ 60 w 65"/>
                <a:gd name="T53" fmla="*/ 85 h 90"/>
                <a:gd name="T54" fmla="*/ 61 w 65"/>
                <a:gd name="T55" fmla="*/ 87 h 90"/>
                <a:gd name="T56" fmla="*/ 65 w 65"/>
                <a:gd name="T57" fmla="*/ 88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8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41 w 65"/>
                <a:gd name="T71" fmla="*/ 85 h 90"/>
                <a:gd name="T72" fmla="*/ 41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41 w 65"/>
                <a:gd name="T83" fmla="*/ 18 h 90"/>
                <a:gd name="T84" fmla="*/ 41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6 w 65"/>
                <a:gd name="T91" fmla="*/ 5 h 90"/>
                <a:gd name="T92" fmla="*/ 34 w 65"/>
                <a:gd name="T93" fmla="*/ 3 h 90"/>
                <a:gd name="T94" fmla="*/ 31 w 65"/>
                <a:gd name="T95" fmla="*/ 3 h 90"/>
                <a:gd name="T96" fmla="*/ 27 w 65"/>
                <a:gd name="T97" fmla="*/ 5 h 90"/>
                <a:gd name="T98" fmla="*/ 24 w 65"/>
                <a:gd name="T99" fmla="*/ 8 h 90"/>
                <a:gd name="T100" fmla="*/ 20 w 65"/>
                <a:gd name="T101" fmla="*/ 12 h 90"/>
                <a:gd name="T102" fmla="*/ 20 w 65"/>
                <a:gd name="T103" fmla="*/ 17 h 90"/>
                <a:gd name="T104" fmla="*/ 19 w 65"/>
                <a:gd name="T105" fmla="*/ 24 h 90"/>
                <a:gd name="T106" fmla="*/ 19 w 65"/>
                <a:gd name="T107" fmla="*/ 32 h 90"/>
                <a:gd name="T108" fmla="*/ 19 w 65"/>
                <a:gd name="T109" fmla="*/ 41 h 90"/>
                <a:gd name="T110" fmla="*/ 20 w 65"/>
                <a:gd name="T111" fmla="*/ 47 h 90"/>
                <a:gd name="T112" fmla="*/ 22 w 65"/>
                <a:gd name="T113" fmla="*/ 51 h 90"/>
                <a:gd name="T114" fmla="*/ 25 w 65"/>
                <a:gd name="T115" fmla="*/ 54 h 90"/>
                <a:gd name="T116" fmla="*/ 29 w 65"/>
                <a:gd name="T117" fmla="*/ 56 h 90"/>
                <a:gd name="T118" fmla="*/ 32 w 65"/>
                <a:gd name="T119" fmla="*/ 54 h 90"/>
                <a:gd name="T120" fmla="*/ 36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7" y="58"/>
                  </a:lnTo>
                  <a:lnTo>
                    <a:pt x="34" y="59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0" y="85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1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4" name="Freeform 137"/>
            <p:cNvSpPr>
              <a:spLocks/>
            </p:cNvSpPr>
            <p:nvPr/>
          </p:nvSpPr>
          <p:spPr bwMode="auto">
            <a:xfrm>
              <a:off x="1816" y="3160"/>
              <a:ext cx="282" cy="282"/>
            </a:xfrm>
            <a:custGeom>
              <a:avLst/>
              <a:gdLst>
                <a:gd name="T0" fmla="*/ 282 w 282"/>
                <a:gd name="T1" fmla="*/ 140 h 282"/>
                <a:gd name="T2" fmla="*/ 277 w 282"/>
                <a:gd name="T3" fmla="*/ 102 h 282"/>
                <a:gd name="T4" fmla="*/ 263 w 282"/>
                <a:gd name="T5" fmla="*/ 70 h 282"/>
                <a:gd name="T6" fmla="*/ 241 w 282"/>
                <a:gd name="T7" fmla="*/ 41 h 282"/>
                <a:gd name="T8" fmla="*/ 212 w 282"/>
                <a:gd name="T9" fmla="*/ 18 h 282"/>
                <a:gd name="T10" fmla="*/ 178 w 282"/>
                <a:gd name="T11" fmla="*/ 5 h 282"/>
                <a:gd name="T12" fmla="*/ 140 w 282"/>
                <a:gd name="T13" fmla="*/ 0 h 282"/>
                <a:gd name="T14" fmla="*/ 103 w 282"/>
                <a:gd name="T15" fmla="*/ 5 h 282"/>
                <a:gd name="T16" fmla="*/ 70 w 282"/>
                <a:gd name="T17" fmla="*/ 18 h 282"/>
                <a:gd name="T18" fmla="*/ 41 w 282"/>
                <a:gd name="T19" fmla="*/ 41 h 282"/>
                <a:gd name="T20" fmla="*/ 19 w 282"/>
                <a:gd name="T21" fmla="*/ 70 h 282"/>
                <a:gd name="T22" fmla="*/ 5 w 282"/>
                <a:gd name="T23" fmla="*/ 102 h 282"/>
                <a:gd name="T24" fmla="*/ 0 w 282"/>
                <a:gd name="T25" fmla="*/ 140 h 282"/>
                <a:gd name="T26" fmla="*/ 5 w 282"/>
                <a:gd name="T27" fmla="*/ 177 h 282"/>
                <a:gd name="T28" fmla="*/ 19 w 282"/>
                <a:gd name="T29" fmla="*/ 212 h 282"/>
                <a:gd name="T30" fmla="*/ 41 w 282"/>
                <a:gd name="T31" fmla="*/ 241 h 282"/>
                <a:gd name="T32" fmla="*/ 70 w 282"/>
                <a:gd name="T33" fmla="*/ 263 h 282"/>
                <a:gd name="T34" fmla="*/ 103 w 282"/>
                <a:gd name="T35" fmla="*/ 276 h 282"/>
                <a:gd name="T36" fmla="*/ 140 w 282"/>
                <a:gd name="T37" fmla="*/ 282 h 282"/>
                <a:gd name="T38" fmla="*/ 178 w 282"/>
                <a:gd name="T39" fmla="*/ 276 h 282"/>
                <a:gd name="T40" fmla="*/ 212 w 282"/>
                <a:gd name="T41" fmla="*/ 263 h 282"/>
                <a:gd name="T42" fmla="*/ 241 w 282"/>
                <a:gd name="T43" fmla="*/ 241 h 282"/>
                <a:gd name="T44" fmla="*/ 263 w 282"/>
                <a:gd name="T45" fmla="*/ 212 h 282"/>
                <a:gd name="T46" fmla="*/ 277 w 282"/>
                <a:gd name="T47" fmla="*/ 177 h 282"/>
                <a:gd name="T48" fmla="*/ 282 w 282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2"/>
                <a:gd name="T77" fmla="*/ 282 w 282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2">
                  <a:moveTo>
                    <a:pt x="282" y="140"/>
                  </a:moveTo>
                  <a:lnTo>
                    <a:pt x="277" y="102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2" y="18"/>
                  </a:lnTo>
                  <a:lnTo>
                    <a:pt x="178" y="5"/>
                  </a:lnTo>
                  <a:lnTo>
                    <a:pt x="140" y="0"/>
                  </a:lnTo>
                  <a:lnTo>
                    <a:pt x="103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7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3" y="276"/>
                  </a:lnTo>
                  <a:lnTo>
                    <a:pt x="140" y="282"/>
                  </a:lnTo>
                  <a:lnTo>
                    <a:pt x="178" y="276"/>
                  </a:lnTo>
                  <a:lnTo>
                    <a:pt x="212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7" y="177"/>
                  </a:lnTo>
                  <a:lnTo>
                    <a:pt x="282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5" name="Freeform 138"/>
            <p:cNvSpPr>
              <a:spLocks/>
            </p:cNvSpPr>
            <p:nvPr/>
          </p:nvSpPr>
          <p:spPr bwMode="auto">
            <a:xfrm>
              <a:off x="4459" y="2305"/>
              <a:ext cx="378" cy="377"/>
            </a:xfrm>
            <a:custGeom>
              <a:avLst/>
              <a:gdLst>
                <a:gd name="T0" fmla="*/ 378 w 378"/>
                <a:gd name="T1" fmla="*/ 189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1 h 377"/>
                <a:gd name="T8" fmla="*/ 308 w 378"/>
                <a:gd name="T9" fmla="*/ 42 h 377"/>
                <a:gd name="T10" fmla="*/ 272 w 378"/>
                <a:gd name="T11" fmla="*/ 20 h 377"/>
                <a:gd name="T12" fmla="*/ 233 w 378"/>
                <a:gd name="T13" fmla="*/ 5 h 377"/>
                <a:gd name="T14" fmla="*/ 190 w 378"/>
                <a:gd name="T15" fmla="*/ 0 h 377"/>
                <a:gd name="T16" fmla="*/ 146 w 378"/>
                <a:gd name="T17" fmla="*/ 5 h 377"/>
                <a:gd name="T18" fmla="*/ 106 w 378"/>
                <a:gd name="T19" fmla="*/ 20 h 377"/>
                <a:gd name="T20" fmla="*/ 72 w 378"/>
                <a:gd name="T21" fmla="*/ 42 h 377"/>
                <a:gd name="T22" fmla="*/ 43 w 378"/>
                <a:gd name="T23" fmla="*/ 71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9 h 377"/>
                <a:gd name="T30" fmla="*/ 5 w 378"/>
                <a:gd name="T31" fmla="*/ 232 h 377"/>
                <a:gd name="T32" fmla="*/ 19 w 378"/>
                <a:gd name="T33" fmla="*/ 271 h 377"/>
                <a:gd name="T34" fmla="*/ 43 w 378"/>
                <a:gd name="T35" fmla="*/ 307 h 377"/>
                <a:gd name="T36" fmla="*/ 72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90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8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9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9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1"/>
                  </a:lnTo>
                  <a:lnTo>
                    <a:pt x="308" y="42"/>
                  </a:lnTo>
                  <a:lnTo>
                    <a:pt x="272" y="20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6" y="5"/>
                  </a:lnTo>
                  <a:lnTo>
                    <a:pt x="106" y="20"/>
                  </a:lnTo>
                  <a:lnTo>
                    <a:pt x="72" y="42"/>
                  </a:lnTo>
                  <a:lnTo>
                    <a:pt x="43" y="71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9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90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6" name="Freeform 139"/>
            <p:cNvSpPr>
              <a:spLocks noEditPoints="1"/>
            </p:cNvSpPr>
            <p:nvPr/>
          </p:nvSpPr>
          <p:spPr bwMode="auto">
            <a:xfrm>
              <a:off x="4586" y="2488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7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2 w 65"/>
                <a:gd name="T13" fmla="*/ 58 h 92"/>
                <a:gd name="T14" fmla="*/ 7 w 65"/>
                <a:gd name="T15" fmla="*/ 53 h 92"/>
                <a:gd name="T16" fmla="*/ 3 w 65"/>
                <a:gd name="T17" fmla="*/ 47 h 92"/>
                <a:gd name="T18" fmla="*/ 1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5 w 65"/>
                <a:gd name="T25" fmla="*/ 17 h 92"/>
                <a:gd name="T26" fmla="*/ 8 w 65"/>
                <a:gd name="T27" fmla="*/ 12 h 92"/>
                <a:gd name="T28" fmla="*/ 12 w 65"/>
                <a:gd name="T29" fmla="*/ 6 h 92"/>
                <a:gd name="T30" fmla="*/ 15 w 65"/>
                <a:gd name="T31" fmla="*/ 3 h 92"/>
                <a:gd name="T32" fmla="*/ 24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41 w 65"/>
                <a:gd name="T39" fmla="*/ 1 h 92"/>
                <a:gd name="T40" fmla="*/ 44 w 65"/>
                <a:gd name="T41" fmla="*/ 3 h 92"/>
                <a:gd name="T42" fmla="*/ 48 w 65"/>
                <a:gd name="T43" fmla="*/ 5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3 h 92"/>
                <a:gd name="T52" fmla="*/ 61 w 65"/>
                <a:gd name="T53" fmla="*/ 85 h 92"/>
                <a:gd name="T54" fmla="*/ 63 w 65"/>
                <a:gd name="T55" fmla="*/ 87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9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3 h 92"/>
                <a:gd name="T86" fmla="*/ 41 w 65"/>
                <a:gd name="T87" fmla="*/ 12 h 92"/>
                <a:gd name="T88" fmla="*/ 39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2 w 65"/>
                <a:gd name="T95" fmla="*/ 3 h 92"/>
                <a:gd name="T96" fmla="*/ 27 w 65"/>
                <a:gd name="T97" fmla="*/ 5 h 92"/>
                <a:gd name="T98" fmla="*/ 24 w 65"/>
                <a:gd name="T99" fmla="*/ 8 h 92"/>
                <a:gd name="T100" fmla="*/ 22 w 65"/>
                <a:gd name="T101" fmla="*/ 12 h 92"/>
                <a:gd name="T102" fmla="*/ 20 w 65"/>
                <a:gd name="T103" fmla="*/ 17 h 92"/>
                <a:gd name="T104" fmla="*/ 19 w 65"/>
                <a:gd name="T105" fmla="*/ 24 h 92"/>
                <a:gd name="T106" fmla="*/ 19 w 65"/>
                <a:gd name="T107" fmla="*/ 32 h 92"/>
                <a:gd name="T108" fmla="*/ 19 w 65"/>
                <a:gd name="T109" fmla="*/ 41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4 h 92"/>
                <a:gd name="T116" fmla="*/ 30 w 65"/>
                <a:gd name="T117" fmla="*/ 56 h 92"/>
                <a:gd name="T118" fmla="*/ 32 w 65"/>
                <a:gd name="T119" fmla="*/ 56 h 92"/>
                <a:gd name="T120" fmla="*/ 36 w 65"/>
                <a:gd name="T121" fmla="*/ 54 h 92"/>
                <a:gd name="T122" fmla="*/ 39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7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7" name="Freeform 140"/>
            <p:cNvSpPr>
              <a:spLocks/>
            </p:cNvSpPr>
            <p:nvPr/>
          </p:nvSpPr>
          <p:spPr bwMode="auto">
            <a:xfrm>
              <a:off x="4507" y="2353"/>
              <a:ext cx="284" cy="283"/>
            </a:xfrm>
            <a:custGeom>
              <a:avLst/>
              <a:gdLst>
                <a:gd name="T0" fmla="*/ 284 w 284"/>
                <a:gd name="T1" fmla="*/ 141 h 283"/>
                <a:gd name="T2" fmla="*/ 279 w 284"/>
                <a:gd name="T3" fmla="*/ 104 h 283"/>
                <a:gd name="T4" fmla="*/ 263 w 284"/>
                <a:gd name="T5" fmla="*/ 70 h 283"/>
                <a:gd name="T6" fmla="*/ 241 w 284"/>
                <a:gd name="T7" fmla="*/ 41 h 283"/>
                <a:gd name="T8" fmla="*/ 214 w 284"/>
                <a:gd name="T9" fmla="*/ 18 h 283"/>
                <a:gd name="T10" fmla="*/ 180 w 284"/>
                <a:gd name="T11" fmla="*/ 5 h 283"/>
                <a:gd name="T12" fmla="*/ 142 w 284"/>
                <a:gd name="T13" fmla="*/ 0 h 283"/>
                <a:gd name="T14" fmla="*/ 104 w 284"/>
                <a:gd name="T15" fmla="*/ 5 h 283"/>
                <a:gd name="T16" fmla="*/ 70 w 284"/>
                <a:gd name="T17" fmla="*/ 18 h 283"/>
                <a:gd name="T18" fmla="*/ 41 w 284"/>
                <a:gd name="T19" fmla="*/ 41 h 283"/>
                <a:gd name="T20" fmla="*/ 19 w 284"/>
                <a:gd name="T21" fmla="*/ 70 h 283"/>
                <a:gd name="T22" fmla="*/ 5 w 284"/>
                <a:gd name="T23" fmla="*/ 104 h 283"/>
                <a:gd name="T24" fmla="*/ 0 w 284"/>
                <a:gd name="T25" fmla="*/ 141 h 283"/>
                <a:gd name="T26" fmla="*/ 5 w 284"/>
                <a:gd name="T27" fmla="*/ 179 h 283"/>
                <a:gd name="T28" fmla="*/ 19 w 284"/>
                <a:gd name="T29" fmla="*/ 213 h 283"/>
                <a:gd name="T30" fmla="*/ 41 w 284"/>
                <a:gd name="T31" fmla="*/ 241 h 283"/>
                <a:gd name="T32" fmla="*/ 70 w 284"/>
                <a:gd name="T33" fmla="*/ 263 h 283"/>
                <a:gd name="T34" fmla="*/ 104 w 284"/>
                <a:gd name="T35" fmla="*/ 278 h 283"/>
                <a:gd name="T36" fmla="*/ 142 w 284"/>
                <a:gd name="T37" fmla="*/ 283 h 283"/>
                <a:gd name="T38" fmla="*/ 180 w 284"/>
                <a:gd name="T39" fmla="*/ 278 h 283"/>
                <a:gd name="T40" fmla="*/ 214 w 284"/>
                <a:gd name="T41" fmla="*/ 263 h 283"/>
                <a:gd name="T42" fmla="*/ 241 w 284"/>
                <a:gd name="T43" fmla="*/ 241 h 283"/>
                <a:gd name="T44" fmla="*/ 263 w 284"/>
                <a:gd name="T45" fmla="*/ 213 h 283"/>
                <a:gd name="T46" fmla="*/ 279 w 284"/>
                <a:gd name="T47" fmla="*/ 179 h 283"/>
                <a:gd name="T48" fmla="*/ 284 w 284"/>
                <a:gd name="T49" fmla="*/ 14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3"/>
                <a:gd name="T77" fmla="*/ 284 w 284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3">
                  <a:moveTo>
                    <a:pt x="284" y="141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1"/>
                  </a:lnTo>
                  <a:lnTo>
                    <a:pt x="5" y="179"/>
                  </a:lnTo>
                  <a:lnTo>
                    <a:pt x="19" y="213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3"/>
                  </a:lnTo>
                  <a:lnTo>
                    <a:pt x="180" y="278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3"/>
                  </a:lnTo>
                  <a:lnTo>
                    <a:pt x="279" y="179"/>
                  </a:lnTo>
                  <a:lnTo>
                    <a:pt x="284" y="1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8" name="Freeform 141"/>
            <p:cNvSpPr>
              <a:spLocks/>
            </p:cNvSpPr>
            <p:nvPr/>
          </p:nvSpPr>
          <p:spPr bwMode="auto">
            <a:xfrm>
              <a:off x="3398" y="1956"/>
              <a:ext cx="377" cy="378"/>
            </a:xfrm>
            <a:custGeom>
              <a:avLst/>
              <a:gdLst>
                <a:gd name="T0" fmla="*/ 377 w 377"/>
                <a:gd name="T1" fmla="*/ 190 h 378"/>
                <a:gd name="T2" fmla="*/ 372 w 377"/>
                <a:gd name="T3" fmla="*/ 147 h 378"/>
                <a:gd name="T4" fmla="*/ 359 w 377"/>
                <a:gd name="T5" fmla="*/ 106 h 378"/>
                <a:gd name="T6" fmla="*/ 335 w 377"/>
                <a:gd name="T7" fmla="*/ 72 h 378"/>
                <a:gd name="T8" fmla="*/ 306 w 377"/>
                <a:gd name="T9" fmla="*/ 43 h 378"/>
                <a:gd name="T10" fmla="*/ 271 w 377"/>
                <a:gd name="T11" fmla="*/ 20 h 378"/>
                <a:gd name="T12" fmla="*/ 232 w 377"/>
                <a:gd name="T13" fmla="*/ 5 h 378"/>
                <a:gd name="T14" fmla="*/ 188 w 377"/>
                <a:gd name="T15" fmla="*/ 0 h 378"/>
                <a:gd name="T16" fmla="*/ 145 w 377"/>
                <a:gd name="T17" fmla="*/ 5 h 378"/>
                <a:gd name="T18" fmla="*/ 106 w 377"/>
                <a:gd name="T19" fmla="*/ 20 h 378"/>
                <a:gd name="T20" fmla="*/ 70 w 377"/>
                <a:gd name="T21" fmla="*/ 43 h 378"/>
                <a:gd name="T22" fmla="*/ 41 w 377"/>
                <a:gd name="T23" fmla="*/ 72 h 378"/>
                <a:gd name="T24" fmla="*/ 18 w 377"/>
                <a:gd name="T25" fmla="*/ 106 h 378"/>
                <a:gd name="T26" fmla="*/ 5 w 377"/>
                <a:gd name="T27" fmla="*/ 147 h 378"/>
                <a:gd name="T28" fmla="*/ 0 w 377"/>
                <a:gd name="T29" fmla="*/ 190 h 378"/>
                <a:gd name="T30" fmla="*/ 5 w 377"/>
                <a:gd name="T31" fmla="*/ 232 h 378"/>
                <a:gd name="T32" fmla="*/ 18 w 377"/>
                <a:gd name="T33" fmla="*/ 272 h 378"/>
                <a:gd name="T34" fmla="*/ 41 w 377"/>
                <a:gd name="T35" fmla="*/ 308 h 378"/>
                <a:gd name="T36" fmla="*/ 70 w 377"/>
                <a:gd name="T37" fmla="*/ 337 h 378"/>
                <a:gd name="T38" fmla="*/ 106 w 377"/>
                <a:gd name="T39" fmla="*/ 359 h 378"/>
                <a:gd name="T40" fmla="*/ 145 w 377"/>
                <a:gd name="T41" fmla="*/ 373 h 378"/>
                <a:gd name="T42" fmla="*/ 188 w 377"/>
                <a:gd name="T43" fmla="*/ 378 h 378"/>
                <a:gd name="T44" fmla="*/ 232 w 377"/>
                <a:gd name="T45" fmla="*/ 373 h 378"/>
                <a:gd name="T46" fmla="*/ 271 w 377"/>
                <a:gd name="T47" fmla="*/ 359 h 378"/>
                <a:gd name="T48" fmla="*/ 306 w 377"/>
                <a:gd name="T49" fmla="*/ 337 h 378"/>
                <a:gd name="T50" fmla="*/ 335 w 377"/>
                <a:gd name="T51" fmla="*/ 308 h 378"/>
                <a:gd name="T52" fmla="*/ 359 w 377"/>
                <a:gd name="T53" fmla="*/ 272 h 378"/>
                <a:gd name="T54" fmla="*/ 372 w 377"/>
                <a:gd name="T55" fmla="*/ 232 h 378"/>
                <a:gd name="T56" fmla="*/ 377 w 377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90"/>
                  </a:moveTo>
                  <a:lnTo>
                    <a:pt x="372" y="147"/>
                  </a:lnTo>
                  <a:lnTo>
                    <a:pt x="359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1" y="20"/>
                  </a:lnTo>
                  <a:lnTo>
                    <a:pt x="232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20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8" y="106"/>
                  </a:lnTo>
                  <a:lnTo>
                    <a:pt x="5" y="147"/>
                  </a:lnTo>
                  <a:lnTo>
                    <a:pt x="0" y="190"/>
                  </a:lnTo>
                  <a:lnTo>
                    <a:pt x="5" y="232"/>
                  </a:lnTo>
                  <a:lnTo>
                    <a:pt x="18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2" y="373"/>
                  </a:lnTo>
                  <a:lnTo>
                    <a:pt x="271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9" y="272"/>
                  </a:lnTo>
                  <a:lnTo>
                    <a:pt x="372" y="232"/>
                  </a:lnTo>
                  <a:lnTo>
                    <a:pt x="377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9" name="Freeform 142"/>
            <p:cNvSpPr>
              <a:spLocks noEditPoints="1"/>
            </p:cNvSpPr>
            <p:nvPr/>
          </p:nvSpPr>
          <p:spPr bwMode="auto">
            <a:xfrm>
              <a:off x="3524" y="2139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8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0 w 65"/>
                <a:gd name="T13" fmla="*/ 58 h 92"/>
                <a:gd name="T14" fmla="*/ 5 w 65"/>
                <a:gd name="T15" fmla="*/ 53 h 92"/>
                <a:gd name="T16" fmla="*/ 2 w 65"/>
                <a:gd name="T17" fmla="*/ 48 h 92"/>
                <a:gd name="T18" fmla="*/ 0 w 65"/>
                <a:gd name="T19" fmla="*/ 41 h 92"/>
                <a:gd name="T20" fmla="*/ 0 w 65"/>
                <a:gd name="T21" fmla="*/ 34 h 92"/>
                <a:gd name="T22" fmla="*/ 2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7 h 92"/>
                <a:gd name="T30" fmla="*/ 15 w 65"/>
                <a:gd name="T31" fmla="*/ 5 h 92"/>
                <a:gd name="T32" fmla="*/ 22 w 65"/>
                <a:gd name="T33" fmla="*/ 1 h 92"/>
                <a:gd name="T34" fmla="*/ 31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5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4 h 92"/>
                <a:gd name="T52" fmla="*/ 60 w 65"/>
                <a:gd name="T53" fmla="*/ 85 h 92"/>
                <a:gd name="T54" fmla="*/ 62 w 65"/>
                <a:gd name="T55" fmla="*/ 87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38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3 h 92"/>
                <a:gd name="T86" fmla="*/ 39 w 65"/>
                <a:gd name="T87" fmla="*/ 12 h 92"/>
                <a:gd name="T88" fmla="*/ 38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1 w 65"/>
                <a:gd name="T95" fmla="*/ 3 h 92"/>
                <a:gd name="T96" fmla="*/ 26 w 65"/>
                <a:gd name="T97" fmla="*/ 5 h 92"/>
                <a:gd name="T98" fmla="*/ 22 w 65"/>
                <a:gd name="T99" fmla="*/ 8 h 92"/>
                <a:gd name="T100" fmla="*/ 21 w 65"/>
                <a:gd name="T101" fmla="*/ 12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2 h 92"/>
                <a:gd name="T108" fmla="*/ 19 w 65"/>
                <a:gd name="T109" fmla="*/ 41 h 92"/>
                <a:gd name="T110" fmla="*/ 21 w 65"/>
                <a:gd name="T111" fmla="*/ 48 h 92"/>
                <a:gd name="T112" fmla="*/ 22 w 65"/>
                <a:gd name="T113" fmla="*/ 53 h 92"/>
                <a:gd name="T114" fmla="*/ 26 w 65"/>
                <a:gd name="T115" fmla="*/ 54 h 92"/>
                <a:gd name="T116" fmla="*/ 29 w 65"/>
                <a:gd name="T117" fmla="*/ 56 h 92"/>
                <a:gd name="T118" fmla="*/ 33 w 65"/>
                <a:gd name="T119" fmla="*/ 56 h 92"/>
                <a:gd name="T120" fmla="*/ 34 w 65"/>
                <a:gd name="T121" fmla="*/ 54 h 92"/>
                <a:gd name="T122" fmla="*/ 38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8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0" name="Freeform 143"/>
            <p:cNvSpPr>
              <a:spLocks/>
            </p:cNvSpPr>
            <p:nvPr/>
          </p:nvSpPr>
          <p:spPr bwMode="auto">
            <a:xfrm>
              <a:off x="3444" y="2004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5 w 283"/>
                <a:gd name="T5" fmla="*/ 70 h 284"/>
                <a:gd name="T6" fmla="*/ 242 w 283"/>
                <a:gd name="T7" fmla="*/ 41 h 284"/>
                <a:gd name="T8" fmla="*/ 213 w 283"/>
                <a:gd name="T9" fmla="*/ 19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19 h 284"/>
                <a:gd name="T18" fmla="*/ 42 w 283"/>
                <a:gd name="T19" fmla="*/ 41 h 284"/>
                <a:gd name="T20" fmla="*/ 20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20 w 283"/>
                <a:gd name="T29" fmla="*/ 213 h 284"/>
                <a:gd name="T30" fmla="*/ 42 w 283"/>
                <a:gd name="T31" fmla="*/ 241 h 284"/>
                <a:gd name="T32" fmla="*/ 70 w 283"/>
                <a:gd name="T33" fmla="*/ 263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3 w 283"/>
                <a:gd name="T41" fmla="*/ 263 h 284"/>
                <a:gd name="T42" fmla="*/ 242 w 283"/>
                <a:gd name="T43" fmla="*/ 241 h 284"/>
                <a:gd name="T44" fmla="*/ 265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5" y="70"/>
                  </a:lnTo>
                  <a:lnTo>
                    <a:pt x="242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2" y="41"/>
                  </a:lnTo>
                  <a:lnTo>
                    <a:pt x="20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20" y="213"/>
                  </a:lnTo>
                  <a:lnTo>
                    <a:pt x="42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3" y="263"/>
                  </a:lnTo>
                  <a:lnTo>
                    <a:pt x="242" y="241"/>
                  </a:lnTo>
                  <a:lnTo>
                    <a:pt x="265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1" name="Freeform 144"/>
            <p:cNvSpPr>
              <a:spLocks/>
            </p:cNvSpPr>
            <p:nvPr/>
          </p:nvSpPr>
          <p:spPr bwMode="auto">
            <a:xfrm>
              <a:off x="1659" y="2671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8 w 378"/>
                <a:gd name="T9" fmla="*/ 41 h 377"/>
                <a:gd name="T10" fmla="*/ 272 w 378"/>
                <a:gd name="T11" fmla="*/ 18 h 377"/>
                <a:gd name="T12" fmla="*/ 232 w 378"/>
                <a:gd name="T13" fmla="*/ 5 h 377"/>
                <a:gd name="T14" fmla="*/ 190 w 378"/>
                <a:gd name="T15" fmla="*/ 0 h 377"/>
                <a:gd name="T16" fmla="*/ 145 w 378"/>
                <a:gd name="T17" fmla="*/ 5 h 377"/>
                <a:gd name="T18" fmla="*/ 106 w 378"/>
                <a:gd name="T19" fmla="*/ 18 h 377"/>
                <a:gd name="T20" fmla="*/ 72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6 h 377"/>
                <a:gd name="T36" fmla="*/ 72 w 378"/>
                <a:gd name="T37" fmla="*/ 335 h 377"/>
                <a:gd name="T38" fmla="*/ 106 w 378"/>
                <a:gd name="T39" fmla="*/ 359 h 377"/>
                <a:gd name="T40" fmla="*/ 145 w 378"/>
                <a:gd name="T41" fmla="*/ 372 h 377"/>
                <a:gd name="T42" fmla="*/ 190 w 378"/>
                <a:gd name="T43" fmla="*/ 377 h 377"/>
                <a:gd name="T44" fmla="*/ 232 w 378"/>
                <a:gd name="T45" fmla="*/ 372 h 377"/>
                <a:gd name="T46" fmla="*/ 272 w 378"/>
                <a:gd name="T47" fmla="*/ 359 h 377"/>
                <a:gd name="T48" fmla="*/ 308 w 378"/>
                <a:gd name="T49" fmla="*/ 335 h 377"/>
                <a:gd name="T50" fmla="*/ 337 w 378"/>
                <a:gd name="T51" fmla="*/ 306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6"/>
                  </a:lnTo>
                  <a:lnTo>
                    <a:pt x="72" y="335"/>
                  </a:lnTo>
                  <a:lnTo>
                    <a:pt x="106" y="359"/>
                  </a:lnTo>
                  <a:lnTo>
                    <a:pt x="145" y="372"/>
                  </a:lnTo>
                  <a:lnTo>
                    <a:pt x="190" y="377"/>
                  </a:lnTo>
                  <a:lnTo>
                    <a:pt x="232" y="372"/>
                  </a:lnTo>
                  <a:lnTo>
                    <a:pt x="272" y="359"/>
                  </a:lnTo>
                  <a:lnTo>
                    <a:pt x="308" y="335"/>
                  </a:lnTo>
                  <a:lnTo>
                    <a:pt x="337" y="306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2" name="Freeform 145"/>
            <p:cNvSpPr>
              <a:spLocks noEditPoints="1"/>
            </p:cNvSpPr>
            <p:nvPr/>
          </p:nvSpPr>
          <p:spPr bwMode="auto">
            <a:xfrm>
              <a:off x="1785" y="2852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8 w 65"/>
                <a:gd name="T3" fmla="*/ 60 h 92"/>
                <a:gd name="T4" fmla="*/ 35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7 w 65"/>
                <a:gd name="T11" fmla="*/ 63 h 92"/>
                <a:gd name="T12" fmla="*/ 11 w 65"/>
                <a:gd name="T13" fmla="*/ 60 h 92"/>
                <a:gd name="T14" fmla="*/ 7 w 65"/>
                <a:gd name="T15" fmla="*/ 54 h 92"/>
                <a:gd name="T16" fmla="*/ 4 w 65"/>
                <a:gd name="T17" fmla="*/ 48 h 92"/>
                <a:gd name="T18" fmla="*/ 2 w 65"/>
                <a:gd name="T19" fmla="*/ 43 h 92"/>
                <a:gd name="T20" fmla="*/ 0 w 65"/>
                <a:gd name="T21" fmla="*/ 34 h 92"/>
                <a:gd name="T22" fmla="*/ 2 w 65"/>
                <a:gd name="T23" fmla="*/ 25 h 92"/>
                <a:gd name="T24" fmla="*/ 5 w 65"/>
                <a:gd name="T25" fmla="*/ 17 h 92"/>
                <a:gd name="T26" fmla="*/ 9 w 65"/>
                <a:gd name="T27" fmla="*/ 12 h 92"/>
                <a:gd name="T28" fmla="*/ 12 w 65"/>
                <a:gd name="T29" fmla="*/ 8 h 92"/>
                <a:gd name="T30" fmla="*/ 16 w 65"/>
                <a:gd name="T31" fmla="*/ 5 h 92"/>
                <a:gd name="T32" fmla="*/ 24 w 65"/>
                <a:gd name="T33" fmla="*/ 1 h 92"/>
                <a:gd name="T34" fmla="*/ 31 w 65"/>
                <a:gd name="T35" fmla="*/ 0 h 92"/>
                <a:gd name="T36" fmla="*/ 36 w 65"/>
                <a:gd name="T37" fmla="*/ 1 h 92"/>
                <a:gd name="T38" fmla="*/ 40 w 65"/>
                <a:gd name="T39" fmla="*/ 1 h 92"/>
                <a:gd name="T40" fmla="*/ 45 w 65"/>
                <a:gd name="T41" fmla="*/ 3 h 92"/>
                <a:gd name="T42" fmla="*/ 48 w 65"/>
                <a:gd name="T43" fmla="*/ 7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4 h 92"/>
                <a:gd name="T52" fmla="*/ 60 w 65"/>
                <a:gd name="T53" fmla="*/ 87 h 92"/>
                <a:gd name="T54" fmla="*/ 64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40 w 65"/>
                <a:gd name="T67" fmla="*/ 89 h 92"/>
                <a:gd name="T68" fmla="*/ 40 w 65"/>
                <a:gd name="T69" fmla="*/ 87 h 92"/>
                <a:gd name="T70" fmla="*/ 41 w 65"/>
                <a:gd name="T71" fmla="*/ 87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5 h 92"/>
                <a:gd name="T86" fmla="*/ 41 w 65"/>
                <a:gd name="T87" fmla="*/ 12 h 92"/>
                <a:gd name="T88" fmla="*/ 40 w 65"/>
                <a:gd name="T89" fmla="*/ 8 h 92"/>
                <a:gd name="T90" fmla="*/ 36 w 65"/>
                <a:gd name="T91" fmla="*/ 7 h 92"/>
                <a:gd name="T92" fmla="*/ 35 w 65"/>
                <a:gd name="T93" fmla="*/ 5 h 92"/>
                <a:gd name="T94" fmla="*/ 33 w 65"/>
                <a:gd name="T95" fmla="*/ 5 h 92"/>
                <a:gd name="T96" fmla="*/ 28 w 65"/>
                <a:gd name="T97" fmla="*/ 7 h 92"/>
                <a:gd name="T98" fmla="*/ 24 w 65"/>
                <a:gd name="T99" fmla="*/ 8 h 92"/>
                <a:gd name="T100" fmla="*/ 23 w 65"/>
                <a:gd name="T101" fmla="*/ 13 h 92"/>
                <a:gd name="T102" fmla="*/ 21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3 h 92"/>
                <a:gd name="T110" fmla="*/ 21 w 65"/>
                <a:gd name="T111" fmla="*/ 49 h 92"/>
                <a:gd name="T112" fmla="*/ 23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3 w 65"/>
                <a:gd name="T119" fmla="*/ 56 h 92"/>
                <a:gd name="T120" fmla="*/ 36 w 65"/>
                <a:gd name="T121" fmla="*/ 54 h 92"/>
                <a:gd name="T122" fmla="*/ 40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8" y="60"/>
                  </a:lnTo>
                  <a:lnTo>
                    <a:pt x="35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5" y="3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87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40" y="89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3"/>
                  </a:lnTo>
                  <a:lnTo>
                    <a:pt x="21" y="49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40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3" name="Freeform 146"/>
            <p:cNvSpPr>
              <a:spLocks/>
            </p:cNvSpPr>
            <p:nvPr/>
          </p:nvSpPr>
          <p:spPr bwMode="auto">
            <a:xfrm>
              <a:off x="1707" y="2717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3 w 283"/>
                <a:gd name="T5" fmla="*/ 70 h 284"/>
                <a:gd name="T6" fmla="*/ 241 w 283"/>
                <a:gd name="T7" fmla="*/ 42 h 284"/>
                <a:gd name="T8" fmla="*/ 212 w 283"/>
                <a:gd name="T9" fmla="*/ 20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20 h 284"/>
                <a:gd name="T18" fmla="*/ 41 w 283"/>
                <a:gd name="T19" fmla="*/ 42 h 284"/>
                <a:gd name="T20" fmla="*/ 18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18 w 283"/>
                <a:gd name="T29" fmla="*/ 213 h 284"/>
                <a:gd name="T30" fmla="*/ 41 w 283"/>
                <a:gd name="T31" fmla="*/ 242 h 284"/>
                <a:gd name="T32" fmla="*/ 70 w 283"/>
                <a:gd name="T33" fmla="*/ 265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2 w 283"/>
                <a:gd name="T41" fmla="*/ 265 h 284"/>
                <a:gd name="T42" fmla="*/ 241 w 283"/>
                <a:gd name="T43" fmla="*/ 242 h 284"/>
                <a:gd name="T44" fmla="*/ 263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3" y="70"/>
                  </a:lnTo>
                  <a:lnTo>
                    <a:pt x="241" y="42"/>
                  </a:lnTo>
                  <a:lnTo>
                    <a:pt x="212" y="20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20"/>
                  </a:lnTo>
                  <a:lnTo>
                    <a:pt x="41" y="42"/>
                  </a:lnTo>
                  <a:lnTo>
                    <a:pt x="18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8" y="213"/>
                  </a:lnTo>
                  <a:lnTo>
                    <a:pt x="41" y="242"/>
                  </a:lnTo>
                  <a:lnTo>
                    <a:pt x="70" y="265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2" y="265"/>
                  </a:lnTo>
                  <a:lnTo>
                    <a:pt x="241" y="242"/>
                  </a:lnTo>
                  <a:lnTo>
                    <a:pt x="263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4" name="Freeform 147"/>
            <p:cNvSpPr>
              <a:spLocks/>
            </p:cNvSpPr>
            <p:nvPr/>
          </p:nvSpPr>
          <p:spPr bwMode="auto">
            <a:xfrm>
              <a:off x="2389" y="3433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9 h 378"/>
                <a:gd name="T12" fmla="*/ 232 w 378"/>
                <a:gd name="T13" fmla="*/ 5 h 378"/>
                <a:gd name="T14" fmla="*/ 190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2 w 378"/>
                <a:gd name="T21" fmla="*/ 41 h 378"/>
                <a:gd name="T22" fmla="*/ 43 w 378"/>
                <a:gd name="T23" fmla="*/ 70 h 378"/>
                <a:gd name="T24" fmla="*/ 19 w 378"/>
                <a:gd name="T25" fmla="*/ 106 h 378"/>
                <a:gd name="T26" fmla="*/ 5 w 378"/>
                <a:gd name="T27" fmla="*/ 145 h 378"/>
                <a:gd name="T28" fmla="*/ 0 w 378"/>
                <a:gd name="T29" fmla="*/ 188 h 378"/>
                <a:gd name="T30" fmla="*/ 5 w 378"/>
                <a:gd name="T31" fmla="*/ 233 h 378"/>
                <a:gd name="T32" fmla="*/ 19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5 w 378"/>
                <a:gd name="T41" fmla="*/ 373 h 378"/>
                <a:gd name="T42" fmla="*/ 190 w 378"/>
                <a:gd name="T43" fmla="*/ 378 h 378"/>
                <a:gd name="T44" fmla="*/ 232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9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3"/>
                  </a:lnTo>
                  <a:lnTo>
                    <a:pt x="19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90" y="378"/>
                  </a:lnTo>
                  <a:lnTo>
                    <a:pt x="232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5" name="Freeform 148"/>
            <p:cNvSpPr>
              <a:spLocks noEditPoints="1"/>
            </p:cNvSpPr>
            <p:nvPr/>
          </p:nvSpPr>
          <p:spPr bwMode="auto">
            <a:xfrm>
              <a:off x="2515" y="3616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8 w 65"/>
                <a:gd name="T3" fmla="*/ 58 h 91"/>
                <a:gd name="T4" fmla="*/ 35 w 65"/>
                <a:gd name="T5" fmla="*/ 60 h 91"/>
                <a:gd name="T6" fmla="*/ 29 w 65"/>
                <a:gd name="T7" fmla="*/ 62 h 91"/>
                <a:gd name="T8" fmla="*/ 24 w 65"/>
                <a:gd name="T9" fmla="*/ 63 h 91"/>
                <a:gd name="T10" fmla="*/ 17 w 65"/>
                <a:gd name="T11" fmla="*/ 62 h 91"/>
                <a:gd name="T12" fmla="*/ 12 w 65"/>
                <a:gd name="T13" fmla="*/ 58 h 91"/>
                <a:gd name="T14" fmla="*/ 7 w 65"/>
                <a:gd name="T15" fmla="*/ 53 h 91"/>
                <a:gd name="T16" fmla="*/ 4 w 65"/>
                <a:gd name="T17" fmla="*/ 48 h 91"/>
                <a:gd name="T18" fmla="*/ 2 w 65"/>
                <a:gd name="T19" fmla="*/ 41 h 91"/>
                <a:gd name="T20" fmla="*/ 0 w 65"/>
                <a:gd name="T21" fmla="*/ 34 h 91"/>
                <a:gd name="T22" fmla="*/ 2 w 65"/>
                <a:gd name="T23" fmla="*/ 24 h 91"/>
                <a:gd name="T24" fmla="*/ 5 w 65"/>
                <a:gd name="T25" fmla="*/ 15 h 91"/>
                <a:gd name="T26" fmla="*/ 9 w 65"/>
                <a:gd name="T27" fmla="*/ 12 h 91"/>
                <a:gd name="T28" fmla="*/ 12 w 65"/>
                <a:gd name="T29" fmla="*/ 7 h 91"/>
                <a:gd name="T30" fmla="*/ 16 w 65"/>
                <a:gd name="T31" fmla="*/ 3 h 91"/>
                <a:gd name="T32" fmla="*/ 24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41 w 65"/>
                <a:gd name="T39" fmla="*/ 0 h 91"/>
                <a:gd name="T40" fmla="*/ 45 w 65"/>
                <a:gd name="T41" fmla="*/ 2 h 91"/>
                <a:gd name="T42" fmla="*/ 48 w 65"/>
                <a:gd name="T43" fmla="*/ 5 h 91"/>
                <a:gd name="T44" fmla="*/ 58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2 h 91"/>
                <a:gd name="T52" fmla="*/ 62 w 65"/>
                <a:gd name="T53" fmla="*/ 86 h 91"/>
                <a:gd name="T54" fmla="*/ 64 w 65"/>
                <a:gd name="T55" fmla="*/ 87 h 91"/>
                <a:gd name="T56" fmla="*/ 65 w 65"/>
                <a:gd name="T57" fmla="*/ 89 h 91"/>
                <a:gd name="T58" fmla="*/ 65 w 65"/>
                <a:gd name="T59" fmla="*/ 91 h 91"/>
                <a:gd name="T60" fmla="*/ 33 w 65"/>
                <a:gd name="T61" fmla="*/ 91 h 91"/>
                <a:gd name="T62" fmla="*/ 33 w 65"/>
                <a:gd name="T63" fmla="*/ 89 h 91"/>
                <a:gd name="T64" fmla="*/ 36 w 65"/>
                <a:gd name="T65" fmla="*/ 87 h 91"/>
                <a:gd name="T66" fmla="*/ 40 w 65"/>
                <a:gd name="T67" fmla="*/ 87 h 91"/>
                <a:gd name="T68" fmla="*/ 40 w 65"/>
                <a:gd name="T69" fmla="*/ 87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0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41 w 65"/>
                <a:gd name="T87" fmla="*/ 10 h 91"/>
                <a:gd name="T88" fmla="*/ 40 w 65"/>
                <a:gd name="T89" fmla="*/ 7 h 91"/>
                <a:gd name="T90" fmla="*/ 36 w 65"/>
                <a:gd name="T91" fmla="*/ 5 h 91"/>
                <a:gd name="T92" fmla="*/ 35 w 65"/>
                <a:gd name="T93" fmla="*/ 3 h 91"/>
                <a:gd name="T94" fmla="*/ 33 w 65"/>
                <a:gd name="T95" fmla="*/ 3 h 91"/>
                <a:gd name="T96" fmla="*/ 28 w 65"/>
                <a:gd name="T97" fmla="*/ 5 h 91"/>
                <a:gd name="T98" fmla="*/ 24 w 65"/>
                <a:gd name="T99" fmla="*/ 9 h 91"/>
                <a:gd name="T100" fmla="*/ 23 w 65"/>
                <a:gd name="T101" fmla="*/ 12 h 91"/>
                <a:gd name="T102" fmla="*/ 21 w 65"/>
                <a:gd name="T103" fmla="*/ 17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1 w 65"/>
                <a:gd name="T111" fmla="*/ 48 h 91"/>
                <a:gd name="T112" fmla="*/ 23 w 65"/>
                <a:gd name="T113" fmla="*/ 51 h 91"/>
                <a:gd name="T114" fmla="*/ 26 w 65"/>
                <a:gd name="T115" fmla="*/ 55 h 91"/>
                <a:gd name="T116" fmla="*/ 31 w 65"/>
                <a:gd name="T117" fmla="*/ 56 h 91"/>
                <a:gd name="T118" fmla="*/ 33 w 65"/>
                <a:gd name="T119" fmla="*/ 55 h 91"/>
                <a:gd name="T120" fmla="*/ 36 w 65"/>
                <a:gd name="T121" fmla="*/ 55 h 91"/>
                <a:gd name="T122" fmla="*/ 40 w 65"/>
                <a:gd name="T123" fmla="*/ 51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8" y="58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4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2" y="86"/>
                  </a:lnTo>
                  <a:lnTo>
                    <a:pt x="64" y="87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40" y="87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5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40" y="51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6" name="Freeform 149"/>
            <p:cNvSpPr>
              <a:spLocks/>
            </p:cNvSpPr>
            <p:nvPr/>
          </p:nvSpPr>
          <p:spPr bwMode="auto">
            <a:xfrm>
              <a:off x="2437" y="3481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8 w 284"/>
                <a:gd name="T3" fmla="*/ 103 h 282"/>
                <a:gd name="T4" fmla="*/ 263 w 284"/>
                <a:gd name="T5" fmla="*/ 70 h 282"/>
                <a:gd name="T6" fmla="*/ 241 w 284"/>
                <a:gd name="T7" fmla="*/ 41 h 282"/>
                <a:gd name="T8" fmla="*/ 213 w 284"/>
                <a:gd name="T9" fmla="*/ 19 h 282"/>
                <a:gd name="T10" fmla="*/ 179 w 284"/>
                <a:gd name="T11" fmla="*/ 5 h 282"/>
                <a:gd name="T12" fmla="*/ 142 w 284"/>
                <a:gd name="T13" fmla="*/ 0 h 282"/>
                <a:gd name="T14" fmla="*/ 104 w 284"/>
                <a:gd name="T15" fmla="*/ 5 h 282"/>
                <a:gd name="T16" fmla="*/ 70 w 284"/>
                <a:gd name="T17" fmla="*/ 19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3 h 282"/>
                <a:gd name="T24" fmla="*/ 0 w 284"/>
                <a:gd name="T25" fmla="*/ 140 h 282"/>
                <a:gd name="T26" fmla="*/ 5 w 284"/>
                <a:gd name="T27" fmla="*/ 178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4 w 284"/>
                <a:gd name="T35" fmla="*/ 277 h 282"/>
                <a:gd name="T36" fmla="*/ 142 w 284"/>
                <a:gd name="T37" fmla="*/ 282 h 282"/>
                <a:gd name="T38" fmla="*/ 179 w 284"/>
                <a:gd name="T39" fmla="*/ 277 h 282"/>
                <a:gd name="T40" fmla="*/ 213 w 284"/>
                <a:gd name="T41" fmla="*/ 263 h 282"/>
                <a:gd name="T42" fmla="*/ 241 w 284"/>
                <a:gd name="T43" fmla="*/ 241 h 282"/>
                <a:gd name="T44" fmla="*/ 263 w 284"/>
                <a:gd name="T45" fmla="*/ 212 h 282"/>
                <a:gd name="T46" fmla="*/ 278 w 284"/>
                <a:gd name="T47" fmla="*/ 178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8" y="103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3"/>
                  </a:lnTo>
                  <a:lnTo>
                    <a:pt x="0" y="140"/>
                  </a:lnTo>
                  <a:lnTo>
                    <a:pt x="5" y="178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7"/>
                  </a:lnTo>
                  <a:lnTo>
                    <a:pt x="142" y="282"/>
                  </a:lnTo>
                  <a:lnTo>
                    <a:pt x="179" y="277"/>
                  </a:lnTo>
                  <a:lnTo>
                    <a:pt x="213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8" y="178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7" name="Rectangle 150"/>
            <p:cNvSpPr>
              <a:spLocks noChangeArrowheads="1"/>
            </p:cNvSpPr>
            <p:nvPr/>
          </p:nvSpPr>
          <p:spPr bwMode="auto">
            <a:xfrm>
              <a:off x="2604" y="1961"/>
              <a:ext cx="43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51"/>
            <p:cNvSpPr>
              <a:spLocks noEditPoints="1"/>
            </p:cNvSpPr>
            <p:nvPr/>
          </p:nvSpPr>
          <p:spPr bwMode="auto">
            <a:xfrm>
              <a:off x="2656" y="1934"/>
              <a:ext cx="68" cy="70"/>
            </a:xfrm>
            <a:custGeom>
              <a:avLst/>
              <a:gdLst>
                <a:gd name="T0" fmla="*/ 29 w 68"/>
                <a:gd name="T1" fmla="*/ 66 h 70"/>
                <a:gd name="T2" fmla="*/ 15 w 68"/>
                <a:gd name="T3" fmla="*/ 70 h 70"/>
                <a:gd name="T4" fmla="*/ 5 w 68"/>
                <a:gd name="T5" fmla="*/ 66 h 70"/>
                <a:gd name="T6" fmla="*/ 0 w 68"/>
                <a:gd name="T7" fmla="*/ 58 h 70"/>
                <a:gd name="T8" fmla="*/ 3 w 68"/>
                <a:gd name="T9" fmla="*/ 47 h 70"/>
                <a:gd name="T10" fmla="*/ 18 w 68"/>
                <a:gd name="T11" fmla="*/ 36 h 70"/>
                <a:gd name="T12" fmla="*/ 37 w 68"/>
                <a:gd name="T13" fmla="*/ 18 h 70"/>
                <a:gd name="T14" fmla="*/ 37 w 68"/>
                <a:gd name="T15" fmla="*/ 8 h 70"/>
                <a:gd name="T16" fmla="*/ 34 w 68"/>
                <a:gd name="T17" fmla="*/ 5 h 70"/>
                <a:gd name="T18" fmla="*/ 27 w 68"/>
                <a:gd name="T19" fmla="*/ 3 h 70"/>
                <a:gd name="T20" fmla="*/ 20 w 68"/>
                <a:gd name="T21" fmla="*/ 6 h 70"/>
                <a:gd name="T22" fmla="*/ 17 w 68"/>
                <a:gd name="T23" fmla="*/ 10 h 70"/>
                <a:gd name="T24" fmla="*/ 20 w 68"/>
                <a:gd name="T25" fmla="*/ 13 h 70"/>
                <a:gd name="T26" fmla="*/ 22 w 68"/>
                <a:gd name="T27" fmla="*/ 18 h 70"/>
                <a:gd name="T28" fmla="*/ 20 w 68"/>
                <a:gd name="T29" fmla="*/ 25 h 70"/>
                <a:gd name="T30" fmla="*/ 13 w 68"/>
                <a:gd name="T31" fmla="*/ 27 h 70"/>
                <a:gd name="T32" fmla="*/ 5 w 68"/>
                <a:gd name="T33" fmla="*/ 25 h 70"/>
                <a:gd name="T34" fmla="*/ 1 w 68"/>
                <a:gd name="T35" fmla="*/ 18 h 70"/>
                <a:gd name="T36" fmla="*/ 6 w 68"/>
                <a:gd name="T37" fmla="*/ 8 h 70"/>
                <a:gd name="T38" fmla="*/ 18 w 68"/>
                <a:gd name="T39" fmla="*/ 1 h 70"/>
                <a:gd name="T40" fmla="*/ 34 w 68"/>
                <a:gd name="T41" fmla="*/ 0 h 70"/>
                <a:gd name="T42" fmla="*/ 46 w 68"/>
                <a:gd name="T43" fmla="*/ 1 h 70"/>
                <a:gd name="T44" fmla="*/ 54 w 68"/>
                <a:gd name="T45" fmla="*/ 8 h 70"/>
                <a:gd name="T46" fmla="*/ 58 w 68"/>
                <a:gd name="T47" fmla="*/ 15 h 70"/>
                <a:gd name="T48" fmla="*/ 59 w 68"/>
                <a:gd name="T49" fmla="*/ 27 h 70"/>
                <a:gd name="T50" fmla="*/ 59 w 68"/>
                <a:gd name="T51" fmla="*/ 56 h 70"/>
                <a:gd name="T52" fmla="*/ 59 w 68"/>
                <a:gd name="T53" fmla="*/ 59 h 70"/>
                <a:gd name="T54" fmla="*/ 61 w 68"/>
                <a:gd name="T55" fmla="*/ 61 h 70"/>
                <a:gd name="T56" fmla="*/ 65 w 68"/>
                <a:gd name="T57" fmla="*/ 59 h 70"/>
                <a:gd name="T58" fmla="*/ 68 w 68"/>
                <a:gd name="T59" fmla="*/ 59 h 70"/>
                <a:gd name="T60" fmla="*/ 61 w 68"/>
                <a:gd name="T61" fmla="*/ 68 h 70"/>
                <a:gd name="T62" fmla="*/ 51 w 68"/>
                <a:gd name="T63" fmla="*/ 70 h 70"/>
                <a:gd name="T64" fmla="*/ 42 w 68"/>
                <a:gd name="T65" fmla="*/ 68 h 70"/>
                <a:gd name="T66" fmla="*/ 37 w 68"/>
                <a:gd name="T67" fmla="*/ 59 h 70"/>
                <a:gd name="T68" fmla="*/ 37 w 68"/>
                <a:gd name="T69" fmla="*/ 30 h 70"/>
                <a:gd name="T70" fmla="*/ 23 w 68"/>
                <a:gd name="T71" fmla="*/ 42 h 70"/>
                <a:gd name="T72" fmla="*/ 20 w 68"/>
                <a:gd name="T73" fmla="*/ 49 h 70"/>
                <a:gd name="T74" fmla="*/ 23 w 68"/>
                <a:gd name="T75" fmla="*/ 56 h 70"/>
                <a:gd name="T76" fmla="*/ 29 w 68"/>
                <a:gd name="T77" fmla="*/ 58 h 70"/>
                <a:gd name="T78" fmla="*/ 37 w 68"/>
                <a:gd name="T79" fmla="*/ 54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0"/>
                <a:gd name="T122" fmla="*/ 68 w 68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0">
                  <a:moveTo>
                    <a:pt x="37" y="59"/>
                  </a:moveTo>
                  <a:lnTo>
                    <a:pt x="29" y="66"/>
                  </a:lnTo>
                  <a:lnTo>
                    <a:pt x="22" y="70"/>
                  </a:lnTo>
                  <a:lnTo>
                    <a:pt x="15" y="70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2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58" y="20"/>
                  </a:lnTo>
                  <a:lnTo>
                    <a:pt x="59" y="27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8" y="59"/>
                  </a:lnTo>
                  <a:lnTo>
                    <a:pt x="65" y="65"/>
                  </a:lnTo>
                  <a:lnTo>
                    <a:pt x="61" y="68"/>
                  </a:lnTo>
                  <a:lnTo>
                    <a:pt x="56" y="70"/>
                  </a:lnTo>
                  <a:lnTo>
                    <a:pt x="51" y="70"/>
                  </a:lnTo>
                  <a:lnTo>
                    <a:pt x="46" y="70"/>
                  </a:lnTo>
                  <a:lnTo>
                    <a:pt x="42" y="68"/>
                  </a:lnTo>
                  <a:lnTo>
                    <a:pt x="39" y="65"/>
                  </a:lnTo>
                  <a:lnTo>
                    <a:pt x="37" y="59"/>
                  </a:lnTo>
                  <a:close/>
                  <a:moveTo>
                    <a:pt x="37" y="54"/>
                  </a:moveTo>
                  <a:lnTo>
                    <a:pt x="37" y="30"/>
                  </a:lnTo>
                  <a:lnTo>
                    <a:pt x="30" y="36"/>
                  </a:lnTo>
                  <a:lnTo>
                    <a:pt x="23" y="42"/>
                  </a:lnTo>
                  <a:lnTo>
                    <a:pt x="22" y="46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3" y="56"/>
                  </a:lnTo>
                  <a:lnTo>
                    <a:pt x="25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9" name="Freeform 152"/>
            <p:cNvSpPr>
              <a:spLocks noEditPoints="1"/>
            </p:cNvSpPr>
            <p:nvPr/>
          </p:nvSpPr>
          <p:spPr bwMode="auto">
            <a:xfrm>
              <a:off x="2734" y="1901"/>
              <a:ext cx="72" cy="103"/>
            </a:xfrm>
            <a:custGeom>
              <a:avLst/>
              <a:gdLst>
                <a:gd name="T0" fmla="*/ 26 w 72"/>
                <a:gd name="T1" fmla="*/ 0 h 103"/>
                <a:gd name="T2" fmla="*/ 26 w 72"/>
                <a:gd name="T3" fmla="*/ 41 h 103"/>
                <a:gd name="T4" fmla="*/ 33 w 72"/>
                <a:gd name="T5" fmla="*/ 36 h 103"/>
                <a:gd name="T6" fmla="*/ 40 w 72"/>
                <a:gd name="T7" fmla="*/ 33 h 103"/>
                <a:gd name="T8" fmla="*/ 46 w 72"/>
                <a:gd name="T9" fmla="*/ 33 h 103"/>
                <a:gd name="T10" fmla="*/ 53 w 72"/>
                <a:gd name="T11" fmla="*/ 33 h 103"/>
                <a:gd name="T12" fmla="*/ 60 w 72"/>
                <a:gd name="T13" fmla="*/ 36 h 103"/>
                <a:gd name="T14" fmla="*/ 65 w 72"/>
                <a:gd name="T15" fmla="*/ 41 h 103"/>
                <a:gd name="T16" fmla="*/ 69 w 72"/>
                <a:gd name="T17" fmla="*/ 48 h 103"/>
                <a:gd name="T18" fmla="*/ 72 w 72"/>
                <a:gd name="T19" fmla="*/ 57 h 103"/>
                <a:gd name="T20" fmla="*/ 72 w 72"/>
                <a:gd name="T21" fmla="*/ 65 h 103"/>
                <a:gd name="T22" fmla="*/ 72 w 72"/>
                <a:gd name="T23" fmla="*/ 75 h 103"/>
                <a:gd name="T24" fmla="*/ 69 w 72"/>
                <a:gd name="T25" fmla="*/ 86 h 103"/>
                <a:gd name="T26" fmla="*/ 65 w 72"/>
                <a:gd name="T27" fmla="*/ 91 h 103"/>
                <a:gd name="T28" fmla="*/ 60 w 72"/>
                <a:gd name="T29" fmla="*/ 96 h 103"/>
                <a:gd name="T30" fmla="*/ 57 w 72"/>
                <a:gd name="T31" fmla="*/ 99 h 103"/>
                <a:gd name="T32" fmla="*/ 51 w 72"/>
                <a:gd name="T33" fmla="*/ 101 h 103"/>
                <a:gd name="T34" fmla="*/ 45 w 72"/>
                <a:gd name="T35" fmla="*/ 103 h 103"/>
                <a:gd name="T36" fmla="*/ 40 w 72"/>
                <a:gd name="T37" fmla="*/ 103 h 103"/>
                <a:gd name="T38" fmla="*/ 34 w 72"/>
                <a:gd name="T39" fmla="*/ 103 h 103"/>
                <a:gd name="T40" fmla="*/ 29 w 72"/>
                <a:gd name="T41" fmla="*/ 103 h 103"/>
                <a:gd name="T42" fmla="*/ 24 w 72"/>
                <a:gd name="T43" fmla="*/ 99 h 103"/>
                <a:gd name="T44" fmla="*/ 21 w 72"/>
                <a:gd name="T45" fmla="*/ 98 h 103"/>
                <a:gd name="T46" fmla="*/ 9 w 72"/>
                <a:gd name="T47" fmla="*/ 103 h 103"/>
                <a:gd name="T48" fmla="*/ 5 w 72"/>
                <a:gd name="T49" fmla="*/ 103 h 103"/>
                <a:gd name="T50" fmla="*/ 5 w 72"/>
                <a:gd name="T51" fmla="*/ 16 h 103"/>
                <a:gd name="T52" fmla="*/ 5 w 72"/>
                <a:gd name="T53" fmla="*/ 10 h 103"/>
                <a:gd name="T54" fmla="*/ 5 w 72"/>
                <a:gd name="T55" fmla="*/ 9 h 103"/>
                <a:gd name="T56" fmla="*/ 5 w 72"/>
                <a:gd name="T57" fmla="*/ 5 h 103"/>
                <a:gd name="T58" fmla="*/ 4 w 72"/>
                <a:gd name="T59" fmla="*/ 5 h 103"/>
                <a:gd name="T60" fmla="*/ 2 w 72"/>
                <a:gd name="T61" fmla="*/ 4 h 103"/>
                <a:gd name="T62" fmla="*/ 0 w 72"/>
                <a:gd name="T63" fmla="*/ 4 h 103"/>
                <a:gd name="T64" fmla="*/ 0 w 72"/>
                <a:gd name="T65" fmla="*/ 0 h 103"/>
                <a:gd name="T66" fmla="*/ 26 w 72"/>
                <a:gd name="T67" fmla="*/ 0 h 103"/>
                <a:gd name="T68" fmla="*/ 26 w 72"/>
                <a:gd name="T69" fmla="*/ 46 h 103"/>
                <a:gd name="T70" fmla="*/ 26 w 72"/>
                <a:gd name="T71" fmla="*/ 77 h 103"/>
                <a:gd name="T72" fmla="*/ 28 w 72"/>
                <a:gd name="T73" fmla="*/ 82 h 103"/>
                <a:gd name="T74" fmla="*/ 28 w 72"/>
                <a:gd name="T75" fmla="*/ 87 h 103"/>
                <a:gd name="T76" fmla="*/ 28 w 72"/>
                <a:gd name="T77" fmla="*/ 89 h 103"/>
                <a:gd name="T78" fmla="*/ 29 w 72"/>
                <a:gd name="T79" fmla="*/ 92 h 103"/>
                <a:gd name="T80" fmla="*/ 31 w 72"/>
                <a:gd name="T81" fmla="*/ 96 h 103"/>
                <a:gd name="T82" fmla="*/ 34 w 72"/>
                <a:gd name="T83" fmla="*/ 98 h 103"/>
                <a:gd name="T84" fmla="*/ 38 w 72"/>
                <a:gd name="T85" fmla="*/ 99 h 103"/>
                <a:gd name="T86" fmla="*/ 43 w 72"/>
                <a:gd name="T87" fmla="*/ 98 h 103"/>
                <a:gd name="T88" fmla="*/ 45 w 72"/>
                <a:gd name="T89" fmla="*/ 96 h 103"/>
                <a:gd name="T90" fmla="*/ 48 w 72"/>
                <a:gd name="T91" fmla="*/ 94 h 103"/>
                <a:gd name="T92" fmla="*/ 50 w 72"/>
                <a:gd name="T93" fmla="*/ 89 h 103"/>
                <a:gd name="T94" fmla="*/ 51 w 72"/>
                <a:gd name="T95" fmla="*/ 82 h 103"/>
                <a:gd name="T96" fmla="*/ 51 w 72"/>
                <a:gd name="T97" fmla="*/ 75 h 103"/>
                <a:gd name="T98" fmla="*/ 51 w 72"/>
                <a:gd name="T99" fmla="*/ 65 h 103"/>
                <a:gd name="T100" fmla="*/ 51 w 72"/>
                <a:gd name="T101" fmla="*/ 57 h 103"/>
                <a:gd name="T102" fmla="*/ 50 w 72"/>
                <a:gd name="T103" fmla="*/ 50 h 103"/>
                <a:gd name="T104" fmla="*/ 48 w 72"/>
                <a:gd name="T105" fmla="*/ 45 h 103"/>
                <a:gd name="T106" fmla="*/ 45 w 72"/>
                <a:gd name="T107" fmla="*/ 41 h 103"/>
                <a:gd name="T108" fmla="*/ 40 w 72"/>
                <a:gd name="T109" fmla="*/ 39 h 103"/>
                <a:gd name="T110" fmla="*/ 34 w 72"/>
                <a:gd name="T111" fmla="*/ 41 h 103"/>
                <a:gd name="T112" fmla="*/ 31 w 72"/>
                <a:gd name="T113" fmla="*/ 43 h 103"/>
                <a:gd name="T114" fmla="*/ 26 w 72"/>
                <a:gd name="T115" fmla="*/ 46 h 1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103"/>
                <a:gd name="T176" fmla="*/ 72 w 72"/>
                <a:gd name="T177" fmla="*/ 103 h 1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103">
                  <a:moveTo>
                    <a:pt x="26" y="0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1"/>
                  </a:lnTo>
                  <a:lnTo>
                    <a:pt x="69" y="48"/>
                  </a:lnTo>
                  <a:lnTo>
                    <a:pt x="72" y="57"/>
                  </a:lnTo>
                  <a:lnTo>
                    <a:pt x="72" y="65"/>
                  </a:lnTo>
                  <a:lnTo>
                    <a:pt x="72" y="75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0" y="96"/>
                  </a:lnTo>
                  <a:lnTo>
                    <a:pt x="57" y="99"/>
                  </a:lnTo>
                  <a:lnTo>
                    <a:pt x="51" y="101"/>
                  </a:lnTo>
                  <a:lnTo>
                    <a:pt x="45" y="103"/>
                  </a:lnTo>
                  <a:lnTo>
                    <a:pt x="40" y="103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99"/>
                  </a:lnTo>
                  <a:lnTo>
                    <a:pt x="21" y="98"/>
                  </a:lnTo>
                  <a:lnTo>
                    <a:pt x="9" y="103"/>
                  </a:lnTo>
                  <a:lnTo>
                    <a:pt x="5" y="103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26" y="46"/>
                  </a:moveTo>
                  <a:lnTo>
                    <a:pt x="26" y="77"/>
                  </a:lnTo>
                  <a:lnTo>
                    <a:pt x="28" y="82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8" y="99"/>
                  </a:lnTo>
                  <a:lnTo>
                    <a:pt x="43" y="98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0" y="89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1" y="65"/>
                  </a:lnTo>
                  <a:lnTo>
                    <a:pt x="51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4" y="41"/>
                  </a:lnTo>
                  <a:lnTo>
                    <a:pt x="31" y="43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0" name="Freeform 153"/>
            <p:cNvSpPr>
              <a:spLocks/>
            </p:cNvSpPr>
            <p:nvPr/>
          </p:nvSpPr>
          <p:spPr bwMode="auto">
            <a:xfrm>
              <a:off x="2818" y="1901"/>
              <a:ext cx="32" cy="103"/>
            </a:xfrm>
            <a:custGeom>
              <a:avLst/>
              <a:gdLst>
                <a:gd name="T0" fmla="*/ 27 w 32"/>
                <a:gd name="T1" fmla="*/ 0 h 103"/>
                <a:gd name="T2" fmla="*/ 27 w 32"/>
                <a:gd name="T3" fmla="*/ 86 h 103"/>
                <a:gd name="T4" fmla="*/ 27 w 32"/>
                <a:gd name="T5" fmla="*/ 91 h 103"/>
                <a:gd name="T6" fmla="*/ 27 w 32"/>
                <a:gd name="T7" fmla="*/ 94 h 103"/>
                <a:gd name="T8" fmla="*/ 29 w 32"/>
                <a:gd name="T9" fmla="*/ 96 h 103"/>
                <a:gd name="T10" fmla="*/ 31 w 32"/>
                <a:gd name="T11" fmla="*/ 98 h 103"/>
                <a:gd name="T12" fmla="*/ 32 w 32"/>
                <a:gd name="T13" fmla="*/ 99 h 103"/>
                <a:gd name="T14" fmla="*/ 32 w 32"/>
                <a:gd name="T15" fmla="*/ 103 h 103"/>
                <a:gd name="T16" fmla="*/ 0 w 32"/>
                <a:gd name="T17" fmla="*/ 103 h 103"/>
                <a:gd name="T18" fmla="*/ 0 w 32"/>
                <a:gd name="T19" fmla="*/ 99 h 103"/>
                <a:gd name="T20" fmla="*/ 3 w 32"/>
                <a:gd name="T21" fmla="*/ 98 h 103"/>
                <a:gd name="T22" fmla="*/ 5 w 32"/>
                <a:gd name="T23" fmla="*/ 96 h 103"/>
                <a:gd name="T24" fmla="*/ 5 w 32"/>
                <a:gd name="T25" fmla="*/ 94 h 103"/>
                <a:gd name="T26" fmla="*/ 7 w 32"/>
                <a:gd name="T27" fmla="*/ 91 h 103"/>
                <a:gd name="T28" fmla="*/ 7 w 32"/>
                <a:gd name="T29" fmla="*/ 86 h 103"/>
                <a:gd name="T30" fmla="*/ 7 w 32"/>
                <a:gd name="T31" fmla="*/ 16 h 103"/>
                <a:gd name="T32" fmla="*/ 7 w 32"/>
                <a:gd name="T33" fmla="*/ 12 h 103"/>
                <a:gd name="T34" fmla="*/ 5 w 32"/>
                <a:gd name="T35" fmla="*/ 9 h 103"/>
                <a:gd name="T36" fmla="*/ 5 w 32"/>
                <a:gd name="T37" fmla="*/ 5 h 103"/>
                <a:gd name="T38" fmla="*/ 3 w 32"/>
                <a:gd name="T39" fmla="*/ 4 h 103"/>
                <a:gd name="T40" fmla="*/ 0 w 32"/>
                <a:gd name="T41" fmla="*/ 4 h 103"/>
                <a:gd name="T42" fmla="*/ 0 w 32"/>
                <a:gd name="T43" fmla="*/ 0 h 103"/>
                <a:gd name="T44" fmla="*/ 27 w 32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103"/>
                <a:gd name="T71" fmla="*/ 32 w 32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103">
                  <a:moveTo>
                    <a:pt x="27" y="0"/>
                  </a:moveTo>
                  <a:lnTo>
                    <a:pt x="27" y="86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1" name="Freeform 154"/>
            <p:cNvSpPr>
              <a:spLocks noEditPoints="1"/>
            </p:cNvSpPr>
            <p:nvPr/>
          </p:nvSpPr>
          <p:spPr bwMode="auto">
            <a:xfrm>
              <a:off x="2859" y="1934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2 w 60"/>
                <a:gd name="T5" fmla="*/ 41 h 70"/>
                <a:gd name="T6" fmla="*/ 24 w 60"/>
                <a:gd name="T7" fmla="*/ 47 h 70"/>
                <a:gd name="T8" fmla="*/ 29 w 60"/>
                <a:gd name="T9" fmla="*/ 53 h 70"/>
                <a:gd name="T10" fmla="*/ 32 w 60"/>
                <a:gd name="T11" fmla="*/ 56 h 70"/>
                <a:gd name="T12" fmla="*/ 36 w 60"/>
                <a:gd name="T13" fmla="*/ 58 h 70"/>
                <a:gd name="T14" fmla="*/ 41 w 60"/>
                <a:gd name="T15" fmla="*/ 58 h 70"/>
                <a:gd name="T16" fmla="*/ 46 w 60"/>
                <a:gd name="T17" fmla="*/ 58 h 70"/>
                <a:gd name="T18" fmla="*/ 50 w 60"/>
                <a:gd name="T19" fmla="*/ 56 h 70"/>
                <a:gd name="T20" fmla="*/ 55 w 60"/>
                <a:gd name="T21" fmla="*/ 53 h 70"/>
                <a:gd name="T22" fmla="*/ 58 w 60"/>
                <a:gd name="T23" fmla="*/ 47 h 70"/>
                <a:gd name="T24" fmla="*/ 60 w 60"/>
                <a:gd name="T25" fmla="*/ 47 h 70"/>
                <a:gd name="T26" fmla="*/ 56 w 60"/>
                <a:gd name="T27" fmla="*/ 56 h 70"/>
                <a:gd name="T28" fmla="*/ 53 w 60"/>
                <a:gd name="T29" fmla="*/ 61 h 70"/>
                <a:gd name="T30" fmla="*/ 48 w 60"/>
                <a:gd name="T31" fmla="*/ 66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59 h 70"/>
                <a:gd name="T46" fmla="*/ 3 w 60"/>
                <a:gd name="T47" fmla="*/ 53 h 70"/>
                <a:gd name="T48" fmla="*/ 2 w 60"/>
                <a:gd name="T49" fmla="*/ 44 h 70"/>
                <a:gd name="T50" fmla="*/ 0 w 60"/>
                <a:gd name="T51" fmla="*/ 36 h 70"/>
                <a:gd name="T52" fmla="*/ 0 w 60"/>
                <a:gd name="T53" fmla="*/ 29 h 70"/>
                <a:gd name="T54" fmla="*/ 3 w 60"/>
                <a:gd name="T55" fmla="*/ 20 h 70"/>
                <a:gd name="T56" fmla="*/ 5 w 60"/>
                <a:gd name="T57" fmla="*/ 15 h 70"/>
                <a:gd name="T58" fmla="*/ 10 w 60"/>
                <a:gd name="T59" fmla="*/ 10 h 70"/>
                <a:gd name="T60" fmla="*/ 17 w 60"/>
                <a:gd name="T61" fmla="*/ 3 h 70"/>
                <a:gd name="T62" fmla="*/ 24 w 60"/>
                <a:gd name="T63" fmla="*/ 0 h 70"/>
                <a:gd name="T64" fmla="*/ 32 w 60"/>
                <a:gd name="T65" fmla="*/ 0 h 70"/>
                <a:gd name="T66" fmla="*/ 39 w 60"/>
                <a:gd name="T67" fmla="*/ 0 h 70"/>
                <a:gd name="T68" fmla="*/ 46 w 60"/>
                <a:gd name="T69" fmla="*/ 3 h 70"/>
                <a:gd name="T70" fmla="*/ 51 w 60"/>
                <a:gd name="T71" fmla="*/ 8 h 70"/>
                <a:gd name="T72" fmla="*/ 55 w 60"/>
                <a:gd name="T73" fmla="*/ 12 h 70"/>
                <a:gd name="T74" fmla="*/ 58 w 60"/>
                <a:gd name="T75" fmla="*/ 18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1 w 60"/>
                <a:gd name="T87" fmla="*/ 12 h 70"/>
                <a:gd name="T88" fmla="*/ 39 w 60"/>
                <a:gd name="T89" fmla="*/ 8 h 70"/>
                <a:gd name="T90" fmla="*/ 36 w 60"/>
                <a:gd name="T91" fmla="*/ 5 h 70"/>
                <a:gd name="T92" fmla="*/ 34 w 60"/>
                <a:gd name="T93" fmla="*/ 5 h 70"/>
                <a:gd name="T94" fmla="*/ 32 w 60"/>
                <a:gd name="T95" fmla="*/ 3 h 70"/>
                <a:gd name="T96" fmla="*/ 29 w 60"/>
                <a:gd name="T97" fmla="*/ 5 h 70"/>
                <a:gd name="T98" fmla="*/ 26 w 60"/>
                <a:gd name="T99" fmla="*/ 8 h 70"/>
                <a:gd name="T100" fmla="*/ 22 w 60"/>
                <a:gd name="T101" fmla="*/ 12 h 70"/>
                <a:gd name="T102" fmla="*/ 22 w 60"/>
                <a:gd name="T103" fmla="*/ 18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7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53" y="61"/>
                  </a:lnTo>
                  <a:lnTo>
                    <a:pt x="48" y="66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2" name="Freeform 155"/>
            <p:cNvSpPr>
              <a:spLocks/>
            </p:cNvSpPr>
            <p:nvPr/>
          </p:nvSpPr>
          <p:spPr bwMode="auto">
            <a:xfrm>
              <a:off x="2922" y="1899"/>
              <a:ext cx="46" cy="105"/>
            </a:xfrm>
            <a:custGeom>
              <a:avLst/>
              <a:gdLst>
                <a:gd name="T0" fmla="*/ 46 w 46"/>
                <a:gd name="T1" fmla="*/ 0 h 105"/>
                <a:gd name="T2" fmla="*/ 10 w 46"/>
                <a:gd name="T3" fmla="*/ 105 h 105"/>
                <a:gd name="T4" fmla="*/ 0 w 46"/>
                <a:gd name="T5" fmla="*/ 105 h 105"/>
                <a:gd name="T6" fmla="*/ 36 w 46"/>
                <a:gd name="T7" fmla="*/ 0 h 105"/>
                <a:gd name="T8" fmla="*/ 46 w 4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5"/>
                <a:gd name="T17" fmla="*/ 46 w 4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5">
                  <a:moveTo>
                    <a:pt x="46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3" name="Freeform 156"/>
            <p:cNvSpPr>
              <a:spLocks noEditPoints="1"/>
            </p:cNvSpPr>
            <p:nvPr/>
          </p:nvSpPr>
          <p:spPr bwMode="auto">
            <a:xfrm>
              <a:off x="2967" y="1899"/>
              <a:ext cx="109" cy="105"/>
            </a:xfrm>
            <a:custGeom>
              <a:avLst/>
              <a:gdLst>
                <a:gd name="T0" fmla="*/ 65 w 109"/>
                <a:gd name="T1" fmla="*/ 76 h 105"/>
                <a:gd name="T2" fmla="*/ 27 w 109"/>
                <a:gd name="T3" fmla="*/ 76 h 105"/>
                <a:gd name="T4" fmla="*/ 24 w 109"/>
                <a:gd name="T5" fmla="*/ 86 h 105"/>
                <a:gd name="T6" fmla="*/ 22 w 109"/>
                <a:gd name="T7" fmla="*/ 89 h 105"/>
                <a:gd name="T8" fmla="*/ 22 w 109"/>
                <a:gd name="T9" fmla="*/ 93 h 105"/>
                <a:gd name="T10" fmla="*/ 22 w 109"/>
                <a:gd name="T11" fmla="*/ 96 h 105"/>
                <a:gd name="T12" fmla="*/ 25 w 109"/>
                <a:gd name="T13" fmla="*/ 100 h 105"/>
                <a:gd name="T14" fmla="*/ 29 w 109"/>
                <a:gd name="T15" fmla="*/ 100 h 105"/>
                <a:gd name="T16" fmla="*/ 34 w 109"/>
                <a:gd name="T17" fmla="*/ 101 h 105"/>
                <a:gd name="T18" fmla="*/ 34 w 109"/>
                <a:gd name="T19" fmla="*/ 105 h 105"/>
                <a:gd name="T20" fmla="*/ 0 w 109"/>
                <a:gd name="T21" fmla="*/ 105 h 105"/>
                <a:gd name="T22" fmla="*/ 0 w 109"/>
                <a:gd name="T23" fmla="*/ 101 h 105"/>
                <a:gd name="T24" fmla="*/ 5 w 109"/>
                <a:gd name="T25" fmla="*/ 100 h 105"/>
                <a:gd name="T26" fmla="*/ 10 w 109"/>
                <a:gd name="T27" fmla="*/ 96 h 105"/>
                <a:gd name="T28" fmla="*/ 12 w 109"/>
                <a:gd name="T29" fmla="*/ 93 h 105"/>
                <a:gd name="T30" fmla="*/ 15 w 109"/>
                <a:gd name="T31" fmla="*/ 88 h 105"/>
                <a:gd name="T32" fmla="*/ 18 w 109"/>
                <a:gd name="T33" fmla="*/ 81 h 105"/>
                <a:gd name="T34" fmla="*/ 54 w 109"/>
                <a:gd name="T35" fmla="*/ 0 h 105"/>
                <a:gd name="T36" fmla="*/ 56 w 109"/>
                <a:gd name="T37" fmla="*/ 0 h 105"/>
                <a:gd name="T38" fmla="*/ 92 w 109"/>
                <a:gd name="T39" fmla="*/ 84 h 105"/>
                <a:gd name="T40" fmla="*/ 95 w 109"/>
                <a:gd name="T41" fmla="*/ 91 h 105"/>
                <a:gd name="T42" fmla="*/ 99 w 109"/>
                <a:gd name="T43" fmla="*/ 94 h 105"/>
                <a:gd name="T44" fmla="*/ 101 w 109"/>
                <a:gd name="T45" fmla="*/ 98 h 105"/>
                <a:gd name="T46" fmla="*/ 104 w 109"/>
                <a:gd name="T47" fmla="*/ 100 h 105"/>
                <a:gd name="T48" fmla="*/ 109 w 109"/>
                <a:gd name="T49" fmla="*/ 101 h 105"/>
                <a:gd name="T50" fmla="*/ 109 w 109"/>
                <a:gd name="T51" fmla="*/ 105 h 105"/>
                <a:gd name="T52" fmla="*/ 61 w 109"/>
                <a:gd name="T53" fmla="*/ 105 h 105"/>
                <a:gd name="T54" fmla="*/ 61 w 109"/>
                <a:gd name="T55" fmla="*/ 101 h 105"/>
                <a:gd name="T56" fmla="*/ 63 w 109"/>
                <a:gd name="T57" fmla="*/ 101 h 105"/>
                <a:gd name="T58" fmla="*/ 68 w 109"/>
                <a:gd name="T59" fmla="*/ 100 h 105"/>
                <a:gd name="T60" fmla="*/ 71 w 109"/>
                <a:gd name="T61" fmla="*/ 100 h 105"/>
                <a:gd name="T62" fmla="*/ 71 w 109"/>
                <a:gd name="T63" fmla="*/ 98 h 105"/>
                <a:gd name="T64" fmla="*/ 73 w 109"/>
                <a:gd name="T65" fmla="*/ 96 h 105"/>
                <a:gd name="T66" fmla="*/ 73 w 109"/>
                <a:gd name="T67" fmla="*/ 94 h 105"/>
                <a:gd name="T68" fmla="*/ 71 w 109"/>
                <a:gd name="T69" fmla="*/ 93 h 105"/>
                <a:gd name="T70" fmla="*/ 71 w 109"/>
                <a:gd name="T71" fmla="*/ 91 h 105"/>
                <a:gd name="T72" fmla="*/ 70 w 109"/>
                <a:gd name="T73" fmla="*/ 88 h 105"/>
                <a:gd name="T74" fmla="*/ 65 w 109"/>
                <a:gd name="T75" fmla="*/ 76 h 105"/>
                <a:gd name="T76" fmla="*/ 61 w 109"/>
                <a:gd name="T77" fmla="*/ 69 h 105"/>
                <a:gd name="T78" fmla="*/ 46 w 109"/>
                <a:gd name="T79" fmla="*/ 33 h 105"/>
                <a:gd name="T80" fmla="*/ 30 w 109"/>
                <a:gd name="T81" fmla="*/ 69 h 105"/>
                <a:gd name="T82" fmla="*/ 61 w 109"/>
                <a:gd name="T83" fmla="*/ 69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5"/>
                <a:gd name="T128" fmla="*/ 109 w 109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5">
                  <a:moveTo>
                    <a:pt x="65" y="76"/>
                  </a:moveTo>
                  <a:lnTo>
                    <a:pt x="27" y="76"/>
                  </a:lnTo>
                  <a:lnTo>
                    <a:pt x="24" y="86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29" y="100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5" y="100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92" y="84"/>
                  </a:lnTo>
                  <a:lnTo>
                    <a:pt x="95" y="91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4" y="100"/>
                  </a:lnTo>
                  <a:lnTo>
                    <a:pt x="109" y="101"/>
                  </a:lnTo>
                  <a:lnTo>
                    <a:pt x="109" y="105"/>
                  </a:lnTo>
                  <a:lnTo>
                    <a:pt x="61" y="105"/>
                  </a:lnTo>
                  <a:lnTo>
                    <a:pt x="61" y="101"/>
                  </a:lnTo>
                  <a:lnTo>
                    <a:pt x="63" y="101"/>
                  </a:lnTo>
                  <a:lnTo>
                    <a:pt x="68" y="100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5" y="76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30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4" name="Freeform 157"/>
            <p:cNvSpPr>
              <a:spLocks/>
            </p:cNvSpPr>
            <p:nvPr/>
          </p:nvSpPr>
          <p:spPr bwMode="auto">
            <a:xfrm>
              <a:off x="3319" y="1761"/>
              <a:ext cx="1116" cy="186"/>
            </a:xfrm>
            <a:custGeom>
              <a:avLst/>
              <a:gdLst>
                <a:gd name="T0" fmla="*/ 0 w 1116"/>
                <a:gd name="T1" fmla="*/ 0 h 186"/>
                <a:gd name="T2" fmla="*/ 0 w 1116"/>
                <a:gd name="T3" fmla="*/ 0 h 186"/>
                <a:gd name="T4" fmla="*/ 2 w 1116"/>
                <a:gd name="T5" fmla="*/ 0 h 186"/>
                <a:gd name="T6" fmla="*/ 5 w 1116"/>
                <a:gd name="T7" fmla="*/ 2 h 186"/>
                <a:gd name="T8" fmla="*/ 12 w 1116"/>
                <a:gd name="T9" fmla="*/ 5 h 186"/>
                <a:gd name="T10" fmla="*/ 24 w 1116"/>
                <a:gd name="T11" fmla="*/ 10 h 186"/>
                <a:gd name="T12" fmla="*/ 41 w 1116"/>
                <a:gd name="T13" fmla="*/ 17 h 186"/>
                <a:gd name="T14" fmla="*/ 67 w 1116"/>
                <a:gd name="T15" fmla="*/ 27 h 186"/>
                <a:gd name="T16" fmla="*/ 99 w 1116"/>
                <a:gd name="T17" fmla="*/ 41 h 186"/>
                <a:gd name="T18" fmla="*/ 140 w 1116"/>
                <a:gd name="T19" fmla="*/ 58 h 186"/>
                <a:gd name="T20" fmla="*/ 188 w 1116"/>
                <a:gd name="T21" fmla="*/ 79 h 186"/>
                <a:gd name="T22" fmla="*/ 244 w 1116"/>
                <a:gd name="T23" fmla="*/ 101 h 186"/>
                <a:gd name="T24" fmla="*/ 306 w 1116"/>
                <a:gd name="T25" fmla="*/ 121 h 186"/>
                <a:gd name="T26" fmla="*/ 371 w 1116"/>
                <a:gd name="T27" fmla="*/ 142 h 186"/>
                <a:gd name="T28" fmla="*/ 439 w 1116"/>
                <a:gd name="T29" fmla="*/ 159 h 186"/>
                <a:gd name="T30" fmla="*/ 509 w 1116"/>
                <a:gd name="T31" fmla="*/ 174 h 186"/>
                <a:gd name="T32" fmla="*/ 578 w 1116"/>
                <a:gd name="T33" fmla="*/ 183 h 186"/>
                <a:gd name="T34" fmla="*/ 648 w 1116"/>
                <a:gd name="T35" fmla="*/ 186 h 186"/>
                <a:gd name="T36" fmla="*/ 715 w 1116"/>
                <a:gd name="T37" fmla="*/ 185 h 186"/>
                <a:gd name="T38" fmla="*/ 779 w 1116"/>
                <a:gd name="T39" fmla="*/ 178 h 186"/>
                <a:gd name="T40" fmla="*/ 841 w 1116"/>
                <a:gd name="T41" fmla="*/ 169 h 186"/>
                <a:gd name="T42" fmla="*/ 897 w 1116"/>
                <a:gd name="T43" fmla="*/ 157 h 186"/>
                <a:gd name="T44" fmla="*/ 947 w 1116"/>
                <a:gd name="T45" fmla="*/ 145 h 186"/>
                <a:gd name="T46" fmla="*/ 991 w 1116"/>
                <a:gd name="T47" fmla="*/ 133 h 186"/>
                <a:gd name="T48" fmla="*/ 1029 w 1116"/>
                <a:gd name="T49" fmla="*/ 123 h 186"/>
                <a:gd name="T50" fmla="*/ 1058 w 1116"/>
                <a:gd name="T51" fmla="*/ 114 h 186"/>
                <a:gd name="T52" fmla="*/ 1080 w 1116"/>
                <a:gd name="T53" fmla="*/ 108 h 186"/>
                <a:gd name="T54" fmla="*/ 1096 w 1116"/>
                <a:gd name="T55" fmla="*/ 104 h 186"/>
                <a:gd name="T56" fmla="*/ 1106 w 1116"/>
                <a:gd name="T57" fmla="*/ 101 h 186"/>
                <a:gd name="T58" fmla="*/ 1113 w 1116"/>
                <a:gd name="T59" fmla="*/ 99 h 186"/>
                <a:gd name="T60" fmla="*/ 1116 w 1116"/>
                <a:gd name="T61" fmla="*/ 97 h 186"/>
                <a:gd name="T62" fmla="*/ 1116 w 1116"/>
                <a:gd name="T63" fmla="*/ 97 h 186"/>
                <a:gd name="T64" fmla="*/ 1116 w 1116"/>
                <a:gd name="T65" fmla="*/ 9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6"/>
                <a:gd name="T100" fmla="*/ 0 h 186"/>
                <a:gd name="T101" fmla="*/ 1116 w 111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6" h="18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5"/>
                  </a:lnTo>
                  <a:lnTo>
                    <a:pt x="24" y="10"/>
                  </a:lnTo>
                  <a:lnTo>
                    <a:pt x="41" y="17"/>
                  </a:lnTo>
                  <a:lnTo>
                    <a:pt x="67" y="27"/>
                  </a:lnTo>
                  <a:lnTo>
                    <a:pt x="99" y="41"/>
                  </a:lnTo>
                  <a:lnTo>
                    <a:pt x="140" y="58"/>
                  </a:lnTo>
                  <a:lnTo>
                    <a:pt x="188" y="79"/>
                  </a:lnTo>
                  <a:lnTo>
                    <a:pt x="244" y="101"/>
                  </a:lnTo>
                  <a:lnTo>
                    <a:pt x="306" y="121"/>
                  </a:lnTo>
                  <a:lnTo>
                    <a:pt x="371" y="142"/>
                  </a:lnTo>
                  <a:lnTo>
                    <a:pt x="439" y="159"/>
                  </a:lnTo>
                  <a:lnTo>
                    <a:pt x="509" y="174"/>
                  </a:lnTo>
                  <a:lnTo>
                    <a:pt x="578" y="183"/>
                  </a:lnTo>
                  <a:lnTo>
                    <a:pt x="648" y="186"/>
                  </a:lnTo>
                  <a:lnTo>
                    <a:pt x="715" y="185"/>
                  </a:lnTo>
                  <a:lnTo>
                    <a:pt x="779" y="178"/>
                  </a:lnTo>
                  <a:lnTo>
                    <a:pt x="841" y="169"/>
                  </a:lnTo>
                  <a:lnTo>
                    <a:pt x="897" y="157"/>
                  </a:lnTo>
                  <a:lnTo>
                    <a:pt x="947" y="145"/>
                  </a:lnTo>
                  <a:lnTo>
                    <a:pt x="991" y="133"/>
                  </a:lnTo>
                  <a:lnTo>
                    <a:pt x="1029" y="123"/>
                  </a:lnTo>
                  <a:lnTo>
                    <a:pt x="1058" y="114"/>
                  </a:lnTo>
                  <a:lnTo>
                    <a:pt x="1080" y="108"/>
                  </a:lnTo>
                  <a:lnTo>
                    <a:pt x="1096" y="104"/>
                  </a:lnTo>
                  <a:lnTo>
                    <a:pt x="1106" y="101"/>
                  </a:lnTo>
                  <a:lnTo>
                    <a:pt x="1113" y="99"/>
                  </a:lnTo>
                  <a:lnTo>
                    <a:pt x="1116" y="9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5" name="Freeform 158"/>
            <p:cNvSpPr>
              <a:spLocks/>
            </p:cNvSpPr>
            <p:nvPr/>
          </p:nvSpPr>
          <p:spPr bwMode="auto">
            <a:xfrm>
              <a:off x="4381" y="1858"/>
              <a:ext cx="54" cy="29"/>
            </a:xfrm>
            <a:custGeom>
              <a:avLst/>
              <a:gdLst>
                <a:gd name="T0" fmla="*/ 0 w 54"/>
                <a:gd name="T1" fmla="*/ 2 h 29"/>
                <a:gd name="T2" fmla="*/ 54 w 54"/>
                <a:gd name="T3" fmla="*/ 0 h 29"/>
                <a:gd name="T4" fmla="*/ 6 w 54"/>
                <a:gd name="T5" fmla="*/ 29 h 29"/>
                <a:gd name="T6" fmla="*/ 0 60000 65536"/>
                <a:gd name="T7" fmla="*/ 0 60000 65536"/>
                <a:gd name="T8" fmla="*/ 0 60000 65536"/>
                <a:gd name="T9" fmla="*/ 0 w 54"/>
                <a:gd name="T10" fmla="*/ 0 h 29"/>
                <a:gd name="T11" fmla="*/ 54 w 5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9">
                  <a:moveTo>
                    <a:pt x="0" y="2"/>
                  </a:moveTo>
                  <a:lnTo>
                    <a:pt x="54" y="0"/>
                  </a:lnTo>
                  <a:lnTo>
                    <a:pt x="6" y="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6" name="Rectangle 159"/>
            <p:cNvSpPr>
              <a:spLocks noChangeArrowheads="1"/>
            </p:cNvSpPr>
            <p:nvPr/>
          </p:nvSpPr>
          <p:spPr bwMode="auto">
            <a:xfrm>
              <a:off x="3852" y="206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160"/>
            <p:cNvSpPr>
              <a:spLocks noEditPoints="1"/>
            </p:cNvSpPr>
            <p:nvPr/>
          </p:nvSpPr>
          <p:spPr bwMode="auto">
            <a:xfrm>
              <a:off x="3904" y="2031"/>
              <a:ext cx="59" cy="72"/>
            </a:xfrm>
            <a:custGeom>
              <a:avLst/>
              <a:gdLst>
                <a:gd name="T0" fmla="*/ 59 w 59"/>
                <a:gd name="T1" fmla="*/ 34 h 72"/>
                <a:gd name="T2" fmla="*/ 20 w 59"/>
                <a:gd name="T3" fmla="*/ 34 h 72"/>
                <a:gd name="T4" fmla="*/ 22 w 59"/>
                <a:gd name="T5" fmla="*/ 41 h 72"/>
                <a:gd name="T6" fmla="*/ 24 w 59"/>
                <a:gd name="T7" fmla="*/ 48 h 72"/>
                <a:gd name="T8" fmla="*/ 29 w 59"/>
                <a:gd name="T9" fmla="*/ 53 h 72"/>
                <a:gd name="T10" fmla="*/ 32 w 59"/>
                <a:gd name="T11" fmla="*/ 56 h 72"/>
                <a:gd name="T12" fmla="*/ 35 w 59"/>
                <a:gd name="T13" fmla="*/ 58 h 72"/>
                <a:gd name="T14" fmla="*/ 41 w 59"/>
                <a:gd name="T15" fmla="*/ 58 h 72"/>
                <a:gd name="T16" fmla="*/ 46 w 59"/>
                <a:gd name="T17" fmla="*/ 58 h 72"/>
                <a:gd name="T18" fmla="*/ 49 w 59"/>
                <a:gd name="T19" fmla="*/ 56 h 72"/>
                <a:gd name="T20" fmla="*/ 53 w 59"/>
                <a:gd name="T21" fmla="*/ 53 h 72"/>
                <a:gd name="T22" fmla="*/ 58 w 59"/>
                <a:gd name="T23" fmla="*/ 48 h 72"/>
                <a:gd name="T24" fmla="*/ 59 w 59"/>
                <a:gd name="T25" fmla="*/ 50 h 72"/>
                <a:gd name="T26" fmla="*/ 56 w 59"/>
                <a:gd name="T27" fmla="*/ 56 h 72"/>
                <a:gd name="T28" fmla="*/ 51 w 59"/>
                <a:gd name="T29" fmla="*/ 62 h 72"/>
                <a:gd name="T30" fmla="*/ 47 w 59"/>
                <a:gd name="T31" fmla="*/ 67 h 72"/>
                <a:gd name="T32" fmla="*/ 42 w 59"/>
                <a:gd name="T33" fmla="*/ 70 h 72"/>
                <a:gd name="T34" fmla="*/ 37 w 59"/>
                <a:gd name="T35" fmla="*/ 72 h 72"/>
                <a:gd name="T36" fmla="*/ 30 w 59"/>
                <a:gd name="T37" fmla="*/ 72 h 72"/>
                <a:gd name="T38" fmla="*/ 24 w 59"/>
                <a:gd name="T39" fmla="*/ 70 h 72"/>
                <a:gd name="T40" fmla="*/ 17 w 59"/>
                <a:gd name="T41" fmla="*/ 68 h 72"/>
                <a:gd name="T42" fmla="*/ 12 w 59"/>
                <a:gd name="T43" fmla="*/ 65 h 72"/>
                <a:gd name="T44" fmla="*/ 6 w 59"/>
                <a:gd name="T45" fmla="*/ 60 h 72"/>
                <a:gd name="T46" fmla="*/ 3 w 59"/>
                <a:gd name="T47" fmla="*/ 53 h 72"/>
                <a:gd name="T48" fmla="*/ 0 w 59"/>
                <a:gd name="T49" fmla="*/ 46 h 72"/>
                <a:gd name="T50" fmla="*/ 0 w 59"/>
                <a:gd name="T51" fmla="*/ 38 h 72"/>
                <a:gd name="T52" fmla="*/ 0 w 59"/>
                <a:gd name="T53" fmla="*/ 29 h 72"/>
                <a:gd name="T54" fmla="*/ 1 w 59"/>
                <a:gd name="T55" fmla="*/ 22 h 72"/>
                <a:gd name="T56" fmla="*/ 5 w 59"/>
                <a:gd name="T57" fmla="*/ 15 h 72"/>
                <a:gd name="T58" fmla="*/ 10 w 59"/>
                <a:gd name="T59" fmla="*/ 10 h 72"/>
                <a:gd name="T60" fmla="*/ 17 w 59"/>
                <a:gd name="T61" fmla="*/ 5 h 72"/>
                <a:gd name="T62" fmla="*/ 24 w 59"/>
                <a:gd name="T63" fmla="*/ 2 h 72"/>
                <a:gd name="T64" fmla="*/ 32 w 59"/>
                <a:gd name="T65" fmla="*/ 0 h 72"/>
                <a:gd name="T66" fmla="*/ 39 w 59"/>
                <a:gd name="T67" fmla="*/ 2 h 72"/>
                <a:gd name="T68" fmla="*/ 46 w 59"/>
                <a:gd name="T69" fmla="*/ 3 h 72"/>
                <a:gd name="T70" fmla="*/ 51 w 59"/>
                <a:gd name="T71" fmla="*/ 9 h 72"/>
                <a:gd name="T72" fmla="*/ 54 w 59"/>
                <a:gd name="T73" fmla="*/ 14 h 72"/>
                <a:gd name="T74" fmla="*/ 58 w 59"/>
                <a:gd name="T75" fmla="*/ 19 h 72"/>
                <a:gd name="T76" fmla="*/ 59 w 59"/>
                <a:gd name="T77" fmla="*/ 26 h 72"/>
                <a:gd name="T78" fmla="*/ 59 w 59"/>
                <a:gd name="T79" fmla="*/ 34 h 72"/>
                <a:gd name="T80" fmla="*/ 41 w 59"/>
                <a:gd name="T81" fmla="*/ 29 h 72"/>
                <a:gd name="T82" fmla="*/ 41 w 59"/>
                <a:gd name="T83" fmla="*/ 22 h 72"/>
                <a:gd name="T84" fmla="*/ 41 w 59"/>
                <a:gd name="T85" fmla="*/ 17 h 72"/>
                <a:gd name="T86" fmla="*/ 39 w 59"/>
                <a:gd name="T87" fmla="*/ 12 h 72"/>
                <a:gd name="T88" fmla="*/ 37 w 59"/>
                <a:gd name="T89" fmla="*/ 9 h 72"/>
                <a:gd name="T90" fmla="*/ 35 w 59"/>
                <a:gd name="T91" fmla="*/ 7 h 72"/>
                <a:gd name="T92" fmla="*/ 34 w 59"/>
                <a:gd name="T93" fmla="*/ 5 h 72"/>
                <a:gd name="T94" fmla="*/ 30 w 59"/>
                <a:gd name="T95" fmla="*/ 5 h 72"/>
                <a:gd name="T96" fmla="*/ 27 w 59"/>
                <a:gd name="T97" fmla="*/ 5 h 72"/>
                <a:gd name="T98" fmla="*/ 25 w 59"/>
                <a:gd name="T99" fmla="*/ 9 h 72"/>
                <a:gd name="T100" fmla="*/ 22 w 59"/>
                <a:gd name="T101" fmla="*/ 14 h 72"/>
                <a:gd name="T102" fmla="*/ 20 w 59"/>
                <a:gd name="T103" fmla="*/ 19 h 72"/>
                <a:gd name="T104" fmla="*/ 20 w 59"/>
                <a:gd name="T105" fmla="*/ 26 h 72"/>
                <a:gd name="T106" fmla="*/ 20 w 59"/>
                <a:gd name="T107" fmla="*/ 29 h 72"/>
                <a:gd name="T108" fmla="*/ 41 w 59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"/>
                <a:gd name="T166" fmla="*/ 0 h 72"/>
                <a:gd name="T167" fmla="*/ 59 w 59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" h="72">
                  <a:moveTo>
                    <a:pt x="59" y="34"/>
                  </a:moveTo>
                  <a:lnTo>
                    <a:pt x="20" y="34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5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7" y="67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4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59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8" name="Freeform 161"/>
            <p:cNvSpPr>
              <a:spLocks/>
            </p:cNvSpPr>
            <p:nvPr/>
          </p:nvSpPr>
          <p:spPr bwMode="auto">
            <a:xfrm>
              <a:off x="3975" y="2031"/>
              <a:ext cx="59" cy="70"/>
            </a:xfrm>
            <a:custGeom>
              <a:avLst/>
              <a:gdLst>
                <a:gd name="T0" fmla="*/ 28 w 59"/>
                <a:gd name="T1" fmla="*/ 2 h 70"/>
                <a:gd name="T2" fmla="*/ 28 w 59"/>
                <a:gd name="T3" fmla="*/ 17 h 70"/>
                <a:gd name="T4" fmla="*/ 31 w 59"/>
                <a:gd name="T5" fmla="*/ 10 h 70"/>
                <a:gd name="T6" fmla="*/ 36 w 59"/>
                <a:gd name="T7" fmla="*/ 7 h 70"/>
                <a:gd name="T8" fmla="*/ 40 w 59"/>
                <a:gd name="T9" fmla="*/ 3 h 70"/>
                <a:gd name="T10" fmla="*/ 45 w 59"/>
                <a:gd name="T11" fmla="*/ 2 h 70"/>
                <a:gd name="T12" fmla="*/ 50 w 59"/>
                <a:gd name="T13" fmla="*/ 0 h 70"/>
                <a:gd name="T14" fmla="*/ 53 w 59"/>
                <a:gd name="T15" fmla="*/ 0 h 70"/>
                <a:gd name="T16" fmla="*/ 57 w 59"/>
                <a:gd name="T17" fmla="*/ 3 h 70"/>
                <a:gd name="T18" fmla="*/ 59 w 59"/>
                <a:gd name="T19" fmla="*/ 5 h 70"/>
                <a:gd name="T20" fmla="*/ 59 w 59"/>
                <a:gd name="T21" fmla="*/ 10 h 70"/>
                <a:gd name="T22" fmla="*/ 59 w 59"/>
                <a:gd name="T23" fmla="*/ 14 h 70"/>
                <a:gd name="T24" fmla="*/ 57 w 59"/>
                <a:gd name="T25" fmla="*/ 17 h 70"/>
                <a:gd name="T26" fmla="*/ 53 w 59"/>
                <a:gd name="T27" fmla="*/ 21 h 70"/>
                <a:gd name="T28" fmla="*/ 50 w 59"/>
                <a:gd name="T29" fmla="*/ 21 h 70"/>
                <a:gd name="T30" fmla="*/ 47 w 59"/>
                <a:gd name="T31" fmla="*/ 21 h 70"/>
                <a:gd name="T32" fmla="*/ 43 w 59"/>
                <a:gd name="T33" fmla="*/ 17 h 70"/>
                <a:gd name="T34" fmla="*/ 41 w 59"/>
                <a:gd name="T35" fmla="*/ 15 h 70"/>
                <a:gd name="T36" fmla="*/ 40 w 59"/>
                <a:gd name="T37" fmla="*/ 15 h 70"/>
                <a:gd name="T38" fmla="*/ 40 w 59"/>
                <a:gd name="T39" fmla="*/ 14 h 70"/>
                <a:gd name="T40" fmla="*/ 38 w 59"/>
                <a:gd name="T41" fmla="*/ 14 h 70"/>
                <a:gd name="T42" fmla="*/ 36 w 59"/>
                <a:gd name="T43" fmla="*/ 15 h 70"/>
                <a:gd name="T44" fmla="*/ 35 w 59"/>
                <a:gd name="T45" fmla="*/ 15 h 70"/>
                <a:gd name="T46" fmla="*/ 31 w 59"/>
                <a:gd name="T47" fmla="*/ 19 h 70"/>
                <a:gd name="T48" fmla="*/ 29 w 59"/>
                <a:gd name="T49" fmla="*/ 22 h 70"/>
                <a:gd name="T50" fmla="*/ 28 w 59"/>
                <a:gd name="T51" fmla="*/ 31 h 70"/>
                <a:gd name="T52" fmla="*/ 28 w 59"/>
                <a:gd name="T53" fmla="*/ 38 h 70"/>
                <a:gd name="T54" fmla="*/ 28 w 59"/>
                <a:gd name="T55" fmla="*/ 53 h 70"/>
                <a:gd name="T56" fmla="*/ 28 w 59"/>
                <a:gd name="T57" fmla="*/ 56 h 70"/>
                <a:gd name="T58" fmla="*/ 28 w 59"/>
                <a:gd name="T59" fmla="*/ 62 h 70"/>
                <a:gd name="T60" fmla="*/ 28 w 59"/>
                <a:gd name="T61" fmla="*/ 63 h 70"/>
                <a:gd name="T62" fmla="*/ 28 w 59"/>
                <a:gd name="T63" fmla="*/ 65 h 70"/>
                <a:gd name="T64" fmla="*/ 29 w 59"/>
                <a:gd name="T65" fmla="*/ 65 h 70"/>
                <a:gd name="T66" fmla="*/ 31 w 59"/>
                <a:gd name="T67" fmla="*/ 67 h 70"/>
                <a:gd name="T68" fmla="*/ 33 w 59"/>
                <a:gd name="T69" fmla="*/ 67 h 70"/>
                <a:gd name="T70" fmla="*/ 33 w 59"/>
                <a:gd name="T71" fmla="*/ 70 h 70"/>
                <a:gd name="T72" fmla="*/ 0 w 59"/>
                <a:gd name="T73" fmla="*/ 70 h 70"/>
                <a:gd name="T74" fmla="*/ 0 w 59"/>
                <a:gd name="T75" fmla="*/ 67 h 70"/>
                <a:gd name="T76" fmla="*/ 4 w 59"/>
                <a:gd name="T77" fmla="*/ 67 h 70"/>
                <a:gd name="T78" fmla="*/ 6 w 59"/>
                <a:gd name="T79" fmla="*/ 65 h 70"/>
                <a:gd name="T80" fmla="*/ 6 w 59"/>
                <a:gd name="T81" fmla="*/ 63 h 70"/>
                <a:gd name="T82" fmla="*/ 6 w 59"/>
                <a:gd name="T83" fmla="*/ 58 h 70"/>
                <a:gd name="T84" fmla="*/ 6 w 59"/>
                <a:gd name="T85" fmla="*/ 55 h 70"/>
                <a:gd name="T86" fmla="*/ 6 w 59"/>
                <a:gd name="T87" fmla="*/ 17 h 70"/>
                <a:gd name="T88" fmla="*/ 6 w 59"/>
                <a:gd name="T89" fmla="*/ 12 h 70"/>
                <a:gd name="T90" fmla="*/ 6 w 59"/>
                <a:gd name="T91" fmla="*/ 10 h 70"/>
                <a:gd name="T92" fmla="*/ 6 w 59"/>
                <a:gd name="T93" fmla="*/ 7 h 70"/>
                <a:gd name="T94" fmla="*/ 4 w 59"/>
                <a:gd name="T95" fmla="*/ 7 h 70"/>
                <a:gd name="T96" fmla="*/ 2 w 59"/>
                <a:gd name="T97" fmla="*/ 5 h 70"/>
                <a:gd name="T98" fmla="*/ 0 w 59"/>
                <a:gd name="T99" fmla="*/ 5 h 70"/>
                <a:gd name="T100" fmla="*/ 0 w 59"/>
                <a:gd name="T101" fmla="*/ 2 h 70"/>
                <a:gd name="T102" fmla="*/ 28 w 59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70"/>
                <a:gd name="T158" fmla="*/ 59 w 59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70">
                  <a:moveTo>
                    <a:pt x="28" y="2"/>
                  </a:moveTo>
                  <a:lnTo>
                    <a:pt x="28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9" y="14"/>
                  </a:lnTo>
                  <a:lnTo>
                    <a:pt x="57" y="17"/>
                  </a:lnTo>
                  <a:lnTo>
                    <a:pt x="53" y="21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8" y="31"/>
                  </a:lnTo>
                  <a:lnTo>
                    <a:pt x="28" y="38"/>
                  </a:lnTo>
                  <a:lnTo>
                    <a:pt x="28" y="53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9" name="Freeform 162"/>
            <p:cNvSpPr>
              <a:spLocks/>
            </p:cNvSpPr>
            <p:nvPr/>
          </p:nvSpPr>
          <p:spPr bwMode="auto">
            <a:xfrm>
              <a:off x="4035" y="1999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0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0" name="Freeform 163"/>
            <p:cNvSpPr>
              <a:spLocks/>
            </p:cNvSpPr>
            <p:nvPr/>
          </p:nvSpPr>
          <p:spPr bwMode="auto">
            <a:xfrm>
              <a:off x="4081" y="1999"/>
              <a:ext cx="103" cy="104"/>
            </a:xfrm>
            <a:custGeom>
              <a:avLst/>
              <a:gdLst>
                <a:gd name="T0" fmla="*/ 36 w 103"/>
                <a:gd name="T1" fmla="*/ 0 h 104"/>
                <a:gd name="T2" fmla="*/ 82 w 103"/>
                <a:gd name="T3" fmla="*/ 61 h 104"/>
                <a:gd name="T4" fmla="*/ 82 w 103"/>
                <a:gd name="T5" fmla="*/ 22 h 104"/>
                <a:gd name="T6" fmla="*/ 82 w 103"/>
                <a:gd name="T7" fmla="*/ 15 h 104"/>
                <a:gd name="T8" fmla="*/ 82 w 103"/>
                <a:gd name="T9" fmla="*/ 12 h 104"/>
                <a:gd name="T10" fmla="*/ 81 w 103"/>
                <a:gd name="T11" fmla="*/ 8 h 104"/>
                <a:gd name="T12" fmla="*/ 77 w 103"/>
                <a:gd name="T13" fmla="*/ 5 h 104"/>
                <a:gd name="T14" fmla="*/ 74 w 103"/>
                <a:gd name="T15" fmla="*/ 5 h 104"/>
                <a:gd name="T16" fmla="*/ 69 w 103"/>
                <a:gd name="T17" fmla="*/ 3 h 104"/>
                <a:gd name="T18" fmla="*/ 69 w 103"/>
                <a:gd name="T19" fmla="*/ 0 h 104"/>
                <a:gd name="T20" fmla="*/ 103 w 103"/>
                <a:gd name="T21" fmla="*/ 0 h 104"/>
                <a:gd name="T22" fmla="*/ 103 w 103"/>
                <a:gd name="T23" fmla="*/ 3 h 104"/>
                <a:gd name="T24" fmla="*/ 98 w 103"/>
                <a:gd name="T25" fmla="*/ 5 h 104"/>
                <a:gd name="T26" fmla="*/ 94 w 103"/>
                <a:gd name="T27" fmla="*/ 6 h 104"/>
                <a:gd name="T28" fmla="*/ 93 w 103"/>
                <a:gd name="T29" fmla="*/ 8 h 104"/>
                <a:gd name="T30" fmla="*/ 91 w 103"/>
                <a:gd name="T31" fmla="*/ 10 h 104"/>
                <a:gd name="T32" fmla="*/ 89 w 103"/>
                <a:gd name="T33" fmla="*/ 15 h 104"/>
                <a:gd name="T34" fmla="*/ 89 w 103"/>
                <a:gd name="T35" fmla="*/ 22 h 104"/>
                <a:gd name="T36" fmla="*/ 89 w 103"/>
                <a:gd name="T37" fmla="*/ 104 h 104"/>
                <a:gd name="T38" fmla="*/ 86 w 103"/>
                <a:gd name="T39" fmla="*/ 104 h 104"/>
                <a:gd name="T40" fmla="*/ 21 w 103"/>
                <a:gd name="T41" fmla="*/ 20 h 104"/>
                <a:gd name="T42" fmla="*/ 21 w 103"/>
                <a:gd name="T43" fmla="*/ 85 h 104"/>
                <a:gd name="T44" fmla="*/ 21 w 103"/>
                <a:gd name="T45" fmla="*/ 90 h 104"/>
                <a:gd name="T46" fmla="*/ 23 w 103"/>
                <a:gd name="T47" fmla="*/ 94 h 104"/>
                <a:gd name="T48" fmla="*/ 24 w 103"/>
                <a:gd name="T49" fmla="*/ 95 h 104"/>
                <a:gd name="T50" fmla="*/ 29 w 103"/>
                <a:gd name="T51" fmla="*/ 99 h 104"/>
                <a:gd name="T52" fmla="*/ 33 w 103"/>
                <a:gd name="T53" fmla="*/ 99 h 104"/>
                <a:gd name="T54" fmla="*/ 35 w 103"/>
                <a:gd name="T55" fmla="*/ 99 h 104"/>
                <a:gd name="T56" fmla="*/ 35 w 103"/>
                <a:gd name="T57" fmla="*/ 102 h 104"/>
                <a:gd name="T58" fmla="*/ 0 w 103"/>
                <a:gd name="T59" fmla="*/ 102 h 104"/>
                <a:gd name="T60" fmla="*/ 0 w 103"/>
                <a:gd name="T61" fmla="*/ 99 h 104"/>
                <a:gd name="T62" fmla="*/ 6 w 103"/>
                <a:gd name="T63" fmla="*/ 99 h 104"/>
                <a:gd name="T64" fmla="*/ 9 w 103"/>
                <a:gd name="T65" fmla="*/ 97 h 104"/>
                <a:gd name="T66" fmla="*/ 12 w 103"/>
                <a:gd name="T67" fmla="*/ 95 h 104"/>
                <a:gd name="T68" fmla="*/ 14 w 103"/>
                <a:gd name="T69" fmla="*/ 94 h 104"/>
                <a:gd name="T70" fmla="*/ 14 w 103"/>
                <a:gd name="T71" fmla="*/ 88 h 104"/>
                <a:gd name="T72" fmla="*/ 14 w 103"/>
                <a:gd name="T73" fmla="*/ 85 h 104"/>
                <a:gd name="T74" fmla="*/ 14 w 103"/>
                <a:gd name="T75" fmla="*/ 12 h 104"/>
                <a:gd name="T76" fmla="*/ 12 w 103"/>
                <a:gd name="T77" fmla="*/ 10 h 104"/>
                <a:gd name="T78" fmla="*/ 11 w 103"/>
                <a:gd name="T79" fmla="*/ 6 h 104"/>
                <a:gd name="T80" fmla="*/ 7 w 103"/>
                <a:gd name="T81" fmla="*/ 5 h 104"/>
                <a:gd name="T82" fmla="*/ 4 w 103"/>
                <a:gd name="T83" fmla="*/ 5 h 104"/>
                <a:gd name="T84" fmla="*/ 0 w 103"/>
                <a:gd name="T85" fmla="*/ 3 h 104"/>
                <a:gd name="T86" fmla="*/ 0 w 103"/>
                <a:gd name="T87" fmla="*/ 0 h 104"/>
                <a:gd name="T88" fmla="*/ 36 w 103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4"/>
                <a:gd name="T137" fmla="*/ 103 w 103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4">
                  <a:moveTo>
                    <a:pt x="36" y="0"/>
                  </a:moveTo>
                  <a:lnTo>
                    <a:pt x="82" y="61"/>
                  </a:lnTo>
                  <a:lnTo>
                    <a:pt x="82" y="22"/>
                  </a:lnTo>
                  <a:lnTo>
                    <a:pt x="82" y="15"/>
                  </a:lnTo>
                  <a:lnTo>
                    <a:pt x="82" y="12"/>
                  </a:lnTo>
                  <a:lnTo>
                    <a:pt x="81" y="8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8" y="5"/>
                  </a:lnTo>
                  <a:lnTo>
                    <a:pt x="94" y="6"/>
                  </a:lnTo>
                  <a:lnTo>
                    <a:pt x="93" y="8"/>
                  </a:lnTo>
                  <a:lnTo>
                    <a:pt x="91" y="10"/>
                  </a:lnTo>
                  <a:lnTo>
                    <a:pt x="89" y="15"/>
                  </a:lnTo>
                  <a:lnTo>
                    <a:pt x="89" y="22"/>
                  </a:lnTo>
                  <a:lnTo>
                    <a:pt x="89" y="104"/>
                  </a:lnTo>
                  <a:lnTo>
                    <a:pt x="86" y="104"/>
                  </a:lnTo>
                  <a:lnTo>
                    <a:pt x="21" y="20"/>
                  </a:lnTo>
                  <a:lnTo>
                    <a:pt x="21" y="85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2" y="95"/>
                  </a:lnTo>
                  <a:lnTo>
                    <a:pt x="14" y="94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1" name="Rectangle 164"/>
            <p:cNvSpPr>
              <a:spLocks noChangeArrowheads="1"/>
            </p:cNvSpPr>
            <p:nvPr/>
          </p:nvSpPr>
          <p:spPr bwMode="auto">
            <a:xfrm>
              <a:off x="3683" y="2534"/>
              <a:ext cx="4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2" name="Freeform 165"/>
            <p:cNvSpPr>
              <a:spLocks/>
            </p:cNvSpPr>
            <p:nvPr/>
          </p:nvSpPr>
          <p:spPr bwMode="auto">
            <a:xfrm>
              <a:off x="3736" y="2474"/>
              <a:ext cx="34" cy="101"/>
            </a:xfrm>
            <a:custGeom>
              <a:avLst/>
              <a:gdLst>
                <a:gd name="T0" fmla="*/ 27 w 34"/>
                <a:gd name="T1" fmla="*/ 0 h 101"/>
                <a:gd name="T2" fmla="*/ 27 w 34"/>
                <a:gd name="T3" fmla="*/ 85 h 101"/>
                <a:gd name="T4" fmla="*/ 27 w 34"/>
                <a:gd name="T5" fmla="*/ 91 h 101"/>
                <a:gd name="T6" fmla="*/ 27 w 34"/>
                <a:gd name="T7" fmla="*/ 94 h 101"/>
                <a:gd name="T8" fmla="*/ 29 w 34"/>
                <a:gd name="T9" fmla="*/ 96 h 101"/>
                <a:gd name="T10" fmla="*/ 31 w 34"/>
                <a:gd name="T11" fmla="*/ 97 h 101"/>
                <a:gd name="T12" fmla="*/ 34 w 34"/>
                <a:gd name="T13" fmla="*/ 97 h 101"/>
                <a:gd name="T14" fmla="*/ 34 w 34"/>
                <a:gd name="T15" fmla="*/ 101 h 101"/>
                <a:gd name="T16" fmla="*/ 0 w 34"/>
                <a:gd name="T17" fmla="*/ 101 h 101"/>
                <a:gd name="T18" fmla="*/ 0 w 34"/>
                <a:gd name="T19" fmla="*/ 97 h 101"/>
                <a:gd name="T20" fmla="*/ 3 w 34"/>
                <a:gd name="T21" fmla="*/ 97 h 101"/>
                <a:gd name="T22" fmla="*/ 5 w 34"/>
                <a:gd name="T23" fmla="*/ 96 h 101"/>
                <a:gd name="T24" fmla="*/ 7 w 34"/>
                <a:gd name="T25" fmla="*/ 94 h 101"/>
                <a:gd name="T26" fmla="*/ 7 w 34"/>
                <a:gd name="T27" fmla="*/ 91 h 101"/>
                <a:gd name="T28" fmla="*/ 7 w 34"/>
                <a:gd name="T29" fmla="*/ 85 h 101"/>
                <a:gd name="T30" fmla="*/ 7 w 34"/>
                <a:gd name="T31" fmla="*/ 15 h 101"/>
                <a:gd name="T32" fmla="*/ 7 w 34"/>
                <a:gd name="T33" fmla="*/ 10 h 101"/>
                <a:gd name="T34" fmla="*/ 5 w 34"/>
                <a:gd name="T35" fmla="*/ 7 h 101"/>
                <a:gd name="T36" fmla="*/ 5 w 34"/>
                <a:gd name="T37" fmla="*/ 5 h 101"/>
                <a:gd name="T38" fmla="*/ 3 w 34"/>
                <a:gd name="T39" fmla="*/ 3 h 101"/>
                <a:gd name="T40" fmla="*/ 0 w 34"/>
                <a:gd name="T41" fmla="*/ 3 h 101"/>
                <a:gd name="T42" fmla="*/ 0 w 34"/>
                <a:gd name="T43" fmla="*/ 0 h 101"/>
                <a:gd name="T44" fmla="*/ 27 w 3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101"/>
                <a:gd name="T71" fmla="*/ 34 w 3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101">
                  <a:moveTo>
                    <a:pt x="27" y="0"/>
                  </a:moveTo>
                  <a:lnTo>
                    <a:pt x="27" y="85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3" name="Freeform 166"/>
            <p:cNvSpPr>
              <a:spLocks/>
            </p:cNvSpPr>
            <p:nvPr/>
          </p:nvSpPr>
          <p:spPr bwMode="auto">
            <a:xfrm>
              <a:off x="3772" y="2506"/>
              <a:ext cx="73" cy="103"/>
            </a:xfrm>
            <a:custGeom>
              <a:avLst/>
              <a:gdLst>
                <a:gd name="T0" fmla="*/ 12 w 73"/>
                <a:gd name="T1" fmla="*/ 21 h 103"/>
                <a:gd name="T2" fmla="*/ 7 w 73"/>
                <a:gd name="T3" fmla="*/ 11 h 103"/>
                <a:gd name="T4" fmla="*/ 2 w 73"/>
                <a:gd name="T5" fmla="*/ 6 h 103"/>
                <a:gd name="T6" fmla="*/ 0 w 73"/>
                <a:gd name="T7" fmla="*/ 0 h 103"/>
                <a:gd name="T8" fmla="*/ 38 w 73"/>
                <a:gd name="T9" fmla="*/ 4 h 103"/>
                <a:gd name="T10" fmla="*/ 32 w 73"/>
                <a:gd name="T11" fmla="*/ 6 h 103"/>
                <a:gd name="T12" fmla="*/ 31 w 73"/>
                <a:gd name="T13" fmla="*/ 7 h 103"/>
                <a:gd name="T14" fmla="*/ 32 w 73"/>
                <a:gd name="T15" fmla="*/ 14 h 103"/>
                <a:gd name="T16" fmla="*/ 46 w 73"/>
                <a:gd name="T17" fmla="*/ 45 h 103"/>
                <a:gd name="T18" fmla="*/ 56 w 73"/>
                <a:gd name="T19" fmla="*/ 17 h 103"/>
                <a:gd name="T20" fmla="*/ 58 w 73"/>
                <a:gd name="T21" fmla="*/ 9 h 103"/>
                <a:gd name="T22" fmla="*/ 56 w 73"/>
                <a:gd name="T23" fmla="*/ 6 h 103"/>
                <a:gd name="T24" fmla="*/ 50 w 73"/>
                <a:gd name="T25" fmla="*/ 4 h 103"/>
                <a:gd name="T26" fmla="*/ 73 w 73"/>
                <a:gd name="T27" fmla="*/ 0 h 103"/>
                <a:gd name="T28" fmla="*/ 70 w 73"/>
                <a:gd name="T29" fmla="*/ 6 h 103"/>
                <a:gd name="T30" fmla="*/ 67 w 73"/>
                <a:gd name="T31" fmla="*/ 9 h 103"/>
                <a:gd name="T32" fmla="*/ 61 w 73"/>
                <a:gd name="T33" fmla="*/ 21 h 103"/>
                <a:gd name="T34" fmla="*/ 38 w 73"/>
                <a:gd name="T35" fmla="*/ 81 h 103"/>
                <a:gd name="T36" fmla="*/ 31 w 73"/>
                <a:gd name="T37" fmla="*/ 93 h 103"/>
                <a:gd name="T38" fmla="*/ 26 w 73"/>
                <a:gd name="T39" fmla="*/ 100 h 103"/>
                <a:gd name="T40" fmla="*/ 17 w 73"/>
                <a:gd name="T41" fmla="*/ 103 h 103"/>
                <a:gd name="T42" fmla="*/ 7 w 73"/>
                <a:gd name="T43" fmla="*/ 100 h 103"/>
                <a:gd name="T44" fmla="*/ 2 w 73"/>
                <a:gd name="T45" fmla="*/ 91 h 103"/>
                <a:gd name="T46" fmla="*/ 5 w 73"/>
                <a:gd name="T47" fmla="*/ 84 h 103"/>
                <a:gd name="T48" fmla="*/ 12 w 73"/>
                <a:gd name="T49" fmla="*/ 82 h 103"/>
                <a:gd name="T50" fmla="*/ 17 w 73"/>
                <a:gd name="T51" fmla="*/ 84 h 103"/>
                <a:gd name="T52" fmla="*/ 20 w 73"/>
                <a:gd name="T53" fmla="*/ 91 h 103"/>
                <a:gd name="T54" fmla="*/ 20 w 73"/>
                <a:gd name="T55" fmla="*/ 94 h 103"/>
                <a:gd name="T56" fmla="*/ 22 w 73"/>
                <a:gd name="T57" fmla="*/ 94 h 103"/>
                <a:gd name="T58" fmla="*/ 26 w 73"/>
                <a:gd name="T59" fmla="*/ 93 h 103"/>
                <a:gd name="T60" fmla="*/ 31 w 73"/>
                <a:gd name="T61" fmla="*/ 84 h 103"/>
                <a:gd name="T62" fmla="*/ 36 w 73"/>
                <a:gd name="T63" fmla="*/ 70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36" y="70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2" y="14"/>
                  </a:lnTo>
                  <a:lnTo>
                    <a:pt x="34" y="17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7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1" y="21"/>
                  </a:lnTo>
                  <a:lnTo>
                    <a:pt x="41" y="70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0" y="101"/>
                  </a:lnTo>
                  <a:lnTo>
                    <a:pt x="17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31" y="84"/>
                  </a:lnTo>
                  <a:lnTo>
                    <a:pt x="32" y="79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4" name="Freeform 167"/>
            <p:cNvSpPr>
              <a:spLocks/>
            </p:cNvSpPr>
            <p:nvPr/>
          </p:nvSpPr>
          <p:spPr bwMode="auto">
            <a:xfrm>
              <a:off x="3849" y="2472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6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5" name="Freeform 168"/>
            <p:cNvSpPr>
              <a:spLocks noEditPoints="1"/>
            </p:cNvSpPr>
            <p:nvPr/>
          </p:nvSpPr>
          <p:spPr bwMode="auto">
            <a:xfrm>
              <a:off x="3893" y="247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4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5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9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99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9 w 108"/>
                <a:gd name="T59" fmla="*/ 99 h 103"/>
                <a:gd name="T60" fmla="*/ 70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0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6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4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9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9" y="99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0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6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6" name="Freeform 169"/>
            <p:cNvSpPr>
              <a:spLocks noEditPoints="1"/>
            </p:cNvSpPr>
            <p:nvPr/>
          </p:nvSpPr>
          <p:spPr bwMode="auto">
            <a:xfrm>
              <a:off x="4006" y="2474"/>
              <a:ext cx="74" cy="102"/>
            </a:xfrm>
            <a:custGeom>
              <a:avLst/>
              <a:gdLst>
                <a:gd name="T0" fmla="*/ 67 w 74"/>
                <a:gd name="T1" fmla="*/ 82 h 102"/>
                <a:gd name="T2" fmla="*/ 67 w 74"/>
                <a:gd name="T3" fmla="*/ 91 h 102"/>
                <a:gd name="T4" fmla="*/ 69 w 74"/>
                <a:gd name="T5" fmla="*/ 94 h 102"/>
                <a:gd name="T6" fmla="*/ 74 w 74"/>
                <a:gd name="T7" fmla="*/ 94 h 102"/>
                <a:gd name="T8" fmla="*/ 46 w 74"/>
                <a:gd name="T9" fmla="*/ 102 h 102"/>
                <a:gd name="T10" fmla="*/ 41 w 74"/>
                <a:gd name="T11" fmla="*/ 97 h 102"/>
                <a:gd name="T12" fmla="*/ 33 w 74"/>
                <a:gd name="T13" fmla="*/ 102 h 102"/>
                <a:gd name="T14" fmla="*/ 21 w 74"/>
                <a:gd name="T15" fmla="*/ 102 h 102"/>
                <a:gd name="T16" fmla="*/ 10 w 74"/>
                <a:gd name="T17" fmla="*/ 96 h 102"/>
                <a:gd name="T18" fmla="*/ 4 w 74"/>
                <a:gd name="T19" fmla="*/ 84 h 102"/>
                <a:gd name="T20" fmla="*/ 0 w 74"/>
                <a:gd name="T21" fmla="*/ 68 h 102"/>
                <a:gd name="T22" fmla="*/ 4 w 74"/>
                <a:gd name="T23" fmla="*/ 48 h 102"/>
                <a:gd name="T24" fmla="*/ 10 w 74"/>
                <a:gd name="T25" fmla="*/ 39 h 102"/>
                <a:gd name="T26" fmla="*/ 22 w 74"/>
                <a:gd name="T27" fmla="*/ 32 h 102"/>
                <a:gd name="T28" fmla="*/ 34 w 74"/>
                <a:gd name="T29" fmla="*/ 32 h 102"/>
                <a:gd name="T30" fmla="*/ 43 w 74"/>
                <a:gd name="T31" fmla="*/ 36 h 102"/>
                <a:gd name="T32" fmla="*/ 46 w 74"/>
                <a:gd name="T33" fmla="*/ 15 h 102"/>
                <a:gd name="T34" fmla="*/ 46 w 74"/>
                <a:gd name="T35" fmla="*/ 7 h 102"/>
                <a:gd name="T36" fmla="*/ 43 w 74"/>
                <a:gd name="T37" fmla="*/ 3 h 102"/>
                <a:gd name="T38" fmla="*/ 36 w 74"/>
                <a:gd name="T39" fmla="*/ 3 h 102"/>
                <a:gd name="T40" fmla="*/ 67 w 74"/>
                <a:gd name="T41" fmla="*/ 0 h 102"/>
                <a:gd name="T42" fmla="*/ 43 w 74"/>
                <a:gd name="T43" fmla="*/ 44 h 102"/>
                <a:gd name="T44" fmla="*/ 36 w 74"/>
                <a:gd name="T45" fmla="*/ 38 h 102"/>
                <a:gd name="T46" fmla="*/ 29 w 74"/>
                <a:gd name="T47" fmla="*/ 36 h 102"/>
                <a:gd name="T48" fmla="*/ 24 w 74"/>
                <a:gd name="T49" fmla="*/ 41 h 102"/>
                <a:gd name="T50" fmla="*/ 22 w 74"/>
                <a:gd name="T51" fmla="*/ 51 h 102"/>
                <a:gd name="T52" fmla="*/ 21 w 74"/>
                <a:gd name="T53" fmla="*/ 63 h 102"/>
                <a:gd name="T54" fmla="*/ 22 w 74"/>
                <a:gd name="T55" fmla="*/ 79 h 102"/>
                <a:gd name="T56" fmla="*/ 26 w 74"/>
                <a:gd name="T57" fmla="*/ 89 h 102"/>
                <a:gd name="T58" fmla="*/ 31 w 74"/>
                <a:gd name="T59" fmla="*/ 94 h 102"/>
                <a:gd name="T60" fmla="*/ 38 w 74"/>
                <a:gd name="T61" fmla="*/ 94 h 102"/>
                <a:gd name="T62" fmla="*/ 46 w 74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2"/>
                <a:gd name="T98" fmla="*/ 74 w 74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2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3" y="102"/>
                  </a:lnTo>
                  <a:lnTo>
                    <a:pt x="28" y="102"/>
                  </a:lnTo>
                  <a:lnTo>
                    <a:pt x="21" y="102"/>
                  </a:lnTo>
                  <a:lnTo>
                    <a:pt x="16" y="99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48"/>
                  </a:lnTo>
                  <a:lnTo>
                    <a:pt x="7" y="43"/>
                  </a:lnTo>
                  <a:lnTo>
                    <a:pt x="10" y="39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49"/>
                  </a:moveTo>
                  <a:lnTo>
                    <a:pt x="43" y="44"/>
                  </a:lnTo>
                  <a:lnTo>
                    <a:pt x="39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2" y="51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1" y="72"/>
                  </a:lnTo>
                  <a:lnTo>
                    <a:pt x="22" y="79"/>
                  </a:lnTo>
                  <a:lnTo>
                    <a:pt x="22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7" name="Freeform 170"/>
            <p:cNvSpPr>
              <a:spLocks/>
            </p:cNvSpPr>
            <p:nvPr/>
          </p:nvSpPr>
          <p:spPr bwMode="auto">
            <a:xfrm>
              <a:off x="4087" y="2506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0 w 73"/>
                <a:gd name="T3" fmla="*/ 19 h 70"/>
                <a:gd name="T4" fmla="*/ 8 w 73"/>
                <a:gd name="T5" fmla="*/ 12 h 70"/>
                <a:gd name="T6" fmla="*/ 6 w 73"/>
                <a:gd name="T7" fmla="*/ 9 h 70"/>
                <a:gd name="T8" fmla="*/ 5 w 73"/>
                <a:gd name="T9" fmla="*/ 7 h 70"/>
                <a:gd name="T10" fmla="*/ 1 w 73"/>
                <a:gd name="T11" fmla="*/ 6 h 70"/>
                <a:gd name="T12" fmla="*/ 0 w 73"/>
                <a:gd name="T13" fmla="*/ 4 h 70"/>
                <a:gd name="T14" fmla="*/ 0 w 73"/>
                <a:gd name="T15" fmla="*/ 0 h 70"/>
                <a:gd name="T16" fmla="*/ 35 w 73"/>
                <a:gd name="T17" fmla="*/ 0 h 70"/>
                <a:gd name="T18" fmla="*/ 35 w 73"/>
                <a:gd name="T19" fmla="*/ 4 h 70"/>
                <a:gd name="T20" fmla="*/ 34 w 73"/>
                <a:gd name="T21" fmla="*/ 4 h 70"/>
                <a:gd name="T22" fmla="*/ 32 w 73"/>
                <a:gd name="T23" fmla="*/ 6 h 70"/>
                <a:gd name="T24" fmla="*/ 30 w 73"/>
                <a:gd name="T25" fmla="*/ 7 h 70"/>
                <a:gd name="T26" fmla="*/ 30 w 73"/>
                <a:gd name="T27" fmla="*/ 9 h 70"/>
                <a:gd name="T28" fmla="*/ 30 w 73"/>
                <a:gd name="T29" fmla="*/ 11 h 70"/>
                <a:gd name="T30" fmla="*/ 30 w 73"/>
                <a:gd name="T31" fmla="*/ 14 h 70"/>
                <a:gd name="T32" fmla="*/ 34 w 73"/>
                <a:gd name="T33" fmla="*/ 19 h 70"/>
                <a:gd name="T34" fmla="*/ 44 w 73"/>
                <a:gd name="T35" fmla="*/ 45 h 70"/>
                <a:gd name="T36" fmla="*/ 54 w 73"/>
                <a:gd name="T37" fmla="*/ 23 h 70"/>
                <a:gd name="T38" fmla="*/ 56 w 73"/>
                <a:gd name="T39" fmla="*/ 16 h 70"/>
                <a:gd name="T40" fmla="*/ 58 w 73"/>
                <a:gd name="T41" fmla="*/ 12 h 70"/>
                <a:gd name="T42" fmla="*/ 58 w 73"/>
                <a:gd name="T43" fmla="*/ 9 h 70"/>
                <a:gd name="T44" fmla="*/ 58 w 73"/>
                <a:gd name="T45" fmla="*/ 7 h 70"/>
                <a:gd name="T46" fmla="*/ 56 w 73"/>
                <a:gd name="T47" fmla="*/ 6 h 70"/>
                <a:gd name="T48" fmla="*/ 54 w 73"/>
                <a:gd name="T49" fmla="*/ 4 h 70"/>
                <a:gd name="T50" fmla="*/ 51 w 73"/>
                <a:gd name="T51" fmla="*/ 4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4 h 70"/>
                <a:gd name="T58" fmla="*/ 70 w 73"/>
                <a:gd name="T59" fmla="*/ 6 h 70"/>
                <a:gd name="T60" fmla="*/ 68 w 73"/>
                <a:gd name="T61" fmla="*/ 6 h 70"/>
                <a:gd name="T62" fmla="*/ 66 w 73"/>
                <a:gd name="T63" fmla="*/ 9 h 70"/>
                <a:gd name="T64" fmla="*/ 63 w 73"/>
                <a:gd name="T65" fmla="*/ 12 h 70"/>
                <a:gd name="T66" fmla="*/ 61 w 73"/>
                <a:gd name="T67" fmla="*/ 17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4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7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8" name="Freeform 171"/>
            <p:cNvSpPr>
              <a:spLocks/>
            </p:cNvSpPr>
            <p:nvPr/>
          </p:nvSpPr>
          <p:spPr bwMode="auto">
            <a:xfrm>
              <a:off x="2520" y="1746"/>
              <a:ext cx="436" cy="277"/>
            </a:xfrm>
            <a:custGeom>
              <a:avLst/>
              <a:gdLst>
                <a:gd name="T0" fmla="*/ 436 w 436"/>
                <a:gd name="T1" fmla="*/ 0 h 277"/>
                <a:gd name="T2" fmla="*/ 436 w 436"/>
                <a:gd name="T3" fmla="*/ 0 h 277"/>
                <a:gd name="T4" fmla="*/ 435 w 436"/>
                <a:gd name="T5" fmla="*/ 0 h 277"/>
                <a:gd name="T6" fmla="*/ 431 w 436"/>
                <a:gd name="T7" fmla="*/ 0 h 277"/>
                <a:gd name="T8" fmla="*/ 424 w 436"/>
                <a:gd name="T9" fmla="*/ 1 h 277"/>
                <a:gd name="T10" fmla="*/ 412 w 436"/>
                <a:gd name="T11" fmla="*/ 5 h 277"/>
                <a:gd name="T12" fmla="*/ 395 w 436"/>
                <a:gd name="T13" fmla="*/ 10 h 277"/>
                <a:gd name="T14" fmla="*/ 370 w 436"/>
                <a:gd name="T15" fmla="*/ 17 h 277"/>
                <a:gd name="T16" fmla="*/ 339 w 436"/>
                <a:gd name="T17" fmla="*/ 25 h 277"/>
                <a:gd name="T18" fmla="*/ 301 w 436"/>
                <a:gd name="T19" fmla="*/ 35 h 277"/>
                <a:gd name="T20" fmla="*/ 260 w 436"/>
                <a:gd name="T21" fmla="*/ 47 h 277"/>
                <a:gd name="T22" fmla="*/ 218 w 436"/>
                <a:gd name="T23" fmla="*/ 61 h 277"/>
                <a:gd name="T24" fmla="*/ 175 w 436"/>
                <a:gd name="T25" fmla="*/ 78 h 277"/>
                <a:gd name="T26" fmla="*/ 136 w 436"/>
                <a:gd name="T27" fmla="*/ 95 h 277"/>
                <a:gd name="T28" fmla="*/ 101 w 436"/>
                <a:gd name="T29" fmla="*/ 114 h 277"/>
                <a:gd name="T30" fmla="*/ 71 w 436"/>
                <a:gd name="T31" fmla="*/ 138 h 277"/>
                <a:gd name="T32" fmla="*/ 47 w 436"/>
                <a:gd name="T33" fmla="*/ 164 h 277"/>
                <a:gd name="T34" fmla="*/ 30 w 436"/>
                <a:gd name="T35" fmla="*/ 188 h 277"/>
                <a:gd name="T36" fmla="*/ 19 w 436"/>
                <a:gd name="T37" fmla="*/ 210 h 277"/>
                <a:gd name="T38" fmla="*/ 12 w 436"/>
                <a:gd name="T39" fmla="*/ 230 h 277"/>
                <a:gd name="T40" fmla="*/ 7 w 436"/>
                <a:gd name="T41" fmla="*/ 247 h 277"/>
                <a:gd name="T42" fmla="*/ 4 w 436"/>
                <a:gd name="T43" fmla="*/ 265 h 277"/>
                <a:gd name="T44" fmla="*/ 0 w 436"/>
                <a:gd name="T45" fmla="*/ 273 h 277"/>
                <a:gd name="T46" fmla="*/ 0 w 436"/>
                <a:gd name="T47" fmla="*/ 277 h 277"/>
                <a:gd name="T48" fmla="*/ 0 w 436"/>
                <a:gd name="T49" fmla="*/ 277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6"/>
                <a:gd name="T76" fmla="*/ 0 h 277"/>
                <a:gd name="T77" fmla="*/ 436 w 436"/>
                <a:gd name="T78" fmla="*/ 277 h 2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6" h="277">
                  <a:moveTo>
                    <a:pt x="436" y="0"/>
                  </a:moveTo>
                  <a:lnTo>
                    <a:pt x="436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4" y="1"/>
                  </a:lnTo>
                  <a:lnTo>
                    <a:pt x="412" y="5"/>
                  </a:lnTo>
                  <a:lnTo>
                    <a:pt x="395" y="10"/>
                  </a:lnTo>
                  <a:lnTo>
                    <a:pt x="370" y="17"/>
                  </a:lnTo>
                  <a:lnTo>
                    <a:pt x="339" y="25"/>
                  </a:lnTo>
                  <a:lnTo>
                    <a:pt x="301" y="35"/>
                  </a:lnTo>
                  <a:lnTo>
                    <a:pt x="260" y="47"/>
                  </a:lnTo>
                  <a:lnTo>
                    <a:pt x="218" y="61"/>
                  </a:lnTo>
                  <a:lnTo>
                    <a:pt x="175" y="78"/>
                  </a:lnTo>
                  <a:lnTo>
                    <a:pt x="136" y="95"/>
                  </a:lnTo>
                  <a:lnTo>
                    <a:pt x="101" y="114"/>
                  </a:lnTo>
                  <a:lnTo>
                    <a:pt x="71" y="138"/>
                  </a:lnTo>
                  <a:lnTo>
                    <a:pt x="47" y="164"/>
                  </a:lnTo>
                  <a:lnTo>
                    <a:pt x="30" y="188"/>
                  </a:lnTo>
                  <a:lnTo>
                    <a:pt x="19" y="210"/>
                  </a:lnTo>
                  <a:lnTo>
                    <a:pt x="12" y="230"/>
                  </a:lnTo>
                  <a:lnTo>
                    <a:pt x="7" y="247"/>
                  </a:lnTo>
                  <a:lnTo>
                    <a:pt x="4" y="265"/>
                  </a:lnTo>
                  <a:lnTo>
                    <a:pt x="0" y="273"/>
                  </a:lnTo>
                  <a:lnTo>
                    <a:pt x="0" y="27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9" name="Freeform 172"/>
            <p:cNvSpPr>
              <a:spLocks/>
            </p:cNvSpPr>
            <p:nvPr/>
          </p:nvSpPr>
          <p:spPr bwMode="auto">
            <a:xfrm>
              <a:off x="2520" y="1966"/>
              <a:ext cx="26" cy="57"/>
            </a:xfrm>
            <a:custGeom>
              <a:avLst/>
              <a:gdLst>
                <a:gd name="T0" fmla="*/ 26 w 26"/>
                <a:gd name="T1" fmla="*/ 7 h 57"/>
                <a:gd name="T2" fmla="*/ 0 w 26"/>
                <a:gd name="T3" fmla="*/ 57 h 57"/>
                <a:gd name="T4" fmla="*/ 0 w 26"/>
                <a:gd name="T5" fmla="*/ 0 h 57"/>
                <a:gd name="T6" fmla="*/ 0 60000 65536"/>
                <a:gd name="T7" fmla="*/ 0 60000 65536"/>
                <a:gd name="T8" fmla="*/ 0 60000 65536"/>
                <a:gd name="T9" fmla="*/ 0 w 26"/>
                <a:gd name="T10" fmla="*/ 0 h 57"/>
                <a:gd name="T11" fmla="*/ 26 w 2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7">
                  <a:moveTo>
                    <a:pt x="26" y="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0" name="Freeform 173"/>
            <p:cNvSpPr>
              <a:spLocks/>
            </p:cNvSpPr>
            <p:nvPr/>
          </p:nvSpPr>
          <p:spPr bwMode="auto">
            <a:xfrm>
              <a:off x="1714" y="1886"/>
              <a:ext cx="605" cy="343"/>
            </a:xfrm>
            <a:custGeom>
              <a:avLst/>
              <a:gdLst>
                <a:gd name="T0" fmla="*/ 0 w 605"/>
                <a:gd name="T1" fmla="*/ 0 h 343"/>
                <a:gd name="T2" fmla="*/ 0 w 605"/>
                <a:gd name="T3" fmla="*/ 1 h 343"/>
                <a:gd name="T4" fmla="*/ 1 w 605"/>
                <a:gd name="T5" fmla="*/ 3 h 343"/>
                <a:gd name="T6" fmla="*/ 3 w 605"/>
                <a:gd name="T7" fmla="*/ 7 h 343"/>
                <a:gd name="T8" fmla="*/ 6 w 605"/>
                <a:gd name="T9" fmla="*/ 15 h 343"/>
                <a:gd name="T10" fmla="*/ 13 w 605"/>
                <a:gd name="T11" fmla="*/ 31 h 343"/>
                <a:gd name="T12" fmla="*/ 22 w 605"/>
                <a:gd name="T13" fmla="*/ 51 h 343"/>
                <a:gd name="T14" fmla="*/ 34 w 605"/>
                <a:gd name="T15" fmla="*/ 77 h 343"/>
                <a:gd name="T16" fmla="*/ 47 w 605"/>
                <a:gd name="T17" fmla="*/ 106 h 343"/>
                <a:gd name="T18" fmla="*/ 66 w 605"/>
                <a:gd name="T19" fmla="*/ 137 h 343"/>
                <a:gd name="T20" fmla="*/ 90 w 605"/>
                <a:gd name="T21" fmla="*/ 171 h 343"/>
                <a:gd name="T22" fmla="*/ 117 w 605"/>
                <a:gd name="T23" fmla="*/ 203 h 343"/>
                <a:gd name="T24" fmla="*/ 152 w 605"/>
                <a:gd name="T25" fmla="*/ 234 h 343"/>
                <a:gd name="T26" fmla="*/ 191 w 605"/>
                <a:gd name="T27" fmla="*/ 261 h 343"/>
                <a:gd name="T28" fmla="*/ 237 w 605"/>
                <a:gd name="T29" fmla="*/ 284 h 343"/>
                <a:gd name="T30" fmla="*/ 288 w 605"/>
                <a:gd name="T31" fmla="*/ 301 h 343"/>
                <a:gd name="T32" fmla="*/ 341 w 605"/>
                <a:gd name="T33" fmla="*/ 313 h 343"/>
                <a:gd name="T34" fmla="*/ 393 w 605"/>
                <a:gd name="T35" fmla="*/ 323 h 343"/>
                <a:gd name="T36" fmla="*/ 444 w 605"/>
                <a:gd name="T37" fmla="*/ 330 h 343"/>
                <a:gd name="T38" fmla="*/ 488 w 605"/>
                <a:gd name="T39" fmla="*/ 335 h 343"/>
                <a:gd name="T40" fmla="*/ 526 w 605"/>
                <a:gd name="T41" fmla="*/ 338 h 343"/>
                <a:gd name="T42" fmla="*/ 555 w 605"/>
                <a:gd name="T43" fmla="*/ 340 h 343"/>
                <a:gd name="T44" fmla="*/ 576 w 605"/>
                <a:gd name="T45" fmla="*/ 342 h 343"/>
                <a:gd name="T46" fmla="*/ 589 w 605"/>
                <a:gd name="T47" fmla="*/ 343 h 343"/>
                <a:gd name="T48" fmla="*/ 598 w 605"/>
                <a:gd name="T49" fmla="*/ 343 h 343"/>
                <a:gd name="T50" fmla="*/ 603 w 605"/>
                <a:gd name="T51" fmla="*/ 343 h 343"/>
                <a:gd name="T52" fmla="*/ 605 w 605"/>
                <a:gd name="T53" fmla="*/ 343 h 343"/>
                <a:gd name="T54" fmla="*/ 605 w 605"/>
                <a:gd name="T55" fmla="*/ 343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5"/>
                <a:gd name="T85" fmla="*/ 0 h 343"/>
                <a:gd name="T86" fmla="*/ 605 w 605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5" h="34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6" y="15"/>
                  </a:lnTo>
                  <a:lnTo>
                    <a:pt x="13" y="31"/>
                  </a:lnTo>
                  <a:lnTo>
                    <a:pt x="22" y="51"/>
                  </a:lnTo>
                  <a:lnTo>
                    <a:pt x="34" y="77"/>
                  </a:lnTo>
                  <a:lnTo>
                    <a:pt x="47" y="106"/>
                  </a:lnTo>
                  <a:lnTo>
                    <a:pt x="66" y="137"/>
                  </a:lnTo>
                  <a:lnTo>
                    <a:pt x="90" y="171"/>
                  </a:lnTo>
                  <a:lnTo>
                    <a:pt x="117" y="203"/>
                  </a:lnTo>
                  <a:lnTo>
                    <a:pt x="152" y="234"/>
                  </a:lnTo>
                  <a:lnTo>
                    <a:pt x="191" y="261"/>
                  </a:lnTo>
                  <a:lnTo>
                    <a:pt x="237" y="284"/>
                  </a:lnTo>
                  <a:lnTo>
                    <a:pt x="288" y="301"/>
                  </a:lnTo>
                  <a:lnTo>
                    <a:pt x="341" y="313"/>
                  </a:lnTo>
                  <a:lnTo>
                    <a:pt x="393" y="323"/>
                  </a:lnTo>
                  <a:lnTo>
                    <a:pt x="444" y="330"/>
                  </a:lnTo>
                  <a:lnTo>
                    <a:pt x="488" y="335"/>
                  </a:lnTo>
                  <a:lnTo>
                    <a:pt x="526" y="338"/>
                  </a:lnTo>
                  <a:lnTo>
                    <a:pt x="555" y="340"/>
                  </a:lnTo>
                  <a:lnTo>
                    <a:pt x="576" y="342"/>
                  </a:lnTo>
                  <a:lnTo>
                    <a:pt x="589" y="343"/>
                  </a:lnTo>
                  <a:lnTo>
                    <a:pt x="598" y="343"/>
                  </a:lnTo>
                  <a:lnTo>
                    <a:pt x="603" y="343"/>
                  </a:lnTo>
                  <a:lnTo>
                    <a:pt x="605" y="34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1" name="Freeform 174"/>
            <p:cNvSpPr>
              <a:spLocks/>
            </p:cNvSpPr>
            <p:nvPr/>
          </p:nvSpPr>
          <p:spPr bwMode="auto">
            <a:xfrm>
              <a:off x="2262" y="2212"/>
              <a:ext cx="57" cy="28"/>
            </a:xfrm>
            <a:custGeom>
              <a:avLst/>
              <a:gdLst>
                <a:gd name="T0" fmla="*/ 4 w 57"/>
                <a:gd name="T1" fmla="*/ 0 h 28"/>
                <a:gd name="T2" fmla="*/ 57 w 57"/>
                <a:gd name="T3" fmla="*/ 17 h 28"/>
                <a:gd name="T4" fmla="*/ 0 w 57"/>
                <a:gd name="T5" fmla="*/ 28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4" y="0"/>
                  </a:moveTo>
                  <a:lnTo>
                    <a:pt x="57" y="17"/>
                  </a:lnTo>
                  <a:lnTo>
                    <a:pt x="0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2" name="Freeform 175"/>
            <p:cNvSpPr>
              <a:spLocks/>
            </p:cNvSpPr>
            <p:nvPr/>
          </p:nvSpPr>
          <p:spPr bwMode="auto">
            <a:xfrm>
              <a:off x="2553" y="2416"/>
              <a:ext cx="1896" cy="241"/>
            </a:xfrm>
            <a:custGeom>
              <a:avLst/>
              <a:gdLst>
                <a:gd name="T0" fmla="*/ 0 w 1896"/>
                <a:gd name="T1" fmla="*/ 0 h 241"/>
                <a:gd name="T2" fmla="*/ 0 w 1896"/>
                <a:gd name="T3" fmla="*/ 0 h 241"/>
                <a:gd name="T4" fmla="*/ 2 w 1896"/>
                <a:gd name="T5" fmla="*/ 0 h 241"/>
                <a:gd name="T6" fmla="*/ 3 w 1896"/>
                <a:gd name="T7" fmla="*/ 1 h 241"/>
                <a:gd name="T8" fmla="*/ 9 w 1896"/>
                <a:gd name="T9" fmla="*/ 7 h 241"/>
                <a:gd name="T10" fmla="*/ 17 w 1896"/>
                <a:gd name="T11" fmla="*/ 12 h 241"/>
                <a:gd name="T12" fmla="*/ 31 w 1896"/>
                <a:gd name="T13" fmla="*/ 22 h 241"/>
                <a:gd name="T14" fmla="*/ 50 w 1896"/>
                <a:gd name="T15" fmla="*/ 36 h 241"/>
                <a:gd name="T16" fmla="*/ 73 w 1896"/>
                <a:gd name="T17" fmla="*/ 54 h 241"/>
                <a:gd name="T18" fmla="*/ 96 w 1896"/>
                <a:gd name="T19" fmla="*/ 72 h 241"/>
                <a:gd name="T20" fmla="*/ 121 w 1896"/>
                <a:gd name="T21" fmla="*/ 89 h 241"/>
                <a:gd name="T22" fmla="*/ 152 w 1896"/>
                <a:gd name="T23" fmla="*/ 109 h 241"/>
                <a:gd name="T24" fmla="*/ 188 w 1896"/>
                <a:gd name="T25" fmla="*/ 130 h 241"/>
                <a:gd name="T26" fmla="*/ 227 w 1896"/>
                <a:gd name="T27" fmla="*/ 150 h 241"/>
                <a:gd name="T28" fmla="*/ 275 w 1896"/>
                <a:gd name="T29" fmla="*/ 171 h 241"/>
                <a:gd name="T30" fmla="*/ 328 w 1896"/>
                <a:gd name="T31" fmla="*/ 190 h 241"/>
                <a:gd name="T32" fmla="*/ 386 w 1896"/>
                <a:gd name="T33" fmla="*/ 207 h 241"/>
                <a:gd name="T34" fmla="*/ 453 w 1896"/>
                <a:gd name="T35" fmla="*/ 220 h 241"/>
                <a:gd name="T36" fmla="*/ 528 w 1896"/>
                <a:gd name="T37" fmla="*/ 231 h 241"/>
                <a:gd name="T38" fmla="*/ 610 w 1896"/>
                <a:gd name="T39" fmla="*/ 237 h 241"/>
                <a:gd name="T40" fmla="*/ 692 w 1896"/>
                <a:gd name="T41" fmla="*/ 241 h 241"/>
                <a:gd name="T42" fmla="*/ 780 w 1896"/>
                <a:gd name="T43" fmla="*/ 239 h 241"/>
                <a:gd name="T44" fmla="*/ 872 w 1896"/>
                <a:gd name="T45" fmla="*/ 236 h 241"/>
                <a:gd name="T46" fmla="*/ 968 w 1896"/>
                <a:gd name="T47" fmla="*/ 229 h 241"/>
                <a:gd name="T48" fmla="*/ 1063 w 1896"/>
                <a:gd name="T49" fmla="*/ 220 h 241"/>
                <a:gd name="T50" fmla="*/ 1159 w 1896"/>
                <a:gd name="T51" fmla="*/ 210 h 241"/>
                <a:gd name="T52" fmla="*/ 1253 w 1896"/>
                <a:gd name="T53" fmla="*/ 198 h 241"/>
                <a:gd name="T54" fmla="*/ 1345 w 1896"/>
                <a:gd name="T55" fmla="*/ 186 h 241"/>
                <a:gd name="T56" fmla="*/ 1433 w 1896"/>
                <a:gd name="T57" fmla="*/ 174 h 241"/>
                <a:gd name="T58" fmla="*/ 1513 w 1896"/>
                <a:gd name="T59" fmla="*/ 162 h 241"/>
                <a:gd name="T60" fmla="*/ 1588 w 1896"/>
                <a:gd name="T61" fmla="*/ 150 h 241"/>
                <a:gd name="T62" fmla="*/ 1653 w 1896"/>
                <a:gd name="T63" fmla="*/ 140 h 241"/>
                <a:gd name="T64" fmla="*/ 1710 w 1896"/>
                <a:gd name="T65" fmla="*/ 131 h 241"/>
                <a:gd name="T66" fmla="*/ 1756 w 1896"/>
                <a:gd name="T67" fmla="*/ 125 h 241"/>
                <a:gd name="T68" fmla="*/ 1793 w 1896"/>
                <a:gd name="T69" fmla="*/ 119 h 241"/>
                <a:gd name="T70" fmla="*/ 1824 w 1896"/>
                <a:gd name="T71" fmla="*/ 114 h 241"/>
                <a:gd name="T72" fmla="*/ 1848 w 1896"/>
                <a:gd name="T73" fmla="*/ 111 h 241"/>
                <a:gd name="T74" fmla="*/ 1865 w 1896"/>
                <a:gd name="T75" fmla="*/ 107 h 241"/>
                <a:gd name="T76" fmla="*/ 1879 w 1896"/>
                <a:gd name="T77" fmla="*/ 106 h 241"/>
                <a:gd name="T78" fmla="*/ 1887 w 1896"/>
                <a:gd name="T79" fmla="*/ 104 h 241"/>
                <a:gd name="T80" fmla="*/ 1893 w 1896"/>
                <a:gd name="T81" fmla="*/ 102 h 241"/>
                <a:gd name="T82" fmla="*/ 1894 w 1896"/>
                <a:gd name="T83" fmla="*/ 102 h 241"/>
                <a:gd name="T84" fmla="*/ 1896 w 1896"/>
                <a:gd name="T85" fmla="*/ 102 h 241"/>
                <a:gd name="T86" fmla="*/ 1896 w 1896"/>
                <a:gd name="T87" fmla="*/ 102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6"/>
                <a:gd name="T133" fmla="*/ 0 h 241"/>
                <a:gd name="T134" fmla="*/ 1896 w 1896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6" h="24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9" y="7"/>
                  </a:lnTo>
                  <a:lnTo>
                    <a:pt x="17" y="12"/>
                  </a:lnTo>
                  <a:lnTo>
                    <a:pt x="31" y="22"/>
                  </a:lnTo>
                  <a:lnTo>
                    <a:pt x="50" y="36"/>
                  </a:lnTo>
                  <a:lnTo>
                    <a:pt x="73" y="54"/>
                  </a:lnTo>
                  <a:lnTo>
                    <a:pt x="96" y="72"/>
                  </a:lnTo>
                  <a:lnTo>
                    <a:pt x="121" y="89"/>
                  </a:lnTo>
                  <a:lnTo>
                    <a:pt x="152" y="109"/>
                  </a:lnTo>
                  <a:lnTo>
                    <a:pt x="188" y="130"/>
                  </a:lnTo>
                  <a:lnTo>
                    <a:pt x="227" y="150"/>
                  </a:lnTo>
                  <a:lnTo>
                    <a:pt x="275" y="171"/>
                  </a:lnTo>
                  <a:lnTo>
                    <a:pt x="328" y="190"/>
                  </a:lnTo>
                  <a:lnTo>
                    <a:pt x="386" y="207"/>
                  </a:lnTo>
                  <a:lnTo>
                    <a:pt x="453" y="220"/>
                  </a:lnTo>
                  <a:lnTo>
                    <a:pt x="528" y="231"/>
                  </a:lnTo>
                  <a:lnTo>
                    <a:pt x="610" y="237"/>
                  </a:lnTo>
                  <a:lnTo>
                    <a:pt x="692" y="241"/>
                  </a:lnTo>
                  <a:lnTo>
                    <a:pt x="780" y="239"/>
                  </a:lnTo>
                  <a:lnTo>
                    <a:pt x="872" y="236"/>
                  </a:lnTo>
                  <a:lnTo>
                    <a:pt x="968" y="229"/>
                  </a:lnTo>
                  <a:lnTo>
                    <a:pt x="1063" y="220"/>
                  </a:lnTo>
                  <a:lnTo>
                    <a:pt x="1159" y="210"/>
                  </a:lnTo>
                  <a:lnTo>
                    <a:pt x="1253" y="198"/>
                  </a:lnTo>
                  <a:lnTo>
                    <a:pt x="1345" y="186"/>
                  </a:lnTo>
                  <a:lnTo>
                    <a:pt x="1433" y="174"/>
                  </a:lnTo>
                  <a:lnTo>
                    <a:pt x="1513" y="162"/>
                  </a:lnTo>
                  <a:lnTo>
                    <a:pt x="1588" y="150"/>
                  </a:lnTo>
                  <a:lnTo>
                    <a:pt x="1653" y="140"/>
                  </a:lnTo>
                  <a:lnTo>
                    <a:pt x="1710" y="131"/>
                  </a:lnTo>
                  <a:lnTo>
                    <a:pt x="1756" y="125"/>
                  </a:lnTo>
                  <a:lnTo>
                    <a:pt x="1793" y="119"/>
                  </a:lnTo>
                  <a:lnTo>
                    <a:pt x="1824" y="114"/>
                  </a:lnTo>
                  <a:lnTo>
                    <a:pt x="1848" y="111"/>
                  </a:lnTo>
                  <a:lnTo>
                    <a:pt x="1865" y="107"/>
                  </a:lnTo>
                  <a:lnTo>
                    <a:pt x="1879" y="106"/>
                  </a:lnTo>
                  <a:lnTo>
                    <a:pt x="1887" y="104"/>
                  </a:lnTo>
                  <a:lnTo>
                    <a:pt x="1893" y="102"/>
                  </a:lnTo>
                  <a:lnTo>
                    <a:pt x="1894" y="102"/>
                  </a:lnTo>
                  <a:lnTo>
                    <a:pt x="1896" y="1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3" name="Freeform 176"/>
            <p:cNvSpPr>
              <a:spLocks/>
            </p:cNvSpPr>
            <p:nvPr/>
          </p:nvSpPr>
          <p:spPr bwMode="auto">
            <a:xfrm>
              <a:off x="4393" y="2513"/>
              <a:ext cx="56" cy="28"/>
            </a:xfrm>
            <a:custGeom>
              <a:avLst/>
              <a:gdLst>
                <a:gd name="T0" fmla="*/ 0 w 56"/>
                <a:gd name="T1" fmla="*/ 0 h 28"/>
                <a:gd name="T2" fmla="*/ 56 w 56"/>
                <a:gd name="T3" fmla="*/ 5 h 28"/>
                <a:gd name="T4" fmla="*/ 5 w 56"/>
                <a:gd name="T5" fmla="*/ 28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5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4" name="Freeform 177"/>
            <p:cNvSpPr>
              <a:spLocks/>
            </p:cNvSpPr>
            <p:nvPr/>
          </p:nvSpPr>
          <p:spPr bwMode="auto">
            <a:xfrm>
              <a:off x="1556" y="1821"/>
              <a:ext cx="147" cy="899"/>
            </a:xfrm>
            <a:custGeom>
              <a:avLst/>
              <a:gdLst>
                <a:gd name="T0" fmla="*/ 0 w 147"/>
                <a:gd name="T1" fmla="*/ 0 h 899"/>
                <a:gd name="T2" fmla="*/ 0 w 147"/>
                <a:gd name="T3" fmla="*/ 0 h 899"/>
                <a:gd name="T4" fmla="*/ 0 w 147"/>
                <a:gd name="T5" fmla="*/ 1 h 899"/>
                <a:gd name="T6" fmla="*/ 0 w 147"/>
                <a:gd name="T7" fmla="*/ 7 h 899"/>
                <a:gd name="T8" fmla="*/ 0 w 147"/>
                <a:gd name="T9" fmla="*/ 17 h 899"/>
                <a:gd name="T10" fmla="*/ 0 w 147"/>
                <a:gd name="T11" fmla="*/ 34 h 899"/>
                <a:gd name="T12" fmla="*/ 0 w 147"/>
                <a:gd name="T13" fmla="*/ 58 h 899"/>
                <a:gd name="T14" fmla="*/ 2 w 147"/>
                <a:gd name="T15" fmla="*/ 90 h 899"/>
                <a:gd name="T16" fmla="*/ 2 w 147"/>
                <a:gd name="T17" fmla="*/ 135 h 899"/>
                <a:gd name="T18" fmla="*/ 4 w 147"/>
                <a:gd name="T19" fmla="*/ 191 h 899"/>
                <a:gd name="T20" fmla="*/ 5 w 147"/>
                <a:gd name="T21" fmla="*/ 258 h 899"/>
                <a:gd name="T22" fmla="*/ 7 w 147"/>
                <a:gd name="T23" fmla="*/ 331 h 899"/>
                <a:gd name="T24" fmla="*/ 11 w 147"/>
                <a:gd name="T25" fmla="*/ 408 h 899"/>
                <a:gd name="T26" fmla="*/ 14 w 147"/>
                <a:gd name="T27" fmla="*/ 485 h 899"/>
                <a:gd name="T28" fmla="*/ 21 w 147"/>
                <a:gd name="T29" fmla="*/ 561 h 899"/>
                <a:gd name="T30" fmla="*/ 26 w 147"/>
                <a:gd name="T31" fmla="*/ 631 h 899"/>
                <a:gd name="T32" fmla="*/ 34 w 147"/>
                <a:gd name="T33" fmla="*/ 691 h 899"/>
                <a:gd name="T34" fmla="*/ 45 w 147"/>
                <a:gd name="T35" fmla="*/ 742 h 899"/>
                <a:gd name="T36" fmla="*/ 57 w 147"/>
                <a:gd name="T37" fmla="*/ 783 h 899"/>
                <a:gd name="T38" fmla="*/ 69 w 147"/>
                <a:gd name="T39" fmla="*/ 814 h 899"/>
                <a:gd name="T40" fmla="*/ 81 w 147"/>
                <a:gd name="T41" fmla="*/ 839 h 899"/>
                <a:gd name="T42" fmla="*/ 93 w 147"/>
                <a:gd name="T43" fmla="*/ 856 h 899"/>
                <a:gd name="T44" fmla="*/ 105 w 147"/>
                <a:gd name="T45" fmla="*/ 870 h 899"/>
                <a:gd name="T46" fmla="*/ 116 w 147"/>
                <a:gd name="T47" fmla="*/ 879 h 899"/>
                <a:gd name="T48" fmla="*/ 125 w 147"/>
                <a:gd name="T49" fmla="*/ 885 h 899"/>
                <a:gd name="T50" fmla="*/ 132 w 147"/>
                <a:gd name="T51" fmla="*/ 889 h 899"/>
                <a:gd name="T52" fmla="*/ 137 w 147"/>
                <a:gd name="T53" fmla="*/ 892 h 899"/>
                <a:gd name="T54" fmla="*/ 142 w 147"/>
                <a:gd name="T55" fmla="*/ 896 h 899"/>
                <a:gd name="T56" fmla="*/ 144 w 147"/>
                <a:gd name="T57" fmla="*/ 897 h 899"/>
                <a:gd name="T58" fmla="*/ 146 w 147"/>
                <a:gd name="T59" fmla="*/ 899 h 899"/>
                <a:gd name="T60" fmla="*/ 146 w 147"/>
                <a:gd name="T61" fmla="*/ 899 h 899"/>
                <a:gd name="T62" fmla="*/ 147 w 147"/>
                <a:gd name="T63" fmla="*/ 899 h 899"/>
                <a:gd name="T64" fmla="*/ 147 w 147"/>
                <a:gd name="T65" fmla="*/ 899 h 8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899"/>
                <a:gd name="T101" fmla="*/ 147 w 147"/>
                <a:gd name="T102" fmla="*/ 899 h 8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89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2" y="90"/>
                  </a:lnTo>
                  <a:lnTo>
                    <a:pt x="2" y="135"/>
                  </a:lnTo>
                  <a:lnTo>
                    <a:pt x="4" y="191"/>
                  </a:lnTo>
                  <a:lnTo>
                    <a:pt x="5" y="258"/>
                  </a:lnTo>
                  <a:lnTo>
                    <a:pt x="7" y="331"/>
                  </a:lnTo>
                  <a:lnTo>
                    <a:pt x="11" y="408"/>
                  </a:lnTo>
                  <a:lnTo>
                    <a:pt x="14" y="485"/>
                  </a:lnTo>
                  <a:lnTo>
                    <a:pt x="21" y="561"/>
                  </a:lnTo>
                  <a:lnTo>
                    <a:pt x="26" y="631"/>
                  </a:lnTo>
                  <a:lnTo>
                    <a:pt x="34" y="691"/>
                  </a:lnTo>
                  <a:lnTo>
                    <a:pt x="45" y="742"/>
                  </a:lnTo>
                  <a:lnTo>
                    <a:pt x="57" y="783"/>
                  </a:lnTo>
                  <a:lnTo>
                    <a:pt x="69" y="814"/>
                  </a:lnTo>
                  <a:lnTo>
                    <a:pt x="81" y="839"/>
                  </a:lnTo>
                  <a:lnTo>
                    <a:pt x="93" y="856"/>
                  </a:lnTo>
                  <a:lnTo>
                    <a:pt x="105" y="870"/>
                  </a:lnTo>
                  <a:lnTo>
                    <a:pt x="116" y="879"/>
                  </a:lnTo>
                  <a:lnTo>
                    <a:pt x="125" y="885"/>
                  </a:lnTo>
                  <a:lnTo>
                    <a:pt x="132" y="889"/>
                  </a:lnTo>
                  <a:lnTo>
                    <a:pt x="137" y="892"/>
                  </a:lnTo>
                  <a:lnTo>
                    <a:pt x="142" y="896"/>
                  </a:lnTo>
                  <a:lnTo>
                    <a:pt x="144" y="897"/>
                  </a:lnTo>
                  <a:lnTo>
                    <a:pt x="146" y="899"/>
                  </a:lnTo>
                  <a:lnTo>
                    <a:pt x="147" y="89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5" name="Freeform 178"/>
            <p:cNvSpPr>
              <a:spLocks/>
            </p:cNvSpPr>
            <p:nvPr/>
          </p:nvSpPr>
          <p:spPr bwMode="auto">
            <a:xfrm>
              <a:off x="1650" y="2679"/>
              <a:ext cx="53" cy="41"/>
            </a:xfrm>
            <a:custGeom>
              <a:avLst/>
              <a:gdLst>
                <a:gd name="T0" fmla="*/ 16 w 53"/>
                <a:gd name="T1" fmla="*/ 0 h 41"/>
                <a:gd name="T2" fmla="*/ 53 w 53"/>
                <a:gd name="T3" fmla="*/ 41 h 41"/>
                <a:gd name="T4" fmla="*/ 0 w 53"/>
                <a:gd name="T5" fmla="*/ 22 h 41"/>
                <a:gd name="T6" fmla="*/ 0 60000 65536"/>
                <a:gd name="T7" fmla="*/ 0 60000 65536"/>
                <a:gd name="T8" fmla="*/ 0 60000 65536"/>
                <a:gd name="T9" fmla="*/ 0 w 53"/>
                <a:gd name="T10" fmla="*/ 0 h 41"/>
                <a:gd name="T11" fmla="*/ 53 w 53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41">
                  <a:moveTo>
                    <a:pt x="16" y="0"/>
                  </a:moveTo>
                  <a:lnTo>
                    <a:pt x="53" y="41"/>
                  </a:lnTo>
                  <a:lnTo>
                    <a:pt x="0" y="2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6" name="Freeform 179"/>
            <p:cNvSpPr>
              <a:spLocks/>
            </p:cNvSpPr>
            <p:nvPr/>
          </p:nvSpPr>
          <p:spPr bwMode="auto">
            <a:xfrm>
              <a:off x="1975" y="2987"/>
              <a:ext cx="780" cy="85"/>
            </a:xfrm>
            <a:custGeom>
              <a:avLst/>
              <a:gdLst>
                <a:gd name="T0" fmla="*/ 0 w 780"/>
                <a:gd name="T1" fmla="*/ 0 h 85"/>
                <a:gd name="T2" fmla="*/ 0 w 780"/>
                <a:gd name="T3" fmla="*/ 0 h 85"/>
                <a:gd name="T4" fmla="*/ 2 w 780"/>
                <a:gd name="T5" fmla="*/ 0 h 85"/>
                <a:gd name="T6" fmla="*/ 5 w 780"/>
                <a:gd name="T7" fmla="*/ 2 h 85"/>
                <a:gd name="T8" fmla="*/ 12 w 780"/>
                <a:gd name="T9" fmla="*/ 3 h 85"/>
                <a:gd name="T10" fmla="*/ 22 w 780"/>
                <a:gd name="T11" fmla="*/ 8 h 85"/>
                <a:gd name="T12" fmla="*/ 39 w 780"/>
                <a:gd name="T13" fmla="*/ 14 h 85"/>
                <a:gd name="T14" fmla="*/ 63 w 780"/>
                <a:gd name="T15" fmla="*/ 20 h 85"/>
                <a:gd name="T16" fmla="*/ 94 w 780"/>
                <a:gd name="T17" fmla="*/ 31 h 85"/>
                <a:gd name="T18" fmla="*/ 130 w 780"/>
                <a:gd name="T19" fmla="*/ 43 h 85"/>
                <a:gd name="T20" fmla="*/ 173 w 780"/>
                <a:gd name="T21" fmla="*/ 55 h 85"/>
                <a:gd name="T22" fmla="*/ 221 w 780"/>
                <a:gd name="T23" fmla="*/ 67 h 85"/>
                <a:gd name="T24" fmla="*/ 272 w 780"/>
                <a:gd name="T25" fmla="*/ 75 h 85"/>
                <a:gd name="T26" fmla="*/ 325 w 780"/>
                <a:gd name="T27" fmla="*/ 82 h 85"/>
                <a:gd name="T28" fmla="*/ 381 w 780"/>
                <a:gd name="T29" fmla="*/ 85 h 85"/>
                <a:gd name="T30" fmla="*/ 436 w 780"/>
                <a:gd name="T31" fmla="*/ 84 h 85"/>
                <a:gd name="T32" fmla="*/ 491 w 780"/>
                <a:gd name="T33" fmla="*/ 78 h 85"/>
                <a:gd name="T34" fmla="*/ 544 w 780"/>
                <a:gd name="T35" fmla="*/ 70 h 85"/>
                <a:gd name="T36" fmla="*/ 595 w 780"/>
                <a:gd name="T37" fmla="*/ 60 h 85"/>
                <a:gd name="T38" fmla="*/ 640 w 780"/>
                <a:gd name="T39" fmla="*/ 49 h 85"/>
                <a:gd name="T40" fmla="*/ 679 w 780"/>
                <a:gd name="T41" fmla="*/ 39 h 85"/>
                <a:gd name="T42" fmla="*/ 711 w 780"/>
                <a:gd name="T43" fmla="*/ 31 h 85"/>
                <a:gd name="T44" fmla="*/ 737 w 780"/>
                <a:gd name="T45" fmla="*/ 24 h 85"/>
                <a:gd name="T46" fmla="*/ 754 w 780"/>
                <a:gd name="T47" fmla="*/ 19 h 85"/>
                <a:gd name="T48" fmla="*/ 766 w 780"/>
                <a:gd name="T49" fmla="*/ 15 h 85"/>
                <a:gd name="T50" fmla="*/ 775 w 780"/>
                <a:gd name="T51" fmla="*/ 12 h 85"/>
                <a:gd name="T52" fmla="*/ 778 w 780"/>
                <a:gd name="T53" fmla="*/ 12 h 85"/>
                <a:gd name="T54" fmla="*/ 780 w 780"/>
                <a:gd name="T55" fmla="*/ 12 h 85"/>
                <a:gd name="T56" fmla="*/ 780 w 780"/>
                <a:gd name="T57" fmla="*/ 12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0"/>
                <a:gd name="T88" fmla="*/ 0 h 85"/>
                <a:gd name="T89" fmla="*/ 780 w 780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0" h="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3"/>
                  </a:lnTo>
                  <a:lnTo>
                    <a:pt x="22" y="8"/>
                  </a:lnTo>
                  <a:lnTo>
                    <a:pt x="39" y="14"/>
                  </a:lnTo>
                  <a:lnTo>
                    <a:pt x="63" y="20"/>
                  </a:lnTo>
                  <a:lnTo>
                    <a:pt x="94" y="31"/>
                  </a:lnTo>
                  <a:lnTo>
                    <a:pt x="130" y="43"/>
                  </a:lnTo>
                  <a:lnTo>
                    <a:pt x="173" y="55"/>
                  </a:lnTo>
                  <a:lnTo>
                    <a:pt x="221" y="67"/>
                  </a:lnTo>
                  <a:lnTo>
                    <a:pt x="272" y="75"/>
                  </a:lnTo>
                  <a:lnTo>
                    <a:pt x="325" y="82"/>
                  </a:lnTo>
                  <a:lnTo>
                    <a:pt x="381" y="85"/>
                  </a:lnTo>
                  <a:lnTo>
                    <a:pt x="436" y="84"/>
                  </a:lnTo>
                  <a:lnTo>
                    <a:pt x="491" y="78"/>
                  </a:lnTo>
                  <a:lnTo>
                    <a:pt x="544" y="70"/>
                  </a:lnTo>
                  <a:lnTo>
                    <a:pt x="595" y="60"/>
                  </a:lnTo>
                  <a:lnTo>
                    <a:pt x="640" y="49"/>
                  </a:lnTo>
                  <a:lnTo>
                    <a:pt x="679" y="39"/>
                  </a:lnTo>
                  <a:lnTo>
                    <a:pt x="711" y="31"/>
                  </a:lnTo>
                  <a:lnTo>
                    <a:pt x="737" y="24"/>
                  </a:lnTo>
                  <a:lnTo>
                    <a:pt x="754" y="19"/>
                  </a:lnTo>
                  <a:lnTo>
                    <a:pt x="766" y="15"/>
                  </a:lnTo>
                  <a:lnTo>
                    <a:pt x="775" y="12"/>
                  </a:lnTo>
                  <a:lnTo>
                    <a:pt x="778" y="12"/>
                  </a:lnTo>
                  <a:lnTo>
                    <a:pt x="780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7" name="Freeform 180"/>
            <p:cNvSpPr>
              <a:spLocks/>
            </p:cNvSpPr>
            <p:nvPr/>
          </p:nvSpPr>
          <p:spPr bwMode="auto">
            <a:xfrm>
              <a:off x="2698" y="2999"/>
              <a:ext cx="57" cy="27"/>
            </a:xfrm>
            <a:custGeom>
              <a:avLst/>
              <a:gdLst>
                <a:gd name="T0" fmla="*/ 0 w 57"/>
                <a:gd name="T1" fmla="*/ 2 h 27"/>
                <a:gd name="T2" fmla="*/ 57 w 57"/>
                <a:gd name="T3" fmla="*/ 0 h 27"/>
                <a:gd name="T4" fmla="*/ 7 w 57"/>
                <a:gd name="T5" fmla="*/ 27 h 27"/>
                <a:gd name="T6" fmla="*/ 0 60000 65536"/>
                <a:gd name="T7" fmla="*/ 0 60000 65536"/>
                <a:gd name="T8" fmla="*/ 0 60000 65536"/>
                <a:gd name="T9" fmla="*/ 0 w 57"/>
                <a:gd name="T10" fmla="*/ 0 h 27"/>
                <a:gd name="T11" fmla="*/ 57 w 5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7">
                  <a:moveTo>
                    <a:pt x="0" y="2"/>
                  </a:moveTo>
                  <a:lnTo>
                    <a:pt x="57" y="0"/>
                  </a:lnTo>
                  <a:lnTo>
                    <a:pt x="7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8" name="Freeform 181"/>
            <p:cNvSpPr>
              <a:spLocks/>
            </p:cNvSpPr>
            <p:nvPr/>
          </p:nvSpPr>
          <p:spPr bwMode="auto">
            <a:xfrm>
              <a:off x="1611" y="1870"/>
              <a:ext cx="1104" cy="954"/>
            </a:xfrm>
            <a:custGeom>
              <a:avLst/>
              <a:gdLst>
                <a:gd name="T0" fmla="*/ 0 w 1104"/>
                <a:gd name="T1" fmla="*/ 0 h 954"/>
                <a:gd name="T2" fmla="*/ 0 w 1104"/>
                <a:gd name="T3" fmla="*/ 0 h 954"/>
                <a:gd name="T4" fmla="*/ 0 w 1104"/>
                <a:gd name="T5" fmla="*/ 2 h 954"/>
                <a:gd name="T6" fmla="*/ 0 w 1104"/>
                <a:gd name="T7" fmla="*/ 4 h 954"/>
                <a:gd name="T8" fmla="*/ 2 w 1104"/>
                <a:gd name="T9" fmla="*/ 11 h 954"/>
                <a:gd name="T10" fmla="*/ 5 w 1104"/>
                <a:gd name="T11" fmla="*/ 21 h 954"/>
                <a:gd name="T12" fmla="*/ 8 w 1104"/>
                <a:gd name="T13" fmla="*/ 36 h 954"/>
                <a:gd name="T14" fmla="*/ 14 w 1104"/>
                <a:gd name="T15" fmla="*/ 57 h 954"/>
                <a:gd name="T16" fmla="*/ 20 w 1104"/>
                <a:gd name="T17" fmla="*/ 84 h 954"/>
                <a:gd name="T18" fmla="*/ 31 w 1104"/>
                <a:gd name="T19" fmla="*/ 118 h 954"/>
                <a:gd name="T20" fmla="*/ 41 w 1104"/>
                <a:gd name="T21" fmla="*/ 163 h 954"/>
                <a:gd name="T22" fmla="*/ 55 w 1104"/>
                <a:gd name="T23" fmla="*/ 214 h 954"/>
                <a:gd name="T24" fmla="*/ 70 w 1104"/>
                <a:gd name="T25" fmla="*/ 270 h 954"/>
                <a:gd name="T26" fmla="*/ 89 w 1104"/>
                <a:gd name="T27" fmla="*/ 330 h 954"/>
                <a:gd name="T28" fmla="*/ 108 w 1104"/>
                <a:gd name="T29" fmla="*/ 392 h 954"/>
                <a:gd name="T30" fmla="*/ 130 w 1104"/>
                <a:gd name="T31" fmla="*/ 455 h 954"/>
                <a:gd name="T32" fmla="*/ 152 w 1104"/>
                <a:gd name="T33" fmla="*/ 517 h 954"/>
                <a:gd name="T34" fmla="*/ 176 w 1104"/>
                <a:gd name="T35" fmla="*/ 575 h 954"/>
                <a:gd name="T36" fmla="*/ 202 w 1104"/>
                <a:gd name="T37" fmla="*/ 628 h 954"/>
                <a:gd name="T38" fmla="*/ 238 w 1104"/>
                <a:gd name="T39" fmla="*/ 688 h 954"/>
                <a:gd name="T40" fmla="*/ 277 w 1104"/>
                <a:gd name="T41" fmla="*/ 737 h 954"/>
                <a:gd name="T42" fmla="*/ 318 w 1104"/>
                <a:gd name="T43" fmla="*/ 780 h 954"/>
                <a:gd name="T44" fmla="*/ 364 w 1104"/>
                <a:gd name="T45" fmla="*/ 814 h 954"/>
                <a:gd name="T46" fmla="*/ 415 w 1104"/>
                <a:gd name="T47" fmla="*/ 843 h 954"/>
                <a:gd name="T48" fmla="*/ 472 w 1104"/>
                <a:gd name="T49" fmla="*/ 865 h 954"/>
                <a:gd name="T50" fmla="*/ 533 w 1104"/>
                <a:gd name="T51" fmla="*/ 884 h 954"/>
                <a:gd name="T52" fmla="*/ 603 w 1104"/>
                <a:gd name="T53" fmla="*/ 900 h 954"/>
                <a:gd name="T54" fmla="*/ 675 w 1104"/>
                <a:gd name="T55" fmla="*/ 913 h 954"/>
                <a:gd name="T56" fmla="*/ 749 w 1104"/>
                <a:gd name="T57" fmla="*/ 924 h 954"/>
                <a:gd name="T58" fmla="*/ 822 w 1104"/>
                <a:gd name="T59" fmla="*/ 932 h 954"/>
                <a:gd name="T60" fmla="*/ 889 w 1104"/>
                <a:gd name="T61" fmla="*/ 937 h 954"/>
                <a:gd name="T62" fmla="*/ 951 w 1104"/>
                <a:gd name="T63" fmla="*/ 942 h 954"/>
                <a:gd name="T64" fmla="*/ 1000 w 1104"/>
                <a:gd name="T65" fmla="*/ 946 h 954"/>
                <a:gd name="T66" fmla="*/ 1039 w 1104"/>
                <a:gd name="T67" fmla="*/ 949 h 954"/>
                <a:gd name="T68" fmla="*/ 1067 w 1104"/>
                <a:gd name="T69" fmla="*/ 951 h 954"/>
                <a:gd name="T70" fmla="*/ 1086 w 1104"/>
                <a:gd name="T71" fmla="*/ 953 h 954"/>
                <a:gd name="T72" fmla="*/ 1098 w 1104"/>
                <a:gd name="T73" fmla="*/ 953 h 954"/>
                <a:gd name="T74" fmla="*/ 1103 w 1104"/>
                <a:gd name="T75" fmla="*/ 953 h 954"/>
                <a:gd name="T76" fmla="*/ 1104 w 1104"/>
                <a:gd name="T77" fmla="*/ 954 h 954"/>
                <a:gd name="T78" fmla="*/ 1104 w 1104"/>
                <a:gd name="T79" fmla="*/ 954 h 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4"/>
                <a:gd name="T121" fmla="*/ 0 h 954"/>
                <a:gd name="T122" fmla="*/ 1104 w 1104"/>
                <a:gd name="T123" fmla="*/ 954 h 9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4" h="95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11"/>
                  </a:lnTo>
                  <a:lnTo>
                    <a:pt x="5" y="21"/>
                  </a:lnTo>
                  <a:lnTo>
                    <a:pt x="8" y="36"/>
                  </a:lnTo>
                  <a:lnTo>
                    <a:pt x="14" y="57"/>
                  </a:lnTo>
                  <a:lnTo>
                    <a:pt x="20" y="84"/>
                  </a:lnTo>
                  <a:lnTo>
                    <a:pt x="31" y="118"/>
                  </a:lnTo>
                  <a:lnTo>
                    <a:pt x="41" y="163"/>
                  </a:lnTo>
                  <a:lnTo>
                    <a:pt x="55" y="214"/>
                  </a:lnTo>
                  <a:lnTo>
                    <a:pt x="70" y="270"/>
                  </a:lnTo>
                  <a:lnTo>
                    <a:pt x="89" y="330"/>
                  </a:lnTo>
                  <a:lnTo>
                    <a:pt x="108" y="392"/>
                  </a:lnTo>
                  <a:lnTo>
                    <a:pt x="130" y="455"/>
                  </a:lnTo>
                  <a:lnTo>
                    <a:pt x="152" y="517"/>
                  </a:lnTo>
                  <a:lnTo>
                    <a:pt x="176" y="575"/>
                  </a:lnTo>
                  <a:lnTo>
                    <a:pt x="202" y="628"/>
                  </a:lnTo>
                  <a:lnTo>
                    <a:pt x="238" y="688"/>
                  </a:lnTo>
                  <a:lnTo>
                    <a:pt x="277" y="737"/>
                  </a:lnTo>
                  <a:lnTo>
                    <a:pt x="318" y="780"/>
                  </a:lnTo>
                  <a:lnTo>
                    <a:pt x="364" y="814"/>
                  </a:lnTo>
                  <a:lnTo>
                    <a:pt x="415" y="843"/>
                  </a:lnTo>
                  <a:lnTo>
                    <a:pt x="472" y="865"/>
                  </a:lnTo>
                  <a:lnTo>
                    <a:pt x="533" y="884"/>
                  </a:lnTo>
                  <a:lnTo>
                    <a:pt x="603" y="900"/>
                  </a:lnTo>
                  <a:lnTo>
                    <a:pt x="675" y="913"/>
                  </a:lnTo>
                  <a:lnTo>
                    <a:pt x="749" y="924"/>
                  </a:lnTo>
                  <a:lnTo>
                    <a:pt x="822" y="932"/>
                  </a:lnTo>
                  <a:lnTo>
                    <a:pt x="889" y="937"/>
                  </a:lnTo>
                  <a:lnTo>
                    <a:pt x="951" y="942"/>
                  </a:lnTo>
                  <a:lnTo>
                    <a:pt x="1000" y="946"/>
                  </a:lnTo>
                  <a:lnTo>
                    <a:pt x="1039" y="949"/>
                  </a:lnTo>
                  <a:lnTo>
                    <a:pt x="1067" y="951"/>
                  </a:lnTo>
                  <a:lnTo>
                    <a:pt x="1086" y="953"/>
                  </a:lnTo>
                  <a:lnTo>
                    <a:pt x="1098" y="953"/>
                  </a:lnTo>
                  <a:lnTo>
                    <a:pt x="1103" y="953"/>
                  </a:lnTo>
                  <a:lnTo>
                    <a:pt x="1104" y="9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9" name="Freeform 182"/>
            <p:cNvSpPr>
              <a:spLocks/>
            </p:cNvSpPr>
            <p:nvPr/>
          </p:nvSpPr>
          <p:spPr bwMode="auto">
            <a:xfrm>
              <a:off x="2661" y="2806"/>
              <a:ext cx="54" cy="27"/>
            </a:xfrm>
            <a:custGeom>
              <a:avLst/>
              <a:gdLst>
                <a:gd name="T0" fmla="*/ 1 w 54"/>
                <a:gd name="T1" fmla="*/ 0 h 27"/>
                <a:gd name="T2" fmla="*/ 54 w 54"/>
                <a:gd name="T3" fmla="*/ 18 h 27"/>
                <a:gd name="T4" fmla="*/ 0 w 54"/>
                <a:gd name="T5" fmla="*/ 27 h 27"/>
                <a:gd name="T6" fmla="*/ 0 60000 65536"/>
                <a:gd name="T7" fmla="*/ 0 60000 65536"/>
                <a:gd name="T8" fmla="*/ 0 60000 65536"/>
                <a:gd name="T9" fmla="*/ 0 w 54"/>
                <a:gd name="T10" fmla="*/ 0 h 27"/>
                <a:gd name="T11" fmla="*/ 54 w 54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7">
                  <a:moveTo>
                    <a:pt x="1" y="0"/>
                  </a:moveTo>
                  <a:lnTo>
                    <a:pt x="54" y="18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0" name="Freeform 183"/>
            <p:cNvSpPr>
              <a:spLocks/>
            </p:cNvSpPr>
            <p:nvPr/>
          </p:nvSpPr>
          <p:spPr bwMode="auto">
            <a:xfrm>
              <a:off x="990" y="1756"/>
              <a:ext cx="1383" cy="1863"/>
            </a:xfrm>
            <a:custGeom>
              <a:avLst/>
              <a:gdLst>
                <a:gd name="T0" fmla="*/ 522 w 1383"/>
                <a:gd name="T1" fmla="*/ 0 h 1863"/>
                <a:gd name="T2" fmla="*/ 522 w 1383"/>
                <a:gd name="T3" fmla="*/ 0 h 1863"/>
                <a:gd name="T4" fmla="*/ 522 w 1383"/>
                <a:gd name="T5" fmla="*/ 0 h 1863"/>
                <a:gd name="T6" fmla="*/ 520 w 1383"/>
                <a:gd name="T7" fmla="*/ 3 h 1863"/>
                <a:gd name="T8" fmla="*/ 518 w 1383"/>
                <a:gd name="T9" fmla="*/ 7 h 1863"/>
                <a:gd name="T10" fmla="*/ 517 w 1383"/>
                <a:gd name="T11" fmla="*/ 13 h 1863"/>
                <a:gd name="T12" fmla="*/ 513 w 1383"/>
                <a:gd name="T13" fmla="*/ 24 h 1863"/>
                <a:gd name="T14" fmla="*/ 506 w 1383"/>
                <a:gd name="T15" fmla="*/ 37 h 1863"/>
                <a:gd name="T16" fmla="*/ 500 w 1383"/>
                <a:gd name="T17" fmla="*/ 56 h 1863"/>
                <a:gd name="T18" fmla="*/ 489 w 1383"/>
                <a:gd name="T19" fmla="*/ 78 h 1863"/>
                <a:gd name="T20" fmla="*/ 477 w 1383"/>
                <a:gd name="T21" fmla="*/ 109 h 1863"/>
                <a:gd name="T22" fmla="*/ 464 w 1383"/>
                <a:gd name="T23" fmla="*/ 145 h 1863"/>
                <a:gd name="T24" fmla="*/ 445 w 1383"/>
                <a:gd name="T25" fmla="*/ 188 h 1863"/>
                <a:gd name="T26" fmla="*/ 424 w 1383"/>
                <a:gd name="T27" fmla="*/ 239 h 1863"/>
                <a:gd name="T28" fmla="*/ 400 w 1383"/>
                <a:gd name="T29" fmla="*/ 299 h 1863"/>
                <a:gd name="T30" fmla="*/ 373 w 1383"/>
                <a:gd name="T31" fmla="*/ 366 h 1863"/>
                <a:gd name="T32" fmla="*/ 344 w 1383"/>
                <a:gd name="T33" fmla="*/ 439 h 1863"/>
                <a:gd name="T34" fmla="*/ 313 w 1383"/>
                <a:gd name="T35" fmla="*/ 516 h 1863"/>
                <a:gd name="T36" fmla="*/ 281 w 1383"/>
                <a:gd name="T37" fmla="*/ 598 h 1863"/>
                <a:gd name="T38" fmla="*/ 248 w 1383"/>
                <a:gd name="T39" fmla="*/ 684 h 1863"/>
                <a:gd name="T40" fmla="*/ 216 w 1383"/>
                <a:gd name="T41" fmla="*/ 769 h 1863"/>
                <a:gd name="T42" fmla="*/ 183 w 1383"/>
                <a:gd name="T43" fmla="*/ 856 h 1863"/>
                <a:gd name="T44" fmla="*/ 151 w 1383"/>
                <a:gd name="T45" fmla="*/ 944 h 1863"/>
                <a:gd name="T46" fmla="*/ 122 w 1383"/>
                <a:gd name="T47" fmla="*/ 1027 h 1863"/>
                <a:gd name="T48" fmla="*/ 94 w 1383"/>
                <a:gd name="T49" fmla="*/ 1109 h 1863"/>
                <a:gd name="T50" fmla="*/ 69 w 1383"/>
                <a:gd name="T51" fmla="*/ 1186 h 1863"/>
                <a:gd name="T52" fmla="*/ 47 w 1383"/>
                <a:gd name="T53" fmla="*/ 1260 h 1863"/>
                <a:gd name="T54" fmla="*/ 28 w 1383"/>
                <a:gd name="T55" fmla="*/ 1330 h 1863"/>
                <a:gd name="T56" fmla="*/ 14 w 1383"/>
                <a:gd name="T57" fmla="*/ 1395 h 1863"/>
                <a:gd name="T58" fmla="*/ 4 w 1383"/>
                <a:gd name="T59" fmla="*/ 1453 h 1863"/>
                <a:gd name="T60" fmla="*/ 0 w 1383"/>
                <a:gd name="T61" fmla="*/ 1504 h 1863"/>
                <a:gd name="T62" fmla="*/ 4 w 1383"/>
                <a:gd name="T63" fmla="*/ 1551 h 1863"/>
                <a:gd name="T64" fmla="*/ 12 w 1383"/>
                <a:gd name="T65" fmla="*/ 1592 h 1863"/>
                <a:gd name="T66" fmla="*/ 28 w 1383"/>
                <a:gd name="T67" fmla="*/ 1627 h 1863"/>
                <a:gd name="T68" fmla="*/ 52 w 1383"/>
                <a:gd name="T69" fmla="*/ 1660 h 1863"/>
                <a:gd name="T70" fmla="*/ 82 w 1383"/>
                <a:gd name="T71" fmla="*/ 1687 h 1863"/>
                <a:gd name="T72" fmla="*/ 120 w 1383"/>
                <a:gd name="T73" fmla="*/ 1713 h 1863"/>
                <a:gd name="T74" fmla="*/ 168 w 1383"/>
                <a:gd name="T75" fmla="*/ 1733 h 1863"/>
                <a:gd name="T76" fmla="*/ 223 w 1383"/>
                <a:gd name="T77" fmla="*/ 1752 h 1863"/>
                <a:gd name="T78" fmla="*/ 294 w 1383"/>
                <a:gd name="T79" fmla="*/ 1771 h 1863"/>
                <a:gd name="T80" fmla="*/ 373 w 1383"/>
                <a:gd name="T81" fmla="*/ 1787 h 1863"/>
                <a:gd name="T82" fmla="*/ 460 w 1383"/>
                <a:gd name="T83" fmla="*/ 1800 h 1863"/>
                <a:gd name="T84" fmla="*/ 551 w 1383"/>
                <a:gd name="T85" fmla="*/ 1812 h 1863"/>
                <a:gd name="T86" fmla="*/ 645 w 1383"/>
                <a:gd name="T87" fmla="*/ 1821 h 1863"/>
                <a:gd name="T88" fmla="*/ 739 w 1383"/>
                <a:gd name="T89" fmla="*/ 1829 h 1863"/>
                <a:gd name="T90" fmla="*/ 833 w 1383"/>
                <a:gd name="T91" fmla="*/ 1836 h 1863"/>
                <a:gd name="T92" fmla="*/ 924 w 1383"/>
                <a:gd name="T93" fmla="*/ 1841 h 1863"/>
                <a:gd name="T94" fmla="*/ 1007 w 1383"/>
                <a:gd name="T95" fmla="*/ 1846 h 1863"/>
                <a:gd name="T96" fmla="*/ 1086 w 1383"/>
                <a:gd name="T97" fmla="*/ 1850 h 1863"/>
                <a:gd name="T98" fmla="*/ 1153 w 1383"/>
                <a:gd name="T99" fmla="*/ 1853 h 1863"/>
                <a:gd name="T100" fmla="*/ 1211 w 1383"/>
                <a:gd name="T101" fmla="*/ 1855 h 1863"/>
                <a:gd name="T102" fmla="*/ 1257 w 1383"/>
                <a:gd name="T103" fmla="*/ 1858 h 1863"/>
                <a:gd name="T104" fmla="*/ 1295 w 1383"/>
                <a:gd name="T105" fmla="*/ 1860 h 1863"/>
                <a:gd name="T106" fmla="*/ 1324 w 1383"/>
                <a:gd name="T107" fmla="*/ 1860 h 1863"/>
                <a:gd name="T108" fmla="*/ 1346 w 1383"/>
                <a:gd name="T109" fmla="*/ 1862 h 1863"/>
                <a:gd name="T110" fmla="*/ 1361 w 1383"/>
                <a:gd name="T111" fmla="*/ 1862 h 1863"/>
                <a:gd name="T112" fmla="*/ 1371 w 1383"/>
                <a:gd name="T113" fmla="*/ 1863 h 1863"/>
                <a:gd name="T114" fmla="*/ 1378 w 1383"/>
                <a:gd name="T115" fmla="*/ 1863 h 1863"/>
                <a:gd name="T116" fmla="*/ 1382 w 1383"/>
                <a:gd name="T117" fmla="*/ 1863 h 1863"/>
                <a:gd name="T118" fmla="*/ 1383 w 1383"/>
                <a:gd name="T119" fmla="*/ 1863 h 1863"/>
                <a:gd name="T120" fmla="*/ 1383 w 1383"/>
                <a:gd name="T121" fmla="*/ 1863 h 18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3"/>
                <a:gd name="T184" fmla="*/ 0 h 1863"/>
                <a:gd name="T185" fmla="*/ 1383 w 1383"/>
                <a:gd name="T186" fmla="*/ 1863 h 18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3" h="1863">
                  <a:moveTo>
                    <a:pt x="522" y="0"/>
                  </a:moveTo>
                  <a:lnTo>
                    <a:pt x="522" y="0"/>
                  </a:lnTo>
                  <a:lnTo>
                    <a:pt x="520" y="3"/>
                  </a:lnTo>
                  <a:lnTo>
                    <a:pt x="518" y="7"/>
                  </a:lnTo>
                  <a:lnTo>
                    <a:pt x="517" y="13"/>
                  </a:lnTo>
                  <a:lnTo>
                    <a:pt x="513" y="24"/>
                  </a:lnTo>
                  <a:lnTo>
                    <a:pt x="506" y="37"/>
                  </a:lnTo>
                  <a:lnTo>
                    <a:pt x="500" y="56"/>
                  </a:lnTo>
                  <a:lnTo>
                    <a:pt x="489" y="78"/>
                  </a:lnTo>
                  <a:lnTo>
                    <a:pt x="477" y="109"/>
                  </a:lnTo>
                  <a:lnTo>
                    <a:pt x="464" y="145"/>
                  </a:lnTo>
                  <a:lnTo>
                    <a:pt x="445" y="188"/>
                  </a:lnTo>
                  <a:lnTo>
                    <a:pt x="424" y="239"/>
                  </a:lnTo>
                  <a:lnTo>
                    <a:pt x="400" y="299"/>
                  </a:lnTo>
                  <a:lnTo>
                    <a:pt x="373" y="366"/>
                  </a:lnTo>
                  <a:lnTo>
                    <a:pt x="344" y="439"/>
                  </a:lnTo>
                  <a:lnTo>
                    <a:pt x="313" y="516"/>
                  </a:lnTo>
                  <a:lnTo>
                    <a:pt x="281" y="598"/>
                  </a:lnTo>
                  <a:lnTo>
                    <a:pt x="248" y="684"/>
                  </a:lnTo>
                  <a:lnTo>
                    <a:pt x="216" y="769"/>
                  </a:lnTo>
                  <a:lnTo>
                    <a:pt x="183" y="856"/>
                  </a:lnTo>
                  <a:lnTo>
                    <a:pt x="151" y="944"/>
                  </a:lnTo>
                  <a:lnTo>
                    <a:pt x="122" y="1027"/>
                  </a:lnTo>
                  <a:lnTo>
                    <a:pt x="94" y="1109"/>
                  </a:lnTo>
                  <a:lnTo>
                    <a:pt x="69" y="1186"/>
                  </a:lnTo>
                  <a:lnTo>
                    <a:pt x="47" y="1260"/>
                  </a:lnTo>
                  <a:lnTo>
                    <a:pt x="28" y="1330"/>
                  </a:lnTo>
                  <a:lnTo>
                    <a:pt x="14" y="1395"/>
                  </a:lnTo>
                  <a:lnTo>
                    <a:pt x="4" y="1453"/>
                  </a:lnTo>
                  <a:lnTo>
                    <a:pt x="0" y="1504"/>
                  </a:lnTo>
                  <a:lnTo>
                    <a:pt x="4" y="1551"/>
                  </a:lnTo>
                  <a:lnTo>
                    <a:pt x="12" y="1592"/>
                  </a:lnTo>
                  <a:lnTo>
                    <a:pt x="28" y="1627"/>
                  </a:lnTo>
                  <a:lnTo>
                    <a:pt x="52" y="1660"/>
                  </a:lnTo>
                  <a:lnTo>
                    <a:pt x="82" y="1687"/>
                  </a:lnTo>
                  <a:lnTo>
                    <a:pt x="120" y="1713"/>
                  </a:lnTo>
                  <a:lnTo>
                    <a:pt x="168" y="1733"/>
                  </a:lnTo>
                  <a:lnTo>
                    <a:pt x="223" y="1752"/>
                  </a:lnTo>
                  <a:lnTo>
                    <a:pt x="294" y="1771"/>
                  </a:lnTo>
                  <a:lnTo>
                    <a:pt x="373" y="1787"/>
                  </a:lnTo>
                  <a:lnTo>
                    <a:pt x="460" y="1800"/>
                  </a:lnTo>
                  <a:lnTo>
                    <a:pt x="551" y="1812"/>
                  </a:lnTo>
                  <a:lnTo>
                    <a:pt x="645" y="1821"/>
                  </a:lnTo>
                  <a:lnTo>
                    <a:pt x="739" y="1829"/>
                  </a:lnTo>
                  <a:lnTo>
                    <a:pt x="833" y="1836"/>
                  </a:lnTo>
                  <a:lnTo>
                    <a:pt x="924" y="1841"/>
                  </a:lnTo>
                  <a:lnTo>
                    <a:pt x="1007" y="1846"/>
                  </a:lnTo>
                  <a:lnTo>
                    <a:pt x="1086" y="1850"/>
                  </a:lnTo>
                  <a:lnTo>
                    <a:pt x="1153" y="1853"/>
                  </a:lnTo>
                  <a:lnTo>
                    <a:pt x="1211" y="1855"/>
                  </a:lnTo>
                  <a:lnTo>
                    <a:pt x="1257" y="1858"/>
                  </a:lnTo>
                  <a:lnTo>
                    <a:pt x="1295" y="1860"/>
                  </a:lnTo>
                  <a:lnTo>
                    <a:pt x="1324" y="1860"/>
                  </a:lnTo>
                  <a:lnTo>
                    <a:pt x="1346" y="1862"/>
                  </a:lnTo>
                  <a:lnTo>
                    <a:pt x="1361" y="1862"/>
                  </a:lnTo>
                  <a:lnTo>
                    <a:pt x="1371" y="1863"/>
                  </a:lnTo>
                  <a:lnTo>
                    <a:pt x="1378" y="1863"/>
                  </a:lnTo>
                  <a:lnTo>
                    <a:pt x="1382" y="1863"/>
                  </a:lnTo>
                  <a:lnTo>
                    <a:pt x="1383" y="186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1" name="Freeform 184"/>
            <p:cNvSpPr>
              <a:spLocks/>
            </p:cNvSpPr>
            <p:nvPr/>
          </p:nvSpPr>
          <p:spPr bwMode="auto">
            <a:xfrm>
              <a:off x="2317" y="3604"/>
              <a:ext cx="56" cy="26"/>
            </a:xfrm>
            <a:custGeom>
              <a:avLst/>
              <a:gdLst>
                <a:gd name="T0" fmla="*/ 2 w 56"/>
                <a:gd name="T1" fmla="*/ 0 h 26"/>
                <a:gd name="T2" fmla="*/ 56 w 56"/>
                <a:gd name="T3" fmla="*/ 15 h 26"/>
                <a:gd name="T4" fmla="*/ 0 w 56"/>
                <a:gd name="T5" fmla="*/ 26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2" y="0"/>
                  </a:moveTo>
                  <a:lnTo>
                    <a:pt x="56" y="15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2" name="Freeform 185"/>
            <p:cNvSpPr>
              <a:spLocks/>
            </p:cNvSpPr>
            <p:nvPr/>
          </p:nvSpPr>
          <p:spPr bwMode="auto">
            <a:xfrm>
              <a:off x="2743" y="3047"/>
              <a:ext cx="213" cy="496"/>
            </a:xfrm>
            <a:custGeom>
              <a:avLst/>
              <a:gdLst>
                <a:gd name="T0" fmla="*/ 0 w 213"/>
                <a:gd name="T1" fmla="*/ 496 h 496"/>
                <a:gd name="T2" fmla="*/ 0 w 213"/>
                <a:gd name="T3" fmla="*/ 496 h 496"/>
                <a:gd name="T4" fmla="*/ 1 w 213"/>
                <a:gd name="T5" fmla="*/ 494 h 496"/>
                <a:gd name="T6" fmla="*/ 5 w 213"/>
                <a:gd name="T7" fmla="*/ 489 h 496"/>
                <a:gd name="T8" fmla="*/ 13 w 213"/>
                <a:gd name="T9" fmla="*/ 480 h 496"/>
                <a:gd name="T10" fmla="*/ 25 w 213"/>
                <a:gd name="T11" fmla="*/ 465 h 496"/>
                <a:gd name="T12" fmla="*/ 42 w 213"/>
                <a:gd name="T13" fmla="*/ 442 h 496"/>
                <a:gd name="T14" fmla="*/ 63 w 213"/>
                <a:gd name="T15" fmla="*/ 413 h 496"/>
                <a:gd name="T16" fmla="*/ 87 w 213"/>
                <a:gd name="T17" fmla="*/ 378 h 496"/>
                <a:gd name="T18" fmla="*/ 111 w 213"/>
                <a:gd name="T19" fmla="*/ 336 h 496"/>
                <a:gd name="T20" fmla="*/ 133 w 213"/>
                <a:gd name="T21" fmla="*/ 290 h 496"/>
                <a:gd name="T22" fmla="*/ 150 w 213"/>
                <a:gd name="T23" fmla="*/ 248 h 496"/>
                <a:gd name="T24" fmla="*/ 166 w 213"/>
                <a:gd name="T25" fmla="*/ 203 h 496"/>
                <a:gd name="T26" fmla="*/ 178 w 213"/>
                <a:gd name="T27" fmla="*/ 159 h 496"/>
                <a:gd name="T28" fmla="*/ 188 w 213"/>
                <a:gd name="T29" fmla="*/ 118 h 496"/>
                <a:gd name="T30" fmla="*/ 196 w 213"/>
                <a:gd name="T31" fmla="*/ 82 h 496"/>
                <a:gd name="T32" fmla="*/ 201 w 213"/>
                <a:gd name="T33" fmla="*/ 53 h 496"/>
                <a:gd name="T34" fmla="*/ 207 w 213"/>
                <a:gd name="T35" fmla="*/ 30 h 496"/>
                <a:gd name="T36" fmla="*/ 210 w 213"/>
                <a:gd name="T37" fmla="*/ 15 h 496"/>
                <a:gd name="T38" fmla="*/ 212 w 213"/>
                <a:gd name="T39" fmla="*/ 7 h 496"/>
                <a:gd name="T40" fmla="*/ 212 w 213"/>
                <a:gd name="T41" fmla="*/ 1 h 496"/>
                <a:gd name="T42" fmla="*/ 213 w 213"/>
                <a:gd name="T43" fmla="*/ 0 h 496"/>
                <a:gd name="T44" fmla="*/ 213 w 213"/>
                <a:gd name="T45" fmla="*/ 0 h 4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496"/>
                <a:gd name="T71" fmla="*/ 213 w 213"/>
                <a:gd name="T72" fmla="*/ 496 h 4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496">
                  <a:moveTo>
                    <a:pt x="0" y="496"/>
                  </a:moveTo>
                  <a:lnTo>
                    <a:pt x="0" y="496"/>
                  </a:lnTo>
                  <a:lnTo>
                    <a:pt x="1" y="494"/>
                  </a:lnTo>
                  <a:lnTo>
                    <a:pt x="5" y="489"/>
                  </a:lnTo>
                  <a:lnTo>
                    <a:pt x="13" y="480"/>
                  </a:lnTo>
                  <a:lnTo>
                    <a:pt x="25" y="465"/>
                  </a:lnTo>
                  <a:lnTo>
                    <a:pt x="42" y="442"/>
                  </a:lnTo>
                  <a:lnTo>
                    <a:pt x="63" y="413"/>
                  </a:lnTo>
                  <a:lnTo>
                    <a:pt x="87" y="378"/>
                  </a:lnTo>
                  <a:lnTo>
                    <a:pt x="111" y="336"/>
                  </a:lnTo>
                  <a:lnTo>
                    <a:pt x="133" y="290"/>
                  </a:lnTo>
                  <a:lnTo>
                    <a:pt x="150" y="248"/>
                  </a:lnTo>
                  <a:lnTo>
                    <a:pt x="166" y="203"/>
                  </a:lnTo>
                  <a:lnTo>
                    <a:pt x="178" y="159"/>
                  </a:lnTo>
                  <a:lnTo>
                    <a:pt x="188" y="118"/>
                  </a:lnTo>
                  <a:lnTo>
                    <a:pt x="196" y="82"/>
                  </a:lnTo>
                  <a:lnTo>
                    <a:pt x="201" y="53"/>
                  </a:lnTo>
                  <a:lnTo>
                    <a:pt x="207" y="30"/>
                  </a:lnTo>
                  <a:lnTo>
                    <a:pt x="210" y="15"/>
                  </a:lnTo>
                  <a:lnTo>
                    <a:pt x="212" y="7"/>
                  </a:lnTo>
                  <a:lnTo>
                    <a:pt x="212" y="1"/>
                  </a:ln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3" name="Freeform 186"/>
            <p:cNvSpPr>
              <a:spLocks/>
            </p:cNvSpPr>
            <p:nvPr/>
          </p:nvSpPr>
          <p:spPr bwMode="auto">
            <a:xfrm>
              <a:off x="2931" y="3047"/>
              <a:ext cx="27" cy="56"/>
            </a:xfrm>
            <a:custGeom>
              <a:avLst/>
              <a:gdLst>
                <a:gd name="T0" fmla="*/ 0 w 27"/>
                <a:gd name="T1" fmla="*/ 51 h 56"/>
                <a:gd name="T2" fmla="*/ 25 w 27"/>
                <a:gd name="T3" fmla="*/ 0 h 56"/>
                <a:gd name="T4" fmla="*/ 27 w 27"/>
                <a:gd name="T5" fmla="*/ 56 h 56"/>
                <a:gd name="T6" fmla="*/ 0 60000 65536"/>
                <a:gd name="T7" fmla="*/ 0 60000 65536"/>
                <a:gd name="T8" fmla="*/ 0 60000 65536"/>
                <a:gd name="T9" fmla="*/ 0 w 27"/>
                <a:gd name="T10" fmla="*/ 0 h 56"/>
                <a:gd name="T11" fmla="*/ 27 w 27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6">
                  <a:moveTo>
                    <a:pt x="0" y="51"/>
                  </a:moveTo>
                  <a:lnTo>
                    <a:pt x="25" y="0"/>
                  </a:lnTo>
                  <a:lnTo>
                    <a:pt x="27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4" name="Freeform 187"/>
            <p:cNvSpPr>
              <a:spLocks/>
            </p:cNvSpPr>
            <p:nvPr/>
          </p:nvSpPr>
          <p:spPr bwMode="auto">
            <a:xfrm>
              <a:off x="2149" y="3047"/>
              <a:ext cx="736" cy="314"/>
            </a:xfrm>
            <a:custGeom>
              <a:avLst/>
              <a:gdLst>
                <a:gd name="T0" fmla="*/ 0 w 736"/>
                <a:gd name="T1" fmla="*/ 283 h 314"/>
                <a:gd name="T2" fmla="*/ 0 w 736"/>
                <a:gd name="T3" fmla="*/ 283 h 314"/>
                <a:gd name="T4" fmla="*/ 2 w 736"/>
                <a:gd name="T5" fmla="*/ 283 h 314"/>
                <a:gd name="T6" fmla="*/ 7 w 736"/>
                <a:gd name="T7" fmla="*/ 285 h 314"/>
                <a:gd name="T8" fmla="*/ 19 w 736"/>
                <a:gd name="T9" fmla="*/ 285 h 314"/>
                <a:gd name="T10" fmla="*/ 36 w 736"/>
                <a:gd name="T11" fmla="*/ 289 h 314"/>
                <a:gd name="T12" fmla="*/ 60 w 736"/>
                <a:gd name="T13" fmla="*/ 292 h 314"/>
                <a:gd name="T14" fmla="*/ 96 w 736"/>
                <a:gd name="T15" fmla="*/ 295 h 314"/>
                <a:gd name="T16" fmla="*/ 137 w 736"/>
                <a:gd name="T17" fmla="*/ 301 h 314"/>
                <a:gd name="T18" fmla="*/ 185 w 736"/>
                <a:gd name="T19" fmla="*/ 307 h 314"/>
                <a:gd name="T20" fmla="*/ 236 w 736"/>
                <a:gd name="T21" fmla="*/ 311 h 314"/>
                <a:gd name="T22" fmla="*/ 293 w 736"/>
                <a:gd name="T23" fmla="*/ 314 h 314"/>
                <a:gd name="T24" fmla="*/ 349 w 736"/>
                <a:gd name="T25" fmla="*/ 314 h 314"/>
                <a:gd name="T26" fmla="*/ 406 w 736"/>
                <a:gd name="T27" fmla="*/ 311 h 314"/>
                <a:gd name="T28" fmla="*/ 459 w 736"/>
                <a:gd name="T29" fmla="*/ 302 h 314"/>
                <a:gd name="T30" fmla="*/ 508 w 736"/>
                <a:gd name="T31" fmla="*/ 287 h 314"/>
                <a:gd name="T32" fmla="*/ 551 w 736"/>
                <a:gd name="T33" fmla="*/ 266 h 314"/>
                <a:gd name="T34" fmla="*/ 587 w 736"/>
                <a:gd name="T35" fmla="*/ 241 h 314"/>
                <a:gd name="T36" fmla="*/ 619 w 736"/>
                <a:gd name="T37" fmla="*/ 210 h 314"/>
                <a:gd name="T38" fmla="*/ 645 w 736"/>
                <a:gd name="T39" fmla="*/ 177 h 314"/>
                <a:gd name="T40" fmla="*/ 667 w 736"/>
                <a:gd name="T41" fmla="*/ 145 h 314"/>
                <a:gd name="T42" fmla="*/ 684 w 736"/>
                <a:gd name="T43" fmla="*/ 114 h 314"/>
                <a:gd name="T44" fmla="*/ 698 w 736"/>
                <a:gd name="T45" fmla="*/ 85 h 314"/>
                <a:gd name="T46" fmla="*/ 710 w 736"/>
                <a:gd name="T47" fmla="*/ 60 h 314"/>
                <a:gd name="T48" fmla="*/ 720 w 736"/>
                <a:gd name="T49" fmla="*/ 37 h 314"/>
                <a:gd name="T50" fmla="*/ 727 w 736"/>
                <a:gd name="T51" fmla="*/ 22 h 314"/>
                <a:gd name="T52" fmla="*/ 731 w 736"/>
                <a:gd name="T53" fmla="*/ 12 h 314"/>
                <a:gd name="T54" fmla="*/ 734 w 736"/>
                <a:gd name="T55" fmla="*/ 5 h 314"/>
                <a:gd name="T56" fmla="*/ 736 w 736"/>
                <a:gd name="T57" fmla="*/ 1 h 314"/>
                <a:gd name="T58" fmla="*/ 736 w 736"/>
                <a:gd name="T59" fmla="*/ 0 h 314"/>
                <a:gd name="T60" fmla="*/ 736 w 736"/>
                <a:gd name="T61" fmla="*/ 0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6"/>
                <a:gd name="T94" fmla="*/ 0 h 314"/>
                <a:gd name="T95" fmla="*/ 736 w 736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6" h="314">
                  <a:moveTo>
                    <a:pt x="0" y="283"/>
                  </a:moveTo>
                  <a:lnTo>
                    <a:pt x="0" y="283"/>
                  </a:lnTo>
                  <a:lnTo>
                    <a:pt x="2" y="283"/>
                  </a:lnTo>
                  <a:lnTo>
                    <a:pt x="7" y="285"/>
                  </a:lnTo>
                  <a:lnTo>
                    <a:pt x="19" y="285"/>
                  </a:lnTo>
                  <a:lnTo>
                    <a:pt x="36" y="289"/>
                  </a:lnTo>
                  <a:lnTo>
                    <a:pt x="60" y="292"/>
                  </a:lnTo>
                  <a:lnTo>
                    <a:pt x="96" y="295"/>
                  </a:lnTo>
                  <a:lnTo>
                    <a:pt x="137" y="301"/>
                  </a:lnTo>
                  <a:lnTo>
                    <a:pt x="185" y="307"/>
                  </a:lnTo>
                  <a:lnTo>
                    <a:pt x="236" y="311"/>
                  </a:lnTo>
                  <a:lnTo>
                    <a:pt x="293" y="314"/>
                  </a:lnTo>
                  <a:lnTo>
                    <a:pt x="349" y="314"/>
                  </a:lnTo>
                  <a:lnTo>
                    <a:pt x="406" y="311"/>
                  </a:lnTo>
                  <a:lnTo>
                    <a:pt x="459" y="302"/>
                  </a:lnTo>
                  <a:lnTo>
                    <a:pt x="508" y="287"/>
                  </a:lnTo>
                  <a:lnTo>
                    <a:pt x="551" y="266"/>
                  </a:lnTo>
                  <a:lnTo>
                    <a:pt x="587" y="241"/>
                  </a:lnTo>
                  <a:lnTo>
                    <a:pt x="619" y="210"/>
                  </a:lnTo>
                  <a:lnTo>
                    <a:pt x="645" y="177"/>
                  </a:lnTo>
                  <a:lnTo>
                    <a:pt x="667" y="145"/>
                  </a:lnTo>
                  <a:lnTo>
                    <a:pt x="684" y="114"/>
                  </a:lnTo>
                  <a:lnTo>
                    <a:pt x="698" y="85"/>
                  </a:lnTo>
                  <a:lnTo>
                    <a:pt x="710" y="60"/>
                  </a:lnTo>
                  <a:lnTo>
                    <a:pt x="720" y="37"/>
                  </a:lnTo>
                  <a:lnTo>
                    <a:pt x="727" y="22"/>
                  </a:lnTo>
                  <a:lnTo>
                    <a:pt x="731" y="12"/>
                  </a:lnTo>
                  <a:lnTo>
                    <a:pt x="734" y="5"/>
                  </a:lnTo>
                  <a:lnTo>
                    <a:pt x="736" y="1"/>
                  </a:lnTo>
                  <a:lnTo>
                    <a:pt x="73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5" name="Freeform 188"/>
            <p:cNvSpPr>
              <a:spLocks/>
            </p:cNvSpPr>
            <p:nvPr/>
          </p:nvSpPr>
          <p:spPr bwMode="auto">
            <a:xfrm>
              <a:off x="2850" y="3047"/>
              <a:ext cx="35" cy="56"/>
            </a:xfrm>
            <a:custGeom>
              <a:avLst/>
              <a:gdLst>
                <a:gd name="T0" fmla="*/ 0 w 35"/>
                <a:gd name="T1" fmla="*/ 44 h 56"/>
                <a:gd name="T2" fmla="*/ 35 w 35"/>
                <a:gd name="T3" fmla="*/ 0 h 56"/>
                <a:gd name="T4" fmla="*/ 26 w 35"/>
                <a:gd name="T5" fmla="*/ 56 h 56"/>
                <a:gd name="T6" fmla="*/ 0 60000 65536"/>
                <a:gd name="T7" fmla="*/ 0 60000 65536"/>
                <a:gd name="T8" fmla="*/ 0 60000 65536"/>
                <a:gd name="T9" fmla="*/ 0 w 35"/>
                <a:gd name="T10" fmla="*/ 0 h 56"/>
                <a:gd name="T11" fmla="*/ 35 w 35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56">
                  <a:moveTo>
                    <a:pt x="0" y="44"/>
                  </a:moveTo>
                  <a:lnTo>
                    <a:pt x="35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6" name="Freeform 189"/>
            <p:cNvSpPr>
              <a:spLocks/>
            </p:cNvSpPr>
            <p:nvPr/>
          </p:nvSpPr>
          <p:spPr bwMode="auto">
            <a:xfrm>
              <a:off x="3004" y="2611"/>
              <a:ext cx="1483" cy="519"/>
            </a:xfrm>
            <a:custGeom>
              <a:avLst/>
              <a:gdLst>
                <a:gd name="T0" fmla="*/ 0 w 1483"/>
                <a:gd name="T1" fmla="*/ 415 h 519"/>
                <a:gd name="T2" fmla="*/ 0 w 1483"/>
                <a:gd name="T3" fmla="*/ 415 h 519"/>
                <a:gd name="T4" fmla="*/ 2 w 1483"/>
                <a:gd name="T5" fmla="*/ 415 h 519"/>
                <a:gd name="T6" fmla="*/ 5 w 1483"/>
                <a:gd name="T7" fmla="*/ 415 h 519"/>
                <a:gd name="T8" fmla="*/ 12 w 1483"/>
                <a:gd name="T9" fmla="*/ 417 h 519"/>
                <a:gd name="T10" fmla="*/ 23 w 1483"/>
                <a:gd name="T11" fmla="*/ 419 h 519"/>
                <a:gd name="T12" fmla="*/ 36 w 1483"/>
                <a:gd name="T13" fmla="*/ 422 h 519"/>
                <a:gd name="T14" fmla="*/ 58 w 1483"/>
                <a:gd name="T15" fmla="*/ 427 h 519"/>
                <a:gd name="T16" fmla="*/ 86 w 1483"/>
                <a:gd name="T17" fmla="*/ 432 h 519"/>
                <a:gd name="T18" fmla="*/ 123 w 1483"/>
                <a:gd name="T19" fmla="*/ 441 h 519"/>
                <a:gd name="T20" fmla="*/ 168 w 1483"/>
                <a:gd name="T21" fmla="*/ 451 h 519"/>
                <a:gd name="T22" fmla="*/ 217 w 1483"/>
                <a:gd name="T23" fmla="*/ 461 h 519"/>
                <a:gd name="T24" fmla="*/ 274 w 1483"/>
                <a:gd name="T25" fmla="*/ 473 h 519"/>
                <a:gd name="T26" fmla="*/ 337 w 1483"/>
                <a:gd name="T27" fmla="*/ 485 h 519"/>
                <a:gd name="T28" fmla="*/ 404 w 1483"/>
                <a:gd name="T29" fmla="*/ 496 h 519"/>
                <a:gd name="T30" fmla="*/ 476 w 1483"/>
                <a:gd name="T31" fmla="*/ 506 h 519"/>
                <a:gd name="T32" fmla="*/ 549 w 1483"/>
                <a:gd name="T33" fmla="*/ 514 h 519"/>
                <a:gd name="T34" fmla="*/ 624 w 1483"/>
                <a:gd name="T35" fmla="*/ 518 h 519"/>
                <a:gd name="T36" fmla="*/ 700 w 1483"/>
                <a:gd name="T37" fmla="*/ 519 h 519"/>
                <a:gd name="T38" fmla="*/ 775 w 1483"/>
                <a:gd name="T39" fmla="*/ 516 h 519"/>
                <a:gd name="T40" fmla="*/ 847 w 1483"/>
                <a:gd name="T41" fmla="*/ 506 h 519"/>
                <a:gd name="T42" fmla="*/ 917 w 1483"/>
                <a:gd name="T43" fmla="*/ 490 h 519"/>
                <a:gd name="T44" fmla="*/ 982 w 1483"/>
                <a:gd name="T45" fmla="*/ 468 h 519"/>
                <a:gd name="T46" fmla="*/ 1043 w 1483"/>
                <a:gd name="T47" fmla="*/ 441 h 519"/>
                <a:gd name="T48" fmla="*/ 1100 w 1483"/>
                <a:gd name="T49" fmla="*/ 408 h 519"/>
                <a:gd name="T50" fmla="*/ 1151 w 1483"/>
                <a:gd name="T51" fmla="*/ 371 h 519"/>
                <a:gd name="T52" fmla="*/ 1200 w 1483"/>
                <a:gd name="T53" fmla="*/ 331 h 519"/>
                <a:gd name="T54" fmla="*/ 1243 w 1483"/>
                <a:gd name="T55" fmla="*/ 292 h 519"/>
                <a:gd name="T56" fmla="*/ 1284 w 1483"/>
                <a:gd name="T57" fmla="*/ 251 h 519"/>
                <a:gd name="T58" fmla="*/ 1320 w 1483"/>
                <a:gd name="T59" fmla="*/ 210 h 519"/>
                <a:gd name="T60" fmla="*/ 1351 w 1483"/>
                <a:gd name="T61" fmla="*/ 172 h 519"/>
                <a:gd name="T62" fmla="*/ 1380 w 1483"/>
                <a:gd name="T63" fmla="*/ 136 h 519"/>
                <a:gd name="T64" fmla="*/ 1402 w 1483"/>
                <a:gd name="T65" fmla="*/ 106 h 519"/>
                <a:gd name="T66" fmla="*/ 1424 w 1483"/>
                <a:gd name="T67" fmla="*/ 77 h 519"/>
                <a:gd name="T68" fmla="*/ 1442 w 1483"/>
                <a:gd name="T69" fmla="*/ 54 h 519"/>
                <a:gd name="T70" fmla="*/ 1455 w 1483"/>
                <a:gd name="T71" fmla="*/ 36 h 519"/>
                <a:gd name="T72" fmla="*/ 1465 w 1483"/>
                <a:gd name="T73" fmla="*/ 24 h 519"/>
                <a:gd name="T74" fmla="*/ 1472 w 1483"/>
                <a:gd name="T75" fmla="*/ 13 h 519"/>
                <a:gd name="T76" fmla="*/ 1477 w 1483"/>
                <a:gd name="T77" fmla="*/ 7 h 519"/>
                <a:gd name="T78" fmla="*/ 1481 w 1483"/>
                <a:gd name="T79" fmla="*/ 3 h 519"/>
                <a:gd name="T80" fmla="*/ 1483 w 1483"/>
                <a:gd name="T81" fmla="*/ 1 h 519"/>
                <a:gd name="T82" fmla="*/ 1483 w 1483"/>
                <a:gd name="T83" fmla="*/ 0 h 519"/>
                <a:gd name="T84" fmla="*/ 1483 w 1483"/>
                <a:gd name="T85" fmla="*/ 0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3"/>
                <a:gd name="T130" fmla="*/ 0 h 519"/>
                <a:gd name="T131" fmla="*/ 1483 w 1483"/>
                <a:gd name="T132" fmla="*/ 519 h 5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3" h="519">
                  <a:moveTo>
                    <a:pt x="0" y="415"/>
                  </a:moveTo>
                  <a:lnTo>
                    <a:pt x="0" y="415"/>
                  </a:lnTo>
                  <a:lnTo>
                    <a:pt x="2" y="415"/>
                  </a:lnTo>
                  <a:lnTo>
                    <a:pt x="5" y="415"/>
                  </a:lnTo>
                  <a:lnTo>
                    <a:pt x="12" y="417"/>
                  </a:lnTo>
                  <a:lnTo>
                    <a:pt x="23" y="419"/>
                  </a:lnTo>
                  <a:lnTo>
                    <a:pt x="36" y="422"/>
                  </a:lnTo>
                  <a:lnTo>
                    <a:pt x="58" y="427"/>
                  </a:lnTo>
                  <a:lnTo>
                    <a:pt x="86" y="432"/>
                  </a:lnTo>
                  <a:lnTo>
                    <a:pt x="123" y="441"/>
                  </a:lnTo>
                  <a:lnTo>
                    <a:pt x="168" y="451"/>
                  </a:lnTo>
                  <a:lnTo>
                    <a:pt x="217" y="461"/>
                  </a:lnTo>
                  <a:lnTo>
                    <a:pt x="274" y="473"/>
                  </a:lnTo>
                  <a:lnTo>
                    <a:pt x="337" y="485"/>
                  </a:lnTo>
                  <a:lnTo>
                    <a:pt x="404" y="496"/>
                  </a:lnTo>
                  <a:lnTo>
                    <a:pt x="476" y="506"/>
                  </a:lnTo>
                  <a:lnTo>
                    <a:pt x="549" y="514"/>
                  </a:lnTo>
                  <a:lnTo>
                    <a:pt x="624" y="518"/>
                  </a:lnTo>
                  <a:lnTo>
                    <a:pt x="700" y="519"/>
                  </a:lnTo>
                  <a:lnTo>
                    <a:pt x="775" y="516"/>
                  </a:lnTo>
                  <a:lnTo>
                    <a:pt x="847" y="506"/>
                  </a:lnTo>
                  <a:lnTo>
                    <a:pt x="917" y="490"/>
                  </a:lnTo>
                  <a:lnTo>
                    <a:pt x="982" y="468"/>
                  </a:lnTo>
                  <a:lnTo>
                    <a:pt x="1043" y="441"/>
                  </a:lnTo>
                  <a:lnTo>
                    <a:pt x="1100" y="408"/>
                  </a:lnTo>
                  <a:lnTo>
                    <a:pt x="1151" y="371"/>
                  </a:lnTo>
                  <a:lnTo>
                    <a:pt x="1200" y="331"/>
                  </a:lnTo>
                  <a:lnTo>
                    <a:pt x="1243" y="292"/>
                  </a:lnTo>
                  <a:lnTo>
                    <a:pt x="1284" y="251"/>
                  </a:lnTo>
                  <a:lnTo>
                    <a:pt x="1320" y="210"/>
                  </a:lnTo>
                  <a:lnTo>
                    <a:pt x="1351" y="172"/>
                  </a:lnTo>
                  <a:lnTo>
                    <a:pt x="1380" y="136"/>
                  </a:lnTo>
                  <a:lnTo>
                    <a:pt x="1402" y="106"/>
                  </a:lnTo>
                  <a:lnTo>
                    <a:pt x="1424" y="77"/>
                  </a:lnTo>
                  <a:lnTo>
                    <a:pt x="1442" y="54"/>
                  </a:lnTo>
                  <a:lnTo>
                    <a:pt x="1455" y="36"/>
                  </a:lnTo>
                  <a:lnTo>
                    <a:pt x="1465" y="24"/>
                  </a:lnTo>
                  <a:lnTo>
                    <a:pt x="1472" y="13"/>
                  </a:lnTo>
                  <a:lnTo>
                    <a:pt x="1477" y="7"/>
                  </a:lnTo>
                  <a:lnTo>
                    <a:pt x="1481" y="3"/>
                  </a:lnTo>
                  <a:lnTo>
                    <a:pt x="1483" y="1"/>
                  </a:lnTo>
                  <a:lnTo>
                    <a:pt x="14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7" name="Freeform 190"/>
            <p:cNvSpPr>
              <a:spLocks/>
            </p:cNvSpPr>
            <p:nvPr/>
          </p:nvSpPr>
          <p:spPr bwMode="auto">
            <a:xfrm>
              <a:off x="4444" y="2611"/>
              <a:ext cx="43" cy="53"/>
            </a:xfrm>
            <a:custGeom>
              <a:avLst/>
              <a:gdLst>
                <a:gd name="T0" fmla="*/ 0 w 43"/>
                <a:gd name="T1" fmla="*/ 36 h 53"/>
                <a:gd name="T2" fmla="*/ 43 w 43"/>
                <a:gd name="T3" fmla="*/ 0 h 53"/>
                <a:gd name="T4" fmla="*/ 20 w 43"/>
                <a:gd name="T5" fmla="*/ 53 h 53"/>
                <a:gd name="T6" fmla="*/ 0 60000 65536"/>
                <a:gd name="T7" fmla="*/ 0 60000 65536"/>
                <a:gd name="T8" fmla="*/ 0 60000 65536"/>
                <a:gd name="T9" fmla="*/ 0 w 43"/>
                <a:gd name="T10" fmla="*/ 0 h 53"/>
                <a:gd name="T11" fmla="*/ 43 w 43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3">
                  <a:moveTo>
                    <a:pt x="0" y="36"/>
                  </a:moveTo>
                  <a:lnTo>
                    <a:pt x="43" y="0"/>
                  </a:lnTo>
                  <a:lnTo>
                    <a:pt x="20" y="5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8" name="Freeform 191"/>
            <p:cNvSpPr>
              <a:spLocks/>
            </p:cNvSpPr>
            <p:nvPr/>
          </p:nvSpPr>
          <p:spPr bwMode="auto">
            <a:xfrm>
              <a:off x="2710" y="2105"/>
              <a:ext cx="693" cy="133"/>
            </a:xfrm>
            <a:custGeom>
              <a:avLst/>
              <a:gdLst>
                <a:gd name="T0" fmla="*/ 0 w 693"/>
                <a:gd name="T1" fmla="*/ 119 h 133"/>
                <a:gd name="T2" fmla="*/ 0 w 693"/>
                <a:gd name="T3" fmla="*/ 119 h 133"/>
                <a:gd name="T4" fmla="*/ 4 w 693"/>
                <a:gd name="T5" fmla="*/ 119 h 133"/>
                <a:gd name="T6" fmla="*/ 9 w 693"/>
                <a:gd name="T7" fmla="*/ 121 h 133"/>
                <a:gd name="T8" fmla="*/ 21 w 693"/>
                <a:gd name="T9" fmla="*/ 123 h 133"/>
                <a:gd name="T10" fmla="*/ 40 w 693"/>
                <a:gd name="T11" fmla="*/ 124 h 133"/>
                <a:gd name="T12" fmla="*/ 62 w 693"/>
                <a:gd name="T13" fmla="*/ 128 h 133"/>
                <a:gd name="T14" fmla="*/ 93 w 693"/>
                <a:gd name="T15" fmla="*/ 131 h 133"/>
                <a:gd name="T16" fmla="*/ 127 w 693"/>
                <a:gd name="T17" fmla="*/ 133 h 133"/>
                <a:gd name="T18" fmla="*/ 170 w 693"/>
                <a:gd name="T19" fmla="*/ 133 h 133"/>
                <a:gd name="T20" fmla="*/ 217 w 693"/>
                <a:gd name="T21" fmla="*/ 130 h 133"/>
                <a:gd name="T22" fmla="*/ 272 w 693"/>
                <a:gd name="T23" fmla="*/ 121 h 133"/>
                <a:gd name="T24" fmla="*/ 323 w 693"/>
                <a:gd name="T25" fmla="*/ 111 h 133"/>
                <a:gd name="T26" fmla="*/ 378 w 693"/>
                <a:gd name="T27" fmla="*/ 97 h 133"/>
                <a:gd name="T28" fmla="*/ 433 w 693"/>
                <a:gd name="T29" fmla="*/ 83 h 133"/>
                <a:gd name="T30" fmla="*/ 486 w 693"/>
                <a:gd name="T31" fmla="*/ 68 h 133"/>
                <a:gd name="T32" fmla="*/ 535 w 693"/>
                <a:gd name="T33" fmla="*/ 51 h 133"/>
                <a:gd name="T34" fmla="*/ 580 w 693"/>
                <a:gd name="T35" fmla="*/ 37 h 133"/>
                <a:gd name="T36" fmla="*/ 616 w 693"/>
                <a:gd name="T37" fmla="*/ 25 h 133"/>
                <a:gd name="T38" fmla="*/ 645 w 693"/>
                <a:gd name="T39" fmla="*/ 15 h 133"/>
                <a:gd name="T40" fmla="*/ 665 w 693"/>
                <a:gd name="T41" fmla="*/ 8 h 133"/>
                <a:gd name="T42" fmla="*/ 679 w 693"/>
                <a:gd name="T43" fmla="*/ 5 h 133"/>
                <a:gd name="T44" fmla="*/ 686 w 693"/>
                <a:gd name="T45" fmla="*/ 1 h 133"/>
                <a:gd name="T46" fmla="*/ 691 w 693"/>
                <a:gd name="T47" fmla="*/ 0 h 133"/>
                <a:gd name="T48" fmla="*/ 693 w 693"/>
                <a:gd name="T49" fmla="*/ 0 h 133"/>
                <a:gd name="T50" fmla="*/ 693 w 693"/>
                <a:gd name="T51" fmla="*/ 0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133"/>
                <a:gd name="T80" fmla="*/ 693 w 693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133">
                  <a:moveTo>
                    <a:pt x="0" y="119"/>
                  </a:moveTo>
                  <a:lnTo>
                    <a:pt x="0" y="119"/>
                  </a:lnTo>
                  <a:lnTo>
                    <a:pt x="4" y="119"/>
                  </a:lnTo>
                  <a:lnTo>
                    <a:pt x="9" y="121"/>
                  </a:lnTo>
                  <a:lnTo>
                    <a:pt x="21" y="123"/>
                  </a:lnTo>
                  <a:lnTo>
                    <a:pt x="40" y="124"/>
                  </a:lnTo>
                  <a:lnTo>
                    <a:pt x="62" y="128"/>
                  </a:lnTo>
                  <a:lnTo>
                    <a:pt x="93" y="131"/>
                  </a:lnTo>
                  <a:lnTo>
                    <a:pt x="127" y="133"/>
                  </a:lnTo>
                  <a:lnTo>
                    <a:pt x="170" y="133"/>
                  </a:lnTo>
                  <a:lnTo>
                    <a:pt x="217" y="130"/>
                  </a:lnTo>
                  <a:lnTo>
                    <a:pt x="272" y="121"/>
                  </a:lnTo>
                  <a:lnTo>
                    <a:pt x="323" y="111"/>
                  </a:lnTo>
                  <a:lnTo>
                    <a:pt x="378" y="97"/>
                  </a:lnTo>
                  <a:lnTo>
                    <a:pt x="433" y="83"/>
                  </a:lnTo>
                  <a:lnTo>
                    <a:pt x="486" y="68"/>
                  </a:lnTo>
                  <a:lnTo>
                    <a:pt x="535" y="51"/>
                  </a:lnTo>
                  <a:lnTo>
                    <a:pt x="580" y="37"/>
                  </a:lnTo>
                  <a:lnTo>
                    <a:pt x="616" y="25"/>
                  </a:lnTo>
                  <a:lnTo>
                    <a:pt x="645" y="15"/>
                  </a:lnTo>
                  <a:lnTo>
                    <a:pt x="665" y="8"/>
                  </a:lnTo>
                  <a:lnTo>
                    <a:pt x="679" y="5"/>
                  </a:lnTo>
                  <a:lnTo>
                    <a:pt x="686" y="1"/>
                  </a:lnTo>
                  <a:lnTo>
                    <a:pt x="691" y="0"/>
                  </a:lnTo>
                  <a:lnTo>
                    <a:pt x="69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9" name="Freeform 192"/>
            <p:cNvSpPr>
              <a:spLocks/>
            </p:cNvSpPr>
            <p:nvPr/>
          </p:nvSpPr>
          <p:spPr bwMode="auto">
            <a:xfrm>
              <a:off x="3346" y="2105"/>
              <a:ext cx="57" cy="30"/>
            </a:xfrm>
            <a:custGeom>
              <a:avLst/>
              <a:gdLst>
                <a:gd name="T0" fmla="*/ 0 w 57"/>
                <a:gd name="T1" fmla="*/ 3 h 30"/>
                <a:gd name="T2" fmla="*/ 57 w 57"/>
                <a:gd name="T3" fmla="*/ 0 h 30"/>
                <a:gd name="T4" fmla="*/ 9 w 57"/>
                <a:gd name="T5" fmla="*/ 30 h 30"/>
                <a:gd name="T6" fmla="*/ 0 60000 65536"/>
                <a:gd name="T7" fmla="*/ 0 60000 65536"/>
                <a:gd name="T8" fmla="*/ 0 60000 65536"/>
                <a:gd name="T9" fmla="*/ 0 w 57"/>
                <a:gd name="T10" fmla="*/ 0 h 30"/>
                <a:gd name="T11" fmla="*/ 57 w 57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0">
                  <a:moveTo>
                    <a:pt x="0" y="3"/>
                  </a:moveTo>
                  <a:lnTo>
                    <a:pt x="57" y="0"/>
                  </a:lnTo>
                  <a:lnTo>
                    <a:pt x="9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0" name="Freeform 193"/>
            <p:cNvSpPr>
              <a:spLocks/>
            </p:cNvSpPr>
            <p:nvPr/>
          </p:nvSpPr>
          <p:spPr bwMode="auto">
            <a:xfrm>
              <a:off x="2710" y="2219"/>
              <a:ext cx="698" cy="123"/>
            </a:xfrm>
            <a:custGeom>
              <a:avLst/>
              <a:gdLst>
                <a:gd name="T0" fmla="*/ 0 w 698"/>
                <a:gd name="T1" fmla="*/ 87 h 123"/>
                <a:gd name="T2" fmla="*/ 0 w 698"/>
                <a:gd name="T3" fmla="*/ 87 h 123"/>
                <a:gd name="T4" fmla="*/ 4 w 698"/>
                <a:gd name="T5" fmla="*/ 87 h 123"/>
                <a:gd name="T6" fmla="*/ 9 w 698"/>
                <a:gd name="T7" fmla="*/ 89 h 123"/>
                <a:gd name="T8" fmla="*/ 17 w 698"/>
                <a:gd name="T9" fmla="*/ 91 h 123"/>
                <a:gd name="T10" fmla="*/ 34 w 698"/>
                <a:gd name="T11" fmla="*/ 94 h 123"/>
                <a:gd name="T12" fmla="*/ 58 w 698"/>
                <a:gd name="T13" fmla="*/ 99 h 123"/>
                <a:gd name="T14" fmla="*/ 89 w 698"/>
                <a:gd name="T15" fmla="*/ 106 h 123"/>
                <a:gd name="T16" fmla="*/ 123 w 698"/>
                <a:gd name="T17" fmla="*/ 111 h 123"/>
                <a:gd name="T18" fmla="*/ 159 w 698"/>
                <a:gd name="T19" fmla="*/ 118 h 123"/>
                <a:gd name="T20" fmla="*/ 199 w 698"/>
                <a:gd name="T21" fmla="*/ 122 h 123"/>
                <a:gd name="T22" fmla="*/ 234 w 698"/>
                <a:gd name="T23" fmla="*/ 123 h 123"/>
                <a:gd name="T24" fmla="*/ 272 w 698"/>
                <a:gd name="T25" fmla="*/ 123 h 123"/>
                <a:gd name="T26" fmla="*/ 311 w 698"/>
                <a:gd name="T27" fmla="*/ 120 h 123"/>
                <a:gd name="T28" fmla="*/ 354 w 698"/>
                <a:gd name="T29" fmla="*/ 113 h 123"/>
                <a:gd name="T30" fmla="*/ 400 w 698"/>
                <a:gd name="T31" fmla="*/ 101 h 123"/>
                <a:gd name="T32" fmla="*/ 445 w 698"/>
                <a:gd name="T33" fmla="*/ 89 h 123"/>
                <a:gd name="T34" fmla="*/ 489 w 698"/>
                <a:gd name="T35" fmla="*/ 75 h 123"/>
                <a:gd name="T36" fmla="*/ 534 w 698"/>
                <a:gd name="T37" fmla="*/ 60 h 123"/>
                <a:gd name="T38" fmla="*/ 576 w 698"/>
                <a:gd name="T39" fmla="*/ 45 h 123"/>
                <a:gd name="T40" fmla="*/ 614 w 698"/>
                <a:gd name="T41" fmla="*/ 31 h 123"/>
                <a:gd name="T42" fmla="*/ 645 w 698"/>
                <a:gd name="T43" fmla="*/ 21 h 123"/>
                <a:gd name="T44" fmla="*/ 667 w 698"/>
                <a:gd name="T45" fmla="*/ 12 h 123"/>
                <a:gd name="T46" fmla="*/ 682 w 698"/>
                <a:gd name="T47" fmla="*/ 5 h 123"/>
                <a:gd name="T48" fmla="*/ 691 w 698"/>
                <a:gd name="T49" fmla="*/ 2 h 123"/>
                <a:gd name="T50" fmla="*/ 696 w 698"/>
                <a:gd name="T51" fmla="*/ 0 h 123"/>
                <a:gd name="T52" fmla="*/ 698 w 698"/>
                <a:gd name="T53" fmla="*/ 0 h 123"/>
                <a:gd name="T54" fmla="*/ 698 w 698"/>
                <a:gd name="T55" fmla="*/ 0 h 1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8"/>
                <a:gd name="T85" fmla="*/ 0 h 123"/>
                <a:gd name="T86" fmla="*/ 698 w 698"/>
                <a:gd name="T87" fmla="*/ 123 h 1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8" h="123">
                  <a:moveTo>
                    <a:pt x="0" y="87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7" y="91"/>
                  </a:lnTo>
                  <a:lnTo>
                    <a:pt x="34" y="94"/>
                  </a:lnTo>
                  <a:lnTo>
                    <a:pt x="58" y="99"/>
                  </a:lnTo>
                  <a:lnTo>
                    <a:pt x="89" y="106"/>
                  </a:lnTo>
                  <a:lnTo>
                    <a:pt x="123" y="111"/>
                  </a:lnTo>
                  <a:lnTo>
                    <a:pt x="159" y="118"/>
                  </a:lnTo>
                  <a:lnTo>
                    <a:pt x="199" y="122"/>
                  </a:lnTo>
                  <a:lnTo>
                    <a:pt x="234" y="123"/>
                  </a:lnTo>
                  <a:lnTo>
                    <a:pt x="272" y="123"/>
                  </a:lnTo>
                  <a:lnTo>
                    <a:pt x="311" y="120"/>
                  </a:lnTo>
                  <a:lnTo>
                    <a:pt x="354" y="113"/>
                  </a:lnTo>
                  <a:lnTo>
                    <a:pt x="400" y="101"/>
                  </a:lnTo>
                  <a:lnTo>
                    <a:pt x="445" y="89"/>
                  </a:lnTo>
                  <a:lnTo>
                    <a:pt x="489" y="75"/>
                  </a:lnTo>
                  <a:lnTo>
                    <a:pt x="534" y="60"/>
                  </a:lnTo>
                  <a:lnTo>
                    <a:pt x="576" y="45"/>
                  </a:lnTo>
                  <a:lnTo>
                    <a:pt x="614" y="31"/>
                  </a:lnTo>
                  <a:lnTo>
                    <a:pt x="645" y="21"/>
                  </a:lnTo>
                  <a:lnTo>
                    <a:pt x="667" y="12"/>
                  </a:lnTo>
                  <a:lnTo>
                    <a:pt x="682" y="5"/>
                  </a:lnTo>
                  <a:lnTo>
                    <a:pt x="691" y="2"/>
                  </a:lnTo>
                  <a:lnTo>
                    <a:pt x="696" y="0"/>
                  </a:lnTo>
                  <a:lnTo>
                    <a:pt x="69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1" name="Freeform 194"/>
            <p:cNvSpPr>
              <a:spLocks/>
            </p:cNvSpPr>
            <p:nvPr/>
          </p:nvSpPr>
          <p:spPr bwMode="auto">
            <a:xfrm>
              <a:off x="3353" y="2219"/>
              <a:ext cx="55" cy="31"/>
            </a:xfrm>
            <a:custGeom>
              <a:avLst/>
              <a:gdLst>
                <a:gd name="T0" fmla="*/ 0 w 55"/>
                <a:gd name="T1" fmla="*/ 7 h 31"/>
                <a:gd name="T2" fmla="*/ 55 w 55"/>
                <a:gd name="T3" fmla="*/ 0 h 31"/>
                <a:gd name="T4" fmla="*/ 9 w 55"/>
                <a:gd name="T5" fmla="*/ 31 h 31"/>
                <a:gd name="T6" fmla="*/ 0 60000 65536"/>
                <a:gd name="T7" fmla="*/ 0 60000 65536"/>
                <a:gd name="T8" fmla="*/ 0 60000 65536"/>
                <a:gd name="T9" fmla="*/ 0 w 55"/>
                <a:gd name="T10" fmla="*/ 0 h 31"/>
                <a:gd name="T11" fmla="*/ 55 w 5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1">
                  <a:moveTo>
                    <a:pt x="0" y="7"/>
                  </a:moveTo>
                  <a:lnTo>
                    <a:pt x="55" y="0"/>
                  </a:lnTo>
                  <a:lnTo>
                    <a:pt x="9" y="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2" name="Rectangle 195"/>
            <p:cNvSpPr>
              <a:spLocks noChangeArrowheads="1"/>
            </p:cNvSpPr>
            <p:nvPr/>
          </p:nvSpPr>
          <p:spPr bwMode="auto">
            <a:xfrm>
              <a:off x="2910" y="2441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Freeform 196"/>
            <p:cNvSpPr>
              <a:spLocks/>
            </p:cNvSpPr>
            <p:nvPr/>
          </p:nvSpPr>
          <p:spPr bwMode="auto">
            <a:xfrm>
              <a:off x="2963" y="2412"/>
              <a:ext cx="70" cy="70"/>
            </a:xfrm>
            <a:custGeom>
              <a:avLst/>
              <a:gdLst>
                <a:gd name="T0" fmla="*/ 26 w 70"/>
                <a:gd name="T1" fmla="*/ 2 h 70"/>
                <a:gd name="T2" fmla="*/ 26 w 70"/>
                <a:gd name="T3" fmla="*/ 12 h 70"/>
                <a:gd name="T4" fmla="*/ 31 w 70"/>
                <a:gd name="T5" fmla="*/ 7 h 70"/>
                <a:gd name="T6" fmla="*/ 36 w 70"/>
                <a:gd name="T7" fmla="*/ 4 h 70"/>
                <a:gd name="T8" fmla="*/ 41 w 70"/>
                <a:gd name="T9" fmla="*/ 0 h 70"/>
                <a:gd name="T10" fmla="*/ 46 w 70"/>
                <a:gd name="T11" fmla="*/ 0 h 70"/>
                <a:gd name="T12" fmla="*/ 53 w 70"/>
                <a:gd name="T13" fmla="*/ 2 h 70"/>
                <a:gd name="T14" fmla="*/ 58 w 70"/>
                <a:gd name="T15" fmla="*/ 4 h 70"/>
                <a:gd name="T16" fmla="*/ 62 w 70"/>
                <a:gd name="T17" fmla="*/ 9 h 70"/>
                <a:gd name="T18" fmla="*/ 64 w 70"/>
                <a:gd name="T19" fmla="*/ 12 h 70"/>
                <a:gd name="T20" fmla="*/ 64 w 70"/>
                <a:gd name="T21" fmla="*/ 17 h 70"/>
                <a:gd name="T22" fmla="*/ 65 w 70"/>
                <a:gd name="T23" fmla="*/ 23 h 70"/>
                <a:gd name="T24" fmla="*/ 65 w 70"/>
                <a:gd name="T25" fmla="*/ 29 h 70"/>
                <a:gd name="T26" fmla="*/ 65 w 70"/>
                <a:gd name="T27" fmla="*/ 55 h 70"/>
                <a:gd name="T28" fmla="*/ 65 w 70"/>
                <a:gd name="T29" fmla="*/ 58 h 70"/>
                <a:gd name="T30" fmla="*/ 65 w 70"/>
                <a:gd name="T31" fmla="*/ 62 h 70"/>
                <a:gd name="T32" fmla="*/ 65 w 70"/>
                <a:gd name="T33" fmla="*/ 65 h 70"/>
                <a:gd name="T34" fmla="*/ 67 w 70"/>
                <a:gd name="T35" fmla="*/ 67 h 70"/>
                <a:gd name="T36" fmla="*/ 70 w 70"/>
                <a:gd name="T37" fmla="*/ 67 h 70"/>
                <a:gd name="T38" fmla="*/ 70 w 70"/>
                <a:gd name="T39" fmla="*/ 70 h 70"/>
                <a:gd name="T40" fmla="*/ 38 w 70"/>
                <a:gd name="T41" fmla="*/ 70 h 70"/>
                <a:gd name="T42" fmla="*/ 38 w 70"/>
                <a:gd name="T43" fmla="*/ 67 h 70"/>
                <a:gd name="T44" fmla="*/ 41 w 70"/>
                <a:gd name="T45" fmla="*/ 67 h 70"/>
                <a:gd name="T46" fmla="*/ 43 w 70"/>
                <a:gd name="T47" fmla="*/ 64 h 70"/>
                <a:gd name="T48" fmla="*/ 43 w 70"/>
                <a:gd name="T49" fmla="*/ 60 h 70"/>
                <a:gd name="T50" fmla="*/ 45 w 70"/>
                <a:gd name="T51" fmla="*/ 55 h 70"/>
                <a:gd name="T52" fmla="*/ 45 w 70"/>
                <a:gd name="T53" fmla="*/ 24 h 70"/>
                <a:gd name="T54" fmla="*/ 43 w 70"/>
                <a:gd name="T55" fmla="*/ 17 h 70"/>
                <a:gd name="T56" fmla="*/ 43 w 70"/>
                <a:gd name="T57" fmla="*/ 14 h 70"/>
                <a:gd name="T58" fmla="*/ 43 w 70"/>
                <a:gd name="T59" fmla="*/ 12 h 70"/>
                <a:gd name="T60" fmla="*/ 41 w 70"/>
                <a:gd name="T61" fmla="*/ 11 h 70"/>
                <a:gd name="T62" fmla="*/ 40 w 70"/>
                <a:gd name="T63" fmla="*/ 11 h 70"/>
                <a:gd name="T64" fmla="*/ 38 w 70"/>
                <a:gd name="T65" fmla="*/ 11 h 70"/>
                <a:gd name="T66" fmla="*/ 34 w 70"/>
                <a:gd name="T67" fmla="*/ 11 h 70"/>
                <a:gd name="T68" fmla="*/ 29 w 70"/>
                <a:gd name="T69" fmla="*/ 16 h 70"/>
                <a:gd name="T70" fmla="*/ 26 w 70"/>
                <a:gd name="T71" fmla="*/ 21 h 70"/>
                <a:gd name="T72" fmla="*/ 26 w 70"/>
                <a:gd name="T73" fmla="*/ 55 h 70"/>
                <a:gd name="T74" fmla="*/ 26 w 70"/>
                <a:gd name="T75" fmla="*/ 58 h 70"/>
                <a:gd name="T76" fmla="*/ 28 w 70"/>
                <a:gd name="T77" fmla="*/ 62 h 70"/>
                <a:gd name="T78" fmla="*/ 28 w 70"/>
                <a:gd name="T79" fmla="*/ 65 h 70"/>
                <a:gd name="T80" fmla="*/ 29 w 70"/>
                <a:gd name="T81" fmla="*/ 67 h 70"/>
                <a:gd name="T82" fmla="*/ 33 w 70"/>
                <a:gd name="T83" fmla="*/ 67 h 70"/>
                <a:gd name="T84" fmla="*/ 33 w 70"/>
                <a:gd name="T85" fmla="*/ 70 h 70"/>
                <a:gd name="T86" fmla="*/ 0 w 70"/>
                <a:gd name="T87" fmla="*/ 70 h 70"/>
                <a:gd name="T88" fmla="*/ 0 w 70"/>
                <a:gd name="T89" fmla="*/ 67 h 70"/>
                <a:gd name="T90" fmla="*/ 2 w 70"/>
                <a:gd name="T91" fmla="*/ 67 h 70"/>
                <a:gd name="T92" fmla="*/ 5 w 70"/>
                <a:gd name="T93" fmla="*/ 64 h 70"/>
                <a:gd name="T94" fmla="*/ 5 w 70"/>
                <a:gd name="T95" fmla="*/ 62 h 70"/>
                <a:gd name="T96" fmla="*/ 5 w 70"/>
                <a:gd name="T97" fmla="*/ 58 h 70"/>
                <a:gd name="T98" fmla="*/ 5 w 70"/>
                <a:gd name="T99" fmla="*/ 55 h 70"/>
                <a:gd name="T100" fmla="*/ 5 w 70"/>
                <a:gd name="T101" fmla="*/ 17 h 70"/>
                <a:gd name="T102" fmla="*/ 5 w 70"/>
                <a:gd name="T103" fmla="*/ 14 h 70"/>
                <a:gd name="T104" fmla="*/ 5 w 70"/>
                <a:gd name="T105" fmla="*/ 11 h 70"/>
                <a:gd name="T106" fmla="*/ 5 w 70"/>
                <a:gd name="T107" fmla="*/ 7 h 70"/>
                <a:gd name="T108" fmla="*/ 2 w 70"/>
                <a:gd name="T109" fmla="*/ 5 h 70"/>
                <a:gd name="T110" fmla="*/ 0 w 70"/>
                <a:gd name="T111" fmla="*/ 5 h 70"/>
                <a:gd name="T112" fmla="*/ 0 w 70"/>
                <a:gd name="T113" fmla="*/ 2 h 70"/>
                <a:gd name="T114" fmla="*/ 26 w 70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70"/>
                <a:gd name="T176" fmla="*/ 70 w 70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70">
                  <a:moveTo>
                    <a:pt x="26" y="2"/>
                  </a:moveTo>
                  <a:lnTo>
                    <a:pt x="26" y="12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5" y="23"/>
                  </a:lnTo>
                  <a:lnTo>
                    <a:pt x="65" y="29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5"/>
                  </a:lnTo>
                  <a:lnTo>
                    <a:pt x="67" y="67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6" y="21"/>
                  </a:lnTo>
                  <a:lnTo>
                    <a:pt x="26" y="55"/>
                  </a:lnTo>
                  <a:lnTo>
                    <a:pt x="26" y="58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4" name="Freeform 197"/>
            <p:cNvSpPr>
              <a:spLocks noEditPoints="1"/>
            </p:cNvSpPr>
            <p:nvPr/>
          </p:nvSpPr>
          <p:spPr bwMode="auto">
            <a:xfrm>
              <a:off x="3045" y="2412"/>
              <a:ext cx="60" cy="72"/>
            </a:xfrm>
            <a:custGeom>
              <a:avLst/>
              <a:gdLst>
                <a:gd name="T0" fmla="*/ 60 w 60"/>
                <a:gd name="T1" fmla="*/ 35 h 72"/>
                <a:gd name="T2" fmla="*/ 21 w 60"/>
                <a:gd name="T3" fmla="*/ 35 h 72"/>
                <a:gd name="T4" fmla="*/ 23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3 w 60"/>
                <a:gd name="T11" fmla="*/ 57 h 72"/>
                <a:gd name="T12" fmla="*/ 36 w 60"/>
                <a:gd name="T13" fmla="*/ 58 h 72"/>
                <a:gd name="T14" fmla="*/ 41 w 60"/>
                <a:gd name="T15" fmla="*/ 60 h 72"/>
                <a:gd name="T16" fmla="*/ 46 w 60"/>
                <a:gd name="T17" fmla="*/ 58 h 72"/>
                <a:gd name="T18" fmla="*/ 50 w 60"/>
                <a:gd name="T19" fmla="*/ 57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7 w 60"/>
                <a:gd name="T27" fmla="*/ 57 h 72"/>
                <a:gd name="T28" fmla="*/ 52 w 60"/>
                <a:gd name="T29" fmla="*/ 64 h 72"/>
                <a:gd name="T30" fmla="*/ 48 w 60"/>
                <a:gd name="T31" fmla="*/ 67 h 72"/>
                <a:gd name="T32" fmla="*/ 43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4 w 60"/>
                <a:gd name="T39" fmla="*/ 72 h 72"/>
                <a:gd name="T40" fmla="*/ 17 w 60"/>
                <a:gd name="T41" fmla="*/ 69 h 72"/>
                <a:gd name="T42" fmla="*/ 11 w 60"/>
                <a:gd name="T43" fmla="*/ 65 h 72"/>
                <a:gd name="T44" fmla="*/ 7 w 60"/>
                <a:gd name="T45" fmla="*/ 60 h 72"/>
                <a:gd name="T46" fmla="*/ 4 w 60"/>
                <a:gd name="T47" fmla="*/ 53 h 72"/>
                <a:gd name="T48" fmla="*/ 0 w 60"/>
                <a:gd name="T49" fmla="*/ 47 h 72"/>
                <a:gd name="T50" fmla="*/ 0 w 60"/>
                <a:gd name="T51" fmla="*/ 38 h 72"/>
                <a:gd name="T52" fmla="*/ 0 w 60"/>
                <a:gd name="T53" fmla="*/ 29 h 72"/>
                <a:gd name="T54" fmla="*/ 2 w 60"/>
                <a:gd name="T55" fmla="*/ 23 h 72"/>
                <a:gd name="T56" fmla="*/ 5 w 60"/>
                <a:gd name="T57" fmla="*/ 16 h 72"/>
                <a:gd name="T58" fmla="*/ 11 w 60"/>
                <a:gd name="T59" fmla="*/ 11 h 72"/>
                <a:gd name="T60" fmla="*/ 17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6 w 60"/>
                <a:gd name="T69" fmla="*/ 4 h 72"/>
                <a:gd name="T70" fmla="*/ 52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5 h 72"/>
                <a:gd name="T80" fmla="*/ 41 w 60"/>
                <a:gd name="T81" fmla="*/ 29 h 72"/>
                <a:gd name="T82" fmla="*/ 41 w 60"/>
                <a:gd name="T83" fmla="*/ 23 h 72"/>
                <a:gd name="T84" fmla="*/ 41 w 60"/>
                <a:gd name="T85" fmla="*/ 17 h 72"/>
                <a:gd name="T86" fmla="*/ 40 w 60"/>
                <a:gd name="T87" fmla="*/ 14 h 72"/>
                <a:gd name="T88" fmla="*/ 38 w 60"/>
                <a:gd name="T89" fmla="*/ 9 h 72"/>
                <a:gd name="T90" fmla="*/ 36 w 60"/>
                <a:gd name="T91" fmla="*/ 7 h 72"/>
                <a:gd name="T92" fmla="*/ 35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6 w 60"/>
                <a:gd name="T99" fmla="*/ 9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6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5"/>
                  </a:moveTo>
                  <a:lnTo>
                    <a:pt x="21" y="35"/>
                  </a:lnTo>
                  <a:lnTo>
                    <a:pt x="23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3" y="57"/>
                  </a:lnTo>
                  <a:lnTo>
                    <a:pt x="36" y="58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7" y="57"/>
                  </a:lnTo>
                  <a:lnTo>
                    <a:pt x="52" y="64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4" y="72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5"/>
                  </a:lnTo>
                  <a:close/>
                  <a:moveTo>
                    <a:pt x="41" y="29"/>
                  </a:moveTo>
                  <a:lnTo>
                    <a:pt x="41" y="23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5" name="Freeform 198"/>
            <p:cNvSpPr>
              <a:spLocks/>
            </p:cNvSpPr>
            <p:nvPr/>
          </p:nvSpPr>
          <p:spPr bwMode="auto">
            <a:xfrm>
              <a:off x="3114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7 w 49"/>
                <a:gd name="T3" fmla="*/ 17 h 72"/>
                <a:gd name="T4" fmla="*/ 30 w 49"/>
                <a:gd name="T5" fmla="*/ 9 h 72"/>
                <a:gd name="T6" fmla="*/ 22 w 49"/>
                <a:gd name="T7" fmla="*/ 5 h 72"/>
                <a:gd name="T8" fmla="*/ 15 w 49"/>
                <a:gd name="T9" fmla="*/ 7 h 72"/>
                <a:gd name="T10" fmla="*/ 13 w 49"/>
                <a:gd name="T11" fmla="*/ 12 h 72"/>
                <a:gd name="T12" fmla="*/ 15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4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4 w 49"/>
                <a:gd name="T27" fmla="*/ 72 h 72"/>
                <a:gd name="T28" fmla="*/ 10 w 49"/>
                <a:gd name="T29" fmla="*/ 69 h 72"/>
                <a:gd name="T30" fmla="*/ 7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5 w 49"/>
                <a:gd name="T37" fmla="*/ 53 h 72"/>
                <a:gd name="T38" fmla="*/ 13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4 w 49"/>
                <a:gd name="T45" fmla="*/ 60 h 72"/>
                <a:gd name="T46" fmla="*/ 32 w 49"/>
                <a:gd name="T47" fmla="*/ 53 h 72"/>
                <a:gd name="T48" fmla="*/ 25 w 49"/>
                <a:gd name="T49" fmla="*/ 50 h 72"/>
                <a:gd name="T50" fmla="*/ 13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1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2 w 49"/>
                <a:gd name="T63" fmla="*/ 2 h 72"/>
                <a:gd name="T64" fmla="*/ 36 w 49"/>
                <a:gd name="T65" fmla="*/ 4 h 72"/>
                <a:gd name="T66" fmla="*/ 37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7" y="31"/>
                  </a:lnTo>
                  <a:lnTo>
                    <a:pt x="42" y="35"/>
                  </a:lnTo>
                  <a:lnTo>
                    <a:pt x="44" y="38"/>
                  </a:lnTo>
                  <a:lnTo>
                    <a:pt x="48" y="43"/>
                  </a:lnTo>
                  <a:lnTo>
                    <a:pt x="49" y="50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2" y="65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0" y="52"/>
                  </a:lnTo>
                  <a:lnTo>
                    <a:pt x="25" y="50"/>
                  </a:lnTo>
                  <a:lnTo>
                    <a:pt x="20" y="47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6" name="Freeform 199"/>
            <p:cNvSpPr>
              <a:spLocks/>
            </p:cNvSpPr>
            <p:nvPr/>
          </p:nvSpPr>
          <p:spPr bwMode="auto">
            <a:xfrm>
              <a:off x="3172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9 w 49"/>
                <a:gd name="T3" fmla="*/ 17 h 72"/>
                <a:gd name="T4" fmla="*/ 32 w 49"/>
                <a:gd name="T5" fmla="*/ 9 h 72"/>
                <a:gd name="T6" fmla="*/ 22 w 49"/>
                <a:gd name="T7" fmla="*/ 5 h 72"/>
                <a:gd name="T8" fmla="*/ 17 w 49"/>
                <a:gd name="T9" fmla="*/ 7 h 72"/>
                <a:gd name="T10" fmla="*/ 15 w 49"/>
                <a:gd name="T11" fmla="*/ 12 h 72"/>
                <a:gd name="T12" fmla="*/ 17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6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5 w 49"/>
                <a:gd name="T27" fmla="*/ 72 h 72"/>
                <a:gd name="T28" fmla="*/ 12 w 49"/>
                <a:gd name="T29" fmla="*/ 69 h 72"/>
                <a:gd name="T30" fmla="*/ 8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7 w 49"/>
                <a:gd name="T37" fmla="*/ 53 h 72"/>
                <a:gd name="T38" fmla="*/ 14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6 w 49"/>
                <a:gd name="T45" fmla="*/ 60 h 72"/>
                <a:gd name="T46" fmla="*/ 32 w 49"/>
                <a:gd name="T47" fmla="*/ 53 h 72"/>
                <a:gd name="T48" fmla="*/ 27 w 49"/>
                <a:gd name="T49" fmla="*/ 50 h 72"/>
                <a:gd name="T50" fmla="*/ 15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3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4 w 49"/>
                <a:gd name="T63" fmla="*/ 2 h 72"/>
                <a:gd name="T64" fmla="*/ 37 w 49"/>
                <a:gd name="T65" fmla="*/ 4 h 72"/>
                <a:gd name="T66" fmla="*/ 39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5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19" y="72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6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1" y="52"/>
                  </a:lnTo>
                  <a:lnTo>
                    <a:pt x="27" y="50"/>
                  </a:lnTo>
                  <a:lnTo>
                    <a:pt x="22" y="47"/>
                  </a:lnTo>
                  <a:lnTo>
                    <a:pt x="15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7" name="Freeform 200"/>
            <p:cNvSpPr>
              <a:spLocks/>
            </p:cNvSpPr>
            <p:nvPr/>
          </p:nvSpPr>
          <p:spPr bwMode="auto">
            <a:xfrm>
              <a:off x="3227" y="2380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8" name="Freeform 201"/>
            <p:cNvSpPr>
              <a:spLocks/>
            </p:cNvSpPr>
            <p:nvPr/>
          </p:nvSpPr>
          <p:spPr bwMode="auto">
            <a:xfrm>
              <a:off x="3273" y="2382"/>
              <a:ext cx="102" cy="102"/>
            </a:xfrm>
            <a:custGeom>
              <a:avLst/>
              <a:gdLst>
                <a:gd name="T0" fmla="*/ 34 w 102"/>
                <a:gd name="T1" fmla="*/ 0 h 102"/>
                <a:gd name="T2" fmla="*/ 82 w 102"/>
                <a:gd name="T3" fmla="*/ 59 h 102"/>
                <a:gd name="T4" fmla="*/ 82 w 102"/>
                <a:gd name="T5" fmla="*/ 20 h 102"/>
                <a:gd name="T6" fmla="*/ 82 w 102"/>
                <a:gd name="T7" fmla="*/ 13 h 102"/>
                <a:gd name="T8" fmla="*/ 80 w 102"/>
                <a:gd name="T9" fmla="*/ 10 h 102"/>
                <a:gd name="T10" fmla="*/ 80 w 102"/>
                <a:gd name="T11" fmla="*/ 6 h 102"/>
                <a:gd name="T12" fmla="*/ 77 w 102"/>
                <a:gd name="T13" fmla="*/ 3 h 102"/>
                <a:gd name="T14" fmla="*/ 73 w 102"/>
                <a:gd name="T15" fmla="*/ 3 h 102"/>
                <a:gd name="T16" fmla="*/ 68 w 102"/>
                <a:gd name="T17" fmla="*/ 1 h 102"/>
                <a:gd name="T18" fmla="*/ 68 w 102"/>
                <a:gd name="T19" fmla="*/ 0 h 102"/>
                <a:gd name="T20" fmla="*/ 102 w 102"/>
                <a:gd name="T21" fmla="*/ 0 h 102"/>
                <a:gd name="T22" fmla="*/ 102 w 102"/>
                <a:gd name="T23" fmla="*/ 1 h 102"/>
                <a:gd name="T24" fmla="*/ 97 w 102"/>
                <a:gd name="T25" fmla="*/ 3 h 102"/>
                <a:gd name="T26" fmla="*/ 94 w 102"/>
                <a:gd name="T27" fmla="*/ 5 h 102"/>
                <a:gd name="T28" fmla="*/ 92 w 102"/>
                <a:gd name="T29" fmla="*/ 6 h 102"/>
                <a:gd name="T30" fmla="*/ 90 w 102"/>
                <a:gd name="T31" fmla="*/ 8 h 102"/>
                <a:gd name="T32" fmla="*/ 89 w 102"/>
                <a:gd name="T33" fmla="*/ 13 h 102"/>
                <a:gd name="T34" fmla="*/ 89 w 102"/>
                <a:gd name="T35" fmla="*/ 20 h 102"/>
                <a:gd name="T36" fmla="*/ 89 w 102"/>
                <a:gd name="T37" fmla="*/ 102 h 102"/>
                <a:gd name="T38" fmla="*/ 85 w 102"/>
                <a:gd name="T39" fmla="*/ 102 h 102"/>
                <a:gd name="T40" fmla="*/ 20 w 102"/>
                <a:gd name="T41" fmla="*/ 18 h 102"/>
                <a:gd name="T42" fmla="*/ 20 w 102"/>
                <a:gd name="T43" fmla="*/ 83 h 102"/>
                <a:gd name="T44" fmla="*/ 20 w 102"/>
                <a:gd name="T45" fmla="*/ 88 h 102"/>
                <a:gd name="T46" fmla="*/ 22 w 102"/>
                <a:gd name="T47" fmla="*/ 92 h 102"/>
                <a:gd name="T48" fmla="*/ 24 w 102"/>
                <a:gd name="T49" fmla="*/ 94 h 102"/>
                <a:gd name="T50" fmla="*/ 27 w 102"/>
                <a:gd name="T51" fmla="*/ 97 h 102"/>
                <a:gd name="T52" fmla="*/ 32 w 102"/>
                <a:gd name="T53" fmla="*/ 97 h 102"/>
                <a:gd name="T54" fmla="*/ 34 w 102"/>
                <a:gd name="T55" fmla="*/ 97 h 102"/>
                <a:gd name="T56" fmla="*/ 34 w 102"/>
                <a:gd name="T57" fmla="*/ 100 h 102"/>
                <a:gd name="T58" fmla="*/ 0 w 102"/>
                <a:gd name="T59" fmla="*/ 100 h 102"/>
                <a:gd name="T60" fmla="*/ 0 w 102"/>
                <a:gd name="T61" fmla="*/ 97 h 102"/>
                <a:gd name="T62" fmla="*/ 5 w 102"/>
                <a:gd name="T63" fmla="*/ 97 h 102"/>
                <a:gd name="T64" fmla="*/ 8 w 102"/>
                <a:gd name="T65" fmla="*/ 95 h 102"/>
                <a:gd name="T66" fmla="*/ 10 w 102"/>
                <a:gd name="T67" fmla="*/ 94 h 102"/>
                <a:gd name="T68" fmla="*/ 12 w 102"/>
                <a:gd name="T69" fmla="*/ 92 h 102"/>
                <a:gd name="T70" fmla="*/ 13 w 102"/>
                <a:gd name="T71" fmla="*/ 88 h 102"/>
                <a:gd name="T72" fmla="*/ 13 w 102"/>
                <a:gd name="T73" fmla="*/ 83 h 102"/>
                <a:gd name="T74" fmla="*/ 13 w 102"/>
                <a:gd name="T75" fmla="*/ 10 h 102"/>
                <a:gd name="T76" fmla="*/ 12 w 102"/>
                <a:gd name="T77" fmla="*/ 8 h 102"/>
                <a:gd name="T78" fmla="*/ 8 w 102"/>
                <a:gd name="T79" fmla="*/ 5 h 102"/>
                <a:gd name="T80" fmla="*/ 7 w 102"/>
                <a:gd name="T81" fmla="*/ 3 h 102"/>
                <a:gd name="T82" fmla="*/ 3 w 102"/>
                <a:gd name="T83" fmla="*/ 3 h 102"/>
                <a:gd name="T84" fmla="*/ 0 w 102"/>
                <a:gd name="T85" fmla="*/ 1 h 102"/>
                <a:gd name="T86" fmla="*/ 0 w 102"/>
                <a:gd name="T87" fmla="*/ 0 h 102"/>
                <a:gd name="T88" fmla="*/ 34 w 102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2"/>
                <a:gd name="T137" fmla="*/ 102 w 102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2">
                  <a:moveTo>
                    <a:pt x="34" y="0"/>
                  </a:moveTo>
                  <a:lnTo>
                    <a:pt x="82" y="59"/>
                  </a:lnTo>
                  <a:lnTo>
                    <a:pt x="82" y="20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5" y="102"/>
                  </a:lnTo>
                  <a:lnTo>
                    <a:pt x="20" y="18"/>
                  </a:lnTo>
                  <a:lnTo>
                    <a:pt x="20" y="83"/>
                  </a:lnTo>
                  <a:lnTo>
                    <a:pt x="20" y="88"/>
                  </a:lnTo>
                  <a:lnTo>
                    <a:pt x="22" y="92"/>
                  </a:lnTo>
                  <a:lnTo>
                    <a:pt x="24" y="94"/>
                  </a:lnTo>
                  <a:lnTo>
                    <a:pt x="27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5" y="97"/>
                  </a:lnTo>
                  <a:lnTo>
                    <a:pt x="8" y="95"/>
                  </a:lnTo>
                  <a:lnTo>
                    <a:pt x="10" y="94"/>
                  </a:lnTo>
                  <a:lnTo>
                    <a:pt x="12" y="92"/>
                  </a:lnTo>
                  <a:lnTo>
                    <a:pt x="13" y="88"/>
                  </a:lnTo>
                  <a:lnTo>
                    <a:pt x="13" y="8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9" name="Freeform 202"/>
            <p:cNvSpPr>
              <a:spLocks/>
            </p:cNvSpPr>
            <p:nvPr/>
          </p:nvSpPr>
          <p:spPr bwMode="auto">
            <a:xfrm>
              <a:off x="3098" y="2334"/>
              <a:ext cx="469" cy="528"/>
            </a:xfrm>
            <a:custGeom>
              <a:avLst/>
              <a:gdLst>
                <a:gd name="T0" fmla="*/ 0 w 469"/>
                <a:gd name="T1" fmla="*/ 528 h 528"/>
                <a:gd name="T2" fmla="*/ 0 w 469"/>
                <a:gd name="T3" fmla="*/ 528 h 528"/>
                <a:gd name="T4" fmla="*/ 2 w 469"/>
                <a:gd name="T5" fmla="*/ 528 h 528"/>
                <a:gd name="T6" fmla="*/ 5 w 469"/>
                <a:gd name="T7" fmla="*/ 526 h 528"/>
                <a:gd name="T8" fmla="*/ 16 w 469"/>
                <a:gd name="T9" fmla="*/ 525 h 528"/>
                <a:gd name="T10" fmla="*/ 31 w 469"/>
                <a:gd name="T11" fmla="*/ 519 h 528"/>
                <a:gd name="T12" fmla="*/ 53 w 469"/>
                <a:gd name="T13" fmla="*/ 514 h 528"/>
                <a:gd name="T14" fmla="*/ 79 w 469"/>
                <a:gd name="T15" fmla="*/ 507 h 528"/>
                <a:gd name="T16" fmla="*/ 110 w 469"/>
                <a:gd name="T17" fmla="*/ 499 h 528"/>
                <a:gd name="T18" fmla="*/ 146 w 469"/>
                <a:gd name="T19" fmla="*/ 485 h 528"/>
                <a:gd name="T20" fmla="*/ 182 w 469"/>
                <a:gd name="T21" fmla="*/ 468 h 528"/>
                <a:gd name="T22" fmla="*/ 219 w 469"/>
                <a:gd name="T23" fmla="*/ 448 h 528"/>
                <a:gd name="T24" fmla="*/ 257 w 469"/>
                <a:gd name="T25" fmla="*/ 419 h 528"/>
                <a:gd name="T26" fmla="*/ 293 w 469"/>
                <a:gd name="T27" fmla="*/ 386 h 528"/>
                <a:gd name="T28" fmla="*/ 323 w 469"/>
                <a:gd name="T29" fmla="*/ 343 h 528"/>
                <a:gd name="T30" fmla="*/ 353 w 469"/>
                <a:gd name="T31" fmla="*/ 297 h 528"/>
                <a:gd name="T32" fmla="*/ 376 w 469"/>
                <a:gd name="T33" fmla="*/ 249 h 528"/>
                <a:gd name="T34" fmla="*/ 399 w 469"/>
                <a:gd name="T35" fmla="*/ 200 h 528"/>
                <a:gd name="T36" fmla="*/ 416 w 469"/>
                <a:gd name="T37" fmla="*/ 152 h 528"/>
                <a:gd name="T38" fmla="*/ 431 w 469"/>
                <a:gd name="T39" fmla="*/ 109 h 528"/>
                <a:gd name="T40" fmla="*/ 443 w 469"/>
                <a:gd name="T41" fmla="*/ 73 h 528"/>
                <a:gd name="T42" fmla="*/ 453 w 469"/>
                <a:gd name="T43" fmla="*/ 46 h 528"/>
                <a:gd name="T44" fmla="*/ 459 w 469"/>
                <a:gd name="T45" fmla="*/ 27 h 528"/>
                <a:gd name="T46" fmla="*/ 464 w 469"/>
                <a:gd name="T47" fmla="*/ 13 h 528"/>
                <a:gd name="T48" fmla="*/ 465 w 469"/>
                <a:gd name="T49" fmla="*/ 5 h 528"/>
                <a:gd name="T50" fmla="*/ 467 w 469"/>
                <a:gd name="T51" fmla="*/ 1 h 528"/>
                <a:gd name="T52" fmla="*/ 469 w 469"/>
                <a:gd name="T53" fmla="*/ 0 h 528"/>
                <a:gd name="T54" fmla="*/ 469 w 469"/>
                <a:gd name="T55" fmla="*/ 0 h 5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9"/>
                <a:gd name="T85" fmla="*/ 0 h 528"/>
                <a:gd name="T86" fmla="*/ 469 w 469"/>
                <a:gd name="T87" fmla="*/ 528 h 5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9" h="528">
                  <a:moveTo>
                    <a:pt x="0" y="528"/>
                  </a:moveTo>
                  <a:lnTo>
                    <a:pt x="0" y="528"/>
                  </a:lnTo>
                  <a:lnTo>
                    <a:pt x="2" y="528"/>
                  </a:lnTo>
                  <a:lnTo>
                    <a:pt x="5" y="526"/>
                  </a:lnTo>
                  <a:lnTo>
                    <a:pt x="16" y="525"/>
                  </a:lnTo>
                  <a:lnTo>
                    <a:pt x="31" y="519"/>
                  </a:lnTo>
                  <a:lnTo>
                    <a:pt x="53" y="514"/>
                  </a:lnTo>
                  <a:lnTo>
                    <a:pt x="79" y="507"/>
                  </a:lnTo>
                  <a:lnTo>
                    <a:pt x="110" y="499"/>
                  </a:lnTo>
                  <a:lnTo>
                    <a:pt x="146" y="485"/>
                  </a:lnTo>
                  <a:lnTo>
                    <a:pt x="182" y="468"/>
                  </a:lnTo>
                  <a:lnTo>
                    <a:pt x="219" y="448"/>
                  </a:lnTo>
                  <a:lnTo>
                    <a:pt x="257" y="419"/>
                  </a:lnTo>
                  <a:lnTo>
                    <a:pt x="293" y="386"/>
                  </a:lnTo>
                  <a:lnTo>
                    <a:pt x="323" y="343"/>
                  </a:lnTo>
                  <a:lnTo>
                    <a:pt x="353" y="297"/>
                  </a:lnTo>
                  <a:lnTo>
                    <a:pt x="376" y="249"/>
                  </a:lnTo>
                  <a:lnTo>
                    <a:pt x="399" y="200"/>
                  </a:lnTo>
                  <a:lnTo>
                    <a:pt x="416" y="152"/>
                  </a:lnTo>
                  <a:lnTo>
                    <a:pt x="431" y="109"/>
                  </a:lnTo>
                  <a:lnTo>
                    <a:pt x="443" y="73"/>
                  </a:lnTo>
                  <a:lnTo>
                    <a:pt x="453" y="46"/>
                  </a:lnTo>
                  <a:lnTo>
                    <a:pt x="459" y="27"/>
                  </a:lnTo>
                  <a:lnTo>
                    <a:pt x="464" y="13"/>
                  </a:lnTo>
                  <a:lnTo>
                    <a:pt x="465" y="5"/>
                  </a:lnTo>
                  <a:lnTo>
                    <a:pt x="467" y="1"/>
                  </a:lnTo>
                  <a:lnTo>
                    <a:pt x="46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0" name="Freeform 203"/>
            <p:cNvSpPr>
              <a:spLocks/>
            </p:cNvSpPr>
            <p:nvPr/>
          </p:nvSpPr>
          <p:spPr bwMode="auto">
            <a:xfrm>
              <a:off x="3536" y="2334"/>
              <a:ext cx="31" cy="56"/>
            </a:xfrm>
            <a:custGeom>
              <a:avLst/>
              <a:gdLst>
                <a:gd name="T0" fmla="*/ 0 w 31"/>
                <a:gd name="T1" fmla="*/ 48 h 56"/>
                <a:gd name="T2" fmla="*/ 31 w 31"/>
                <a:gd name="T3" fmla="*/ 0 h 56"/>
                <a:gd name="T4" fmla="*/ 26 w 31"/>
                <a:gd name="T5" fmla="*/ 56 h 56"/>
                <a:gd name="T6" fmla="*/ 0 60000 65536"/>
                <a:gd name="T7" fmla="*/ 0 60000 65536"/>
                <a:gd name="T8" fmla="*/ 0 60000 65536"/>
                <a:gd name="T9" fmla="*/ 0 w 31"/>
                <a:gd name="T10" fmla="*/ 0 h 56"/>
                <a:gd name="T11" fmla="*/ 31 w 3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6">
                  <a:moveTo>
                    <a:pt x="0" y="48"/>
                  </a:moveTo>
                  <a:lnTo>
                    <a:pt x="31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1" name="Freeform 204"/>
            <p:cNvSpPr>
              <a:spLocks noEditPoints="1"/>
            </p:cNvSpPr>
            <p:nvPr/>
          </p:nvSpPr>
          <p:spPr bwMode="auto">
            <a:xfrm>
              <a:off x="3591" y="2195"/>
              <a:ext cx="46" cy="74"/>
            </a:xfrm>
            <a:custGeom>
              <a:avLst/>
              <a:gdLst>
                <a:gd name="T0" fmla="*/ 46 w 46"/>
                <a:gd name="T1" fmla="*/ 0 h 74"/>
                <a:gd name="T2" fmla="*/ 46 w 46"/>
                <a:gd name="T3" fmla="*/ 0 h 74"/>
                <a:gd name="T4" fmla="*/ 37 w 46"/>
                <a:gd name="T5" fmla="*/ 4 h 74"/>
                <a:gd name="T6" fmla="*/ 32 w 46"/>
                <a:gd name="T7" fmla="*/ 7 h 74"/>
                <a:gd name="T8" fmla="*/ 27 w 46"/>
                <a:gd name="T9" fmla="*/ 12 h 74"/>
                <a:gd name="T10" fmla="*/ 22 w 46"/>
                <a:gd name="T11" fmla="*/ 17 h 74"/>
                <a:gd name="T12" fmla="*/ 20 w 46"/>
                <a:gd name="T13" fmla="*/ 22 h 74"/>
                <a:gd name="T14" fmla="*/ 17 w 46"/>
                <a:gd name="T15" fmla="*/ 31 h 74"/>
                <a:gd name="T16" fmla="*/ 20 w 46"/>
                <a:gd name="T17" fmla="*/ 29 h 74"/>
                <a:gd name="T18" fmla="*/ 22 w 46"/>
                <a:gd name="T19" fmla="*/ 29 h 74"/>
                <a:gd name="T20" fmla="*/ 25 w 46"/>
                <a:gd name="T21" fmla="*/ 28 h 74"/>
                <a:gd name="T22" fmla="*/ 29 w 46"/>
                <a:gd name="T23" fmla="*/ 28 h 74"/>
                <a:gd name="T24" fmla="*/ 32 w 46"/>
                <a:gd name="T25" fmla="*/ 29 h 74"/>
                <a:gd name="T26" fmla="*/ 37 w 46"/>
                <a:gd name="T27" fmla="*/ 31 h 74"/>
                <a:gd name="T28" fmla="*/ 41 w 46"/>
                <a:gd name="T29" fmla="*/ 33 h 74"/>
                <a:gd name="T30" fmla="*/ 44 w 46"/>
                <a:gd name="T31" fmla="*/ 38 h 74"/>
                <a:gd name="T32" fmla="*/ 46 w 46"/>
                <a:gd name="T33" fmla="*/ 43 h 74"/>
                <a:gd name="T34" fmla="*/ 46 w 46"/>
                <a:gd name="T35" fmla="*/ 50 h 74"/>
                <a:gd name="T36" fmla="*/ 46 w 46"/>
                <a:gd name="T37" fmla="*/ 55 h 74"/>
                <a:gd name="T38" fmla="*/ 42 w 46"/>
                <a:gd name="T39" fmla="*/ 62 h 74"/>
                <a:gd name="T40" fmla="*/ 39 w 46"/>
                <a:gd name="T41" fmla="*/ 67 h 74"/>
                <a:gd name="T42" fmla="*/ 36 w 46"/>
                <a:gd name="T43" fmla="*/ 70 h 74"/>
                <a:gd name="T44" fmla="*/ 30 w 46"/>
                <a:gd name="T45" fmla="*/ 74 h 74"/>
                <a:gd name="T46" fmla="*/ 24 w 46"/>
                <a:gd name="T47" fmla="*/ 74 h 74"/>
                <a:gd name="T48" fmla="*/ 17 w 46"/>
                <a:gd name="T49" fmla="*/ 74 h 74"/>
                <a:gd name="T50" fmla="*/ 12 w 46"/>
                <a:gd name="T51" fmla="*/ 70 h 74"/>
                <a:gd name="T52" fmla="*/ 7 w 46"/>
                <a:gd name="T53" fmla="*/ 65 h 74"/>
                <a:gd name="T54" fmla="*/ 3 w 46"/>
                <a:gd name="T55" fmla="*/ 60 h 74"/>
                <a:gd name="T56" fmla="*/ 1 w 46"/>
                <a:gd name="T57" fmla="*/ 52 h 74"/>
                <a:gd name="T58" fmla="*/ 0 w 46"/>
                <a:gd name="T59" fmla="*/ 45 h 74"/>
                <a:gd name="T60" fmla="*/ 1 w 46"/>
                <a:gd name="T61" fmla="*/ 36 h 74"/>
                <a:gd name="T62" fmla="*/ 3 w 46"/>
                <a:gd name="T63" fmla="*/ 29 h 74"/>
                <a:gd name="T64" fmla="*/ 7 w 46"/>
                <a:gd name="T65" fmla="*/ 22 h 74"/>
                <a:gd name="T66" fmla="*/ 10 w 46"/>
                <a:gd name="T67" fmla="*/ 16 h 74"/>
                <a:gd name="T68" fmla="*/ 15 w 46"/>
                <a:gd name="T69" fmla="*/ 10 h 74"/>
                <a:gd name="T70" fmla="*/ 22 w 46"/>
                <a:gd name="T71" fmla="*/ 5 h 74"/>
                <a:gd name="T72" fmla="*/ 29 w 46"/>
                <a:gd name="T73" fmla="*/ 2 h 74"/>
                <a:gd name="T74" fmla="*/ 37 w 46"/>
                <a:gd name="T75" fmla="*/ 0 h 74"/>
                <a:gd name="T76" fmla="*/ 46 w 46"/>
                <a:gd name="T77" fmla="*/ 0 h 74"/>
                <a:gd name="T78" fmla="*/ 17 w 46"/>
                <a:gd name="T79" fmla="*/ 34 h 74"/>
                <a:gd name="T80" fmla="*/ 17 w 46"/>
                <a:gd name="T81" fmla="*/ 41 h 74"/>
                <a:gd name="T82" fmla="*/ 15 w 46"/>
                <a:gd name="T83" fmla="*/ 45 h 74"/>
                <a:gd name="T84" fmla="*/ 17 w 46"/>
                <a:gd name="T85" fmla="*/ 52 h 74"/>
                <a:gd name="T86" fmla="*/ 17 w 46"/>
                <a:gd name="T87" fmla="*/ 58 h 74"/>
                <a:gd name="T88" fmla="*/ 19 w 46"/>
                <a:gd name="T89" fmla="*/ 65 h 74"/>
                <a:gd name="T90" fmla="*/ 22 w 46"/>
                <a:gd name="T91" fmla="*/ 69 h 74"/>
                <a:gd name="T92" fmla="*/ 24 w 46"/>
                <a:gd name="T93" fmla="*/ 70 h 74"/>
                <a:gd name="T94" fmla="*/ 25 w 46"/>
                <a:gd name="T95" fmla="*/ 70 h 74"/>
                <a:gd name="T96" fmla="*/ 27 w 46"/>
                <a:gd name="T97" fmla="*/ 70 h 74"/>
                <a:gd name="T98" fmla="*/ 30 w 46"/>
                <a:gd name="T99" fmla="*/ 67 h 74"/>
                <a:gd name="T100" fmla="*/ 30 w 46"/>
                <a:gd name="T101" fmla="*/ 65 h 74"/>
                <a:gd name="T102" fmla="*/ 32 w 46"/>
                <a:gd name="T103" fmla="*/ 62 h 74"/>
                <a:gd name="T104" fmla="*/ 32 w 46"/>
                <a:gd name="T105" fmla="*/ 57 h 74"/>
                <a:gd name="T106" fmla="*/ 30 w 46"/>
                <a:gd name="T107" fmla="*/ 48 h 74"/>
                <a:gd name="T108" fmla="*/ 30 w 46"/>
                <a:gd name="T109" fmla="*/ 41 h 74"/>
                <a:gd name="T110" fmla="*/ 29 w 46"/>
                <a:gd name="T111" fmla="*/ 36 h 74"/>
                <a:gd name="T112" fmla="*/ 25 w 46"/>
                <a:gd name="T113" fmla="*/ 33 h 74"/>
                <a:gd name="T114" fmla="*/ 22 w 46"/>
                <a:gd name="T115" fmla="*/ 33 h 74"/>
                <a:gd name="T116" fmla="*/ 20 w 46"/>
                <a:gd name="T117" fmla="*/ 33 h 74"/>
                <a:gd name="T118" fmla="*/ 17 w 46"/>
                <a:gd name="T119" fmla="*/ 34 h 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"/>
                <a:gd name="T181" fmla="*/ 0 h 74"/>
                <a:gd name="T182" fmla="*/ 46 w 46"/>
                <a:gd name="T183" fmla="*/ 74 h 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" h="74">
                  <a:moveTo>
                    <a:pt x="46" y="0"/>
                  </a:moveTo>
                  <a:lnTo>
                    <a:pt x="46" y="0"/>
                  </a:lnTo>
                  <a:lnTo>
                    <a:pt x="37" y="4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7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32" y="29"/>
                  </a:lnTo>
                  <a:lnTo>
                    <a:pt x="37" y="31"/>
                  </a:lnTo>
                  <a:lnTo>
                    <a:pt x="41" y="33"/>
                  </a:lnTo>
                  <a:lnTo>
                    <a:pt x="44" y="38"/>
                  </a:lnTo>
                  <a:lnTo>
                    <a:pt x="46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39" y="67"/>
                  </a:lnTo>
                  <a:lnTo>
                    <a:pt x="36" y="70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2" y="70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17" y="34"/>
                  </a:moveTo>
                  <a:lnTo>
                    <a:pt x="17" y="41"/>
                  </a:lnTo>
                  <a:lnTo>
                    <a:pt x="15" y="45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9" y="65"/>
                  </a:lnTo>
                  <a:lnTo>
                    <a:pt x="22" y="69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2" y="62"/>
                  </a:lnTo>
                  <a:lnTo>
                    <a:pt x="32" y="57"/>
                  </a:lnTo>
                  <a:lnTo>
                    <a:pt x="30" y="48"/>
                  </a:lnTo>
                  <a:lnTo>
                    <a:pt x="30" y="41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2" name="Freeform 205"/>
            <p:cNvSpPr>
              <a:spLocks/>
            </p:cNvSpPr>
            <p:nvPr/>
          </p:nvSpPr>
          <p:spPr bwMode="auto">
            <a:xfrm>
              <a:off x="1854" y="2910"/>
              <a:ext cx="46" cy="72"/>
            </a:xfrm>
            <a:custGeom>
              <a:avLst/>
              <a:gdLst>
                <a:gd name="T0" fmla="*/ 15 w 46"/>
                <a:gd name="T1" fmla="*/ 72 h 72"/>
                <a:gd name="T2" fmla="*/ 34 w 46"/>
                <a:gd name="T3" fmla="*/ 14 h 72"/>
                <a:gd name="T4" fmla="*/ 20 w 46"/>
                <a:gd name="T5" fmla="*/ 14 h 72"/>
                <a:gd name="T6" fmla="*/ 12 w 46"/>
                <a:gd name="T7" fmla="*/ 14 h 72"/>
                <a:gd name="T8" fmla="*/ 7 w 46"/>
                <a:gd name="T9" fmla="*/ 15 h 72"/>
                <a:gd name="T10" fmla="*/ 3 w 46"/>
                <a:gd name="T11" fmla="*/ 17 h 72"/>
                <a:gd name="T12" fmla="*/ 1 w 46"/>
                <a:gd name="T13" fmla="*/ 20 h 72"/>
                <a:gd name="T14" fmla="*/ 0 w 46"/>
                <a:gd name="T15" fmla="*/ 20 h 72"/>
                <a:gd name="T16" fmla="*/ 5 w 46"/>
                <a:gd name="T17" fmla="*/ 0 h 72"/>
                <a:gd name="T18" fmla="*/ 46 w 46"/>
                <a:gd name="T19" fmla="*/ 0 h 72"/>
                <a:gd name="T20" fmla="*/ 22 w 46"/>
                <a:gd name="T21" fmla="*/ 72 h 72"/>
                <a:gd name="T22" fmla="*/ 15 w 46"/>
                <a:gd name="T23" fmla="*/ 7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2"/>
                <a:gd name="T38" fmla="*/ 46 w 46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2">
                  <a:moveTo>
                    <a:pt x="15" y="72"/>
                  </a:moveTo>
                  <a:lnTo>
                    <a:pt x="34" y="14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5" y="0"/>
                  </a:lnTo>
                  <a:lnTo>
                    <a:pt x="46" y="0"/>
                  </a:lnTo>
                  <a:lnTo>
                    <a:pt x="22" y="72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3" name="Freeform 206"/>
            <p:cNvSpPr>
              <a:spLocks noEditPoints="1"/>
            </p:cNvSpPr>
            <p:nvPr/>
          </p:nvSpPr>
          <p:spPr bwMode="auto">
            <a:xfrm>
              <a:off x="2910" y="2913"/>
              <a:ext cx="46" cy="76"/>
            </a:xfrm>
            <a:custGeom>
              <a:avLst/>
              <a:gdLst>
                <a:gd name="T0" fmla="*/ 40 w 46"/>
                <a:gd name="T1" fmla="*/ 38 h 76"/>
                <a:gd name="T2" fmla="*/ 45 w 46"/>
                <a:gd name="T3" fmla="*/ 48 h 76"/>
                <a:gd name="T4" fmla="*/ 45 w 46"/>
                <a:gd name="T5" fmla="*/ 60 h 76"/>
                <a:gd name="T6" fmla="*/ 40 w 46"/>
                <a:gd name="T7" fmla="*/ 69 h 76"/>
                <a:gd name="T8" fmla="*/ 29 w 46"/>
                <a:gd name="T9" fmla="*/ 74 h 76"/>
                <a:gd name="T10" fmla="*/ 16 w 46"/>
                <a:gd name="T11" fmla="*/ 74 h 76"/>
                <a:gd name="T12" fmla="*/ 5 w 46"/>
                <a:gd name="T13" fmla="*/ 70 h 76"/>
                <a:gd name="T14" fmla="*/ 0 w 46"/>
                <a:gd name="T15" fmla="*/ 62 h 76"/>
                <a:gd name="T16" fmla="*/ 0 w 46"/>
                <a:gd name="T17" fmla="*/ 52 h 76"/>
                <a:gd name="T18" fmla="*/ 9 w 46"/>
                <a:gd name="T19" fmla="*/ 43 h 76"/>
                <a:gd name="T20" fmla="*/ 9 w 46"/>
                <a:gd name="T21" fmla="*/ 35 h 76"/>
                <a:gd name="T22" fmla="*/ 4 w 46"/>
                <a:gd name="T23" fmla="*/ 29 h 76"/>
                <a:gd name="T24" fmla="*/ 2 w 46"/>
                <a:gd name="T25" fmla="*/ 19 h 76"/>
                <a:gd name="T26" fmla="*/ 4 w 46"/>
                <a:gd name="T27" fmla="*/ 11 h 76"/>
                <a:gd name="T28" fmla="*/ 12 w 46"/>
                <a:gd name="T29" fmla="*/ 4 h 76"/>
                <a:gd name="T30" fmla="*/ 24 w 46"/>
                <a:gd name="T31" fmla="*/ 0 h 76"/>
                <a:gd name="T32" fmla="*/ 34 w 46"/>
                <a:gd name="T33" fmla="*/ 4 h 76"/>
                <a:gd name="T34" fmla="*/ 43 w 46"/>
                <a:gd name="T35" fmla="*/ 9 h 76"/>
                <a:gd name="T36" fmla="*/ 45 w 46"/>
                <a:gd name="T37" fmla="*/ 17 h 76"/>
                <a:gd name="T38" fmla="*/ 41 w 46"/>
                <a:gd name="T39" fmla="*/ 26 h 76"/>
                <a:gd name="T40" fmla="*/ 33 w 46"/>
                <a:gd name="T41" fmla="*/ 33 h 76"/>
                <a:gd name="T42" fmla="*/ 31 w 46"/>
                <a:gd name="T43" fmla="*/ 28 h 76"/>
                <a:gd name="T44" fmla="*/ 33 w 46"/>
                <a:gd name="T45" fmla="*/ 21 h 76"/>
                <a:gd name="T46" fmla="*/ 33 w 46"/>
                <a:gd name="T47" fmla="*/ 12 h 76"/>
                <a:gd name="T48" fmla="*/ 28 w 46"/>
                <a:gd name="T49" fmla="*/ 5 h 76"/>
                <a:gd name="T50" fmla="*/ 21 w 46"/>
                <a:gd name="T51" fmla="*/ 5 h 76"/>
                <a:gd name="T52" fmla="*/ 16 w 46"/>
                <a:gd name="T53" fmla="*/ 9 h 76"/>
                <a:gd name="T54" fmla="*/ 17 w 46"/>
                <a:gd name="T55" fmla="*/ 17 h 76"/>
                <a:gd name="T56" fmla="*/ 22 w 46"/>
                <a:gd name="T57" fmla="*/ 26 h 76"/>
                <a:gd name="T58" fmla="*/ 19 w 46"/>
                <a:gd name="T59" fmla="*/ 41 h 76"/>
                <a:gd name="T60" fmla="*/ 16 w 46"/>
                <a:gd name="T61" fmla="*/ 45 h 76"/>
                <a:gd name="T62" fmla="*/ 14 w 46"/>
                <a:gd name="T63" fmla="*/ 50 h 76"/>
                <a:gd name="T64" fmla="*/ 12 w 46"/>
                <a:gd name="T65" fmla="*/ 57 h 76"/>
                <a:gd name="T66" fmla="*/ 14 w 46"/>
                <a:gd name="T67" fmla="*/ 65 h 76"/>
                <a:gd name="T68" fmla="*/ 17 w 46"/>
                <a:gd name="T69" fmla="*/ 70 h 76"/>
                <a:gd name="T70" fmla="*/ 22 w 46"/>
                <a:gd name="T71" fmla="*/ 72 h 76"/>
                <a:gd name="T72" fmla="*/ 29 w 46"/>
                <a:gd name="T73" fmla="*/ 69 h 76"/>
                <a:gd name="T74" fmla="*/ 31 w 46"/>
                <a:gd name="T75" fmla="*/ 62 h 76"/>
                <a:gd name="T76" fmla="*/ 26 w 46"/>
                <a:gd name="T77" fmla="*/ 48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76"/>
                <a:gd name="T119" fmla="*/ 46 w 46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76">
                  <a:moveTo>
                    <a:pt x="33" y="33"/>
                  </a:moveTo>
                  <a:lnTo>
                    <a:pt x="40" y="38"/>
                  </a:lnTo>
                  <a:lnTo>
                    <a:pt x="43" y="43"/>
                  </a:lnTo>
                  <a:lnTo>
                    <a:pt x="45" y="48"/>
                  </a:lnTo>
                  <a:lnTo>
                    <a:pt x="46" y="55"/>
                  </a:lnTo>
                  <a:lnTo>
                    <a:pt x="45" y="60"/>
                  </a:lnTo>
                  <a:lnTo>
                    <a:pt x="43" y="65"/>
                  </a:lnTo>
                  <a:lnTo>
                    <a:pt x="40" y="69"/>
                  </a:lnTo>
                  <a:lnTo>
                    <a:pt x="34" y="72"/>
                  </a:lnTo>
                  <a:lnTo>
                    <a:pt x="29" y="74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1" y="72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4" y="46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40" y="5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3" y="33"/>
                  </a:lnTo>
                  <a:close/>
                  <a:moveTo>
                    <a:pt x="29" y="31"/>
                  </a:moveTo>
                  <a:lnTo>
                    <a:pt x="31" y="28"/>
                  </a:lnTo>
                  <a:lnTo>
                    <a:pt x="31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6"/>
                  </a:lnTo>
                  <a:lnTo>
                    <a:pt x="29" y="31"/>
                  </a:lnTo>
                  <a:close/>
                  <a:moveTo>
                    <a:pt x="19" y="41"/>
                  </a:moveTo>
                  <a:lnTo>
                    <a:pt x="17" y="43"/>
                  </a:lnTo>
                  <a:lnTo>
                    <a:pt x="16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17" y="70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5"/>
                  </a:lnTo>
                  <a:lnTo>
                    <a:pt x="26" y="48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4" name="Freeform 207"/>
            <p:cNvSpPr>
              <a:spLocks noEditPoints="1"/>
            </p:cNvSpPr>
            <p:nvPr/>
          </p:nvSpPr>
          <p:spPr bwMode="auto">
            <a:xfrm>
              <a:off x="4654" y="2544"/>
              <a:ext cx="46" cy="74"/>
            </a:xfrm>
            <a:custGeom>
              <a:avLst/>
              <a:gdLst>
                <a:gd name="T0" fmla="*/ 0 w 46"/>
                <a:gd name="T1" fmla="*/ 74 h 74"/>
                <a:gd name="T2" fmla="*/ 0 w 46"/>
                <a:gd name="T3" fmla="*/ 72 h 74"/>
                <a:gd name="T4" fmla="*/ 7 w 46"/>
                <a:gd name="T5" fmla="*/ 70 h 74"/>
                <a:gd name="T6" fmla="*/ 14 w 46"/>
                <a:gd name="T7" fmla="*/ 67 h 74"/>
                <a:gd name="T8" fmla="*/ 21 w 46"/>
                <a:gd name="T9" fmla="*/ 62 h 74"/>
                <a:gd name="T10" fmla="*/ 24 w 46"/>
                <a:gd name="T11" fmla="*/ 56 h 74"/>
                <a:gd name="T12" fmla="*/ 27 w 46"/>
                <a:gd name="T13" fmla="*/ 50 h 74"/>
                <a:gd name="T14" fmla="*/ 29 w 46"/>
                <a:gd name="T15" fmla="*/ 43 h 74"/>
                <a:gd name="T16" fmla="*/ 26 w 46"/>
                <a:gd name="T17" fmla="*/ 44 h 74"/>
                <a:gd name="T18" fmla="*/ 24 w 46"/>
                <a:gd name="T19" fmla="*/ 44 h 74"/>
                <a:gd name="T20" fmla="*/ 21 w 46"/>
                <a:gd name="T21" fmla="*/ 46 h 74"/>
                <a:gd name="T22" fmla="*/ 19 w 46"/>
                <a:gd name="T23" fmla="*/ 46 h 74"/>
                <a:gd name="T24" fmla="*/ 14 w 46"/>
                <a:gd name="T25" fmla="*/ 44 h 74"/>
                <a:gd name="T26" fmla="*/ 9 w 46"/>
                <a:gd name="T27" fmla="*/ 43 h 74"/>
                <a:gd name="T28" fmla="*/ 5 w 46"/>
                <a:gd name="T29" fmla="*/ 39 h 74"/>
                <a:gd name="T30" fmla="*/ 2 w 46"/>
                <a:gd name="T31" fmla="*/ 36 h 74"/>
                <a:gd name="T32" fmla="*/ 0 w 46"/>
                <a:gd name="T33" fmla="*/ 31 h 74"/>
                <a:gd name="T34" fmla="*/ 0 w 46"/>
                <a:gd name="T35" fmla="*/ 24 h 74"/>
                <a:gd name="T36" fmla="*/ 0 w 46"/>
                <a:gd name="T37" fmla="*/ 17 h 74"/>
                <a:gd name="T38" fmla="*/ 2 w 46"/>
                <a:gd name="T39" fmla="*/ 12 h 74"/>
                <a:gd name="T40" fmla="*/ 5 w 46"/>
                <a:gd name="T41" fmla="*/ 7 h 74"/>
                <a:gd name="T42" fmla="*/ 10 w 46"/>
                <a:gd name="T43" fmla="*/ 3 h 74"/>
                <a:gd name="T44" fmla="*/ 15 w 46"/>
                <a:gd name="T45" fmla="*/ 0 h 74"/>
                <a:gd name="T46" fmla="*/ 22 w 46"/>
                <a:gd name="T47" fmla="*/ 0 h 74"/>
                <a:gd name="T48" fmla="*/ 27 w 46"/>
                <a:gd name="T49" fmla="*/ 0 h 74"/>
                <a:gd name="T50" fmla="*/ 34 w 46"/>
                <a:gd name="T51" fmla="*/ 3 h 74"/>
                <a:gd name="T52" fmla="*/ 38 w 46"/>
                <a:gd name="T53" fmla="*/ 7 h 74"/>
                <a:gd name="T54" fmla="*/ 43 w 46"/>
                <a:gd name="T55" fmla="*/ 14 h 74"/>
                <a:gd name="T56" fmla="*/ 45 w 46"/>
                <a:gd name="T57" fmla="*/ 21 h 74"/>
                <a:gd name="T58" fmla="*/ 46 w 46"/>
                <a:gd name="T59" fmla="*/ 29 h 74"/>
                <a:gd name="T60" fmla="*/ 45 w 46"/>
                <a:gd name="T61" fmla="*/ 39 h 74"/>
                <a:gd name="T62" fmla="*/ 39 w 46"/>
                <a:gd name="T63" fmla="*/ 50 h 74"/>
                <a:gd name="T64" fmla="*/ 36 w 46"/>
                <a:gd name="T65" fmla="*/ 56 h 74"/>
                <a:gd name="T66" fmla="*/ 31 w 46"/>
                <a:gd name="T67" fmla="*/ 62 h 74"/>
                <a:gd name="T68" fmla="*/ 24 w 46"/>
                <a:gd name="T69" fmla="*/ 67 h 74"/>
                <a:gd name="T70" fmla="*/ 17 w 46"/>
                <a:gd name="T71" fmla="*/ 70 h 74"/>
                <a:gd name="T72" fmla="*/ 9 w 46"/>
                <a:gd name="T73" fmla="*/ 72 h 74"/>
                <a:gd name="T74" fmla="*/ 0 w 46"/>
                <a:gd name="T75" fmla="*/ 74 h 74"/>
                <a:gd name="T76" fmla="*/ 29 w 46"/>
                <a:gd name="T77" fmla="*/ 39 h 74"/>
                <a:gd name="T78" fmla="*/ 29 w 46"/>
                <a:gd name="T79" fmla="*/ 34 h 74"/>
                <a:gd name="T80" fmla="*/ 29 w 46"/>
                <a:gd name="T81" fmla="*/ 29 h 74"/>
                <a:gd name="T82" fmla="*/ 29 w 46"/>
                <a:gd name="T83" fmla="*/ 19 h 74"/>
                <a:gd name="T84" fmla="*/ 27 w 46"/>
                <a:gd name="T85" fmla="*/ 10 h 74"/>
                <a:gd name="T86" fmla="*/ 26 w 46"/>
                <a:gd name="T87" fmla="*/ 7 h 74"/>
                <a:gd name="T88" fmla="*/ 24 w 46"/>
                <a:gd name="T89" fmla="*/ 3 h 74"/>
                <a:gd name="T90" fmla="*/ 22 w 46"/>
                <a:gd name="T91" fmla="*/ 3 h 74"/>
                <a:gd name="T92" fmla="*/ 21 w 46"/>
                <a:gd name="T93" fmla="*/ 3 h 74"/>
                <a:gd name="T94" fmla="*/ 17 w 46"/>
                <a:gd name="T95" fmla="*/ 3 h 74"/>
                <a:gd name="T96" fmla="*/ 15 w 46"/>
                <a:gd name="T97" fmla="*/ 5 h 74"/>
                <a:gd name="T98" fmla="*/ 15 w 46"/>
                <a:gd name="T99" fmla="*/ 9 h 74"/>
                <a:gd name="T100" fmla="*/ 14 w 46"/>
                <a:gd name="T101" fmla="*/ 12 h 74"/>
                <a:gd name="T102" fmla="*/ 14 w 46"/>
                <a:gd name="T103" fmla="*/ 17 h 74"/>
                <a:gd name="T104" fmla="*/ 14 w 46"/>
                <a:gd name="T105" fmla="*/ 26 h 74"/>
                <a:gd name="T106" fmla="*/ 15 w 46"/>
                <a:gd name="T107" fmla="*/ 32 h 74"/>
                <a:gd name="T108" fmla="*/ 17 w 46"/>
                <a:gd name="T109" fmla="*/ 38 h 74"/>
                <a:gd name="T110" fmla="*/ 21 w 46"/>
                <a:gd name="T111" fmla="*/ 39 h 74"/>
                <a:gd name="T112" fmla="*/ 24 w 46"/>
                <a:gd name="T113" fmla="*/ 41 h 74"/>
                <a:gd name="T114" fmla="*/ 27 w 46"/>
                <a:gd name="T115" fmla="*/ 41 h 74"/>
                <a:gd name="T116" fmla="*/ 29 w 46"/>
                <a:gd name="T117" fmla="*/ 39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74"/>
                <a:gd name="T179" fmla="*/ 46 w 46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74">
                  <a:moveTo>
                    <a:pt x="0" y="74"/>
                  </a:moveTo>
                  <a:lnTo>
                    <a:pt x="0" y="72"/>
                  </a:lnTo>
                  <a:lnTo>
                    <a:pt x="7" y="70"/>
                  </a:lnTo>
                  <a:lnTo>
                    <a:pt x="14" y="67"/>
                  </a:lnTo>
                  <a:lnTo>
                    <a:pt x="21" y="62"/>
                  </a:lnTo>
                  <a:lnTo>
                    <a:pt x="24" y="56"/>
                  </a:lnTo>
                  <a:lnTo>
                    <a:pt x="27" y="50"/>
                  </a:lnTo>
                  <a:lnTo>
                    <a:pt x="29" y="43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6" y="29"/>
                  </a:lnTo>
                  <a:lnTo>
                    <a:pt x="45" y="39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1" y="62"/>
                  </a:lnTo>
                  <a:lnTo>
                    <a:pt x="24" y="67"/>
                  </a:lnTo>
                  <a:lnTo>
                    <a:pt x="17" y="70"/>
                  </a:lnTo>
                  <a:lnTo>
                    <a:pt x="9" y="72"/>
                  </a:lnTo>
                  <a:lnTo>
                    <a:pt x="0" y="74"/>
                  </a:lnTo>
                  <a:close/>
                  <a:moveTo>
                    <a:pt x="29" y="39"/>
                  </a:moveTo>
                  <a:lnTo>
                    <a:pt x="29" y="34"/>
                  </a:lnTo>
                  <a:lnTo>
                    <a:pt x="29" y="29"/>
                  </a:lnTo>
                  <a:lnTo>
                    <a:pt x="29" y="19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5" name="Freeform 209"/>
            <p:cNvSpPr>
              <a:spLocks/>
            </p:cNvSpPr>
            <p:nvPr/>
          </p:nvSpPr>
          <p:spPr bwMode="auto">
            <a:xfrm>
              <a:off x="1967" y="3349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5 h 74"/>
                <a:gd name="T6" fmla="*/ 27 w 37"/>
                <a:gd name="T7" fmla="*/ 67 h 74"/>
                <a:gd name="T8" fmla="*/ 29 w 37"/>
                <a:gd name="T9" fmla="*/ 69 h 74"/>
                <a:gd name="T10" fmla="*/ 29 w 37"/>
                <a:gd name="T11" fmla="*/ 70 h 74"/>
                <a:gd name="T12" fmla="*/ 32 w 37"/>
                <a:gd name="T13" fmla="*/ 72 h 74"/>
                <a:gd name="T14" fmla="*/ 35 w 37"/>
                <a:gd name="T15" fmla="*/ 72 h 74"/>
                <a:gd name="T16" fmla="*/ 37 w 37"/>
                <a:gd name="T17" fmla="*/ 72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2 h 74"/>
                <a:gd name="T24" fmla="*/ 1 w 37"/>
                <a:gd name="T25" fmla="*/ 72 h 74"/>
                <a:gd name="T26" fmla="*/ 5 w 37"/>
                <a:gd name="T27" fmla="*/ 72 h 74"/>
                <a:gd name="T28" fmla="*/ 8 w 37"/>
                <a:gd name="T29" fmla="*/ 70 h 74"/>
                <a:gd name="T30" fmla="*/ 10 w 37"/>
                <a:gd name="T31" fmla="*/ 69 h 74"/>
                <a:gd name="T32" fmla="*/ 10 w 37"/>
                <a:gd name="T33" fmla="*/ 67 h 74"/>
                <a:gd name="T34" fmla="*/ 10 w 37"/>
                <a:gd name="T35" fmla="*/ 65 h 74"/>
                <a:gd name="T36" fmla="*/ 12 w 37"/>
                <a:gd name="T37" fmla="*/ 58 h 74"/>
                <a:gd name="T38" fmla="*/ 12 w 37"/>
                <a:gd name="T39" fmla="*/ 23 h 74"/>
                <a:gd name="T40" fmla="*/ 12 w 37"/>
                <a:gd name="T41" fmla="*/ 19 h 74"/>
                <a:gd name="T42" fmla="*/ 10 w 37"/>
                <a:gd name="T43" fmla="*/ 17 h 74"/>
                <a:gd name="T44" fmla="*/ 10 w 37"/>
                <a:gd name="T45" fmla="*/ 16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6 h 74"/>
                <a:gd name="T56" fmla="*/ 0 w 37"/>
                <a:gd name="T57" fmla="*/ 14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58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6" name="Freeform 210"/>
            <p:cNvSpPr>
              <a:spLocks noEditPoints="1"/>
            </p:cNvSpPr>
            <p:nvPr/>
          </p:nvSpPr>
          <p:spPr bwMode="auto">
            <a:xfrm>
              <a:off x="2016" y="3349"/>
              <a:ext cx="46" cy="76"/>
            </a:xfrm>
            <a:custGeom>
              <a:avLst/>
              <a:gdLst>
                <a:gd name="T0" fmla="*/ 46 w 46"/>
                <a:gd name="T1" fmla="*/ 38 h 76"/>
                <a:gd name="T2" fmla="*/ 45 w 46"/>
                <a:gd name="T3" fmla="*/ 48 h 76"/>
                <a:gd name="T4" fmla="*/ 43 w 46"/>
                <a:gd name="T5" fmla="*/ 58 h 76"/>
                <a:gd name="T6" fmla="*/ 41 w 46"/>
                <a:gd name="T7" fmla="*/ 64 h 76"/>
                <a:gd name="T8" fmla="*/ 38 w 46"/>
                <a:gd name="T9" fmla="*/ 67 h 76"/>
                <a:gd name="T10" fmla="*/ 34 w 46"/>
                <a:gd name="T11" fmla="*/ 70 h 76"/>
                <a:gd name="T12" fmla="*/ 31 w 46"/>
                <a:gd name="T13" fmla="*/ 72 h 76"/>
                <a:gd name="T14" fmla="*/ 27 w 46"/>
                <a:gd name="T15" fmla="*/ 74 h 76"/>
                <a:gd name="T16" fmla="*/ 22 w 46"/>
                <a:gd name="T17" fmla="*/ 76 h 76"/>
                <a:gd name="T18" fmla="*/ 17 w 46"/>
                <a:gd name="T19" fmla="*/ 74 h 76"/>
                <a:gd name="T20" fmla="*/ 14 w 46"/>
                <a:gd name="T21" fmla="*/ 72 h 76"/>
                <a:gd name="T22" fmla="*/ 10 w 46"/>
                <a:gd name="T23" fmla="*/ 69 h 76"/>
                <a:gd name="T24" fmla="*/ 7 w 46"/>
                <a:gd name="T25" fmla="*/ 65 h 76"/>
                <a:gd name="T26" fmla="*/ 4 w 46"/>
                <a:gd name="T27" fmla="*/ 60 h 76"/>
                <a:gd name="T28" fmla="*/ 2 w 46"/>
                <a:gd name="T29" fmla="*/ 55 h 76"/>
                <a:gd name="T30" fmla="*/ 0 w 46"/>
                <a:gd name="T31" fmla="*/ 46 h 76"/>
                <a:gd name="T32" fmla="*/ 0 w 46"/>
                <a:gd name="T33" fmla="*/ 40 h 76"/>
                <a:gd name="T34" fmla="*/ 0 w 46"/>
                <a:gd name="T35" fmla="*/ 28 h 76"/>
                <a:gd name="T36" fmla="*/ 4 w 46"/>
                <a:gd name="T37" fmla="*/ 17 h 76"/>
                <a:gd name="T38" fmla="*/ 7 w 46"/>
                <a:gd name="T39" fmla="*/ 11 h 76"/>
                <a:gd name="T40" fmla="*/ 12 w 46"/>
                <a:gd name="T41" fmla="*/ 5 h 76"/>
                <a:gd name="T42" fmla="*/ 17 w 46"/>
                <a:gd name="T43" fmla="*/ 2 h 76"/>
                <a:gd name="T44" fmla="*/ 22 w 46"/>
                <a:gd name="T45" fmla="*/ 0 h 76"/>
                <a:gd name="T46" fmla="*/ 29 w 46"/>
                <a:gd name="T47" fmla="*/ 2 h 76"/>
                <a:gd name="T48" fmla="*/ 34 w 46"/>
                <a:gd name="T49" fmla="*/ 5 h 76"/>
                <a:gd name="T50" fmla="*/ 39 w 46"/>
                <a:gd name="T51" fmla="*/ 11 h 76"/>
                <a:gd name="T52" fmla="*/ 43 w 46"/>
                <a:gd name="T53" fmla="*/ 16 h 76"/>
                <a:gd name="T54" fmla="*/ 45 w 46"/>
                <a:gd name="T55" fmla="*/ 26 h 76"/>
                <a:gd name="T56" fmla="*/ 46 w 46"/>
                <a:gd name="T57" fmla="*/ 38 h 76"/>
                <a:gd name="T58" fmla="*/ 31 w 46"/>
                <a:gd name="T59" fmla="*/ 38 h 76"/>
                <a:gd name="T60" fmla="*/ 31 w 46"/>
                <a:gd name="T61" fmla="*/ 29 h 76"/>
                <a:gd name="T62" fmla="*/ 31 w 46"/>
                <a:gd name="T63" fmla="*/ 23 h 76"/>
                <a:gd name="T64" fmla="*/ 31 w 46"/>
                <a:gd name="T65" fmla="*/ 19 h 76"/>
                <a:gd name="T66" fmla="*/ 29 w 46"/>
                <a:gd name="T67" fmla="*/ 16 h 76"/>
                <a:gd name="T68" fmla="*/ 29 w 46"/>
                <a:gd name="T69" fmla="*/ 11 h 76"/>
                <a:gd name="T70" fmla="*/ 27 w 46"/>
                <a:gd name="T71" fmla="*/ 5 h 76"/>
                <a:gd name="T72" fmla="*/ 26 w 46"/>
                <a:gd name="T73" fmla="*/ 5 h 76"/>
                <a:gd name="T74" fmla="*/ 22 w 46"/>
                <a:gd name="T75" fmla="*/ 4 h 76"/>
                <a:gd name="T76" fmla="*/ 21 w 46"/>
                <a:gd name="T77" fmla="*/ 5 h 76"/>
                <a:gd name="T78" fmla="*/ 19 w 46"/>
                <a:gd name="T79" fmla="*/ 5 h 76"/>
                <a:gd name="T80" fmla="*/ 17 w 46"/>
                <a:gd name="T81" fmla="*/ 9 h 76"/>
                <a:gd name="T82" fmla="*/ 16 w 46"/>
                <a:gd name="T83" fmla="*/ 12 h 76"/>
                <a:gd name="T84" fmla="*/ 16 w 46"/>
                <a:gd name="T85" fmla="*/ 23 h 76"/>
                <a:gd name="T86" fmla="*/ 16 w 46"/>
                <a:gd name="T87" fmla="*/ 45 h 76"/>
                <a:gd name="T88" fmla="*/ 16 w 46"/>
                <a:gd name="T89" fmla="*/ 53 h 76"/>
                <a:gd name="T90" fmla="*/ 16 w 46"/>
                <a:gd name="T91" fmla="*/ 60 h 76"/>
                <a:gd name="T92" fmla="*/ 17 w 46"/>
                <a:gd name="T93" fmla="*/ 65 h 76"/>
                <a:gd name="T94" fmla="*/ 17 w 46"/>
                <a:gd name="T95" fmla="*/ 69 h 76"/>
                <a:gd name="T96" fmla="*/ 19 w 46"/>
                <a:gd name="T97" fmla="*/ 70 h 76"/>
                <a:gd name="T98" fmla="*/ 21 w 46"/>
                <a:gd name="T99" fmla="*/ 72 h 76"/>
                <a:gd name="T100" fmla="*/ 22 w 46"/>
                <a:gd name="T101" fmla="*/ 72 h 76"/>
                <a:gd name="T102" fmla="*/ 26 w 46"/>
                <a:gd name="T103" fmla="*/ 70 h 76"/>
                <a:gd name="T104" fmla="*/ 27 w 46"/>
                <a:gd name="T105" fmla="*/ 70 h 76"/>
                <a:gd name="T106" fmla="*/ 29 w 46"/>
                <a:gd name="T107" fmla="*/ 67 h 76"/>
                <a:gd name="T108" fmla="*/ 29 w 46"/>
                <a:gd name="T109" fmla="*/ 60 h 76"/>
                <a:gd name="T110" fmla="*/ 31 w 46"/>
                <a:gd name="T111" fmla="*/ 38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6"/>
                <a:gd name="T170" fmla="*/ 46 w 4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6">
                  <a:moveTo>
                    <a:pt x="46" y="38"/>
                  </a:moveTo>
                  <a:lnTo>
                    <a:pt x="45" y="48"/>
                  </a:lnTo>
                  <a:lnTo>
                    <a:pt x="43" y="58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17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4" y="60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7" y="11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1"/>
                  </a:lnTo>
                  <a:lnTo>
                    <a:pt x="43" y="16"/>
                  </a:lnTo>
                  <a:lnTo>
                    <a:pt x="45" y="26"/>
                  </a:lnTo>
                  <a:lnTo>
                    <a:pt x="46" y="38"/>
                  </a:lnTo>
                  <a:close/>
                  <a:moveTo>
                    <a:pt x="31" y="38"/>
                  </a:moveTo>
                  <a:lnTo>
                    <a:pt x="31" y="29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6" y="23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7" name="Freeform 211"/>
            <p:cNvSpPr>
              <a:spLocks/>
            </p:cNvSpPr>
            <p:nvPr/>
          </p:nvSpPr>
          <p:spPr bwMode="auto">
            <a:xfrm>
              <a:off x="2587" y="3671"/>
              <a:ext cx="38" cy="73"/>
            </a:xfrm>
            <a:custGeom>
              <a:avLst/>
              <a:gdLst>
                <a:gd name="T0" fmla="*/ 28 w 38"/>
                <a:gd name="T1" fmla="*/ 0 h 73"/>
                <a:gd name="T2" fmla="*/ 28 w 38"/>
                <a:gd name="T3" fmla="*/ 60 h 73"/>
                <a:gd name="T4" fmla="*/ 28 w 38"/>
                <a:gd name="T5" fmla="*/ 65 h 73"/>
                <a:gd name="T6" fmla="*/ 28 w 38"/>
                <a:gd name="T7" fmla="*/ 66 h 73"/>
                <a:gd name="T8" fmla="*/ 29 w 38"/>
                <a:gd name="T9" fmla="*/ 68 h 73"/>
                <a:gd name="T10" fmla="*/ 31 w 38"/>
                <a:gd name="T11" fmla="*/ 70 h 73"/>
                <a:gd name="T12" fmla="*/ 33 w 38"/>
                <a:gd name="T13" fmla="*/ 72 h 73"/>
                <a:gd name="T14" fmla="*/ 36 w 38"/>
                <a:gd name="T15" fmla="*/ 72 h 73"/>
                <a:gd name="T16" fmla="*/ 38 w 38"/>
                <a:gd name="T17" fmla="*/ 72 h 73"/>
                <a:gd name="T18" fmla="*/ 38 w 38"/>
                <a:gd name="T19" fmla="*/ 73 h 73"/>
                <a:gd name="T20" fmla="*/ 0 w 38"/>
                <a:gd name="T21" fmla="*/ 73 h 73"/>
                <a:gd name="T22" fmla="*/ 0 w 38"/>
                <a:gd name="T23" fmla="*/ 72 h 73"/>
                <a:gd name="T24" fmla="*/ 2 w 38"/>
                <a:gd name="T25" fmla="*/ 72 h 73"/>
                <a:gd name="T26" fmla="*/ 7 w 38"/>
                <a:gd name="T27" fmla="*/ 72 h 73"/>
                <a:gd name="T28" fmla="*/ 9 w 38"/>
                <a:gd name="T29" fmla="*/ 70 h 73"/>
                <a:gd name="T30" fmla="*/ 10 w 38"/>
                <a:gd name="T31" fmla="*/ 68 h 73"/>
                <a:gd name="T32" fmla="*/ 10 w 38"/>
                <a:gd name="T33" fmla="*/ 66 h 73"/>
                <a:gd name="T34" fmla="*/ 12 w 38"/>
                <a:gd name="T35" fmla="*/ 65 h 73"/>
                <a:gd name="T36" fmla="*/ 12 w 38"/>
                <a:gd name="T37" fmla="*/ 60 h 73"/>
                <a:gd name="T38" fmla="*/ 12 w 38"/>
                <a:gd name="T39" fmla="*/ 22 h 73"/>
                <a:gd name="T40" fmla="*/ 12 w 38"/>
                <a:gd name="T41" fmla="*/ 19 h 73"/>
                <a:gd name="T42" fmla="*/ 12 w 38"/>
                <a:gd name="T43" fmla="*/ 17 h 73"/>
                <a:gd name="T44" fmla="*/ 10 w 38"/>
                <a:gd name="T45" fmla="*/ 15 h 73"/>
                <a:gd name="T46" fmla="*/ 10 w 38"/>
                <a:gd name="T47" fmla="*/ 13 h 73"/>
                <a:gd name="T48" fmla="*/ 9 w 38"/>
                <a:gd name="T49" fmla="*/ 13 h 73"/>
                <a:gd name="T50" fmla="*/ 7 w 38"/>
                <a:gd name="T51" fmla="*/ 13 h 73"/>
                <a:gd name="T52" fmla="*/ 5 w 38"/>
                <a:gd name="T53" fmla="*/ 13 h 73"/>
                <a:gd name="T54" fmla="*/ 2 w 38"/>
                <a:gd name="T55" fmla="*/ 15 h 73"/>
                <a:gd name="T56" fmla="*/ 0 w 38"/>
                <a:gd name="T57" fmla="*/ 13 h 73"/>
                <a:gd name="T58" fmla="*/ 26 w 38"/>
                <a:gd name="T59" fmla="*/ 0 h 73"/>
                <a:gd name="T60" fmla="*/ 28 w 38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73"/>
                <a:gd name="T95" fmla="*/ 38 w 38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73">
                  <a:moveTo>
                    <a:pt x="28" y="0"/>
                  </a:moveTo>
                  <a:lnTo>
                    <a:pt x="28" y="60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2" y="60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8" name="Freeform 212"/>
            <p:cNvSpPr>
              <a:spLocks/>
            </p:cNvSpPr>
            <p:nvPr/>
          </p:nvSpPr>
          <p:spPr bwMode="auto">
            <a:xfrm>
              <a:off x="2642" y="3671"/>
              <a:ext cx="36" cy="73"/>
            </a:xfrm>
            <a:custGeom>
              <a:avLst/>
              <a:gdLst>
                <a:gd name="T0" fmla="*/ 27 w 36"/>
                <a:gd name="T1" fmla="*/ 0 h 73"/>
                <a:gd name="T2" fmla="*/ 27 w 36"/>
                <a:gd name="T3" fmla="*/ 60 h 73"/>
                <a:gd name="T4" fmla="*/ 27 w 36"/>
                <a:gd name="T5" fmla="*/ 65 h 73"/>
                <a:gd name="T6" fmla="*/ 27 w 36"/>
                <a:gd name="T7" fmla="*/ 66 h 73"/>
                <a:gd name="T8" fmla="*/ 27 w 36"/>
                <a:gd name="T9" fmla="*/ 68 h 73"/>
                <a:gd name="T10" fmla="*/ 29 w 36"/>
                <a:gd name="T11" fmla="*/ 70 h 73"/>
                <a:gd name="T12" fmla="*/ 32 w 36"/>
                <a:gd name="T13" fmla="*/ 72 h 73"/>
                <a:gd name="T14" fmla="*/ 36 w 36"/>
                <a:gd name="T15" fmla="*/ 72 h 73"/>
                <a:gd name="T16" fmla="*/ 36 w 36"/>
                <a:gd name="T17" fmla="*/ 72 h 73"/>
                <a:gd name="T18" fmla="*/ 36 w 36"/>
                <a:gd name="T19" fmla="*/ 73 h 73"/>
                <a:gd name="T20" fmla="*/ 0 w 36"/>
                <a:gd name="T21" fmla="*/ 73 h 73"/>
                <a:gd name="T22" fmla="*/ 0 w 36"/>
                <a:gd name="T23" fmla="*/ 72 h 73"/>
                <a:gd name="T24" fmla="*/ 2 w 36"/>
                <a:gd name="T25" fmla="*/ 72 h 73"/>
                <a:gd name="T26" fmla="*/ 5 w 36"/>
                <a:gd name="T27" fmla="*/ 72 h 73"/>
                <a:gd name="T28" fmla="*/ 8 w 36"/>
                <a:gd name="T29" fmla="*/ 70 h 73"/>
                <a:gd name="T30" fmla="*/ 8 w 36"/>
                <a:gd name="T31" fmla="*/ 68 h 73"/>
                <a:gd name="T32" fmla="*/ 10 w 36"/>
                <a:gd name="T33" fmla="*/ 66 h 73"/>
                <a:gd name="T34" fmla="*/ 10 w 36"/>
                <a:gd name="T35" fmla="*/ 65 h 73"/>
                <a:gd name="T36" fmla="*/ 10 w 36"/>
                <a:gd name="T37" fmla="*/ 60 h 73"/>
                <a:gd name="T38" fmla="*/ 10 w 36"/>
                <a:gd name="T39" fmla="*/ 22 h 73"/>
                <a:gd name="T40" fmla="*/ 10 w 36"/>
                <a:gd name="T41" fmla="*/ 19 h 73"/>
                <a:gd name="T42" fmla="*/ 10 w 36"/>
                <a:gd name="T43" fmla="*/ 17 h 73"/>
                <a:gd name="T44" fmla="*/ 10 w 36"/>
                <a:gd name="T45" fmla="*/ 15 h 73"/>
                <a:gd name="T46" fmla="*/ 8 w 36"/>
                <a:gd name="T47" fmla="*/ 13 h 73"/>
                <a:gd name="T48" fmla="*/ 7 w 36"/>
                <a:gd name="T49" fmla="*/ 13 h 73"/>
                <a:gd name="T50" fmla="*/ 7 w 36"/>
                <a:gd name="T51" fmla="*/ 13 h 73"/>
                <a:gd name="T52" fmla="*/ 3 w 36"/>
                <a:gd name="T53" fmla="*/ 13 h 73"/>
                <a:gd name="T54" fmla="*/ 0 w 36"/>
                <a:gd name="T55" fmla="*/ 15 h 73"/>
                <a:gd name="T56" fmla="*/ 0 w 36"/>
                <a:gd name="T57" fmla="*/ 13 h 73"/>
                <a:gd name="T58" fmla="*/ 26 w 36"/>
                <a:gd name="T59" fmla="*/ 0 h 73"/>
                <a:gd name="T60" fmla="*/ 27 w 36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73"/>
                <a:gd name="T95" fmla="*/ 36 w 36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73">
                  <a:moveTo>
                    <a:pt x="27" y="0"/>
                  </a:moveTo>
                  <a:lnTo>
                    <a:pt x="27" y="60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9" name="Freeform 213"/>
            <p:cNvSpPr>
              <a:spLocks/>
            </p:cNvSpPr>
            <p:nvPr/>
          </p:nvSpPr>
          <p:spPr bwMode="auto">
            <a:xfrm>
              <a:off x="1189" y="1788"/>
              <a:ext cx="584" cy="1472"/>
            </a:xfrm>
            <a:custGeom>
              <a:avLst/>
              <a:gdLst>
                <a:gd name="T0" fmla="*/ 345 w 584"/>
                <a:gd name="T1" fmla="*/ 0 h 1472"/>
                <a:gd name="T2" fmla="*/ 345 w 584"/>
                <a:gd name="T3" fmla="*/ 0 h 1472"/>
                <a:gd name="T4" fmla="*/ 345 w 584"/>
                <a:gd name="T5" fmla="*/ 2 h 1472"/>
                <a:gd name="T6" fmla="*/ 343 w 584"/>
                <a:gd name="T7" fmla="*/ 4 h 1472"/>
                <a:gd name="T8" fmla="*/ 342 w 584"/>
                <a:gd name="T9" fmla="*/ 9 h 1472"/>
                <a:gd name="T10" fmla="*/ 338 w 584"/>
                <a:gd name="T11" fmla="*/ 17 h 1472"/>
                <a:gd name="T12" fmla="*/ 333 w 584"/>
                <a:gd name="T13" fmla="*/ 29 h 1472"/>
                <a:gd name="T14" fmla="*/ 326 w 584"/>
                <a:gd name="T15" fmla="*/ 46 h 1472"/>
                <a:gd name="T16" fmla="*/ 318 w 584"/>
                <a:gd name="T17" fmla="*/ 70 h 1472"/>
                <a:gd name="T18" fmla="*/ 306 w 584"/>
                <a:gd name="T19" fmla="*/ 99 h 1472"/>
                <a:gd name="T20" fmla="*/ 290 w 584"/>
                <a:gd name="T21" fmla="*/ 137 h 1472"/>
                <a:gd name="T22" fmla="*/ 273 w 584"/>
                <a:gd name="T23" fmla="*/ 182 h 1472"/>
                <a:gd name="T24" fmla="*/ 253 w 584"/>
                <a:gd name="T25" fmla="*/ 236 h 1472"/>
                <a:gd name="T26" fmla="*/ 227 w 584"/>
                <a:gd name="T27" fmla="*/ 298 h 1472"/>
                <a:gd name="T28" fmla="*/ 201 w 584"/>
                <a:gd name="T29" fmla="*/ 364 h 1472"/>
                <a:gd name="T30" fmla="*/ 174 w 584"/>
                <a:gd name="T31" fmla="*/ 436 h 1472"/>
                <a:gd name="T32" fmla="*/ 147 w 584"/>
                <a:gd name="T33" fmla="*/ 512 h 1472"/>
                <a:gd name="T34" fmla="*/ 119 w 584"/>
                <a:gd name="T35" fmla="*/ 590 h 1472"/>
                <a:gd name="T36" fmla="*/ 94 w 584"/>
                <a:gd name="T37" fmla="*/ 667 h 1472"/>
                <a:gd name="T38" fmla="*/ 68 w 584"/>
                <a:gd name="T39" fmla="*/ 744 h 1472"/>
                <a:gd name="T40" fmla="*/ 48 w 584"/>
                <a:gd name="T41" fmla="*/ 818 h 1472"/>
                <a:gd name="T42" fmla="*/ 29 w 584"/>
                <a:gd name="T43" fmla="*/ 888 h 1472"/>
                <a:gd name="T44" fmla="*/ 15 w 584"/>
                <a:gd name="T45" fmla="*/ 951 h 1472"/>
                <a:gd name="T46" fmla="*/ 5 w 584"/>
                <a:gd name="T47" fmla="*/ 1009 h 1472"/>
                <a:gd name="T48" fmla="*/ 0 w 584"/>
                <a:gd name="T49" fmla="*/ 1060 h 1472"/>
                <a:gd name="T50" fmla="*/ 0 w 584"/>
                <a:gd name="T51" fmla="*/ 1107 h 1472"/>
                <a:gd name="T52" fmla="*/ 5 w 584"/>
                <a:gd name="T53" fmla="*/ 1146 h 1472"/>
                <a:gd name="T54" fmla="*/ 13 w 584"/>
                <a:gd name="T55" fmla="*/ 1182 h 1472"/>
                <a:gd name="T56" fmla="*/ 25 w 584"/>
                <a:gd name="T57" fmla="*/ 1213 h 1472"/>
                <a:gd name="T58" fmla="*/ 41 w 584"/>
                <a:gd name="T59" fmla="*/ 1242 h 1472"/>
                <a:gd name="T60" fmla="*/ 61 w 584"/>
                <a:gd name="T61" fmla="*/ 1266 h 1472"/>
                <a:gd name="T62" fmla="*/ 83 w 584"/>
                <a:gd name="T63" fmla="*/ 1288 h 1472"/>
                <a:gd name="T64" fmla="*/ 109 w 584"/>
                <a:gd name="T65" fmla="*/ 1307 h 1472"/>
                <a:gd name="T66" fmla="*/ 138 w 584"/>
                <a:gd name="T67" fmla="*/ 1324 h 1472"/>
                <a:gd name="T68" fmla="*/ 189 w 584"/>
                <a:gd name="T69" fmla="*/ 1351 h 1472"/>
                <a:gd name="T70" fmla="*/ 244 w 584"/>
                <a:gd name="T71" fmla="*/ 1373 h 1472"/>
                <a:gd name="T72" fmla="*/ 302 w 584"/>
                <a:gd name="T73" fmla="*/ 1394 h 1472"/>
                <a:gd name="T74" fmla="*/ 359 w 584"/>
                <a:gd name="T75" fmla="*/ 1413 h 1472"/>
                <a:gd name="T76" fmla="*/ 412 w 584"/>
                <a:gd name="T77" fmla="*/ 1428 h 1472"/>
                <a:gd name="T78" fmla="*/ 461 w 584"/>
                <a:gd name="T79" fmla="*/ 1440 h 1472"/>
                <a:gd name="T80" fmla="*/ 501 w 584"/>
                <a:gd name="T81" fmla="*/ 1450 h 1472"/>
                <a:gd name="T82" fmla="*/ 531 w 584"/>
                <a:gd name="T83" fmla="*/ 1459 h 1472"/>
                <a:gd name="T84" fmla="*/ 554 w 584"/>
                <a:gd name="T85" fmla="*/ 1464 h 1472"/>
                <a:gd name="T86" fmla="*/ 569 w 584"/>
                <a:gd name="T87" fmla="*/ 1467 h 1472"/>
                <a:gd name="T88" fmla="*/ 578 w 584"/>
                <a:gd name="T89" fmla="*/ 1471 h 1472"/>
                <a:gd name="T90" fmla="*/ 583 w 584"/>
                <a:gd name="T91" fmla="*/ 1471 h 1472"/>
                <a:gd name="T92" fmla="*/ 584 w 584"/>
                <a:gd name="T93" fmla="*/ 1472 h 1472"/>
                <a:gd name="T94" fmla="*/ 584 w 584"/>
                <a:gd name="T95" fmla="*/ 1472 h 1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"/>
                <a:gd name="T145" fmla="*/ 0 h 1472"/>
                <a:gd name="T146" fmla="*/ 584 w 584"/>
                <a:gd name="T147" fmla="*/ 1472 h 1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" h="1472"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3" y="4"/>
                  </a:lnTo>
                  <a:lnTo>
                    <a:pt x="342" y="9"/>
                  </a:lnTo>
                  <a:lnTo>
                    <a:pt x="338" y="17"/>
                  </a:lnTo>
                  <a:lnTo>
                    <a:pt x="333" y="29"/>
                  </a:lnTo>
                  <a:lnTo>
                    <a:pt x="326" y="46"/>
                  </a:lnTo>
                  <a:lnTo>
                    <a:pt x="318" y="70"/>
                  </a:lnTo>
                  <a:lnTo>
                    <a:pt x="306" y="99"/>
                  </a:lnTo>
                  <a:lnTo>
                    <a:pt x="290" y="137"/>
                  </a:lnTo>
                  <a:lnTo>
                    <a:pt x="273" y="182"/>
                  </a:lnTo>
                  <a:lnTo>
                    <a:pt x="253" y="236"/>
                  </a:lnTo>
                  <a:lnTo>
                    <a:pt x="227" y="298"/>
                  </a:lnTo>
                  <a:lnTo>
                    <a:pt x="201" y="364"/>
                  </a:lnTo>
                  <a:lnTo>
                    <a:pt x="174" y="436"/>
                  </a:lnTo>
                  <a:lnTo>
                    <a:pt x="147" y="512"/>
                  </a:lnTo>
                  <a:lnTo>
                    <a:pt x="119" y="590"/>
                  </a:lnTo>
                  <a:lnTo>
                    <a:pt x="94" y="667"/>
                  </a:lnTo>
                  <a:lnTo>
                    <a:pt x="68" y="744"/>
                  </a:lnTo>
                  <a:lnTo>
                    <a:pt x="48" y="818"/>
                  </a:lnTo>
                  <a:lnTo>
                    <a:pt x="29" y="888"/>
                  </a:lnTo>
                  <a:lnTo>
                    <a:pt x="15" y="951"/>
                  </a:lnTo>
                  <a:lnTo>
                    <a:pt x="5" y="1009"/>
                  </a:lnTo>
                  <a:lnTo>
                    <a:pt x="0" y="1060"/>
                  </a:lnTo>
                  <a:lnTo>
                    <a:pt x="0" y="1107"/>
                  </a:lnTo>
                  <a:lnTo>
                    <a:pt x="5" y="1146"/>
                  </a:lnTo>
                  <a:lnTo>
                    <a:pt x="13" y="1182"/>
                  </a:lnTo>
                  <a:lnTo>
                    <a:pt x="25" y="1213"/>
                  </a:lnTo>
                  <a:lnTo>
                    <a:pt x="41" y="1242"/>
                  </a:lnTo>
                  <a:lnTo>
                    <a:pt x="61" y="1266"/>
                  </a:lnTo>
                  <a:lnTo>
                    <a:pt x="83" y="1288"/>
                  </a:lnTo>
                  <a:lnTo>
                    <a:pt x="109" y="1307"/>
                  </a:lnTo>
                  <a:lnTo>
                    <a:pt x="138" y="1324"/>
                  </a:lnTo>
                  <a:lnTo>
                    <a:pt x="189" y="1351"/>
                  </a:lnTo>
                  <a:lnTo>
                    <a:pt x="244" y="1373"/>
                  </a:lnTo>
                  <a:lnTo>
                    <a:pt x="302" y="1394"/>
                  </a:lnTo>
                  <a:lnTo>
                    <a:pt x="359" y="1413"/>
                  </a:lnTo>
                  <a:lnTo>
                    <a:pt x="412" y="1428"/>
                  </a:lnTo>
                  <a:lnTo>
                    <a:pt x="461" y="1440"/>
                  </a:lnTo>
                  <a:lnTo>
                    <a:pt x="501" y="1450"/>
                  </a:lnTo>
                  <a:lnTo>
                    <a:pt x="531" y="1459"/>
                  </a:lnTo>
                  <a:lnTo>
                    <a:pt x="554" y="1464"/>
                  </a:lnTo>
                  <a:lnTo>
                    <a:pt x="569" y="1467"/>
                  </a:lnTo>
                  <a:lnTo>
                    <a:pt x="578" y="1471"/>
                  </a:lnTo>
                  <a:lnTo>
                    <a:pt x="583" y="1471"/>
                  </a:lnTo>
                  <a:lnTo>
                    <a:pt x="584" y="147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0" name="Freeform 214"/>
            <p:cNvSpPr>
              <a:spLocks/>
            </p:cNvSpPr>
            <p:nvPr/>
          </p:nvSpPr>
          <p:spPr bwMode="auto">
            <a:xfrm>
              <a:off x="1717" y="3233"/>
              <a:ext cx="56" cy="27"/>
            </a:xfrm>
            <a:custGeom>
              <a:avLst/>
              <a:gdLst>
                <a:gd name="T0" fmla="*/ 7 w 56"/>
                <a:gd name="T1" fmla="*/ 0 h 27"/>
                <a:gd name="T2" fmla="*/ 56 w 56"/>
                <a:gd name="T3" fmla="*/ 27 h 27"/>
                <a:gd name="T4" fmla="*/ 0 w 56"/>
                <a:gd name="T5" fmla="*/ 2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7" y="0"/>
                  </a:moveTo>
                  <a:lnTo>
                    <a:pt x="56" y="27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1" name="Rectangle 215"/>
            <p:cNvSpPr>
              <a:spLocks noChangeArrowheads="1"/>
            </p:cNvSpPr>
            <p:nvPr/>
          </p:nvSpPr>
          <p:spPr bwMode="auto">
            <a:xfrm>
              <a:off x="2033" y="2366"/>
              <a:ext cx="2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Freeform 216"/>
            <p:cNvSpPr>
              <a:spLocks noEditPoints="1"/>
            </p:cNvSpPr>
            <p:nvPr/>
          </p:nvSpPr>
          <p:spPr bwMode="auto">
            <a:xfrm>
              <a:off x="2067" y="2347"/>
              <a:ext cx="45" cy="47"/>
            </a:xfrm>
            <a:custGeom>
              <a:avLst/>
              <a:gdLst>
                <a:gd name="T0" fmla="*/ 19 w 45"/>
                <a:gd name="T1" fmla="*/ 43 h 47"/>
                <a:gd name="T2" fmla="*/ 9 w 45"/>
                <a:gd name="T3" fmla="*/ 47 h 47"/>
                <a:gd name="T4" fmla="*/ 2 w 45"/>
                <a:gd name="T5" fmla="*/ 43 h 47"/>
                <a:gd name="T6" fmla="*/ 0 w 45"/>
                <a:gd name="T7" fmla="*/ 38 h 47"/>
                <a:gd name="T8" fmla="*/ 4 w 45"/>
                <a:gd name="T9" fmla="*/ 28 h 47"/>
                <a:gd name="T10" fmla="*/ 16 w 45"/>
                <a:gd name="T11" fmla="*/ 21 h 47"/>
                <a:gd name="T12" fmla="*/ 24 w 45"/>
                <a:gd name="T13" fmla="*/ 12 h 47"/>
                <a:gd name="T14" fmla="*/ 24 w 45"/>
                <a:gd name="T15" fmla="*/ 6 h 47"/>
                <a:gd name="T16" fmla="*/ 21 w 45"/>
                <a:gd name="T17" fmla="*/ 4 h 47"/>
                <a:gd name="T18" fmla="*/ 18 w 45"/>
                <a:gd name="T19" fmla="*/ 2 h 47"/>
                <a:gd name="T20" fmla="*/ 12 w 45"/>
                <a:gd name="T21" fmla="*/ 4 h 47"/>
                <a:gd name="T22" fmla="*/ 11 w 45"/>
                <a:gd name="T23" fmla="*/ 6 h 47"/>
                <a:gd name="T24" fmla="*/ 12 w 45"/>
                <a:gd name="T25" fmla="*/ 9 h 47"/>
                <a:gd name="T26" fmla="*/ 14 w 45"/>
                <a:gd name="T27" fmla="*/ 12 h 47"/>
                <a:gd name="T28" fmla="*/ 12 w 45"/>
                <a:gd name="T29" fmla="*/ 17 h 47"/>
                <a:gd name="T30" fmla="*/ 7 w 45"/>
                <a:gd name="T31" fmla="*/ 19 h 47"/>
                <a:gd name="T32" fmla="*/ 2 w 45"/>
                <a:gd name="T33" fmla="*/ 16 h 47"/>
                <a:gd name="T34" fmla="*/ 0 w 45"/>
                <a:gd name="T35" fmla="*/ 12 h 47"/>
                <a:gd name="T36" fmla="*/ 4 w 45"/>
                <a:gd name="T37" fmla="*/ 6 h 47"/>
                <a:gd name="T38" fmla="*/ 12 w 45"/>
                <a:gd name="T39" fmla="*/ 2 h 47"/>
                <a:gd name="T40" fmla="*/ 23 w 45"/>
                <a:gd name="T41" fmla="*/ 0 h 47"/>
                <a:gd name="T42" fmla="*/ 33 w 45"/>
                <a:gd name="T43" fmla="*/ 2 h 47"/>
                <a:gd name="T44" fmla="*/ 38 w 45"/>
                <a:gd name="T45" fmla="*/ 9 h 47"/>
                <a:gd name="T46" fmla="*/ 38 w 45"/>
                <a:gd name="T47" fmla="*/ 17 h 47"/>
                <a:gd name="T48" fmla="*/ 38 w 45"/>
                <a:gd name="T49" fmla="*/ 36 h 47"/>
                <a:gd name="T50" fmla="*/ 38 w 45"/>
                <a:gd name="T51" fmla="*/ 40 h 47"/>
                <a:gd name="T52" fmla="*/ 40 w 45"/>
                <a:gd name="T53" fmla="*/ 40 h 47"/>
                <a:gd name="T54" fmla="*/ 41 w 45"/>
                <a:gd name="T55" fmla="*/ 40 h 47"/>
                <a:gd name="T56" fmla="*/ 45 w 45"/>
                <a:gd name="T57" fmla="*/ 40 h 47"/>
                <a:gd name="T58" fmla="*/ 40 w 45"/>
                <a:gd name="T59" fmla="*/ 45 h 47"/>
                <a:gd name="T60" fmla="*/ 33 w 45"/>
                <a:gd name="T61" fmla="*/ 47 h 47"/>
                <a:gd name="T62" fmla="*/ 28 w 45"/>
                <a:gd name="T63" fmla="*/ 45 h 47"/>
                <a:gd name="T64" fmla="*/ 24 w 45"/>
                <a:gd name="T65" fmla="*/ 40 h 47"/>
                <a:gd name="T66" fmla="*/ 24 w 45"/>
                <a:gd name="T67" fmla="*/ 21 h 47"/>
                <a:gd name="T68" fmla="*/ 16 w 45"/>
                <a:gd name="T69" fmla="*/ 28 h 47"/>
                <a:gd name="T70" fmla="*/ 14 w 45"/>
                <a:gd name="T71" fmla="*/ 33 h 47"/>
                <a:gd name="T72" fmla="*/ 16 w 45"/>
                <a:gd name="T73" fmla="*/ 36 h 47"/>
                <a:gd name="T74" fmla="*/ 19 w 45"/>
                <a:gd name="T75" fmla="*/ 38 h 47"/>
                <a:gd name="T76" fmla="*/ 24 w 45"/>
                <a:gd name="T77" fmla="*/ 36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7"/>
                <a:gd name="T119" fmla="*/ 45 w 45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7">
                  <a:moveTo>
                    <a:pt x="24" y="40"/>
                  </a:moveTo>
                  <a:lnTo>
                    <a:pt x="19" y="43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6" y="21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3"/>
                  </a:lnTo>
                  <a:lnTo>
                    <a:pt x="40" y="45"/>
                  </a:lnTo>
                  <a:lnTo>
                    <a:pt x="36" y="47"/>
                  </a:lnTo>
                  <a:lnTo>
                    <a:pt x="33" y="47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4" y="40"/>
                  </a:lnTo>
                  <a:close/>
                  <a:moveTo>
                    <a:pt x="24" y="36"/>
                  </a:moveTo>
                  <a:lnTo>
                    <a:pt x="24" y="21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3" name="Freeform 217"/>
            <p:cNvSpPr>
              <a:spLocks/>
            </p:cNvSpPr>
            <p:nvPr/>
          </p:nvSpPr>
          <p:spPr bwMode="auto">
            <a:xfrm>
              <a:off x="2117" y="2327"/>
              <a:ext cx="22" cy="65"/>
            </a:xfrm>
            <a:custGeom>
              <a:avLst/>
              <a:gdLst>
                <a:gd name="T0" fmla="*/ 17 w 22"/>
                <a:gd name="T1" fmla="*/ 0 h 65"/>
                <a:gd name="T2" fmla="*/ 17 w 22"/>
                <a:gd name="T3" fmla="*/ 55 h 65"/>
                <a:gd name="T4" fmla="*/ 19 w 22"/>
                <a:gd name="T5" fmla="*/ 60 h 65"/>
                <a:gd name="T6" fmla="*/ 19 w 22"/>
                <a:gd name="T7" fmla="*/ 61 h 65"/>
                <a:gd name="T8" fmla="*/ 21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2 w 22"/>
                <a:gd name="T19" fmla="*/ 63 h 65"/>
                <a:gd name="T20" fmla="*/ 3 w 22"/>
                <a:gd name="T21" fmla="*/ 61 h 65"/>
                <a:gd name="T22" fmla="*/ 3 w 22"/>
                <a:gd name="T23" fmla="*/ 60 h 65"/>
                <a:gd name="T24" fmla="*/ 5 w 22"/>
                <a:gd name="T25" fmla="*/ 55 h 65"/>
                <a:gd name="T26" fmla="*/ 5 w 22"/>
                <a:gd name="T27" fmla="*/ 10 h 65"/>
                <a:gd name="T28" fmla="*/ 3 w 22"/>
                <a:gd name="T29" fmla="*/ 5 h 65"/>
                <a:gd name="T30" fmla="*/ 3 w 22"/>
                <a:gd name="T31" fmla="*/ 3 h 65"/>
                <a:gd name="T32" fmla="*/ 2 w 22"/>
                <a:gd name="T33" fmla="*/ 2 h 65"/>
                <a:gd name="T34" fmla="*/ 0 w 22"/>
                <a:gd name="T35" fmla="*/ 2 h 65"/>
                <a:gd name="T36" fmla="*/ 0 w 22"/>
                <a:gd name="T37" fmla="*/ 0 h 65"/>
                <a:gd name="T38" fmla="*/ 17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7" y="0"/>
                  </a:moveTo>
                  <a:lnTo>
                    <a:pt x="17" y="55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5" y="55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3" name="Text Box 226"/>
          <p:cNvSpPr txBox="1">
            <a:spLocks noChangeArrowheads="1"/>
          </p:cNvSpPr>
          <p:nvPr/>
        </p:nvSpPr>
        <p:spPr bwMode="auto">
          <a:xfrm>
            <a:off x="381000" y="20367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[noun</a:t>
            </a:r>
            <a:r>
              <a:rPr lang="en-US" sz="1800" b="1" baseline="-25000">
                <a:latin typeface="Comic Sans MS" pitchFamily="66" charset="0"/>
              </a:rPr>
              <a:t>i</a:t>
            </a:r>
            <a:r>
              <a:rPr lang="en-US" sz="1800" b="1">
                <a:latin typeface="Comic Sans MS" pitchFamily="66" charset="0"/>
              </a:rPr>
              <a:t>] eg. hospital</a:t>
            </a:r>
          </a:p>
        </p:txBody>
      </p:sp>
      <p:sp>
        <p:nvSpPr>
          <p:cNvPr id="39944" name="Text Box 227"/>
          <p:cNvSpPr txBox="1">
            <a:spLocks noChangeArrowheads="1"/>
          </p:cNvSpPr>
          <p:nvPr/>
        </p:nvSpPr>
        <p:spPr bwMode="auto">
          <a:xfrm>
            <a:off x="381000" y="2417763"/>
            <a:ext cx="209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al</a:t>
            </a:r>
            <a:r>
              <a:rPr lang="en-US" sz="1800" b="1">
                <a:latin typeface="Comic Sans MS" pitchFamily="66" charset="0"/>
              </a:rPr>
              <a:t>] eg. formal</a:t>
            </a:r>
          </a:p>
        </p:txBody>
      </p:sp>
      <p:sp>
        <p:nvSpPr>
          <p:cNvPr id="39945" name="Text Box 228"/>
          <p:cNvSpPr txBox="1">
            <a:spLocks noChangeArrowheads="1"/>
          </p:cNvSpPr>
          <p:nvPr/>
        </p:nvSpPr>
        <p:spPr bwMode="auto">
          <a:xfrm>
            <a:off x="381000" y="2874963"/>
            <a:ext cx="232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ous</a:t>
            </a:r>
            <a:r>
              <a:rPr lang="en-US" sz="1800" b="1">
                <a:latin typeface="Comic Sans MS" pitchFamily="66" charset="0"/>
              </a:rPr>
              <a:t>] eg. arduous</a:t>
            </a:r>
          </a:p>
        </p:txBody>
      </p:sp>
      <p:sp>
        <p:nvSpPr>
          <p:cNvPr id="39946" name="Text Box 229"/>
          <p:cNvSpPr txBox="1">
            <a:spLocks noChangeArrowheads="1"/>
          </p:cNvSpPr>
          <p:nvPr/>
        </p:nvSpPr>
        <p:spPr bwMode="auto">
          <a:xfrm>
            <a:off x="381000" y="325596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j</a:t>
            </a:r>
            <a:r>
              <a:rPr lang="en-US" sz="1800" b="1">
                <a:latin typeface="Comic Sans MS" pitchFamily="66" charset="0"/>
              </a:rPr>
              <a:t>] eg. speculate</a:t>
            </a:r>
          </a:p>
        </p:txBody>
      </p:sp>
      <p:sp>
        <p:nvSpPr>
          <p:cNvPr id="39947" name="Text Box 230"/>
          <p:cNvSpPr txBox="1">
            <a:spLocks noChangeArrowheads="1"/>
          </p:cNvSpPr>
          <p:nvPr/>
        </p:nvSpPr>
        <p:spPr bwMode="auto">
          <a:xfrm>
            <a:off x="381000" y="3713163"/>
            <a:ext cx="241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k</a:t>
            </a:r>
            <a:r>
              <a:rPr lang="en-US" sz="1800" b="1">
                <a:latin typeface="Comic Sans MS" pitchFamily="66" charset="0"/>
              </a:rPr>
              <a:t>] eg. conserve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9139DD-E365-4C8D-8361-3093415F2258}" type="datetime1">
              <a:rPr lang="en-US" smtClean="0"/>
              <a:t>9/14/2020</a:t>
            </a:fld>
            <a:endParaRPr lang="en-US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02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EBD0-D119-42A7-B4BE-FB1BEF82292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/>
              <a:t>GOAL2: Morphological Parsing/Generation (vs. Recognition)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962150"/>
            <a:ext cx="8821737" cy="4114800"/>
          </a:xfrm>
        </p:spPr>
        <p:txBody>
          <a:bodyPr/>
          <a:lstStyle/>
          <a:p>
            <a:pPr eaLnBrk="1" hangingPunct="1"/>
            <a:r>
              <a:rPr lang="en-US"/>
              <a:t>Recognition is usually not quite what we need. </a:t>
            </a:r>
          </a:p>
          <a:p>
            <a:pPr lvl="1" eaLnBrk="1" hangingPunct="1"/>
            <a:r>
              <a:rPr lang="en-US"/>
              <a:t>Usually given a word we need to find: the </a:t>
            </a:r>
            <a:r>
              <a:rPr lang="en-US">
                <a:solidFill>
                  <a:schemeClr val="accent2"/>
                </a:solidFill>
              </a:rPr>
              <a:t>stem</a:t>
            </a:r>
            <a:r>
              <a:rPr lang="en-US"/>
              <a:t> and its </a:t>
            </a:r>
            <a:r>
              <a:rPr lang="en-US">
                <a:solidFill>
                  <a:schemeClr val="accent2"/>
                </a:solidFill>
              </a:rPr>
              <a:t>class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morphological features</a:t>
            </a:r>
            <a:r>
              <a:rPr lang="en-US"/>
              <a:t> (</a:t>
            </a:r>
            <a:r>
              <a:rPr lang="en-US">
                <a:solidFill>
                  <a:schemeClr val="accent2"/>
                </a:solidFill>
              </a:rPr>
              <a:t>parsing</a:t>
            </a:r>
            <a:r>
              <a:rPr lang="en-US"/>
              <a:t>)</a:t>
            </a:r>
          </a:p>
          <a:p>
            <a:pPr lvl="1" eaLnBrk="1" hangingPunct="1"/>
            <a:r>
              <a:rPr lang="en-US"/>
              <a:t>Or we have a </a:t>
            </a:r>
            <a:r>
              <a:rPr lang="en-US">
                <a:solidFill>
                  <a:schemeClr val="accent2"/>
                </a:solidFill>
              </a:rPr>
              <a:t>stem</a:t>
            </a:r>
            <a:r>
              <a:rPr lang="en-US"/>
              <a:t> and its </a:t>
            </a:r>
            <a:r>
              <a:rPr lang="en-US">
                <a:solidFill>
                  <a:schemeClr val="accent2"/>
                </a:solidFill>
              </a:rPr>
              <a:t>class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morphological features</a:t>
            </a:r>
            <a:r>
              <a:rPr lang="en-US"/>
              <a:t> and we want to produce the word (</a:t>
            </a:r>
            <a:r>
              <a:rPr lang="en-US">
                <a:solidFill>
                  <a:schemeClr val="accent2"/>
                </a:solidFill>
              </a:rPr>
              <a:t>production/generation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Examples (parsing)</a:t>
            </a:r>
          </a:p>
          <a:p>
            <a:pPr lvl="1" eaLnBrk="1" hangingPunct="1"/>
            <a:r>
              <a:rPr lang="en-US"/>
              <a:t>From “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cats”</a:t>
            </a:r>
            <a:r>
              <a:rPr lang="en-US"/>
              <a:t> to “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cat +N +PL”</a:t>
            </a:r>
          </a:p>
          <a:p>
            <a:pPr lvl="1" eaLnBrk="1" hangingPunct="1"/>
            <a:r>
              <a:rPr lang="en-US"/>
              <a:t>From 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“lies” </a:t>
            </a:r>
            <a:r>
              <a:rPr lang="en-US"/>
              <a:t>to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 ……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5346700"/>
              <a:ext cx="1014413" cy="519113"/>
            </p14:xfrm>
          </p:contentPart>
        </mc:Choice>
        <mc:Fallback xmlns="">
          <p:pic>
            <p:nvPicPr>
              <p:cNvPr id="102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115" y="5338414"/>
                <a:ext cx="1030612" cy="53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5430838"/>
              <a:ext cx="2041525" cy="347662"/>
            </p14:xfrm>
          </p:contentPart>
        </mc:Choice>
        <mc:Fallback xmlns="">
          <p:pic>
            <p:nvPicPr>
              <p:cNvPr id="102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2215" y="5423280"/>
                <a:ext cx="2062045" cy="36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5583238"/>
              <a:ext cx="1230313" cy="555625"/>
            </p14:xfrm>
          </p:contentPart>
        </mc:Choice>
        <mc:Fallback xmlns="">
          <p:pic>
            <p:nvPicPr>
              <p:cNvPr id="102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0771" y="5576396"/>
                <a:ext cx="1247231" cy="57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5910263"/>
              <a:ext cx="577850" cy="242887"/>
            </p14:xfrm>
          </p:contentPart>
        </mc:Choice>
        <mc:Fallback xmlns="">
          <p:pic>
            <p:nvPicPr>
              <p:cNvPr id="102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8617" y="5901614"/>
                <a:ext cx="594411" cy="26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5357813"/>
              <a:ext cx="1169988" cy="569912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3630" y="5347012"/>
                <a:ext cx="1188348" cy="593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41" y="129935"/>
            <a:ext cx="8632388" cy="1143000"/>
          </a:xfrm>
        </p:spPr>
        <p:txBody>
          <a:bodyPr/>
          <a:lstStyle/>
          <a:p>
            <a:r>
              <a:rPr lang="en-CA" sz="3600" dirty="0"/>
              <a:t>503 Initial Survey (2020-21) </a:t>
            </a:r>
            <a:r>
              <a:rPr lang="en-CA" sz="2400" dirty="0"/>
              <a:t>avg and </a:t>
            </a:r>
            <a:r>
              <a:rPr lang="en-CA" sz="2400" dirty="0" err="1"/>
              <a:t>sd</a:t>
            </a:r>
            <a:r>
              <a:rPr lang="en-CA" sz="2400" dirty="0"/>
              <a:t> (#22 responses)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2575"/>
              </p:ext>
            </p:extLst>
          </p:nvPr>
        </p:nvGraphicFramePr>
        <p:xfrm>
          <a:off x="538981" y="4807692"/>
          <a:ext cx="7882120" cy="1359345"/>
        </p:xfrm>
        <a:graphic>
          <a:graphicData uri="http://schemas.openxmlformats.org/drawingml/2006/table">
            <a:tbl>
              <a:tblPr/>
              <a:tblGrid>
                <a:gridCol w="78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753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Probabilistic 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First-Order Logics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Statistical Relational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Programming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Algorithms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Java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Python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Linguistics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Alg.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7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14884-E301-4421-B2FD-F9B830106AF7}" type="datetime1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F365-D4E7-4C98-9B52-6ADDFCC63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43341"/>
              </p:ext>
            </p:extLst>
          </p:nvPr>
        </p:nvGraphicFramePr>
        <p:xfrm>
          <a:off x="132141" y="998789"/>
          <a:ext cx="8879717" cy="1699765"/>
        </p:xfrm>
        <a:graphic>
          <a:graphicData uri="http://schemas.openxmlformats.org/drawingml/2006/table">
            <a:tbl>
              <a:tblPr/>
              <a:tblGrid>
                <a:gridCol w="78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384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 Expressions &amp; Finite State Automata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Finite State Transducers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Hidden-Markov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Conditional Probability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Bayes' Rule/Theorem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Entropy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Supervised Classification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Bayesian Networks, HMM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CRFs, LDA topic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5.4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</a:t>
                      </a:r>
                      <a:endParaRPr lang="en-C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  <a:endParaRPr lang="en-C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7.3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7.2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5.5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6.6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4.0</a:t>
                      </a:r>
                      <a:endParaRPr lang="en-C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</a:t>
                      </a:r>
                      <a:endParaRPr lang="en-CA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2.2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2.7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2.5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2.6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2.2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0D3ABD-76F9-4778-9543-192DBEA75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77692"/>
              </p:ext>
            </p:extLst>
          </p:nvPr>
        </p:nvGraphicFramePr>
        <p:xfrm>
          <a:off x="245985" y="3170713"/>
          <a:ext cx="5187540" cy="988734"/>
        </p:xfrm>
        <a:graphic>
          <a:graphicData uri="http://schemas.openxmlformats.org/drawingml/2006/table">
            <a:tbl>
              <a:tblPr/>
              <a:tblGrid>
                <a:gridCol w="1296885">
                  <a:extLst>
                    <a:ext uri="{9D8B030D-6E8A-4147-A177-3AD203B41FA5}">
                      <a16:colId xmlns:a16="http://schemas.microsoft.com/office/drawing/2014/main" val="2976664788"/>
                    </a:ext>
                  </a:extLst>
                </a:gridCol>
                <a:gridCol w="1296885">
                  <a:extLst>
                    <a:ext uri="{9D8B030D-6E8A-4147-A177-3AD203B41FA5}">
                      <a16:colId xmlns:a16="http://schemas.microsoft.com/office/drawing/2014/main" val="1325964706"/>
                    </a:ext>
                  </a:extLst>
                </a:gridCol>
                <a:gridCol w="1296885">
                  <a:extLst>
                    <a:ext uri="{9D8B030D-6E8A-4147-A177-3AD203B41FA5}">
                      <a16:colId xmlns:a16="http://schemas.microsoft.com/office/drawing/2014/main" val="648506230"/>
                    </a:ext>
                  </a:extLst>
                </a:gridCol>
                <a:gridCol w="1296885">
                  <a:extLst>
                    <a:ext uri="{9D8B030D-6E8A-4147-A177-3AD203B41FA5}">
                      <a16:colId xmlns:a16="http://schemas.microsoft.com/office/drawing/2014/main" val="2612307700"/>
                    </a:ext>
                  </a:extLst>
                </a:gridCol>
              </a:tblGrid>
              <a:tr h="545074">
                <a:tc>
                  <a:txBody>
                    <a:bodyPr/>
                    <a:lstStyle/>
                    <a:p>
                      <a:pPr rtl="0" fontAlgn="b"/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Multi-layer Perceptron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RNNs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CNNs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CA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Attention and Transformers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85501"/>
                  </a:ext>
                </a:extLst>
              </a:tr>
              <a:tr h="1630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600" b="0" dirty="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600" b="0" dirty="0">
                          <a:solidFill>
                            <a:srgbClr val="FF0000"/>
                          </a:solidFill>
                          <a:effectLst/>
                        </a:rPr>
                        <a:t>4.5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600" b="0" dirty="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600" b="0" dirty="0">
                          <a:solidFill>
                            <a:srgbClr val="FF0000"/>
                          </a:solidFill>
                          <a:effectLst/>
                        </a:rPr>
                        <a:t>3.0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105"/>
                  </a:ext>
                </a:extLst>
              </a:tr>
              <a:tr h="1236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0" i="1" dirty="0">
                          <a:effectLst/>
                        </a:rPr>
                        <a:t>3.0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0" i="1">
                          <a:effectLst/>
                        </a:rPr>
                        <a:t>2.4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0" i="1">
                          <a:effectLst/>
                        </a:rPr>
                        <a:t>2.8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200" b="0" i="1" dirty="0">
                          <a:effectLst/>
                        </a:rPr>
                        <a:t>2.5</a:t>
                      </a:r>
                    </a:p>
                  </a:txBody>
                  <a:tcPr marL="6353" marR="6353" marT="4235" marB="4235" anchor="b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3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46B29B-7670-4F6E-AB5D-12D65674BA2F}" type="datetime1">
              <a:rPr lang="en-US" smtClean="0"/>
              <a:t>9/14/2020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0D900-55FA-491C-B3E1-83F8528FC8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Computational problems in Morphology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>
                <a:solidFill>
                  <a:schemeClr val="accent2"/>
                </a:solidFill>
              </a:rPr>
              <a:t>Recognition</a:t>
            </a:r>
            <a:r>
              <a:rPr lang="en-US" sz="3200"/>
              <a:t>: recognize whether a string is an English word (FSA)</a:t>
            </a:r>
          </a:p>
          <a:p>
            <a:pPr marL="533400" indent="-533400" eaLnBrk="1" hangingPunct="1"/>
            <a:r>
              <a:rPr lang="en-US" sz="3200">
                <a:solidFill>
                  <a:schemeClr val="accent2"/>
                </a:solidFill>
              </a:rPr>
              <a:t>Parsing/Generation</a:t>
            </a:r>
            <a:r>
              <a:rPr lang="en-US" sz="3200"/>
              <a:t>: 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73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171575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lies</a:t>
            </a: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+N +PL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1923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+V +3SG</a:t>
            </a:r>
          </a:p>
        </p:txBody>
      </p:sp>
      <p:sp>
        <p:nvSpPr>
          <p:cNvPr id="11287" name="Rectangle 19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1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2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3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95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4348163"/>
              <a:ext cx="1208088" cy="565150"/>
            </p14:xfrm>
          </p:contentPart>
        </mc:Choice>
        <mc:Fallback xmlns="">
          <p:pic>
            <p:nvPicPr>
              <p:cNvPr id="1126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860" y="4341324"/>
                <a:ext cx="1224647" cy="5813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D3B3A6-1F78-44A6-9B16-EE05EEC4F524}" type="datetime1">
              <a:rPr lang="en-US" smtClean="0"/>
              <a:t>9/14/2020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A1EA8-BA23-4B2D-B66D-AA5B8FA8EB5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Finite State Transducers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608138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/>
              <a:t>FSA cannot help….</a:t>
            </a:r>
          </a:p>
          <a:p>
            <a:pPr eaLnBrk="1" hangingPunct="1"/>
            <a:r>
              <a:rPr lang="en-US" sz="3200"/>
              <a:t>The simple story</a:t>
            </a:r>
          </a:p>
          <a:p>
            <a:pPr lvl="1" eaLnBrk="1" hangingPunct="1"/>
            <a:r>
              <a:rPr lang="en-US" sz="2800"/>
              <a:t>Add another tape</a:t>
            </a:r>
          </a:p>
          <a:p>
            <a:pPr lvl="1" eaLnBrk="1" hangingPunct="1"/>
            <a:r>
              <a:rPr lang="en-US" sz="2800"/>
              <a:t>Add extra symbols to the transitions</a:t>
            </a:r>
          </a:p>
          <a:p>
            <a:pPr lvl="1" eaLnBrk="1" hangingPunct="1"/>
            <a:endParaRPr lang="en-US" sz="2800"/>
          </a:p>
          <a:p>
            <a:pPr lvl="1" eaLnBrk="1" hangingPunct="1"/>
            <a:r>
              <a:rPr lang="en-US" sz="2800"/>
              <a:t>On one tape we read “</a:t>
            </a:r>
            <a:r>
              <a:rPr lang="en-US" sz="2800">
                <a:solidFill>
                  <a:srgbClr val="A50021"/>
                </a:solidFill>
                <a:latin typeface="Courier New" pitchFamily="49" charset="0"/>
              </a:rPr>
              <a:t>cats</a:t>
            </a:r>
            <a:r>
              <a:rPr lang="en-US" sz="2800"/>
              <a:t>”, on the other we write “</a:t>
            </a:r>
            <a:r>
              <a:rPr lang="en-US" sz="2800">
                <a:solidFill>
                  <a:srgbClr val="A50021"/>
                </a:solidFill>
                <a:latin typeface="Courier New" pitchFamily="49" charset="0"/>
              </a:rPr>
              <a:t>cat +N +PL</a:t>
            </a:r>
            <a:r>
              <a:rPr lang="en-US" sz="2800"/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4699000"/>
              <a:ext cx="2343150" cy="579438"/>
            </p14:xfrm>
          </p:contentPart>
        </mc:Choice>
        <mc:Fallback xmlns="">
          <p:pic>
            <p:nvPicPr>
              <p:cNvPr id="1229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3520" y="4690722"/>
                <a:ext cx="2357549" cy="5963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7904FE-11F6-4058-BE71-F6A094EF4E01}" type="datetime1">
              <a:rPr lang="en-US" smtClean="0"/>
              <a:t>9/14/2020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24895-ADEE-4494-BBCF-24D48E15533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FSTs</a:t>
            </a: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1981200" y="388620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1925638" y="444658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25812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>
            <a:off x="3368675" y="387032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>
            <a:off x="4122738" y="387032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49053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2" name="Line 9"/>
          <p:cNvSpPr>
            <a:spLocks noChangeShapeType="1"/>
          </p:cNvSpPr>
          <p:nvPr/>
        </p:nvSpPr>
        <p:spPr bwMode="auto">
          <a:xfrm>
            <a:off x="5705475" y="389413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6488113" y="389413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>
            <a:off x="7245350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5" name="Line 12"/>
          <p:cNvSpPr>
            <a:spLocks noChangeShapeType="1"/>
          </p:cNvSpPr>
          <p:nvPr/>
        </p:nvSpPr>
        <p:spPr bwMode="auto">
          <a:xfrm>
            <a:off x="8027988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6" name="Freeform 13"/>
          <p:cNvSpPr>
            <a:spLocks/>
          </p:cNvSpPr>
          <p:nvPr/>
        </p:nvSpPr>
        <p:spPr bwMode="auto">
          <a:xfrm>
            <a:off x="1876425" y="388143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7" name="Freeform 14"/>
          <p:cNvSpPr>
            <a:spLocks/>
          </p:cNvSpPr>
          <p:nvPr/>
        </p:nvSpPr>
        <p:spPr bwMode="auto">
          <a:xfrm>
            <a:off x="8543925" y="388143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8" name="Line 15"/>
          <p:cNvSpPr>
            <a:spLocks noChangeShapeType="1"/>
          </p:cNvSpPr>
          <p:nvPr/>
        </p:nvSpPr>
        <p:spPr bwMode="auto">
          <a:xfrm>
            <a:off x="1927225" y="22590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1871663" y="2817813"/>
            <a:ext cx="66786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>
            <a:off x="25273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>
            <a:off x="3314700" y="2238375"/>
            <a:ext cx="1588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4068763" y="2238375"/>
            <a:ext cx="1587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48514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>
            <a:off x="5651500" y="22621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6434138" y="226218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>
            <a:off x="7191375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>
            <a:off x="7974013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8" name="Freeform 25"/>
          <p:cNvSpPr>
            <a:spLocks/>
          </p:cNvSpPr>
          <p:nvPr/>
        </p:nvSpPr>
        <p:spPr bwMode="auto">
          <a:xfrm>
            <a:off x="1822450" y="2251075"/>
            <a:ext cx="174625" cy="555625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2147483647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2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80"/>
                </a:lnTo>
                <a:lnTo>
                  <a:pt x="80" y="88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2"/>
                </a:lnTo>
                <a:lnTo>
                  <a:pt x="72" y="154"/>
                </a:lnTo>
                <a:lnTo>
                  <a:pt x="74" y="156"/>
                </a:lnTo>
                <a:lnTo>
                  <a:pt x="76" y="162"/>
                </a:lnTo>
                <a:lnTo>
                  <a:pt x="76" y="168"/>
                </a:lnTo>
                <a:lnTo>
                  <a:pt x="74" y="174"/>
                </a:lnTo>
                <a:lnTo>
                  <a:pt x="70" y="182"/>
                </a:lnTo>
                <a:lnTo>
                  <a:pt x="58" y="202"/>
                </a:lnTo>
                <a:lnTo>
                  <a:pt x="46" y="220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6"/>
                </a:lnTo>
                <a:lnTo>
                  <a:pt x="64" y="234"/>
                </a:lnTo>
                <a:lnTo>
                  <a:pt x="70" y="234"/>
                </a:lnTo>
                <a:lnTo>
                  <a:pt x="74" y="234"/>
                </a:lnTo>
                <a:lnTo>
                  <a:pt x="78" y="234"/>
                </a:lnTo>
                <a:lnTo>
                  <a:pt x="80" y="234"/>
                </a:lnTo>
                <a:lnTo>
                  <a:pt x="82" y="236"/>
                </a:lnTo>
                <a:lnTo>
                  <a:pt x="80" y="238"/>
                </a:lnTo>
                <a:lnTo>
                  <a:pt x="78" y="242"/>
                </a:lnTo>
                <a:lnTo>
                  <a:pt x="74" y="246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9" name="Freeform 26"/>
          <p:cNvSpPr>
            <a:spLocks/>
          </p:cNvSpPr>
          <p:nvPr/>
        </p:nvSpPr>
        <p:spPr bwMode="auto">
          <a:xfrm>
            <a:off x="8489950" y="2251075"/>
            <a:ext cx="166688" cy="566738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2147483647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4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6"/>
                </a:lnTo>
                <a:lnTo>
                  <a:pt x="16" y="122"/>
                </a:lnTo>
                <a:lnTo>
                  <a:pt x="6" y="128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8"/>
                </a:lnTo>
                <a:lnTo>
                  <a:pt x="74" y="164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8"/>
                </a:lnTo>
                <a:lnTo>
                  <a:pt x="36" y="222"/>
                </a:lnTo>
                <a:lnTo>
                  <a:pt x="36" y="226"/>
                </a:lnTo>
                <a:lnTo>
                  <a:pt x="36" y="228"/>
                </a:lnTo>
                <a:lnTo>
                  <a:pt x="40" y="230"/>
                </a:lnTo>
                <a:lnTo>
                  <a:pt x="44" y="230"/>
                </a:lnTo>
                <a:lnTo>
                  <a:pt x="48" y="230"/>
                </a:lnTo>
                <a:lnTo>
                  <a:pt x="54" y="230"/>
                </a:lnTo>
                <a:lnTo>
                  <a:pt x="58" y="228"/>
                </a:lnTo>
                <a:lnTo>
                  <a:pt x="64" y="228"/>
                </a:lnTo>
                <a:lnTo>
                  <a:pt x="68" y="228"/>
                </a:lnTo>
                <a:lnTo>
                  <a:pt x="72" y="228"/>
                </a:lnTo>
                <a:lnTo>
                  <a:pt x="74" y="228"/>
                </a:lnTo>
                <a:lnTo>
                  <a:pt x="74" y="232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0" name="Freeform 27"/>
          <p:cNvSpPr>
            <a:spLocks/>
          </p:cNvSpPr>
          <p:nvPr/>
        </p:nvSpPr>
        <p:spPr bwMode="auto">
          <a:xfrm>
            <a:off x="460375" y="2501900"/>
            <a:ext cx="198438" cy="250825"/>
          </a:xfrm>
          <a:custGeom>
            <a:avLst/>
            <a:gdLst>
              <a:gd name="T0" fmla="*/ 2147483647 w 98"/>
              <a:gd name="T1" fmla="*/ 2147483647 h 124"/>
              <a:gd name="T2" fmla="*/ 0 w 98"/>
              <a:gd name="T3" fmla="*/ 2147483647 h 124"/>
              <a:gd name="T4" fmla="*/ 0 w 98"/>
              <a:gd name="T5" fmla="*/ 2147483647 h 124"/>
              <a:gd name="T6" fmla="*/ 2147483647 w 98"/>
              <a:gd name="T7" fmla="*/ 2147483647 h 124"/>
              <a:gd name="T8" fmla="*/ 2147483647 w 98"/>
              <a:gd name="T9" fmla="*/ 2147483647 h 124"/>
              <a:gd name="T10" fmla="*/ 2147483647 w 98"/>
              <a:gd name="T11" fmla="*/ 2147483647 h 124"/>
              <a:gd name="T12" fmla="*/ 2147483647 w 98"/>
              <a:gd name="T13" fmla="*/ 2147483647 h 124"/>
              <a:gd name="T14" fmla="*/ 2147483647 w 98"/>
              <a:gd name="T15" fmla="*/ 2147483647 h 124"/>
              <a:gd name="T16" fmla="*/ 2147483647 w 98"/>
              <a:gd name="T17" fmla="*/ 2147483647 h 124"/>
              <a:gd name="T18" fmla="*/ 2147483647 w 98"/>
              <a:gd name="T19" fmla="*/ 2147483647 h 124"/>
              <a:gd name="T20" fmla="*/ 2147483647 w 98"/>
              <a:gd name="T21" fmla="*/ 2147483647 h 124"/>
              <a:gd name="T22" fmla="*/ 2147483647 w 98"/>
              <a:gd name="T23" fmla="*/ 2147483647 h 124"/>
              <a:gd name="T24" fmla="*/ 2147483647 w 98"/>
              <a:gd name="T25" fmla="*/ 2147483647 h 124"/>
              <a:gd name="T26" fmla="*/ 2147483647 w 98"/>
              <a:gd name="T27" fmla="*/ 2147483647 h 124"/>
              <a:gd name="T28" fmla="*/ 2147483647 w 98"/>
              <a:gd name="T29" fmla="*/ 2147483647 h 124"/>
              <a:gd name="T30" fmla="*/ 2147483647 w 98"/>
              <a:gd name="T31" fmla="*/ 2147483647 h 124"/>
              <a:gd name="T32" fmla="*/ 2147483647 w 98"/>
              <a:gd name="T33" fmla="*/ 2147483647 h 124"/>
              <a:gd name="T34" fmla="*/ 2147483647 w 98"/>
              <a:gd name="T35" fmla="*/ 2147483647 h 124"/>
              <a:gd name="T36" fmla="*/ 2147483647 w 98"/>
              <a:gd name="T37" fmla="*/ 0 h 124"/>
              <a:gd name="T38" fmla="*/ 2147483647 w 98"/>
              <a:gd name="T39" fmla="*/ 0 h 124"/>
              <a:gd name="T40" fmla="*/ 2147483647 w 98"/>
              <a:gd name="T41" fmla="*/ 2147483647 h 124"/>
              <a:gd name="T42" fmla="*/ 2147483647 w 98"/>
              <a:gd name="T43" fmla="*/ 2147483647 h 124"/>
              <a:gd name="T44" fmla="*/ 2147483647 w 98"/>
              <a:gd name="T45" fmla="*/ 2147483647 h 124"/>
              <a:gd name="T46" fmla="*/ 2147483647 w 98"/>
              <a:gd name="T47" fmla="*/ 2147483647 h 124"/>
              <a:gd name="T48" fmla="*/ 2147483647 w 98"/>
              <a:gd name="T49" fmla="*/ 2147483647 h 124"/>
              <a:gd name="T50" fmla="*/ 2147483647 w 98"/>
              <a:gd name="T51" fmla="*/ 2147483647 h 124"/>
              <a:gd name="T52" fmla="*/ 2147483647 w 98"/>
              <a:gd name="T53" fmla="*/ 2147483647 h 124"/>
              <a:gd name="T54" fmla="*/ 2147483647 w 98"/>
              <a:gd name="T55" fmla="*/ 2147483647 h 124"/>
              <a:gd name="T56" fmla="*/ 2147483647 w 98"/>
              <a:gd name="T57" fmla="*/ 2147483647 h 124"/>
              <a:gd name="T58" fmla="*/ 2147483647 w 98"/>
              <a:gd name="T59" fmla="*/ 2147483647 h 124"/>
              <a:gd name="T60" fmla="*/ 2147483647 w 98"/>
              <a:gd name="T61" fmla="*/ 2147483647 h 124"/>
              <a:gd name="T62" fmla="*/ 2147483647 w 98"/>
              <a:gd name="T63" fmla="*/ 2147483647 h 124"/>
              <a:gd name="T64" fmla="*/ 2147483647 w 98"/>
              <a:gd name="T65" fmla="*/ 2147483647 h 124"/>
              <a:gd name="T66" fmla="*/ 2147483647 w 98"/>
              <a:gd name="T67" fmla="*/ 2147483647 h 124"/>
              <a:gd name="T68" fmla="*/ 2147483647 w 98"/>
              <a:gd name="T69" fmla="*/ 2147483647 h 124"/>
              <a:gd name="T70" fmla="*/ 2147483647 w 98"/>
              <a:gd name="T71" fmla="*/ 2147483647 h 124"/>
              <a:gd name="T72" fmla="*/ 2147483647 w 98"/>
              <a:gd name="T73" fmla="*/ 2147483647 h 124"/>
              <a:gd name="T74" fmla="*/ 2147483647 w 98"/>
              <a:gd name="T75" fmla="*/ 2147483647 h 124"/>
              <a:gd name="T76" fmla="*/ 2147483647 w 98"/>
              <a:gd name="T77" fmla="*/ 2147483647 h 124"/>
              <a:gd name="T78" fmla="*/ 2147483647 w 98"/>
              <a:gd name="T79" fmla="*/ 2147483647 h 124"/>
              <a:gd name="T80" fmla="*/ 2147483647 w 98"/>
              <a:gd name="T81" fmla="*/ 2147483647 h 124"/>
              <a:gd name="T82" fmla="*/ 2147483647 w 98"/>
              <a:gd name="T83" fmla="*/ 2147483647 h 124"/>
              <a:gd name="T84" fmla="*/ 2147483647 w 98"/>
              <a:gd name="T85" fmla="*/ 2147483647 h 124"/>
              <a:gd name="T86" fmla="*/ 2147483647 w 98"/>
              <a:gd name="T87" fmla="*/ 2147483647 h 124"/>
              <a:gd name="T88" fmla="*/ 2147483647 w 98"/>
              <a:gd name="T89" fmla="*/ 2147483647 h 124"/>
              <a:gd name="T90" fmla="*/ 2147483647 w 98"/>
              <a:gd name="T91" fmla="*/ 2147483647 h 124"/>
              <a:gd name="T92" fmla="*/ 2147483647 w 98"/>
              <a:gd name="T93" fmla="*/ 2147483647 h 1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8"/>
              <a:gd name="T142" fmla="*/ 0 h 124"/>
              <a:gd name="T143" fmla="*/ 98 w 98"/>
              <a:gd name="T144" fmla="*/ 124 h 1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8" h="124">
                <a:moveTo>
                  <a:pt x="86" y="124"/>
                </a:moveTo>
                <a:lnTo>
                  <a:pt x="0" y="124"/>
                </a:lnTo>
                <a:lnTo>
                  <a:pt x="0" y="120"/>
                </a:lnTo>
                <a:lnTo>
                  <a:pt x="6" y="120"/>
                </a:lnTo>
                <a:lnTo>
                  <a:pt x="10" y="118"/>
                </a:lnTo>
                <a:lnTo>
                  <a:pt x="14" y="116"/>
                </a:lnTo>
                <a:lnTo>
                  <a:pt x="16" y="114"/>
                </a:lnTo>
                <a:lnTo>
                  <a:pt x="18" y="108"/>
                </a:lnTo>
                <a:lnTo>
                  <a:pt x="22" y="100"/>
                </a:lnTo>
                <a:lnTo>
                  <a:pt x="44" y="24"/>
                </a:lnTo>
                <a:lnTo>
                  <a:pt x="46" y="16"/>
                </a:lnTo>
                <a:lnTo>
                  <a:pt x="46" y="10"/>
                </a:lnTo>
                <a:lnTo>
                  <a:pt x="46" y="8"/>
                </a:lnTo>
                <a:lnTo>
                  <a:pt x="44" y="4"/>
                </a:lnTo>
                <a:lnTo>
                  <a:pt x="40" y="4"/>
                </a:lnTo>
                <a:lnTo>
                  <a:pt x="34" y="4"/>
                </a:lnTo>
                <a:lnTo>
                  <a:pt x="32" y="4"/>
                </a:lnTo>
                <a:lnTo>
                  <a:pt x="32" y="2"/>
                </a:lnTo>
                <a:lnTo>
                  <a:pt x="32" y="0"/>
                </a:lnTo>
                <a:lnTo>
                  <a:pt x="82" y="0"/>
                </a:lnTo>
                <a:lnTo>
                  <a:pt x="82" y="2"/>
                </a:lnTo>
                <a:lnTo>
                  <a:pt x="74" y="4"/>
                </a:lnTo>
                <a:lnTo>
                  <a:pt x="70" y="4"/>
                </a:lnTo>
                <a:lnTo>
                  <a:pt x="66" y="6"/>
                </a:lnTo>
                <a:lnTo>
                  <a:pt x="64" y="10"/>
                </a:lnTo>
                <a:lnTo>
                  <a:pt x="62" y="14"/>
                </a:lnTo>
                <a:lnTo>
                  <a:pt x="60" y="18"/>
                </a:lnTo>
                <a:lnTo>
                  <a:pt x="58" y="26"/>
                </a:lnTo>
                <a:lnTo>
                  <a:pt x="38" y="102"/>
                </a:lnTo>
                <a:lnTo>
                  <a:pt x="36" y="108"/>
                </a:lnTo>
                <a:lnTo>
                  <a:pt x="36" y="112"/>
                </a:lnTo>
                <a:lnTo>
                  <a:pt x="36" y="114"/>
                </a:lnTo>
                <a:lnTo>
                  <a:pt x="38" y="116"/>
                </a:lnTo>
                <a:lnTo>
                  <a:pt x="40" y="118"/>
                </a:lnTo>
                <a:lnTo>
                  <a:pt x="44" y="118"/>
                </a:lnTo>
                <a:lnTo>
                  <a:pt x="54" y="118"/>
                </a:lnTo>
                <a:lnTo>
                  <a:pt x="62" y="118"/>
                </a:lnTo>
                <a:lnTo>
                  <a:pt x="68" y="116"/>
                </a:lnTo>
                <a:lnTo>
                  <a:pt x="74" y="114"/>
                </a:lnTo>
                <a:lnTo>
                  <a:pt x="78" y="112"/>
                </a:lnTo>
                <a:lnTo>
                  <a:pt x="84" y="108"/>
                </a:lnTo>
                <a:lnTo>
                  <a:pt x="86" y="104"/>
                </a:lnTo>
                <a:lnTo>
                  <a:pt x="88" y="100"/>
                </a:lnTo>
                <a:lnTo>
                  <a:pt x="92" y="94"/>
                </a:lnTo>
                <a:lnTo>
                  <a:pt x="94" y="90"/>
                </a:lnTo>
                <a:lnTo>
                  <a:pt x="98" y="90"/>
                </a:lnTo>
                <a:lnTo>
                  <a:pt x="86" y="1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1" name="Freeform 28"/>
          <p:cNvSpPr>
            <a:spLocks noEditPoints="1"/>
          </p:cNvSpPr>
          <p:nvPr/>
        </p:nvSpPr>
        <p:spPr bwMode="auto">
          <a:xfrm>
            <a:off x="679450" y="2582863"/>
            <a:ext cx="144463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2147483647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0 h 86"/>
              <a:gd name="T58" fmla="*/ 2147483647 w 72"/>
              <a:gd name="T59" fmla="*/ 0 h 86"/>
              <a:gd name="T60" fmla="*/ 2147483647 w 72"/>
              <a:gd name="T61" fmla="*/ 0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48"/>
                </a:moveTo>
                <a:lnTo>
                  <a:pt x="16" y="52"/>
                </a:lnTo>
                <a:lnTo>
                  <a:pt x="16" y="56"/>
                </a:lnTo>
                <a:lnTo>
                  <a:pt x="18" y="62"/>
                </a:lnTo>
                <a:lnTo>
                  <a:pt x="22" y="68"/>
                </a:lnTo>
                <a:lnTo>
                  <a:pt x="28" y="72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2" y="70"/>
                </a:lnTo>
                <a:lnTo>
                  <a:pt x="56" y="66"/>
                </a:lnTo>
                <a:lnTo>
                  <a:pt x="64" y="60"/>
                </a:lnTo>
                <a:lnTo>
                  <a:pt x="66" y="62"/>
                </a:lnTo>
                <a:lnTo>
                  <a:pt x="46" y="80"/>
                </a:lnTo>
                <a:lnTo>
                  <a:pt x="26" y="86"/>
                </a:lnTo>
                <a:lnTo>
                  <a:pt x="18" y="84"/>
                </a:lnTo>
                <a:lnTo>
                  <a:pt x="12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58"/>
                </a:lnTo>
                <a:lnTo>
                  <a:pt x="2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4" y="2"/>
                </a:lnTo>
                <a:lnTo>
                  <a:pt x="68" y="4"/>
                </a:lnTo>
                <a:lnTo>
                  <a:pt x="72" y="8"/>
                </a:lnTo>
                <a:lnTo>
                  <a:pt x="72" y="14"/>
                </a:lnTo>
                <a:lnTo>
                  <a:pt x="70" y="20"/>
                </a:lnTo>
                <a:lnTo>
                  <a:pt x="66" y="28"/>
                </a:lnTo>
                <a:lnTo>
                  <a:pt x="60" y="34"/>
                </a:lnTo>
                <a:lnTo>
                  <a:pt x="54" y="38"/>
                </a:lnTo>
                <a:lnTo>
                  <a:pt x="44" y="42"/>
                </a:lnTo>
                <a:lnTo>
                  <a:pt x="36" y="46"/>
                </a:lnTo>
                <a:lnTo>
                  <a:pt x="28" y="48"/>
                </a:lnTo>
                <a:lnTo>
                  <a:pt x="16" y="48"/>
                </a:lnTo>
                <a:close/>
                <a:moveTo>
                  <a:pt x="18" y="44"/>
                </a:moveTo>
                <a:lnTo>
                  <a:pt x="28" y="42"/>
                </a:lnTo>
                <a:lnTo>
                  <a:pt x="38" y="40"/>
                </a:lnTo>
                <a:lnTo>
                  <a:pt x="46" y="34"/>
                </a:lnTo>
                <a:lnTo>
                  <a:pt x="54" y="26"/>
                </a:lnTo>
                <a:lnTo>
                  <a:pt x="58" y="20"/>
                </a:lnTo>
                <a:lnTo>
                  <a:pt x="58" y="12"/>
                </a:lnTo>
                <a:lnTo>
                  <a:pt x="58" y="10"/>
                </a:ln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6"/>
                </a:lnTo>
                <a:lnTo>
                  <a:pt x="38" y="8"/>
                </a:lnTo>
                <a:lnTo>
                  <a:pt x="32" y="14"/>
                </a:lnTo>
                <a:lnTo>
                  <a:pt x="26" y="22"/>
                </a:lnTo>
                <a:lnTo>
                  <a:pt x="20" y="32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2" name="Freeform 29"/>
          <p:cNvSpPr>
            <a:spLocks/>
          </p:cNvSpPr>
          <p:nvPr/>
        </p:nvSpPr>
        <p:spPr bwMode="auto">
          <a:xfrm>
            <a:off x="828675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0 h 86"/>
              <a:gd name="T12" fmla="*/ 2147483647 w 88"/>
              <a:gd name="T13" fmla="*/ 0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2147483647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2147483647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2147483647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0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2147483647 w 88"/>
              <a:gd name="T73" fmla="*/ 2147483647 h 86"/>
              <a:gd name="T74" fmla="*/ 2147483647 w 88"/>
              <a:gd name="T75" fmla="*/ 2147483647 h 86"/>
              <a:gd name="T76" fmla="*/ 2147483647 w 88"/>
              <a:gd name="T77" fmla="*/ 2147483647 h 86"/>
              <a:gd name="T78" fmla="*/ 2147483647 w 88"/>
              <a:gd name="T79" fmla="*/ 2147483647 h 86"/>
              <a:gd name="T80" fmla="*/ 2147483647 w 88"/>
              <a:gd name="T81" fmla="*/ 2147483647 h 86"/>
              <a:gd name="T82" fmla="*/ 2147483647 w 88"/>
              <a:gd name="T83" fmla="*/ 2147483647 h 86"/>
              <a:gd name="T84" fmla="*/ 2147483647 w 88"/>
              <a:gd name="T85" fmla="*/ 2147483647 h 86"/>
              <a:gd name="T86" fmla="*/ 2147483647 w 88"/>
              <a:gd name="T87" fmla="*/ 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86"/>
              <a:gd name="T134" fmla="*/ 88 w 88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86">
                <a:moveTo>
                  <a:pt x="38" y="0"/>
                </a:moveTo>
                <a:lnTo>
                  <a:pt x="42" y="6"/>
                </a:lnTo>
                <a:lnTo>
                  <a:pt x="44" y="10"/>
                </a:lnTo>
                <a:lnTo>
                  <a:pt x="46" y="14"/>
                </a:lnTo>
                <a:lnTo>
                  <a:pt x="48" y="20"/>
                </a:lnTo>
                <a:lnTo>
                  <a:pt x="50" y="30"/>
                </a:lnTo>
                <a:lnTo>
                  <a:pt x="58" y="16"/>
                </a:lnTo>
                <a:lnTo>
                  <a:pt x="62" y="12"/>
                </a:lnTo>
                <a:lnTo>
                  <a:pt x="66" y="6"/>
                </a:lnTo>
                <a:lnTo>
                  <a:pt x="70" y="4"/>
                </a:lnTo>
                <a:lnTo>
                  <a:pt x="74" y="0"/>
                </a:lnTo>
                <a:lnTo>
                  <a:pt x="76" y="0"/>
                </a:lnTo>
                <a:lnTo>
                  <a:pt x="80" y="0"/>
                </a:lnTo>
                <a:lnTo>
                  <a:pt x="82" y="0"/>
                </a:lnTo>
                <a:lnTo>
                  <a:pt x="86" y="2"/>
                </a:lnTo>
                <a:lnTo>
                  <a:pt x="88" y="6"/>
                </a:lnTo>
                <a:lnTo>
                  <a:pt x="88" y="8"/>
                </a:lnTo>
                <a:lnTo>
                  <a:pt x="88" y="12"/>
                </a:lnTo>
                <a:lnTo>
                  <a:pt x="86" y="14"/>
                </a:lnTo>
                <a:lnTo>
                  <a:pt x="84" y="16"/>
                </a:lnTo>
                <a:lnTo>
                  <a:pt x="80" y="18"/>
                </a:lnTo>
                <a:lnTo>
                  <a:pt x="78" y="18"/>
                </a:lnTo>
                <a:lnTo>
                  <a:pt x="76" y="16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6"/>
                </a:lnTo>
                <a:lnTo>
                  <a:pt x="62" y="20"/>
                </a:lnTo>
                <a:lnTo>
                  <a:pt x="56" y="26"/>
                </a:lnTo>
                <a:lnTo>
                  <a:pt x="52" y="34"/>
                </a:lnTo>
                <a:lnTo>
                  <a:pt x="60" y="64"/>
                </a:lnTo>
                <a:lnTo>
                  <a:pt x="62" y="70"/>
                </a:lnTo>
                <a:lnTo>
                  <a:pt x="64" y="74"/>
                </a:lnTo>
                <a:lnTo>
                  <a:pt x="66" y="74"/>
                </a:lnTo>
                <a:lnTo>
                  <a:pt x="68" y="74"/>
                </a:lnTo>
                <a:lnTo>
                  <a:pt x="70" y="72"/>
                </a:lnTo>
                <a:lnTo>
                  <a:pt x="74" y="68"/>
                </a:lnTo>
                <a:lnTo>
                  <a:pt x="78" y="62"/>
                </a:lnTo>
                <a:lnTo>
                  <a:pt x="82" y="62"/>
                </a:lnTo>
                <a:lnTo>
                  <a:pt x="76" y="74"/>
                </a:lnTo>
                <a:lnTo>
                  <a:pt x="68" y="82"/>
                </a:lnTo>
                <a:lnTo>
                  <a:pt x="62" y="84"/>
                </a:lnTo>
                <a:lnTo>
                  <a:pt x="58" y="86"/>
                </a:lnTo>
                <a:lnTo>
                  <a:pt x="54" y="84"/>
                </a:lnTo>
                <a:lnTo>
                  <a:pt x="50" y="80"/>
                </a:lnTo>
                <a:lnTo>
                  <a:pt x="50" y="76"/>
                </a:lnTo>
                <a:lnTo>
                  <a:pt x="48" y="70"/>
                </a:lnTo>
                <a:lnTo>
                  <a:pt x="46" y="62"/>
                </a:lnTo>
                <a:lnTo>
                  <a:pt x="42" y="50"/>
                </a:lnTo>
                <a:lnTo>
                  <a:pt x="36" y="60"/>
                </a:lnTo>
                <a:lnTo>
                  <a:pt x="30" y="70"/>
                </a:lnTo>
                <a:lnTo>
                  <a:pt x="24" y="76"/>
                </a:lnTo>
                <a:lnTo>
                  <a:pt x="20" y="82"/>
                </a:lnTo>
                <a:lnTo>
                  <a:pt x="14" y="84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2" y="70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2" y="72"/>
                </a:lnTo>
                <a:lnTo>
                  <a:pt x="16" y="74"/>
                </a:lnTo>
                <a:lnTo>
                  <a:pt x="18" y="74"/>
                </a:lnTo>
                <a:lnTo>
                  <a:pt x="20" y="72"/>
                </a:lnTo>
                <a:lnTo>
                  <a:pt x="22" y="70"/>
                </a:lnTo>
                <a:lnTo>
                  <a:pt x="26" y="66"/>
                </a:lnTo>
                <a:lnTo>
                  <a:pt x="30" y="58"/>
                </a:lnTo>
                <a:lnTo>
                  <a:pt x="36" y="52"/>
                </a:lnTo>
                <a:lnTo>
                  <a:pt x="38" y="48"/>
                </a:lnTo>
                <a:lnTo>
                  <a:pt x="40" y="44"/>
                </a:lnTo>
                <a:lnTo>
                  <a:pt x="38" y="34"/>
                </a:lnTo>
                <a:lnTo>
                  <a:pt x="36" y="26"/>
                </a:lnTo>
                <a:lnTo>
                  <a:pt x="34" y="22"/>
                </a:lnTo>
                <a:lnTo>
                  <a:pt x="34" y="20"/>
                </a:lnTo>
                <a:lnTo>
                  <a:pt x="30" y="16"/>
                </a:lnTo>
                <a:lnTo>
                  <a:pt x="28" y="12"/>
                </a:lnTo>
                <a:lnTo>
                  <a:pt x="24" y="10"/>
                </a:lnTo>
                <a:lnTo>
                  <a:pt x="18" y="10"/>
                </a:lnTo>
                <a:lnTo>
                  <a:pt x="16" y="10"/>
                </a:lnTo>
                <a:lnTo>
                  <a:pt x="14" y="10"/>
                </a:lnTo>
                <a:lnTo>
                  <a:pt x="14" y="6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3" name="Freeform 30"/>
          <p:cNvSpPr>
            <a:spLocks noEditPoints="1"/>
          </p:cNvSpPr>
          <p:nvPr/>
        </p:nvSpPr>
        <p:spPr bwMode="auto">
          <a:xfrm>
            <a:off x="1031875" y="2509838"/>
            <a:ext cx="84138" cy="247650"/>
          </a:xfrm>
          <a:custGeom>
            <a:avLst/>
            <a:gdLst>
              <a:gd name="T0" fmla="*/ 2147483647 w 42"/>
              <a:gd name="T1" fmla="*/ 0 h 122"/>
              <a:gd name="T2" fmla="*/ 2147483647 w 42"/>
              <a:gd name="T3" fmla="*/ 2147483647 h 122"/>
              <a:gd name="T4" fmla="*/ 2147483647 w 42"/>
              <a:gd name="T5" fmla="*/ 2147483647 h 122"/>
              <a:gd name="T6" fmla="*/ 2147483647 w 42"/>
              <a:gd name="T7" fmla="*/ 2147483647 h 122"/>
              <a:gd name="T8" fmla="*/ 2147483647 w 42"/>
              <a:gd name="T9" fmla="*/ 2147483647 h 122"/>
              <a:gd name="T10" fmla="*/ 2147483647 w 42"/>
              <a:gd name="T11" fmla="*/ 2147483647 h 122"/>
              <a:gd name="T12" fmla="*/ 2147483647 w 42"/>
              <a:gd name="T13" fmla="*/ 2147483647 h 122"/>
              <a:gd name="T14" fmla="*/ 2147483647 w 42"/>
              <a:gd name="T15" fmla="*/ 2147483647 h 122"/>
              <a:gd name="T16" fmla="*/ 2147483647 w 42"/>
              <a:gd name="T17" fmla="*/ 2147483647 h 122"/>
              <a:gd name="T18" fmla="*/ 2147483647 w 42"/>
              <a:gd name="T19" fmla="*/ 2147483647 h 122"/>
              <a:gd name="T20" fmla="*/ 2147483647 w 42"/>
              <a:gd name="T21" fmla="*/ 2147483647 h 122"/>
              <a:gd name="T22" fmla="*/ 2147483647 w 42"/>
              <a:gd name="T23" fmla="*/ 2147483647 h 122"/>
              <a:gd name="T24" fmla="*/ 2147483647 w 42"/>
              <a:gd name="T25" fmla="*/ 2147483647 h 122"/>
              <a:gd name="T26" fmla="*/ 2147483647 w 42"/>
              <a:gd name="T27" fmla="*/ 2147483647 h 122"/>
              <a:gd name="T28" fmla="*/ 2147483647 w 42"/>
              <a:gd name="T29" fmla="*/ 2147483647 h 122"/>
              <a:gd name="T30" fmla="*/ 2147483647 w 42"/>
              <a:gd name="T31" fmla="*/ 2147483647 h 122"/>
              <a:gd name="T32" fmla="*/ 2147483647 w 42"/>
              <a:gd name="T33" fmla="*/ 0 h 122"/>
              <a:gd name="T34" fmla="*/ 2147483647 w 42"/>
              <a:gd name="T35" fmla="*/ 2147483647 h 122"/>
              <a:gd name="T36" fmla="*/ 2147483647 w 42"/>
              <a:gd name="T37" fmla="*/ 2147483647 h 122"/>
              <a:gd name="T38" fmla="*/ 2147483647 w 42"/>
              <a:gd name="T39" fmla="*/ 2147483647 h 122"/>
              <a:gd name="T40" fmla="*/ 2147483647 w 42"/>
              <a:gd name="T41" fmla="*/ 2147483647 h 122"/>
              <a:gd name="T42" fmla="*/ 2147483647 w 42"/>
              <a:gd name="T43" fmla="*/ 2147483647 h 122"/>
              <a:gd name="T44" fmla="*/ 2147483647 w 42"/>
              <a:gd name="T45" fmla="*/ 2147483647 h 122"/>
              <a:gd name="T46" fmla="*/ 2147483647 w 42"/>
              <a:gd name="T47" fmla="*/ 2147483647 h 122"/>
              <a:gd name="T48" fmla="*/ 2147483647 w 42"/>
              <a:gd name="T49" fmla="*/ 2147483647 h 122"/>
              <a:gd name="T50" fmla="*/ 2147483647 w 42"/>
              <a:gd name="T51" fmla="*/ 2147483647 h 122"/>
              <a:gd name="T52" fmla="*/ 2147483647 w 42"/>
              <a:gd name="T53" fmla="*/ 2147483647 h 122"/>
              <a:gd name="T54" fmla="*/ 2147483647 w 42"/>
              <a:gd name="T55" fmla="*/ 2147483647 h 122"/>
              <a:gd name="T56" fmla="*/ 2147483647 w 42"/>
              <a:gd name="T57" fmla="*/ 2147483647 h 122"/>
              <a:gd name="T58" fmla="*/ 2147483647 w 42"/>
              <a:gd name="T59" fmla="*/ 2147483647 h 122"/>
              <a:gd name="T60" fmla="*/ 2147483647 w 42"/>
              <a:gd name="T61" fmla="*/ 2147483647 h 122"/>
              <a:gd name="T62" fmla="*/ 2147483647 w 42"/>
              <a:gd name="T63" fmla="*/ 2147483647 h 122"/>
              <a:gd name="T64" fmla="*/ 2147483647 w 42"/>
              <a:gd name="T65" fmla="*/ 2147483647 h 122"/>
              <a:gd name="T66" fmla="*/ 2147483647 w 42"/>
              <a:gd name="T67" fmla="*/ 2147483647 h 122"/>
              <a:gd name="T68" fmla="*/ 2147483647 w 42"/>
              <a:gd name="T69" fmla="*/ 2147483647 h 122"/>
              <a:gd name="T70" fmla="*/ 2147483647 w 42"/>
              <a:gd name="T71" fmla="*/ 2147483647 h 122"/>
              <a:gd name="T72" fmla="*/ 0 w 42"/>
              <a:gd name="T73" fmla="*/ 2147483647 h 122"/>
              <a:gd name="T74" fmla="*/ 0 w 42"/>
              <a:gd name="T75" fmla="*/ 2147483647 h 122"/>
              <a:gd name="T76" fmla="*/ 0 w 42"/>
              <a:gd name="T77" fmla="*/ 2147483647 h 122"/>
              <a:gd name="T78" fmla="*/ 2147483647 w 42"/>
              <a:gd name="T79" fmla="*/ 2147483647 h 122"/>
              <a:gd name="T80" fmla="*/ 2147483647 w 42"/>
              <a:gd name="T81" fmla="*/ 2147483647 h 122"/>
              <a:gd name="T82" fmla="*/ 2147483647 w 42"/>
              <a:gd name="T83" fmla="*/ 2147483647 h 122"/>
              <a:gd name="T84" fmla="*/ 2147483647 w 42"/>
              <a:gd name="T85" fmla="*/ 2147483647 h 122"/>
              <a:gd name="T86" fmla="*/ 2147483647 w 42"/>
              <a:gd name="T87" fmla="*/ 2147483647 h 122"/>
              <a:gd name="T88" fmla="*/ 2147483647 w 42"/>
              <a:gd name="T89" fmla="*/ 2147483647 h 122"/>
              <a:gd name="T90" fmla="*/ 2147483647 w 42"/>
              <a:gd name="T91" fmla="*/ 2147483647 h 122"/>
              <a:gd name="T92" fmla="*/ 2147483647 w 42"/>
              <a:gd name="T93" fmla="*/ 2147483647 h 122"/>
              <a:gd name="T94" fmla="*/ 2147483647 w 42"/>
              <a:gd name="T95" fmla="*/ 2147483647 h 122"/>
              <a:gd name="T96" fmla="*/ 2147483647 w 42"/>
              <a:gd name="T97" fmla="*/ 2147483647 h 122"/>
              <a:gd name="T98" fmla="*/ 2147483647 w 42"/>
              <a:gd name="T99" fmla="*/ 2147483647 h 122"/>
              <a:gd name="T100" fmla="*/ 2147483647 w 42"/>
              <a:gd name="T101" fmla="*/ 2147483647 h 122"/>
              <a:gd name="T102" fmla="*/ 2147483647 w 42"/>
              <a:gd name="T103" fmla="*/ 2147483647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122"/>
              <a:gd name="T158" fmla="*/ 42 w 42"/>
              <a:gd name="T159" fmla="*/ 122 h 1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122">
                <a:moveTo>
                  <a:pt x="34" y="0"/>
                </a:moveTo>
                <a:lnTo>
                  <a:pt x="36" y="2"/>
                </a:lnTo>
                <a:lnTo>
                  <a:pt x="40" y="4"/>
                </a:ln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0" y="16"/>
                </a:lnTo>
                <a:lnTo>
                  <a:pt x="36" y="18"/>
                </a:lnTo>
                <a:lnTo>
                  <a:pt x="34" y="18"/>
                </a:lnTo>
                <a:lnTo>
                  <a:pt x="30" y="18"/>
                </a:lnTo>
                <a:lnTo>
                  <a:pt x="28" y="16"/>
                </a:lnTo>
                <a:lnTo>
                  <a:pt x="26" y="14"/>
                </a:lnTo>
                <a:lnTo>
                  <a:pt x="24" y="10"/>
                </a:lnTo>
                <a:lnTo>
                  <a:pt x="26" y="6"/>
                </a:lnTo>
                <a:lnTo>
                  <a:pt x="28" y="4"/>
                </a:lnTo>
                <a:lnTo>
                  <a:pt x="30" y="2"/>
                </a:lnTo>
                <a:lnTo>
                  <a:pt x="34" y="0"/>
                </a:lnTo>
                <a:close/>
                <a:moveTo>
                  <a:pt x="36" y="36"/>
                </a:moveTo>
                <a:lnTo>
                  <a:pt x="16" y="102"/>
                </a:lnTo>
                <a:lnTo>
                  <a:pt x="14" y="106"/>
                </a:lnTo>
                <a:lnTo>
                  <a:pt x="14" y="110"/>
                </a:lnTo>
                <a:lnTo>
                  <a:pt x="16" y="112"/>
                </a:lnTo>
                <a:lnTo>
                  <a:pt x="18" y="112"/>
                </a:lnTo>
                <a:lnTo>
                  <a:pt x="20" y="110"/>
                </a:lnTo>
                <a:lnTo>
                  <a:pt x="24" y="106"/>
                </a:lnTo>
                <a:lnTo>
                  <a:pt x="28" y="100"/>
                </a:lnTo>
                <a:lnTo>
                  <a:pt x="30" y="102"/>
                </a:lnTo>
                <a:lnTo>
                  <a:pt x="24" y="110"/>
                </a:lnTo>
                <a:lnTo>
                  <a:pt x="18" y="118"/>
                </a:lnTo>
                <a:lnTo>
                  <a:pt x="12" y="120"/>
                </a:lnTo>
                <a:lnTo>
                  <a:pt x="6" y="122"/>
                </a:lnTo>
                <a:lnTo>
                  <a:pt x="4" y="122"/>
                </a:lnTo>
                <a:lnTo>
                  <a:pt x="2" y="120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2" y="102"/>
                </a:lnTo>
                <a:lnTo>
                  <a:pt x="14" y="60"/>
                </a:lnTo>
                <a:lnTo>
                  <a:pt x="16" y="54"/>
                </a:lnTo>
                <a:lnTo>
                  <a:pt x="18" y="50"/>
                </a:lnTo>
                <a:lnTo>
                  <a:pt x="18" y="48"/>
                </a:lnTo>
                <a:lnTo>
                  <a:pt x="18" y="46"/>
                </a:lnTo>
                <a:lnTo>
                  <a:pt x="16" y="44"/>
                </a:lnTo>
                <a:lnTo>
                  <a:pt x="14" y="44"/>
                </a:lnTo>
                <a:lnTo>
                  <a:pt x="12" y="42"/>
                </a:lnTo>
                <a:lnTo>
                  <a:pt x="10" y="42"/>
                </a:lnTo>
                <a:lnTo>
                  <a:pt x="4" y="44"/>
                </a:lnTo>
                <a:lnTo>
                  <a:pt x="4" y="40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4" name="Freeform 31"/>
          <p:cNvSpPr>
            <a:spLocks/>
          </p:cNvSpPr>
          <p:nvPr/>
        </p:nvSpPr>
        <p:spPr bwMode="auto">
          <a:xfrm>
            <a:off x="1128713" y="2582863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0 h 86"/>
              <a:gd name="T40" fmla="*/ 2147483647 w 74"/>
              <a:gd name="T41" fmla="*/ 0 h 86"/>
              <a:gd name="T42" fmla="*/ 2147483647 w 74"/>
              <a:gd name="T43" fmla="*/ 0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6" y="60"/>
                </a:moveTo>
                <a:lnTo>
                  <a:pt x="56" y="70"/>
                </a:lnTo>
                <a:lnTo>
                  <a:pt x="46" y="78"/>
                </a:lnTo>
                <a:lnTo>
                  <a:pt x="40" y="82"/>
                </a:lnTo>
                <a:lnTo>
                  <a:pt x="34" y="84"/>
                </a:lnTo>
                <a:lnTo>
                  <a:pt x="26" y="86"/>
                </a:lnTo>
                <a:lnTo>
                  <a:pt x="20" y="84"/>
                </a:lnTo>
                <a:lnTo>
                  <a:pt x="12" y="82"/>
                </a:lnTo>
                <a:lnTo>
                  <a:pt x="8" y="78"/>
                </a:lnTo>
                <a:lnTo>
                  <a:pt x="4" y="72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4" y="14"/>
                </a:lnTo>
                <a:lnTo>
                  <a:pt x="74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0"/>
                </a:lnTo>
                <a:lnTo>
                  <a:pt x="58" y="18"/>
                </a:lnTo>
                <a:lnTo>
                  <a:pt x="58" y="16"/>
                </a:lnTo>
                <a:lnTo>
                  <a:pt x="60" y="14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4"/>
                </a:lnTo>
                <a:lnTo>
                  <a:pt x="54" y="4"/>
                </a:lnTo>
                <a:lnTo>
                  <a:pt x="46" y="6"/>
                </a:lnTo>
                <a:lnTo>
                  <a:pt x="38" y="10"/>
                </a:lnTo>
                <a:lnTo>
                  <a:pt x="30" y="18"/>
                </a:lnTo>
                <a:lnTo>
                  <a:pt x="24" y="28"/>
                </a:lnTo>
                <a:lnTo>
                  <a:pt x="18" y="40"/>
                </a:lnTo>
                <a:lnTo>
                  <a:pt x="16" y="54"/>
                </a:lnTo>
                <a:lnTo>
                  <a:pt x="18" y="60"/>
                </a:lnTo>
                <a:lnTo>
                  <a:pt x="18" y="64"/>
                </a:lnTo>
                <a:lnTo>
                  <a:pt x="22" y="68"/>
                </a:lnTo>
                <a:lnTo>
                  <a:pt x="26" y="72"/>
                </a:lnTo>
                <a:lnTo>
                  <a:pt x="30" y="74"/>
                </a:lnTo>
                <a:lnTo>
                  <a:pt x="36" y="74"/>
                </a:lnTo>
                <a:lnTo>
                  <a:pt x="42" y="74"/>
                </a:lnTo>
                <a:lnTo>
                  <a:pt x="48" y="70"/>
                </a:lnTo>
                <a:lnTo>
                  <a:pt x="54" y="66"/>
                </a:lnTo>
                <a:lnTo>
                  <a:pt x="62" y="58"/>
                </a:lnTo>
                <a:lnTo>
                  <a:pt x="6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5" name="Freeform 32"/>
          <p:cNvSpPr>
            <a:spLocks noEditPoints="1"/>
          </p:cNvSpPr>
          <p:nvPr/>
        </p:nvSpPr>
        <p:spPr bwMode="auto">
          <a:xfrm>
            <a:off x="1295400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0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2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4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2"/>
                </a:lnTo>
                <a:lnTo>
                  <a:pt x="56" y="66"/>
                </a:lnTo>
                <a:lnTo>
                  <a:pt x="58" y="60"/>
                </a:lnTo>
                <a:lnTo>
                  <a:pt x="48" y="68"/>
                </a:lnTo>
                <a:lnTo>
                  <a:pt x="40" y="76"/>
                </a:lnTo>
                <a:lnTo>
                  <a:pt x="34" y="82"/>
                </a:lnTo>
                <a:lnTo>
                  <a:pt x="26" y="84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6"/>
                </a:lnTo>
                <a:lnTo>
                  <a:pt x="0" y="70"/>
                </a:lnTo>
                <a:lnTo>
                  <a:pt x="0" y="64"/>
                </a:lnTo>
                <a:lnTo>
                  <a:pt x="0" y="54"/>
                </a:lnTo>
                <a:lnTo>
                  <a:pt x="4" y="44"/>
                </a:lnTo>
                <a:lnTo>
                  <a:pt x="10" y="34"/>
                </a:lnTo>
                <a:lnTo>
                  <a:pt x="16" y="24"/>
                </a:lnTo>
                <a:lnTo>
                  <a:pt x="24" y="14"/>
                </a:lnTo>
                <a:lnTo>
                  <a:pt x="34" y="8"/>
                </a:lnTo>
                <a:lnTo>
                  <a:pt x="40" y="4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4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0" y="60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4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6" name="Freeform 33"/>
          <p:cNvSpPr>
            <a:spLocks/>
          </p:cNvSpPr>
          <p:nvPr/>
        </p:nvSpPr>
        <p:spPr bwMode="auto">
          <a:xfrm>
            <a:off x="1489075" y="2489200"/>
            <a:ext cx="98425" cy="268288"/>
          </a:xfrm>
          <a:custGeom>
            <a:avLst/>
            <a:gdLst>
              <a:gd name="T0" fmla="*/ 2147483647 w 48"/>
              <a:gd name="T1" fmla="*/ 0 h 132"/>
              <a:gd name="T2" fmla="*/ 2147483647 w 48"/>
              <a:gd name="T3" fmla="*/ 2147483647 h 132"/>
              <a:gd name="T4" fmla="*/ 2147483647 w 48"/>
              <a:gd name="T5" fmla="*/ 2147483647 h 132"/>
              <a:gd name="T6" fmla="*/ 2147483647 w 48"/>
              <a:gd name="T7" fmla="*/ 2147483647 h 132"/>
              <a:gd name="T8" fmla="*/ 2147483647 w 48"/>
              <a:gd name="T9" fmla="*/ 2147483647 h 132"/>
              <a:gd name="T10" fmla="*/ 2147483647 w 48"/>
              <a:gd name="T11" fmla="*/ 2147483647 h 132"/>
              <a:gd name="T12" fmla="*/ 2147483647 w 48"/>
              <a:gd name="T13" fmla="*/ 2147483647 h 132"/>
              <a:gd name="T14" fmla="*/ 2147483647 w 48"/>
              <a:gd name="T15" fmla="*/ 2147483647 h 132"/>
              <a:gd name="T16" fmla="*/ 2147483647 w 48"/>
              <a:gd name="T17" fmla="*/ 2147483647 h 132"/>
              <a:gd name="T18" fmla="*/ 2147483647 w 48"/>
              <a:gd name="T19" fmla="*/ 2147483647 h 132"/>
              <a:gd name="T20" fmla="*/ 2147483647 w 48"/>
              <a:gd name="T21" fmla="*/ 2147483647 h 132"/>
              <a:gd name="T22" fmla="*/ 2147483647 w 48"/>
              <a:gd name="T23" fmla="*/ 2147483647 h 132"/>
              <a:gd name="T24" fmla="*/ 2147483647 w 48"/>
              <a:gd name="T25" fmla="*/ 2147483647 h 132"/>
              <a:gd name="T26" fmla="*/ 2147483647 w 48"/>
              <a:gd name="T27" fmla="*/ 2147483647 h 132"/>
              <a:gd name="T28" fmla="*/ 2147483647 w 48"/>
              <a:gd name="T29" fmla="*/ 2147483647 h 132"/>
              <a:gd name="T30" fmla="*/ 2147483647 w 48"/>
              <a:gd name="T31" fmla="*/ 2147483647 h 132"/>
              <a:gd name="T32" fmla="*/ 2147483647 w 48"/>
              <a:gd name="T33" fmla="*/ 2147483647 h 132"/>
              <a:gd name="T34" fmla="*/ 2147483647 w 48"/>
              <a:gd name="T35" fmla="*/ 2147483647 h 132"/>
              <a:gd name="T36" fmla="*/ 2147483647 w 48"/>
              <a:gd name="T37" fmla="*/ 2147483647 h 132"/>
              <a:gd name="T38" fmla="*/ 2147483647 w 48"/>
              <a:gd name="T39" fmla="*/ 2147483647 h 132"/>
              <a:gd name="T40" fmla="*/ 2147483647 w 48"/>
              <a:gd name="T41" fmla="*/ 2147483647 h 132"/>
              <a:gd name="T42" fmla="*/ 0 w 48"/>
              <a:gd name="T43" fmla="*/ 2147483647 h 132"/>
              <a:gd name="T44" fmla="*/ 0 w 48"/>
              <a:gd name="T45" fmla="*/ 2147483647 h 132"/>
              <a:gd name="T46" fmla="*/ 0 w 48"/>
              <a:gd name="T47" fmla="*/ 2147483647 h 132"/>
              <a:gd name="T48" fmla="*/ 0 w 48"/>
              <a:gd name="T49" fmla="*/ 2147483647 h 132"/>
              <a:gd name="T50" fmla="*/ 2147483647 w 48"/>
              <a:gd name="T51" fmla="*/ 2147483647 h 132"/>
              <a:gd name="T52" fmla="*/ 2147483647 w 48"/>
              <a:gd name="T53" fmla="*/ 2147483647 h 132"/>
              <a:gd name="T54" fmla="*/ 2147483647 w 48"/>
              <a:gd name="T55" fmla="*/ 2147483647 h 132"/>
              <a:gd name="T56" fmla="*/ 2147483647 w 48"/>
              <a:gd name="T57" fmla="*/ 2147483647 h 132"/>
              <a:gd name="T58" fmla="*/ 2147483647 w 48"/>
              <a:gd name="T59" fmla="*/ 2147483647 h 132"/>
              <a:gd name="T60" fmla="*/ 2147483647 w 48"/>
              <a:gd name="T61" fmla="*/ 2147483647 h 132"/>
              <a:gd name="T62" fmla="*/ 2147483647 w 48"/>
              <a:gd name="T63" fmla="*/ 2147483647 h 132"/>
              <a:gd name="T64" fmla="*/ 2147483647 w 48"/>
              <a:gd name="T65" fmla="*/ 2147483647 h 132"/>
              <a:gd name="T66" fmla="*/ 2147483647 w 48"/>
              <a:gd name="T67" fmla="*/ 2147483647 h 132"/>
              <a:gd name="T68" fmla="*/ 2147483647 w 48"/>
              <a:gd name="T69" fmla="*/ 2147483647 h 132"/>
              <a:gd name="T70" fmla="*/ 2147483647 w 48"/>
              <a:gd name="T71" fmla="*/ 2147483647 h 132"/>
              <a:gd name="T72" fmla="*/ 2147483647 w 48"/>
              <a:gd name="T73" fmla="*/ 2147483647 h 132"/>
              <a:gd name="T74" fmla="*/ 2147483647 w 48"/>
              <a:gd name="T75" fmla="*/ 0 h 1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"/>
              <a:gd name="T115" fmla="*/ 0 h 132"/>
              <a:gd name="T116" fmla="*/ 48 w 48"/>
              <a:gd name="T117" fmla="*/ 132 h 1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" h="132">
                <a:moveTo>
                  <a:pt x="48" y="0"/>
                </a:moveTo>
                <a:lnTo>
                  <a:pt x="16" y="108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6" y="122"/>
                </a:lnTo>
                <a:lnTo>
                  <a:pt x="18" y="122"/>
                </a:lnTo>
                <a:lnTo>
                  <a:pt x="20" y="122"/>
                </a:lnTo>
                <a:lnTo>
                  <a:pt x="22" y="120"/>
                </a:lnTo>
                <a:lnTo>
                  <a:pt x="26" y="116"/>
                </a:lnTo>
                <a:lnTo>
                  <a:pt x="30" y="108"/>
                </a:lnTo>
                <a:lnTo>
                  <a:pt x="34" y="112"/>
                </a:lnTo>
                <a:lnTo>
                  <a:pt x="28" y="118"/>
                </a:lnTo>
                <a:lnTo>
                  <a:pt x="24" y="124"/>
                </a:lnTo>
                <a:lnTo>
                  <a:pt x="18" y="128"/>
                </a:lnTo>
                <a:lnTo>
                  <a:pt x="12" y="130"/>
                </a:lnTo>
                <a:lnTo>
                  <a:pt x="8" y="132"/>
                </a:lnTo>
                <a:lnTo>
                  <a:pt x="4" y="132"/>
                </a:lnTo>
                <a:lnTo>
                  <a:pt x="2" y="130"/>
                </a:lnTo>
                <a:lnTo>
                  <a:pt x="0" y="126"/>
                </a:lnTo>
                <a:lnTo>
                  <a:pt x="0" y="124"/>
                </a:lnTo>
                <a:lnTo>
                  <a:pt x="0" y="122"/>
                </a:lnTo>
                <a:lnTo>
                  <a:pt x="0" y="116"/>
                </a:lnTo>
                <a:lnTo>
                  <a:pt x="2" y="110"/>
                </a:lnTo>
                <a:lnTo>
                  <a:pt x="28" y="22"/>
                </a:lnTo>
                <a:lnTo>
                  <a:pt x="30" y="16"/>
                </a:lnTo>
                <a:lnTo>
                  <a:pt x="30" y="14"/>
                </a:lnTo>
                <a:lnTo>
                  <a:pt x="30" y="12"/>
                </a:lnTo>
                <a:lnTo>
                  <a:pt x="30" y="10"/>
                </a:lnTo>
                <a:lnTo>
                  <a:pt x="28" y="8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18" y="8"/>
                </a:lnTo>
                <a:lnTo>
                  <a:pt x="18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7" name="Freeform 34"/>
          <p:cNvSpPr>
            <a:spLocks/>
          </p:cNvSpPr>
          <p:nvPr/>
        </p:nvSpPr>
        <p:spPr bwMode="auto">
          <a:xfrm>
            <a:off x="611188" y="4100513"/>
            <a:ext cx="206375" cy="260350"/>
          </a:xfrm>
          <a:custGeom>
            <a:avLst/>
            <a:gdLst>
              <a:gd name="T0" fmla="*/ 2147483647 w 102"/>
              <a:gd name="T1" fmla="*/ 2147483647 h 128"/>
              <a:gd name="T2" fmla="*/ 2147483647 w 102"/>
              <a:gd name="T3" fmla="*/ 2147483647 h 128"/>
              <a:gd name="T4" fmla="*/ 2147483647 w 102"/>
              <a:gd name="T5" fmla="*/ 2147483647 h 128"/>
              <a:gd name="T6" fmla="*/ 2147483647 w 102"/>
              <a:gd name="T7" fmla="*/ 2147483647 h 128"/>
              <a:gd name="T8" fmla="*/ 2147483647 w 102"/>
              <a:gd name="T9" fmla="*/ 2147483647 h 128"/>
              <a:gd name="T10" fmla="*/ 2147483647 w 102"/>
              <a:gd name="T11" fmla="*/ 2147483647 h 128"/>
              <a:gd name="T12" fmla="*/ 2147483647 w 102"/>
              <a:gd name="T13" fmla="*/ 2147483647 h 128"/>
              <a:gd name="T14" fmla="*/ 2147483647 w 102"/>
              <a:gd name="T15" fmla="*/ 2147483647 h 128"/>
              <a:gd name="T16" fmla="*/ 2147483647 w 102"/>
              <a:gd name="T17" fmla="*/ 2147483647 h 128"/>
              <a:gd name="T18" fmla="*/ 2147483647 w 102"/>
              <a:gd name="T19" fmla="*/ 2147483647 h 128"/>
              <a:gd name="T20" fmla="*/ 2147483647 w 102"/>
              <a:gd name="T21" fmla="*/ 2147483647 h 128"/>
              <a:gd name="T22" fmla="*/ 2147483647 w 102"/>
              <a:gd name="T23" fmla="*/ 2147483647 h 128"/>
              <a:gd name="T24" fmla="*/ 2147483647 w 102"/>
              <a:gd name="T25" fmla="*/ 2147483647 h 128"/>
              <a:gd name="T26" fmla="*/ 2147483647 w 102"/>
              <a:gd name="T27" fmla="*/ 2147483647 h 128"/>
              <a:gd name="T28" fmla="*/ 2147483647 w 102"/>
              <a:gd name="T29" fmla="*/ 2147483647 h 128"/>
              <a:gd name="T30" fmla="*/ 2147483647 w 102"/>
              <a:gd name="T31" fmla="*/ 2147483647 h 128"/>
              <a:gd name="T32" fmla="*/ 2147483647 w 102"/>
              <a:gd name="T33" fmla="*/ 0 h 128"/>
              <a:gd name="T34" fmla="*/ 2147483647 w 102"/>
              <a:gd name="T35" fmla="*/ 0 h 128"/>
              <a:gd name="T36" fmla="*/ 2147483647 w 102"/>
              <a:gd name="T37" fmla="*/ 2147483647 h 128"/>
              <a:gd name="T38" fmla="*/ 2147483647 w 102"/>
              <a:gd name="T39" fmla="*/ 2147483647 h 128"/>
              <a:gd name="T40" fmla="*/ 2147483647 w 102"/>
              <a:gd name="T41" fmla="*/ 2147483647 h 128"/>
              <a:gd name="T42" fmla="*/ 2147483647 w 102"/>
              <a:gd name="T43" fmla="*/ 2147483647 h 128"/>
              <a:gd name="T44" fmla="*/ 2147483647 w 102"/>
              <a:gd name="T45" fmla="*/ 0 h 128"/>
              <a:gd name="T46" fmla="*/ 2147483647 w 102"/>
              <a:gd name="T47" fmla="*/ 2147483647 h 128"/>
              <a:gd name="T48" fmla="*/ 2147483647 w 102"/>
              <a:gd name="T49" fmla="*/ 2147483647 h 128"/>
              <a:gd name="T50" fmla="*/ 2147483647 w 102"/>
              <a:gd name="T51" fmla="*/ 2147483647 h 128"/>
              <a:gd name="T52" fmla="*/ 2147483647 w 102"/>
              <a:gd name="T53" fmla="*/ 2147483647 h 128"/>
              <a:gd name="T54" fmla="*/ 2147483647 w 102"/>
              <a:gd name="T55" fmla="*/ 2147483647 h 128"/>
              <a:gd name="T56" fmla="*/ 2147483647 w 102"/>
              <a:gd name="T57" fmla="*/ 2147483647 h 128"/>
              <a:gd name="T58" fmla="*/ 2147483647 w 102"/>
              <a:gd name="T59" fmla="*/ 2147483647 h 128"/>
              <a:gd name="T60" fmla="*/ 2147483647 w 102"/>
              <a:gd name="T61" fmla="*/ 2147483647 h 128"/>
              <a:gd name="T62" fmla="*/ 2147483647 w 102"/>
              <a:gd name="T63" fmla="*/ 2147483647 h 128"/>
              <a:gd name="T64" fmla="*/ 2147483647 w 102"/>
              <a:gd name="T65" fmla="*/ 2147483647 h 128"/>
              <a:gd name="T66" fmla="*/ 2147483647 w 102"/>
              <a:gd name="T67" fmla="*/ 2147483647 h 128"/>
              <a:gd name="T68" fmla="*/ 2147483647 w 102"/>
              <a:gd name="T69" fmla="*/ 2147483647 h 128"/>
              <a:gd name="T70" fmla="*/ 2147483647 w 102"/>
              <a:gd name="T71" fmla="*/ 2147483647 h 128"/>
              <a:gd name="T72" fmla="*/ 2147483647 w 102"/>
              <a:gd name="T73" fmla="*/ 2147483647 h 128"/>
              <a:gd name="T74" fmla="*/ 2147483647 w 102"/>
              <a:gd name="T75" fmla="*/ 2147483647 h 128"/>
              <a:gd name="T76" fmla="*/ 2147483647 w 102"/>
              <a:gd name="T77" fmla="*/ 2147483647 h 128"/>
              <a:gd name="T78" fmla="*/ 2147483647 w 102"/>
              <a:gd name="T79" fmla="*/ 2147483647 h 128"/>
              <a:gd name="T80" fmla="*/ 2147483647 w 102"/>
              <a:gd name="T81" fmla="*/ 2147483647 h 128"/>
              <a:gd name="T82" fmla="*/ 2147483647 w 102"/>
              <a:gd name="T83" fmla="*/ 2147483647 h 128"/>
              <a:gd name="T84" fmla="*/ 2147483647 w 102"/>
              <a:gd name="T85" fmla="*/ 2147483647 h 128"/>
              <a:gd name="T86" fmla="*/ 2147483647 w 102"/>
              <a:gd name="T87" fmla="*/ 2147483647 h 128"/>
              <a:gd name="T88" fmla="*/ 0 w 102"/>
              <a:gd name="T89" fmla="*/ 2147483647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"/>
              <a:gd name="T136" fmla="*/ 0 h 128"/>
              <a:gd name="T137" fmla="*/ 102 w 102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" h="128">
                <a:moveTo>
                  <a:pt x="0" y="128"/>
                </a:moveTo>
                <a:lnTo>
                  <a:pt x="10" y="82"/>
                </a:lnTo>
                <a:lnTo>
                  <a:pt x="14" y="82"/>
                </a:lnTo>
                <a:lnTo>
                  <a:pt x="14" y="88"/>
                </a:lnTo>
                <a:lnTo>
                  <a:pt x="14" y="94"/>
                </a:lnTo>
                <a:lnTo>
                  <a:pt x="14" y="102"/>
                </a:lnTo>
                <a:lnTo>
                  <a:pt x="18" y="110"/>
                </a:lnTo>
                <a:lnTo>
                  <a:pt x="22" y="116"/>
                </a:lnTo>
                <a:lnTo>
                  <a:pt x="28" y="120"/>
                </a:lnTo>
                <a:lnTo>
                  <a:pt x="36" y="124"/>
                </a:lnTo>
                <a:lnTo>
                  <a:pt x="44" y="124"/>
                </a:lnTo>
                <a:lnTo>
                  <a:pt x="50" y="124"/>
                </a:lnTo>
                <a:lnTo>
                  <a:pt x="58" y="122"/>
                </a:lnTo>
                <a:lnTo>
                  <a:pt x="62" y="116"/>
                </a:lnTo>
                <a:lnTo>
                  <a:pt x="66" y="112"/>
                </a:lnTo>
                <a:lnTo>
                  <a:pt x="68" y="106"/>
                </a:lnTo>
                <a:lnTo>
                  <a:pt x="68" y="100"/>
                </a:lnTo>
                <a:lnTo>
                  <a:pt x="68" y="94"/>
                </a:lnTo>
                <a:lnTo>
                  <a:pt x="66" y="88"/>
                </a:lnTo>
                <a:lnTo>
                  <a:pt x="62" y="84"/>
                </a:lnTo>
                <a:lnTo>
                  <a:pt x="58" y="78"/>
                </a:lnTo>
                <a:lnTo>
                  <a:pt x="50" y="70"/>
                </a:lnTo>
                <a:lnTo>
                  <a:pt x="40" y="60"/>
                </a:lnTo>
                <a:lnTo>
                  <a:pt x="34" y="54"/>
                </a:lnTo>
                <a:lnTo>
                  <a:pt x="30" y="50"/>
                </a:lnTo>
                <a:lnTo>
                  <a:pt x="28" y="46"/>
                </a:lnTo>
                <a:lnTo>
                  <a:pt x="24" y="40"/>
                </a:lnTo>
                <a:lnTo>
                  <a:pt x="24" y="32"/>
                </a:lnTo>
                <a:lnTo>
                  <a:pt x="24" y="24"/>
                </a:lnTo>
                <a:lnTo>
                  <a:pt x="28" y="16"/>
                </a:lnTo>
                <a:lnTo>
                  <a:pt x="34" y="10"/>
                </a:lnTo>
                <a:lnTo>
                  <a:pt x="42" y="4"/>
                </a:lnTo>
                <a:lnTo>
                  <a:pt x="50" y="0"/>
                </a:lnTo>
                <a:lnTo>
                  <a:pt x="60" y="0"/>
                </a:lnTo>
                <a:lnTo>
                  <a:pt x="64" y="0"/>
                </a:lnTo>
                <a:lnTo>
                  <a:pt x="70" y="0"/>
                </a:lnTo>
                <a:lnTo>
                  <a:pt x="74" y="2"/>
                </a:lnTo>
                <a:lnTo>
                  <a:pt x="80" y="4"/>
                </a:lnTo>
                <a:lnTo>
                  <a:pt x="84" y="6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6" y="4"/>
                </a:lnTo>
                <a:lnTo>
                  <a:pt x="98" y="0"/>
                </a:lnTo>
                <a:lnTo>
                  <a:pt x="102" y="0"/>
                </a:lnTo>
                <a:lnTo>
                  <a:pt x="92" y="40"/>
                </a:lnTo>
                <a:lnTo>
                  <a:pt x="88" y="40"/>
                </a:lnTo>
                <a:lnTo>
                  <a:pt x="88" y="36"/>
                </a:lnTo>
                <a:lnTo>
                  <a:pt x="88" y="32"/>
                </a:lnTo>
                <a:lnTo>
                  <a:pt x="88" y="24"/>
                </a:lnTo>
                <a:lnTo>
                  <a:pt x="86" y="18"/>
                </a:lnTo>
                <a:lnTo>
                  <a:pt x="82" y="12"/>
                </a:lnTo>
                <a:lnTo>
                  <a:pt x="76" y="8"/>
                </a:lnTo>
                <a:lnTo>
                  <a:pt x="68" y="6"/>
                </a:lnTo>
                <a:lnTo>
                  <a:pt x="62" y="6"/>
                </a:lnTo>
                <a:lnTo>
                  <a:pt x="56" y="6"/>
                </a:lnTo>
                <a:lnTo>
                  <a:pt x="50" y="8"/>
                </a:lnTo>
                <a:lnTo>
                  <a:pt x="46" y="12"/>
                </a:lnTo>
                <a:lnTo>
                  <a:pt x="40" y="18"/>
                </a:lnTo>
                <a:lnTo>
                  <a:pt x="40" y="24"/>
                </a:lnTo>
                <a:lnTo>
                  <a:pt x="40" y="32"/>
                </a:lnTo>
                <a:lnTo>
                  <a:pt x="44" y="38"/>
                </a:lnTo>
                <a:lnTo>
                  <a:pt x="48" y="42"/>
                </a:lnTo>
                <a:lnTo>
                  <a:pt x="54" y="48"/>
                </a:lnTo>
                <a:lnTo>
                  <a:pt x="62" y="56"/>
                </a:lnTo>
                <a:lnTo>
                  <a:pt x="70" y="64"/>
                </a:lnTo>
                <a:lnTo>
                  <a:pt x="76" y="72"/>
                </a:lnTo>
                <a:lnTo>
                  <a:pt x="80" y="78"/>
                </a:lnTo>
                <a:lnTo>
                  <a:pt x="84" y="84"/>
                </a:lnTo>
                <a:lnTo>
                  <a:pt x="84" y="92"/>
                </a:lnTo>
                <a:lnTo>
                  <a:pt x="82" y="102"/>
                </a:lnTo>
                <a:lnTo>
                  <a:pt x="80" y="110"/>
                </a:lnTo>
                <a:lnTo>
                  <a:pt x="76" y="116"/>
                </a:lnTo>
                <a:lnTo>
                  <a:pt x="70" y="120"/>
                </a:lnTo>
                <a:lnTo>
                  <a:pt x="64" y="124"/>
                </a:lnTo>
                <a:lnTo>
                  <a:pt x="56" y="128"/>
                </a:lnTo>
                <a:lnTo>
                  <a:pt x="44" y="128"/>
                </a:lnTo>
                <a:lnTo>
                  <a:pt x="40" y="128"/>
                </a:lnTo>
                <a:lnTo>
                  <a:pt x="34" y="128"/>
                </a:lnTo>
                <a:lnTo>
                  <a:pt x="30" y="126"/>
                </a:lnTo>
                <a:lnTo>
                  <a:pt x="26" y="124"/>
                </a:lnTo>
                <a:lnTo>
                  <a:pt x="18" y="122"/>
                </a:lnTo>
                <a:lnTo>
                  <a:pt x="16" y="122"/>
                </a:lnTo>
                <a:lnTo>
                  <a:pt x="12" y="120"/>
                </a:lnTo>
                <a:lnTo>
                  <a:pt x="10" y="122"/>
                </a:lnTo>
                <a:lnTo>
                  <a:pt x="6" y="124"/>
                </a:lnTo>
                <a:lnTo>
                  <a:pt x="4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8" name="Freeform 35"/>
          <p:cNvSpPr>
            <a:spLocks/>
          </p:cNvSpPr>
          <p:nvPr/>
        </p:nvSpPr>
        <p:spPr bwMode="auto">
          <a:xfrm>
            <a:off x="814388" y="4186238"/>
            <a:ext cx="173037" cy="174625"/>
          </a:xfrm>
          <a:custGeom>
            <a:avLst/>
            <a:gdLst>
              <a:gd name="T0" fmla="*/ 2147483647 w 86"/>
              <a:gd name="T1" fmla="*/ 2147483647 h 86"/>
              <a:gd name="T2" fmla="*/ 2147483647 w 86"/>
              <a:gd name="T3" fmla="*/ 2147483647 h 86"/>
              <a:gd name="T4" fmla="*/ 2147483647 w 86"/>
              <a:gd name="T5" fmla="*/ 2147483647 h 86"/>
              <a:gd name="T6" fmla="*/ 2147483647 w 86"/>
              <a:gd name="T7" fmla="*/ 2147483647 h 86"/>
              <a:gd name="T8" fmla="*/ 2147483647 w 86"/>
              <a:gd name="T9" fmla="*/ 2147483647 h 86"/>
              <a:gd name="T10" fmla="*/ 2147483647 w 86"/>
              <a:gd name="T11" fmla="*/ 2147483647 h 86"/>
              <a:gd name="T12" fmla="*/ 2147483647 w 86"/>
              <a:gd name="T13" fmla="*/ 2147483647 h 86"/>
              <a:gd name="T14" fmla="*/ 2147483647 w 86"/>
              <a:gd name="T15" fmla="*/ 2147483647 h 86"/>
              <a:gd name="T16" fmla="*/ 2147483647 w 86"/>
              <a:gd name="T17" fmla="*/ 2147483647 h 86"/>
              <a:gd name="T18" fmla="*/ 2147483647 w 86"/>
              <a:gd name="T19" fmla="*/ 2147483647 h 86"/>
              <a:gd name="T20" fmla="*/ 2147483647 w 86"/>
              <a:gd name="T21" fmla="*/ 2147483647 h 86"/>
              <a:gd name="T22" fmla="*/ 2147483647 w 86"/>
              <a:gd name="T23" fmla="*/ 2147483647 h 86"/>
              <a:gd name="T24" fmla="*/ 2147483647 w 86"/>
              <a:gd name="T25" fmla="*/ 2147483647 h 86"/>
              <a:gd name="T26" fmla="*/ 2147483647 w 86"/>
              <a:gd name="T27" fmla="*/ 2147483647 h 86"/>
              <a:gd name="T28" fmla="*/ 2147483647 w 86"/>
              <a:gd name="T29" fmla="*/ 2147483647 h 86"/>
              <a:gd name="T30" fmla="*/ 2147483647 w 86"/>
              <a:gd name="T31" fmla="*/ 2147483647 h 86"/>
              <a:gd name="T32" fmla="*/ 2147483647 w 86"/>
              <a:gd name="T33" fmla="*/ 2147483647 h 86"/>
              <a:gd name="T34" fmla="*/ 2147483647 w 86"/>
              <a:gd name="T35" fmla="*/ 2147483647 h 86"/>
              <a:gd name="T36" fmla="*/ 2147483647 w 86"/>
              <a:gd name="T37" fmla="*/ 2147483647 h 86"/>
              <a:gd name="T38" fmla="*/ 2147483647 w 86"/>
              <a:gd name="T39" fmla="*/ 2147483647 h 86"/>
              <a:gd name="T40" fmla="*/ 2147483647 w 86"/>
              <a:gd name="T41" fmla="*/ 2147483647 h 86"/>
              <a:gd name="T42" fmla="*/ 2147483647 w 86"/>
              <a:gd name="T43" fmla="*/ 2147483647 h 86"/>
              <a:gd name="T44" fmla="*/ 2147483647 w 86"/>
              <a:gd name="T45" fmla="*/ 2147483647 h 86"/>
              <a:gd name="T46" fmla="*/ 2147483647 w 86"/>
              <a:gd name="T47" fmla="*/ 2147483647 h 86"/>
              <a:gd name="T48" fmla="*/ 2147483647 w 86"/>
              <a:gd name="T49" fmla="*/ 2147483647 h 86"/>
              <a:gd name="T50" fmla="*/ 2147483647 w 86"/>
              <a:gd name="T51" fmla="*/ 2147483647 h 86"/>
              <a:gd name="T52" fmla="*/ 2147483647 w 86"/>
              <a:gd name="T53" fmla="*/ 2147483647 h 86"/>
              <a:gd name="T54" fmla="*/ 2147483647 w 86"/>
              <a:gd name="T55" fmla="*/ 2147483647 h 86"/>
              <a:gd name="T56" fmla="*/ 2147483647 w 86"/>
              <a:gd name="T57" fmla="*/ 2147483647 h 86"/>
              <a:gd name="T58" fmla="*/ 2147483647 w 86"/>
              <a:gd name="T59" fmla="*/ 2147483647 h 86"/>
              <a:gd name="T60" fmla="*/ 2147483647 w 86"/>
              <a:gd name="T61" fmla="*/ 2147483647 h 86"/>
              <a:gd name="T62" fmla="*/ 2147483647 w 86"/>
              <a:gd name="T63" fmla="*/ 2147483647 h 86"/>
              <a:gd name="T64" fmla="*/ 2147483647 w 86"/>
              <a:gd name="T65" fmla="*/ 2147483647 h 86"/>
              <a:gd name="T66" fmla="*/ 2147483647 w 86"/>
              <a:gd name="T67" fmla="*/ 2147483647 h 86"/>
              <a:gd name="T68" fmla="*/ 2147483647 w 86"/>
              <a:gd name="T69" fmla="*/ 2147483647 h 86"/>
              <a:gd name="T70" fmla="*/ 2147483647 w 86"/>
              <a:gd name="T71" fmla="*/ 2147483647 h 86"/>
              <a:gd name="T72" fmla="*/ 2147483647 w 86"/>
              <a:gd name="T73" fmla="*/ 2147483647 h 86"/>
              <a:gd name="T74" fmla="*/ 2147483647 w 86"/>
              <a:gd name="T75" fmla="*/ 2147483647 h 86"/>
              <a:gd name="T76" fmla="*/ 2147483647 w 86"/>
              <a:gd name="T77" fmla="*/ 2147483647 h 86"/>
              <a:gd name="T78" fmla="*/ 2147483647 w 86"/>
              <a:gd name="T79" fmla="*/ 2147483647 h 86"/>
              <a:gd name="T80" fmla="*/ 2147483647 w 86"/>
              <a:gd name="T81" fmla="*/ 2147483647 h 86"/>
              <a:gd name="T82" fmla="*/ 2147483647 w 86"/>
              <a:gd name="T83" fmla="*/ 2147483647 h 86"/>
              <a:gd name="T84" fmla="*/ 2147483647 w 86"/>
              <a:gd name="T85" fmla="*/ 2147483647 h 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6"/>
              <a:gd name="T130" fmla="*/ 0 h 86"/>
              <a:gd name="T131" fmla="*/ 86 w 86"/>
              <a:gd name="T132" fmla="*/ 86 h 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6" h="86">
                <a:moveTo>
                  <a:pt x="86" y="2"/>
                </a:moveTo>
                <a:lnTo>
                  <a:pt x="70" y="58"/>
                </a:lnTo>
                <a:lnTo>
                  <a:pt x="68" y="66"/>
                </a:lnTo>
                <a:lnTo>
                  <a:pt x="66" y="72"/>
                </a:lnTo>
                <a:lnTo>
                  <a:pt x="66" y="74"/>
                </a:lnTo>
                <a:lnTo>
                  <a:pt x="66" y="76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4"/>
                </a:lnTo>
                <a:lnTo>
                  <a:pt x="76" y="70"/>
                </a:lnTo>
                <a:lnTo>
                  <a:pt x="80" y="66"/>
                </a:lnTo>
                <a:lnTo>
                  <a:pt x="82" y="68"/>
                </a:lnTo>
                <a:lnTo>
                  <a:pt x="74" y="76"/>
                </a:lnTo>
                <a:lnTo>
                  <a:pt x="68" y="84"/>
                </a:lnTo>
                <a:lnTo>
                  <a:pt x="64" y="86"/>
                </a:lnTo>
                <a:lnTo>
                  <a:pt x="58" y="86"/>
                </a:lnTo>
                <a:lnTo>
                  <a:pt x="56" y="86"/>
                </a:lnTo>
                <a:lnTo>
                  <a:pt x="54" y="84"/>
                </a:lnTo>
                <a:lnTo>
                  <a:pt x="52" y="82"/>
                </a:lnTo>
                <a:lnTo>
                  <a:pt x="52" y="80"/>
                </a:lnTo>
                <a:lnTo>
                  <a:pt x="52" y="76"/>
                </a:lnTo>
                <a:lnTo>
                  <a:pt x="52" y="72"/>
                </a:lnTo>
                <a:lnTo>
                  <a:pt x="54" y="68"/>
                </a:lnTo>
                <a:lnTo>
                  <a:pt x="56" y="62"/>
                </a:lnTo>
                <a:lnTo>
                  <a:pt x="58" y="54"/>
                </a:lnTo>
                <a:lnTo>
                  <a:pt x="60" y="42"/>
                </a:lnTo>
                <a:lnTo>
                  <a:pt x="46" y="64"/>
                </a:lnTo>
                <a:lnTo>
                  <a:pt x="34" y="78"/>
                </a:lnTo>
                <a:lnTo>
                  <a:pt x="28" y="82"/>
                </a:lnTo>
                <a:lnTo>
                  <a:pt x="22" y="86"/>
                </a:lnTo>
                <a:lnTo>
                  <a:pt x="14" y="86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4" y="76"/>
                </a:lnTo>
                <a:lnTo>
                  <a:pt x="4" y="70"/>
                </a:lnTo>
                <a:lnTo>
                  <a:pt x="6" y="64"/>
                </a:lnTo>
                <a:lnTo>
                  <a:pt x="10" y="56"/>
                </a:lnTo>
                <a:lnTo>
                  <a:pt x="18" y="26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6" y="12"/>
                </a:lnTo>
                <a:lnTo>
                  <a:pt x="14" y="12"/>
                </a:lnTo>
                <a:lnTo>
                  <a:pt x="12" y="14"/>
                </a:lnTo>
                <a:lnTo>
                  <a:pt x="8" y="18"/>
                </a:lnTo>
                <a:lnTo>
                  <a:pt x="4" y="22"/>
                </a:lnTo>
                <a:lnTo>
                  <a:pt x="0" y="20"/>
                </a:lnTo>
                <a:lnTo>
                  <a:pt x="8" y="12"/>
                </a:lnTo>
                <a:lnTo>
                  <a:pt x="16" y="4"/>
                </a:lnTo>
                <a:lnTo>
                  <a:pt x="22" y="2"/>
                </a:lnTo>
                <a:lnTo>
                  <a:pt x="28" y="0"/>
                </a:lnTo>
                <a:lnTo>
                  <a:pt x="32" y="2"/>
                </a:lnTo>
                <a:lnTo>
                  <a:pt x="34" y="4"/>
                </a:lnTo>
                <a:lnTo>
                  <a:pt x="36" y="6"/>
                </a:lnTo>
                <a:lnTo>
                  <a:pt x="36" y="12"/>
                </a:lnTo>
                <a:lnTo>
                  <a:pt x="36" y="16"/>
                </a:lnTo>
                <a:lnTo>
                  <a:pt x="34" y="20"/>
                </a:lnTo>
                <a:lnTo>
                  <a:pt x="32" y="28"/>
                </a:lnTo>
                <a:lnTo>
                  <a:pt x="24" y="58"/>
                </a:lnTo>
                <a:lnTo>
                  <a:pt x="22" y="64"/>
                </a:lnTo>
                <a:lnTo>
                  <a:pt x="20" y="70"/>
                </a:lnTo>
                <a:lnTo>
                  <a:pt x="20" y="72"/>
                </a:lnTo>
                <a:lnTo>
                  <a:pt x="20" y="74"/>
                </a:lnTo>
                <a:lnTo>
                  <a:pt x="20" y="76"/>
                </a:lnTo>
                <a:lnTo>
                  <a:pt x="22" y="76"/>
                </a:lnTo>
                <a:lnTo>
                  <a:pt x="24" y="76"/>
                </a:lnTo>
                <a:lnTo>
                  <a:pt x="28" y="76"/>
                </a:lnTo>
                <a:lnTo>
                  <a:pt x="32" y="74"/>
                </a:lnTo>
                <a:lnTo>
                  <a:pt x="36" y="70"/>
                </a:lnTo>
                <a:lnTo>
                  <a:pt x="40" y="66"/>
                </a:lnTo>
                <a:lnTo>
                  <a:pt x="44" y="60"/>
                </a:lnTo>
                <a:lnTo>
                  <a:pt x="52" y="50"/>
                </a:lnTo>
                <a:lnTo>
                  <a:pt x="58" y="40"/>
                </a:lnTo>
                <a:lnTo>
                  <a:pt x="62" y="34"/>
                </a:lnTo>
                <a:lnTo>
                  <a:pt x="66" y="24"/>
                </a:lnTo>
                <a:lnTo>
                  <a:pt x="68" y="12"/>
                </a:lnTo>
                <a:lnTo>
                  <a:pt x="72" y="2"/>
                </a:lnTo>
                <a:lnTo>
                  <a:pt x="86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9" name="Freeform 36"/>
          <p:cNvSpPr>
            <a:spLocks/>
          </p:cNvSpPr>
          <p:nvPr/>
        </p:nvSpPr>
        <p:spPr bwMode="auto">
          <a:xfrm>
            <a:off x="996950" y="4186238"/>
            <a:ext cx="141288" cy="169862"/>
          </a:xfrm>
          <a:custGeom>
            <a:avLst/>
            <a:gdLst>
              <a:gd name="T0" fmla="*/ 2147483647 w 70"/>
              <a:gd name="T1" fmla="*/ 2147483647 h 84"/>
              <a:gd name="T2" fmla="*/ 2147483647 w 70"/>
              <a:gd name="T3" fmla="*/ 0 h 84"/>
              <a:gd name="T4" fmla="*/ 2147483647 w 70"/>
              <a:gd name="T5" fmla="*/ 2147483647 h 84"/>
              <a:gd name="T6" fmla="*/ 2147483647 w 70"/>
              <a:gd name="T7" fmla="*/ 2147483647 h 84"/>
              <a:gd name="T8" fmla="*/ 2147483647 w 70"/>
              <a:gd name="T9" fmla="*/ 2147483647 h 84"/>
              <a:gd name="T10" fmla="*/ 2147483647 w 70"/>
              <a:gd name="T11" fmla="*/ 2147483647 h 84"/>
              <a:gd name="T12" fmla="*/ 2147483647 w 70"/>
              <a:gd name="T13" fmla="*/ 2147483647 h 84"/>
              <a:gd name="T14" fmla="*/ 2147483647 w 70"/>
              <a:gd name="T15" fmla="*/ 0 h 84"/>
              <a:gd name="T16" fmla="*/ 2147483647 w 70"/>
              <a:gd name="T17" fmla="*/ 2147483647 h 84"/>
              <a:gd name="T18" fmla="*/ 2147483647 w 70"/>
              <a:gd name="T19" fmla="*/ 2147483647 h 84"/>
              <a:gd name="T20" fmla="*/ 2147483647 w 70"/>
              <a:gd name="T21" fmla="*/ 2147483647 h 84"/>
              <a:gd name="T22" fmla="*/ 2147483647 w 70"/>
              <a:gd name="T23" fmla="*/ 2147483647 h 84"/>
              <a:gd name="T24" fmla="*/ 2147483647 w 70"/>
              <a:gd name="T25" fmla="*/ 2147483647 h 84"/>
              <a:gd name="T26" fmla="*/ 2147483647 w 70"/>
              <a:gd name="T27" fmla="*/ 2147483647 h 84"/>
              <a:gd name="T28" fmla="*/ 2147483647 w 70"/>
              <a:gd name="T29" fmla="*/ 2147483647 h 84"/>
              <a:gd name="T30" fmla="*/ 2147483647 w 70"/>
              <a:gd name="T31" fmla="*/ 2147483647 h 84"/>
              <a:gd name="T32" fmla="*/ 2147483647 w 70"/>
              <a:gd name="T33" fmla="*/ 2147483647 h 84"/>
              <a:gd name="T34" fmla="*/ 2147483647 w 70"/>
              <a:gd name="T35" fmla="*/ 2147483647 h 84"/>
              <a:gd name="T36" fmla="*/ 2147483647 w 70"/>
              <a:gd name="T37" fmla="*/ 2147483647 h 84"/>
              <a:gd name="T38" fmla="*/ 2147483647 w 70"/>
              <a:gd name="T39" fmla="*/ 2147483647 h 84"/>
              <a:gd name="T40" fmla="*/ 2147483647 w 70"/>
              <a:gd name="T41" fmla="*/ 2147483647 h 84"/>
              <a:gd name="T42" fmla="*/ 2147483647 w 70"/>
              <a:gd name="T43" fmla="*/ 2147483647 h 84"/>
              <a:gd name="T44" fmla="*/ 2147483647 w 70"/>
              <a:gd name="T45" fmla="*/ 2147483647 h 84"/>
              <a:gd name="T46" fmla="*/ 2147483647 w 70"/>
              <a:gd name="T47" fmla="*/ 2147483647 h 84"/>
              <a:gd name="T48" fmla="*/ 2147483647 w 70"/>
              <a:gd name="T49" fmla="*/ 2147483647 h 84"/>
              <a:gd name="T50" fmla="*/ 2147483647 w 70"/>
              <a:gd name="T51" fmla="*/ 2147483647 h 84"/>
              <a:gd name="T52" fmla="*/ 2147483647 w 70"/>
              <a:gd name="T53" fmla="*/ 2147483647 h 84"/>
              <a:gd name="T54" fmla="*/ 2147483647 w 70"/>
              <a:gd name="T55" fmla="*/ 2147483647 h 84"/>
              <a:gd name="T56" fmla="*/ 2147483647 w 70"/>
              <a:gd name="T57" fmla="*/ 2147483647 h 84"/>
              <a:gd name="T58" fmla="*/ 2147483647 w 70"/>
              <a:gd name="T59" fmla="*/ 2147483647 h 84"/>
              <a:gd name="T60" fmla="*/ 2147483647 w 70"/>
              <a:gd name="T61" fmla="*/ 2147483647 h 84"/>
              <a:gd name="T62" fmla="*/ 2147483647 w 70"/>
              <a:gd name="T63" fmla="*/ 2147483647 h 84"/>
              <a:gd name="T64" fmla="*/ 2147483647 w 70"/>
              <a:gd name="T65" fmla="*/ 2147483647 h 84"/>
              <a:gd name="T66" fmla="*/ 2147483647 w 70"/>
              <a:gd name="T67" fmla="*/ 2147483647 h 84"/>
              <a:gd name="T68" fmla="*/ 2147483647 w 70"/>
              <a:gd name="T69" fmla="*/ 2147483647 h 84"/>
              <a:gd name="T70" fmla="*/ 2147483647 w 70"/>
              <a:gd name="T71" fmla="*/ 2147483647 h 84"/>
              <a:gd name="T72" fmla="*/ 0 w 70"/>
              <a:gd name="T73" fmla="*/ 2147483647 h 84"/>
              <a:gd name="T74" fmla="*/ 2147483647 w 70"/>
              <a:gd name="T75" fmla="*/ 2147483647 h 84"/>
              <a:gd name="T76" fmla="*/ 2147483647 w 70"/>
              <a:gd name="T77" fmla="*/ 2147483647 h 84"/>
              <a:gd name="T78" fmla="*/ 2147483647 w 70"/>
              <a:gd name="T79" fmla="*/ 2147483647 h 84"/>
              <a:gd name="T80" fmla="*/ 2147483647 w 70"/>
              <a:gd name="T81" fmla="*/ 2147483647 h 84"/>
              <a:gd name="T82" fmla="*/ 2147483647 w 70"/>
              <a:gd name="T83" fmla="*/ 2147483647 h 84"/>
              <a:gd name="T84" fmla="*/ 2147483647 w 70"/>
              <a:gd name="T85" fmla="*/ 2147483647 h 84"/>
              <a:gd name="T86" fmla="*/ 2147483647 w 70"/>
              <a:gd name="T87" fmla="*/ 2147483647 h 84"/>
              <a:gd name="T88" fmla="*/ 2147483647 w 70"/>
              <a:gd name="T89" fmla="*/ 2147483647 h 84"/>
              <a:gd name="T90" fmla="*/ 2147483647 w 70"/>
              <a:gd name="T91" fmla="*/ 2147483647 h 84"/>
              <a:gd name="T92" fmla="*/ 2147483647 w 70"/>
              <a:gd name="T93" fmla="*/ 2147483647 h 84"/>
              <a:gd name="T94" fmla="*/ 2147483647 w 70"/>
              <a:gd name="T95" fmla="*/ 2147483647 h 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0"/>
              <a:gd name="T145" fmla="*/ 0 h 84"/>
              <a:gd name="T146" fmla="*/ 70 w 70"/>
              <a:gd name="T147" fmla="*/ 84 h 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0" h="84">
                <a:moveTo>
                  <a:pt x="6" y="4"/>
                </a:moveTo>
                <a:lnTo>
                  <a:pt x="38" y="0"/>
                </a:lnTo>
                <a:lnTo>
                  <a:pt x="24" y="46"/>
                </a:lnTo>
                <a:lnTo>
                  <a:pt x="38" y="22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4" y="0"/>
                </a:lnTo>
                <a:lnTo>
                  <a:pt x="66" y="2"/>
                </a:lnTo>
                <a:lnTo>
                  <a:pt x="68" y="2"/>
                </a:lnTo>
                <a:lnTo>
                  <a:pt x="70" y="6"/>
                </a:lnTo>
                <a:lnTo>
                  <a:pt x="70" y="8"/>
                </a:lnTo>
                <a:lnTo>
                  <a:pt x="68" y="16"/>
                </a:lnTo>
                <a:lnTo>
                  <a:pt x="66" y="22"/>
                </a:lnTo>
                <a:lnTo>
                  <a:pt x="64" y="24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2"/>
                </a:lnTo>
                <a:lnTo>
                  <a:pt x="56" y="20"/>
                </a:lnTo>
                <a:lnTo>
                  <a:pt x="54" y="18"/>
                </a:lnTo>
                <a:lnTo>
                  <a:pt x="54" y="16"/>
                </a:lnTo>
                <a:lnTo>
                  <a:pt x="52" y="16"/>
                </a:lnTo>
                <a:lnTo>
                  <a:pt x="50" y="18"/>
                </a:lnTo>
                <a:lnTo>
                  <a:pt x="48" y="20"/>
                </a:lnTo>
                <a:lnTo>
                  <a:pt x="44" y="24"/>
                </a:lnTo>
                <a:lnTo>
                  <a:pt x="36" y="34"/>
                </a:lnTo>
                <a:lnTo>
                  <a:pt x="28" y="46"/>
                </a:lnTo>
                <a:lnTo>
                  <a:pt x="24" y="54"/>
                </a:lnTo>
                <a:lnTo>
                  <a:pt x="22" y="60"/>
                </a:lnTo>
                <a:lnTo>
                  <a:pt x="18" y="66"/>
                </a:lnTo>
                <a:lnTo>
                  <a:pt x="18" y="70"/>
                </a:lnTo>
                <a:lnTo>
                  <a:pt x="16" y="72"/>
                </a:lnTo>
                <a:lnTo>
                  <a:pt x="14" y="84"/>
                </a:lnTo>
                <a:lnTo>
                  <a:pt x="0" y="84"/>
                </a:lnTo>
                <a:lnTo>
                  <a:pt x="16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0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0" name="Freeform 37"/>
          <p:cNvSpPr>
            <a:spLocks/>
          </p:cNvSpPr>
          <p:nvPr/>
        </p:nvSpPr>
        <p:spPr bwMode="auto">
          <a:xfrm>
            <a:off x="1069975" y="4092575"/>
            <a:ext cx="246063" cy="3492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0 w 122"/>
              <a:gd name="T15" fmla="*/ 2147483647 h 172"/>
              <a:gd name="T16" fmla="*/ 2147483647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2147483647 h 172"/>
              <a:gd name="T32" fmla="*/ 2147483647 w 122"/>
              <a:gd name="T33" fmla="*/ 2147483647 h 172"/>
              <a:gd name="T34" fmla="*/ 2147483647 w 122"/>
              <a:gd name="T35" fmla="*/ 2147483647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2147483647 h 172"/>
              <a:gd name="T44" fmla="*/ 2147483647 w 122"/>
              <a:gd name="T45" fmla="*/ 2147483647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0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72"/>
              <a:gd name="T128" fmla="*/ 122 w 122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72">
                <a:moveTo>
                  <a:pt x="92" y="48"/>
                </a:moveTo>
                <a:lnTo>
                  <a:pt x="90" y="56"/>
                </a:lnTo>
                <a:lnTo>
                  <a:pt x="76" y="56"/>
                </a:lnTo>
                <a:lnTo>
                  <a:pt x="66" y="96"/>
                </a:lnTo>
                <a:lnTo>
                  <a:pt x="58" y="120"/>
                </a:lnTo>
                <a:lnTo>
                  <a:pt x="50" y="138"/>
                </a:lnTo>
                <a:lnTo>
                  <a:pt x="44" y="150"/>
                </a:lnTo>
                <a:lnTo>
                  <a:pt x="38" y="158"/>
                </a:lnTo>
                <a:lnTo>
                  <a:pt x="30" y="166"/>
                </a:lnTo>
                <a:lnTo>
                  <a:pt x="22" y="170"/>
                </a:lnTo>
                <a:lnTo>
                  <a:pt x="12" y="172"/>
                </a:lnTo>
                <a:lnTo>
                  <a:pt x="8" y="170"/>
                </a:lnTo>
                <a:lnTo>
                  <a:pt x="4" y="168"/>
                </a:lnTo>
                <a:lnTo>
                  <a:pt x="2" y="166"/>
                </a:lnTo>
                <a:lnTo>
                  <a:pt x="0" y="162"/>
                </a:lnTo>
                <a:lnTo>
                  <a:pt x="0" y="158"/>
                </a:lnTo>
                <a:lnTo>
                  <a:pt x="2" y="156"/>
                </a:lnTo>
                <a:lnTo>
                  <a:pt x="6" y="154"/>
                </a:lnTo>
                <a:lnTo>
                  <a:pt x="8" y="154"/>
                </a:lnTo>
                <a:lnTo>
                  <a:pt x="10" y="154"/>
                </a:lnTo>
                <a:lnTo>
                  <a:pt x="12" y="156"/>
                </a:lnTo>
                <a:lnTo>
                  <a:pt x="14" y="158"/>
                </a:lnTo>
                <a:lnTo>
                  <a:pt x="14" y="160"/>
                </a:lnTo>
                <a:lnTo>
                  <a:pt x="14" y="162"/>
                </a:lnTo>
                <a:lnTo>
                  <a:pt x="12" y="164"/>
                </a:lnTo>
                <a:lnTo>
                  <a:pt x="12" y="166"/>
                </a:lnTo>
                <a:lnTo>
                  <a:pt x="14" y="168"/>
                </a:lnTo>
                <a:lnTo>
                  <a:pt x="16" y="168"/>
                </a:lnTo>
                <a:lnTo>
                  <a:pt x="20" y="166"/>
                </a:lnTo>
                <a:lnTo>
                  <a:pt x="24" y="164"/>
                </a:lnTo>
                <a:lnTo>
                  <a:pt x="28" y="162"/>
                </a:lnTo>
                <a:lnTo>
                  <a:pt x="32" y="158"/>
                </a:lnTo>
                <a:lnTo>
                  <a:pt x="34" y="152"/>
                </a:lnTo>
                <a:lnTo>
                  <a:pt x="38" y="144"/>
                </a:lnTo>
                <a:lnTo>
                  <a:pt x="38" y="140"/>
                </a:lnTo>
                <a:lnTo>
                  <a:pt x="40" y="136"/>
                </a:lnTo>
                <a:lnTo>
                  <a:pt x="42" y="128"/>
                </a:lnTo>
                <a:lnTo>
                  <a:pt x="44" y="118"/>
                </a:lnTo>
                <a:lnTo>
                  <a:pt x="62" y="56"/>
                </a:lnTo>
                <a:lnTo>
                  <a:pt x="44" y="56"/>
                </a:lnTo>
                <a:lnTo>
                  <a:pt x="46" y="48"/>
                </a:lnTo>
                <a:lnTo>
                  <a:pt x="52" y="48"/>
                </a:lnTo>
                <a:lnTo>
                  <a:pt x="58" y="48"/>
                </a:lnTo>
                <a:lnTo>
                  <a:pt x="60" y="46"/>
                </a:lnTo>
                <a:lnTo>
                  <a:pt x="64" y="44"/>
                </a:lnTo>
                <a:lnTo>
                  <a:pt x="66" y="40"/>
                </a:lnTo>
                <a:lnTo>
                  <a:pt x="70" y="32"/>
                </a:lnTo>
                <a:lnTo>
                  <a:pt x="76" y="24"/>
                </a:lnTo>
                <a:lnTo>
                  <a:pt x="80" y="16"/>
                </a:lnTo>
                <a:lnTo>
                  <a:pt x="86" y="8"/>
                </a:lnTo>
                <a:lnTo>
                  <a:pt x="94" y="4"/>
                </a:lnTo>
                <a:lnTo>
                  <a:pt x="100" y="0"/>
                </a:lnTo>
                <a:lnTo>
                  <a:pt x="106" y="0"/>
                </a:lnTo>
                <a:lnTo>
                  <a:pt x="112" y="0"/>
                </a:lnTo>
                <a:lnTo>
                  <a:pt x="118" y="4"/>
                </a:lnTo>
                <a:lnTo>
                  <a:pt x="120" y="6"/>
                </a:lnTo>
                <a:lnTo>
                  <a:pt x="122" y="10"/>
                </a:lnTo>
                <a:lnTo>
                  <a:pt x="120" y="14"/>
                </a:lnTo>
                <a:lnTo>
                  <a:pt x="120" y="16"/>
                </a:lnTo>
                <a:lnTo>
                  <a:pt x="116" y="18"/>
                </a:lnTo>
                <a:lnTo>
                  <a:pt x="114" y="18"/>
                </a:lnTo>
                <a:lnTo>
                  <a:pt x="112" y="18"/>
                </a:lnTo>
                <a:lnTo>
                  <a:pt x="110" y="16"/>
                </a:lnTo>
                <a:lnTo>
                  <a:pt x="108" y="14"/>
                </a:lnTo>
                <a:lnTo>
                  <a:pt x="108" y="12"/>
                </a:lnTo>
                <a:lnTo>
                  <a:pt x="108" y="10"/>
                </a:lnTo>
                <a:lnTo>
                  <a:pt x="110" y="8"/>
                </a:lnTo>
                <a:lnTo>
                  <a:pt x="110" y="6"/>
                </a:lnTo>
                <a:lnTo>
                  <a:pt x="108" y="4"/>
                </a:lnTo>
                <a:lnTo>
                  <a:pt x="106" y="4"/>
                </a:lnTo>
                <a:lnTo>
                  <a:pt x="100" y="4"/>
                </a:lnTo>
                <a:lnTo>
                  <a:pt x="96" y="8"/>
                </a:lnTo>
                <a:lnTo>
                  <a:pt x="90" y="14"/>
                </a:lnTo>
                <a:lnTo>
                  <a:pt x="86" y="24"/>
                </a:lnTo>
                <a:lnTo>
                  <a:pt x="84" y="28"/>
                </a:lnTo>
                <a:lnTo>
                  <a:pt x="82" y="38"/>
                </a:lnTo>
                <a:lnTo>
                  <a:pt x="78" y="48"/>
                </a:lnTo>
                <a:lnTo>
                  <a:pt x="92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1" name="Freeform 38"/>
          <p:cNvSpPr>
            <a:spLocks noEditPoints="1"/>
          </p:cNvSpPr>
          <p:nvPr/>
        </p:nvSpPr>
        <p:spPr bwMode="auto">
          <a:xfrm>
            <a:off x="1252538" y="4186238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6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4"/>
                </a:lnTo>
                <a:lnTo>
                  <a:pt x="56" y="68"/>
                </a:lnTo>
                <a:lnTo>
                  <a:pt x="58" y="60"/>
                </a:lnTo>
                <a:lnTo>
                  <a:pt x="48" y="70"/>
                </a:lnTo>
                <a:lnTo>
                  <a:pt x="40" y="76"/>
                </a:lnTo>
                <a:lnTo>
                  <a:pt x="34" y="82"/>
                </a:lnTo>
                <a:lnTo>
                  <a:pt x="26" y="86"/>
                </a:lnTo>
                <a:lnTo>
                  <a:pt x="18" y="86"/>
                </a:lnTo>
                <a:lnTo>
                  <a:pt x="12" y="86"/>
                </a:lnTo>
                <a:lnTo>
                  <a:pt x="6" y="80"/>
                </a:lnTo>
                <a:lnTo>
                  <a:pt x="2" y="76"/>
                </a:lnTo>
                <a:lnTo>
                  <a:pt x="0" y="72"/>
                </a:lnTo>
                <a:lnTo>
                  <a:pt x="0" y="66"/>
                </a:lnTo>
                <a:lnTo>
                  <a:pt x="2" y="56"/>
                </a:lnTo>
                <a:lnTo>
                  <a:pt x="4" y="46"/>
                </a:lnTo>
                <a:lnTo>
                  <a:pt x="10" y="34"/>
                </a:lnTo>
                <a:lnTo>
                  <a:pt x="16" y="24"/>
                </a:lnTo>
                <a:lnTo>
                  <a:pt x="24" y="16"/>
                </a:lnTo>
                <a:lnTo>
                  <a:pt x="34" y="8"/>
                </a:lnTo>
                <a:lnTo>
                  <a:pt x="40" y="4"/>
                </a:lnTo>
                <a:lnTo>
                  <a:pt x="48" y="2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2" y="62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6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2" name="Freeform 39"/>
          <p:cNvSpPr>
            <a:spLocks/>
          </p:cNvSpPr>
          <p:nvPr/>
        </p:nvSpPr>
        <p:spPr bwMode="auto">
          <a:xfrm>
            <a:off x="1446213" y="4186238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2147483647 h 86"/>
              <a:gd name="T40" fmla="*/ 2147483647 w 74"/>
              <a:gd name="T41" fmla="*/ 0 h 86"/>
              <a:gd name="T42" fmla="*/ 2147483647 w 74"/>
              <a:gd name="T43" fmla="*/ 2147483647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4" y="60"/>
                </a:moveTo>
                <a:lnTo>
                  <a:pt x="56" y="72"/>
                </a:lnTo>
                <a:lnTo>
                  <a:pt x="46" y="80"/>
                </a:lnTo>
                <a:lnTo>
                  <a:pt x="40" y="84"/>
                </a:lnTo>
                <a:lnTo>
                  <a:pt x="32" y="86"/>
                </a:lnTo>
                <a:lnTo>
                  <a:pt x="26" y="86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4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2" y="22"/>
                </a:lnTo>
                <a:lnTo>
                  <a:pt x="20" y="16"/>
                </a:lnTo>
                <a:lnTo>
                  <a:pt x="28" y="10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0" y="2"/>
                </a:lnTo>
                <a:lnTo>
                  <a:pt x="64" y="2"/>
                </a:lnTo>
                <a:lnTo>
                  <a:pt x="68" y="4"/>
                </a:lnTo>
                <a:lnTo>
                  <a:pt x="72" y="10"/>
                </a:lnTo>
                <a:lnTo>
                  <a:pt x="74" y="16"/>
                </a:lnTo>
                <a:lnTo>
                  <a:pt x="72" y="20"/>
                </a:lnTo>
                <a:lnTo>
                  <a:pt x="70" y="24"/>
                </a:lnTo>
                <a:lnTo>
                  <a:pt x="66" y="28"/>
                </a:lnTo>
                <a:lnTo>
                  <a:pt x="62" y="28"/>
                </a:lnTo>
                <a:lnTo>
                  <a:pt x="60" y="28"/>
                </a:lnTo>
                <a:lnTo>
                  <a:pt x="58" y="26"/>
                </a:lnTo>
                <a:lnTo>
                  <a:pt x="56" y="24"/>
                </a:lnTo>
                <a:lnTo>
                  <a:pt x="56" y="22"/>
                </a:lnTo>
                <a:lnTo>
                  <a:pt x="56" y="20"/>
                </a:lnTo>
                <a:lnTo>
                  <a:pt x="56" y="18"/>
                </a:lnTo>
                <a:lnTo>
                  <a:pt x="58" y="16"/>
                </a:lnTo>
                <a:lnTo>
                  <a:pt x="60" y="14"/>
                </a:lnTo>
                <a:lnTo>
                  <a:pt x="60" y="12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6"/>
                </a:lnTo>
                <a:lnTo>
                  <a:pt x="54" y="4"/>
                </a:lnTo>
                <a:lnTo>
                  <a:pt x="44" y="6"/>
                </a:lnTo>
                <a:lnTo>
                  <a:pt x="36" y="10"/>
                </a:lnTo>
                <a:lnTo>
                  <a:pt x="30" y="18"/>
                </a:lnTo>
                <a:lnTo>
                  <a:pt x="22" y="28"/>
                </a:lnTo>
                <a:lnTo>
                  <a:pt x="18" y="42"/>
                </a:lnTo>
                <a:lnTo>
                  <a:pt x="16" y="56"/>
                </a:lnTo>
                <a:lnTo>
                  <a:pt x="16" y="60"/>
                </a:lnTo>
                <a:lnTo>
                  <a:pt x="18" y="66"/>
                </a:lnTo>
                <a:lnTo>
                  <a:pt x="20" y="70"/>
                </a:lnTo>
                <a:lnTo>
                  <a:pt x="24" y="72"/>
                </a:lnTo>
                <a:lnTo>
                  <a:pt x="30" y="74"/>
                </a:lnTo>
                <a:lnTo>
                  <a:pt x="34" y="74"/>
                </a:lnTo>
                <a:lnTo>
                  <a:pt x="40" y="74"/>
                </a:lnTo>
                <a:lnTo>
                  <a:pt x="48" y="72"/>
                </a:lnTo>
                <a:lnTo>
                  <a:pt x="54" y="66"/>
                </a:lnTo>
                <a:lnTo>
                  <a:pt x="62" y="58"/>
                </a:lnTo>
                <a:lnTo>
                  <a:pt x="64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3" name="Freeform 40"/>
          <p:cNvSpPr>
            <a:spLocks noEditPoints="1"/>
          </p:cNvSpPr>
          <p:nvPr/>
        </p:nvSpPr>
        <p:spPr bwMode="auto">
          <a:xfrm>
            <a:off x="1612900" y="4186238"/>
            <a:ext cx="146050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0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2147483647 h 86"/>
              <a:gd name="T58" fmla="*/ 2147483647 w 72"/>
              <a:gd name="T59" fmla="*/ 0 h 86"/>
              <a:gd name="T60" fmla="*/ 2147483647 w 72"/>
              <a:gd name="T61" fmla="*/ 2147483647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50"/>
                </a:moveTo>
                <a:lnTo>
                  <a:pt x="16" y="54"/>
                </a:lnTo>
                <a:lnTo>
                  <a:pt x="16" y="56"/>
                </a:lnTo>
                <a:lnTo>
                  <a:pt x="18" y="64"/>
                </a:lnTo>
                <a:lnTo>
                  <a:pt x="22" y="70"/>
                </a:lnTo>
                <a:lnTo>
                  <a:pt x="26" y="74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0" y="70"/>
                </a:lnTo>
                <a:lnTo>
                  <a:pt x="56" y="66"/>
                </a:lnTo>
                <a:lnTo>
                  <a:pt x="62" y="60"/>
                </a:lnTo>
                <a:lnTo>
                  <a:pt x="64" y="64"/>
                </a:lnTo>
                <a:lnTo>
                  <a:pt x="44" y="80"/>
                </a:lnTo>
                <a:lnTo>
                  <a:pt x="24" y="86"/>
                </a:lnTo>
                <a:lnTo>
                  <a:pt x="18" y="86"/>
                </a:lnTo>
                <a:lnTo>
                  <a:pt x="10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4" y="2"/>
                </a:lnTo>
                <a:lnTo>
                  <a:pt x="52" y="0"/>
                </a:lnTo>
                <a:lnTo>
                  <a:pt x="58" y="2"/>
                </a:lnTo>
                <a:lnTo>
                  <a:pt x="64" y="2"/>
                </a:lnTo>
                <a:lnTo>
                  <a:pt x="66" y="4"/>
                </a:lnTo>
                <a:lnTo>
                  <a:pt x="70" y="10"/>
                </a:lnTo>
                <a:lnTo>
                  <a:pt x="72" y="14"/>
                </a:lnTo>
                <a:lnTo>
                  <a:pt x="70" y="22"/>
                </a:lnTo>
                <a:lnTo>
                  <a:pt x="66" y="28"/>
                </a:lnTo>
                <a:lnTo>
                  <a:pt x="60" y="34"/>
                </a:lnTo>
                <a:lnTo>
                  <a:pt x="52" y="40"/>
                </a:lnTo>
                <a:lnTo>
                  <a:pt x="44" y="44"/>
                </a:lnTo>
                <a:lnTo>
                  <a:pt x="36" y="46"/>
                </a:lnTo>
                <a:lnTo>
                  <a:pt x="26" y="48"/>
                </a:lnTo>
                <a:lnTo>
                  <a:pt x="16" y="50"/>
                </a:lnTo>
                <a:close/>
                <a:moveTo>
                  <a:pt x="16" y="46"/>
                </a:moveTo>
                <a:lnTo>
                  <a:pt x="28" y="44"/>
                </a:lnTo>
                <a:lnTo>
                  <a:pt x="36" y="40"/>
                </a:lnTo>
                <a:lnTo>
                  <a:pt x="46" y="34"/>
                </a:lnTo>
                <a:lnTo>
                  <a:pt x="52" y="28"/>
                </a:lnTo>
                <a:lnTo>
                  <a:pt x="56" y="20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2" y="6"/>
                </a:lnTo>
                <a:lnTo>
                  <a:pt x="50" y="4"/>
                </a:lnTo>
                <a:lnTo>
                  <a:pt x="44" y="6"/>
                </a:lnTo>
                <a:lnTo>
                  <a:pt x="36" y="10"/>
                </a:lnTo>
                <a:lnTo>
                  <a:pt x="30" y="14"/>
                </a:lnTo>
                <a:lnTo>
                  <a:pt x="24" y="22"/>
                </a:lnTo>
                <a:lnTo>
                  <a:pt x="20" y="34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4" name="Freeform 41"/>
          <p:cNvSpPr>
            <a:spLocks/>
          </p:cNvSpPr>
          <p:nvPr/>
        </p:nvSpPr>
        <p:spPr bwMode="auto">
          <a:xfrm>
            <a:off x="2808288" y="2517775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68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2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4"/>
                </a:lnTo>
                <a:lnTo>
                  <a:pt x="90" y="110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0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5" name="Freeform 42"/>
          <p:cNvSpPr>
            <a:spLocks noEditPoints="1"/>
          </p:cNvSpPr>
          <p:nvPr/>
        </p:nvSpPr>
        <p:spPr bwMode="auto">
          <a:xfrm>
            <a:off x="3590925" y="2517775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4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2"/>
                </a:lnTo>
                <a:lnTo>
                  <a:pt x="104" y="44"/>
                </a:lnTo>
                <a:lnTo>
                  <a:pt x="104" y="80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0"/>
                </a:lnTo>
                <a:lnTo>
                  <a:pt x="110" y="120"/>
                </a:lnTo>
                <a:lnTo>
                  <a:pt x="80" y="120"/>
                </a:lnTo>
                <a:lnTo>
                  <a:pt x="78" y="114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6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68"/>
                </a:lnTo>
                <a:lnTo>
                  <a:pt x="12" y="62"/>
                </a:lnTo>
                <a:lnTo>
                  <a:pt x="18" y="56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6"/>
                </a:lnTo>
                <a:lnTo>
                  <a:pt x="66" y="24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0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2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6"/>
                </a:lnTo>
                <a:lnTo>
                  <a:pt x="48" y="98"/>
                </a:lnTo>
                <a:lnTo>
                  <a:pt x="56" y="96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0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6" name="Freeform 43"/>
          <p:cNvSpPr>
            <a:spLocks/>
          </p:cNvSpPr>
          <p:nvPr/>
        </p:nvSpPr>
        <p:spPr bwMode="auto">
          <a:xfrm>
            <a:off x="4337050" y="2436813"/>
            <a:ext cx="141288" cy="328612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4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6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7" name="Freeform 44"/>
          <p:cNvSpPr>
            <a:spLocks/>
          </p:cNvSpPr>
          <p:nvPr/>
        </p:nvSpPr>
        <p:spPr bwMode="auto">
          <a:xfrm>
            <a:off x="2862263" y="4173538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70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4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6"/>
                </a:lnTo>
                <a:lnTo>
                  <a:pt x="90" y="112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2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8" name="Freeform 45"/>
          <p:cNvSpPr>
            <a:spLocks noEditPoints="1"/>
          </p:cNvSpPr>
          <p:nvPr/>
        </p:nvSpPr>
        <p:spPr bwMode="auto">
          <a:xfrm>
            <a:off x="364490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6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4"/>
                </a:lnTo>
                <a:lnTo>
                  <a:pt x="104" y="46"/>
                </a:lnTo>
                <a:lnTo>
                  <a:pt x="104" y="82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2"/>
                </a:lnTo>
                <a:lnTo>
                  <a:pt x="110" y="120"/>
                </a:lnTo>
                <a:lnTo>
                  <a:pt x="80" y="120"/>
                </a:lnTo>
                <a:lnTo>
                  <a:pt x="78" y="116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8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70"/>
                </a:lnTo>
                <a:lnTo>
                  <a:pt x="12" y="62"/>
                </a:lnTo>
                <a:lnTo>
                  <a:pt x="18" y="58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8"/>
                </a:lnTo>
                <a:lnTo>
                  <a:pt x="66" y="26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2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4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8"/>
                </a:lnTo>
                <a:lnTo>
                  <a:pt x="48" y="98"/>
                </a:lnTo>
                <a:lnTo>
                  <a:pt x="56" y="98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2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9" name="Freeform 46"/>
          <p:cNvSpPr>
            <a:spLocks/>
          </p:cNvSpPr>
          <p:nvPr/>
        </p:nvSpPr>
        <p:spPr bwMode="auto">
          <a:xfrm>
            <a:off x="4391025" y="4092575"/>
            <a:ext cx="141288" cy="328613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6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8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0" name="Freeform 47"/>
          <p:cNvSpPr>
            <a:spLocks/>
          </p:cNvSpPr>
          <p:nvPr/>
        </p:nvSpPr>
        <p:spPr bwMode="auto">
          <a:xfrm>
            <a:off x="514985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0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0 w 110"/>
              <a:gd name="T63" fmla="*/ 2147483647 h 1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22"/>
              <a:gd name="T98" fmla="*/ 110 w 110"/>
              <a:gd name="T99" fmla="*/ 122 h 1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22">
                <a:moveTo>
                  <a:pt x="0" y="84"/>
                </a:moveTo>
                <a:lnTo>
                  <a:pt x="30" y="80"/>
                </a:lnTo>
                <a:lnTo>
                  <a:pt x="32" y="86"/>
                </a:lnTo>
                <a:lnTo>
                  <a:pt x="34" y="90"/>
                </a:lnTo>
                <a:lnTo>
                  <a:pt x="38" y="94"/>
                </a:lnTo>
                <a:lnTo>
                  <a:pt x="44" y="96"/>
                </a:lnTo>
                <a:lnTo>
                  <a:pt x="50" y="98"/>
                </a:lnTo>
                <a:lnTo>
                  <a:pt x="56" y="98"/>
                </a:lnTo>
                <a:lnTo>
                  <a:pt x="64" y="98"/>
                </a:lnTo>
                <a:lnTo>
                  <a:pt x="70" y="96"/>
                </a:lnTo>
                <a:lnTo>
                  <a:pt x="74" y="94"/>
                </a:lnTo>
                <a:lnTo>
                  <a:pt x="78" y="90"/>
                </a:lnTo>
                <a:lnTo>
                  <a:pt x="80" y="86"/>
                </a:lnTo>
                <a:lnTo>
                  <a:pt x="78" y="84"/>
                </a:lnTo>
                <a:lnTo>
                  <a:pt x="76" y="80"/>
                </a:lnTo>
                <a:lnTo>
                  <a:pt x="74" y="78"/>
                </a:lnTo>
                <a:lnTo>
                  <a:pt x="66" y="76"/>
                </a:lnTo>
                <a:lnTo>
                  <a:pt x="36" y="68"/>
                </a:lnTo>
                <a:lnTo>
                  <a:pt x="18" y="62"/>
                </a:lnTo>
                <a:lnTo>
                  <a:pt x="12" y="56"/>
                </a:lnTo>
                <a:lnTo>
                  <a:pt x="8" y="50"/>
                </a:lnTo>
                <a:lnTo>
                  <a:pt x="6" y="44"/>
                </a:lnTo>
                <a:lnTo>
                  <a:pt x="4" y="36"/>
                </a:lnTo>
                <a:lnTo>
                  <a:pt x="6" y="26"/>
                </a:lnTo>
                <a:lnTo>
                  <a:pt x="10" y="18"/>
                </a:lnTo>
                <a:lnTo>
                  <a:pt x="16" y="10"/>
                </a:lnTo>
                <a:lnTo>
                  <a:pt x="32" y="2"/>
                </a:lnTo>
                <a:lnTo>
                  <a:pt x="54" y="0"/>
                </a:lnTo>
                <a:lnTo>
                  <a:pt x="74" y="2"/>
                </a:lnTo>
                <a:lnTo>
                  <a:pt x="88" y="8"/>
                </a:lnTo>
                <a:lnTo>
                  <a:pt x="96" y="14"/>
                </a:lnTo>
                <a:lnTo>
                  <a:pt x="102" y="24"/>
                </a:lnTo>
                <a:lnTo>
                  <a:pt x="104" y="32"/>
                </a:lnTo>
                <a:lnTo>
                  <a:pt x="74" y="38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6"/>
                </a:lnTo>
                <a:lnTo>
                  <a:pt x="38" y="26"/>
                </a:lnTo>
                <a:lnTo>
                  <a:pt x="36" y="30"/>
                </a:lnTo>
                <a:lnTo>
                  <a:pt x="34" y="32"/>
                </a:lnTo>
                <a:lnTo>
                  <a:pt x="36" y="36"/>
                </a:lnTo>
                <a:lnTo>
                  <a:pt x="38" y="38"/>
                </a:lnTo>
                <a:lnTo>
                  <a:pt x="42" y="40"/>
                </a:lnTo>
                <a:lnTo>
                  <a:pt x="48" y="42"/>
                </a:lnTo>
                <a:lnTo>
                  <a:pt x="56" y="44"/>
                </a:lnTo>
                <a:lnTo>
                  <a:pt x="66" y="46"/>
                </a:lnTo>
                <a:lnTo>
                  <a:pt x="86" y="52"/>
                </a:lnTo>
                <a:lnTo>
                  <a:pt x="100" y="60"/>
                </a:lnTo>
                <a:lnTo>
                  <a:pt x="106" y="66"/>
                </a:lnTo>
                <a:lnTo>
                  <a:pt x="108" y="74"/>
                </a:lnTo>
                <a:lnTo>
                  <a:pt x="110" y="82"/>
                </a:lnTo>
                <a:lnTo>
                  <a:pt x="108" y="94"/>
                </a:lnTo>
                <a:lnTo>
                  <a:pt x="104" y="102"/>
                </a:lnTo>
                <a:lnTo>
                  <a:pt x="96" y="110"/>
                </a:lnTo>
                <a:lnTo>
                  <a:pt x="80" y="118"/>
                </a:lnTo>
                <a:lnTo>
                  <a:pt x="56" y="122"/>
                </a:lnTo>
                <a:lnTo>
                  <a:pt x="34" y="120"/>
                </a:lnTo>
                <a:lnTo>
                  <a:pt x="18" y="112"/>
                </a:lnTo>
                <a:lnTo>
                  <a:pt x="10" y="104"/>
                </a:lnTo>
                <a:lnTo>
                  <a:pt x="4" y="96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1" name="Freeform 48"/>
          <p:cNvSpPr>
            <a:spLocks/>
          </p:cNvSpPr>
          <p:nvPr/>
        </p:nvSpPr>
        <p:spPr bwMode="auto">
          <a:xfrm>
            <a:off x="4994275" y="2514600"/>
            <a:ext cx="201613" cy="201613"/>
          </a:xfrm>
          <a:custGeom>
            <a:avLst/>
            <a:gdLst>
              <a:gd name="T0" fmla="*/ 2147483647 w 100"/>
              <a:gd name="T1" fmla="*/ 2147483647 h 100"/>
              <a:gd name="T2" fmla="*/ 2147483647 w 100"/>
              <a:gd name="T3" fmla="*/ 2147483647 h 100"/>
              <a:gd name="T4" fmla="*/ 0 w 100"/>
              <a:gd name="T5" fmla="*/ 2147483647 h 100"/>
              <a:gd name="T6" fmla="*/ 0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0 h 100"/>
              <a:gd name="T12" fmla="*/ 2147483647 w 100"/>
              <a:gd name="T13" fmla="*/ 0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2147483647 w 100"/>
              <a:gd name="T19" fmla="*/ 2147483647 h 100"/>
              <a:gd name="T20" fmla="*/ 2147483647 w 100"/>
              <a:gd name="T21" fmla="*/ 2147483647 h 100"/>
              <a:gd name="T22" fmla="*/ 2147483647 w 100"/>
              <a:gd name="T23" fmla="*/ 2147483647 h 100"/>
              <a:gd name="T24" fmla="*/ 2147483647 w 100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100"/>
              <a:gd name="T41" fmla="*/ 100 w 100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100">
                <a:moveTo>
                  <a:pt x="38" y="100"/>
                </a:moveTo>
                <a:lnTo>
                  <a:pt x="38" y="62"/>
                </a:lnTo>
                <a:lnTo>
                  <a:pt x="0" y="62"/>
                </a:lnTo>
                <a:lnTo>
                  <a:pt x="0" y="38"/>
                </a:lnTo>
                <a:lnTo>
                  <a:pt x="38" y="38"/>
                </a:lnTo>
                <a:lnTo>
                  <a:pt x="38" y="0"/>
                </a:lnTo>
                <a:lnTo>
                  <a:pt x="64" y="0"/>
                </a:lnTo>
                <a:lnTo>
                  <a:pt x="64" y="38"/>
                </a:lnTo>
                <a:lnTo>
                  <a:pt x="100" y="38"/>
                </a:lnTo>
                <a:lnTo>
                  <a:pt x="100" y="62"/>
                </a:lnTo>
                <a:lnTo>
                  <a:pt x="64" y="62"/>
                </a:lnTo>
                <a:lnTo>
                  <a:pt x="64" y="100"/>
                </a:lnTo>
                <a:lnTo>
                  <a:pt x="38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2" name="Freeform 49"/>
          <p:cNvSpPr>
            <a:spLocks/>
          </p:cNvSpPr>
          <p:nvPr/>
        </p:nvSpPr>
        <p:spPr bwMode="auto">
          <a:xfrm>
            <a:off x="5245100" y="2470150"/>
            <a:ext cx="231775" cy="292100"/>
          </a:xfrm>
          <a:custGeom>
            <a:avLst/>
            <a:gdLst>
              <a:gd name="T0" fmla="*/ 0 w 114"/>
              <a:gd name="T1" fmla="*/ 2147483647 h 144"/>
              <a:gd name="T2" fmla="*/ 0 w 114"/>
              <a:gd name="T3" fmla="*/ 0 h 144"/>
              <a:gd name="T4" fmla="*/ 2147483647 w 114"/>
              <a:gd name="T5" fmla="*/ 0 h 144"/>
              <a:gd name="T6" fmla="*/ 2147483647 w 114"/>
              <a:gd name="T7" fmla="*/ 2147483647 h 144"/>
              <a:gd name="T8" fmla="*/ 2147483647 w 114"/>
              <a:gd name="T9" fmla="*/ 0 h 144"/>
              <a:gd name="T10" fmla="*/ 2147483647 w 114"/>
              <a:gd name="T11" fmla="*/ 0 h 144"/>
              <a:gd name="T12" fmla="*/ 2147483647 w 114"/>
              <a:gd name="T13" fmla="*/ 2147483647 h 144"/>
              <a:gd name="T14" fmla="*/ 2147483647 w 114"/>
              <a:gd name="T15" fmla="*/ 2147483647 h 144"/>
              <a:gd name="T16" fmla="*/ 2147483647 w 114"/>
              <a:gd name="T17" fmla="*/ 2147483647 h 144"/>
              <a:gd name="T18" fmla="*/ 2147483647 w 114"/>
              <a:gd name="T19" fmla="*/ 2147483647 h 144"/>
              <a:gd name="T20" fmla="*/ 0 w 114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"/>
              <a:gd name="T34" fmla="*/ 0 h 144"/>
              <a:gd name="T35" fmla="*/ 114 w 114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86" y="96"/>
                </a:lnTo>
                <a:lnTo>
                  <a:pt x="86" y="0"/>
                </a:lnTo>
                <a:lnTo>
                  <a:pt x="114" y="0"/>
                </a:lnTo>
                <a:lnTo>
                  <a:pt x="114" y="144"/>
                </a:lnTo>
                <a:lnTo>
                  <a:pt x="84" y="144"/>
                </a:lnTo>
                <a:lnTo>
                  <a:pt x="26" y="48"/>
                </a:lnTo>
                <a:lnTo>
                  <a:pt x="26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3" name="Freeform 50"/>
          <p:cNvSpPr>
            <a:spLocks/>
          </p:cNvSpPr>
          <p:nvPr/>
        </p:nvSpPr>
        <p:spPr bwMode="auto">
          <a:xfrm>
            <a:off x="5751513" y="2514600"/>
            <a:ext cx="200025" cy="201613"/>
          </a:xfrm>
          <a:custGeom>
            <a:avLst/>
            <a:gdLst>
              <a:gd name="T0" fmla="*/ 2147483647 w 98"/>
              <a:gd name="T1" fmla="*/ 2147483647 h 100"/>
              <a:gd name="T2" fmla="*/ 2147483647 w 98"/>
              <a:gd name="T3" fmla="*/ 2147483647 h 100"/>
              <a:gd name="T4" fmla="*/ 0 w 98"/>
              <a:gd name="T5" fmla="*/ 2147483647 h 100"/>
              <a:gd name="T6" fmla="*/ 0 w 98"/>
              <a:gd name="T7" fmla="*/ 2147483647 h 100"/>
              <a:gd name="T8" fmla="*/ 2147483647 w 98"/>
              <a:gd name="T9" fmla="*/ 2147483647 h 100"/>
              <a:gd name="T10" fmla="*/ 2147483647 w 98"/>
              <a:gd name="T11" fmla="*/ 0 h 100"/>
              <a:gd name="T12" fmla="*/ 2147483647 w 98"/>
              <a:gd name="T13" fmla="*/ 0 h 100"/>
              <a:gd name="T14" fmla="*/ 2147483647 w 98"/>
              <a:gd name="T15" fmla="*/ 2147483647 h 100"/>
              <a:gd name="T16" fmla="*/ 2147483647 w 98"/>
              <a:gd name="T17" fmla="*/ 2147483647 h 100"/>
              <a:gd name="T18" fmla="*/ 2147483647 w 98"/>
              <a:gd name="T19" fmla="*/ 2147483647 h 100"/>
              <a:gd name="T20" fmla="*/ 2147483647 w 98"/>
              <a:gd name="T21" fmla="*/ 2147483647 h 100"/>
              <a:gd name="T22" fmla="*/ 2147483647 w 98"/>
              <a:gd name="T23" fmla="*/ 2147483647 h 100"/>
              <a:gd name="T24" fmla="*/ 2147483647 w 98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00"/>
              <a:gd name="T41" fmla="*/ 98 w 98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00">
                <a:moveTo>
                  <a:pt x="36" y="100"/>
                </a:moveTo>
                <a:lnTo>
                  <a:pt x="36" y="62"/>
                </a:lnTo>
                <a:lnTo>
                  <a:pt x="0" y="62"/>
                </a:lnTo>
                <a:lnTo>
                  <a:pt x="0" y="38"/>
                </a:lnTo>
                <a:lnTo>
                  <a:pt x="36" y="38"/>
                </a:lnTo>
                <a:lnTo>
                  <a:pt x="36" y="0"/>
                </a:lnTo>
                <a:lnTo>
                  <a:pt x="62" y="0"/>
                </a:lnTo>
                <a:lnTo>
                  <a:pt x="62" y="38"/>
                </a:lnTo>
                <a:lnTo>
                  <a:pt x="98" y="38"/>
                </a:lnTo>
                <a:lnTo>
                  <a:pt x="98" y="62"/>
                </a:lnTo>
                <a:lnTo>
                  <a:pt x="62" y="62"/>
                </a:lnTo>
                <a:lnTo>
                  <a:pt x="62" y="100"/>
                </a:lnTo>
                <a:lnTo>
                  <a:pt x="3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4" name="Freeform 51"/>
          <p:cNvSpPr>
            <a:spLocks noEditPoints="1"/>
          </p:cNvSpPr>
          <p:nvPr/>
        </p:nvSpPr>
        <p:spPr bwMode="auto">
          <a:xfrm>
            <a:off x="5999163" y="2470150"/>
            <a:ext cx="223837" cy="292100"/>
          </a:xfrm>
          <a:custGeom>
            <a:avLst/>
            <a:gdLst>
              <a:gd name="T0" fmla="*/ 0 w 110"/>
              <a:gd name="T1" fmla="*/ 2147483647 h 144"/>
              <a:gd name="T2" fmla="*/ 0 w 110"/>
              <a:gd name="T3" fmla="*/ 0 h 144"/>
              <a:gd name="T4" fmla="*/ 2147483647 w 110"/>
              <a:gd name="T5" fmla="*/ 0 h 144"/>
              <a:gd name="T6" fmla="*/ 2147483647 w 110"/>
              <a:gd name="T7" fmla="*/ 0 h 144"/>
              <a:gd name="T8" fmla="*/ 2147483647 w 110"/>
              <a:gd name="T9" fmla="*/ 2147483647 h 144"/>
              <a:gd name="T10" fmla="*/ 2147483647 w 110"/>
              <a:gd name="T11" fmla="*/ 2147483647 h 144"/>
              <a:gd name="T12" fmla="*/ 2147483647 w 110"/>
              <a:gd name="T13" fmla="*/ 2147483647 h 144"/>
              <a:gd name="T14" fmla="*/ 2147483647 w 110"/>
              <a:gd name="T15" fmla="*/ 2147483647 h 144"/>
              <a:gd name="T16" fmla="*/ 2147483647 w 110"/>
              <a:gd name="T17" fmla="*/ 2147483647 h 144"/>
              <a:gd name="T18" fmla="*/ 2147483647 w 110"/>
              <a:gd name="T19" fmla="*/ 2147483647 h 144"/>
              <a:gd name="T20" fmla="*/ 2147483647 w 110"/>
              <a:gd name="T21" fmla="*/ 2147483647 h 144"/>
              <a:gd name="T22" fmla="*/ 2147483647 w 110"/>
              <a:gd name="T23" fmla="*/ 2147483647 h 144"/>
              <a:gd name="T24" fmla="*/ 2147483647 w 110"/>
              <a:gd name="T25" fmla="*/ 2147483647 h 144"/>
              <a:gd name="T26" fmla="*/ 2147483647 w 110"/>
              <a:gd name="T27" fmla="*/ 2147483647 h 144"/>
              <a:gd name="T28" fmla="*/ 2147483647 w 110"/>
              <a:gd name="T29" fmla="*/ 2147483647 h 144"/>
              <a:gd name="T30" fmla="*/ 2147483647 w 110"/>
              <a:gd name="T31" fmla="*/ 2147483647 h 144"/>
              <a:gd name="T32" fmla="*/ 2147483647 w 110"/>
              <a:gd name="T33" fmla="*/ 2147483647 h 144"/>
              <a:gd name="T34" fmla="*/ 2147483647 w 110"/>
              <a:gd name="T35" fmla="*/ 2147483647 h 144"/>
              <a:gd name="T36" fmla="*/ 2147483647 w 110"/>
              <a:gd name="T37" fmla="*/ 2147483647 h 144"/>
              <a:gd name="T38" fmla="*/ 2147483647 w 110"/>
              <a:gd name="T39" fmla="*/ 2147483647 h 144"/>
              <a:gd name="T40" fmla="*/ 2147483647 w 110"/>
              <a:gd name="T41" fmla="*/ 2147483647 h 144"/>
              <a:gd name="T42" fmla="*/ 2147483647 w 110"/>
              <a:gd name="T43" fmla="*/ 2147483647 h 144"/>
              <a:gd name="T44" fmla="*/ 2147483647 w 110"/>
              <a:gd name="T45" fmla="*/ 2147483647 h 144"/>
              <a:gd name="T46" fmla="*/ 0 w 110"/>
              <a:gd name="T47" fmla="*/ 2147483647 h 144"/>
              <a:gd name="T48" fmla="*/ 2147483647 w 110"/>
              <a:gd name="T49" fmla="*/ 2147483647 h 144"/>
              <a:gd name="T50" fmla="*/ 2147483647 w 110"/>
              <a:gd name="T51" fmla="*/ 2147483647 h 144"/>
              <a:gd name="T52" fmla="*/ 2147483647 w 110"/>
              <a:gd name="T53" fmla="*/ 2147483647 h 144"/>
              <a:gd name="T54" fmla="*/ 2147483647 w 110"/>
              <a:gd name="T55" fmla="*/ 2147483647 h 144"/>
              <a:gd name="T56" fmla="*/ 2147483647 w 110"/>
              <a:gd name="T57" fmla="*/ 2147483647 h 144"/>
              <a:gd name="T58" fmla="*/ 2147483647 w 110"/>
              <a:gd name="T59" fmla="*/ 2147483647 h 144"/>
              <a:gd name="T60" fmla="*/ 2147483647 w 110"/>
              <a:gd name="T61" fmla="*/ 2147483647 h 144"/>
              <a:gd name="T62" fmla="*/ 2147483647 w 110"/>
              <a:gd name="T63" fmla="*/ 2147483647 h 144"/>
              <a:gd name="T64" fmla="*/ 2147483647 w 110"/>
              <a:gd name="T65" fmla="*/ 2147483647 h 144"/>
              <a:gd name="T66" fmla="*/ 2147483647 w 110"/>
              <a:gd name="T67" fmla="*/ 2147483647 h 144"/>
              <a:gd name="T68" fmla="*/ 2147483647 w 110"/>
              <a:gd name="T69" fmla="*/ 2147483647 h 144"/>
              <a:gd name="T70" fmla="*/ 2147483647 w 110"/>
              <a:gd name="T71" fmla="*/ 2147483647 h 144"/>
              <a:gd name="T72" fmla="*/ 2147483647 w 110"/>
              <a:gd name="T73" fmla="*/ 2147483647 h 144"/>
              <a:gd name="T74" fmla="*/ 2147483647 w 110"/>
              <a:gd name="T75" fmla="*/ 2147483647 h 144"/>
              <a:gd name="T76" fmla="*/ 2147483647 w 110"/>
              <a:gd name="T77" fmla="*/ 2147483647 h 144"/>
              <a:gd name="T78" fmla="*/ 2147483647 w 110"/>
              <a:gd name="T79" fmla="*/ 2147483647 h 144"/>
              <a:gd name="T80" fmla="*/ 2147483647 w 110"/>
              <a:gd name="T81" fmla="*/ 2147483647 h 144"/>
              <a:gd name="T82" fmla="*/ 2147483647 w 110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"/>
              <a:gd name="T127" fmla="*/ 0 h 144"/>
              <a:gd name="T128" fmla="*/ 110 w 110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" h="144">
                <a:moveTo>
                  <a:pt x="0" y="144"/>
                </a:moveTo>
                <a:lnTo>
                  <a:pt x="0" y="0"/>
                </a:lnTo>
                <a:lnTo>
                  <a:pt x="46" y="0"/>
                </a:lnTo>
                <a:lnTo>
                  <a:pt x="68" y="0"/>
                </a:lnTo>
                <a:lnTo>
                  <a:pt x="80" y="2"/>
                </a:lnTo>
                <a:lnTo>
                  <a:pt x="88" y="6"/>
                </a:lnTo>
                <a:lnTo>
                  <a:pt x="96" y="10"/>
                </a:lnTo>
                <a:lnTo>
                  <a:pt x="102" y="16"/>
                </a:lnTo>
                <a:lnTo>
                  <a:pt x="106" y="24"/>
                </a:lnTo>
                <a:lnTo>
                  <a:pt x="108" y="34"/>
                </a:lnTo>
                <a:lnTo>
                  <a:pt x="110" y="44"/>
                </a:lnTo>
                <a:lnTo>
                  <a:pt x="108" y="52"/>
                </a:lnTo>
                <a:lnTo>
                  <a:pt x="108" y="60"/>
                </a:lnTo>
                <a:lnTo>
                  <a:pt x="104" y="66"/>
                </a:lnTo>
                <a:lnTo>
                  <a:pt x="98" y="74"/>
                </a:lnTo>
                <a:lnTo>
                  <a:pt x="92" y="80"/>
                </a:lnTo>
                <a:lnTo>
                  <a:pt x="84" y="84"/>
                </a:lnTo>
                <a:lnTo>
                  <a:pt x="76" y="88"/>
                </a:lnTo>
                <a:lnTo>
                  <a:pt x="68" y="88"/>
                </a:lnTo>
                <a:lnTo>
                  <a:pt x="58" y="88"/>
                </a:lnTo>
                <a:lnTo>
                  <a:pt x="46" y="90"/>
                </a:lnTo>
                <a:lnTo>
                  <a:pt x="26" y="90"/>
                </a:lnTo>
                <a:lnTo>
                  <a:pt x="26" y="144"/>
                </a:lnTo>
                <a:lnTo>
                  <a:pt x="0" y="144"/>
                </a:lnTo>
                <a:close/>
                <a:moveTo>
                  <a:pt x="26" y="24"/>
                </a:moveTo>
                <a:lnTo>
                  <a:pt x="26" y="64"/>
                </a:lnTo>
                <a:lnTo>
                  <a:pt x="44" y="64"/>
                </a:lnTo>
                <a:lnTo>
                  <a:pt x="56" y="64"/>
                </a:lnTo>
                <a:lnTo>
                  <a:pt x="64" y="64"/>
                </a:lnTo>
                <a:lnTo>
                  <a:pt x="68" y="62"/>
                </a:lnTo>
                <a:lnTo>
                  <a:pt x="74" y="60"/>
                </a:lnTo>
                <a:lnTo>
                  <a:pt x="78" y="56"/>
                </a:lnTo>
                <a:lnTo>
                  <a:pt x="82" y="50"/>
                </a:lnTo>
                <a:lnTo>
                  <a:pt x="82" y="44"/>
                </a:lnTo>
                <a:lnTo>
                  <a:pt x="82" y="38"/>
                </a:lnTo>
                <a:lnTo>
                  <a:pt x="78" y="32"/>
                </a:lnTo>
                <a:lnTo>
                  <a:pt x="72" y="28"/>
                </a:lnTo>
                <a:lnTo>
                  <a:pt x="64" y="26"/>
                </a:lnTo>
                <a:lnTo>
                  <a:pt x="60" y="26"/>
                </a:lnTo>
                <a:lnTo>
                  <a:pt x="52" y="24"/>
                </a:lnTo>
                <a:lnTo>
                  <a:pt x="42" y="24"/>
                </a:lnTo>
                <a:lnTo>
                  <a:pt x="2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5" name="Freeform 52"/>
          <p:cNvSpPr>
            <a:spLocks/>
          </p:cNvSpPr>
          <p:nvPr/>
        </p:nvSpPr>
        <p:spPr bwMode="auto">
          <a:xfrm>
            <a:off x="6267450" y="2470150"/>
            <a:ext cx="206375" cy="292100"/>
          </a:xfrm>
          <a:custGeom>
            <a:avLst/>
            <a:gdLst>
              <a:gd name="T0" fmla="*/ 0 w 102"/>
              <a:gd name="T1" fmla="*/ 2147483647 h 144"/>
              <a:gd name="T2" fmla="*/ 0 w 102"/>
              <a:gd name="T3" fmla="*/ 0 h 144"/>
              <a:gd name="T4" fmla="*/ 2147483647 w 102"/>
              <a:gd name="T5" fmla="*/ 0 h 144"/>
              <a:gd name="T6" fmla="*/ 2147483647 w 102"/>
              <a:gd name="T7" fmla="*/ 2147483647 h 144"/>
              <a:gd name="T8" fmla="*/ 2147483647 w 102"/>
              <a:gd name="T9" fmla="*/ 2147483647 h 144"/>
              <a:gd name="T10" fmla="*/ 2147483647 w 102"/>
              <a:gd name="T11" fmla="*/ 2147483647 h 144"/>
              <a:gd name="T12" fmla="*/ 0 w 102"/>
              <a:gd name="T13" fmla="*/ 2147483647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144"/>
              <a:gd name="T23" fmla="*/ 102 w 10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28" y="118"/>
                </a:lnTo>
                <a:lnTo>
                  <a:pt x="102" y="118"/>
                </a:lnTo>
                <a:lnTo>
                  <a:pt x="102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6" name="Line 53"/>
          <p:cNvSpPr>
            <a:spLocks noChangeShapeType="1"/>
          </p:cNvSpPr>
          <p:nvPr/>
        </p:nvSpPr>
        <p:spPr bwMode="auto">
          <a:xfrm flipV="1">
            <a:off x="38862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7" name="Line 54"/>
          <p:cNvSpPr>
            <a:spLocks noChangeShapeType="1"/>
          </p:cNvSpPr>
          <p:nvPr/>
        </p:nvSpPr>
        <p:spPr bwMode="auto">
          <a:xfrm>
            <a:off x="53340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8" name="Text Box 55"/>
          <p:cNvSpPr txBox="1">
            <a:spLocks noChangeArrowheads="1"/>
          </p:cNvSpPr>
          <p:nvPr/>
        </p:nvSpPr>
        <p:spPr bwMode="auto">
          <a:xfrm>
            <a:off x="5638800" y="312420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41019" name="Text Box 56"/>
          <p:cNvSpPr txBox="1">
            <a:spLocks noChangeArrowheads="1"/>
          </p:cNvSpPr>
          <p:nvPr/>
        </p:nvSpPr>
        <p:spPr bwMode="auto">
          <a:xfrm>
            <a:off x="2362200" y="31242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94529F-A7A7-46BF-A3B6-5ED99B15DE8E}" type="datetime1">
              <a:rPr lang="en-US" smtClean="0"/>
              <a:t>9/14/2020</a:t>
            </a:fld>
            <a:endParaRPr lang="en-US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77C28-BF80-48BA-9D4D-FAAFA530E32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(Simplified) FST formal definition</a:t>
            </a:r>
            <a:br>
              <a:rPr lang="en-US"/>
            </a:br>
            <a:r>
              <a:rPr lang="en-US" sz="2800"/>
              <a:t>(you can skip 3.4.1 unless you want to work on FST)</a:t>
            </a:r>
            <a:endParaRPr lang="en-US"/>
          </a:p>
        </p:txBody>
      </p:sp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304800" y="14478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dirty="0">
                <a:latin typeface="Comic Sans MS" pitchFamily="66" charset="0"/>
              </a:rPr>
              <a:t>: a finite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set of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I,O</a:t>
            </a:r>
            <a:r>
              <a:rPr lang="en-US" sz="2800" b="1" dirty="0">
                <a:latin typeface="Comic Sans MS" pitchFamily="66" charset="0"/>
              </a:rPr>
              <a:t>: input and an output alphabets (which may include </a:t>
            </a:r>
            <a:r>
              <a:rPr lang="el-GR" sz="2800" dirty="0">
                <a:latin typeface="Comic Sans MS" pitchFamily="66" charset="0"/>
              </a:rPr>
              <a:t>ε</a:t>
            </a:r>
            <a:r>
              <a:rPr lang="en-US" sz="2800" dirty="0">
                <a:latin typeface="Comic Sans MS" pitchFamily="66" charset="0"/>
              </a:rPr>
              <a:t>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: a finite alphabet of complex symbols i:o, </a:t>
            </a:r>
            <a:r>
              <a:rPr lang="en-US" sz="2800" b="1" dirty="0" err="1">
                <a:latin typeface="Comic Sans MS" pitchFamily="66" charset="0"/>
              </a:rPr>
              <a:t>i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I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and 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oO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800" b="1" baseline="-25000" dirty="0">
                <a:latin typeface="Comic Sans MS" pitchFamily="66" charset="0"/>
              </a:rPr>
              <a:t>:</a:t>
            </a:r>
            <a:r>
              <a:rPr lang="en-US" sz="2800" b="1" dirty="0">
                <a:latin typeface="Comic Sans MS" pitchFamily="66" charset="0"/>
              </a:rPr>
              <a:t>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2800" b="1" dirty="0">
                <a:latin typeface="Comic Sans MS" pitchFamily="66" charset="0"/>
              </a:rPr>
              <a:t>: a set of accept/final states (F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Q)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A transition relation  </a:t>
            </a: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δ</a:t>
            </a:r>
            <a:r>
              <a:rPr lang="en-US" sz="2800" b="1" dirty="0">
                <a:latin typeface="Comic Sans MS" pitchFamily="66" charset="0"/>
              </a:rPr>
              <a:t> that maps </a:t>
            </a:r>
            <a:r>
              <a:rPr lang="en-US" sz="2800" b="1" dirty="0" err="1">
                <a:latin typeface="Comic Sans MS" pitchFamily="66" charset="0"/>
              </a:rPr>
              <a:t>Qx</a:t>
            </a:r>
            <a:r>
              <a:rPr lang="el-GR" sz="2800" b="1" dirty="0"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 -&gt; 2</a:t>
            </a:r>
            <a:r>
              <a:rPr lang="en-US" sz="2800" b="1" baseline="30000" dirty="0">
                <a:latin typeface="Comic Sans MS" pitchFamily="66" charset="0"/>
              </a:rPr>
              <a:t>Q</a:t>
            </a:r>
            <a:endParaRPr lang="el-GR" sz="2800" b="1" baseline="3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1303338"/>
              <a:ext cx="906463" cy="519112"/>
            </p14:xfrm>
          </p:contentPart>
        </mc:Choice>
        <mc:Fallback xmlns="">
          <p:pic>
            <p:nvPicPr>
              <p:cNvPr id="1331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4550" y="1300458"/>
                <a:ext cx="919063" cy="52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568575"/>
              <a:ext cx="2740025" cy="454025"/>
            </p14:xfrm>
          </p:contentPart>
        </mc:Choice>
        <mc:Fallback xmlns="">
          <p:pic>
            <p:nvPicPr>
              <p:cNvPr id="1331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145" y="2566055"/>
                <a:ext cx="2751185" cy="45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1025525"/>
              <a:ext cx="1762125" cy="944563"/>
            </p14:xfrm>
          </p:contentPart>
        </mc:Choice>
        <mc:Fallback xmlns="">
          <p:pic>
            <p:nvPicPr>
              <p:cNvPr id="133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9278" y="1022294"/>
                <a:ext cx="1775084" cy="958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3490913"/>
              <a:ext cx="320675" cy="339725"/>
            </p14:xfrm>
          </p:contentPart>
        </mc:Choice>
        <mc:Fallback xmlns="">
          <p:pic>
            <p:nvPicPr>
              <p:cNvPr id="133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166" y="3484075"/>
                <a:ext cx="334351" cy="35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3502025"/>
              <a:ext cx="831850" cy="422275"/>
            </p14:xfrm>
          </p:contentPart>
        </mc:Choice>
        <mc:Fallback xmlns="">
          <p:pic>
            <p:nvPicPr>
              <p:cNvPr id="133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9014" y="3496270"/>
                <a:ext cx="846981" cy="43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3560763"/>
              <a:ext cx="563562" cy="450850"/>
            </p14:xfrm>
          </p:contentPart>
        </mc:Choice>
        <mc:Fallback xmlns="">
          <p:pic>
            <p:nvPicPr>
              <p:cNvPr id="133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6247" y="3553921"/>
                <a:ext cx="575445" cy="46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3575050"/>
              <a:ext cx="239713" cy="252413"/>
            </p14:xfrm>
          </p:contentPart>
        </mc:Choice>
        <mc:Fallback xmlns="">
          <p:pic>
            <p:nvPicPr>
              <p:cNvPr id="133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40182" y="3569649"/>
                <a:ext cx="252670" cy="26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3681413"/>
              <a:ext cx="292100" cy="365125"/>
            </p14:xfrm>
          </p:contentPart>
        </mc:Choice>
        <mc:Fallback xmlns="">
          <p:pic>
            <p:nvPicPr>
              <p:cNvPr id="133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4858" y="3671331"/>
                <a:ext cx="307948" cy="37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86188"/>
              <a:ext cx="34925" cy="14287"/>
            </p14:xfrm>
          </p:contentPart>
        </mc:Choice>
        <mc:Fallback xmlns="">
          <p:pic>
            <p:nvPicPr>
              <p:cNvPr id="133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6815" y="3782158"/>
                <a:ext cx="49180" cy="2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3744913"/>
              <a:ext cx="246063" cy="74612"/>
            </p14:xfrm>
          </p:contentPart>
        </mc:Choice>
        <mc:Fallback xmlns="">
          <p:pic>
            <p:nvPicPr>
              <p:cNvPr id="1332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06033" y="3740588"/>
                <a:ext cx="252898" cy="8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9450" y="3778250"/>
              <a:ext cx="206375" cy="38100"/>
            </p14:xfrm>
          </p:contentPart>
        </mc:Choice>
        <mc:Fallback xmlns="">
          <p:pic>
            <p:nvPicPr>
              <p:cNvPr id="1332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6569" y="3775375"/>
                <a:ext cx="218981" cy="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5518150"/>
              <a:ext cx="1035050" cy="557213"/>
            </p14:xfrm>
          </p:contentPart>
        </mc:Choice>
        <mc:Fallback xmlns="">
          <p:pic>
            <p:nvPicPr>
              <p:cNvPr id="1332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8750" y="5514550"/>
                <a:ext cx="1048011" cy="57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1668463"/>
              <a:ext cx="879475" cy="442912"/>
            </p14:xfrm>
          </p:contentPart>
        </mc:Choice>
        <mc:Fallback xmlns="">
          <p:pic>
            <p:nvPicPr>
              <p:cNvPr id="1332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1492" y="1665582"/>
                <a:ext cx="893881" cy="453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3413" y="4510088"/>
              <a:ext cx="288925" cy="238125"/>
            </p14:xfrm>
          </p:contentPart>
        </mc:Choice>
        <mc:Fallback xmlns="">
          <p:pic>
            <p:nvPicPr>
              <p:cNvPr id="1332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44058" y="4504692"/>
                <a:ext cx="301878" cy="253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5188" y="4552950"/>
              <a:ext cx="217487" cy="260350"/>
            </p14:xfrm>
          </p:contentPart>
        </mc:Choice>
        <mc:Fallback xmlns="">
          <p:pic>
            <p:nvPicPr>
              <p:cNvPr id="1332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1947" y="4543227"/>
                <a:ext cx="230810" cy="282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4797425"/>
              <a:ext cx="719137" cy="228600"/>
            </p14:xfrm>
          </p:contentPart>
        </mc:Choice>
        <mc:Fallback xmlns="">
          <p:pic>
            <p:nvPicPr>
              <p:cNvPr id="1332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70574" y="4792385"/>
                <a:ext cx="736773" cy="24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D72F73-C86E-432A-8ED1-15FA3B24CF9D}" type="datetime1">
              <a:rPr lang="en-US" smtClean="0"/>
              <a:t>9/14/2020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2E7D5-BAB9-4B28-B063-C2CDE77868B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FST can be used as… </a:t>
            </a: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762000" y="1371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Translators</a:t>
            </a:r>
            <a:r>
              <a:rPr lang="en-US" sz="3200" b="1">
                <a:latin typeface="Comic Sans MS" pitchFamily="66" charset="0"/>
              </a:rPr>
              <a:t>: input one string from I, output another from O (or vice versa)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Recognizers</a:t>
            </a:r>
            <a:r>
              <a:rPr lang="en-US" sz="3200" b="1">
                <a:latin typeface="Comic Sans MS" pitchFamily="66" charset="0"/>
              </a:rPr>
              <a:t>: input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Generator: </a:t>
            </a:r>
            <a:r>
              <a:rPr lang="en-US" sz="3200" b="1">
                <a:latin typeface="Comic Sans MS" pitchFamily="66" charset="0"/>
              </a:rPr>
              <a:t>output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5338" y="1987550"/>
              <a:ext cx="842962" cy="471488"/>
            </p14:xfrm>
          </p:contentPart>
        </mc:Choice>
        <mc:Fallback xmlns="">
          <p:pic>
            <p:nvPicPr>
              <p:cNvPr id="143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260" y="1977825"/>
                <a:ext cx="863478" cy="49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1468438"/>
              <a:ext cx="519112" cy="1376362"/>
            </p14:xfrm>
          </p:contentPart>
        </mc:Choice>
        <mc:Fallback xmlns="">
          <p:pic>
            <p:nvPicPr>
              <p:cNvPr id="143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8728" y="1465558"/>
                <a:ext cx="539272" cy="1390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3000375"/>
              <a:ext cx="581025" cy="1936750"/>
            </p14:xfrm>
          </p:contentPart>
        </mc:Choice>
        <mc:Fallback xmlns="">
          <p:pic>
            <p:nvPicPr>
              <p:cNvPr id="1434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683" y="2997855"/>
                <a:ext cx="600837" cy="1950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022475"/>
              <a:ext cx="796925" cy="307975"/>
            </p14:xfrm>
          </p:contentPart>
        </mc:Choice>
        <mc:Fallback xmlns="">
          <p:pic>
            <p:nvPicPr>
              <p:cNvPr id="1434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8832" y="2018513"/>
                <a:ext cx="806288" cy="31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3106738"/>
              <a:ext cx="239712" cy="1911350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2590" y="3104218"/>
                <a:ext cx="249805" cy="19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3830638"/>
              <a:ext cx="1276350" cy="517525"/>
            </p14:xfrm>
          </p:contentPart>
        </mc:Choice>
        <mc:Fallback xmlns=""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4199" y="3819841"/>
                <a:ext cx="1294712" cy="53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3224213"/>
              <a:ext cx="690563" cy="236537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8840" y="3220253"/>
                <a:ext cx="699204" cy="2476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D94C45-7155-4AB4-85DF-F5342DF21C80}" type="datetime1">
              <a:rPr lang="en-US" smtClean="0"/>
              <a:t>9/14/2020</a:t>
            </a:fld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2F-C110-497A-862A-E4383145D27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Simple Example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8463" y="3732213"/>
            <a:ext cx="8305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Transitions (as a translator):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c:c</a:t>
            </a:r>
            <a:r>
              <a:rPr lang="en-US" sz="2400"/>
              <a:t> means read a </a:t>
            </a:r>
            <a:r>
              <a:rPr lang="en-US" sz="2400">
                <a:solidFill>
                  <a:schemeClr val="accent2"/>
                </a:solidFill>
              </a:rPr>
              <a:t>c</a:t>
            </a:r>
            <a:r>
              <a:rPr lang="en-US" sz="2400"/>
              <a:t> on one tape and write a </a:t>
            </a:r>
            <a:r>
              <a:rPr lang="en-US" sz="2400">
                <a:solidFill>
                  <a:schemeClr val="accent2"/>
                </a:solidFill>
              </a:rPr>
              <a:t>c</a:t>
            </a:r>
            <a:r>
              <a:rPr lang="en-US" sz="240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+N:</a:t>
            </a:r>
            <a:r>
              <a:rPr lang="el-GR" sz="2400">
                <a:solidFill>
                  <a:schemeClr val="accent2"/>
                </a:solidFill>
              </a:rPr>
              <a:t>ε</a:t>
            </a:r>
            <a:r>
              <a:rPr lang="en-US" sz="2400"/>
              <a:t> means read a </a:t>
            </a:r>
            <a:r>
              <a:rPr lang="en-US" sz="2400">
                <a:solidFill>
                  <a:schemeClr val="accent2"/>
                </a:solidFill>
              </a:rPr>
              <a:t>+N</a:t>
            </a:r>
            <a:r>
              <a:rPr lang="en-US" sz="240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+PL:s</a:t>
            </a:r>
            <a:r>
              <a:rPr lang="en-US" sz="2400"/>
              <a:t> means read </a:t>
            </a:r>
            <a:r>
              <a:rPr lang="en-US" sz="2400">
                <a:solidFill>
                  <a:schemeClr val="accent2"/>
                </a:solidFill>
              </a:rPr>
              <a:t>+PL</a:t>
            </a:r>
            <a:r>
              <a:rPr lang="en-US" sz="2400"/>
              <a:t> and write an </a:t>
            </a:r>
            <a:r>
              <a:rPr lang="en-US" sz="2400">
                <a:solidFill>
                  <a:schemeClr val="accent2"/>
                </a:solidFill>
              </a:rPr>
              <a:t>s</a:t>
            </a:r>
            <a:r>
              <a:rPr lang="en-US" sz="2400"/>
              <a:t> (or vice versa)</a:t>
            </a:r>
            <a:endParaRPr lang="el-GR" sz="2400"/>
          </a:p>
        </p:txBody>
      </p:sp>
      <p:grpSp>
        <p:nvGrpSpPr>
          <p:cNvPr id="15368" name="Group 24"/>
          <p:cNvGrpSpPr>
            <a:grpSpLocks/>
          </p:cNvGrpSpPr>
          <p:nvPr/>
        </p:nvGrpSpPr>
        <p:grpSpPr bwMode="auto">
          <a:xfrm>
            <a:off x="1004888" y="1376363"/>
            <a:ext cx="7086600" cy="2724150"/>
            <a:chOff x="633" y="867"/>
            <a:chExt cx="4464" cy="1716"/>
          </a:xfrm>
        </p:grpSpPr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7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9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3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8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0" name="Text Box 16"/>
            <p:cNvSpPr txBox="1">
              <a:spLocks noChangeArrowheads="1"/>
            </p:cNvSpPr>
            <p:nvPr/>
          </p:nvSpPr>
          <p:spPr bwMode="auto">
            <a:xfrm>
              <a:off x="1087" y="867"/>
              <a:ext cx="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5381" name="Text Box 17"/>
            <p:cNvSpPr txBox="1">
              <a:spLocks noChangeArrowheads="1"/>
            </p:cNvSpPr>
            <p:nvPr/>
          </p:nvSpPr>
          <p:spPr bwMode="auto">
            <a:xfrm>
              <a:off x="1928" y="867"/>
              <a:ext cx="4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5382" name="Text Box 18"/>
            <p:cNvSpPr txBox="1">
              <a:spLocks noChangeArrowheads="1"/>
            </p:cNvSpPr>
            <p:nvPr/>
          </p:nvSpPr>
          <p:spPr bwMode="auto">
            <a:xfrm>
              <a:off x="2769" y="86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5383" name="Text Box 19"/>
            <p:cNvSpPr txBox="1">
              <a:spLocks noChangeArrowheads="1"/>
            </p:cNvSpPr>
            <p:nvPr/>
          </p:nvSpPr>
          <p:spPr bwMode="auto">
            <a:xfrm>
              <a:off x="3456" y="884"/>
              <a:ext cx="6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5384" name="Text Box 20"/>
            <p:cNvSpPr txBox="1">
              <a:spLocks noChangeArrowheads="1"/>
            </p:cNvSpPr>
            <p:nvPr/>
          </p:nvSpPr>
          <p:spPr bwMode="auto">
            <a:xfrm>
              <a:off x="4219" y="869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5385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4219" y="225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07700" y="11098213"/>
              <a:ext cx="0" cy="0"/>
            </p14:xfrm>
          </p:contentPart>
        </mc:Choice>
        <mc:Fallback xmlns="">
          <p:pic>
            <p:nvPicPr>
              <p:cNvPr id="15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7700" y="110982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 (as a translator)</a:t>
            </a:r>
          </a:p>
        </p:txBody>
      </p:sp>
      <p:grpSp>
        <p:nvGrpSpPr>
          <p:cNvPr id="16399" name="Group 3"/>
          <p:cNvGrpSpPr>
            <a:grpSpLocks/>
          </p:cNvGrpSpPr>
          <p:nvPr/>
        </p:nvGrpSpPr>
        <p:grpSpPr bwMode="auto">
          <a:xfrm>
            <a:off x="1676400" y="3200400"/>
            <a:ext cx="5334000" cy="681038"/>
            <a:chOff x="1152" y="3072"/>
            <a:chExt cx="3360" cy="528"/>
          </a:xfrm>
        </p:grpSpPr>
        <p:sp>
          <p:nvSpPr>
            <p:cNvPr id="1646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0" name="Group 12"/>
          <p:cNvGrpSpPr>
            <a:grpSpLocks/>
          </p:cNvGrpSpPr>
          <p:nvPr/>
        </p:nvGrpSpPr>
        <p:grpSpPr bwMode="auto">
          <a:xfrm>
            <a:off x="1763713" y="2290763"/>
            <a:ext cx="5399087" cy="604837"/>
            <a:chOff x="1152" y="3072"/>
            <a:chExt cx="3360" cy="528"/>
          </a:xfrm>
        </p:grpSpPr>
        <p:sp>
          <p:nvSpPr>
            <p:cNvPr id="16457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1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6449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402" name="Rectangle 30"/>
          <p:cNvSpPr>
            <a:spLocks noChangeArrowheads="1"/>
          </p:cNvSpPr>
          <p:nvPr/>
        </p:nvSpPr>
        <p:spPr bwMode="auto">
          <a:xfrm>
            <a:off x="1905000" y="4267200"/>
            <a:ext cx="5486400" cy="7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31"/>
          <p:cNvSpPr>
            <a:spLocks noChangeShapeType="1"/>
          </p:cNvSpPr>
          <p:nvPr/>
        </p:nvSpPr>
        <p:spPr bwMode="auto">
          <a:xfrm>
            <a:off x="272097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>
            <a:off x="3538538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Line 33"/>
          <p:cNvSpPr>
            <a:spLocks noChangeShapeType="1"/>
          </p:cNvSpPr>
          <p:nvPr/>
        </p:nvSpPr>
        <p:spPr bwMode="auto">
          <a:xfrm>
            <a:off x="435451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>
            <a:off x="5105400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598646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>
            <a:off x="680402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Text Box 38"/>
          <p:cNvSpPr txBox="1">
            <a:spLocks noChangeArrowheads="1"/>
          </p:cNvSpPr>
          <p:nvPr/>
        </p:nvSpPr>
        <p:spPr bwMode="auto">
          <a:xfrm>
            <a:off x="1828800" y="33528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0" name="Text Box 39"/>
          <p:cNvSpPr txBox="1">
            <a:spLocks noChangeArrowheads="1"/>
          </p:cNvSpPr>
          <p:nvPr/>
        </p:nvSpPr>
        <p:spPr bwMode="auto">
          <a:xfrm>
            <a:off x="2667000" y="3352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1" name="Text Box 40"/>
          <p:cNvSpPr txBox="1">
            <a:spLocks noChangeArrowheads="1"/>
          </p:cNvSpPr>
          <p:nvPr/>
        </p:nvSpPr>
        <p:spPr bwMode="auto">
          <a:xfrm>
            <a:off x="3352800" y="33528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2" name="Text Box 41"/>
          <p:cNvSpPr txBox="1">
            <a:spLocks noChangeArrowheads="1"/>
          </p:cNvSpPr>
          <p:nvPr/>
        </p:nvSpPr>
        <p:spPr bwMode="auto">
          <a:xfrm>
            <a:off x="4191000" y="33528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6413" name="Text Box 42"/>
          <p:cNvSpPr txBox="1">
            <a:spLocks noChangeArrowheads="1"/>
          </p:cNvSpPr>
          <p:nvPr/>
        </p:nvSpPr>
        <p:spPr bwMode="auto">
          <a:xfrm>
            <a:off x="4343400" y="4348163"/>
            <a:ext cx="69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5103813" y="4344988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+SG</a:t>
            </a:r>
          </a:p>
        </p:txBody>
      </p:sp>
      <p:sp>
        <p:nvSpPr>
          <p:cNvPr id="16415" name="Text Box 44"/>
          <p:cNvSpPr txBox="1">
            <a:spLocks noChangeArrowheads="1"/>
          </p:cNvSpPr>
          <p:nvPr/>
        </p:nvSpPr>
        <p:spPr bwMode="auto">
          <a:xfrm>
            <a:off x="2133600" y="434816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2971800" y="434816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7" name="Text Box 46"/>
          <p:cNvSpPr txBox="1">
            <a:spLocks noChangeArrowheads="1"/>
          </p:cNvSpPr>
          <p:nvPr/>
        </p:nvSpPr>
        <p:spPr bwMode="auto">
          <a:xfrm>
            <a:off x="3657600" y="4348163"/>
            <a:ext cx="35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304800" y="4271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19" name="Text Box 48"/>
          <p:cNvSpPr txBox="1">
            <a:spLocks noChangeArrowheads="1"/>
          </p:cNvSpPr>
          <p:nvPr/>
        </p:nvSpPr>
        <p:spPr bwMode="auto">
          <a:xfrm>
            <a:off x="246063" y="26701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0" y="3352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2" name="Line 5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Line 52"/>
          <p:cNvSpPr>
            <a:spLocks noChangeShapeType="1"/>
          </p:cNvSpPr>
          <p:nvPr/>
        </p:nvSpPr>
        <p:spPr bwMode="auto">
          <a:xfrm flipV="1">
            <a:off x="7683500" y="29051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Line 53"/>
          <p:cNvSpPr>
            <a:spLocks noChangeShapeType="1"/>
          </p:cNvSpPr>
          <p:nvPr/>
        </p:nvSpPr>
        <p:spPr bwMode="auto">
          <a:xfrm>
            <a:off x="7467600" y="4800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Text Box 54"/>
          <p:cNvSpPr txBox="1">
            <a:spLocks noChangeArrowheads="1"/>
          </p:cNvSpPr>
          <p:nvPr/>
        </p:nvSpPr>
        <p:spPr bwMode="auto">
          <a:xfrm>
            <a:off x="7453313" y="479583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6426" name="Text Box 55"/>
          <p:cNvSpPr txBox="1">
            <a:spLocks noChangeArrowheads="1"/>
          </p:cNvSpPr>
          <p:nvPr/>
        </p:nvSpPr>
        <p:spPr bwMode="auto">
          <a:xfrm>
            <a:off x="7607300" y="2900363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6427" name="Group 56"/>
          <p:cNvGrpSpPr>
            <a:grpSpLocks/>
          </p:cNvGrpSpPr>
          <p:nvPr/>
        </p:nvGrpSpPr>
        <p:grpSpPr bwMode="auto">
          <a:xfrm>
            <a:off x="1687513" y="849313"/>
            <a:ext cx="6188075" cy="1566862"/>
            <a:chOff x="633" y="867"/>
            <a:chExt cx="4607" cy="2078"/>
          </a:xfrm>
        </p:grpSpPr>
        <p:sp>
          <p:nvSpPr>
            <p:cNvPr id="16431" name="Oval 57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58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59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Oval 60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Oval 61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Oval 62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37" name="AutoShape 63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8" name="AutoShape 64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9" name="AutoShape 65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0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67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2" name="Text Box 68"/>
            <p:cNvSpPr txBox="1">
              <a:spLocks noChangeArrowheads="1"/>
            </p:cNvSpPr>
            <p:nvPr/>
          </p:nvSpPr>
          <p:spPr bwMode="auto">
            <a:xfrm>
              <a:off x="1087" y="867"/>
              <a:ext cx="523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6443" name="Text Box 69"/>
            <p:cNvSpPr txBox="1">
              <a:spLocks noChangeArrowheads="1"/>
            </p:cNvSpPr>
            <p:nvPr/>
          </p:nvSpPr>
          <p:spPr bwMode="auto">
            <a:xfrm>
              <a:off x="1928" y="867"/>
              <a:ext cx="545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6444" name="Text Box 70"/>
            <p:cNvSpPr txBox="1">
              <a:spLocks noChangeArrowheads="1"/>
            </p:cNvSpPr>
            <p:nvPr/>
          </p:nvSpPr>
          <p:spPr bwMode="auto">
            <a:xfrm>
              <a:off x="2769" y="867"/>
              <a:ext cx="502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6445" name="Text Box 71"/>
            <p:cNvSpPr txBox="1">
              <a:spLocks noChangeArrowheads="1"/>
            </p:cNvSpPr>
            <p:nvPr/>
          </p:nvSpPr>
          <p:spPr bwMode="auto">
            <a:xfrm>
              <a:off x="3457" y="884"/>
              <a:ext cx="75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6446" name="Text Box 72"/>
            <p:cNvSpPr txBox="1">
              <a:spLocks noChangeArrowheads="1"/>
            </p:cNvSpPr>
            <p:nvPr/>
          </p:nvSpPr>
          <p:spPr bwMode="auto">
            <a:xfrm>
              <a:off x="4219" y="869"/>
              <a:ext cx="82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6447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8" name="Text Box 74"/>
            <p:cNvSpPr txBox="1">
              <a:spLocks noChangeArrowheads="1"/>
            </p:cNvSpPr>
            <p:nvPr/>
          </p:nvSpPr>
          <p:spPr bwMode="auto">
            <a:xfrm>
              <a:off x="4219" y="2257"/>
              <a:ext cx="102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6428" name="Date Placeholder 74"/>
          <p:cNvSpPr>
            <a:spLocks noGrp="1"/>
          </p:cNvSpPr>
          <p:nvPr>
            <p:ph type="dt" sz="quarter" idx="10"/>
          </p:nvPr>
        </p:nvSpPr>
        <p:spPr>
          <a:xfrm>
            <a:off x="381000" y="6172200"/>
            <a:ext cx="1905000" cy="457200"/>
          </a:xfrm>
          <a:noFill/>
        </p:spPr>
        <p:txBody>
          <a:bodyPr/>
          <a:lstStyle/>
          <a:p>
            <a:fld id="{A7F9D9CE-AD4B-4359-B17D-94FFA3BD3870}" type="datetime1">
              <a:rPr lang="en-US" smtClean="0"/>
              <a:t>9/14/2020</a:t>
            </a:fld>
            <a:endParaRPr lang="en-US"/>
          </a:p>
        </p:txBody>
      </p:sp>
      <p:sp>
        <p:nvSpPr>
          <p:cNvPr id="16429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  <a:noFill/>
        </p:spPr>
        <p:txBody>
          <a:bodyPr/>
          <a:lstStyle/>
          <a:p>
            <a:fld id="{76058076-5BCD-4D1B-BB18-E31CFBCF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6430" name="Footer Placeholder 7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1271588"/>
              <a:ext cx="1123950" cy="727075"/>
            </p14:xfrm>
          </p:contentPart>
        </mc:Choice>
        <mc:Fallback xmlns="">
          <p:pic>
            <p:nvPicPr>
              <p:cNvPr id="1638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277" y="1266186"/>
                <a:ext cx="1132947" cy="739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2517775"/>
              <a:ext cx="211137" cy="173038"/>
            </p14:xfrm>
          </p:contentPart>
        </mc:Choice>
        <mc:Fallback xmlns="">
          <p:pic>
            <p:nvPicPr>
              <p:cNvPr id="1638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8855" y="2509501"/>
                <a:ext cx="227711" cy="18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2509838"/>
              <a:ext cx="284163" cy="231775"/>
            </p14:xfrm>
          </p:contentPart>
        </mc:Choice>
        <mc:Fallback xmlns="">
          <p:pic>
            <p:nvPicPr>
              <p:cNvPr id="1638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671" y="2504431"/>
                <a:ext cx="296048" cy="24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8688" y="2433638"/>
              <a:ext cx="239712" cy="282575"/>
            </p14:xfrm>
          </p:contentPart>
        </mc:Choice>
        <mc:Fallback xmlns="">
          <p:pic>
            <p:nvPicPr>
              <p:cNvPr id="1638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4369" y="2431115"/>
                <a:ext cx="252669" cy="29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2441575"/>
              <a:ext cx="457200" cy="303213"/>
            </p14:xfrm>
          </p:contentPart>
        </mc:Choice>
        <mc:Fallback xmlns="">
          <p:pic>
            <p:nvPicPr>
              <p:cNvPr id="1639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4777" y="2437618"/>
                <a:ext cx="471972" cy="316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470150"/>
              <a:ext cx="547688" cy="334963"/>
            </p14:xfrm>
          </p:contentPart>
        </mc:Choice>
        <mc:Fallback xmlns="">
          <p:pic>
            <p:nvPicPr>
              <p:cNvPr id="1639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2294" y="2464747"/>
                <a:ext cx="559571" cy="34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020763"/>
              <a:ext cx="312737" cy="322262"/>
            </p14:xfrm>
          </p:contentPart>
        </mc:Choice>
        <mc:Fallback xmlns="">
          <p:pic>
            <p:nvPicPr>
              <p:cNvPr id="1639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8649" y="1012131"/>
                <a:ext cx="324613" cy="339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5494338"/>
              <a:ext cx="244475" cy="195262"/>
            </p14:xfrm>
          </p:contentPart>
        </mc:Choice>
        <mc:Fallback xmlns="">
          <p:pic>
            <p:nvPicPr>
              <p:cNvPr id="1639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2725" y="5488944"/>
                <a:ext cx="255980" cy="20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39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5476875"/>
              <a:ext cx="258763" cy="207963"/>
            </p14:xfrm>
          </p:contentPart>
        </mc:Choice>
        <mc:Fallback xmlns="">
          <p:pic>
            <p:nvPicPr>
              <p:cNvPr id="1639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5371" y="5469679"/>
                <a:ext cx="267041" cy="224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9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411788"/>
              <a:ext cx="242888" cy="314325"/>
            </p14:xfrm>
          </p:contentPart>
        </mc:Choice>
        <mc:Fallback xmlns="">
          <p:pic>
            <p:nvPicPr>
              <p:cNvPr id="1639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0109" y="5404955"/>
                <a:ext cx="256562" cy="32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39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1336675"/>
              <a:ext cx="549275" cy="34925"/>
            </p14:xfrm>
          </p:contentPart>
        </mc:Choice>
        <mc:Fallback xmlns="">
          <p:pic>
            <p:nvPicPr>
              <p:cNvPr id="1639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6819" y="1328754"/>
                <a:ext cx="562953" cy="4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9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349500"/>
              <a:ext cx="1000125" cy="65088"/>
            </p14:xfrm>
          </p:contentPart>
        </mc:Choice>
        <mc:Fallback xmlns="">
          <p:pic>
            <p:nvPicPr>
              <p:cNvPr id="1639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3698" y="2346473"/>
                <a:ext cx="1014531" cy="779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296A925-31C1-47AB-8774-F3D6E21E04E6}" type="datetime1">
              <a:rPr lang="en-US" smtClean="0"/>
              <a:t>9/14/2020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19502-E450-47BE-9686-1AA1D576E8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Slightly More complex Example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763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Transitions (as a translator):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l:l</a:t>
            </a:r>
            <a:r>
              <a:rPr lang="en-US" sz="2400"/>
              <a:t> means read an </a:t>
            </a:r>
            <a:r>
              <a:rPr lang="en-US" sz="2400">
                <a:solidFill>
                  <a:schemeClr val="accent2"/>
                </a:solidFill>
              </a:rPr>
              <a:t>l</a:t>
            </a:r>
            <a:r>
              <a:rPr lang="en-US" sz="2400"/>
              <a:t> on one tape and write an </a:t>
            </a:r>
            <a:r>
              <a:rPr lang="en-US" sz="2400">
                <a:solidFill>
                  <a:schemeClr val="accent2"/>
                </a:solidFill>
              </a:rPr>
              <a:t>l</a:t>
            </a:r>
            <a:r>
              <a:rPr lang="en-US" sz="240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+N:</a:t>
            </a:r>
            <a:r>
              <a:rPr lang="el-GR" sz="2400">
                <a:solidFill>
                  <a:schemeClr val="accent2"/>
                </a:solidFill>
              </a:rPr>
              <a:t>ε</a:t>
            </a:r>
            <a:r>
              <a:rPr lang="en-US" sz="2400"/>
              <a:t> means read a </a:t>
            </a:r>
            <a:r>
              <a:rPr lang="en-US" sz="2400">
                <a:solidFill>
                  <a:schemeClr val="accent2"/>
                </a:solidFill>
              </a:rPr>
              <a:t>+N</a:t>
            </a:r>
            <a:r>
              <a:rPr lang="en-US" sz="240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+PL:s</a:t>
            </a:r>
            <a:r>
              <a:rPr lang="en-US" sz="2400"/>
              <a:t> means read </a:t>
            </a:r>
            <a:r>
              <a:rPr lang="en-US" sz="2400">
                <a:solidFill>
                  <a:schemeClr val="accent2"/>
                </a:solidFill>
              </a:rPr>
              <a:t>+PL</a:t>
            </a:r>
            <a:r>
              <a:rPr lang="en-US" sz="2400"/>
              <a:t> and write an </a:t>
            </a:r>
            <a:r>
              <a:rPr lang="en-US" sz="2400">
                <a:solidFill>
                  <a:schemeClr val="accent2"/>
                </a:solidFill>
              </a:rPr>
              <a:t>s </a:t>
            </a:r>
            <a:r>
              <a:rPr lang="en-US" sz="2400"/>
              <a:t>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…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/>
          </a:p>
        </p:txBody>
      </p:sp>
      <p:grpSp>
        <p:nvGrpSpPr>
          <p:cNvPr id="17417" name="Group 37"/>
          <p:cNvGrpSpPr>
            <a:grpSpLocks/>
          </p:cNvGrpSpPr>
          <p:nvPr/>
        </p:nvGrpSpPr>
        <p:grpSpPr bwMode="auto">
          <a:xfrm>
            <a:off x="1274763" y="1524000"/>
            <a:ext cx="6916737" cy="2424113"/>
            <a:chOff x="803" y="960"/>
            <a:chExt cx="4357" cy="1527"/>
          </a:xfrm>
        </p:grpSpPr>
        <p:sp>
          <p:nvSpPr>
            <p:cNvPr id="17418" name="Text Box 25"/>
            <p:cNvSpPr txBox="1">
              <a:spLocks noChangeArrowheads="1"/>
            </p:cNvSpPr>
            <p:nvPr/>
          </p:nvSpPr>
          <p:spPr bwMode="auto">
            <a:xfrm>
              <a:off x="4176" y="2160"/>
              <a:ext cx="9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7419" name="Group 36"/>
            <p:cNvGrpSpPr>
              <a:grpSpLocks/>
            </p:cNvGrpSpPr>
            <p:nvPr/>
          </p:nvGrpSpPr>
          <p:grpSpPr bwMode="auto">
            <a:xfrm>
              <a:off x="803" y="960"/>
              <a:ext cx="4357" cy="1191"/>
              <a:chOff x="803" y="960"/>
              <a:chExt cx="4357" cy="1191"/>
            </a:xfrm>
          </p:grpSpPr>
          <p:sp>
            <p:nvSpPr>
              <p:cNvPr id="17420" name="Oval 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Oval 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Oval 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26" name="AutoShape 10"/>
              <p:cNvCxnSpPr>
                <a:cxnSpLocks noChangeShapeType="1"/>
                <a:stCxn id="17420" idx="0"/>
                <a:endCxn id="1742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7428" name="Text Box 12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7429" name="Text Box 13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7430" name="Text Box 14"/>
              <p:cNvSpPr txBox="1">
                <a:spLocks noChangeArrowheads="1"/>
              </p:cNvSpPr>
              <p:nvPr/>
            </p:nvSpPr>
            <p:spPr bwMode="auto">
              <a:xfrm>
                <a:off x="3522" y="991"/>
                <a:ext cx="6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31" name="Text Box 1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7432" name="AutoShap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3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4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5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36" name="Oval 2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Oval 2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38" name="AutoShape 22"/>
              <p:cNvCxnSpPr>
                <a:cxnSpLocks noChangeShapeType="1"/>
                <a:endCxn id="1743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9" name="AutoShape 2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40" name="Text Box 2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41" name="Text Box 26"/>
              <p:cNvSpPr txBox="1">
                <a:spLocks noChangeArrowheads="1"/>
              </p:cNvSpPr>
              <p:nvPr/>
            </p:nvSpPr>
            <p:spPr bwMode="auto">
              <a:xfrm>
                <a:off x="16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2" name="Text Box 27"/>
              <p:cNvSpPr txBox="1">
                <a:spLocks noChangeArrowheads="1"/>
              </p:cNvSpPr>
              <p:nvPr/>
            </p:nvSpPr>
            <p:spPr bwMode="auto">
              <a:xfrm>
                <a:off x="8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3" name="Text Box 28"/>
              <p:cNvSpPr txBox="1">
                <a:spLocks noChangeArrowheads="1"/>
              </p:cNvSpPr>
              <p:nvPr/>
            </p:nvSpPr>
            <p:spPr bwMode="auto">
              <a:xfrm>
                <a:off x="23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4" name="Text Box 29"/>
              <p:cNvSpPr txBox="1">
                <a:spLocks noChangeArrowheads="1"/>
              </p:cNvSpPr>
              <p:nvPr/>
            </p:nvSpPr>
            <p:spPr bwMode="auto">
              <a:xfrm>
                <a:off x="32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5" name="Text Box 30"/>
              <p:cNvSpPr txBox="1">
                <a:spLocks noChangeArrowheads="1"/>
              </p:cNvSpPr>
              <p:nvPr/>
            </p:nvSpPr>
            <p:spPr bwMode="auto">
              <a:xfrm>
                <a:off x="40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6" name="Text Box 31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7" name="Text Box 32"/>
              <p:cNvSpPr txBox="1">
                <a:spLocks noChangeArrowheads="1"/>
              </p:cNvSpPr>
              <p:nvPr/>
            </p:nvSpPr>
            <p:spPr bwMode="auto">
              <a:xfrm>
                <a:off x="47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8" name="Text Box 33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9" name="Oval 34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35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338" y="2971800"/>
              <a:ext cx="914400" cy="484188"/>
            </p14:xfrm>
          </p:contentPart>
        </mc:Choice>
        <mc:Fallback xmlns="">
          <p:pic>
            <p:nvPicPr>
              <p:cNvPr id="174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818" y="2962440"/>
                <a:ext cx="92556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1644650"/>
              <a:ext cx="874713" cy="504825"/>
            </p14:xfrm>
          </p:contentPart>
        </mc:Choice>
        <mc:Fallback xmlns="">
          <p:pic>
            <p:nvPicPr>
              <p:cNvPr id="174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244" y="1637088"/>
                <a:ext cx="887317" cy="5199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 (as a translator)</a:t>
            </a:r>
          </a:p>
        </p:txBody>
      </p:sp>
      <p:grpSp>
        <p:nvGrpSpPr>
          <p:cNvPr id="18447" name="Group 3"/>
          <p:cNvGrpSpPr>
            <a:grpSpLocks/>
          </p:cNvGrpSpPr>
          <p:nvPr/>
        </p:nvGrpSpPr>
        <p:grpSpPr bwMode="auto">
          <a:xfrm>
            <a:off x="1676400" y="3433763"/>
            <a:ext cx="5715000" cy="838200"/>
            <a:chOff x="1152" y="3072"/>
            <a:chExt cx="3360" cy="528"/>
          </a:xfrm>
        </p:grpSpPr>
        <p:sp>
          <p:nvSpPr>
            <p:cNvPr id="1852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8" name="Group 12"/>
          <p:cNvGrpSpPr>
            <a:grpSpLocks/>
          </p:cNvGrpSpPr>
          <p:nvPr/>
        </p:nvGrpSpPr>
        <p:grpSpPr bwMode="auto">
          <a:xfrm>
            <a:off x="1600200" y="2138363"/>
            <a:ext cx="5791200" cy="838200"/>
            <a:chOff x="1152" y="3072"/>
            <a:chExt cx="3360" cy="528"/>
          </a:xfrm>
        </p:grpSpPr>
        <p:sp>
          <p:nvSpPr>
            <p:cNvPr id="1851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9" name="Group 21"/>
          <p:cNvGrpSpPr>
            <a:grpSpLocks/>
          </p:cNvGrpSpPr>
          <p:nvPr/>
        </p:nvGrpSpPr>
        <p:grpSpPr bwMode="auto">
          <a:xfrm>
            <a:off x="1905000" y="5486400"/>
            <a:ext cx="5334000" cy="838200"/>
            <a:chOff x="1152" y="3072"/>
            <a:chExt cx="3360" cy="528"/>
          </a:xfrm>
        </p:grpSpPr>
        <p:sp>
          <p:nvSpPr>
            <p:cNvPr id="1851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828800" y="4567238"/>
            <a:ext cx="480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644775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Line 32"/>
          <p:cNvSpPr>
            <a:spLocks noChangeShapeType="1"/>
          </p:cNvSpPr>
          <p:nvPr/>
        </p:nvSpPr>
        <p:spPr bwMode="auto">
          <a:xfrm>
            <a:off x="3462338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Line 33"/>
          <p:cNvSpPr>
            <a:spLocks noChangeShapeType="1"/>
          </p:cNvSpPr>
          <p:nvPr/>
        </p:nvSpPr>
        <p:spPr bwMode="auto">
          <a:xfrm>
            <a:off x="427831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Line 34"/>
          <p:cNvSpPr>
            <a:spLocks noChangeShapeType="1"/>
          </p:cNvSpPr>
          <p:nvPr/>
        </p:nvSpPr>
        <p:spPr bwMode="auto">
          <a:xfrm>
            <a:off x="5029200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Line 35"/>
          <p:cNvSpPr>
            <a:spLocks noChangeShapeType="1"/>
          </p:cNvSpPr>
          <p:nvPr/>
        </p:nvSpPr>
        <p:spPr bwMode="auto">
          <a:xfrm>
            <a:off x="591026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Text Box 38"/>
          <p:cNvSpPr txBox="1">
            <a:spLocks noChangeArrowheads="1"/>
          </p:cNvSpPr>
          <p:nvPr/>
        </p:nvSpPr>
        <p:spPr bwMode="auto">
          <a:xfrm>
            <a:off x="1828800" y="35861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57" name="Text Box 39"/>
          <p:cNvSpPr txBox="1">
            <a:spLocks noChangeArrowheads="1"/>
          </p:cNvSpPr>
          <p:nvPr/>
        </p:nvSpPr>
        <p:spPr bwMode="auto">
          <a:xfrm>
            <a:off x="2667000" y="35861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58" name="Text Box 40"/>
          <p:cNvSpPr txBox="1">
            <a:spLocks noChangeArrowheads="1"/>
          </p:cNvSpPr>
          <p:nvPr/>
        </p:nvSpPr>
        <p:spPr bwMode="auto">
          <a:xfrm>
            <a:off x="3352800" y="35861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59" name="Text Box 41"/>
          <p:cNvSpPr txBox="1">
            <a:spLocks noChangeArrowheads="1"/>
          </p:cNvSpPr>
          <p:nvPr/>
        </p:nvSpPr>
        <p:spPr bwMode="auto">
          <a:xfrm>
            <a:off x="4191000" y="3586163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8460" name="Text Box 42"/>
          <p:cNvSpPr txBox="1">
            <a:spLocks noChangeArrowheads="1"/>
          </p:cNvSpPr>
          <p:nvPr/>
        </p:nvSpPr>
        <p:spPr bwMode="auto">
          <a:xfrm>
            <a:off x="4267200" y="471963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8461" name="Text Box 43"/>
          <p:cNvSpPr txBox="1">
            <a:spLocks noChangeArrowheads="1"/>
          </p:cNvSpPr>
          <p:nvPr/>
        </p:nvSpPr>
        <p:spPr bwMode="auto">
          <a:xfrm>
            <a:off x="4876800" y="4719638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8462" name="Text Box 44"/>
          <p:cNvSpPr txBox="1">
            <a:spLocks noChangeArrowheads="1"/>
          </p:cNvSpPr>
          <p:nvPr/>
        </p:nvSpPr>
        <p:spPr bwMode="auto">
          <a:xfrm>
            <a:off x="2057400" y="4719638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63" name="Text Box 45"/>
          <p:cNvSpPr txBox="1">
            <a:spLocks noChangeArrowheads="1"/>
          </p:cNvSpPr>
          <p:nvPr/>
        </p:nvSpPr>
        <p:spPr bwMode="auto">
          <a:xfrm>
            <a:off x="2895600" y="4719638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64" name="Text Box 46"/>
          <p:cNvSpPr txBox="1">
            <a:spLocks noChangeArrowheads="1"/>
          </p:cNvSpPr>
          <p:nvPr/>
        </p:nvSpPr>
        <p:spPr bwMode="auto">
          <a:xfrm>
            <a:off x="3581400" y="4719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65" name="Text Box 47"/>
          <p:cNvSpPr txBox="1">
            <a:spLocks noChangeArrowheads="1"/>
          </p:cNvSpPr>
          <p:nvPr/>
        </p:nvSpPr>
        <p:spPr bwMode="auto">
          <a:xfrm>
            <a:off x="228600" y="46434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6" name="Text Box 48"/>
          <p:cNvSpPr txBox="1">
            <a:spLocks noChangeArrowheads="1"/>
          </p:cNvSpPr>
          <p:nvPr/>
        </p:nvSpPr>
        <p:spPr bwMode="auto">
          <a:xfrm>
            <a:off x="76200" y="2366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7" name="Text Box 49"/>
          <p:cNvSpPr txBox="1">
            <a:spLocks noChangeArrowheads="1"/>
          </p:cNvSpPr>
          <p:nvPr/>
        </p:nvSpPr>
        <p:spPr bwMode="auto">
          <a:xfrm>
            <a:off x="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8" name="Text Box 50"/>
          <p:cNvSpPr txBox="1">
            <a:spLocks noChangeArrowheads="1"/>
          </p:cNvSpPr>
          <p:nvPr/>
        </p:nvSpPr>
        <p:spPr bwMode="auto">
          <a:xfrm>
            <a:off x="0" y="358616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9" name="Line 51"/>
          <p:cNvSpPr>
            <a:spLocks noChangeShapeType="1"/>
          </p:cNvSpPr>
          <p:nvPr/>
        </p:nvSpPr>
        <p:spPr bwMode="auto">
          <a:xfrm>
            <a:off x="0" y="42640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Line 53"/>
          <p:cNvSpPr>
            <a:spLocks noChangeShapeType="1"/>
          </p:cNvSpPr>
          <p:nvPr/>
        </p:nvSpPr>
        <p:spPr bwMode="auto">
          <a:xfrm flipV="1">
            <a:off x="7531100" y="29813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Line 54"/>
          <p:cNvSpPr>
            <a:spLocks noChangeShapeType="1"/>
          </p:cNvSpPr>
          <p:nvPr/>
        </p:nvSpPr>
        <p:spPr bwMode="auto">
          <a:xfrm>
            <a:off x="7391400" y="50292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Text Box 55"/>
          <p:cNvSpPr txBox="1">
            <a:spLocks noChangeArrowheads="1"/>
          </p:cNvSpPr>
          <p:nvPr/>
        </p:nvSpPr>
        <p:spPr bwMode="auto">
          <a:xfrm>
            <a:off x="7453313" y="4724400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8473" name="Text Box 56"/>
          <p:cNvSpPr txBox="1">
            <a:spLocks noChangeArrowheads="1"/>
          </p:cNvSpPr>
          <p:nvPr/>
        </p:nvSpPr>
        <p:spPr bwMode="auto">
          <a:xfrm>
            <a:off x="7607300" y="313372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2295525" y="773113"/>
            <a:ext cx="6848475" cy="1841500"/>
            <a:chOff x="803" y="960"/>
            <a:chExt cx="4357" cy="1672"/>
          </a:xfrm>
        </p:grpSpPr>
        <p:sp>
          <p:nvSpPr>
            <p:cNvPr id="18478" name="Text Box 109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8479" name="Group 110"/>
            <p:cNvGrpSpPr>
              <a:grpSpLocks/>
            </p:cNvGrpSpPr>
            <p:nvPr/>
          </p:nvGrpSpPr>
          <p:grpSpPr bwMode="auto">
            <a:xfrm>
              <a:off x="803" y="960"/>
              <a:ext cx="4357" cy="1336"/>
              <a:chOff x="803" y="960"/>
              <a:chExt cx="4357" cy="1336"/>
            </a:xfrm>
          </p:grpSpPr>
          <p:sp>
            <p:nvSpPr>
              <p:cNvPr id="18480" name="Oval 111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Oval 112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Oval 113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114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Oval 115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Oval 116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86" name="AutoShape 117"/>
              <p:cNvCxnSpPr>
                <a:cxnSpLocks noChangeShapeType="1"/>
                <a:stCxn id="18480" idx="0"/>
                <a:endCxn id="1848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87" name="Text Box 118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9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8488" name="Text Box 119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4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8489" name="Text Box 120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8490" name="Text Box 121"/>
              <p:cNvSpPr txBox="1">
                <a:spLocks noChangeArrowheads="1"/>
              </p:cNvSpPr>
              <p:nvPr/>
            </p:nvSpPr>
            <p:spPr bwMode="auto">
              <a:xfrm>
                <a:off x="3522" y="990"/>
                <a:ext cx="64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491" name="Text Box 122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8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8492" name="AutoShape 123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3" name="AutoShape 124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4" name="AutoShape 125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5" name="AutoShape 126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96" name="Oval 127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128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98" name="AutoShape 129"/>
              <p:cNvCxnSpPr>
                <a:cxnSpLocks noChangeShapeType="1"/>
                <a:endCxn id="1849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9" name="AutoShape 130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500" name="Text Box 131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501" name="Text Box 132"/>
              <p:cNvSpPr txBox="1">
                <a:spLocks noChangeArrowheads="1"/>
              </p:cNvSpPr>
              <p:nvPr/>
            </p:nvSpPr>
            <p:spPr bwMode="auto">
              <a:xfrm>
                <a:off x="16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2" name="Text Box 133"/>
              <p:cNvSpPr txBox="1">
                <a:spLocks noChangeArrowheads="1"/>
              </p:cNvSpPr>
              <p:nvPr/>
            </p:nvSpPr>
            <p:spPr bwMode="auto">
              <a:xfrm>
                <a:off x="8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3" name="Text Box 134"/>
              <p:cNvSpPr txBox="1">
                <a:spLocks noChangeArrowheads="1"/>
              </p:cNvSpPr>
              <p:nvPr/>
            </p:nvSpPr>
            <p:spPr bwMode="auto">
              <a:xfrm>
                <a:off x="23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4" name="Text Box 135"/>
              <p:cNvSpPr txBox="1">
                <a:spLocks noChangeArrowheads="1"/>
              </p:cNvSpPr>
              <p:nvPr/>
            </p:nvSpPr>
            <p:spPr bwMode="auto">
              <a:xfrm>
                <a:off x="32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5" name="Text Box 136"/>
              <p:cNvSpPr txBox="1">
                <a:spLocks noChangeArrowheads="1"/>
              </p:cNvSpPr>
              <p:nvPr/>
            </p:nvSpPr>
            <p:spPr bwMode="auto">
              <a:xfrm>
                <a:off x="40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6" name="Text Box 137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7" name="Text Box 138"/>
              <p:cNvSpPr txBox="1">
                <a:spLocks noChangeArrowheads="1"/>
              </p:cNvSpPr>
              <p:nvPr/>
            </p:nvSpPr>
            <p:spPr bwMode="auto">
              <a:xfrm>
                <a:off x="47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8" name="Text Box 139"/>
              <p:cNvSpPr txBox="1">
                <a:spLocks noChangeArrowheads="1"/>
              </p:cNvSpPr>
              <p:nvPr/>
            </p:nvSpPr>
            <p:spPr bwMode="auto">
              <a:xfrm>
                <a:off x="4835" y="1775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9" name="Oval 140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Oval 141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75" name="Date Placeholder 89"/>
          <p:cNvSpPr>
            <a:spLocks noGrp="1"/>
          </p:cNvSpPr>
          <p:nvPr>
            <p:ph type="dt" sz="quarter" idx="10"/>
          </p:nvPr>
        </p:nvSpPr>
        <p:spPr>
          <a:xfrm>
            <a:off x="304800" y="6400800"/>
            <a:ext cx="1905000" cy="457200"/>
          </a:xfrm>
          <a:noFill/>
        </p:spPr>
        <p:txBody>
          <a:bodyPr/>
          <a:lstStyle/>
          <a:p>
            <a:fld id="{AED0F076-A929-4492-8FEA-00E42F5C29A4}" type="datetime1">
              <a:rPr lang="en-US" smtClean="0"/>
              <a:t>9/14/2020</a:t>
            </a:fld>
            <a:endParaRPr lang="en-US"/>
          </a:p>
        </p:txBody>
      </p:sp>
      <p:sp>
        <p:nvSpPr>
          <p:cNvPr id="18476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79C34-B7AC-488F-A8F8-C8AE6975EC2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8477" name="Footer Placeholder 91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2301875"/>
              <a:ext cx="20638" cy="446088"/>
            </p14:xfrm>
          </p:contentPart>
        </mc:Choice>
        <mc:Fallback xmlns="">
          <p:pic>
            <p:nvPicPr>
              <p:cNvPr id="1843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370" y="2299355"/>
                <a:ext cx="29328" cy="45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479675"/>
              <a:ext cx="26987" cy="304800"/>
            </p14:xfrm>
          </p:contentPart>
        </mc:Choice>
        <mc:Fallback xmlns="">
          <p:pic>
            <p:nvPicPr>
              <p:cNvPr id="1843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7470" y="2477156"/>
                <a:ext cx="35623" cy="31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444750"/>
              <a:ext cx="298450" cy="301625"/>
            </p14:xfrm>
          </p:contentPart>
        </mc:Choice>
        <mc:Fallback xmlns="">
          <p:pic>
            <p:nvPicPr>
              <p:cNvPr id="1843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5185" y="2437543"/>
                <a:ext cx="311770" cy="3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2216150"/>
              <a:ext cx="382587" cy="230188"/>
            </p14:xfrm>
          </p:contentPart>
        </mc:Choice>
        <mc:Fallback xmlns="">
          <p:pic>
            <p:nvPicPr>
              <p:cNvPr id="1843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9769" y="2213268"/>
                <a:ext cx="393024" cy="24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2233613"/>
              <a:ext cx="469900" cy="217487"/>
            </p14:xfrm>
          </p:contentPart>
        </mc:Choice>
        <mc:Fallback xmlns="">
          <p:pic>
            <p:nvPicPr>
              <p:cNvPr id="1843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7757" y="2226411"/>
                <a:ext cx="480702" cy="23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698750"/>
              <a:ext cx="412750" cy="206375"/>
            </p14:xfrm>
          </p:contentPart>
        </mc:Choice>
        <mc:Fallback xmlns="">
          <p:pic>
            <p:nvPicPr>
              <p:cNvPr id="1843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005" y="2691907"/>
                <a:ext cx="423546" cy="22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2693988"/>
              <a:ext cx="622300" cy="347662"/>
            </p14:xfrm>
          </p:contentPart>
        </mc:Choice>
        <mc:Fallback xmlns="">
          <p:pic>
            <p:nvPicPr>
              <p:cNvPr id="1844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5731" y="2688584"/>
                <a:ext cx="633457" cy="36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0438" y="5718175"/>
              <a:ext cx="25400" cy="458788"/>
            </p14:xfrm>
          </p:contentPart>
        </mc:Choice>
        <mc:Fallback xmlns="">
          <p:pic>
            <p:nvPicPr>
              <p:cNvPr id="1844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2210" y="5711693"/>
                <a:ext cx="40783" cy="46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6563" y="5848350"/>
              <a:ext cx="20637" cy="266700"/>
            </p14:xfrm>
          </p:contentPart>
        </mc:Choice>
        <mc:Fallback xmlns="">
          <p:pic>
            <p:nvPicPr>
              <p:cNvPr id="1844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69322" y="5843311"/>
                <a:ext cx="36567" cy="27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5865813"/>
              <a:ext cx="204787" cy="206375"/>
            </p14:xfrm>
          </p:contentPart>
        </mc:Choice>
        <mc:Fallback xmlns="">
          <p:pic>
            <p:nvPicPr>
              <p:cNvPr id="1844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59779" y="5856449"/>
                <a:ext cx="214145" cy="22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5849938"/>
              <a:ext cx="212725" cy="258762"/>
            </p14:xfrm>
          </p:contentPart>
        </mc:Choice>
        <mc:Fallback xmlns="">
          <p:pic>
            <p:nvPicPr>
              <p:cNvPr id="1844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3579" y="5844540"/>
                <a:ext cx="225323" cy="273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2517775"/>
              <a:ext cx="2398712" cy="30163"/>
            </p14:xfrm>
          </p:contentPart>
        </mc:Choice>
        <mc:Fallback xmlns="">
          <p:pic>
            <p:nvPicPr>
              <p:cNvPr id="1844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1968" y="2509157"/>
                <a:ext cx="2403752" cy="459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Examples </a:t>
            </a:r>
            <a:br>
              <a:rPr lang="en-US" sz="3200"/>
            </a:br>
            <a:r>
              <a:rPr lang="en-US" sz="3200"/>
              <a:t>(as a recognizer and a generator)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676400" y="3352800"/>
            <a:ext cx="5715000" cy="838200"/>
            <a:chOff x="1152" y="3072"/>
            <a:chExt cx="3360" cy="528"/>
          </a:xfrm>
        </p:grpSpPr>
        <p:sp>
          <p:nvSpPr>
            <p:cNvPr id="1953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600200" y="2366963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242728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3254375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408146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91013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57912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656431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73914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1981200" y="5487988"/>
            <a:ext cx="5334000" cy="838200"/>
            <a:chOff x="1152" y="3072"/>
            <a:chExt cx="3360" cy="528"/>
          </a:xfrm>
        </p:grpSpPr>
        <p:sp>
          <p:nvSpPr>
            <p:cNvPr id="19529" name="Rectangle 21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22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23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24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Line 25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5" name="Line 27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1916113" y="4495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0"/>
          <p:cNvSpPr>
            <a:spLocks noChangeShapeType="1"/>
          </p:cNvSpPr>
          <p:nvPr/>
        </p:nvSpPr>
        <p:spPr bwMode="auto">
          <a:xfrm>
            <a:off x="273208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2" name="Line 31"/>
          <p:cNvSpPr>
            <a:spLocks noChangeShapeType="1"/>
          </p:cNvSpPr>
          <p:nvPr/>
        </p:nvSpPr>
        <p:spPr bwMode="auto">
          <a:xfrm>
            <a:off x="354965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3" name="Line 32"/>
          <p:cNvSpPr>
            <a:spLocks noChangeShapeType="1"/>
          </p:cNvSpPr>
          <p:nvPr/>
        </p:nvSpPr>
        <p:spPr bwMode="auto">
          <a:xfrm>
            <a:off x="436562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4" name="Line 33"/>
          <p:cNvSpPr>
            <a:spLocks noChangeShapeType="1"/>
          </p:cNvSpPr>
          <p:nvPr/>
        </p:nvSpPr>
        <p:spPr bwMode="auto">
          <a:xfrm>
            <a:off x="51165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5" name="Line 34"/>
          <p:cNvSpPr>
            <a:spLocks noChangeShapeType="1"/>
          </p:cNvSpPr>
          <p:nvPr/>
        </p:nvSpPr>
        <p:spPr bwMode="auto">
          <a:xfrm>
            <a:off x="599757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6" name="Line 35"/>
          <p:cNvSpPr>
            <a:spLocks noChangeShapeType="1"/>
          </p:cNvSpPr>
          <p:nvPr/>
        </p:nvSpPr>
        <p:spPr bwMode="auto">
          <a:xfrm>
            <a:off x="681513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76311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8" name="Text Box 37"/>
          <p:cNvSpPr txBox="1">
            <a:spLocks noChangeArrowheads="1"/>
          </p:cNvSpPr>
          <p:nvPr/>
        </p:nvSpPr>
        <p:spPr bwMode="auto">
          <a:xfrm>
            <a:off x="1828800" y="3505200"/>
            <a:ext cx="28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79" name="Text Box 38"/>
          <p:cNvSpPr txBox="1">
            <a:spLocks noChangeArrowheads="1"/>
          </p:cNvSpPr>
          <p:nvPr/>
        </p:nvSpPr>
        <p:spPr bwMode="auto">
          <a:xfrm>
            <a:off x="2667000" y="35052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0" name="Text Box 39"/>
          <p:cNvSpPr txBox="1">
            <a:spLocks noChangeArrowheads="1"/>
          </p:cNvSpPr>
          <p:nvPr/>
        </p:nvSpPr>
        <p:spPr bwMode="auto">
          <a:xfrm>
            <a:off x="3352800" y="3505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9482" name="Text Box 41"/>
          <p:cNvSpPr txBox="1">
            <a:spLocks noChangeArrowheads="1"/>
          </p:cNvSpPr>
          <p:nvPr/>
        </p:nvSpPr>
        <p:spPr bwMode="auto">
          <a:xfrm>
            <a:off x="4038600" y="2519363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9483" name="Text Box 42"/>
          <p:cNvSpPr txBox="1">
            <a:spLocks noChangeArrowheads="1"/>
          </p:cNvSpPr>
          <p:nvPr/>
        </p:nvSpPr>
        <p:spPr bwMode="auto">
          <a:xfrm>
            <a:off x="4800600" y="2519363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9484" name="Text Box 43"/>
          <p:cNvSpPr txBox="1">
            <a:spLocks noChangeArrowheads="1"/>
          </p:cNvSpPr>
          <p:nvPr/>
        </p:nvSpPr>
        <p:spPr bwMode="auto">
          <a:xfrm>
            <a:off x="1828800" y="25193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85" name="Text Box 44"/>
          <p:cNvSpPr txBox="1">
            <a:spLocks noChangeArrowheads="1"/>
          </p:cNvSpPr>
          <p:nvPr/>
        </p:nvSpPr>
        <p:spPr bwMode="auto">
          <a:xfrm>
            <a:off x="2667000" y="25193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6" name="Text Box 45"/>
          <p:cNvSpPr txBox="1">
            <a:spLocks noChangeArrowheads="1"/>
          </p:cNvSpPr>
          <p:nvPr/>
        </p:nvSpPr>
        <p:spPr bwMode="auto">
          <a:xfrm>
            <a:off x="3352800" y="25193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315913" y="4572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76200" y="25955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0" y="55641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1" name="Line 50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92" name="Group 51"/>
          <p:cNvGrpSpPr>
            <a:grpSpLocks/>
          </p:cNvGrpSpPr>
          <p:nvPr/>
        </p:nvGrpSpPr>
        <p:grpSpPr bwMode="auto">
          <a:xfrm>
            <a:off x="2371725" y="1076325"/>
            <a:ext cx="6335713" cy="1539875"/>
            <a:chOff x="803" y="960"/>
            <a:chExt cx="4359" cy="1811"/>
          </a:xfrm>
        </p:grpSpPr>
        <p:sp>
          <p:nvSpPr>
            <p:cNvPr id="19496" name="Text Box 52"/>
            <p:cNvSpPr txBox="1">
              <a:spLocks noChangeArrowheads="1"/>
            </p:cNvSpPr>
            <p:nvPr/>
          </p:nvSpPr>
          <p:spPr bwMode="auto">
            <a:xfrm>
              <a:off x="4176" y="2160"/>
              <a:ext cx="98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9497" name="Group 53"/>
            <p:cNvGrpSpPr>
              <a:grpSpLocks/>
            </p:cNvGrpSpPr>
            <p:nvPr/>
          </p:nvGrpSpPr>
          <p:grpSpPr bwMode="auto">
            <a:xfrm>
              <a:off x="803" y="960"/>
              <a:ext cx="4357" cy="1474"/>
              <a:chOff x="803" y="960"/>
              <a:chExt cx="4357" cy="1474"/>
            </a:xfrm>
          </p:grpSpPr>
          <p:sp>
            <p:nvSpPr>
              <p:cNvPr id="19498" name="Oval 5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5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Oval 5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5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Oval 5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5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04" name="AutoShape 60"/>
              <p:cNvCxnSpPr>
                <a:cxnSpLocks noChangeShapeType="1"/>
                <a:stCxn id="19498" idx="0"/>
                <a:endCxn id="19499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05" name="Text Box 61"/>
              <p:cNvSpPr txBox="1">
                <a:spLocks noChangeArrowheads="1"/>
              </p:cNvSpPr>
              <p:nvPr/>
            </p:nvSpPr>
            <p:spPr bwMode="auto">
              <a:xfrm>
                <a:off x="1153" y="975"/>
                <a:ext cx="36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9506" name="Text Box 62"/>
              <p:cNvSpPr txBox="1">
                <a:spLocks noChangeArrowheads="1"/>
              </p:cNvSpPr>
              <p:nvPr/>
            </p:nvSpPr>
            <p:spPr bwMode="auto">
              <a:xfrm>
                <a:off x="1994" y="975"/>
                <a:ext cx="370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9507" name="Text Box 63"/>
              <p:cNvSpPr txBox="1">
                <a:spLocks noChangeArrowheads="1"/>
              </p:cNvSpPr>
              <p:nvPr/>
            </p:nvSpPr>
            <p:spPr bwMode="auto">
              <a:xfrm>
                <a:off x="2835" y="975"/>
                <a:ext cx="50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9508" name="Text Box 64"/>
              <p:cNvSpPr txBox="1">
                <a:spLocks noChangeArrowheads="1"/>
              </p:cNvSpPr>
              <p:nvPr/>
            </p:nvSpPr>
            <p:spPr bwMode="auto">
              <a:xfrm>
                <a:off x="3522" y="992"/>
                <a:ext cx="701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09" name="Text Box 6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66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9510" name="AutoShape 6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1" name="AutoShape 6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2" name="AutoShape 6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3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4" name="Oval 7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7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16" name="AutoShape 72"/>
              <p:cNvCxnSpPr>
                <a:cxnSpLocks noChangeShapeType="1"/>
                <a:endCxn id="19514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7" name="AutoShape 7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8" name="Text Box 7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67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19" name="Text Box 75"/>
              <p:cNvSpPr txBox="1">
                <a:spLocks noChangeArrowheads="1"/>
              </p:cNvSpPr>
              <p:nvPr/>
            </p:nvSpPr>
            <p:spPr bwMode="auto">
              <a:xfrm>
                <a:off x="16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0" name="Text Box 76"/>
              <p:cNvSpPr txBox="1">
                <a:spLocks noChangeArrowheads="1"/>
              </p:cNvSpPr>
              <p:nvPr/>
            </p:nvSpPr>
            <p:spPr bwMode="auto">
              <a:xfrm>
                <a:off x="8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1" name="Text Box 77"/>
              <p:cNvSpPr txBox="1">
                <a:spLocks noChangeArrowheads="1"/>
              </p:cNvSpPr>
              <p:nvPr/>
            </p:nvSpPr>
            <p:spPr bwMode="auto">
              <a:xfrm>
                <a:off x="2387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2" name="Text Box 78"/>
              <p:cNvSpPr txBox="1">
                <a:spLocks noChangeArrowheads="1"/>
              </p:cNvSpPr>
              <p:nvPr/>
            </p:nvSpPr>
            <p:spPr bwMode="auto">
              <a:xfrm>
                <a:off x="32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3" name="Text Box 79"/>
              <p:cNvSpPr txBox="1">
                <a:spLocks noChangeArrowheads="1"/>
              </p:cNvSpPr>
              <p:nvPr/>
            </p:nvSpPr>
            <p:spPr bwMode="auto">
              <a:xfrm>
                <a:off x="40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4" name="Text Box 80"/>
              <p:cNvSpPr txBox="1">
                <a:spLocks noChangeArrowheads="1"/>
              </p:cNvSpPr>
              <p:nvPr/>
            </p:nvSpPr>
            <p:spPr bwMode="auto">
              <a:xfrm>
                <a:off x="4019" y="1729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5" name="Text Box 81"/>
              <p:cNvSpPr txBox="1">
                <a:spLocks noChangeArrowheads="1"/>
              </p:cNvSpPr>
              <p:nvPr/>
            </p:nvSpPr>
            <p:spPr bwMode="auto">
              <a:xfrm>
                <a:off x="4788" y="1391"/>
                <a:ext cx="32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6" name="Text Box 82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7" name="Oval 83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84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3" name="Date Placeholder 84"/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fld id="{BF78383D-3616-4853-BE4F-090ED9D3108F}" type="datetime1">
              <a:rPr lang="en-US" smtClean="0"/>
              <a:t>9/14/2020</a:t>
            </a:fld>
            <a:endParaRPr lang="en-US"/>
          </a:p>
        </p:txBody>
      </p:sp>
      <p:sp>
        <p:nvSpPr>
          <p:cNvPr id="19494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299147F6-0DB7-411C-8C8A-EF81BE918C5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9495" name="Footer Placeholder 8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2198688"/>
              <a:ext cx="658812" cy="1976437"/>
            </p14:xfrm>
          </p:contentPart>
        </mc:Choice>
        <mc:Fallback xmlns="">
          <p:pic>
            <p:nvPicPr>
              <p:cNvPr id="19458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4150" y="2194008"/>
                <a:ext cx="673597" cy="19890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CA" sz="3200" dirty="0"/>
              <a:t>Pointers to fill in gaps in background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838200"/>
            <a:ext cx="9049195" cy="4108700"/>
          </a:xfrm>
        </p:spPr>
        <p:txBody>
          <a:bodyPr/>
          <a:lstStyle/>
          <a:p>
            <a:pPr marL="0" indent="0">
              <a:buNone/>
            </a:pPr>
            <a:br>
              <a:rPr lang="en-CA" sz="1800" dirty="0"/>
            </a:br>
            <a:endParaRPr lang="en-CA" sz="1800" dirty="0"/>
          </a:p>
          <a:p>
            <a:r>
              <a:rPr lang="en-CA" sz="1800" dirty="0"/>
              <a:t>- </a:t>
            </a:r>
            <a:r>
              <a:rPr lang="en-CA" sz="1800" dirty="0" err="1">
                <a:solidFill>
                  <a:schemeClr val="accent6"/>
                </a:solidFill>
              </a:rPr>
              <a:t>ProbInfoTheory</a:t>
            </a:r>
            <a:r>
              <a:rPr lang="en-CA" sz="1800" dirty="0">
                <a:solidFill>
                  <a:schemeClr val="accent6"/>
                </a:solidFill>
              </a:rPr>
              <a:t> Handout </a:t>
            </a:r>
            <a:r>
              <a:rPr lang="en-CA" sz="1800" dirty="0"/>
              <a:t>on course webpage</a:t>
            </a:r>
          </a:p>
          <a:p>
            <a:br>
              <a:rPr lang="en-CA" sz="1800" dirty="0"/>
            </a:br>
            <a:r>
              <a:rPr lang="en-CA" sz="1800" dirty="0"/>
              <a:t>- basic concepts in machine learning</a:t>
            </a:r>
            <a:br>
              <a:rPr lang="en-CA" sz="1800" dirty="0"/>
            </a:br>
            <a:r>
              <a:rPr lang="en-CA" sz="1800" u="sng" dirty="0">
                <a:solidFill>
                  <a:schemeClr val="accent2"/>
                </a:solidFill>
              </a:rPr>
              <a:t>http://people.cs.ubc.ca/~poole/aibook/html/ArtInt.html</a:t>
            </a:r>
            <a:br>
              <a:rPr lang="en-CA" sz="1800" u="sng" dirty="0">
                <a:solidFill>
                  <a:schemeClr val="accent2"/>
                </a:solidFill>
              </a:rPr>
            </a:br>
            <a:r>
              <a:rPr lang="en-CA" sz="1800" dirty="0"/>
              <a:t>I am just telling you what is the minimum required (feel free to</a:t>
            </a:r>
            <a:br>
              <a:rPr lang="en-CA" sz="1800" dirty="0"/>
            </a:br>
            <a:r>
              <a:rPr lang="en-CA" sz="1800" dirty="0"/>
              <a:t>explore more! :-)</a:t>
            </a:r>
            <a:br>
              <a:rPr lang="en-CA" sz="1800" dirty="0"/>
            </a:br>
            <a:r>
              <a:rPr lang="en-CA" sz="1800" dirty="0"/>
              <a:t>7.2 only the intro page</a:t>
            </a:r>
            <a:br>
              <a:rPr lang="en-CA" sz="1800" dirty="0"/>
            </a:br>
            <a:r>
              <a:rPr lang="en-CA" sz="1800" dirty="0"/>
              <a:t>7.3.1, 7.3.2, 7.4.1</a:t>
            </a:r>
            <a:br>
              <a:rPr lang="en-CA" sz="1800" dirty="0"/>
            </a:br>
            <a:r>
              <a:rPr lang="en-CA" sz="1800" dirty="0"/>
              <a:t>11.1</a:t>
            </a:r>
            <a:br>
              <a:rPr lang="en-CA" sz="1800" dirty="0"/>
            </a:br>
            <a:r>
              <a:rPr lang="en-CA" sz="1800" dirty="0"/>
              <a:t>11.1.2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- first order logics (please read </a:t>
            </a:r>
            <a:r>
              <a:rPr lang="en-CA" sz="1800" dirty="0" err="1"/>
              <a:t>Chp</a:t>
            </a:r>
            <a:r>
              <a:rPr lang="en-CA" sz="1800" dirty="0"/>
              <a:t> 17 of textbook 2ndEd up to page 563</a:t>
            </a:r>
          </a:p>
          <a:p>
            <a:r>
              <a:rPr lang="en-CA" sz="1800" dirty="0"/>
              <a:t>3</a:t>
            </a:r>
            <a:r>
              <a:rPr lang="en-CA" sz="1800" baseline="30000" dirty="0"/>
              <a:t>rd</a:t>
            </a:r>
            <a:r>
              <a:rPr lang="en-CA" sz="1800" dirty="0"/>
              <a:t> edition </a:t>
            </a:r>
            <a:r>
              <a:rPr lang="en-CA" sz="1800" dirty="0" err="1"/>
              <a:t>Chp</a:t>
            </a:r>
            <a:r>
              <a:rPr lang="en-CA" sz="1800" dirty="0"/>
              <a:t> 14 up to 14.4)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- basic linguistics (pointer to website on the English grammar   </a:t>
            </a:r>
            <a:r>
              <a:rPr lang="en-CA" sz="1800" u="sng" dirty="0">
                <a:solidFill>
                  <a:schemeClr val="accent2"/>
                </a:solidFill>
              </a:rPr>
              <a:t>https://www.ucl.ac.uk/internet-grammar/home.htm </a:t>
            </a:r>
            <a:endParaRPr lang="en-CA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C0D4B-A3A6-40D4-9497-B82140319753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889A5-8B68-4C5B-8BF4-7C82D1FF30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9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5016A73-9E79-4511-B374-869EA23F97E6}" type="datetime1">
              <a:rPr lang="en-US" smtClean="0"/>
              <a:t>9/14/2020</a:t>
            </a:fld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DD006-3CDC-42D6-B779-B34C270DF33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341" name="Freeform 278"/>
          <p:cNvSpPr>
            <a:spLocks/>
          </p:cNvSpPr>
          <p:nvPr/>
        </p:nvSpPr>
        <p:spPr bwMode="auto">
          <a:xfrm>
            <a:off x="1689100" y="3124200"/>
            <a:ext cx="4559300" cy="3189288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Freeform 274"/>
          <p:cNvSpPr>
            <a:spLocks/>
          </p:cNvSpPr>
          <p:nvPr/>
        </p:nvSpPr>
        <p:spPr bwMode="auto">
          <a:xfrm>
            <a:off x="2624138" y="1174750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3" name="AutoShape 3"/>
          <p:cNvSpPr>
            <a:spLocks noChangeAspect="1" noChangeArrowheads="1" noTextEdit="1"/>
          </p:cNvSpPr>
          <p:nvPr/>
        </p:nvSpPr>
        <p:spPr bwMode="auto">
          <a:xfrm>
            <a:off x="1404938" y="1327150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50" y="0"/>
            <a:ext cx="9429750" cy="876300"/>
          </a:xfrm>
        </p:spPr>
        <p:txBody>
          <a:bodyPr/>
          <a:lstStyle/>
          <a:p>
            <a:pPr eaLnBrk="1" hangingPunct="1"/>
            <a:r>
              <a:rPr lang="en-US"/>
              <a:t>FST: inflectional morphology of </a:t>
            </a:r>
            <a:r>
              <a:rPr lang="en-US" sz="4400"/>
              <a:t>plural</a:t>
            </a:r>
          </a:p>
        </p:txBody>
      </p:sp>
      <p:sp>
        <p:nvSpPr>
          <p:cNvPr id="14345" name="Freeform 4"/>
          <p:cNvSpPr>
            <a:spLocks/>
          </p:cNvSpPr>
          <p:nvPr/>
        </p:nvSpPr>
        <p:spPr bwMode="auto">
          <a:xfrm>
            <a:off x="1731963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6" name="Freeform 5"/>
          <p:cNvSpPr>
            <a:spLocks/>
          </p:cNvSpPr>
          <p:nvPr/>
        </p:nvSpPr>
        <p:spPr bwMode="auto">
          <a:xfrm>
            <a:off x="38179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7" name="Freeform 6"/>
          <p:cNvSpPr>
            <a:spLocks/>
          </p:cNvSpPr>
          <p:nvPr/>
        </p:nvSpPr>
        <p:spPr bwMode="auto">
          <a:xfrm>
            <a:off x="8480425" y="20320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8" name="Freeform 7"/>
          <p:cNvSpPr>
            <a:spLocks/>
          </p:cNvSpPr>
          <p:nvPr/>
        </p:nvSpPr>
        <p:spPr bwMode="auto">
          <a:xfrm>
            <a:off x="5554663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Freeform 8"/>
          <p:cNvSpPr>
            <a:spLocks/>
          </p:cNvSpPr>
          <p:nvPr/>
        </p:nvSpPr>
        <p:spPr bwMode="auto">
          <a:xfrm>
            <a:off x="5046663" y="3268663"/>
            <a:ext cx="234950" cy="236537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Freeform 9"/>
          <p:cNvSpPr>
            <a:spLocks/>
          </p:cNvSpPr>
          <p:nvPr/>
        </p:nvSpPr>
        <p:spPr bwMode="auto">
          <a:xfrm>
            <a:off x="474027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Freeform 10"/>
          <p:cNvSpPr>
            <a:spLocks/>
          </p:cNvSpPr>
          <p:nvPr/>
        </p:nvSpPr>
        <p:spPr bwMode="auto">
          <a:xfrm>
            <a:off x="4221163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Freeform 11"/>
          <p:cNvSpPr>
            <a:spLocks/>
          </p:cNvSpPr>
          <p:nvPr/>
        </p:nvSpPr>
        <p:spPr bwMode="auto">
          <a:xfrm>
            <a:off x="3382963" y="30591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3" name="Freeform 12"/>
          <p:cNvSpPr>
            <a:spLocks/>
          </p:cNvSpPr>
          <p:nvPr/>
        </p:nvSpPr>
        <p:spPr bwMode="auto">
          <a:xfrm>
            <a:off x="515302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4" name="Freeform 13"/>
          <p:cNvSpPr>
            <a:spLocks/>
          </p:cNvSpPr>
          <p:nvPr/>
        </p:nvSpPr>
        <p:spPr bwMode="auto">
          <a:xfrm>
            <a:off x="4622800" y="3268663"/>
            <a:ext cx="233363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5" name="Freeform 14"/>
          <p:cNvSpPr>
            <a:spLocks/>
          </p:cNvSpPr>
          <p:nvPr/>
        </p:nvSpPr>
        <p:spPr bwMode="auto">
          <a:xfrm>
            <a:off x="3203575" y="191135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Freeform 15"/>
          <p:cNvSpPr>
            <a:spLocks/>
          </p:cNvSpPr>
          <p:nvPr/>
        </p:nvSpPr>
        <p:spPr bwMode="auto">
          <a:xfrm>
            <a:off x="4251325" y="20320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Freeform 16"/>
          <p:cNvSpPr>
            <a:spLocks/>
          </p:cNvSpPr>
          <p:nvPr/>
        </p:nvSpPr>
        <p:spPr bwMode="auto">
          <a:xfrm>
            <a:off x="3479800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Freeform 17"/>
          <p:cNvSpPr>
            <a:spLocks/>
          </p:cNvSpPr>
          <p:nvPr/>
        </p:nvSpPr>
        <p:spPr bwMode="auto">
          <a:xfrm>
            <a:off x="6024563" y="19986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Freeform 18"/>
          <p:cNvSpPr>
            <a:spLocks noEditPoints="1"/>
          </p:cNvSpPr>
          <p:nvPr/>
        </p:nvSpPr>
        <p:spPr bwMode="auto">
          <a:xfrm>
            <a:off x="3922713" y="1892300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0" name="Freeform 19"/>
          <p:cNvSpPr>
            <a:spLocks/>
          </p:cNvSpPr>
          <p:nvPr/>
        </p:nvSpPr>
        <p:spPr bwMode="auto">
          <a:xfrm>
            <a:off x="4741863" y="1819275"/>
            <a:ext cx="74612" cy="163513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1" name="Freeform 20"/>
          <p:cNvSpPr>
            <a:spLocks/>
          </p:cNvSpPr>
          <p:nvPr/>
        </p:nvSpPr>
        <p:spPr bwMode="auto">
          <a:xfrm>
            <a:off x="4211638" y="2473325"/>
            <a:ext cx="233362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Freeform 21"/>
          <p:cNvSpPr>
            <a:spLocks/>
          </p:cNvSpPr>
          <p:nvPr/>
        </p:nvSpPr>
        <p:spPr bwMode="auto">
          <a:xfrm>
            <a:off x="3595688" y="246380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3" name="Freeform 22"/>
          <p:cNvSpPr>
            <a:spLocks noEditPoints="1"/>
          </p:cNvSpPr>
          <p:nvPr/>
        </p:nvSpPr>
        <p:spPr bwMode="auto">
          <a:xfrm>
            <a:off x="3094038" y="2314575"/>
            <a:ext cx="115887" cy="166688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4" name="Freeform 23"/>
          <p:cNvSpPr>
            <a:spLocks noEditPoints="1"/>
          </p:cNvSpPr>
          <p:nvPr/>
        </p:nvSpPr>
        <p:spPr bwMode="auto">
          <a:xfrm>
            <a:off x="3922713" y="2335213"/>
            <a:ext cx="123825" cy="122237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Freeform 24"/>
          <p:cNvSpPr>
            <a:spLocks noEditPoints="1"/>
          </p:cNvSpPr>
          <p:nvPr/>
        </p:nvSpPr>
        <p:spPr bwMode="auto">
          <a:xfrm>
            <a:off x="4683125" y="2230438"/>
            <a:ext cx="115888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Freeform 25"/>
          <p:cNvSpPr>
            <a:spLocks/>
          </p:cNvSpPr>
          <p:nvPr/>
        </p:nvSpPr>
        <p:spPr bwMode="auto">
          <a:xfrm>
            <a:off x="4941888" y="2763838"/>
            <a:ext cx="242887" cy="49212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7" name="Freeform 26"/>
          <p:cNvSpPr>
            <a:spLocks/>
          </p:cNvSpPr>
          <p:nvPr/>
        </p:nvSpPr>
        <p:spPr bwMode="auto">
          <a:xfrm>
            <a:off x="5076825" y="2738438"/>
            <a:ext cx="107950" cy="65087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8" name="Freeform 27"/>
          <p:cNvSpPr>
            <a:spLocks/>
          </p:cNvSpPr>
          <p:nvPr/>
        </p:nvSpPr>
        <p:spPr bwMode="auto">
          <a:xfrm>
            <a:off x="5330825" y="2770188"/>
            <a:ext cx="277813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9" name="Freeform 28"/>
          <p:cNvSpPr>
            <a:spLocks/>
          </p:cNvSpPr>
          <p:nvPr/>
        </p:nvSpPr>
        <p:spPr bwMode="auto">
          <a:xfrm>
            <a:off x="5497513" y="2738438"/>
            <a:ext cx="111125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0" name="Freeform 29"/>
          <p:cNvSpPr>
            <a:spLocks/>
          </p:cNvSpPr>
          <p:nvPr/>
        </p:nvSpPr>
        <p:spPr bwMode="auto">
          <a:xfrm>
            <a:off x="4670425" y="2609850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1" name="Freeform 30"/>
          <p:cNvSpPr>
            <a:spLocks/>
          </p:cNvSpPr>
          <p:nvPr/>
        </p:nvSpPr>
        <p:spPr bwMode="auto">
          <a:xfrm>
            <a:off x="5772150" y="2605088"/>
            <a:ext cx="115888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2" name="Freeform 31"/>
          <p:cNvSpPr>
            <a:spLocks/>
          </p:cNvSpPr>
          <p:nvPr/>
        </p:nvSpPr>
        <p:spPr bwMode="auto">
          <a:xfrm>
            <a:off x="54816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3" name="Freeform 32"/>
          <p:cNvSpPr>
            <a:spLocks/>
          </p:cNvSpPr>
          <p:nvPr/>
        </p:nvSpPr>
        <p:spPr bwMode="auto">
          <a:xfrm>
            <a:off x="5864225" y="3268663"/>
            <a:ext cx="231775" cy="236537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4" name="Line 33"/>
          <p:cNvSpPr>
            <a:spLocks noChangeShapeType="1"/>
          </p:cNvSpPr>
          <p:nvPr/>
        </p:nvSpPr>
        <p:spPr bwMode="auto">
          <a:xfrm>
            <a:off x="4041775" y="3389313"/>
            <a:ext cx="179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5" name="Freeform 34"/>
          <p:cNvSpPr>
            <a:spLocks/>
          </p:cNvSpPr>
          <p:nvPr/>
        </p:nvSpPr>
        <p:spPr bwMode="auto">
          <a:xfrm>
            <a:off x="411480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6" name="Line 35"/>
          <p:cNvSpPr>
            <a:spLocks noChangeShapeType="1"/>
          </p:cNvSpPr>
          <p:nvPr/>
        </p:nvSpPr>
        <p:spPr bwMode="auto">
          <a:xfrm>
            <a:off x="4475163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7" name="Freeform 36"/>
          <p:cNvSpPr>
            <a:spLocks/>
          </p:cNvSpPr>
          <p:nvPr/>
        </p:nvSpPr>
        <p:spPr bwMode="auto">
          <a:xfrm>
            <a:off x="4537075" y="33496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8" name="Line 37"/>
          <p:cNvSpPr>
            <a:spLocks noChangeShapeType="1"/>
          </p:cNvSpPr>
          <p:nvPr/>
        </p:nvSpPr>
        <p:spPr bwMode="auto">
          <a:xfrm>
            <a:off x="4856163" y="3375025"/>
            <a:ext cx="1698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9" name="Freeform 38"/>
          <p:cNvSpPr>
            <a:spLocks/>
          </p:cNvSpPr>
          <p:nvPr/>
        </p:nvSpPr>
        <p:spPr bwMode="auto">
          <a:xfrm>
            <a:off x="491966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0" name="Line 39"/>
          <p:cNvSpPr>
            <a:spLocks noChangeShapeType="1"/>
          </p:cNvSpPr>
          <p:nvPr/>
        </p:nvSpPr>
        <p:spPr bwMode="auto">
          <a:xfrm>
            <a:off x="5302250" y="3389313"/>
            <a:ext cx="169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1" name="Freeform 40"/>
          <p:cNvSpPr>
            <a:spLocks/>
          </p:cNvSpPr>
          <p:nvPr/>
        </p:nvSpPr>
        <p:spPr bwMode="auto">
          <a:xfrm>
            <a:off x="536575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2" name="Line 41"/>
          <p:cNvSpPr>
            <a:spLocks noChangeShapeType="1"/>
          </p:cNvSpPr>
          <p:nvPr/>
        </p:nvSpPr>
        <p:spPr bwMode="auto">
          <a:xfrm>
            <a:off x="5715000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3" name="Freeform 42"/>
          <p:cNvSpPr>
            <a:spLocks/>
          </p:cNvSpPr>
          <p:nvPr/>
        </p:nvSpPr>
        <p:spPr bwMode="auto">
          <a:xfrm>
            <a:off x="577691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4" name="Freeform 43"/>
          <p:cNvSpPr>
            <a:spLocks noEditPoints="1"/>
          </p:cNvSpPr>
          <p:nvPr/>
        </p:nvSpPr>
        <p:spPr bwMode="auto">
          <a:xfrm>
            <a:off x="3021013" y="27701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5" name="Freeform 44"/>
          <p:cNvSpPr>
            <a:spLocks noEditPoints="1"/>
          </p:cNvSpPr>
          <p:nvPr/>
        </p:nvSpPr>
        <p:spPr bwMode="auto">
          <a:xfrm>
            <a:off x="3771900" y="3076575"/>
            <a:ext cx="114300" cy="122238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6" name="Freeform 45"/>
          <p:cNvSpPr>
            <a:spLocks/>
          </p:cNvSpPr>
          <p:nvPr/>
        </p:nvSpPr>
        <p:spPr bwMode="auto">
          <a:xfrm>
            <a:off x="4130675" y="3119438"/>
            <a:ext cx="74613" cy="119062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7" name="Freeform 46"/>
          <p:cNvSpPr>
            <a:spLocks noEditPoints="1"/>
          </p:cNvSpPr>
          <p:nvPr/>
        </p:nvSpPr>
        <p:spPr bwMode="auto">
          <a:xfrm>
            <a:off x="4449763" y="3076575"/>
            <a:ext cx="117475" cy="166688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8" name="Freeform 47"/>
          <p:cNvSpPr>
            <a:spLocks/>
          </p:cNvSpPr>
          <p:nvPr/>
        </p:nvSpPr>
        <p:spPr bwMode="auto">
          <a:xfrm>
            <a:off x="4870450" y="3122613"/>
            <a:ext cx="119063" cy="115887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9" name="Freeform 48"/>
          <p:cNvSpPr>
            <a:spLocks noEditPoints="1"/>
          </p:cNvSpPr>
          <p:nvPr/>
        </p:nvSpPr>
        <p:spPr bwMode="auto">
          <a:xfrm>
            <a:off x="5308600" y="311943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0" name="Freeform 49"/>
          <p:cNvSpPr>
            <a:spLocks/>
          </p:cNvSpPr>
          <p:nvPr/>
        </p:nvSpPr>
        <p:spPr bwMode="auto">
          <a:xfrm>
            <a:off x="5794375" y="3119438"/>
            <a:ext cx="71438" cy="119062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1" name="Freeform 50"/>
          <p:cNvSpPr>
            <a:spLocks/>
          </p:cNvSpPr>
          <p:nvPr/>
        </p:nvSpPr>
        <p:spPr bwMode="auto">
          <a:xfrm>
            <a:off x="6229350" y="2919413"/>
            <a:ext cx="109538" cy="163512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2" name="Freeform 51"/>
          <p:cNvSpPr>
            <a:spLocks/>
          </p:cNvSpPr>
          <p:nvPr/>
        </p:nvSpPr>
        <p:spPr bwMode="auto">
          <a:xfrm>
            <a:off x="8524875" y="2071688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3" name="Line 52"/>
          <p:cNvSpPr>
            <a:spLocks noChangeShapeType="1"/>
          </p:cNvSpPr>
          <p:nvPr/>
        </p:nvSpPr>
        <p:spPr bwMode="auto">
          <a:xfrm>
            <a:off x="1489075" y="2124075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4" name="Freeform 53"/>
          <p:cNvSpPr>
            <a:spLocks/>
          </p:cNvSpPr>
          <p:nvPr/>
        </p:nvSpPr>
        <p:spPr bwMode="auto">
          <a:xfrm>
            <a:off x="1604963" y="209867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5" name="Freeform 54"/>
          <p:cNvSpPr>
            <a:spLocks/>
          </p:cNvSpPr>
          <p:nvPr/>
        </p:nvSpPr>
        <p:spPr bwMode="auto">
          <a:xfrm>
            <a:off x="3470275" y="1533525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6" name="Freeform 55"/>
          <p:cNvSpPr>
            <a:spLocks/>
          </p:cNvSpPr>
          <p:nvPr/>
        </p:nvSpPr>
        <p:spPr bwMode="auto">
          <a:xfrm>
            <a:off x="4211638" y="1533525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7" name="Freeform 56"/>
          <p:cNvSpPr>
            <a:spLocks/>
          </p:cNvSpPr>
          <p:nvPr/>
        </p:nvSpPr>
        <p:spPr bwMode="auto">
          <a:xfrm>
            <a:off x="3689350" y="1627188"/>
            <a:ext cx="531813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8" name="Freeform 57"/>
          <p:cNvSpPr>
            <a:spLocks/>
          </p:cNvSpPr>
          <p:nvPr/>
        </p:nvSpPr>
        <p:spPr bwMode="auto">
          <a:xfrm>
            <a:off x="4114800" y="1601788"/>
            <a:ext cx="106363" cy="52387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9" name="Freeform 58"/>
          <p:cNvSpPr>
            <a:spLocks noEditPoints="1"/>
          </p:cNvSpPr>
          <p:nvPr/>
        </p:nvSpPr>
        <p:spPr bwMode="auto">
          <a:xfrm>
            <a:off x="3887788" y="151288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0" name="Freeform 59"/>
          <p:cNvSpPr>
            <a:spLocks/>
          </p:cNvSpPr>
          <p:nvPr/>
        </p:nvSpPr>
        <p:spPr bwMode="auto">
          <a:xfrm>
            <a:off x="4764088" y="1536700"/>
            <a:ext cx="122237" cy="119063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1" name="Freeform 60"/>
          <p:cNvSpPr>
            <a:spLocks/>
          </p:cNvSpPr>
          <p:nvPr/>
        </p:nvSpPr>
        <p:spPr bwMode="auto">
          <a:xfrm>
            <a:off x="6246813" y="1963738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2" name="Freeform 61"/>
          <p:cNvSpPr>
            <a:spLocks/>
          </p:cNvSpPr>
          <p:nvPr/>
        </p:nvSpPr>
        <p:spPr bwMode="auto">
          <a:xfrm>
            <a:off x="7216775" y="2012950"/>
            <a:ext cx="109538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3" name="Freeform 62"/>
          <p:cNvSpPr>
            <a:spLocks/>
          </p:cNvSpPr>
          <p:nvPr/>
        </p:nvSpPr>
        <p:spPr bwMode="auto">
          <a:xfrm>
            <a:off x="7304088" y="199866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4" name="Freeform 63"/>
          <p:cNvSpPr>
            <a:spLocks/>
          </p:cNvSpPr>
          <p:nvPr/>
        </p:nvSpPr>
        <p:spPr bwMode="auto">
          <a:xfrm>
            <a:off x="7543800" y="1982788"/>
            <a:ext cx="942975" cy="106362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5" name="Freeform 64"/>
          <p:cNvSpPr>
            <a:spLocks/>
          </p:cNvSpPr>
          <p:nvPr/>
        </p:nvSpPr>
        <p:spPr bwMode="auto">
          <a:xfrm>
            <a:off x="8378825" y="2032000"/>
            <a:ext cx="107950" cy="57150"/>
          </a:xfrm>
          <a:custGeom>
            <a:avLst/>
            <a:gdLst>
              <a:gd name="T0" fmla="*/ 2147483647 w 57"/>
              <a:gd name="T1" fmla="*/ 0 h 30"/>
              <a:gd name="T2" fmla="*/ 2147483647 w 57"/>
              <a:gd name="T3" fmla="*/ 2147483647 h 30"/>
              <a:gd name="T4" fmla="*/ 0 w 57"/>
              <a:gd name="T5" fmla="*/ 2147483647 h 30"/>
              <a:gd name="T6" fmla="*/ 0 60000 65536"/>
              <a:gd name="T7" fmla="*/ 0 60000 65536"/>
              <a:gd name="T8" fmla="*/ 0 60000 65536"/>
              <a:gd name="T9" fmla="*/ 0 w 57"/>
              <a:gd name="T10" fmla="*/ 0 h 30"/>
              <a:gd name="T11" fmla="*/ 57 w 5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0">
                <a:moveTo>
                  <a:pt x="8" y="0"/>
                </a:moveTo>
                <a:lnTo>
                  <a:pt x="57" y="30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6" name="Freeform 65"/>
          <p:cNvSpPr>
            <a:spLocks/>
          </p:cNvSpPr>
          <p:nvPr/>
        </p:nvSpPr>
        <p:spPr bwMode="auto">
          <a:xfrm>
            <a:off x="7543800" y="2151063"/>
            <a:ext cx="942975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7" name="Freeform 66"/>
          <p:cNvSpPr>
            <a:spLocks/>
          </p:cNvSpPr>
          <p:nvPr/>
        </p:nvSpPr>
        <p:spPr bwMode="auto">
          <a:xfrm>
            <a:off x="8378825" y="2151063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8" name="Freeform 67"/>
          <p:cNvSpPr>
            <a:spLocks/>
          </p:cNvSpPr>
          <p:nvPr/>
        </p:nvSpPr>
        <p:spPr bwMode="auto">
          <a:xfrm>
            <a:off x="3233738" y="3514725"/>
            <a:ext cx="236537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9" name="Freeform 68"/>
          <p:cNvSpPr>
            <a:spLocks/>
          </p:cNvSpPr>
          <p:nvPr/>
        </p:nvSpPr>
        <p:spPr bwMode="auto">
          <a:xfrm>
            <a:off x="3446463" y="3725863"/>
            <a:ext cx="446087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0" name="Freeform 69"/>
          <p:cNvSpPr>
            <a:spLocks/>
          </p:cNvSpPr>
          <p:nvPr/>
        </p:nvSpPr>
        <p:spPr bwMode="auto">
          <a:xfrm>
            <a:off x="3786188" y="3862388"/>
            <a:ext cx="106362" cy="52387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1" name="Freeform 70"/>
          <p:cNvSpPr>
            <a:spLocks/>
          </p:cNvSpPr>
          <p:nvPr/>
        </p:nvSpPr>
        <p:spPr bwMode="auto">
          <a:xfrm>
            <a:off x="3387725" y="3994150"/>
            <a:ext cx="109538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2" name="Freeform 71"/>
          <p:cNvSpPr>
            <a:spLocks/>
          </p:cNvSpPr>
          <p:nvPr/>
        </p:nvSpPr>
        <p:spPr bwMode="auto">
          <a:xfrm>
            <a:off x="3246438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3" name="Freeform 72"/>
          <p:cNvSpPr>
            <a:spLocks/>
          </p:cNvSpPr>
          <p:nvPr/>
        </p:nvSpPr>
        <p:spPr bwMode="auto">
          <a:xfrm>
            <a:off x="3078163" y="4322763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4" name="Freeform 73"/>
          <p:cNvSpPr>
            <a:spLocks/>
          </p:cNvSpPr>
          <p:nvPr/>
        </p:nvSpPr>
        <p:spPr bwMode="auto">
          <a:xfrm>
            <a:off x="39020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5" name="Freeform 74"/>
          <p:cNvSpPr>
            <a:spLocks noEditPoints="1"/>
          </p:cNvSpPr>
          <p:nvPr/>
        </p:nvSpPr>
        <p:spPr bwMode="auto">
          <a:xfrm>
            <a:off x="3041650" y="3260725"/>
            <a:ext cx="115888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6" name="Freeform 75"/>
          <p:cNvSpPr>
            <a:spLocks noEditPoints="1"/>
          </p:cNvSpPr>
          <p:nvPr/>
        </p:nvSpPr>
        <p:spPr bwMode="auto">
          <a:xfrm>
            <a:off x="3679825" y="3651250"/>
            <a:ext cx="122238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7" name="Freeform 76"/>
          <p:cNvSpPr>
            <a:spLocks/>
          </p:cNvSpPr>
          <p:nvPr/>
        </p:nvSpPr>
        <p:spPr bwMode="auto">
          <a:xfrm>
            <a:off x="2917825" y="37480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8" name="Freeform 77"/>
          <p:cNvSpPr>
            <a:spLocks/>
          </p:cNvSpPr>
          <p:nvPr/>
        </p:nvSpPr>
        <p:spPr bwMode="auto">
          <a:xfrm>
            <a:off x="3533775" y="42037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9" name="Freeform 78"/>
          <p:cNvSpPr>
            <a:spLocks/>
          </p:cNvSpPr>
          <p:nvPr/>
        </p:nvSpPr>
        <p:spPr bwMode="auto">
          <a:xfrm>
            <a:off x="2644775" y="3325813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0" name="Freeform 79"/>
          <p:cNvSpPr>
            <a:spLocks noEditPoints="1"/>
          </p:cNvSpPr>
          <p:nvPr/>
        </p:nvSpPr>
        <p:spPr bwMode="auto">
          <a:xfrm>
            <a:off x="5351463" y="4503738"/>
            <a:ext cx="112712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1" name="Freeform 80"/>
          <p:cNvSpPr>
            <a:spLocks/>
          </p:cNvSpPr>
          <p:nvPr/>
        </p:nvSpPr>
        <p:spPr bwMode="auto">
          <a:xfrm>
            <a:off x="4570413" y="3790950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2" name="Freeform 81"/>
          <p:cNvSpPr>
            <a:spLocks/>
          </p:cNvSpPr>
          <p:nvPr/>
        </p:nvSpPr>
        <p:spPr bwMode="auto">
          <a:xfrm>
            <a:off x="51847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3" name="Freeform 82"/>
          <p:cNvSpPr>
            <a:spLocks noEditPoints="1"/>
          </p:cNvSpPr>
          <p:nvPr/>
        </p:nvSpPr>
        <p:spPr bwMode="auto">
          <a:xfrm>
            <a:off x="4281488" y="3752850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4" name="Freeform 83"/>
          <p:cNvSpPr>
            <a:spLocks/>
          </p:cNvSpPr>
          <p:nvPr/>
        </p:nvSpPr>
        <p:spPr bwMode="auto">
          <a:xfrm>
            <a:off x="4935538" y="37528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5" name="Freeform 84"/>
          <p:cNvSpPr>
            <a:spLocks noEditPoints="1"/>
          </p:cNvSpPr>
          <p:nvPr/>
        </p:nvSpPr>
        <p:spPr bwMode="auto">
          <a:xfrm>
            <a:off x="5554663" y="3752850"/>
            <a:ext cx="109537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6" name="Line 85"/>
          <p:cNvSpPr>
            <a:spLocks noChangeShapeType="1"/>
          </p:cNvSpPr>
          <p:nvPr/>
        </p:nvSpPr>
        <p:spPr bwMode="auto">
          <a:xfrm>
            <a:off x="4152900" y="3914775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7" name="Freeform 86"/>
          <p:cNvSpPr>
            <a:spLocks/>
          </p:cNvSpPr>
          <p:nvPr/>
        </p:nvSpPr>
        <p:spPr bwMode="auto">
          <a:xfrm>
            <a:off x="4479925" y="3887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8" name="Line 87"/>
          <p:cNvSpPr>
            <a:spLocks noChangeShapeType="1"/>
          </p:cNvSpPr>
          <p:nvPr/>
        </p:nvSpPr>
        <p:spPr bwMode="auto">
          <a:xfrm>
            <a:off x="4808538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9" name="Freeform 88"/>
          <p:cNvSpPr>
            <a:spLocks/>
          </p:cNvSpPr>
          <p:nvPr/>
        </p:nvSpPr>
        <p:spPr bwMode="auto">
          <a:xfrm>
            <a:off x="5095875" y="38750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0" name="Freeform 89"/>
          <p:cNvSpPr>
            <a:spLocks/>
          </p:cNvSpPr>
          <p:nvPr/>
        </p:nvSpPr>
        <p:spPr bwMode="auto">
          <a:xfrm>
            <a:off x="5767388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1" name="Line 90"/>
          <p:cNvSpPr>
            <a:spLocks noChangeShapeType="1"/>
          </p:cNvSpPr>
          <p:nvPr/>
        </p:nvSpPr>
        <p:spPr bwMode="auto">
          <a:xfrm>
            <a:off x="5400675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2" name="Freeform 91"/>
          <p:cNvSpPr>
            <a:spLocks/>
          </p:cNvSpPr>
          <p:nvPr/>
        </p:nvSpPr>
        <p:spPr bwMode="auto">
          <a:xfrm>
            <a:off x="5688013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3" name="Freeform 92"/>
          <p:cNvSpPr>
            <a:spLocks/>
          </p:cNvSpPr>
          <p:nvPr/>
        </p:nvSpPr>
        <p:spPr bwMode="auto">
          <a:xfrm>
            <a:off x="6426200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4" name="Line 93"/>
          <p:cNvSpPr>
            <a:spLocks noChangeShapeType="1"/>
          </p:cNvSpPr>
          <p:nvPr/>
        </p:nvSpPr>
        <p:spPr bwMode="auto">
          <a:xfrm>
            <a:off x="6007100" y="3902075"/>
            <a:ext cx="412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5" name="Freeform 94"/>
          <p:cNvSpPr>
            <a:spLocks/>
          </p:cNvSpPr>
          <p:nvPr/>
        </p:nvSpPr>
        <p:spPr bwMode="auto">
          <a:xfrm>
            <a:off x="6313488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6" name="Freeform 95"/>
          <p:cNvSpPr>
            <a:spLocks/>
          </p:cNvSpPr>
          <p:nvPr/>
        </p:nvSpPr>
        <p:spPr bwMode="auto">
          <a:xfrm>
            <a:off x="4211638" y="421322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7" name="Freeform 96"/>
          <p:cNvSpPr>
            <a:spLocks/>
          </p:cNvSpPr>
          <p:nvPr/>
        </p:nvSpPr>
        <p:spPr bwMode="auto">
          <a:xfrm>
            <a:off x="4822825" y="4213225"/>
            <a:ext cx="236538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8" name="Line 97"/>
          <p:cNvSpPr>
            <a:spLocks noChangeShapeType="1"/>
          </p:cNvSpPr>
          <p:nvPr/>
        </p:nvSpPr>
        <p:spPr bwMode="auto">
          <a:xfrm>
            <a:off x="3790950" y="433705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9" name="Freeform 98"/>
          <p:cNvSpPr>
            <a:spLocks/>
          </p:cNvSpPr>
          <p:nvPr/>
        </p:nvSpPr>
        <p:spPr bwMode="auto">
          <a:xfrm>
            <a:off x="4121150" y="4310063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0" name="Line 99"/>
          <p:cNvSpPr>
            <a:spLocks noChangeShapeType="1"/>
          </p:cNvSpPr>
          <p:nvPr/>
        </p:nvSpPr>
        <p:spPr bwMode="auto">
          <a:xfrm>
            <a:off x="4446588" y="4327525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1" name="Freeform 100"/>
          <p:cNvSpPr>
            <a:spLocks/>
          </p:cNvSpPr>
          <p:nvPr/>
        </p:nvSpPr>
        <p:spPr bwMode="auto">
          <a:xfrm>
            <a:off x="4733925" y="4300538"/>
            <a:ext cx="104775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2" name="Freeform 101"/>
          <p:cNvSpPr>
            <a:spLocks noEditPoints="1"/>
          </p:cNvSpPr>
          <p:nvPr/>
        </p:nvSpPr>
        <p:spPr bwMode="auto">
          <a:xfrm>
            <a:off x="3917950" y="4181475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3" name="Freeform 102"/>
          <p:cNvSpPr>
            <a:spLocks noEditPoints="1"/>
          </p:cNvSpPr>
          <p:nvPr/>
        </p:nvSpPr>
        <p:spPr bwMode="auto">
          <a:xfrm>
            <a:off x="4581525" y="4181475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4" name="Freeform 103"/>
          <p:cNvSpPr>
            <a:spLocks noEditPoints="1"/>
          </p:cNvSpPr>
          <p:nvPr/>
        </p:nvSpPr>
        <p:spPr bwMode="auto">
          <a:xfrm>
            <a:off x="5202238" y="4181475"/>
            <a:ext cx="115887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5" name="Freeform 104"/>
          <p:cNvSpPr>
            <a:spLocks/>
          </p:cNvSpPr>
          <p:nvPr/>
        </p:nvSpPr>
        <p:spPr bwMode="auto">
          <a:xfrm>
            <a:off x="5073650" y="4049713"/>
            <a:ext cx="774700" cy="287337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6" name="Freeform 105"/>
          <p:cNvSpPr>
            <a:spLocks/>
          </p:cNvSpPr>
          <p:nvPr/>
        </p:nvSpPr>
        <p:spPr bwMode="auto">
          <a:xfrm>
            <a:off x="5754688" y="4049713"/>
            <a:ext cx="93662" cy="96837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7" name="Freeform 106"/>
          <p:cNvSpPr>
            <a:spLocks/>
          </p:cNvSpPr>
          <p:nvPr/>
        </p:nvSpPr>
        <p:spPr bwMode="auto">
          <a:xfrm>
            <a:off x="3892550" y="4584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8" name="Freeform 107"/>
          <p:cNvSpPr>
            <a:spLocks/>
          </p:cNvSpPr>
          <p:nvPr/>
        </p:nvSpPr>
        <p:spPr bwMode="auto">
          <a:xfrm>
            <a:off x="4506913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9" name="Line 108"/>
          <p:cNvSpPr>
            <a:spLocks noChangeShapeType="1"/>
          </p:cNvSpPr>
          <p:nvPr/>
        </p:nvSpPr>
        <p:spPr bwMode="auto">
          <a:xfrm>
            <a:off x="3471863" y="4708525"/>
            <a:ext cx="436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0" name="Freeform 109"/>
          <p:cNvSpPr>
            <a:spLocks/>
          </p:cNvSpPr>
          <p:nvPr/>
        </p:nvSpPr>
        <p:spPr bwMode="auto">
          <a:xfrm>
            <a:off x="3802063" y="468153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1" name="Line 110"/>
          <p:cNvSpPr>
            <a:spLocks noChangeShapeType="1"/>
          </p:cNvSpPr>
          <p:nvPr/>
        </p:nvSpPr>
        <p:spPr bwMode="auto">
          <a:xfrm>
            <a:off x="4130675" y="469582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2" name="Freeform 111"/>
          <p:cNvSpPr>
            <a:spLocks/>
          </p:cNvSpPr>
          <p:nvPr/>
        </p:nvSpPr>
        <p:spPr bwMode="auto">
          <a:xfrm>
            <a:off x="4418013" y="4668838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3" name="Freeform 112"/>
          <p:cNvSpPr>
            <a:spLocks noEditPoints="1"/>
          </p:cNvSpPr>
          <p:nvPr/>
        </p:nvSpPr>
        <p:spPr bwMode="auto">
          <a:xfrm>
            <a:off x="3603625" y="4549775"/>
            <a:ext cx="120650" cy="122238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4" name="Freeform 113"/>
          <p:cNvSpPr>
            <a:spLocks/>
          </p:cNvSpPr>
          <p:nvPr/>
        </p:nvSpPr>
        <p:spPr bwMode="auto">
          <a:xfrm>
            <a:off x="4271963" y="4552950"/>
            <a:ext cx="107950" cy="119063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5" name="Freeform 114"/>
          <p:cNvSpPr>
            <a:spLocks/>
          </p:cNvSpPr>
          <p:nvPr/>
        </p:nvSpPr>
        <p:spPr bwMode="auto">
          <a:xfrm>
            <a:off x="4870450" y="4549775"/>
            <a:ext cx="111125" cy="122238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6" name="Freeform 115"/>
          <p:cNvSpPr>
            <a:spLocks/>
          </p:cNvSpPr>
          <p:nvPr/>
        </p:nvSpPr>
        <p:spPr bwMode="auto">
          <a:xfrm>
            <a:off x="5132388" y="459581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7" name="Line 116"/>
          <p:cNvSpPr>
            <a:spLocks noChangeShapeType="1"/>
          </p:cNvSpPr>
          <p:nvPr/>
        </p:nvSpPr>
        <p:spPr bwMode="auto">
          <a:xfrm>
            <a:off x="4746625" y="4695825"/>
            <a:ext cx="3889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8" name="Freeform 117"/>
          <p:cNvSpPr>
            <a:spLocks/>
          </p:cNvSpPr>
          <p:nvPr/>
        </p:nvSpPr>
        <p:spPr bwMode="auto">
          <a:xfrm>
            <a:off x="5032375" y="4668838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9" name="Freeform 118"/>
          <p:cNvSpPr>
            <a:spLocks/>
          </p:cNvSpPr>
          <p:nvPr/>
        </p:nvSpPr>
        <p:spPr bwMode="auto">
          <a:xfrm>
            <a:off x="5383213" y="4040188"/>
            <a:ext cx="536575" cy="668337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0" name="Freeform 119"/>
          <p:cNvSpPr>
            <a:spLocks/>
          </p:cNvSpPr>
          <p:nvPr/>
        </p:nvSpPr>
        <p:spPr bwMode="auto">
          <a:xfrm>
            <a:off x="5861050" y="4040188"/>
            <a:ext cx="58738" cy="109537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1" name="Freeform 120"/>
          <p:cNvSpPr>
            <a:spLocks/>
          </p:cNvSpPr>
          <p:nvPr/>
        </p:nvSpPr>
        <p:spPr bwMode="auto">
          <a:xfrm>
            <a:off x="3090863" y="3954463"/>
            <a:ext cx="446087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2" name="Freeform 121"/>
          <p:cNvSpPr>
            <a:spLocks/>
          </p:cNvSpPr>
          <p:nvPr/>
        </p:nvSpPr>
        <p:spPr bwMode="auto">
          <a:xfrm>
            <a:off x="3430588" y="4230688"/>
            <a:ext cx="106362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3" name="Freeform 122"/>
          <p:cNvSpPr>
            <a:spLocks/>
          </p:cNvSpPr>
          <p:nvPr/>
        </p:nvSpPr>
        <p:spPr bwMode="auto">
          <a:xfrm>
            <a:off x="3194050" y="4911725"/>
            <a:ext cx="233363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4" name="Freeform 123"/>
          <p:cNvSpPr>
            <a:spLocks/>
          </p:cNvSpPr>
          <p:nvPr/>
        </p:nvSpPr>
        <p:spPr bwMode="auto">
          <a:xfrm>
            <a:off x="3403600" y="5124450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5" name="Freeform 124"/>
          <p:cNvSpPr>
            <a:spLocks/>
          </p:cNvSpPr>
          <p:nvPr/>
        </p:nvSpPr>
        <p:spPr bwMode="auto">
          <a:xfrm>
            <a:off x="3741738" y="5260975"/>
            <a:ext cx="106362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6" name="Freeform 125"/>
          <p:cNvSpPr>
            <a:spLocks/>
          </p:cNvSpPr>
          <p:nvPr/>
        </p:nvSpPr>
        <p:spPr bwMode="auto">
          <a:xfrm>
            <a:off x="3346450" y="5394325"/>
            <a:ext cx="106363" cy="163513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7" name="Freeform 126"/>
          <p:cNvSpPr>
            <a:spLocks/>
          </p:cNvSpPr>
          <p:nvPr/>
        </p:nvSpPr>
        <p:spPr bwMode="auto">
          <a:xfrm>
            <a:off x="3203575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8" name="Freeform 127"/>
          <p:cNvSpPr>
            <a:spLocks/>
          </p:cNvSpPr>
          <p:nvPr/>
        </p:nvSpPr>
        <p:spPr bwMode="auto">
          <a:xfrm>
            <a:off x="3859213" y="5186363"/>
            <a:ext cx="236537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9" name="Freeform 128"/>
          <p:cNvSpPr>
            <a:spLocks/>
          </p:cNvSpPr>
          <p:nvPr/>
        </p:nvSpPr>
        <p:spPr bwMode="auto">
          <a:xfrm>
            <a:off x="27908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0" name="Freeform 129"/>
          <p:cNvSpPr>
            <a:spLocks/>
          </p:cNvSpPr>
          <p:nvPr/>
        </p:nvSpPr>
        <p:spPr bwMode="auto">
          <a:xfrm>
            <a:off x="3489325" y="5602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1" name="Freeform 130"/>
          <p:cNvSpPr>
            <a:spLocks noEditPoints="1"/>
          </p:cNvSpPr>
          <p:nvPr/>
        </p:nvSpPr>
        <p:spPr bwMode="auto">
          <a:xfrm>
            <a:off x="5308600" y="59023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2" name="Freeform 131"/>
          <p:cNvSpPr>
            <a:spLocks/>
          </p:cNvSpPr>
          <p:nvPr/>
        </p:nvSpPr>
        <p:spPr bwMode="auto">
          <a:xfrm>
            <a:off x="452755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3" name="Freeform 132"/>
          <p:cNvSpPr>
            <a:spLocks/>
          </p:cNvSpPr>
          <p:nvPr/>
        </p:nvSpPr>
        <p:spPr bwMode="auto">
          <a:xfrm>
            <a:off x="514350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4" name="Freeform 133"/>
          <p:cNvSpPr>
            <a:spLocks/>
          </p:cNvSpPr>
          <p:nvPr/>
        </p:nvSpPr>
        <p:spPr bwMode="auto">
          <a:xfrm>
            <a:off x="4892675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5" name="Freeform 134"/>
          <p:cNvSpPr>
            <a:spLocks noEditPoints="1"/>
          </p:cNvSpPr>
          <p:nvPr/>
        </p:nvSpPr>
        <p:spPr bwMode="auto">
          <a:xfrm>
            <a:off x="5511800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6" name="Line 135"/>
          <p:cNvSpPr>
            <a:spLocks noChangeShapeType="1"/>
          </p:cNvSpPr>
          <p:nvPr/>
        </p:nvSpPr>
        <p:spPr bwMode="auto">
          <a:xfrm>
            <a:off x="4108450" y="531018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7" name="Freeform 136"/>
          <p:cNvSpPr>
            <a:spLocks/>
          </p:cNvSpPr>
          <p:nvPr/>
        </p:nvSpPr>
        <p:spPr bwMode="auto">
          <a:xfrm>
            <a:off x="4437063" y="528320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8" name="Line 137"/>
          <p:cNvSpPr>
            <a:spLocks noChangeShapeType="1"/>
          </p:cNvSpPr>
          <p:nvPr/>
        </p:nvSpPr>
        <p:spPr bwMode="auto">
          <a:xfrm>
            <a:off x="4767263" y="5300663"/>
            <a:ext cx="390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9" name="Freeform 138"/>
          <p:cNvSpPr>
            <a:spLocks/>
          </p:cNvSpPr>
          <p:nvPr/>
        </p:nvSpPr>
        <p:spPr bwMode="auto">
          <a:xfrm>
            <a:off x="5051425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0" name="Freeform 139"/>
          <p:cNvSpPr>
            <a:spLocks/>
          </p:cNvSpPr>
          <p:nvPr/>
        </p:nvSpPr>
        <p:spPr bwMode="auto">
          <a:xfrm>
            <a:off x="57245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1" name="Line 140"/>
          <p:cNvSpPr>
            <a:spLocks noChangeShapeType="1"/>
          </p:cNvSpPr>
          <p:nvPr/>
        </p:nvSpPr>
        <p:spPr bwMode="auto">
          <a:xfrm>
            <a:off x="5357813" y="530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2" name="Freeform 141"/>
          <p:cNvSpPr>
            <a:spLocks/>
          </p:cNvSpPr>
          <p:nvPr/>
        </p:nvSpPr>
        <p:spPr bwMode="auto">
          <a:xfrm>
            <a:off x="5645150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3" name="Freeform 142"/>
          <p:cNvSpPr>
            <a:spLocks/>
          </p:cNvSpPr>
          <p:nvPr/>
        </p:nvSpPr>
        <p:spPr bwMode="auto">
          <a:xfrm>
            <a:off x="6445250" y="4987925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4" name="Freeform 143"/>
          <p:cNvSpPr>
            <a:spLocks/>
          </p:cNvSpPr>
          <p:nvPr/>
        </p:nvSpPr>
        <p:spPr bwMode="auto">
          <a:xfrm>
            <a:off x="416718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5" name="Freeform 144"/>
          <p:cNvSpPr>
            <a:spLocks/>
          </p:cNvSpPr>
          <p:nvPr/>
        </p:nvSpPr>
        <p:spPr bwMode="auto">
          <a:xfrm>
            <a:off x="478313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6" name="Line 145"/>
          <p:cNvSpPr>
            <a:spLocks noChangeShapeType="1"/>
          </p:cNvSpPr>
          <p:nvPr/>
        </p:nvSpPr>
        <p:spPr bwMode="auto">
          <a:xfrm>
            <a:off x="3749675" y="573563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7" name="Freeform 146"/>
          <p:cNvSpPr>
            <a:spLocks/>
          </p:cNvSpPr>
          <p:nvPr/>
        </p:nvSpPr>
        <p:spPr bwMode="auto">
          <a:xfrm>
            <a:off x="4078288" y="570865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8" name="Line 147"/>
          <p:cNvSpPr>
            <a:spLocks noChangeShapeType="1"/>
          </p:cNvSpPr>
          <p:nvPr/>
        </p:nvSpPr>
        <p:spPr bwMode="auto">
          <a:xfrm>
            <a:off x="4406900" y="572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9" name="Freeform 148"/>
          <p:cNvSpPr>
            <a:spLocks/>
          </p:cNvSpPr>
          <p:nvPr/>
        </p:nvSpPr>
        <p:spPr bwMode="auto">
          <a:xfrm>
            <a:off x="4692650" y="5699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0" name="Freeform 149"/>
          <p:cNvSpPr>
            <a:spLocks noEditPoints="1"/>
          </p:cNvSpPr>
          <p:nvPr/>
        </p:nvSpPr>
        <p:spPr bwMode="auto">
          <a:xfrm>
            <a:off x="3875088" y="558006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1" name="Freeform 150"/>
          <p:cNvSpPr>
            <a:spLocks noEditPoints="1"/>
          </p:cNvSpPr>
          <p:nvPr/>
        </p:nvSpPr>
        <p:spPr bwMode="auto">
          <a:xfrm>
            <a:off x="4537075" y="5580063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2" name="Freeform 151"/>
          <p:cNvSpPr>
            <a:spLocks noEditPoints="1"/>
          </p:cNvSpPr>
          <p:nvPr/>
        </p:nvSpPr>
        <p:spPr bwMode="auto">
          <a:xfrm>
            <a:off x="5162550" y="5580063"/>
            <a:ext cx="114300" cy="163512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3" name="Freeform 152"/>
          <p:cNvSpPr>
            <a:spLocks/>
          </p:cNvSpPr>
          <p:nvPr/>
        </p:nvSpPr>
        <p:spPr bwMode="auto">
          <a:xfrm>
            <a:off x="5032375" y="5451475"/>
            <a:ext cx="771525" cy="284163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4" name="Freeform 153"/>
          <p:cNvSpPr>
            <a:spLocks/>
          </p:cNvSpPr>
          <p:nvPr/>
        </p:nvSpPr>
        <p:spPr bwMode="auto">
          <a:xfrm>
            <a:off x="5710238" y="5451475"/>
            <a:ext cx="93662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5" name="Freeform 154"/>
          <p:cNvSpPr>
            <a:spLocks/>
          </p:cNvSpPr>
          <p:nvPr/>
        </p:nvSpPr>
        <p:spPr bwMode="auto">
          <a:xfrm>
            <a:off x="384810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6" name="Freeform 155"/>
          <p:cNvSpPr>
            <a:spLocks/>
          </p:cNvSpPr>
          <p:nvPr/>
        </p:nvSpPr>
        <p:spPr bwMode="auto">
          <a:xfrm>
            <a:off x="446405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7" name="Line 156"/>
          <p:cNvSpPr>
            <a:spLocks noChangeShapeType="1"/>
          </p:cNvSpPr>
          <p:nvPr/>
        </p:nvSpPr>
        <p:spPr bwMode="auto">
          <a:xfrm>
            <a:off x="3430588" y="61055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8" name="Freeform 157"/>
          <p:cNvSpPr>
            <a:spLocks/>
          </p:cNvSpPr>
          <p:nvPr/>
        </p:nvSpPr>
        <p:spPr bwMode="auto">
          <a:xfrm>
            <a:off x="3759200" y="60801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9" name="Line 158"/>
          <p:cNvSpPr>
            <a:spLocks noChangeShapeType="1"/>
          </p:cNvSpPr>
          <p:nvPr/>
        </p:nvSpPr>
        <p:spPr bwMode="auto">
          <a:xfrm>
            <a:off x="4087813" y="6094413"/>
            <a:ext cx="392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0" name="Freeform 159"/>
          <p:cNvSpPr>
            <a:spLocks/>
          </p:cNvSpPr>
          <p:nvPr/>
        </p:nvSpPr>
        <p:spPr bwMode="auto">
          <a:xfrm>
            <a:off x="437356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1" name="Freeform 160"/>
          <p:cNvSpPr>
            <a:spLocks/>
          </p:cNvSpPr>
          <p:nvPr/>
        </p:nvSpPr>
        <p:spPr bwMode="auto">
          <a:xfrm>
            <a:off x="5089525" y="5992813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2" name="Line 161"/>
          <p:cNvSpPr>
            <a:spLocks noChangeShapeType="1"/>
          </p:cNvSpPr>
          <p:nvPr/>
        </p:nvSpPr>
        <p:spPr bwMode="auto">
          <a:xfrm>
            <a:off x="4702175" y="609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3" name="Freeform 162"/>
          <p:cNvSpPr>
            <a:spLocks/>
          </p:cNvSpPr>
          <p:nvPr/>
        </p:nvSpPr>
        <p:spPr bwMode="auto">
          <a:xfrm>
            <a:off x="498951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4" name="Freeform 163"/>
          <p:cNvSpPr>
            <a:spLocks/>
          </p:cNvSpPr>
          <p:nvPr/>
        </p:nvSpPr>
        <p:spPr bwMode="auto">
          <a:xfrm>
            <a:off x="5338763" y="5437188"/>
            <a:ext cx="541337" cy="668337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5" name="Freeform 164"/>
          <p:cNvSpPr>
            <a:spLocks/>
          </p:cNvSpPr>
          <p:nvPr/>
        </p:nvSpPr>
        <p:spPr bwMode="auto">
          <a:xfrm>
            <a:off x="5816600" y="5437188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6" name="Freeform 165"/>
          <p:cNvSpPr>
            <a:spLocks noEditPoints="1"/>
          </p:cNvSpPr>
          <p:nvPr/>
        </p:nvSpPr>
        <p:spPr bwMode="auto">
          <a:xfrm>
            <a:off x="3509963" y="5048250"/>
            <a:ext cx="122237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7" name="Freeform 166"/>
          <p:cNvSpPr>
            <a:spLocks noEditPoints="1"/>
          </p:cNvSpPr>
          <p:nvPr/>
        </p:nvSpPr>
        <p:spPr bwMode="auto">
          <a:xfrm>
            <a:off x="3659188" y="5053013"/>
            <a:ext cx="30162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8" name="Freeform 167"/>
          <p:cNvSpPr>
            <a:spLocks noEditPoints="1"/>
          </p:cNvSpPr>
          <p:nvPr/>
        </p:nvSpPr>
        <p:spPr bwMode="auto">
          <a:xfrm>
            <a:off x="3719513" y="504825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9" name="Freeform 168"/>
          <p:cNvSpPr>
            <a:spLocks noEditPoints="1"/>
          </p:cNvSpPr>
          <p:nvPr/>
        </p:nvSpPr>
        <p:spPr bwMode="auto">
          <a:xfrm>
            <a:off x="4165600" y="5145088"/>
            <a:ext cx="120650" cy="122237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0" name="Freeform 169"/>
          <p:cNvSpPr>
            <a:spLocks noEditPoints="1"/>
          </p:cNvSpPr>
          <p:nvPr/>
        </p:nvSpPr>
        <p:spPr bwMode="auto">
          <a:xfrm>
            <a:off x="4318000" y="5146675"/>
            <a:ext cx="30163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1" name="Freeform 170"/>
          <p:cNvSpPr>
            <a:spLocks noEditPoints="1"/>
          </p:cNvSpPr>
          <p:nvPr/>
        </p:nvSpPr>
        <p:spPr bwMode="auto">
          <a:xfrm>
            <a:off x="4373563" y="5145088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2" name="Line 171"/>
          <p:cNvSpPr>
            <a:spLocks noChangeShapeType="1"/>
          </p:cNvSpPr>
          <p:nvPr/>
        </p:nvSpPr>
        <p:spPr bwMode="auto">
          <a:xfrm flipV="1">
            <a:off x="5962650" y="5151438"/>
            <a:ext cx="500063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3" name="Freeform 172"/>
          <p:cNvSpPr>
            <a:spLocks/>
          </p:cNvSpPr>
          <p:nvPr/>
        </p:nvSpPr>
        <p:spPr bwMode="auto">
          <a:xfrm>
            <a:off x="6353175" y="5151438"/>
            <a:ext cx="109538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4" name="Freeform 176"/>
          <p:cNvSpPr>
            <a:spLocks/>
          </p:cNvSpPr>
          <p:nvPr/>
        </p:nvSpPr>
        <p:spPr bwMode="auto">
          <a:xfrm>
            <a:off x="2825750" y="5775325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5" name="Freeform 177"/>
          <p:cNvSpPr>
            <a:spLocks/>
          </p:cNvSpPr>
          <p:nvPr/>
        </p:nvSpPr>
        <p:spPr bwMode="auto">
          <a:xfrm>
            <a:off x="2547938" y="49037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6" name="Freeform 178"/>
          <p:cNvSpPr>
            <a:spLocks noEditPoints="1"/>
          </p:cNvSpPr>
          <p:nvPr/>
        </p:nvSpPr>
        <p:spPr bwMode="auto">
          <a:xfrm>
            <a:off x="2811463" y="4575175"/>
            <a:ext cx="115887" cy="169863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7" name="Freeform 179"/>
          <p:cNvSpPr>
            <a:spLocks/>
          </p:cNvSpPr>
          <p:nvPr/>
        </p:nvSpPr>
        <p:spPr bwMode="auto">
          <a:xfrm>
            <a:off x="4754563" y="5969000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8" name="Freeform 180"/>
          <p:cNvSpPr>
            <a:spLocks noEditPoints="1"/>
          </p:cNvSpPr>
          <p:nvPr/>
        </p:nvSpPr>
        <p:spPr bwMode="auto">
          <a:xfrm>
            <a:off x="4900613" y="5973763"/>
            <a:ext cx="28575" cy="119062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9" name="Freeform 181"/>
          <p:cNvSpPr>
            <a:spLocks/>
          </p:cNvSpPr>
          <p:nvPr/>
        </p:nvSpPr>
        <p:spPr bwMode="auto">
          <a:xfrm>
            <a:off x="4959350" y="596900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0" name="Freeform 182"/>
          <p:cNvSpPr>
            <a:spLocks/>
          </p:cNvSpPr>
          <p:nvPr/>
        </p:nvSpPr>
        <p:spPr bwMode="auto">
          <a:xfrm>
            <a:off x="5011738" y="2547938"/>
            <a:ext cx="106362" cy="163512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1" name="Freeform 183"/>
          <p:cNvSpPr>
            <a:spLocks/>
          </p:cNvSpPr>
          <p:nvPr/>
        </p:nvSpPr>
        <p:spPr bwMode="auto">
          <a:xfrm>
            <a:off x="6100763" y="2022475"/>
            <a:ext cx="295275" cy="1366838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2" name="Freeform 184"/>
          <p:cNvSpPr>
            <a:spLocks/>
          </p:cNvSpPr>
          <p:nvPr/>
        </p:nvSpPr>
        <p:spPr bwMode="auto">
          <a:xfrm>
            <a:off x="6237288" y="2022475"/>
            <a:ext cx="52387" cy="109538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3" name="Freeform 185"/>
          <p:cNvSpPr>
            <a:spLocks/>
          </p:cNvSpPr>
          <p:nvPr/>
        </p:nvSpPr>
        <p:spPr bwMode="auto">
          <a:xfrm>
            <a:off x="5718175" y="2220913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4" name="Freeform 186"/>
          <p:cNvSpPr>
            <a:spLocks/>
          </p:cNvSpPr>
          <p:nvPr/>
        </p:nvSpPr>
        <p:spPr bwMode="auto">
          <a:xfrm>
            <a:off x="6145213" y="2220913"/>
            <a:ext cx="53975" cy="106362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5" name="Freeform 187"/>
          <p:cNvSpPr>
            <a:spLocks/>
          </p:cNvSpPr>
          <p:nvPr/>
        </p:nvSpPr>
        <p:spPr bwMode="auto">
          <a:xfrm>
            <a:off x="1581150" y="2211388"/>
            <a:ext cx="1612900" cy="3836987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6" name="Freeform 188"/>
          <p:cNvSpPr>
            <a:spLocks/>
          </p:cNvSpPr>
          <p:nvPr/>
        </p:nvSpPr>
        <p:spPr bwMode="auto">
          <a:xfrm>
            <a:off x="3087688" y="5983288"/>
            <a:ext cx="106362" cy="65087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7" name="Freeform 189"/>
          <p:cNvSpPr>
            <a:spLocks/>
          </p:cNvSpPr>
          <p:nvPr/>
        </p:nvSpPr>
        <p:spPr bwMode="auto">
          <a:xfrm>
            <a:off x="1879600" y="2230438"/>
            <a:ext cx="1314450" cy="2757487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8" name="Freeform 190"/>
          <p:cNvSpPr>
            <a:spLocks/>
          </p:cNvSpPr>
          <p:nvPr/>
        </p:nvSpPr>
        <p:spPr bwMode="auto">
          <a:xfrm>
            <a:off x="3090863" y="4908550"/>
            <a:ext cx="103187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9" name="Freeform 191"/>
          <p:cNvSpPr>
            <a:spLocks/>
          </p:cNvSpPr>
          <p:nvPr/>
        </p:nvSpPr>
        <p:spPr bwMode="auto">
          <a:xfrm>
            <a:off x="1931988" y="2159000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0" name="Freeform 192"/>
          <p:cNvSpPr>
            <a:spLocks/>
          </p:cNvSpPr>
          <p:nvPr/>
        </p:nvSpPr>
        <p:spPr bwMode="auto">
          <a:xfrm>
            <a:off x="3152775" y="3500438"/>
            <a:ext cx="106363" cy="77787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1" name="Freeform 193"/>
          <p:cNvSpPr>
            <a:spLocks/>
          </p:cNvSpPr>
          <p:nvPr/>
        </p:nvSpPr>
        <p:spPr bwMode="auto">
          <a:xfrm>
            <a:off x="1905000" y="2244725"/>
            <a:ext cx="1366838" cy="2414588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2" name="Freeform 194"/>
          <p:cNvSpPr>
            <a:spLocks/>
          </p:cNvSpPr>
          <p:nvPr/>
        </p:nvSpPr>
        <p:spPr bwMode="auto">
          <a:xfrm>
            <a:off x="3179763" y="4562475"/>
            <a:ext cx="92075" cy="96838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3" name="Freeform 195"/>
          <p:cNvSpPr>
            <a:spLocks/>
          </p:cNvSpPr>
          <p:nvPr/>
        </p:nvSpPr>
        <p:spPr bwMode="auto">
          <a:xfrm>
            <a:off x="1905000" y="2211388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4" name="Freeform 196"/>
          <p:cNvSpPr>
            <a:spLocks/>
          </p:cNvSpPr>
          <p:nvPr/>
        </p:nvSpPr>
        <p:spPr bwMode="auto">
          <a:xfrm>
            <a:off x="2878138" y="3687763"/>
            <a:ext cx="96837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5" name="Freeform 197"/>
          <p:cNvSpPr>
            <a:spLocks/>
          </p:cNvSpPr>
          <p:nvPr/>
        </p:nvSpPr>
        <p:spPr bwMode="auto">
          <a:xfrm>
            <a:off x="1957388" y="2201863"/>
            <a:ext cx="1406525" cy="909637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6" name="Freeform 198"/>
          <p:cNvSpPr>
            <a:spLocks/>
          </p:cNvSpPr>
          <p:nvPr/>
        </p:nvSpPr>
        <p:spPr bwMode="auto">
          <a:xfrm>
            <a:off x="3259138" y="3040063"/>
            <a:ext cx="104775" cy="71437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7" name="Freeform 199"/>
          <p:cNvSpPr>
            <a:spLocks/>
          </p:cNvSpPr>
          <p:nvPr/>
        </p:nvSpPr>
        <p:spPr bwMode="auto">
          <a:xfrm>
            <a:off x="3600450" y="3219450"/>
            <a:ext cx="230188" cy="160338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8" name="Freeform 200"/>
          <p:cNvSpPr>
            <a:spLocks/>
          </p:cNvSpPr>
          <p:nvPr/>
        </p:nvSpPr>
        <p:spPr bwMode="auto">
          <a:xfrm>
            <a:off x="3738563" y="3282950"/>
            <a:ext cx="92075" cy="96838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9" name="Freeform 201"/>
          <p:cNvSpPr>
            <a:spLocks/>
          </p:cNvSpPr>
          <p:nvPr/>
        </p:nvSpPr>
        <p:spPr bwMode="auto">
          <a:xfrm>
            <a:off x="6662738" y="2265363"/>
            <a:ext cx="1981200" cy="2840037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0" name="Freeform 202"/>
          <p:cNvSpPr>
            <a:spLocks/>
          </p:cNvSpPr>
          <p:nvPr/>
        </p:nvSpPr>
        <p:spPr bwMode="auto">
          <a:xfrm>
            <a:off x="8566150" y="2265363"/>
            <a:ext cx="77788" cy="106362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1" name="Freeform 203"/>
          <p:cNvSpPr>
            <a:spLocks/>
          </p:cNvSpPr>
          <p:nvPr/>
        </p:nvSpPr>
        <p:spPr bwMode="auto">
          <a:xfrm>
            <a:off x="6648450" y="2274888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2" name="Freeform 204"/>
          <p:cNvSpPr>
            <a:spLocks/>
          </p:cNvSpPr>
          <p:nvPr/>
        </p:nvSpPr>
        <p:spPr bwMode="auto">
          <a:xfrm>
            <a:off x="8455025" y="2274888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3" name="Freeform 205"/>
          <p:cNvSpPr>
            <a:spLocks/>
          </p:cNvSpPr>
          <p:nvPr/>
        </p:nvSpPr>
        <p:spPr bwMode="auto">
          <a:xfrm>
            <a:off x="2974975" y="5380038"/>
            <a:ext cx="519113" cy="328612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4" name="Freeform 206"/>
          <p:cNvSpPr>
            <a:spLocks/>
          </p:cNvSpPr>
          <p:nvPr/>
        </p:nvSpPr>
        <p:spPr bwMode="auto">
          <a:xfrm>
            <a:off x="3387725" y="5634038"/>
            <a:ext cx="106363" cy="74612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5" name="Freeform 207"/>
          <p:cNvSpPr>
            <a:spLocks/>
          </p:cNvSpPr>
          <p:nvPr/>
        </p:nvSpPr>
        <p:spPr bwMode="auto">
          <a:xfrm>
            <a:off x="4392613" y="2676525"/>
            <a:ext cx="361950" cy="169863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6" name="Freeform 208"/>
          <p:cNvSpPr>
            <a:spLocks/>
          </p:cNvSpPr>
          <p:nvPr/>
        </p:nvSpPr>
        <p:spPr bwMode="auto">
          <a:xfrm>
            <a:off x="4648200" y="28178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7" name="Freeform 209"/>
          <p:cNvSpPr>
            <a:spLocks/>
          </p:cNvSpPr>
          <p:nvPr/>
        </p:nvSpPr>
        <p:spPr bwMode="auto">
          <a:xfrm>
            <a:off x="4433888" y="2114550"/>
            <a:ext cx="1579562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8" name="Freeform 210"/>
          <p:cNvSpPr>
            <a:spLocks/>
          </p:cNvSpPr>
          <p:nvPr/>
        </p:nvSpPr>
        <p:spPr bwMode="auto">
          <a:xfrm>
            <a:off x="5907088" y="21050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9" name="Freeform 211"/>
          <p:cNvSpPr>
            <a:spLocks/>
          </p:cNvSpPr>
          <p:nvPr/>
        </p:nvSpPr>
        <p:spPr bwMode="auto">
          <a:xfrm>
            <a:off x="1944688" y="2149475"/>
            <a:ext cx="1655762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0" name="Freeform 212"/>
          <p:cNvSpPr>
            <a:spLocks/>
          </p:cNvSpPr>
          <p:nvPr/>
        </p:nvSpPr>
        <p:spPr bwMode="auto">
          <a:xfrm>
            <a:off x="3489325" y="2508250"/>
            <a:ext cx="111125" cy="52388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1" name="Freeform 213"/>
          <p:cNvSpPr>
            <a:spLocks/>
          </p:cNvSpPr>
          <p:nvPr/>
        </p:nvSpPr>
        <p:spPr bwMode="auto">
          <a:xfrm>
            <a:off x="3808413" y="2457450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2" name="Freeform 214"/>
          <p:cNvSpPr>
            <a:spLocks/>
          </p:cNvSpPr>
          <p:nvPr/>
        </p:nvSpPr>
        <p:spPr bwMode="auto">
          <a:xfrm>
            <a:off x="4111625" y="2457450"/>
            <a:ext cx="100013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3" name="Freeform 215"/>
          <p:cNvSpPr>
            <a:spLocks/>
          </p:cNvSpPr>
          <p:nvPr/>
        </p:nvSpPr>
        <p:spPr bwMode="auto">
          <a:xfrm>
            <a:off x="4121150" y="5995988"/>
            <a:ext cx="111125" cy="119062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4" name="Freeform 216"/>
          <p:cNvSpPr>
            <a:spLocks noEditPoints="1"/>
          </p:cNvSpPr>
          <p:nvPr/>
        </p:nvSpPr>
        <p:spPr bwMode="auto">
          <a:xfrm>
            <a:off x="4267200" y="5995988"/>
            <a:ext cx="31750" cy="115887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5" name="Freeform 217"/>
          <p:cNvSpPr>
            <a:spLocks/>
          </p:cNvSpPr>
          <p:nvPr/>
        </p:nvSpPr>
        <p:spPr bwMode="auto">
          <a:xfrm>
            <a:off x="4367213" y="6005513"/>
            <a:ext cx="82550" cy="106362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6" name="Freeform 218"/>
          <p:cNvSpPr>
            <a:spLocks/>
          </p:cNvSpPr>
          <p:nvPr/>
        </p:nvSpPr>
        <p:spPr bwMode="auto">
          <a:xfrm>
            <a:off x="5946775" y="5000625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7" name="Freeform 219"/>
          <p:cNvSpPr>
            <a:spLocks/>
          </p:cNvSpPr>
          <p:nvPr/>
        </p:nvSpPr>
        <p:spPr bwMode="auto">
          <a:xfrm>
            <a:off x="6086475" y="4973638"/>
            <a:ext cx="130175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8" name="Freeform 220"/>
          <p:cNvSpPr>
            <a:spLocks noEditPoints="1"/>
          </p:cNvSpPr>
          <p:nvPr/>
        </p:nvSpPr>
        <p:spPr bwMode="auto">
          <a:xfrm>
            <a:off x="6256338" y="5018088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9" name="Freeform 221"/>
          <p:cNvSpPr>
            <a:spLocks/>
          </p:cNvSpPr>
          <p:nvPr/>
        </p:nvSpPr>
        <p:spPr bwMode="auto">
          <a:xfrm>
            <a:off x="6359525" y="5030788"/>
            <a:ext cx="85725" cy="106362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0" name="Freeform 222"/>
          <p:cNvSpPr>
            <a:spLocks/>
          </p:cNvSpPr>
          <p:nvPr/>
        </p:nvSpPr>
        <p:spPr bwMode="auto">
          <a:xfrm>
            <a:off x="5970588" y="3738563"/>
            <a:ext cx="112712" cy="115887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1" name="Freeform 223"/>
          <p:cNvSpPr>
            <a:spLocks/>
          </p:cNvSpPr>
          <p:nvPr/>
        </p:nvSpPr>
        <p:spPr bwMode="auto">
          <a:xfrm>
            <a:off x="6110288" y="3713163"/>
            <a:ext cx="128587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2" name="Freeform 224"/>
          <p:cNvSpPr>
            <a:spLocks noEditPoints="1"/>
          </p:cNvSpPr>
          <p:nvPr/>
        </p:nvSpPr>
        <p:spPr bwMode="auto">
          <a:xfrm>
            <a:off x="6276975" y="37576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3" name="Freeform 225"/>
          <p:cNvSpPr>
            <a:spLocks/>
          </p:cNvSpPr>
          <p:nvPr/>
        </p:nvSpPr>
        <p:spPr bwMode="auto">
          <a:xfrm>
            <a:off x="6348413" y="3778250"/>
            <a:ext cx="84137" cy="109538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4" name="Freeform 226"/>
          <p:cNvSpPr>
            <a:spLocks/>
          </p:cNvSpPr>
          <p:nvPr/>
        </p:nvSpPr>
        <p:spPr bwMode="auto">
          <a:xfrm>
            <a:off x="6688138" y="1822450"/>
            <a:ext cx="115887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5" name="Freeform 227"/>
          <p:cNvSpPr>
            <a:spLocks/>
          </p:cNvSpPr>
          <p:nvPr/>
        </p:nvSpPr>
        <p:spPr bwMode="auto">
          <a:xfrm>
            <a:off x="6827838" y="1795463"/>
            <a:ext cx="134937" cy="163512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6" name="Freeform 228"/>
          <p:cNvSpPr>
            <a:spLocks noEditPoints="1"/>
          </p:cNvSpPr>
          <p:nvPr/>
        </p:nvSpPr>
        <p:spPr bwMode="auto">
          <a:xfrm>
            <a:off x="6997700" y="18399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7" name="Freeform 229"/>
          <p:cNvSpPr>
            <a:spLocks/>
          </p:cNvSpPr>
          <p:nvPr/>
        </p:nvSpPr>
        <p:spPr bwMode="auto">
          <a:xfrm>
            <a:off x="7091363" y="1871663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8" name="Freeform 230"/>
          <p:cNvSpPr>
            <a:spLocks noEditPoints="1"/>
          </p:cNvSpPr>
          <p:nvPr/>
        </p:nvSpPr>
        <p:spPr bwMode="auto">
          <a:xfrm>
            <a:off x="5427663" y="2592388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9" name="Freeform 231"/>
          <p:cNvSpPr>
            <a:spLocks/>
          </p:cNvSpPr>
          <p:nvPr/>
        </p:nvSpPr>
        <p:spPr bwMode="auto">
          <a:xfrm>
            <a:off x="1931988" y="2022475"/>
            <a:ext cx="1527175" cy="61913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0" name="Freeform 232"/>
          <p:cNvSpPr>
            <a:spLocks/>
          </p:cNvSpPr>
          <p:nvPr/>
        </p:nvSpPr>
        <p:spPr bwMode="auto">
          <a:xfrm>
            <a:off x="3351213" y="2038350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1" name="Freeform 233"/>
          <p:cNvSpPr>
            <a:spLocks/>
          </p:cNvSpPr>
          <p:nvPr/>
        </p:nvSpPr>
        <p:spPr bwMode="auto">
          <a:xfrm>
            <a:off x="3692525" y="2017713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2" name="Freeform 234"/>
          <p:cNvSpPr>
            <a:spLocks/>
          </p:cNvSpPr>
          <p:nvPr/>
        </p:nvSpPr>
        <p:spPr bwMode="auto">
          <a:xfrm>
            <a:off x="4135438" y="2012950"/>
            <a:ext cx="109537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3" name="Freeform 235"/>
          <p:cNvSpPr>
            <a:spLocks/>
          </p:cNvSpPr>
          <p:nvPr/>
        </p:nvSpPr>
        <p:spPr bwMode="auto">
          <a:xfrm>
            <a:off x="4476750" y="1985963"/>
            <a:ext cx="1560513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4" name="Freeform 236"/>
          <p:cNvSpPr>
            <a:spLocks/>
          </p:cNvSpPr>
          <p:nvPr/>
        </p:nvSpPr>
        <p:spPr bwMode="auto">
          <a:xfrm>
            <a:off x="5927725" y="2016125"/>
            <a:ext cx="109538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5" name="Freeform 237"/>
          <p:cNvSpPr>
            <a:spLocks/>
          </p:cNvSpPr>
          <p:nvPr/>
        </p:nvSpPr>
        <p:spPr bwMode="auto">
          <a:xfrm>
            <a:off x="1905000" y="1619250"/>
            <a:ext cx="1554163" cy="423863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6" name="Freeform 238"/>
          <p:cNvSpPr>
            <a:spLocks/>
          </p:cNvSpPr>
          <p:nvPr/>
        </p:nvSpPr>
        <p:spPr bwMode="auto">
          <a:xfrm>
            <a:off x="3352800" y="1600200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7" name="Freeform 239"/>
          <p:cNvSpPr>
            <a:spLocks/>
          </p:cNvSpPr>
          <p:nvPr/>
        </p:nvSpPr>
        <p:spPr bwMode="auto">
          <a:xfrm>
            <a:off x="4446588" y="1628775"/>
            <a:ext cx="1716087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8" name="Freeform 240"/>
          <p:cNvSpPr>
            <a:spLocks/>
          </p:cNvSpPr>
          <p:nvPr/>
        </p:nvSpPr>
        <p:spPr bwMode="auto">
          <a:xfrm>
            <a:off x="6056313" y="1943100"/>
            <a:ext cx="106362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9" name="Freeform 241"/>
          <p:cNvSpPr>
            <a:spLocks/>
          </p:cNvSpPr>
          <p:nvPr/>
        </p:nvSpPr>
        <p:spPr bwMode="auto">
          <a:xfrm>
            <a:off x="1808163" y="2255838"/>
            <a:ext cx="982662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0" name="Freeform 242"/>
          <p:cNvSpPr>
            <a:spLocks/>
          </p:cNvSpPr>
          <p:nvPr/>
        </p:nvSpPr>
        <p:spPr bwMode="auto">
          <a:xfrm>
            <a:off x="2692400" y="5159375"/>
            <a:ext cx="98425" cy="84138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1" name="Freeform 243"/>
          <p:cNvSpPr>
            <a:spLocks/>
          </p:cNvSpPr>
          <p:nvPr/>
        </p:nvSpPr>
        <p:spPr bwMode="auto">
          <a:xfrm>
            <a:off x="7599363" y="2347913"/>
            <a:ext cx="112712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2" name="Freeform 244"/>
          <p:cNvSpPr>
            <a:spLocks/>
          </p:cNvSpPr>
          <p:nvPr/>
        </p:nvSpPr>
        <p:spPr bwMode="auto">
          <a:xfrm>
            <a:off x="7729538" y="2317750"/>
            <a:ext cx="131762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3" name="Freeform 245"/>
          <p:cNvSpPr>
            <a:spLocks/>
          </p:cNvSpPr>
          <p:nvPr/>
        </p:nvSpPr>
        <p:spPr bwMode="auto">
          <a:xfrm>
            <a:off x="7881938" y="2317750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4" name="Freeform 246"/>
          <p:cNvSpPr>
            <a:spLocks noEditPoints="1"/>
          </p:cNvSpPr>
          <p:nvPr/>
        </p:nvSpPr>
        <p:spPr bwMode="auto">
          <a:xfrm>
            <a:off x="8070850" y="23653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5" name="Freeform 248"/>
          <p:cNvSpPr>
            <a:spLocks/>
          </p:cNvSpPr>
          <p:nvPr/>
        </p:nvSpPr>
        <p:spPr bwMode="auto">
          <a:xfrm>
            <a:off x="6935788" y="3111500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6" name="Freeform 249"/>
          <p:cNvSpPr>
            <a:spLocks/>
          </p:cNvSpPr>
          <p:nvPr/>
        </p:nvSpPr>
        <p:spPr bwMode="auto">
          <a:xfrm>
            <a:off x="7064375" y="3084513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7" name="Freeform 250"/>
          <p:cNvSpPr>
            <a:spLocks/>
          </p:cNvSpPr>
          <p:nvPr/>
        </p:nvSpPr>
        <p:spPr bwMode="auto">
          <a:xfrm>
            <a:off x="7216775" y="3084513"/>
            <a:ext cx="153988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8" name="Freeform 251"/>
          <p:cNvSpPr>
            <a:spLocks noEditPoints="1"/>
          </p:cNvSpPr>
          <p:nvPr/>
        </p:nvSpPr>
        <p:spPr bwMode="auto">
          <a:xfrm>
            <a:off x="7405688" y="3132138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9" name="Freeform 253"/>
          <p:cNvSpPr>
            <a:spLocks/>
          </p:cNvSpPr>
          <p:nvPr/>
        </p:nvSpPr>
        <p:spPr bwMode="auto">
          <a:xfrm>
            <a:off x="7685088" y="1831975"/>
            <a:ext cx="114300" cy="11430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0 h 60"/>
              <a:gd name="T12" fmla="*/ 2147483647 w 60"/>
              <a:gd name="T13" fmla="*/ 0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2147483647 h 60"/>
              <a:gd name="T22" fmla="*/ 2147483647 w 60"/>
              <a:gd name="T23" fmla="*/ 2147483647 h 60"/>
              <a:gd name="T24" fmla="*/ 2147483647 w 60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60"/>
              <a:gd name="T41" fmla="*/ 60 w 60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3"/>
                </a:lnTo>
                <a:lnTo>
                  <a:pt x="23" y="23"/>
                </a:lnTo>
                <a:lnTo>
                  <a:pt x="23" y="0"/>
                </a:lnTo>
                <a:lnTo>
                  <a:pt x="37" y="0"/>
                </a:lnTo>
                <a:lnTo>
                  <a:pt x="37" y="23"/>
                </a:lnTo>
                <a:lnTo>
                  <a:pt x="60" y="23"/>
                </a:lnTo>
                <a:lnTo>
                  <a:pt x="60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0" name="Freeform 254"/>
          <p:cNvSpPr>
            <a:spLocks noEditPoints="1"/>
          </p:cNvSpPr>
          <p:nvPr/>
        </p:nvSpPr>
        <p:spPr bwMode="auto">
          <a:xfrm>
            <a:off x="7826375" y="1804988"/>
            <a:ext cx="125413" cy="163512"/>
          </a:xfrm>
          <a:custGeom>
            <a:avLst/>
            <a:gdLst>
              <a:gd name="T0" fmla="*/ 0 w 66"/>
              <a:gd name="T1" fmla="*/ 2147483647 h 86"/>
              <a:gd name="T2" fmla="*/ 0 w 66"/>
              <a:gd name="T3" fmla="*/ 0 h 86"/>
              <a:gd name="T4" fmla="*/ 2147483647 w 66"/>
              <a:gd name="T5" fmla="*/ 0 h 86"/>
              <a:gd name="T6" fmla="*/ 2147483647 w 66"/>
              <a:gd name="T7" fmla="*/ 0 h 86"/>
              <a:gd name="T8" fmla="*/ 2147483647 w 66"/>
              <a:gd name="T9" fmla="*/ 0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0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2147483647 w 66"/>
              <a:gd name="T49" fmla="*/ 2147483647 h 86"/>
              <a:gd name="T50" fmla="*/ 2147483647 w 66"/>
              <a:gd name="T51" fmla="*/ 2147483647 h 86"/>
              <a:gd name="T52" fmla="*/ 2147483647 w 66"/>
              <a:gd name="T53" fmla="*/ 2147483647 h 86"/>
              <a:gd name="T54" fmla="*/ 2147483647 w 66"/>
              <a:gd name="T55" fmla="*/ 2147483647 h 86"/>
              <a:gd name="T56" fmla="*/ 2147483647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2147483647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2147483647 w 66"/>
              <a:gd name="T77" fmla="*/ 2147483647 h 86"/>
              <a:gd name="T78" fmla="*/ 2147483647 w 66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6"/>
              <a:gd name="T121" fmla="*/ 0 h 86"/>
              <a:gd name="T122" fmla="*/ 66 w 66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6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7" y="0"/>
                </a:lnTo>
                <a:lnTo>
                  <a:pt x="44" y="0"/>
                </a:lnTo>
                <a:lnTo>
                  <a:pt x="49" y="2"/>
                </a:lnTo>
                <a:lnTo>
                  <a:pt x="56" y="4"/>
                </a:lnTo>
                <a:lnTo>
                  <a:pt x="61" y="11"/>
                </a:lnTo>
                <a:lnTo>
                  <a:pt x="63" y="14"/>
                </a:lnTo>
                <a:lnTo>
                  <a:pt x="65" y="19"/>
                </a:lnTo>
                <a:lnTo>
                  <a:pt x="66" y="26"/>
                </a:lnTo>
                <a:lnTo>
                  <a:pt x="65" y="33"/>
                </a:lnTo>
                <a:lnTo>
                  <a:pt x="63" y="40"/>
                </a:lnTo>
                <a:lnTo>
                  <a:pt x="59" y="44"/>
                </a:lnTo>
                <a:lnTo>
                  <a:pt x="56" y="49"/>
                </a:lnTo>
                <a:lnTo>
                  <a:pt x="51" y="51"/>
                </a:lnTo>
                <a:lnTo>
                  <a:pt x="45" y="53"/>
                </a:lnTo>
                <a:lnTo>
                  <a:pt x="38" y="53"/>
                </a:lnTo>
                <a:lnTo>
                  <a:pt x="28" y="54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close/>
                <a:moveTo>
                  <a:pt x="16" y="16"/>
                </a:moveTo>
                <a:lnTo>
                  <a:pt x="16" y="39"/>
                </a:lnTo>
                <a:lnTo>
                  <a:pt x="26" y="39"/>
                </a:lnTo>
                <a:lnTo>
                  <a:pt x="33" y="39"/>
                </a:lnTo>
                <a:lnTo>
                  <a:pt x="38" y="39"/>
                </a:lnTo>
                <a:lnTo>
                  <a:pt x="42" y="37"/>
                </a:lnTo>
                <a:lnTo>
                  <a:pt x="45" y="35"/>
                </a:lnTo>
                <a:lnTo>
                  <a:pt x="47" y="33"/>
                </a:lnTo>
                <a:lnTo>
                  <a:pt x="49" y="30"/>
                </a:lnTo>
                <a:lnTo>
                  <a:pt x="49" y="26"/>
                </a:lnTo>
                <a:lnTo>
                  <a:pt x="49" y="23"/>
                </a:lnTo>
                <a:lnTo>
                  <a:pt x="47" y="19"/>
                </a:lnTo>
                <a:lnTo>
                  <a:pt x="44" y="18"/>
                </a:lnTo>
                <a:lnTo>
                  <a:pt x="38" y="16"/>
                </a:lnTo>
                <a:lnTo>
                  <a:pt x="37" y="16"/>
                </a:lnTo>
                <a:lnTo>
                  <a:pt x="31" y="16"/>
                </a:lnTo>
                <a:lnTo>
                  <a:pt x="24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1" name="Freeform 255"/>
          <p:cNvSpPr>
            <a:spLocks/>
          </p:cNvSpPr>
          <p:nvPr/>
        </p:nvSpPr>
        <p:spPr bwMode="auto">
          <a:xfrm>
            <a:off x="7975600" y="1804988"/>
            <a:ext cx="115888" cy="163512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17" y="72"/>
                </a:lnTo>
                <a:lnTo>
                  <a:pt x="61" y="72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2" name="Freeform 256"/>
          <p:cNvSpPr>
            <a:spLocks noEditPoints="1"/>
          </p:cNvSpPr>
          <p:nvPr/>
        </p:nvSpPr>
        <p:spPr bwMode="auto">
          <a:xfrm>
            <a:off x="8121650" y="1849438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3" name="Freeform 258"/>
          <p:cNvSpPr>
            <a:spLocks/>
          </p:cNvSpPr>
          <p:nvPr/>
        </p:nvSpPr>
        <p:spPr bwMode="auto">
          <a:xfrm>
            <a:off x="8191500" y="182880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4"/>
                </a:moveTo>
                <a:lnTo>
                  <a:pt x="16" y="42"/>
                </a:lnTo>
                <a:lnTo>
                  <a:pt x="17" y="45"/>
                </a:lnTo>
                <a:lnTo>
                  <a:pt x="21" y="49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9"/>
                </a:lnTo>
                <a:lnTo>
                  <a:pt x="42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8" y="42"/>
                </a:lnTo>
                <a:lnTo>
                  <a:pt x="35" y="40"/>
                </a:lnTo>
                <a:lnTo>
                  <a:pt x="24" y="37"/>
                </a:lnTo>
                <a:lnTo>
                  <a:pt x="16" y="35"/>
                </a:lnTo>
                <a:lnTo>
                  <a:pt x="10" y="33"/>
                </a:lnTo>
                <a:lnTo>
                  <a:pt x="5" y="28"/>
                </a:lnTo>
                <a:lnTo>
                  <a:pt x="3" y="24"/>
                </a:lnTo>
                <a:lnTo>
                  <a:pt x="2" y="19"/>
                </a:lnTo>
                <a:lnTo>
                  <a:pt x="3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21" y="14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4" y="26"/>
                </a:lnTo>
                <a:lnTo>
                  <a:pt x="49" y="28"/>
                </a:lnTo>
                <a:lnTo>
                  <a:pt x="54" y="31"/>
                </a:lnTo>
                <a:lnTo>
                  <a:pt x="56" y="35"/>
                </a:lnTo>
                <a:lnTo>
                  <a:pt x="58" y="38"/>
                </a:lnTo>
                <a:lnTo>
                  <a:pt x="58" y="44"/>
                </a:lnTo>
                <a:lnTo>
                  <a:pt x="58" y="49"/>
                </a:lnTo>
                <a:lnTo>
                  <a:pt x="56" y="54"/>
                </a:lnTo>
                <a:lnTo>
                  <a:pt x="51" y="58"/>
                </a:lnTo>
                <a:lnTo>
                  <a:pt x="45" y="61"/>
                </a:lnTo>
                <a:lnTo>
                  <a:pt x="38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60"/>
                </a:lnTo>
                <a:lnTo>
                  <a:pt x="5" y="54"/>
                </a:lnTo>
                <a:lnTo>
                  <a:pt x="2" y="51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4" name="Freeform 260"/>
          <p:cNvSpPr>
            <a:spLocks/>
          </p:cNvSpPr>
          <p:nvPr/>
        </p:nvSpPr>
        <p:spPr bwMode="auto">
          <a:xfrm>
            <a:off x="6688138" y="4313238"/>
            <a:ext cx="115887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5" name="Freeform 261"/>
          <p:cNvSpPr>
            <a:spLocks noEditPoints="1"/>
          </p:cNvSpPr>
          <p:nvPr/>
        </p:nvSpPr>
        <p:spPr bwMode="auto">
          <a:xfrm>
            <a:off x="6827838" y="4287838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6" name="Freeform 262"/>
          <p:cNvSpPr>
            <a:spLocks/>
          </p:cNvSpPr>
          <p:nvPr/>
        </p:nvSpPr>
        <p:spPr bwMode="auto">
          <a:xfrm>
            <a:off x="6981825" y="4287838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7" name="Freeform 263"/>
          <p:cNvSpPr>
            <a:spLocks noEditPoints="1"/>
          </p:cNvSpPr>
          <p:nvPr/>
        </p:nvSpPr>
        <p:spPr bwMode="auto">
          <a:xfrm>
            <a:off x="7123113" y="4329113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8" name="Freeform 265"/>
          <p:cNvSpPr>
            <a:spLocks/>
          </p:cNvSpPr>
          <p:nvPr/>
        </p:nvSpPr>
        <p:spPr bwMode="auto">
          <a:xfrm>
            <a:off x="3070225" y="1427163"/>
            <a:ext cx="77788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9" name="Text Box 275"/>
          <p:cNvSpPr txBox="1">
            <a:spLocks noChangeArrowheads="1"/>
          </p:cNvSpPr>
          <p:nvPr/>
        </p:nvSpPr>
        <p:spPr bwMode="auto">
          <a:xfrm>
            <a:off x="76200" y="1143000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regular-nouns</a:t>
            </a:r>
          </a:p>
        </p:txBody>
      </p:sp>
      <p:sp>
        <p:nvSpPr>
          <p:cNvPr id="14600" name="Text Box 276"/>
          <p:cNvSpPr txBox="1">
            <a:spLocks noChangeArrowheads="1"/>
          </p:cNvSpPr>
          <p:nvPr/>
        </p:nvSpPr>
        <p:spPr bwMode="auto">
          <a:xfrm>
            <a:off x="-76200" y="5791200"/>
            <a:ext cx="271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14601" name="Text Box 279"/>
          <p:cNvSpPr txBox="1">
            <a:spLocks noChangeArrowheads="1"/>
          </p:cNvSpPr>
          <p:nvPr/>
        </p:nvSpPr>
        <p:spPr bwMode="auto">
          <a:xfrm>
            <a:off x="3352800" y="5791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14602" name="Freeform 280"/>
          <p:cNvSpPr>
            <a:spLocks/>
          </p:cNvSpPr>
          <p:nvPr/>
        </p:nvSpPr>
        <p:spPr bwMode="auto">
          <a:xfrm>
            <a:off x="8153400" y="2362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3" name="Freeform 281"/>
          <p:cNvSpPr>
            <a:spLocks/>
          </p:cNvSpPr>
          <p:nvPr/>
        </p:nvSpPr>
        <p:spPr bwMode="auto">
          <a:xfrm>
            <a:off x="7543800" y="3124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4" name="Freeform 282"/>
          <p:cNvSpPr>
            <a:spLocks/>
          </p:cNvSpPr>
          <p:nvPr/>
        </p:nvSpPr>
        <p:spPr bwMode="auto">
          <a:xfrm>
            <a:off x="7239000" y="43434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5" name="Rectangle 283"/>
          <p:cNvSpPr>
            <a:spLocks noChangeArrowheads="1"/>
          </p:cNvSpPr>
          <p:nvPr/>
        </p:nvSpPr>
        <p:spPr bwMode="auto">
          <a:xfrm>
            <a:off x="7607300" y="5099050"/>
            <a:ext cx="15367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X -&gt; X:X</a:t>
            </a:r>
          </a:p>
        </p:txBody>
      </p:sp>
      <p:sp>
        <p:nvSpPr>
          <p:cNvPr id="14606" name="Rectangle 284"/>
          <p:cNvSpPr>
            <a:spLocks noChangeArrowheads="1"/>
          </p:cNvSpPr>
          <p:nvPr/>
        </p:nvSpPr>
        <p:spPr bwMode="auto">
          <a:xfrm>
            <a:off x="6640513" y="5705475"/>
            <a:ext cx="2503487" cy="455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lexical:surface</a:t>
            </a:r>
          </a:p>
        </p:txBody>
      </p:sp>
      <p:sp>
        <p:nvSpPr>
          <p:cNvPr id="14607" name="Rectangle 285"/>
          <p:cNvSpPr>
            <a:spLocks noChangeArrowheads="1"/>
          </p:cNvSpPr>
          <p:nvPr/>
        </p:nvSpPr>
        <p:spPr bwMode="auto">
          <a:xfrm>
            <a:off x="7456488" y="4719638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Notes: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B17912-9491-431B-9BF7-F98602A2F050}" type="datetime1">
              <a:rPr lang="en-US" smtClean="0"/>
              <a:t>9/14/2020</a:t>
            </a:fld>
            <a:endParaRPr lang="en-US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E6420-9435-44DB-931C-EF5BE248D5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743200"/>
            <a:ext cx="5715000" cy="838200"/>
            <a:chOff x="1152" y="3072"/>
            <a:chExt cx="3360" cy="528"/>
          </a:xfrm>
        </p:grpSpPr>
        <p:sp>
          <p:nvSpPr>
            <p:cNvPr id="1540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52600" y="1447800"/>
            <a:ext cx="5791200" cy="838200"/>
            <a:chOff x="1152" y="3072"/>
            <a:chExt cx="3360" cy="528"/>
          </a:xfrm>
        </p:grpSpPr>
        <p:sp>
          <p:nvSpPr>
            <p:cNvPr id="1539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539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1828800" y="38862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1"/>
          <p:cNvSpPr>
            <a:spLocks noChangeShapeType="1"/>
          </p:cNvSpPr>
          <p:nvPr/>
        </p:nvSpPr>
        <p:spPr bwMode="auto">
          <a:xfrm>
            <a:off x="264477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1" name="Line 32"/>
          <p:cNvSpPr>
            <a:spLocks noChangeShapeType="1"/>
          </p:cNvSpPr>
          <p:nvPr/>
        </p:nvSpPr>
        <p:spPr bwMode="auto">
          <a:xfrm>
            <a:off x="3462338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2" name="Line 33"/>
          <p:cNvSpPr>
            <a:spLocks noChangeShapeType="1"/>
          </p:cNvSpPr>
          <p:nvPr/>
        </p:nvSpPr>
        <p:spPr bwMode="auto">
          <a:xfrm>
            <a:off x="427831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3" name="Line 34"/>
          <p:cNvSpPr>
            <a:spLocks noChangeShapeType="1"/>
          </p:cNvSpPr>
          <p:nvPr/>
        </p:nvSpPr>
        <p:spPr bwMode="auto">
          <a:xfrm>
            <a:off x="5029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4" name="Line 35"/>
          <p:cNvSpPr>
            <a:spLocks noChangeShapeType="1"/>
          </p:cNvSpPr>
          <p:nvPr/>
        </p:nvSpPr>
        <p:spPr bwMode="auto">
          <a:xfrm>
            <a:off x="591026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5" name="Line 36"/>
          <p:cNvSpPr>
            <a:spLocks noChangeShapeType="1"/>
          </p:cNvSpPr>
          <p:nvPr/>
        </p:nvSpPr>
        <p:spPr bwMode="auto">
          <a:xfrm>
            <a:off x="672782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Line 37"/>
          <p:cNvSpPr>
            <a:spLocks noChangeShapeType="1"/>
          </p:cNvSpPr>
          <p:nvPr/>
        </p:nvSpPr>
        <p:spPr bwMode="auto">
          <a:xfrm>
            <a:off x="7543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1981200" y="2895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2819400" y="2895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505200" y="2895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0" name="Text Box 42"/>
          <p:cNvSpPr txBox="1">
            <a:spLocks noChangeArrowheads="1"/>
          </p:cNvSpPr>
          <p:nvPr/>
        </p:nvSpPr>
        <p:spPr bwMode="auto">
          <a:xfrm>
            <a:off x="4267200" y="4038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5381" name="Text Box 43"/>
          <p:cNvSpPr txBox="1">
            <a:spLocks noChangeArrowheads="1"/>
          </p:cNvSpPr>
          <p:nvPr/>
        </p:nvSpPr>
        <p:spPr bwMode="auto">
          <a:xfrm>
            <a:off x="5029200" y="4038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</a:p>
        </p:txBody>
      </p:sp>
      <p:sp>
        <p:nvSpPr>
          <p:cNvPr id="15382" name="Text Box 45"/>
          <p:cNvSpPr txBox="1">
            <a:spLocks noChangeArrowheads="1"/>
          </p:cNvSpPr>
          <p:nvPr/>
        </p:nvSpPr>
        <p:spPr bwMode="auto">
          <a:xfrm>
            <a:off x="2057400" y="4038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28956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5384" name="Text Box 47"/>
          <p:cNvSpPr txBox="1">
            <a:spLocks noChangeArrowheads="1"/>
          </p:cNvSpPr>
          <p:nvPr/>
        </p:nvSpPr>
        <p:spPr bwMode="auto">
          <a:xfrm>
            <a:off x="3581400" y="40386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6" name="Text Box 49"/>
          <p:cNvSpPr txBox="1">
            <a:spLocks noChangeArrowheads="1"/>
          </p:cNvSpPr>
          <p:nvPr/>
        </p:nvSpPr>
        <p:spPr bwMode="auto">
          <a:xfrm>
            <a:off x="228600" y="1676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52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9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Text Box 53"/>
          <p:cNvSpPr txBox="1">
            <a:spLocks noChangeArrowheads="1"/>
          </p:cNvSpPr>
          <p:nvPr/>
        </p:nvSpPr>
        <p:spPr bwMode="auto">
          <a:xfrm>
            <a:off x="4495800" y="2895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1717675"/>
              <a:ext cx="295275" cy="274638"/>
            </p14:xfrm>
          </p:contentPart>
        </mc:Choice>
        <mc:Fallback xmlns="">
          <p:pic>
            <p:nvPicPr>
              <p:cNvPr id="1075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0739" y="1713716"/>
                <a:ext cx="302117" cy="28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6863" y="1789113"/>
              <a:ext cx="153987" cy="179387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4630" y="1775425"/>
                <a:ext cx="180611" cy="20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1088" y="1782763"/>
              <a:ext cx="177800" cy="193675"/>
            </p14:xfrm>
          </p:contentPart>
        </mc:Choice>
        <mc:Fallback xmlns="">
          <p:pic>
            <p:nvPicPr>
              <p:cNvPr id="107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7849" y="1769443"/>
                <a:ext cx="194356" cy="218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1765300"/>
              <a:ext cx="177800" cy="225425"/>
            </p14:xfrm>
          </p:contentPart>
        </mc:Choice>
        <mc:Fallback xmlns="">
          <p:pic>
            <p:nvPicPr>
              <p:cNvPr id="107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7681" y="1760979"/>
                <a:ext cx="199078" cy="24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797050"/>
              <a:ext cx="328613" cy="266700"/>
            </p14:xfrm>
          </p:contentPart>
        </mc:Choice>
        <mc:Fallback xmlns="">
          <p:pic>
            <p:nvPicPr>
              <p:cNvPr id="107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6872" y="1785533"/>
                <a:ext cx="344810" cy="28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1651000"/>
              <a:ext cx="438150" cy="384175"/>
            </p14:xfrm>
          </p:contentPart>
        </mc:Choice>
        <mc:Fallback xmlns="">
          <p:pic>
            <p:nvPicPr>
              <p:cNvPr id="1075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4449" y="1645599"/>
                <a:ext cx="459031" cy="39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1714500"/>
              <a:ext cx="549275" cy="330200"/>
            </p14:xfrm>
          </p:contentPart>
        </mc:Choice>
        <mc:Fallback xmlns="">
          <p:pic>
            <p:nvPicPr>
              <p:cNvPr id="1075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3369" y="1703697"/>
                <a:ext cx="560073" cy="35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5476875"/>
              <a:ext cx="306387" cy="201613"/>
            </p14:xfrm>
          </p:contentPart>
        </mc:Choice>
        <mc:Fallback xmlns="">
          <p:pic>
            <p:nvPicPr>
              <p:cNvPr id="1075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7282" y="5466074"/>
                <a:ext cx="323308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5503863"/>
              <a:ext cx="257175" cy="182562"/>
            </p14:xfrm>
          </p:contentPart>
        </mc:Choice>
        <mc:Fallback xmlns="">
          <p:pic>
            <p:nvPicPr>
              <p:cNvPr id="1075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4351" y="5494141"/>
                <a:ext cx="269421" cy="20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5354638"/>
              <a:ext cx="354012" cy="363537"/>
            </p14:xfrm>
          </p:contentPart>
        </mc:Choice>
        <mc:Fallback xmlns="">
          <p:pic>
            <p:nvPicPr>
              <p:cNvPr id="1075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43340" y="5344920"/>
                <a:ext cx="366257" cy="38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5478463"/>
              <a:ext cx="176213" cy="269875"/>
            </p14:xfrm>
          </p:contentPart>
        </mc:Choice>
        <mc:Fallback xmlns="">
          <p:pic>
            <p:nvPicPr>
              <p:cNvPr id="1075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96024" y="5471257"/>
                <a:ext cx="189546" cy="285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B790E0-8277-43C1-B57B-29C0C44968D1}" type="datetime1">
              <a:rPr lang="en-US" smtClean="0"/>
              <a:t>9/14/2020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30C8C-C9A3-42A8-A53B-B37A3B19FF6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12138" cy="1757363"/>
          </a:xfrm>
        </p:spPr>
        <p:txBody>
          <a:bodyPr/>
          <a:lstStyle/>
          <a:p>
            <a:pPr eaLnBrk="1" hangingPunct="1"/>
            <a:r>
              <a:rPr lang="en-US"/>
              <a:t>Computational Morphology: Problems/Challenges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8363"/>
            <a:ext cx="8686800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>
                <a:solidFill>
                  <a:schemeClr val="accent2"/>
                </a:solidFill>
              </a:rPr>
              <a:t>Ambiguity: </a:t>
            </a:r>
            <a:r>
              <a:rPr lang="en-US" sz="3200"/>
              <a:t>one word can correspond to multiple structures </a:t>
            </a:r>
            <a:r>
              <a:rPr lang="en-US"/>
              <a:t>(more critical in morphologically richer languages)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32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>
                <a:solidFill>
                  <a:schemeClr val="accent2"/>
                </a:solidFill>
              </a:rPr>
              <a:t>Spelling changes:</a:t>
            </a:r>
            <a:r>
              <a:rPr lang="en-US" sz="3200"/>
              <a:t> may occur when two morphemes are combined</a:t>
            </a:r>
            <a:endParaRPr lang="en-US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/>
              <a:t>	e.g. butterfly + -s -&gt; butterfl</a:t>
            </a:r>
            <a:r>
              <a:rPr lang="en-US">
                <a:solidFill>
                  <a:schemeClr val="accent2"/>
                </a:solidFill>
              </a:rPr>
              <a:t>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2544763"/>
              <a:ext cx="3198812" cy="2232025"/>
            </p14:xfrm>
          </p:contentPart>
        </mc:Choice>
        <mc:Fallback xmlns="">
          <p:pic>
            <p:nvPicPr>
              <p:cNvPr id="1433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883" y="2535043"/>
                <a:ext cx="3224371" cy="22568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F31471-1DB1-406D-92C8-7C615E2DDD1E}" type="datetime1">
              <a:rPr lang="en-US" smtClean="0"/>
              <a:t>9/14/2020</a:t>
            </a:fld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86332-76F6-45F9-965F-8152EF802F6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937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Deal with Morphological Ambiguity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2463" cy="1973263"/>
          </a:xfrm>
        </p:spPr>
        <p:txBody>
          <a:bodyPr/>
          <a:lstStyle/>
          <a:p>
            <a:pPr eaLnBrk="1" hangingPunct="1"/>
            <a:r>
              <a:rPr lang="en-US" sz="3600"/>
              <a:t>Find all the possible outputs (all paths) and return them all (without choosing)</a:t>
            </a:r>
          </a:p>
          <a:p>
            <a:pPr lvl="1" eaLnBrk="1" hangingPunct="1">
              <a:buFontTx/>
              <a:buNone/>
            </a:pPr>
            <a:endParaRPr lang="en-US" sz="360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5124722" y="2962165"/>
            <a:ext cx="38335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Then Other processes can look at the neighboring words to choose….</a:t>
            </a:r>
          </a:p>
          <a:p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E.g., Part-of-speech tagging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33725"/>
            <a:ext cx="4572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FE3D1C6-6017-42A0-8003-7252D3074A61}" type="datetime1">
              <a:rPr lang="en-US" smtClean="0"/>
              <a:t>9/14/2020</a:t>
            </a:fld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CAD7E-95A5-4065-9701-B6AE28D3306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(2) Spelling Changes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220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/>
              <a:t>When morphemes are combined inflectionally the spelling at the boundaries may change</a:t>
            </a:r>
            <a:r>
              <a:rPr lang="en-US" sz="2400"/>
              <a:t> </a:t>
            </a: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en-US" sz="2000">
              <a:latin typeface="Courier New" pitchFamily="49" charset="0"/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22263" y="2138363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E-insertion</a:t>
            </a:r>
            <a:r>
              <a:rPr lang="en-US" sz="2800">
                <a:latin typeface="Comic Sans MS" pitchFamily="66" charset="0"/>
              </a:rPr>
              <a:t>: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is added to a word,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</a:t>
            </a:r>
            <a:r>
              <a:rPr lang="en-US" sz="2800">
                <a:latin typeface="Comic Sans MS" pitchFamily="66" charset="0"/>
              </a:rPr>
              <a:t> is inserted if word ends in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-z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-sh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-ch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-x</a:t>
            </a:r>
            <a:r>
              <a:rPr lang="en-US" sz="2800">
                <a:latin typeface="Comic Sans MS" pitchFamily="66" charset="0"/>
              </a:rPr>
              <a:t>   (e.g., </a:t>
            </a:r>
            <a:r>
              <a:rPr lang="en-US" sz="2800" i="1">
                <a:latin typeface="Comic Sans MS" pitchFamily="66" charset="0"/>
              </a:rPr>
              <a:t>kiss, miss, waltz, bush, watch, rich, box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Y-replacement:</a:t>
            </a:r>
            <a:r>
              <a:rPr lang="en-US" sz="2800">
                <a:latin typeface="Comic Sans MS" pitchFamily="66" charset="0"/>
              </a:rPr>
              <a:t>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-ed</a:t>
            </a:r>
            <a:r>
              <a:rPr lang="en-US" sz="2800">
                <a:latin typeface="Comic Sans MS" pitchFamily="66" charset="0"/>
              </a:rPr>
              <a:t> are added to a word ending with a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–y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-y</a:t>
            </a:r>
            <a:r>
              <a:rPr lang="en-US" sz="2800">
                <a:latin typeface="Comic Sans MS" pitchFamily="66" charset="0"/>
              </a:rPr>
              <a:t> changes to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–ie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</a:t>
            </a:r>
            <a:r>
              <a:rPr lang="en-US" sz="2800">
                <a:latin typeface="Comic Sans MS" pitchFamily="66" charset="0"/>
              </a:rPr>
              <a:t> respectively (e.g., </a:t>
            </a:r>
            <a:r>
              <a:rPr lang="en-US" sz="2800" i="1">
                <a:latin typeface="Comic Sans MS" pitchFamily="66" charset="0"/>
              </a:rPr>
              <a:t>butterfly, try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3C1826-7895-4CB4-A724-EA25C391F7B3}" type="datetime1">
              <a:rPr lang="en-US" smtClean="0"/>
              <a:t>9/14/2020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5828-16D6-4015-A24F-64755387423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Solution: Multi-Tape Machines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 eaLnBrk="1" hangingPunct="1"/>
            <a:r>
              <a:rPr lang="en-US" sz="3200" dirty="0"/>
              <a:t>Add intermediate tape </a:t>
            </a:r>
          </a:p>
          <a:p>
            <a:pPr eaLnBrk="1" hangingPunct="1"/>
            <a:r>
              <a:rPr lang="en-US" sz="3200" dirty="0"/>
              <a:t>Use the output of one tape machine as the input to the next</a:t>
            </a:r>
          </a:p>
          <a:p>
            <a:pPr eaLnBrk="1" hangingPunct="1"/>
            <a:r>
              <a:rPr lang="en-US" sz="3200" dirty="0"/>
              <a:t>Add intermediate symbols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^</a:t>
            </a:r>
            <a:r>
              <a:rPr lang="en-US" sz="2800" dirty="0"/>
              <a:t> morpheme boundary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#</a:t>
            </a:r>
            <a:r>
              <a:rPr lang="en-US" sz="2800" dirty="0"/>
              <a:t> word boundary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B56A57-11D6-4937-AC4E-3E366965B498}" type="datetime1">
              <a:rPr lang="en-US" smtClean="0"/>
              <a:t>9/14/2020</a:t>
            </a:fld>
            <a:endParaRPr lang="en-US"/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8A153-753F-48A9-8A6F-2365222BD4A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Multi-Level Tape Machines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495800"/>
            <a:ext cx="7696200" cy="1905000"/>
          </a:xfrm>
        </p:spPr>
        <p:txBody>
          <a:bodyPr/>
          <a:lstStyle/>
          <a:p>
            <a:pPr eaLnBrk="1" hangingPunct="1"/>
            <a:r>
              <a:rPr lang="en-US"/>
              <a:t>FST-1 translates between the lexical and the intermediate level </a:t>
            </a:r>
          </a:p>
          <a:p>
            <a:pPr eaLnBrk="1" hangingPunct="1"/>
            <a:r>
              <a:rPr lang="en-US"/>
              <a:t>FTS-2 handles the spelling changes (due to one rule) to the surface tape 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00200" y="3886200"/>
            <a:ext cx="6115050" cy="441325"/>
            <a:chOff x="1131" y="2103"/>
            <a:chExt cx="3852" cy="278"/>
          </a:xfrm>
        </p:grpSpPr>
        <p:sp>
          <p:nvSpPr>
            <p:cNvPr id="20554" name="Line 4"/>
            <p:cNvSpPr>
              <a:spLocks noChangeShapeType="1"/>
            </p:cNvSpPr>
            <p:nvPr/>
          </p:nvSpPr>
          <p:spPr bwMode="auto">
            <a:xfrm>
              <a:off x="1846" y="2113"/>
              <a:ext cx="31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Line 5"/>
            <p:cNvSpPr>
              <a:spLocks noChangeShapeType="1"/>
            </p:cNvSpPr>
            <p:nvPr/>
          </p:nvSpPr>
          <p:spPr bwMode="auto">
            <a:xfrm>
              <a:off x="1819" y="2374"/>
              <a:ext cx="311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Line 6"/>
            <p:cNvSpPr>
              <a:spLocks noChangeShapeType="1"/>
            </p:cNvSpPr>
            <p:nvPr/>
          </p:nvSpPr>
          <p:spPr bwMode="auto">
            <a:xfrm>
              <a:off x="2126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7" name="Line 7"/>
            <p:cNvSpPr>
              <a:spLocks noChangeShapeType="1"/>
            </p:cNvSpPr>
            <p:nvPr/>
          </p:nvSpPr>
          <p:spPr bwMode="auto">
            <a:xfrm>
              <a:off x="2492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Line 8"/>
            <p:cNvSpPr>
              <a:spLocks noChangeShapeType="1"/>
            </p:cNvSpPr>
            <p:nvPr/>
          </p:nvSpPr>
          <p:spPr bwMode="auto">
            <a:xfrm>
              <a:off x="2844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9" name="Line 9"/>
            <p:cNvSpPr>
              <a:spLocks noChangeShapeType="1"/>
            </p:cNvSpPr>
            <p:nvPr/>
          </p:nvSpPr>
          <p:spPr bwMode="auto">
            <a:xfrm>
              <a:off x="3209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Line 10"/>
            <p:cNvSpPr>
              <a:spLocks noChangeShapeType="1"/>
            </p:cNvSpPr>
            <p:nvPr/>
          </p:nvSpPr>
          <p:spPr bwMode="auto">
            <a:xfrm>
              <a:off x="3582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1" name="Line 11"/>
            <p:cNvSpPr>
              <a:spLocks noChangeShapeType="1"/>
            </p:cNvSpPr>
            <p:nvPr/>
          </p:nvSpPr>
          <p:spPr bwMode="auto">
            <a:xfrm>
              <a:off x="3947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Line 12"/>
            <p:cNvSpPr>
              <a:spLocks noChangeShapeType="1"/>
            </p:cNvSpPr>
            <p:nvPr/>
          </p:nvSpPr>
          <p:spPr bwMode="auto">
            <a:xfrm>
              <a:off x="4300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3" name="Line 13"/>
            <p:cNvSpPr>
              <a:spLocks noChangeShapeType="1"/>
            </p:cNvSpPr>
            <p:nvPr/>
          </p:nvSpPr>
          <p:spPr bwMode="auto">
            <a:xfrm>
              <a:off x="4665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Freeform 14"/>
            <p:cNvSpPr>
              <a:spLocks/>
            </p:cNvSpPr>
            <p:nvPr/>
          </p:nvSpPr>
          <p:spPr bwMode="auto">
            <a:xfrm>
              <a:off x="1796" y="2109"/>
              <a:ext cx="82" cy="259"/>
            </a:xfrm>
            <a:custGeom>
              <a:avLst/>
              <a:gdLst>
                <a:gd name="T0" fmla="*/ 55 w 82"/>
                <a:gd name="T1" fmla="*/ 0 h 259"/>
                <a:gd name="T2" fmla="*/ 55 w 82"/>
                <a:gd name="T3" fmla="*/ 0 h 259"/>
                <a:gd name="T4" fmla="*/ 55 w 82"/>
                <a:gd name="T5" fmla="*/ 2 h 259"/>
                <a:gd name="T6" fmla="*/ 55 w 82"/>
                <a:gd name="T7" fmla="*/ 2 h 259"/>
                <a:gd name="T8" fmla="*/ 53 w 82"/>
                <a:gd name="T9" fmla="*/ 5 h 259"/>
                <a:gd name="T10" fmla="*/ 52 w 82"/>
                <a:gd name="T11" fmla="*/ 11 h 259"/>
                <a:gd name="T12" fmla="*/ 46 w 82"/>
                <a:gd name="T13" fmla="*/ 22 h 259"/>
                <a:gd name="T14" fmla="*/ 44 w 82"/>
                <a:gd name="T15" fmla="*/ 40 h 259"/>
                <a:gd name="T16" fmla="*/ 48 w 82"/>
                <a:gd name="T17" fmla="*/ 57 h 259"/>
                <a:gd name="T18" fmla="*/ 55 w 82"/>
                <a:gd name="T19" fmla="*/ 66 h 259"/>
                <a:gd name="T20" fmla="*/ 67 w 82"/>
                <a:gd name="T21" fmla="*/ 75 h 259"/>
                <a:gd name="T22" fmla="*/ 76 w 82"/>
                <a:gd name="T23" fmla="*/ 83 h 259"/>
                <a:gd name="T24" fmla="*/ 82 w 82"/>
                <a:gd name="T25" fmla="*/ 89 h 259"/>
                <a:gd name="T26" fmla="*/ 82 w 82"/>
                <a:gd name="T27" fmla="*/ 94 h 259"/>
                <a:gd name="T28" fmla="*/ 74 w 82"/>
                <a:gd name="T29" fmla="*/ 100 h 259"/>
                <a:gd name="T30" fmla="*/ 61 w 82"/>
                <a:gd name="T31" fmla="*/ 104 h 259"/>
                <a:gd name="T32" fmla="*/ 46 w 82"/>
                <a:gd name="T33" fmla="*/ 109 h 259"/>
                <a:gd name="T34" fmla="*/ 31 w 82"/>
                <a:gd name="T35" fmla="*/ 115 h 259"/>
                <a:gd name="T36" fmla="*/ 16 w 82"/>
                <a:gd name="T37" fmla="*/ 121 h 259"/>
                <a:gd name="T38" fmla="*/ 4 w 82"/>
                <a:gd name="T39" fmla="*/ 126 h 259"/>
                <a:gd name="T40" fmla="*/ 0 w 82"/>
                <a:gd name="T41" fmla="*/ 130 h 259"/>
                <a:gd name="T42" fmla="*/ 2 w 82"/>
                <a:gd name="T43" fmla="*/ 136 h 259"/>
                <a:gd name="T44" fmla="*/ 12 w 82"/>
                <a:gd name="T45" fmla="*/ 138 h 259"/>
                <a:gd name="T46" fmla="*/ 25 w 82"/>
                <a:gd name="T47" fmla="*/ 142 h 259"/>
                <a:gd name="T48" fmla="*/ 36 w 82"/>
                <a:gd name="T49" fmla="*/ 142 h 259"/>
                <a:gd name="T50" fmla="*/ 52 w 82"/>
                <a:gd name="T51" fmla="*/ 142 h 259"/>
                <a:gd name="T52" fmla="*/ 61 w 82"/>
                <a:gd name="T53" fmla="*/ 144 h 259"/>
                <a:gd name="T54" fmla="*/ 69 w 82"/>
                <a:gd name="T55" fmla="*/ 145 h 259"/>
                <a:gd name="T56" fmla="*/ 70 w 82"/>
                <a:gd name="T57" fmla="*/ 147 h 259"/>
                <a:gd name="T58" fmla="*/ 72 w 82"/>
                <a:gd name="T59" fmla="*/ 153 h 259"/>
                <a:gd name="T60" fmla="*/ 72 w 82"/>
                <a:gd name="T61" fmla="*/ 159 h 259"/>
                <a:gd name="T62" fmla="*/ 70 w 82"/>
                <a:gd name="T63" fmla="*/ 164 h 259"/>
                <a:gd name="T64" fmla="*/ 67 w 82"/>
                <a:gd name="T65" fmla="*/ 172 h 259"/>
                <a:gd name="T66" fmla="*/ 55 w 82"/>
                <a:gd name="T67" fmla="*/ 191 h 259"/>
                <a:gd name="T68" fmla="*/ 44 w 82"/>
                <a:gd name="T69" fmla="*/ 208 h 259"/>
                <a:gd name="T70" fmla="*/ 40 w 82"/>
                <a:gd name="T71" fmla="*/ 212 h 259"/>
                <a:gd name="T72" fmla="*/ 40 w 82"/>
                <a:gd name="T73" fmla="*/ 215 h 259"/>
                <a:gd name="T74" fmla="*/ 40 w 82"/>
                <a:gd name="T75" fmla="*/ 219 h 259"/>
                <a:gd name="T76" fmla="*/ 40 w 82"/>
                <a:gd name="T77" fmla="*/ 221 h 259"/>
                <a:gd name="T78" fmla="*/ 44 w 82"/>
                <a:gd name="T79" fmla="*/ 223 h 259"/>
                <a:gd name="T80" fmla="*/ 48 w 82"/>
                <a:gd name="T81" fmla="*/ 223 h 259"/>
                <a:gd name="T82" fmla="*/ 52 w 82"/>
                <a:gd name="T83" fmla="*/ 223 h 259"/>
                <a:gd name="T84" fmla="*/ 57 w 82"/>
                <a:gd name="T85" fmla="*/ 223 h 259"/>
                <a:gd name="T86" fmla="*/ 61 w 82"/>
                <a:gd name="T87" fmla="*/ 221 h 259"/>
                <a:gd name="T88" fmla="*/ 67 w 82"/>
                <a:gd name="T89" fmla="*/ 221 h 259"/>
                <a:gd name="T90" fmla="*/ 70 w 82"/>
                <a:gd name="T91" fmla="*/ 221 h 259"/>
                <a:gd name="T92" fmla="*/ 74 w 82"/>
                <a:gd name="T93" fmla="*/ 221 h 259"/>
                <a:gd name="T94" fmla="*/ 76 w 82"/>
                <a:gd name="T95" fmla="*/ 221 h 259"/>
                <a:gd name="T96" fmla="*/ 78 w 82"/>
                <a:gd name="T97" fmla="*/ 223 h 259"/>
                <a:gd name="T98" fmla="*/ 76 w 82"/>
                <a:gd name="T99" fmla="*/ 225 h 259"/>
                <a:gd name="T100" fmla="*/ 74 w 82"/>
                <a:gd name="T101" fmla="*/ 229 h 259"/>
                <a:gd name="T102" fmla="*/ 70 w 82"/>
                <a:gd name="T103" fmla="*/ 232 h 259"/>
                <a:gd name="T104" fmla="*/ 67 w 82"/>
                <a:gd name="T105" fmla="*/ 236 h 259"/>
                <a:gd name="T106" fmla="*/ 61 w 82"/>
                <a:gd name="T107" fmla="*/ 240 h 259"/>
                <a:gd name="T108" fmla="*/ 57 w 82"/>
                <a:gd name="T109" fmla="*/ 244 h 259"/>
                <a:gd name="T110" fmla="*/ 52 w 82"/>
                <a:gd name="T111" fmla="*/ 248 h 259"/>
                <a:gd name="T112" fmla="*/ 48 w 82"/>
                <a:gd name="T113" fmla="*/ 251 h 259"/>
                <a:gd name="T114" fmla="*/ 44 w 82"/>
                <a:gd name="T115" fmla="*/ 255 h 259"/>
                <a:gd name="T116" fmla="*/ 40 w 82"/>
                <a:gd name="T117" fmla="*/ 257 h 259"/>
                <a:gd name="T118" fmla="*/ 38 w 82"/>
                <a:gd name="T119" fmla="*/ 259 h 259"/>
                <a:gd name="T120" fmla="*/ 38 w 82"/>
                <a:gd name="T121" fmla="*/ 259 h 259"/>
                <a:gd name="T122" fmla="*/ 36 w 82"/>
                <a:gd name="T123" fmla="*/ 259 h 259"/>
                <a:gd name="T124" fmla="*/ 36 w 82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259"/>
                <a:gd name="T191" fmla="*/ 82 w 82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259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2" y="11"/>
                  </a:lnTo>
                  <a:lnTo>
                    <a:pt x="46" y="22"/>
                  </a:lnTo>
                  <a:lnTo>
                    <a:pt x="44" y="40"/>
                  </a:lnTo>
                  <a:lnTo>
                    <a:pt x="48" y="57"/>
                  </a:lnTo>
                  <a:lnTo>
                    <a:pt x="55" y="66"/>
                  </a:lnTo>
                  <a:lnTo>
                    <a:pt x="67" y="75"/>
                  </a:lnTo>
                  <a:lnTo>
                    <a:pt x="76" y="83"/>
                  </a:lnTo>
                  <a:lnTo>
                    <a:pt x="82" y="89"/>
                  </a:lnTo>
                  <a:lnTo>
                    <a:pt x="82" y="94"/>
                  </a:lnTo>
                  <a:lnTo>
                    <a:pt x="74" y="100"/>
                  </a:lnTo>
                  <a:lnTo>
                    <a:pt x="61" y="104"/>
                  </a:lnTo>
                  <a:lnTo>
                    <a:pt x="46" y="109"/>
                  </a:lnTo>
                  <a:lnTo>
                    <a:pt x="31" y="115"/>
                  </a:lnTo>
                  <a:lnTo>
                    <a:pt x="16" y="121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12" y="138"/>
                  </a:lnTo>
                  <a:lnTo>
                    <a:pt x="25" y="142"/>
                  </a:lnTo>
                  <a:lnTo>
                    <a:pt x="36" y="142"/>
                  </a:lnTo>
                  <a:lnTo>
                    <a:pt x="52" y="142"/>
                  </a:lnTo>
                  <a:lnTo>
                    <a:pt x="61" y="144"/>
                  </a:lnTo>
                  <a:lnTo>
                    <a:pt x="69" y="145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2" y="159"/>
                  </a:lnTo>
                  <a:lnTo>
                    <a:pt x="70" y="164"/>
                  </a:lnTo>
                  <a:lnTo>
                    <a:pt x="67" y="172"/>
                  </a:lnTo>
                  <a:lnTo>
                    <a:pt x="55" y="191"/>
                  </a:lnTo>
                  <a:lnTo>
                    <a:pt x="44" y="208"/>
                  </a:lnTo>
                  <a:lnTo>
                    <a:pt x="40" y="212"/>
                  </a:lnTo>
                  <a:lnTo>
                    <a:pt x="40" y="215"/>
                  </a:lnTo>
                  <a:lnTo>
                    <a:pt x="40" y="219"/>
                  </a:lnTo>
                  <a:lnTo>
                    <a:pt x="40" y="221"/>
                  </a:lnTo>
                  <a:lnTo>
                    <a:pt x="44" y="223"/>
                  </a:lnTo>
                  <a:lnTo>
                    <a:pt x="48" y="223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61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8" y="223"/>
                  </a:lnTo>
                  <a:lnTo>
                    <a:pt x="76" y="225"/>
                  </a:lnTo>
                  <a:lnTo>
                    <a:pt x="74" y="229"/>
                  </a:lnTo>
                  <a:lnTo>
                    <a:pt x="70" y="232"/>
                  </a:lnTo>
                  <a:lnTo>
                    <a:pt x="67" y="236"/>
                  </a:lnTo>
                  <a:lnTo>
                    <a:pt x="61" y="240"/>
                  </a:lnTo>
                  <a:lnTo>
                    <a:pt x="57" y="244"/>
                  </a:lnTo>
                  <a:lnTo>
                    <a:pt x="52" y="248"/>
                  </a:lnTo>
                  <a:lnTo>
                    <a:pt x="48" y="251"/>
                  </a:lnTo>
                  <a:lnTo>
                    <a:pt x="44" y="255"/>
                  </a:lnTo>
                  <a:lnTo>
                    <a:pt x="40" y="257"/>
                  </a:lnTo>
                  <a:lnTo>
                    <a:pt x="38" y="259"/>
                  </a:lnTo>
                  <a:lnTo>
                    <a:pt x="36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5" name="Freeform 15"/>
            <p:cNvSpPr>
              <a:spLocks/>
            </p:cNvSpPr>
            <p:nvPr/>
          </p:nvSpPr>
          <p:spPr bwMode="auto">
            <a:xfrm>
              <a:off x="4905" y="2109"/>
              <a:ext cx="78" cy="266"/>
            </a:xfrm>
            <a:custGeom>
              <a:avLst/>
              <a:gdLst>
                <a:gd name="T0" fmla="*/ 55 w 78"/>
                <a:gd name="T1" fmla="*/ 0 h 266"/>
                <a:gd name="T2" fmla="*/ 55 w 78"/>
                <a:gd name="T3" fmla="*/ 0 h 266"/>
                <a:gd name="T4" fmla="*/ 55 w 78"/>
                <a:gd name="T5" fmla="*/ 2 h 266"/>
                <a:gd name="T6" fmla="*/ 55 w 78"/>
                <a:gd name="T7" fmla="*/ 2 h 266"/>
                <a:gd name="T8" fmla="*/ 53 w 78"/>
                <a:gd name="T9" fmla="*/ 5 h 266"/>
                <a:gd name="T10" fmla="*/ 51 w 78"/>
                <a:gd name="T11" fmla="*/ 9 h 266"/>
                <a:gd name="T12" fmla="*/ 46 w 78"/>
                <a:gd name="T13" fmla="*/ 21 h 266"/>
                <a:gd name="T14" fmla="*/ 40 w 78"/>
                <a:gd name="T15" fmla="*/ 36 h 266"/>
                <a:gd name="T16" fmla="*/ 44 w 78"/>
                <a:gd name="T17" fmla="*/ 49 h 266"/>
                <a:gd name="T18" fmla="*/ 55 w 78"/>
                <a:gd name="T19" fmla="*/ 60 h 266"/>
                <a:gd name="T20" fmla="*/ 68 w 78"/>
                <a:gd name="T21" fmla="*/ 70 h 266"/>
                <a:gd name="T22" fmla="*/ 78 w 78"/>
                <a:gd name="T23" fmla="*/ 79 h 266"/>
                <a:gd name="T24" fmla="*/ 76 w 78"/>
                <a:gd name="T25" fmla="*/ 87 h 266"/>
                <a:gd name="T26" fmla="*/ 65 w 78"/>
                <a:gd name="T27" fmla="*/ 94 h 266"/>
                <a:gd name="T28" fmla="*/ 46 w 78"/>
                <a:gd name="T29" fmla="*/ 102 h 266"/>
                <a:gd name="T30" fmla="*/ 30 w 78"/>
                <a:gd name="T31" fmla="*/ 109 h 266"/>
                <a:gd name="T32" fmla="*/ 15 w 78"/>
                <a:gd name="T33" fmla="*/ 115 h 266"/>
                <a:gd name="T34" fmla="*/ 4 w 78"/>
                <a:gd name="T35" fmla="*/ 121 h 266"/>
                <a:gd name="T36" fmla="*/ 0 w 78"/>
                <a:gd name="T37" fmla="*/ 125 h 266"/>
                <a:gd name="T38" fmla="*/ 2 w 78"/>
                <a:gd name="T39" fmla="*/ 128 h 266"/>
                <a:gd name="T40" fmla="*/ 10 w 78"/>
                <a:gd name="T41" fmla="*/ 132 h 266"/>
                <a:gd name="T42" fmla="*/ 21 w 78"/>
                <a:gd name="T43" fmla="*/ 134 h 266"/>
                <a:gd name="T44" fmla="*/ 34 w 78"/>
                <a:gd name="T45" fmla="*/ 136 h 266"/>
                <a:gd name="T46" fmla="*/ 49 w 78"/>
                <a:gd name="T47" fmla="*/ 136 h 266"/>
                <a:gd name="T48" fmla="*/ 61 w 78"/>
                <a:gd name="T49" fmla="*/ 136 h 266"/>
                <a:gd name="T50" fmla="*/ 68 w 78"/>
                <a:gd name="T51" fmla="*/ 138 h 266"/>
                <a:gd name="T52" fmla="*/ 70 w 78"/>
                <a:gd name="T53" fmla="*/ 140 h 266"/>
                <a:gd name="T54" fmla="*/ 72 w 78"/>
                <a:gd name="T55" fmla="*/ 144 h 266"/>
                <a:gd name="T56" fmla="*/ 72 w 78"/>
                <a:gd name="T57" fmla="*/ 149 h 266"/>
                <a:gd name="T58" fmla="*/ 70 w 78"/>
                <a:gd name="T59" fmla="*/ 155 h 266"/>
                <a:gd name="T60" fmla="*/ 66 w 78"/>
                <a:gd name="T61" fmla="*/ 161 h 266"/>
                <a:gd name="T62" fmla="*/ 59 w 78"/>
                <a:gd name="T63" fmla="*/ 174 h 266"/>
                <a:gd name="T64" fmla="*/ 47 w 78"/>
                <a:gd name="T65" fmla="*/ 187 h 266"/>
                <a:gd name="T66" fmla="*/ 38 w 78"/>
                <a:gd name="T67" fmla="*/ 200 h 266"/>
                <a:gd name="T68" fmla="*/ 36 w 78"/>
                <a:gd name="T69" fmla="*/ 206 h 266"/>
                <a:gd name="T70" fmla="*/ 34 w 78"/>
                <a:gd name="T71" fmla="*/ 210 h 266"/>
                <a:gd name="T72" fmla="*/ 34 w 78"/>
                <a:gd name="T73" fmla="*/ 213 h 266"/>
                <a:gd name="T74" fmla="*/ 34 w 78"/>
                <a:gd name="T75" fmla="*/ 215 h 266"/>
                <a:gd name="T76" fmla="*/ 38 w 78"/>
                <a:gd name="T77" fmla="*/ 217 h 266"/>
                <a:gd name="T78" fmla="*/ 42 w 78"/>
                <a:gd name="T79" fmla="*/ 217 h 266"/>
                <a:gd name="T80" fmla="*/ 46 w 78"/>
                <a:gd name="T81" fmla="*/ 217 h 266"/>
                <a:gd name="T82" fmla="*/ 51 w 78"/>
                <a:gd name="T83" fmla="*/ 217 h 266"/>
                <a:gd name="T84" fmla="*/ 55 w 78"/>
                <a:gd name="T85" fmla="*/ 215 h 266"/>
                <a:gd name="T86" fmla="*/ 61 w 78"/>
                <a:gd name="T87" fmla="*/ 215 h 266"/>
                <a:gd name="T88" fmla="*/ 65 w 78"/>
                <a:gd name="T89" fmla="*/ 215 h 266"/>
                <a:gd name="T90" fmla="*/ 68 w 78"/>
                <a:gd name="T91" fmla="*/ 215 h 266"/>
                <a:gd name="T92" fmla="*/ 70 w 78"/>
                <a:gd name="T93" fmla="*/ 215 h 266"/>
                <a:gd name="T94" fmla="*/ 70 w 78"/>
                <a:gd name="T95" fmla="*/ 219 h 266"/>
                <a:gd name="T96" fmla="*/ 65 w 78"/>
                <a:gd name="T97" fmla="*/ 225 h 266"/>
                <a:gd name="T98" fmla="*/ 55 w 78"/>
                <a:gd name="T99" fmla="*/ 236 h 266"/>
                <a:gd name="T100" fmla="*/ 42 w 78"/>
                <a:gd name="T101" fmla="*/ 246 h 266"/>
                <a:gd name="T102" fmla="*/ 32 w 78"/>
                <a:gd name="T103" fmla="*/ 255 h 266"/>
                <a:gd name="T104" fmla="*/ 27 w 78"/>
                <a:gd name="T105" fmla="*/ 259 h 266"/>
                <a:gd name="T106" fmla="*/ 23 w 78"/>
                <a:gd name="T107" fmla="*/ 263 h 266"/>
                <a:gd name="T108" fmla="*/ 21 w 78"/>
                <a:gd name="T109" fmla="*/ 265 h 266"/>
                <a:gd name="T110" fmla="*/ 21 w 78"/>
                <a:gd name="T111" fmla="*/ 265 h 266"/>
                <a:gd name="T112" fmla="*/ 19 w 78"/>
                <a:gd name="T113" fmla="*/ 266 h 266"/>
                <a:gd name="T114" fmla="*/ 19 w 78"/>
                <a:gd name="T115" fmla="*/ 26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266"/>
                <a:gd name="T176" fmla="*/ 78 w 78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4" y="49"/>
                  </a:lnTo>
                  <a:lnTo>
                    <a:pt x="55" y="60"/>
                  </a:lnTo>
                  <a:lnTo>
                    <a:pt x="68" y="70"/>
                  </a:lnTo>
                  <a:lnTo>
                    <a:pt x="78" y="79"/>
                  </a:lnTo>
                  <a:lnTo>
                    <a:pt x="76" y="87"/>
                  </a:lnTo>
                  <a:lnTo>
                    <a:pt x="65" y="94"/>
                  </a:lnTo>
                  <a:lnTo>
                    <a:pt x="46" y="102"/>
                  </a:lnTo>
                  <a:lnTo>
                    <a:pt x="30" y="109"/>
                  </a:lnTo>
                  <a:lnTo>
                    <a:pt x="15" y="115"/>
                  </a:lnTo>
                  <a:lnTo>
                    <a:pt x="4" y="121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21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0" y="155"/>
                  </a:lnTo>
                  <a:lnTo>
                    <a:pt x="66" y="161"/>
                  </a:lnTo>
                  <a:lnTo>
                    <a:pt x="59" y="174"/>
                  </a:lnTo>
                  <a:lnTo>
                    <a:pt x="47" y="187"/>
                  </a:lnTo>
                  <a:lnTo>
                    <a:pt x="38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6" y="217"/>
                  </a:lnTo>
                  <a:lnTo>
                    <a:pt x="51" y="217"/>
                  </a:lnTo>
                  <a:lnTo>
                    <a:pt x="55" y="215"/>
                  </a:lnTo>
                  <a:lnTo>
                    <a:pt x="61" y="215"/>
                  </a:lnTo>
                  <a:lnTo>
                    <a:pt x="65" y="215"/>
                  </a:lnTo>
                  <a:lnTo>
                    <a:pt x="68" y="215"/>
                  </a:lnTo>
                  <a:lnTo>
                    <a:pt x="70" y="215"/>
                  </a:lnTo>
                  <a:lnTo>
                    <a:pt x="70" y="219"/>
                  </a:lnTo>
                  <a:lnTo>
                    <a:pt x="65" y="225"/>
                  </a:lnTo>
                  <a:lnTo>
                    <a:pt x="55" y="236"/>
                  </a:lnTo>
                  <a:lnTo>
                    <a:pt x="42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3" y="263"/>
                  </a:lnTo>
                  <a:lnTo>
                    <a:pt x="21" y="265"/>
                  </a:lnTo>
                  <a:lnTo>
                    <a:pt x="19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Freeform 16"/>
            <p:cNvSpPr>
              <a:spLocks/>
            </p:cNvSpPr>
            <p:nvPr/>
          </p:nvSpPr>
          <p:spPr bwMode="auto">
            <a:xfrm>
              <a:off x="1131" y="2211"/>
              <a:ext cx="96" cy="123"/>
            </a:xfrm>
            <a:custGeom>
              <a:avLst/>
              <a:gdLst>
                <a:gd name="T0" fmla="*/ 9 w 96"/>
                <a:gd name="T1" fmla="*/ 77 h 123"/>
                <a:gd name="T2" fmla="*/ 13 w 96"/>
                <a:gd name="T3" fmla="*/ 83 h 123"/>
                <a:gd name="T4" fmla="*/ 13 w 96"/>
                <a:gd name="T5" fmla="*/ 96 h 123"/>
                <a:gd name="T6" fmla="*/ 21 w 96"/>
                <a:gd name="T7" fmla="*/ 110 h 123"/>
                <a:gd name="T8" fmla="*/ 32 w 96"/>
                <a:gd name="T9" fmla="*/ 117 h 123"/>
                <a:gd name="T10" fmla="*/ 47 w 96"/>
                <a:gd name="T11" fmla="*/ 117 h 123"/>
                <a:gd name="T12" fmla="*/ 58 w 96"/>
                <a:gd name="T13" fmla="*/ 111 h 123"/>
                <a:gd name="T14" fmla="*/ 64 w 96"/>
                <a:gd name="T15" fmla="*/ 100 h 123"/>
                <a:gd name="T16" fmla="*/ 64 w 96"/>
                <a:gd name="T17" fmla="*/ 89 h 123"/>
                <a:gd name="T18" fmla="*/ 58 w 96"/>
                <a:gd name="T19" fmla="*/ 79 h 123"/>
                <a:gd name="T20" fmla="*/ 47 w 96"/>
                <a:gd name="T21" fmla="*/ 66 h 123"/>
                <a:gd name="T22" fmla="*/ 32 w 96"/>
                <a:gd name="T23" fmla="*/ 53 h 123"/>
                <a:gd name="T24" fmla="*/ 26 w 96"/>
                <a:gd name="T25" fmla="*/ 45 h 123"/>
                <a:gd name="T26" fmla="*/ 23 w 96"/>
                <a:gd name="T27" fmla="*/ 30 h 123"/>
                <a:gd name="T28" fmla="*/ 26 w 96"/>
                <a:gd name="T29" fmla="*/ 15 h 123"/>
                <a:gd name="T30" fmla="*/ 38 w 96"/>
                <a:gd name="T31" fmla="*/ 4 h 123"/>
                <a:gd name="T32" fmla="*/ 57 w 96"/>
                <a:gd name="T33" fmla="*/ 0 h 123"/>
                <a:gd name="T34" fmla="*/ 66 w 96"/>
                <a:gd name="T35" fmla="*/ 2 h 123"/>
                <a:gd name="T36" fmla="*/ 76 w 96"/>
                <a:gd name="T37" fmla="*/ 6 h 123"/>
                <a:gd name="T38" fmla="*/ 81 w 96"/>
                <a:gd name="T39" fmla="*/ 7 h 123"/>
                <a:gd name="T40" fmla="*/ 83 w 96"/>
                <a:gd name="T41" fmla="*/ 7 h 123"/>
                <a:gd name="T42" fmla="*/ 89 w 96"/>
                <a:gd name="T43" fmla="*/ 6 h 123"/>
                <a:gd name="T44" fmla="*/ 93 w 96"/>
                <a:gd name="T45" fmla="*/ 0 h 123"/>
                <a:gd name="T46" fmla="*/ 87 w 96"/>
                <a:gd name="T47" fmla="*/ 40 h 123"/>
                <a:gd name="T48" fmla="*/ 83 w 96"/>
                <a:gd name="T49" fmla="*/ 34 h 123"/>
                <a:gd name="T50" fmla="*/ 83 w 96"/>
                <a:gd name="T51" fmla="*/ 24 h 123"/>
                <a:gd name="T52" fmla="*/ 76 w 96"/>
                <a:gd name="T53" fmla="*/ 13 h 123"/>
                <a:gd name="T54" fmla="*/ 64 w 96"/>
                <a:gd name="T55" fmla="*/ 7 h 123"/>
                <a:gd name="T56" fmla="*/ 53 w 96"/>
                <a:gd name="T57" fmla="*/ 6 h 123"/>
                <a:gd name="T58" fmla="*/ 43 w 96"/>
                <a:gd name="T59" fmla="*/ 11 h 123"/>
                <a:gd name="T60" fmla="*/ 38 w 96"/>
                <a:gd name="T61" fmla="*/ 24 h 123"/>
                <a:gd name="T62" fmla="*/ 41 w 96"/>
                <a:gd name="T63" fmla="*/ 36 h 123"/>
                <a:gd name="T64" fmla="*/ 51 w 96"/>
                <a:gd name="T65" fmla="*/ 47 h 123"/>
                <a:gd name="T66" fmla="*/ 66 w 96"/>
                <a:gd name="T67" fmla="*/ 62 h 123"/>
                <a:gd name="T68" fmla="*/ 76 w 96"/>
                <a:gd name="T69" fmla="*/ 74 h 123"/>
                <a:gd name="T70" fmla="*/ 79 w 96"/>
                <a:gd name="T71" fmla="*/ 89 h 123"/>
                <a:gd name="T72" fmla="*/ 76 w 96"/>
                <a:gd name="T73" fmla="*/ 104 h 123"/>
                <a:gd name="T74" fmla="*/ 66 w 96"/>
                <a:gd name="T75" fmla="*/ 113 h 123"/>
                <a:gd name="T76" fmla="*/ 51 w 96"/>
                <a:gd name="T77" fmla="*/ 121 h 123"/>
                <a:gd name="T78" fmla="*/ 36 w 96"/>
                <a:gd name="T79" fmla="*/ 121 h 123"/>
                <a:gd name="T80" fmla="*/ 28 w 96"/>
                <a:gd name="T81" fmla="*/ 119 h 123"/>
                <a:gd name="T82" fmla="*/ 17 w 96"/>
                <a:gd name="T83" fmla="*/ 115 h 123"/>
                <a:gd name="T84" fmla="*/ 11 w 96"/>
                <a:gd name="T85" fmla="*/ 115 h 123"/>
                <a:gd name="T86" fmla="*/ 6 w 96"/>
                <a:gd name="T87" fmla="*/ 117 h 123"/>
                <a:gd name="T88" fmla="*/ 0 w 96"/>
                <a:gd name="T89" fmla="*/ 123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123"/>
                <a:gd name="T137" fmla="*/ 96 w 96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123">
                  <a:moveTo>
                    <a:pt x="0" y="123"/>
                  </a:moveTo>
                  <a:lnTo>
                    <a:pt x="9" y="77"/>
                  </a:lnTo>
                  <a:lnTo>
                    <a:pt x="13" y="77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3" y="96"/>
                  </a:lnTo>
                  <a:lnTo>
                    <a:pt x="17" y="104"/>
                  </a:lnTo>
                  <a:lnTo>
                    <a:pt x="21" y="110"/>
                  </a:lnTo>
                  <a:lnTo>
                    <a:pt x="26" y="115"/>
                  </a:lnTo>
                  <a:lnTo>
                    <a:pt x="32" y="117"/>
                  </a:lnTo>
                  <a:lnTo>
                    <a:pt x="41" y="119"/>
                  </a:lnTo>
                  <a:lnTo>
                    <a:pt x="47" y="117"/>
                  </a:lnTo>
                  <a:lnTo>
                    <a:pt x="55" y="115"/>
                  </a:lnTo>
                  <a:lnTo>
                    <a:pt x="58" y="111"/>
                  </a:lnTo>
                  <a:lnTo>
                    <a:pt x="62" y="106"/>
                  </a:lnTo>
                  <a:lnTo>
                    <a:pt x="64" y="100"/>
                  </a:lnTo>
                  <a:lnTo>
                    <a:pt x="64" y="94"/>
                  </a:lnTo>
                  <a:lnTo>
                    <a:pt x="64" y="89"/>
                  </a:lnTo>
                  <a:lnTo>
                    <a:pt x="62" y="83"/>
                  </a:lnTo>
                  <a:lnTo>
                    <a:pt x="58" y="79"/>
                  </a:lnTo>
                  <a:lnTo>
                    <a:pt x="53" y="74"/>
                  </a:lnTo>
                  <a:lnTo>
                    <a:pt x="47" y="66"/>
                  </a:lnTo>
                  <a:lnTo>
                    <a:pt x="38" y="59"/>
                  </a:lnTo>
                  <a:lnTo>
                    <a:pt x="32" y="53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3" y="38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6" y="15"/>
                  </a:lnTo>
                  <a:lnTo>
                    <a:pt x="32" y="9"/>
                  </a:lnTo>
                  <a:lnTo>
                    <a:pt x="38" y="4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9" y="6"/>
                  </a:lnTo>
                  <a:lnTo>
                    <a:pt x="91" y="4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81" y="17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4" y="7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41" y="36"/>
                  </a:lnTo>
                  <a:lnTo>
                    <a:pt x="45" y="40"/>
                  </a:lnTo>
                  <a:lnTo>
                    <a:pt x="51" y="47"/>
                  </a:lnTo>
                  <a:lnTo>
                    <a:pt x="58" y="55"/>
                  </a:lnTo>
                  <a:lnTo>
                    <a:pt x="66" y="62"/>
                  </a:lnTo>
                  <a:lnTo>
                    <a:pt x="72" y="68"/>
                  </a:lnTo>
                  <a:lnTo>
                    <a:pt x="76" y="74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7" y="96"/>
                  </a:lnTo>
                  <a:lnTo>
                    <a:pt x="76" y="104"/>
                  </a:lnTo>
                  <a:lnTo>
                    <a:pt x="72" y="110"/>
                  </a:lnTo>
                  <a:lnTo>
                    <a:pt x="66" y="113"/>
                  </a:lnTo>
                  <a:lnTo>
                    <a:pt x="60" y="117"/>
                  </a:lnTo>
                  <a:lnTo>
                    <a:pt x="51" y="121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2" y="121"/>
                  </a:lnTo>
                  <a:lnTo>
                    <a:pt x="28" y="119"/>
                  </a:lnTo>
                  <a:lnTo>
                    <a:pt x="24" y="119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6" y="117"/>
                  </a:lnTo>
                  <a:lnTo>
                    <a:pt x="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7" name="Freeform 17"/>
            <p:cNvSpPr>
              <a:spLocks/>
            </p:cNvSpPr>
            <p:nvPr/>
          </p:nvSpPr>
          <p:spPr bwMode="auto">
            <a:xfrm>
              <a:off x="1225" y="2253"/>
              <a:ext cx="82" cy="81"/>
            </a:xfrm>
            <a:custGeom>
              <a:avLst/>
              <a:gdLst>
                <a:gd name="T0" fmla="*/ 67 w 82"/>
                <a:gd name="T1" fmla="*/ 54 h 81"/>
                <a:gd name="T2" fmla="*/ 63 w 82"/>
                <a:gd name="T3" fmla="*/ 66 h 81"/>
                <a:gd name="T4" fmla="*/ 63 w 82"/>
                <a:gd name="T5" fmla="*/ 69 h 81"/>
                <a:gd name="T6" fmla="*/ 63 w 82"/>
                <a:gd name="T7" fmla="*/ 71 h 81"/>
                <a:gd name="T8" fmla="*/ 65 w 82"/>
                <a:gd name="T9" fmla="*/ 71 h 81"/>
                <a:gd name="T10" fmla="*/ 68 w 82"/>
                <a:gd name="T11" fmla="*/ 69 h 81"/>
                <a:gd name="T12" fmla="*/ 76 w 82"/>
                <a:gd name="T13" fmla="*/ 60 h 81"/>
                <a:gd name="T14" fmla="*/ 70 w 82"/>
                <a:gd name="T15" fmla="*/ 71 h 81"/>
                <a:gd name="T16" fmla="*/ 61 w 82"/>
                <a:gd name="T17" fmla="*/ 79 h 81"/>
                <a:gd name="T18" fmla="*/ 53 w 82"/>
                <a:gd name="T19" fmla="*/ 79 h 81"/>
                <a:gd name="T20" fmla="*/ 50 w 82"/>
                <a:gd name="T21" fmla="*/ 75 h 81"/>
                <a:gd name="T22" fmla="*/ 50 w 82"/>
                <a:gd name="T23" fmla="*/ 69 h 81"/>
                <a:gd name="T24" fmla="*/ 51 w 82"/>
                <a:gd name="T25" fmla="*/ 62 h 81"/>
                <a:gd name="T26" fmla="*/ 55 w 82"/>
                <a:gd name="T27" fmla="*/ 49 h 81"/>
                <a:gd name="T28" fmla="*/ 44 w 82"/>
                <a:gd name="T29" fmla="*/ 58 h 81"/>
                <a:gd name="T30" fmla="*/ 27 w 82"/>
                <a:gd name="T31" fmla="*/ 75 h 81"/>
                <a:gd name="T32" fmla="*/ 14 w 82"/>
                <a:gd name="T33" fmla="*/ 81 h 81"/>
                <a:gd name="T34" fmla="*/ 8 w 82"/>
                <a:gd name="T35" fmla="*/ 77 h 81"/>
                <a:gd name="T36" fmla="*/ 4 w 82"/>
                <a:gd name="T37" fmla="*/ 69 h 81"/>
                <a:gd name="T38" fmla="*/ 6 w 82"/>
                <a:gd name="T39" fmla="*/ 58 h 81"/>
                <a:gd name="T40" fmla="*/ 17 w 82"/>
                <a:gd name="T41" fmla="*/ 22 h 81"/>
                <a:gd name="T42" fmla="*/ 21 w 82"/>
                <a:gd name="T43" fmla="*/ 13 h 81"/>
                <a:gd name="T44" fmla="*/ 21 w 82"/>
                <a:gd name="T45" fmla="*/ 11 h 81"/>
                <a:gd name="T46" fmla="*/ 19 w 82"/>
                <a:gd name="T47" fmla="*/ 9 h 81"/>
                <a:gd name="T48" fmla="*/ 16 w 82"/>
                <a:gd name="T49" fmla="*/ 9 h 81"/>
                <a:gd name="T50" fmla="*/ 12 w 82"/>
                <a:gd name="T51" fmla="*/ 11 h 81"/>
                <a:gd name="T52" fmla="*/ 4 w 82"/>
                <a:gd name="T53" fmla="*/ 20 h 81"/>
                <a:gd name="T54" fmla="*/ 8 w 82"/>
                <a:gd name="T55" fmla="*/ 9 h 81"/>
                <a:gd name="T56" fmla="*/ 21 w 82"/>
                <a:gd name="T57" fmla="*/ 0 h 81"/>
                <a:gd name="T58" fmla="*/ 31 w 82"/>
                <a:gd name="T59" fmla="*/ 0 h 81"/>
                <a:gd name="T60" fmla="*/ 34 w 82"/>
                <a:gd name="T61" fmla="*/ 5 h 81"/>
                <a:gd name="T62" fmla="*/ 34 w 82"/>
                <a:gd name="T63" fmla="*/ 13 h 81"/>
                <a:gd name="T64" fmla="*/ 31 w 82"/>
                <a:gd name="T65" fmla="*/ 24 h 81"/>
                <a:gd name="T66" fmla="*/ 21 w 82"/>
                <a:gd name="T67" fmla="*/ 58 h 81"/>
                <a:gd name="T68" fmla="*/ 19 w 82"/>
                <a:gd name="T69" fmla="*/ 66 h 81"/>
                <a:gd name="T70" fmla="*/ 19 w 82"/>
                <a:gd name="T71" fmla="*/ 69 h 81"/>
                <a:gd name="T72" fmla="*/ 23 w 82"/>
                <a:gd name="T73" fmla="*/ 69 h 81"/>
                <a:gd name="T74" fmla="*/ 31 w 82"/>
                <a:gd name="T75" fmla="*/ 68 h 81"/>
                <a:gd name="T76" fmla="*/ 38 w 82"/>
                <a:gd name="T77" fmla="*/ 60 h 81"/>
                <a:gd name="T78" fmla="*/ 50 w 82"/>
                <a:gd name="T79" fmla="*/ 45 h 81"/>
                <a:gd name="T80" fmla="*/ 59 w 82"/>
                <a:gd name="T81" fmla="*/ 30 h 81"/>
                <a:gd name="T82" fmla="*/ 65 w 82"/>
                <a:gd name="T83" fmla="*/ 9 h 81"/>
                <a:gd name="T84" fmla="*/ 82 w 82"/>
                <a:gd name="T85" fmla="*/ 1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81"/>
                <a:gd name="T131" fmla="*/ 82 w 82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81">
                  <a:moveTo>
                    <a:pt x="82" y="1"/>
                  </a:moveTo>
                  <a:lnTo>
                    <a:pt x="67" y="54"/>
                  </a:lnTo>
                  <a:lnTo>
                    <a:pt x="65" y="60"/>
                  </a:lnTo>
                  <a:lnTo>
                    <a:pt x="63" y="66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72" y="66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70" y="71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5" y="81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1" y="62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39"/>
                  </a:lnTo>
                  <a:lnTo>
                    <a:pt x="44" y="58"/>
                  </a:lnTo>
                  <a:lnTo>
                    <a:pt x="33" y="71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4" y="81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8" y="51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3" y="52"/>
                  </a:lnTo>
                  <a:lnTo>
                    <a:pt x="21" y="58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4" y="64"/>
                  </a:lnTo>
                  <a:lnTo>
                    <a:pt x="38" y="60"/>
                  </a:lnTo>
                  <a:lnTo>
                    <a:pt x="42" y="54"/>
                  </a:lnTo>
                  <a:lnTo>
                    <a:pt x="50" y="45"/>
                  </a:lnTo>
                  <a:lnTo>
                    <a:pt x="55" y="37"/>
                  </a:lnTo>
                  <a:lnTo>
                    <a:pt x="59" y="30"/>
                  </a:lnTo>
                  <a:lnTo>
                    <a:pt x="63" y="20"/>
                  </a:lnTo>
                  <a:lnTo>
                    <a:pt x="65" y="9"/>
                  </a:lnTo>
                  <a:lnTo>
                    <a:pt x="68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Freeform 18"/>
            <p:cNvSpPr>
              <a:spLocks/>
            </p:cNvSpPr>
            <p:nvPr/>
          </p:nvSpPr>
          <p:spPr bwMode="auto">
            <a:xfrm>
              <a:off x="1311" y="2253"/>
              <a:ext cx="66" cy="79"/>
            </a:xfrm>
            <a:custGeom>
              <a:avLst/>
              <a:gdLst>
                <a:gd name="T0" fmla="*/ 5 w 66"/>
                <a:gd name="T1" fmla="*/ 3 h 79"/>
                <a:gd name="T2" fmla="*/ 34 w 66"/>
                <a:gd name="T3" fmla="*/ 0 h 79"/>
                <a:gd name="T4" fmla="*/ 22 w 66"/>
                <a:gd name="T5" fmla="*/ 43 h 79"/>
                <a:gd name="T6" fmla="*/ 35 w 66"/>
                <a:gd name="T7" fmla="*/ 20 h 79"/>
                <a:gd name="T8" fmla="*/ 49 w 66"/>
                <a:gd name="T9" fmla="*/ 5 h 79"/>
                <a:gd name="T10" fmla="*/ 52 w 66"/>
                <a:gd name="T11" fmla="*/ 1 h 79"/>
                <a:gd name="T12" fmla="*/ 56 w 66"/>
                <a:gd name="T13" fmla="*/ 0 h 79"/>
                <a:gd name="T14" fmla="*/ 60 w 66"/>
                <a:gd name="T15" fmla="*/ 0 h 79"/>
                <a:gd name="T16" fmla="*/ 62 w 66"/>
                <a:gd name="T17" fmla="*/ 0 h 79"/>
                <a:gd name="T18" fmla="*/ 64 w 66"/>
                <a:gd name="T19" fmla="*/ 1 h 79"/>
                <a:gd name="T20" fmla="*/ 66 w 66"/>
                <a:gd name="T21" fmla="*/ 3 h 79"/>
                <a:gd name="T22" fmla="*/ 66 w 66"/>
                <a:gd name="T23" fmla="*/ 7 h 79"/>
                <a:gd name="T24" fmla="*/ 64 w 66"/>
                <a:gd name="T25" fmla="*/ 13 h 79"/>
                <a:gd name="T26" fmla="*/ 62 w 66"/>
                <a:gd name="T27" fmla="*/ 18 h 79"/>
                <a:gd name="T28" fmla="*/ 60 w 66"/>
                <a:gd name="T29" fmla="*/ 22 h 79"/>
                <a:gd name="T30" fmla="*/ 56 w 66"/>
                <a:gd name="T31" fmla="*/ 22 h 79"/>
                <a:gd name="T32" fmla="*/ 54 w 66"/>
                <a:gd name="T33" fmla="*/ 22 h 79"/>
                <a:gd name="T34" fmla="*/ 52 w 66"/>
                <a:gd name="T35" fmla="*/ 22 h 79"/>
                <a:gd name="T36" fmla="*/ 52 w 66"/>
                <a:gd name="T37" fmla="*/ 20 h 79"/>
                <a:gd name="T38" fmla="*/ 52 w 66"/>
                <a:gd name="T39" fmla="*/ 17 h 79"/>
                <a:gd name="T40" fmla="*/ 51 w 66"/>
                <a:gd name="T41" fmla="*/ 15 h 79"/>
                <a:gd name="T42" fmla="*/ 51 w 66"/>
                <a:gd name="T43" fmla="*/ 15 h 79"/>
                <a:gd name="T44" fmla="*/ 51 w 66"/>
                <a:gd name="T45" fmla="*/ 15 h 79"/>
                <a:gd name="T46" fmla="*/ 49 w 66"/>
                <a:gd name="T47" fmla="*/ 13 h 79"/>
                <a:gd name="T48" fmla="*/ 49 w 66"/>
                <a:gd name="T49" fmla="*/ 15 h 79"/>
                <a:gd name="T50" fmla="*/ 47 w 66"/>
                <a:gd name="T51" fmla="*/ 15 h 79"/>
                <a:gd name="T52" fmla="*/ 45 w 66"/>
                <a:gd name="T53" fmla="*/ 17 h 79"/>
                <a:gd name="T54" fmla="*/ 41 w 66"/>
                <a:gd name="T55" fmla="*/ 20 h 79"/>
                <a:gd name="T56" fmla="*/ 34 w 66"/>
                <a:gd name="T57" fmla="*/ 30 h 79"/>
                <a:gd name="T58" fmla="*/ 26 w 66"/>
                <a:gd name="T59" fmla="*/ 43 h 79"/>
                <a:gd name="T60" fmla="*/ 22 w 66"/>
                <a:gd name="T61" fmla="*/ 49 h 79"/>
                <a:gd name="T62" fmla="*/ 18 w 66"/>
                <a:gd name="T63" fmla="*/ 54 h 79"/>
                <a:gd name="T64" fmla="*/ 17 w 66"/>
                <a:gd name="T65" fmla="*/ 60 h 79"/>
                <a:gd name="T66" fmla="*/ 17 w 66"/>
                <a:gd name="T67" fmla="*/ 64 h 79"/>
                <a:gd name="T68" fmla="*/ 15 w 66"/>
                <a:gd name="T69" fmla="*/ 68 h 79"/>
                <a:gd name="T70" fmla="*/ 13 w 66"/>
                <a:gd name="T71" fmla="*/ 79 h 79"/>
                <a:gd name="T72" fmla="*/ 0 w 66"/>
                <a:gd name="T73" fmla="*/ 79 h 79"/>
                <a:gd name="T74" fmla="*/ 15 w 66"/>
                <a:gd name="T75" fmla="*/ 22 h 79"/>
                <a:gd name="T76" fmla="*/ 17 w 66"/>
                <a:gd name="T77" fmla="*/ 17 h 79"/>
                <a:gd name="T78" fmla="*/ 17 w 66"/>
                <a:gd name="T79" fmla="*/ 13 h 79"/>
                <a:gd name="T80" fmla="*/ 17 w 66"/>
                <a:gd name="T81" fmla="*/ 9 h 79"/>
                <a:gd name="T82" fmla="*/ 17 w 66"/>
                <a:gd name="T83" fmla="*/ 7 h 79"/>
                <a:gd name="T84" fmla="*/ 17 w 66"/>
                <a:gd name="T85" fmla="*/ 7 h 79"/>
                <a:gd name="T86" fmla="*/ 15 w 66"/>
                <a:gd name="T87" fmla="*/ 5 h 79"/>
                <a:gd name="T88" fmla="*/ 11 w 66"/>
                <a:gd name="T89" fmla="*/ 5 h 79"/>
                <a:gd name="T90" fmla="*/ 9 w 66"/>
                <a:gd name="T91" fmla="*/ 5 h 79"/>
                <a:gd name="T92" fmla="*/ 5 w 66"/>
                <a:gd name="T93" fmla="*/ 7 h 79"/>
                <a:gd name="T94" fmla="*/ 5 w 66"/>
                <a:gd name="T95" fmla="*/ 3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79"/>
                <a:gd name="T146" fmla="*/ 66 w 66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79">
                  <a:moveTo>
                    <a:pt x="5" y="3"/>
                  </a:moveTo>
                  <a:lnTo>
                    <a:pt x="34" y="0"/>
                  </a:lnTo>
                  <a:lnTo>
                    <a:pt x="22" y="43"/>
                  </a:lnTo>
                  <a:lnTo>
                    <a:pt x="35" y="20"/>
                  </a:lnTo>
                  <a:lnTo>
                    <a:pt x="49" y="5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6" y="3"/>
                  </a:lnTo>
                  <a:lnTo>
                    <a:pt x="66" y="7"/>
                  </a:lnTo>
                  <a:lnTo>
                    <a:pt x="64" y="13"/>
                  </a:lnTo>
                  <a:lnTo>
                    <a:pt x="62" y="1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3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1" y="20"/>
                  </a:lnTo>
                  <a:lnTo>
                    <a:pt x="34" y="30"/>
                  </a:lnTo>
                  <a:lnTo>
                    <a:pt x="26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5" y="68"/>
                  </a:lnTo>
                  <a:lnTo>
                    <a:pt x="13" y="79"/>
                  </a:lnTo>
                  <a:lnTo>
                    <a:pt x="0" y="79"/>
                  </a:lnTo>
                  <a:lnTo>
                    <a:pt x="15" y="22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9" name="Freeform 19"/>
            <p:cNvSpPr>
              <a:spLocks/>
            </p:cNvSpPr>
            <p:nvPr/>
          </p:nvSpPr>
          <p:spPr bwMode="auto">
            <a:xfrm>
              <a:off x="1345" y="2207"/>
              <a:ext cx="115" cy="163"/>
            </a:xfrm>
            <a:custGeom>
              <a:avLst/>
              <a:gdLst>
                <a:gd name="T0" fmla="*/ 85 w 115"/>
                <a:gd name="T1" fmla="*/ 55 h 163"/>
                <a:gd name="T2" fmla="*/ 60 w 115"/>
                <a:gd name="T3" fmla="*/ 91 h 163"/>
                <a:gd name="T4" fmla="*/ 47 w 115"/>
                <a:gd name="T5" fmla="*/ 131 h 163"/>
                <a:gd name="T6" fmla="*/ 35 w 115"/>
                <a:gd name="T7" fmla="*/ 151 h 163"/>
                <a:gd name="T8" fmla="*/ 20 w 115"/>
                <a:gd name="T9" fmla="*/ 161 h 163"/>
                <a:gd name="T10" fmla="*/ 7 w 115"/>
                <a:gd name="T11" fmla="*/ 163 h 163"/>
                <a:gd name="T12" fmla="*/ 1 w 115"/>
                <a:gd name="T13" fmla="*/ 157 h 163"/>
                <a:gd name="T14" fmla="*/ 0 w 115"/>
                <a:gd name="T15" fmla="*/ 151 h 163"/>
                <a:gd name="T16" fmla="*/ 5 w 115"/>
                <a:gd name="T17" fmla="*/ 146 h 163"/>
                <a:gd name="T18" fmla="*/ 9 w 115"/>
                <a:gd name="T19" fmla="*/ 146 h 163"/>
                <a:gd name="T20" fmla="*/ 13 w 115"/>
                <a:gd name="T21" fmla="*/ 150 h 163"/>
                <a:gd name="T22" fmla="*/ 13 w 115"/>
                <a:gd name="T23" fmla="*/ 153 h 163"/>
                <a:gd name="T24" fmla="*/ 11 w 115"/>
                <a:gd name="T25" fmla="*/ 157 h 163"/>
                <a:gd name="T26" fmla="*/ 11 w 115"/>
                <a:gd name="T27" fmla="*/ 157 h 163"/>
                <a:gd name="T28" fmla="*/ 13 w 115"/>
                <a:gd name="T29" fmla="*/ 159 h 163"/>
                <a:gd name="T30" fmla="*/ 18 w 115"/>
                <a:gd name="T31" fmla="*/ 159 h 163"/>
                <a:gd name="T32" fmla="*/ 26 w 115"/>
                <a:gd name="T33" fmla="*/ 153 h 163"/>
                <a:gd name="T34" fmla="*/ 32 w 115"/>
                <a:gd name="T35" fmla="*/ 144 h 163"/>
                <a:gd name="T36" fmla="*/ 35 w 115"/>
                <a:gd name="T37" fmla="*/ 132 h 163"/>
                <a:gd name="T38" fmla="*/ 39 w 115"/>
                <a:gd name="T39" fmla="*/ 121 h 163"/>
                <a:gd name="T40" fmla="*/ 58 w 115"/>
                <a:gd name="T41" fmla="*/ 55 h 163"/>
                <a:gd name="T42" fmla="*/ 43 w 115"/>
                <a:gd name="T43" fmla="*/ 47 h 163"/>
                <a:gd name="T44" fmla="*/ 54 w 115"/>
                <a:gd name="T45" fmla="*/ 46 h 163"/>
                <a:gd name="T46" fmla="*/ 60 w 115"/>
                <a:gd name="T47" fmla="*/ 42 h 163"/>
                <a:gd name="T48" fmla="*/ 66 w 115"/>
                <a:gd name="T49" fmla="*/ 32 h 163"/>
                <a:gd name="T50" fmla="*/ 75 w 115"/>
                <a:gd name="T51" fmla="*/ 15 h 163"/>
                <a:gd name="T52" fmla="*/ 88 w 115"/>
                <a:gd name="T53" fmla="*/ 4 h 163"/>
                <a:gd name="T54" fmla="*/ 100 w 115"/>
                <a:gd name="T55" fmla="*/ 0 h 163"/>
                <a:gd name="T56" fmla="*/ 111 w 115"/>
                <a:gd name="T57" fmla="*/ 4 h 163"/>
                <a:gd name="T58" fmla="*/ 115 w 115"/>
                <a:gd name="T59" fmla="*/ 11 h 163"/>
                <a:gd name="T60" fmla="*/ 111 w 115"/>
                <a:gd name="T61" fmla="*/ 15 h 163"/>
                <a:gd name="T62" fmla="*/ 107 w 115"/>
                <a:gd name="T63" fmla="*/ 17 h 163"/>
                <a:gd name="T64" fmla="*/ 104 w 115"/>
                <a:gd name="T65" fmla="*/ 15 h 163"/>
                <a:gd name="T66" fmla="*/ 102 w 115"/>
                <a:gd name="T67" fmla="*/ 11 h 163"/>
                <a:gd name="T68" fmla="*/ 102 w 115"/>
                <a:gd name="T69" fmla="*/ 10 h 163"/>
                <a:gd name="T70" fmla="*/ 104 w 115"/>
                <a:gd name="T71" fmla="*/ 8 h 163"/>
                <a:gd name="T72" fmla="*/ 102 w 115"/>
                <a:gd name="T73" fmla="*/ 6 h 163"/>
                <a:gd name="T74" fmla="*/ 100 w 115"/>
                <a:gd name="T75" fmla="*/ 4 h 163"/>
                <a:gd name="T76" fmla="*/ 90 w 115"/>
                <a:gd name="T77" fmla="*/ 8 h 163"/>
                <a:gd name="T78" fmla="*/ 81 w 115"/>
                <a:gd name="T79" fmla="*/ 23 h 163"/>
                <a:gd name="T80" fmla="*/ 77 w 115"/>
                <a:gd name="T81" fmla="*/ 36 h 163"/>
                <a:gd name="T82" fmla="*/ 87 w 115"/>
                <a:gd name="T83" fmla="*/ 4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163"/>
                <a:gd name="T128" fmla="*/ 115 w 115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163">
                  <a:moveTo>
                    <a:pt x="87" y="47"/>
                  </a:moveTo>
                  <a:lnTo>
                    <a:pt x="85" y="55"/>
                  </a:lnTo>
                  <a:lnTo>
                    <a:pt x="71" y="55"/>
                  </a:lnTo>
                  <a:lnTo>
                    <a:pt x="60" y="91"/>
                  </a:lnTo>
                  <a:lnTo>
                    <a:pt x="54" y="114"/>
                  </a:lnTo>
                  <a:lnTo>
                    <a:pt x="47" y="131"/>
                  </a:lnTo>
                  <a:lnTo>
                    <a:pt x="41" y="142"/>
                  </a:lnTo>
                  <a:lnTo>
                    <a:pt x="35" y="151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1" y="163"/>
                  </a:lnTo>
                  <a:lnTo>
                    <a:pt x="7" y="163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48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9" y="146"/>
                  </a:lnTo>
                  <a:lnTo>
                    <a:pt x="11" y="148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3"/>
                  </a:lnTo>
                  <a:lnTo>
                    <a:pt x="11" y="155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3" y="159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22" y="157"/>
                  </a:lnTo>
                  <a:lnTo>
                    <a:pt x="26" y="153"/>
                  </a:lnTo>
                  <a:lnTo>
                    <a:pt x="30" y="150"/>
                  </a:lnTo>
                  <a:lnTo>
                    <a:pt x="32" y="144"/>
                  </a:lnTo>
                  <a:lnTo>
                    <a:pt x="35" y="136"/>
                  </a:lnTo>
                  <a:lnTo>
                    <a:pt x="35" y="132"/>
                  </a:lnTo>
                  <a:lnTo>
                    <a:pt x="37" y="129"/>
                  </a:lnTo>
                  <a:lnTo>
                    <a:pt x="39" y="121"/>
                  </a:lnTo>
                  <a:lnTo>
                    <a:pt x="41" y="112"/>
                  </a:lnTo>
                  <a:lnTo>
                    <a:pt x="58" y="55"/>
                  </a:lnTo>
                  <a:lnTo>
                    <a:pt x="41" y="55"/>
                  </a:lnTo>
                  <a:lnTo>
                    <a:pt x="43" y="47"/>
                  </a:lnTo>
                  <a:lnTo>
                    <a:pt x="49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70" y="23"/>
                  </a:lnTo>
                  <a:lnTo>
                    <a:pt x="75" y="15"/>
                  </a:lnTo>
                  <a:lnTo>
                    <a:pt x="81" y="10"/>
                  </a:lnTo>
                  <a:lnTo>
                    <a:pt x="88" y="4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1" y="4"/>
                  </a:lnTo>
                  <a:lnTo>
                    <a:pt x="113" y="8"/>
                  </a:lnTo>
                  <a:lnTo>
                    <a:pt x="115" y="11"/>
                  </a:lnTo>
                  <a:lnTo>
                    <a:pt x="113" y="13"/>
                  </a:lnTo>
                  <a:lnTo>
                    <a:pt x="111" y="15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4" y="15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4" y="6"/>
                  </a:lnTo>
                  <a:lnTo>
                    <a:pt x="90" y="8"/>
                  </a:lnTo>
                  <a:lnTo>
                    <a:pt x="85" y="13"/>
                  </a:lnTo>
                  <a:lnTo>
                    <a:pt x="81" y="23"/>
                  </a:lnTo>
                  <a:lnTo>
                    <a:pt x="79" y="28"/>
                  </a:lnTo>
                  <a:lnTo>
                    <a:pt x="77" y="36"/>
                  </a:lnTo>
                  <a:lnTo>
                    <a:pt x="73" y="47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0" name="Freeform 20"/>
            <p:cNvSpPr>
              <a:spLocks noEditPoints="1"/>
            </p:cNvSpPr>
            <p:nvPr/>
          </p:nvSpPr>
          <p:spPr bwMode="auto">
            <a:xfrm>
              <a:off x="1430" y="2253"/>
              <a:ext cx="83" cy="81"/>
            </a:xfrm>
            <a:custGeom>
              <a:avLst/>
              <a:gdLst>
                <a:gd name="T0" fmla="*/ 66 w 83"/>
                <a:gd name="T1" fmla="*/ 60 h 81"/>
                <a:gd name="T2" fmla="*/ 64 w 83"/>
                <a:gd name="T3" fmla="*/ 68 h 81"/>
                <a:gd name="T4" fmla="*/ 64 w 83"/>
                <a:gd name="T5" fmla="*/ 69 h 81"/>
                <a:gd name="T6" fmla="*/ 64 w 83"/>
                <a:gd name="T7" fmla="*/ 71 h 81"/>
                <a:gd name="T8" fmla="*/ 66 w 83"/>
                <a:gd name="T9" fmla="*/ 71 h 81"/>
                <a:gd name="T10" fmla="*/ 70 w 83"/>
                <a:gd name="T11" fmla="*/ 68 h 81"/>
                <a:gd name="T12" fmla="*/ 77 w 83"/>
                <a:gd name="T13" fmla="*/ 62 h 81"/>
                <a:gd name="T14" fmla="*/ 66 w 83"/>
                <a:gd name="T15" fmla="*/ 75 h 81"/>
                <a:gd name="T16" fmla="*/ 56 w 83"/>
                <a:gd name="T17" fmla="*/ 81 h 81"/>
                <a:gd name="T18" fmla="*/ 53 w 83"/>
                <a:gd name="T19" fmla="*/ 79 h 81"/>
                <a:gd name="T20" fmla="*/ 51 w 83"/>
                <a:gd name="T21" fmla="*/ 73 h 81"/>
                <a:gd name="T22" fmla="*/ 53 w 83"/>
                <a:gd name="T23" fmla="*/ 62 h 81"/>
                <a:gd name="T24" fmla="*/ 45 w 83"/>
                <a:gd name="T25" fmla="*/ 64 h 81"/>
                <a:gd name="T26" fmla="*/ 32 w 83"/>
                <a:gd name="T27" fmla="*/ 75 h 81"/>
                <a:gd name="T28" fmla="*/ 17 w 83"/>
                <a:gd name="T29" fmla="*/ 81 h 81"/>
                <a:gd name="T30" fmla="*/ 5 w 83"/>
                <a:gd name="T31" fmla="*/ 75 h 81"/>
                <a:gd name="T32" fmla="*/ 0 w 83"/>
                <a:gd name="T33" fmla="*/ 66 h 81"/>
                <a:gd name="T34" fmla="*/ 0 w 83"/>
                <a:gd name="T35" fmla="*/ 51 h 81"/>
                <a:gd name="T36" fmla="*/ 9 w 83"/>
                <a:gd name="T37" fmla="*/ 32 h 81"/>
                <a:gd name="T38" fmla="*/ 22 w 83"/>
                <a:gd name="T39" fmla="*/ 13 h 81"/>
                <a:gd name="T40" fmla="*/ 37 w 83"/>
                <a:gd name="T41" fmla="*/ 1 h 81"/>
                <a:gd name="T42" fmla="*/ 51 w 83"/>
                <a:gd name="T43" fmla="*/ 0 h 81"/>
                <a:gd name="T44" fmla="*/ 60 w 83"/>
                <a:gd name="T45" fmla="*/ 1 h 81"/>
                <a:gd name="T46" fmla="*/ 66 w 83"/>
                <a:gd name="T47" fmla="*/ 13 h 81"/>
                <a:gd name="T48" fmla="*/ 83 w 83"/>
                <a:gd name="T49" fmla="*/ 0 h 81"/>
                <a:gd name="T50" fmla="*/ 45 w 83"/>
                <a:gd name="T51" fmla="*/ 3 h 81"/>
                <a:gd name="T52" fmla="*/ 34 w 83"/>
                <a:gd name="T53" fmla="*/ 15 h 81"/>
                <a:gd name="T54" fmla="*/ 22 w 83"/>
                <a:gd name="T55" fmla="*/ 30 h 81"/>
                <a:gd name="T56" fmla="*/ 17 w 83"/>
                <a:gd name="T57" fmla="*/ 49 h 81"/>
                <a:gd name="T58" fmla="*/ 17 w 83"/>
                <a:gd name="T59" fmla="*/ 64 h 81"/>
                <a:gd name="T60" fmla="*/ 22 w 83"/>
                <a:gd name="T61" fmla="*/ 69 h 81"/>
                <a:gd name="T62" fmla="*/ 32 w 83"/>
                <a:gd name="T63" fmla="*/ 69 h 81"/>
                <a:gd name="T64" fmla="*/ 47 w 83"/>
                <a:gd name="T65" fmla="*/ 56 h 81"/>
                <a:gd name="T66" fmla="*/ 62 w 83"/>
                <a:gd name="T67" fmla="*/ 17 h 81"/>
                <a:gd name="T68" fmla="*/ 58 w 83"/>
                <a:gd name="T69" fmla="*/ 5 h 81"/>
                <a:gd name="T70" fmla="*/ 51 w 83"/>
                <a:gd name="T71" fmla="*/ 3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81"/>
                <a:gd name="T110" fmla="*/ 83 w 83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81">
                  <a:moveTo>
                    <a:pt x="83" y="0"/>
                  </a:moveTo>
                  <a:lnTo>
                    <a:pt x="66" y="60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68"/>
                  </a:lnTo>
                  <a:lnTo>
                    <a:pt x="73" y="60"/>
                  </a:lnTo>
                  <a:lnTo>
                    <a:pt x="77" y="62"/>
                  </a:lnTo>
                  <a:lnTo>
                    <a:pt x="71" y="69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4" y="54"/>
                  </a:lnTo>
                  <a:lnTo>
                    <a:pt x="45" y="64"/>
                  </a:lnTo>
                  <a:lnTo>
                    <a:pt x="37" y="71"/>
                  </a:lnTo>
                  <a:lnTo>
                    <a:pt x="32" y="75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9" y="32"/>
                  </a:lnTo>
                  <a:lnTo>
                    <a:pt x="15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4" y="5"/>
                  </a:lnTo>
                  <a:lnTo>
                    <a:pt x="66" y="13"/>
                  </a:lnTo>
                  <a:lnTo>
                    <a:pt x="70" y="3"/>
                  </a:lnTo>
                  <a:lnTo>
                    <a:pt x="83" y="0"/>
                  </a:lnTo>
                  <a:close/>
                  <a:moveTo>
                    <a:pt x="51" y="3"/>
                  </a:moveTo>
                  <a:lnTo>
                    <a:pt x="45" y="3"/>
                  </a:lnTo>
                  <a:lnTo>
                    <a:pt x="39" y="7"/>
                  </a:lnTo>
                  <a:lnTo>
                    <a:pt x="34" y="15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5" y="58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32" y="69"/>
                  </a:lnTo>
                  <a:lnTo>
                    <a:pt x="39" y="64"/>
                  </a:lnTo>
                  <a:lnTo>
                    <a:pt x="47" y="56"/>
                  </a:lnTo>
                  <a:lnTo>
                    <a:pt x="58" y="37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Freeform 21"/>
            <p:cNvSpPr>
              <a:spLocks/>
            </p:cNvSpPr>
            <p:nvPr/>
          </p:nvSpPr>
          <p:spPr bwMode="auto">
            <a:xfrm>
              <a:off x="1520" y="2253"/>
              <a:ext cx="70" cy="81"/>
            </a:xfrm>
            <a:custGeom>
              <a:avLst/>
              <a:gdLst>
                <a:gd name="T0" fmla="*/ 61 w 70"/>
                <a:gd name="T1" fmla="*/ 56 h 81"/>
                <a:gd name="T2" fmla="*/ 53 w 70"/>
                <a:gd name="T3" fmla="*/ 66 h 81"/>
                <a:gd name="T4" fmla="*/ 44 w 70"/>
                <a:gd name="T5" fmla="*/ 73 h 81"/>
                <a:gd name="T6" fmla="*/ 38 w 70"/>
                <a:gd name="T7" fmla="*/ 77 h 81"/>
                <a:gd name="T8" fmla="*/ 31 w 70"/>
                <a:gd name="T9" fmla="*/ 79 h 81"/>
                <a:gd name="T10" fmla="*/ 25 w 70"/>
                <a:gd name="T11" fmla="*/ 81 h 81"/>
                <a:gd name="T12" fmla="*/ 17 w 70"/>
                <a:gd name="T13" fmla="*/ 79 h 81"/>
                <a:gd name="T14" fmla="*/ 12 w 70"/>
                <a:gd name="T15" fmla="*/ 77 h 81"/>
                <a:gd name="T16" fmla="*/ 6 w 70"/>
                <a:gd name="T17" fmla="*/ 73 h 81"/>
                <a:gd name="T18" fmla="*/ 2 w 70"/>
                <a:gd name="T19" fmla="*/ 68 h 81"/>
                <a:gd name="T20" fmla="*/ 0 w 70"/>
                <a:gd name="T21" fmla="*/ 62 h 81"/>
                <a:gd name="T22" fmla="*/ 0 w 70"/>
                <a:gd name="T23" fmla="*/ 54 h 81"/>
                <a:gd name="T24" fmla="*/ 0 w 70"/>
                <a:gd name="T25" fmla="*/ 45 h 81"/>
                <a:gd name="T26" fmla="*/ 2 w 70"/>
                <a:gd name="T27" fmla="*/ 37 h 81"/>
                <a:gd name="T28" fmla="*/ 8 w 70"/>
                <a:gd name="T29" fmla="*/ 28 h 81"/>
                <a:gd name="T30" fmla="*/ 12 w 70"/>
                <a:gd name="T31" fmla="*/ 20 h 81"/>
                <a:gd name="T32" fmla="*/ 19 w 70"/>
                <a:gd name="T33" fmla="*/ 13 h 81"/>
                <a:gd name="T34" fmla="*/ 27 w 70"/>
                <a:gd name="T35" fmla="*/ 7 h 81"/>
                <a:gd name="T36" fmla="*/ 34 w 70"/>
                <a:gd name="T37" fmla="*/ 3 h 81"/>
                <a:gd name="T38" fmla="*/ 44 w 70"/>
                <a:gd name="T39" fmla="*/ 0 h 81"/>
                <a:gd name="T40" fmla="*/ 51 w 70"/>
                <a:gd name="T41" fmla="*/ 0 h 81"/>
                <a:gd name="T42" fmla="*/ 57 w 70"/>
                <a:gd name="T43" fmla="*/ 0 h 81"/>
                <a:gd name="T44" fmla="*/ 61 w 70"/>
                <a:gd name="T45" fmla="*/ 1 h 81"/>
                <a:gd name="T46" fmla="*/ 65 w 70"/>
                <a:gd name="T47" fmla="*/ 3 h 81"/>
                <a:gd name="T48" fmla="*/ 68 w 70"/>
                <a:gd name="T49" fmla="*/ 7 h 81"/>
                <a:gd name="T50" fmla="*/ 70 w 70"/>
                <a:gd name="T51" fmla="*/ 13 h 81"/>
                <a:gd name="T52" fmla="*/ 68 w 70"/>
                <a:gd name="T53" fmla="*/ 18 h 81"/>
                <a:gd name="T54" fmla="*/ 67 w 70"/>
                <a:gd name="T55" fmla="*/ 22 h 81"/>
                <a:gd name="T56" fmla="*/ 63 w 70"/>
                <a:gd name="T57" fmla="*/ 24 h 81"/>
                <a:gd name="T58" fmla="*/ 59 w 70"/>
                <a:gd name="T59" fmla="*/ 24 h 81"/>
                <a:gd name="T60" fmla="*/ 57 w 70"/>
                <a:gd name="T61" fmla="*/ 24 h 81"/>
                <a:gd name="T62" fmla="*/ 55 w 70"/>
                <a:gd name="T63" fmla="*/ 22 h 81"/>
                <a:gd name="T64" fmla="*/ 53 w 70"/>
                <a:gd name="T65" fmla="*/ 20 h 81"/>
                <a:gd name="T66" fmla="*/ 53 w 70"/>
                <a:gd name="T67" fmla="*/ 18 h 81"/>
                <a:gd name="T68" fmla="*/ 53 w 70"/>
                <a:gd name="T69" fmla="*/ 17 h 81"/>
                <a:gd name="T70" fmla="*/ 53 w 70"/>
                <a:gd name="T71" fmla="*/ 15 h 81"/>
                <a:gd name="T72" fmla="*/ 55 w 70"/>
                <a:gd name="T73" fmla="*/ 15 h 81"/>
                <a:gd name="T74" fmla="*/ 55 w 70"/>
                <a:gd name="T75" fmla="*/ 13 h 81"/>
                <a:gd name="T76" fmla="*/ 57 w 70"/>
                <a:gd name="T77" fmla="*/ 11 h 81"/>
                <a:gd name="T78" fmla="*/ 59 w 70"/>
                <a:gd name="T79" fmla="*/ 9 h 81"/>
                <a:gd name="T80" fmla="*/ 59 w 70"/>
                <a:gd name="T81" fmla="*/ 9 h 81"/>
                <a:gd name="T82" fmla="*/ 59 w 70"/>
                <a:gd name="T83" fmla="*/ 7 h 81"/>
                <a:gd name="T84" fmla="*/ 59 w 70"/>
                <a:gd name="T85" fmla="*/ 5 h 81"/>
                <a:gd name="T86" fmla="*/ 57 w 70"/>
                <a:gd name="T87" fmla="*/ 5 h 81"/>
                <a:gd name="T88" fmla="*/ 55 w 70"/>
                <a:gd name="T89" fmla="*/ 3 h 81"/>
                <a:gd name="T90" fmla="*/ 51 w 70"/>
                <a:gd name="T91" fmla="*/ 3 h 81"/>
                <a:gd name="T92" fmla="*/ 42 w 70"/>
                <a:gd name="T93" fmla="*/ 3 h 81"/>
                <a:gd name="T94" fmla="*/ 34 w 70"/>
                <a:gd name="T95" fmla="*/ 9 h 81"/>
                <a:gd name="T96" fmla="*/ 29 w 70"/>
                <a:gd name="T97" fmla="*/ 15 h 81"/>
                <a:gd name="T98" fmla="*/ 21 w 70"/>
                <a:gd name="T99" fmla="*/ 24 h 81"/>
                <a:gd name="T100" fmla="*/ 17 w 70"/>
                <a:gd name="T101" fmla="*/ 37 h 81"/>
                <a:gd name="T102" fmla="*/ 16 w 70"/>
                <a:gd name="T103" fmla="*/ 51 h 81"/>
                <a:gd name="T104" fmla="*/ 16 w 70"/>
                <a:gd name="T105" fmla="*/ 56 h 81"/>
                <a:gd name="T106" fmla="*/ 17 w 70"/>
                <a:gd name="T107" fmla="*/ 60 h 81"/>
                <a:gd name="T108" fmla="*/ 19 w 70"/>
                <a:gd name="T109" fmla="*/ 64 h 81"/>
                <a:gd name="T110" fmla="*/ 23 w 70"/>
                <a:gd name="T111" fmla="*/ 66 h 81"/>
                <a:gd name="T112" fmla="*/ 29 w 70"/>
                <a:gd name="T113" fmla="*/ 68 h 81"/>
                <a:gd name="T114" fmla="*/ 33 w 70"/>
                <a:gd name="T115" fmla="*/ 69 h 81"/>
                <a:gd name="T116" fmla="*/ 38 w 70"/>
                <a:gd name="T117" fmla="*/ 68 h 81"/>
                <a:gd name="T118" fmla="*/ 46 w 70"/>
                <a:gd name="T119" fmla="*/ 66 h 81"/>
                <a:gd name="T120" fmla="*/ 51 w 70"/>
                <a:gd name="T121" fmla="*/ 60 h 81"/>
                <a:gd name="T122" fmla="*/ 59 w 70"/>
                <a:gd name="T123" fmla="*/ 54 h 81"/>
                <a:gd name="T124" fmla="*/ 61 w 70"/>
                <a:gd name="T125" fmla="*/ 56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1" y="56"/>
                  </a:moveTo>
                  <a:lnTo>
                    <a:pt x="53" y="66"/>
                  </a:lnTo>
                  <a:lnTo>
                    <a:pt x="44" y="73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8" y="7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34" y="9"/>
                  </a:lnTo>
                  <a:lnTo>
                    <a:pt x="29" y="15"/>
                  </a:lnTo>
                  <a:lnTo>
                    <a:pt x="21" y="24"/>
                  </a:lnTo>
                  <a:lnTo>
                    <a:pt x="17" y="3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9" y="64"/>
                  </a:lnTo>
                  <a:lnTo>
                    <a:pt x="23" y="66"/>
                  </a:lnTo>
                  <a:lnTo>
                    <a:pt x="29" y="68"/>
                  </a:lnTo>
                  <a:lnTo>
                    <a:pt x="33" y="69"/>
                  </a:lnTo>
                  <a:lnTo>
                    <a:pt x="38" y="68"/>
                  </a:lnTo>
                  <a:lnTo>
                    <a:pt x="46" y="66"/>
                  </a:lnTo>
                  <a:lnTo>
                    <a:pt x="51" y="60"/>
                  </a:lnTo>
                  <a:lnTo>
                    <a:pt x="59" y="54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2" name="Freeform 22"/>
            <p:cNvSpPr>
              <a:spLocks noEditPoints="1"/>
            </p:cNvSpPr>
            <p:nvPr/>
          </p:nvSpPr>
          <p:spPr bwMode="auto">
            <a:xfrm>
              <a:off x="1598" y="2253"/>
              <a:ext cx="68" cy="81"/>
            </a:xfrm>
            <a:custGeom>
              <a:avLst/>
              <a:gdLst>
                <a:gd name="T0" fmla="*/ 15 w 68"/>
                <a:gd name="T1" fmla="*/ 45 h 81"/>
                <a:gd name="T2" fmla="*/ 15 w 68"/>
                <a:gd name="T3" fmla="*/ 49 h 81"/>
                <a:gd name="T4" fmla="*/ 15 w 68"/>
                <a:gd name="T5" fmla="*/ 52 h 81"/>
                <a:gd name="T6" fmla="*/ 15 w 68"/>
                <a:gd name="T7" fmla="*/ 58 h 81"/>
                <a:gd name="T8" fmla="*/ 19 w 68"/>
                <a:gd name="T9" fmla="*/ 64 h 81"/>
                <a:gd name="T10" fmla="*/ 25 w 68"/>
                <a:gd name="T11" fmla="*/ 68 h 81"/>
                <a:gd name="T12" fmla="*/ 32 w 68"/>
                <a:gd name="T13" fmla="*/ 69 h 81"/>
                <a:gd name="T14" fmla="*/ 38 w 68"/>
                <a:gd name="T15" fmla="*/ 68 h 81"/>
                <a:gd name="T16" fmla="*/ 43 w 68"/>
                <a:gd name="T17" fmla="*/ 66 h 81"/>
                <a:gd name="T18" fmla="*/ 47 w 68"/>
                <a:gd name="T19" fmla="*/ 64 h 81"/>
                <a:gd name="T20" fmla="*/ 53 w 68"/>
                <a:gd name="T21" fmla="*/ 60 h 81"/>
                <a:gd name="T22" fmla="*/ 59 w 68"/>
                <a:gd name="T23" fmla="*/ 56 h 81"/>
                <a:gd name="T24" fmla="*/ 60 w 68"/>
                <a:gd name="T25" fmla="*/ 58 h 81"/>
                <a:gd name="T26" fmla="*/ 42 w 68"/>
                <a:gd name="T27" fmla="*/ 75 h 81"/>
                <a:gd name="T28" fmla="*/ 23 w 68"/>
                <a:gd name="T29" fmla="*/ 81 h 81"/>
                <a:gd name="T30" fmla="*/ 17 w 68"/>
                <a:gd name="T31" fmla="*/ 79 h 81"/>
                <a:gd name="T32" fmla="*/ 9 w 68"/>
                <a:gd name="T33" fmla="*/ 77 h 81"/>
                <a:gd name="T34" fmla="*/ 6 w 68"/>
                <a:gd name="T35" fmla="*/ 71 h 81"/>
                <a:gd name="T36" fmla="*/ 2 w 68"/>
                <a:gd name="T37" fmla="*/ 66 h 81"/>
                <a:gd name="T38" fmla="*/ 0 w 68"/>
                <a:gd name="T39" fmla="*/ 60 h 81"/>
                <a:gd name="T40" fmla="*/ 0 w 68"/>
                <a:gd name="T41" fmla="*/ 54 h 81"/>
                <a:gd name="T42" fmla="*/ 0 w 68"/>
                <a:gd name="T43" fmla="*/ 45 h 81"/>
                <a:gd name="T44" fmla="*/ 2 w 68"/>
                <a:gd name="T45" fmla="*/ 37 h 81"/>
                <a:gd name="T46" fmla="*/ 7 w 68"/>
                <a:gd name="T47" fmla="*/ 28 h 81"/>
                <a:gd name="T48" fmla="*/ 13 w 68"/>
                <a:gd name="T49" fmla="*/ 18 h 81"/>
                <a:gd name="T50" fmla="*/ 19 w 68"/>
                <a:gd name="T51" fmla="*/ 13 h 81"/>
                <a:gd name="T52" fmla="*/ 26 w 68"/>
                <a:gd name="T53" fmla="*/ 7 h 81"/>
                <a:gd name="T54" fmla="*/ 34 w 68"/>
                <a:gd name="T55" fmla="*/ 1 h 81"/>
                <a:gd name="T56" fmla="*/ 42 w 68"/>
                <a:gd name="T57" fmla="*/ 0 h 81"/>
                <a:gd name="T58" fmla="*/ 49 w 68"/>
                <a:gd name="T59" fmla="*/ 0 h 81"/>
                <a:gd name="T60" fmla="*/ 55 w 68"/>
                <a:gd name="T61" fmla="*/ 0 h 81"/>
                <a:gd name="T62" fmla="*/ 60 w 68"/>
                <a:gd name="T63" fmla="*/ 1 h 81"/>
                <a:gd name="T64" fmla="*/ 62 w 68"/>
                <a:gd name="T65" fmla="*/ 3 h 81"/>
                <a:gd name="T66" fmla="*/ 66 w 68"/>
                <a:gd name="T67" fmla="*/ 7 h 81"/>
                <a:gd name="T68" fmla="*/ 68 w 68"/>
                <a:gd name="T69" fmla="*/ 11 h 81"/>
                <a:gd name="T70" fmla="*/ 66 w 68"/>
                <a:gd name="T71" fmla="*/ 18 h 81"/>
                <a:gd name="T72" fmla="*/ 62 w 68"/>
                <a:gd name="T73" fmla="*/ 26 h 81"/>
                <a:gd name="T74" fmla="*/ 57 w 68"/>
                <a:gd name="T75" fmla="*/ 32 h 81"/>
                <a:gd name="T76" fmla="*/ 49 w 68"/>
                <a:gd name="T77" fmla="*/ 35 h 81"/>
                <a:gd name="T78" fmla="*/ 42 w 68"/>
                <a:gd name="T79" fmla="*/ 39 h 81"/>
                <a:gd name="T80" fmla="*/ 34 w 68"/>
                <a:gd name="T81" fmla="*/ 41 h 81"/>
                <a:gd name="T82" fmla="*/ 25 w 68"/>
                <a:gd name="T83" fmla="*/ 43 h 81"/>
                <a:gd name="T84" fmla="*/ 15 w 68"/>
                <a:gd name="T85" fmla="*/ 45 h 81"/>
                <a:gd name="T86" fmla="*/ 15 w 68"/>
                <a:gd name="T87" fmla="*/ 41 h 81"/>
                <a:gd name="T88" fmla="*/ 26 w 68"/>
                <a:gd name="T89" fmla="*/ 39 h 81"/>
                <a:gd name="T90" fmla="*/ 34 w 68"/>
                <a:gd name="T91" fmla="*/ 35 h 81"/>
                <a:gd name="T92" fmla="*/ 43 w 68"/>
                <a:gd name="T93" fmla="*/ 30 h 81"/>
                <a:gd name="T94" fmla="*/ 49 w 68"/>
                <a:gd name="T95" fmla="*/ 24 h 81"/>
                <a:gd name="T96" fmla="*/ 53 w 68"/>
                <a:gd name="T97" fmla="*/ 17 h 81"/>
                <a:gd name="T98" fmla="*/ 55 w 68"/>
                <a:gd name="T99" fmla="*/ 11 h 81"/>
                <a:gd name="T100" fmla="*/ 53 w 68"/>
                <a:gd name="T101" fmla="*/ 7 h 81"/>
                <a:gd name="T102" fmla="*/ 53 w 68"/>
                <a:gd name="T103" fmla="*/ 5 h 81"/>
                <a:gd name="T104" fmla="*/ 49 w 68"/>
                <a:gd name="T105" fmla="*/ 3 h 81"/>
                <a:gd name="T106" fmla="*/ 45 w 68"/>
                <a:gd name="T107" fmla="*/ 3 h 81"/>
                <a:gd name="T108" fmla="*/ 42 w 68"/>
                <a:gd name="T109" fmla="*/ 3 h 81"/>
                <a:gd name="T110" fmla="*/ 34 w 68"/>
                <a:gd name="T111" fmla="*/ 7 h 81"/>
                <a:gd name="T112" fmla="*/ 28 w 68"/>
                <a:gd name="T113" fmla="*/ 13 h 81"/>
                <a:gd name="T114" fmla="*/ 23 w 68"/>
                <a:gd name="T115" fmla="*/ 20 h 81"/>
                <a:gd name="T116" fmla="*/ 19 w 68"/>
                <a:gd name="T117" fmla="*/ 30 h 81"/>
                <a:gd name="T118" fmla="*/ 15 w 68"/>
                <a:gd name="T119" fmla="*/ 41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5" y="45"/>
                  </a:moveTo>
                  <a:lnTo>
                    <a:pt x="15" y="49"/>
                  </a:lnTo>
                  <a:lnTo>
                    <a:pt x="15" y="52"/>
                  </a:lnTo>
                  <a:lnTo>
                    <a:pt x="15" y="58"/>
                  </a:lnTo>
                  <a:lnTo>
                    <a:pt x="19" y="64"/>
                  </a:lnTo>
                  <a:lnTo>
                    <a:pt x="25" y="68"/>
                  </a:lnTo>
                  <a:lnTo>
                    <a:pt x="32" y="69"/>
                  </a:lnTo>
                  <a:lnTo>
                    <a:pt x="38" y="68"/>
                  </a:lnTo>
                  <a:lnTo>
                    <a:pt x="43" y="66"/>
                  </a:lnTo>
                  <a:lnTo>
                    <a:pt x="47" y="64"/>
                  </a:lnTo>
                  <a:lnTo>
                    <a:pt x="53" y="60"/>
                  </a:lnTo>
                  <a:lnTo>
                    <a:pt x="59" y="56"/>
                  </a:lnTo>
                  <a:lnTo>
                    <a:pt x="60" y="58"/>
                  </a:lnTo>
                  <a:lnTo>
                    <a:pt x="42" y="75"/>
                  </a:lnTo>
                  <a:lnTo>
                    <a:pt x="23" y="81"/>
                  </a:lnTo>
                  <a:lnTo>
                    <a:pt x="17" y="79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3" y="18"/>
                  </a:lnTo>
                  <a:lnTo>
                    <a:pt x="19" y="13"/>
                  </a:lnTo>
                  <a:lnTo>
                    <a:pt x="26" y="7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6" y="7"/>
                  </a:lnTo>
                  <a:lnTo>
                    <a:pt x="68" y="11"/>
                  </a:lnTo>
                  <a:lnTo>
                    <a:pt x="66" y="18"/>
                  </a:lnTo>
                  <a:lnTo>
                    <a:pt x="62" y="26"/>
                  </a:lnTo>
                  <a:lnTo>
                    <a:pt x="57" y="32"/>
                  </a:lnTo>
                  <a:lnTo>
                    <a:pt x="49" y="35"/>
                  </a:lnTo>
                  <a:lnTo>
                    <a:pt x="42" y="39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5" y="45"/>
                  </a:lnTo>
                  <a:close/>
                  <a:moveTo>
                    <a:pt x="15" y="41"/>
                  </a:moveTo>
                  <a:lnTo>
                    <a:pt x="26" y="39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53" y="17"/>
                  </a:lnTo>
                  <a:lnTo>
                    <a:pt x="55" y="11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4" y="7"/>
                  </a:lnTo>
                  <a:lnTo>
                    <a:pt x="28" y="13"/>
                  </a:lnTo>
                  <a:lnTo>
                    <a:pt x="23" y="20"/>
                  </a:lnTo>
                  <a:lnTo>
                    <a:pt x="19" y="3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Freeform 40"/>
            <p:cNvSpPr>
              <a:spLocks/>
            </p:cNvSpPr>
            <p:nvPr/>
          </p:nvSpPr>
          <p:spPr bwMode="auto">
            <a:xfrm>
              <a:off x="2252" y="2203"/>
              <a:ext cx="72" cy="155"/>
            </a:xfrm>
            <a:custGeom>
              <a:avLst/>
              <a:gdLst>
                <a:gd name="T0" fmla="*/ 0 w 72"/>
                <a:gd name="T1" fmla="*/ 46 h 155"/>
                <a:gd name="T2" fmla="*/ 15 w 72"/>
                <a:gd name="T3" fmla="*/ 46 h 155"/>
                <a:gd name="T4" fmla="*/ 15 w 72"/>
                <a:gd name="T5" fmla="*/ 36 h 155"/>
                <a:gd name="T6" fmla="*/ 15 w 72"/>
                <a:gd name="T7" fmla="*/ 29 h 155"/>
                <a:gd name="T8" fmla="*/ 17 w 72"/>
                <a:gd name="T9" fmla="*/ 21 h 155"/>
                <a:gd name="T10" fmla="*/ 17 w 72"/>
                <a:gd name="T11" fmla="*/ 15 h 155"/>
                <a:gd name="T12" fmla="*/ 23 w 72"/>
                <a:gd name="T13" fmla="*/ 10 h 155"/>
                <a:gd name="T14" fmla="*/ 29 w 72"/>
                <a:gd name="T15" fmla="*/ 6 h 155"/>
                <a:gd name="T16" fmla="*/ 34 w 72"/>
                <a:gd name="T17" fmla="*/ 2 h 155"/>
                <a:gd name="T18" fmla="*/ 42 w 72"/>
                <a:gd name="T19" fmla="*/ 2 h 155"/>
                <a:gd name="T20" fmla="*/ 49 w 72"/>
                <a:gd name="T21" fmla="*/ 0 h 155"/>
                <a:gd name="T22" fmla="*/ 61 w 72"/>
                <a:gd name="T23" fmla="*/ 2 h 155"/>
                <a:gd name="T24" fmla="*/ 72 w 72"/>
                <a:gd name="T25" fmla="*/ 4 h 155"/>
                <a:gd name="T26" fmla="*/ 70 w 72"/>
                <a:gd name="T27" fmla="*/ 25 h 155"/>
                <a:gd name="T28" fmla="*/ 63 w 72"/>
                <a:gd name="T29" fmla="*/ 23 h 155"/>
                <a:gd name="T30" fmla="*/ 55 w 72"/>
                <a:gd name="T31" fmla="*/ 23 h 155"/>
                <a:gd name="T32" fmla="*/ 51 w 72"/>
                <a:gd name="T33" fmla="*/ 23 h 155"/>
                <a:gd name="T34" fmla="*/ 47 w 72"/>
                <a:gd name="T35" fmla="*/ 27 h 155"/>
                <a:gd name="T36" fmla="*/ 46 w 72"/>
                <a:gd name="T37" fmla="*/ 29 h 155"/>
                <a:gd name="T38" fmla="*/ 44 w 72"/>
                <a:gd name="T39" fmla="*/ 32 h 155"/>
                <a:gd name="T40" fmla="*/ 44 w 72"/>
                <a:gd name="T41" fmla="*/ 38 h 155"/>
                <a:gd name="T42" fmla="*/ 44 w 72"/>
                <a:gd name="T43" fmla="*/ 46 h 155"/>
                <a:gd name="T44" fmla="*/ 66 w 72"/>
                <a:gd name="T45" fmla="*/ 46 h 155"/>
                <a:gd name="T46" fmla="*/ 66 w 72"/>
                <a:gd name="T47" fmla="*/ 67 h 155"/>
                <a:gd name="T48" fmla="*/ 44 w 72"/>
                <a:gd name="T49" fmla="*/ 67 h 155"/>
                <a:gd name="T50" fmla="*/ 44 w 72"/>
                <a:gd name="T51" fmla="*/ 155 h 155"/>
                <a:gd name="T52" fmla="*/ 15 w 72"/>
                <a:gd name="T53" fmla="*/ 155 h 155"/>
                <a:gd name="T54" fmla="*/ 15 w 72"/>
                <a:gd name="T55" fmla="*/ 67 h 155"/>
                <a:gd name="T56" fmla="*/ 0 w 72"/>
                <a:gd name="T57" fmla="*/ 67 h 155"/>
                <a:gd name="T58" fmla="*/ 0 w 72"/>
                <a:gd name="T59" fmla="*/ 4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55"/>
                <a:gd name="T92" fmla="*/ 72 w 72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55">
                  <a:moveTo>
                    <a:pt x="0" y="46"/>
                  </a:moveTo>
                  <a:lnTo>
                    <a:pt x="15" y="46"/>
                  </a:lnTo>
                  <a:lnTo>
                    <a:pt x="15" y="36"/>
                  </a:lnTo>
                  <a:lnTo>
                    <a:pt x="15" y="29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61" y="2"/>
                  </a:lnTo>
                  <a:lnTo>
                    <a:pt x="72" y="4"/>
                  </a:lnTo>
                  <a:lnTo>
                    <a:pt x="70" y="25"/>
                  </a:lnTo>
                  <a:lnTo>
                    <a:pt x="63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46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66" y="46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155"/>
                  </a:lnTo>
                  <a:lnTo>
                    <a:pt x="15" y="155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4" name="Freeform 41"/>
            <p:cNvSpPr>
              <a:spLocks noEditPoints="1"/>
            </p:cNvSpPr>
            <p:nvPr/>
          </p:nvSpPr>
          <p:spPr bwMode="auto">
            <a:xfrm>
              <a:off x="2625" y="2245"/>
              <a:ext cx="113" cy="115"/>
            </a:xfrm>
            <a:custGeom>
              <a:avLst/>
              <a:gdLst>
                <a:gd name="T0" fmla="*/ 0 w 113"/>
                <a:gd name="T1" fmla="*/ 57 h 115"/>
                <a:gd name="T2" fmla="*/ 0 w 113"/>
                <a:gd name="T3" fmla="*/ 47 h 115"/>
                <a:gd name="T4" fmla="*/ 2 w 113"/>
                <a:gd name="T5" fmla="*/ 38 h 115"/>
                <a:gd name="T6" fmla="*/ 5 w 113"/>
                <a:gd name="T7" fmla="*/ 28 h 115"/>
                <a:gd name="T8" fmla="*/ 11 w 113"/>
                <a:gd name="T9" fmla="*/ 21 h 115"/>
                <a:gd name="T10" fmla="*/ 19 w 113"/>
                <a:gd name="T11" fmla="*/ 13 h 115"/>
                <a:gd name="T12" fmla="*/ 26 w 113"/>
                <a:gd name="T13" fmla="*/ 8 h 115"/>
                <a:gd name="T14" fmla="*/ 36 w 113"/>
                <a:gd name="T15" fmla="*/ 4 h 115"/>
                <a:gd name="T16" fmla="*/ 45 w 113"/>
                <a:gd name="T17" fmla="*/ 2 h 115"/>
                <a:gd name="T18" fmla="*/ 56 w 113"/>
                <a:gd name="T19" fmla="*/ 0 h 115"/>
                <a:gd name="T20" fmla="*/ 79 w 113"/>
                <a:gd name="T21" fmla="*/ 6 h 115"/>
                <a:gd name="T22" fmla="*/ 98 w 113"/>
                <a:gd name="T23" fmla="*/ 17 h 115"/>
                <a:gd name="T24" fmla="*/ 109 w 113"/>
                <a:gd name="T25" fmla="*/ 36 h 115"/>
                <a:gd name="T26" fmla="*/ 113 w 113"/>
                <a:gd name="T27" fmla="*/ 59 h 115"/>
                <a:gd name="T28" fmla="*/ 109 w 113"/>
                <a:gd name="T29" fmla="*/ 81 h 115"/>
                <a:gd name="T30" fmla="*/ 98 w 113"/>
                <a:gd name="T31" fmla="*/ 98 h 115"/>
                <a:gd name="T32" fmla="*/ 79 w 113"/>
                <a:gd name="T33" fmla="*/ 112 h 115"/>
                <a:gd name="T34" fmla="*/ 56 w 113"/>
                <a:gd name="T35" fmla="*/ 115 h 115"/>
                <a:gd name="T36" fmla="*/ 47 w 113"/>
                <a:gd name="T37" fmla="*/ 115 h 115"/>
                <a:gd name="T38" fmla="*/ 36 w 113"/>
                <a:gd name="T39" fmla="*/ 113 h 115"/>
                <a:gd name="T40" fmla="*/ 26 w 113"/>
                <a:gd name="T41" fmla="*/ 110 h 115"/>
                <a:gd name="T42" fmla="*/ 19 w 113"/>
                <a:gd name="T43" fmla="*/ 104 h 115"/>
                <a:gd name="T44" fmla="*/ 11 w 113"/>
                <a:gd name="T45" fmla="*/ 96 h 115"/>
                <a:gd name="T46" fmla="*/ 5 w 113"/>
                <a:gd name="T47" fmla="*/ 89 h 115"/>
                <a:gd name="T48" fmla="*/ 0 w 113"/>
                <a:gd name="T49" fmla="*/ 74 h 115"/>
                <a:gd name="T50" fmla="*/ 0 w 113"/>
                <a:gd name="T51" fmla="*/ 57 h 115"/>
                <a:gd name="T52" fmla="*/ 28 w 113"/>
                <a:gd name="T53" fmla="*/ 59 h 115"/>
                <a:gd name="T54" fmla="*/ 28 w 113"/>
                <a:gd name="T55" fmla="*/ 68 h 115"/>
                <a:gd name="T56" fmla="*/ 32 w 113"/>
                <a:gd name="T57" fmla="*/ 77 h 115"/>
                <a:gd name="T58" fmla="*/ 36 w 113"/>
                <a:gd name="T59" fmla="*/ 85 h 115"/>
                <a:gd name="T60" fmla="*/ 41 w 113"/>
                <a:gd name="T61" fmla="*/ 89 h 115"/>
                <a:gd name="T62" fmla="*/ 49 w 113"/>
                <a:gd name="T63" fmla="*/ 93 h 115"/>
                <a:gd name="T64" fmla="*/ 56 w 113"/>
                <a:gd name="T65" fmla="*/ 93 h 115"/>
                <a:gd name="T66" fmla="*/ 64 w 113"/>
                <a:gd name="T67" fmla="*/ 93 h 115"/>
                <a:gd name="T68" fmla="*/ 72 w 113"/>
                <a:gd name="T69" fmla="*/ 89 h 115"/>
                <a:gd name="T70" fmla="*/ 77 w 113"/>
                <a:gd name="T71" fmla="*/ 85 h 115"/>
                <a:gd name="T72" fmla="*/ 81 w 113"/>
                <a:gd name="T73" fmla="*/ 77 h 115"/>
                <a:gd name="T74" fmla="*/ 85 w 113"/>
                <a:gd name="T75" fmla="*/ 68 h 115"/>
                <a:gd name="T76" fmla="*/ 85 w 113"/>
                <a:gd name="T77" fmla="*/ 59 h 115"/>
                <a:gd name="T78" fmla="*/ 85 w 113"/>
                <a:gd name="T79" fmla="*/ 47 h 115"/>
                <a:gd name="T80" fmla="*/ 81 w 113"/>
                <a:gd name="T81" fmla="*/ 40 h 115"/>
                <a:gd name="T82" fmla="*/ 77 w 113"/>
                <a:gd name="T83" fmla="*/ 32 h 115"/>
                <a:gd name="T84" fmla="*/ 72 w 113"/>
                <a:gd name="T85" fmla="*/ 26 h 115"/>
                <a:gd name="T86" fmla="*/ 64 w 113"/>
                <a:gd name="T87" fmla="*/ 25 h 115"/>
                <a:gd name="T88" fmla="*/ 56 w 113"/>
                <a:gd name="T89" fmla="*/ 23 h 115"/>
                <a:gd name="T90" fmla="*/ 49 w 113"/>
                <a:gd name="T91" fmla="*/ 25 h 115"/>
                <a:gd name="T92" fmla="*/ 41 w 113"/>
                <a:gd name="T93" fmla="*/ 26 h 115"/>
                <a:gd name="T94" fmla="*/ 36 w 113"/>
                <a:gd name="T95" fmla="*/ 32 h 115"/>
                <a:gd name="T96" fmla="*/ 32 w 113"/>
                <a:gd name="T97" fmla="*/ 40 h 115"/>
                <a:gd name="T98" fmla="*/ 28 w 113"/>
                <a:gd name="T99" fmla="*/ 47 h 115"/>
                <a:gd name="T100" fmla="*/ 28 w 113"/>
                <a:gd name="T101" fmla="*/ 59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115"/>
                <a:gd name="T155" fmla="*/ 113 w 113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115">
                  <a:moveTo>
                    <a:pt x="0" y="57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9" y="6"/>
                  </a:lnTo>
                  <a:lnTo>
                    <a:pt x="98" y="17"/>
                  </a:lnTo>
                  <a:lnTo>
                    <a:pt x="109" y="36"/>
                  </a:lnTo>
                  <a:lnTo>
                    <a:pt x="113" y="59"/>
                  </a:lnTo>
                  <a:lnTo>
                    <a:pt x="109" y="81"/>
                  </a:lnTo>
                  <a:lnTo>
                    <a:pt x="98" y="98"/>
                  </a:lnTo>
                  <a:lnTo>
                    <a:pt x="79" y="112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6" y="113"/>
                  </a:lnTo>
                  <a:lnTo>
                    <a:pt x="26" y="110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9"/>
                  </a:lnTo>
                  <a:lnTo>
                    <a:pt x="0" y="74"/>
                  </a:lnTo>
                  <a:lnTo>
                    <a:pt x="0" y="57"/>
                  </a:lnTo>
                  <a:close/>
                  <a:moveTo>
                    <a:pt x="28" y="59"/>
                  </a:moveTo>
                  <a:lnTo>
                    <a:pt x="28" y="68"/>
                  </a:lnTo>
                  <a:lnTo>
                    <a:pt x="32" y="77"/>
                  </a:lnTo>
                  <a:lnTo>
                    <a:pt x="36" y="85"/>
                  </a:lnTo>
                  <a:lnTo>
                    <a:pt x="41" y="89"/>
                  </a:lnTo>
                  <a:lnTo>
                    <a:pt x="49" y="93"/>
                  </a:lnTo>
                  <a:lnTo>
                    <a:pt x="56" y="93"/>
                  </a:lnTo>
                  <a:lnTo>
                    <a:pt x="64" y="93"/>
                  </a:lnTo>
                  <a:lnTo>
                    <a:pt x="72" y="89"/>
                  </a:lnTo>
                  <a:lnTo>
                    <a:pt x="77" y="85"/>
                  </a:lnTo>
                  <a:lnTo>
                    <a:pt x="81" y="77"/>
                  </a:lnTo>
                  <a:lnTo>
                    <a:pt x="85" y="68"/>
                  </a:lnTo>
                  <a:lnTo>
                    <a:pt x="85" y="59"/>
                  </a:lnTo>
                  <a:lnTo>
                    <a:pt x="85" y="47"/>
                  </a:lnTo>
                  <a:lnTo>
                    <a:pt x="81" y="40"/>
                  </a:lnTo>
                  <a:lnTo>
                    <a:pt x="77" y="32"/>
                  </a:lnTo>
                  <a:lnTo>
                    <a:pt x="72" y="26"/>
                  </a:lnTo>
                  <a:lnTo>
                    <a:pt x="64" y="25"/>
                  </a:lnTo>
                  <a:lnTo>
                    <a:pt x="56" y="23"/>
                  </a:lnTo>
                  <a:lnTo>
                    <a:pt x="49" y="25"/>
                  </a:lnTo>
                  <a:lnTo>
                    <a:pt x="41" y="26"/>
                  </a:lnTo>
                  <a:lnTo>
                    <a:pt x="36" y="32"/>
                  </a:lnTo>
                  <a:lnTo>
                    <a:pt x="32" y="40"/>
                  </a:lnTo>
                  <a:lnTo>
                    <a:pt x="28" y="47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Freeform 42"/>
            <p:cNvSpPr>
              <a:spLocks/>
            </p:cNvSpPr>
            <p:nvPr/>
          </p:nvSpPr>
          <p:spPr bwMode="auto">
            <a:xfrm>
              <a:off x="2965" y="2249"/>
              <a:ext cx="115" cy="109"/>
            </a:xfrm>
            <a:custGeom>
              <a:avLst/>
              <a:gdLst>
                <a:gd name="T0" fmla="*/ 0 w 115"/>
                <a:gd name="T1" fmla="*/ 109 h 109"/>
                <a:gd name="T2" fmla="*/ 40 w 115"/>
                <a:gd name="T3" fmla="*/ 53 h 109"/>
                <a:gd name="T4" fmla="*/ 6 w 115"/>
                <a:gd name="T5" fmla="*/ 0 h 109"/>
                <a:gd name="T6" fmla="*/ 40 w 115"/>
                <a:gd name="T7" fmla="*/ 0 h 109"/>
                <a:gd name="T8" fmla="*/ 57 w 115"/>
                <a:gd name="T9" fmla="*/ 30 h 109"/>
                <a:gd name="T10" fmla="*/ 76 w 115"/>
                <a:gd name="T11" fmla="*/ 0 h 109"/>
                <a:gd name="T12" fmla="*/ 112 w 115"/>
                <a:gd name="T13" fmla="*/ 0 h 109"/>
                <a:gd name="T14" fmla="*/ 74 w 115"/>
                <a:gd name="T15" fmla="*/ 51 h 109"/>
                <a:gd name="T16" fmla="*/ 115 w 115"/>
                <a:gd name="T17" fmla="*/ 109 h 109"/>
                <a:gd name="T18" fmla="*/ 81 w 115"/>
                <a:gd name="T19" fmla="*/ 109 h 109"/>
                <a:gd name="T20" fmla="*/ 57 w 115"/>
                <a:gd name="T21" fmla="*/ 75 h 109"/>
                <a:gd name="T22" fmla="*/ 36 w 115"/>
                <a:gd name="T23" fmla="*/ 109 h 109"/>
                <a:gd name="T24" fmla="*/ 0 w 115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09"/>
                <a:gd name="T41" fmla="*/ 115 w 115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09">
                  <a:moveTo>
                    <a:pt x="0" y="109"/>
                  </a:moveTo>
                  <a:lnTo>
                    <a:pt x="40" y="53"/>
                  </a:lnTo>
                  <a:lnTo>
                    <a:pt x="6" y="0"/>
                  </a:lnTo>
                  <a:lnTo>
                    <a:pt x="40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2" y="0"/>
                  </a:lnTo>
                  <a:lnTo>
                    <a:pt x="74" y="51"/>
                  </a:lnTo>
                  <a:lnTo>
                    <a:pt x="115" y="109"/>
                  </a:lnTo>
                  <a:lnTo>
                    <a:pt x="81" y="109"/>
                  </a:lnTo>
                  <a:lnTo>
                    <a:pt x="57" y="75"/>
                  </a:lnTo>
                  <a:lnTo>
                    <a:pt x="36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6" name="Freeform 43"/>
            <p:cNvSpPr>
              <a:spLocks/>
            </p:cNvSpPr>
            <p:nvPr/>
          </p:nvSpPr>
          <p:spPr bwMode="auto">
            <a:xfrm>
              <a:off x="3678" y="2245"/>
              <a:ext cx="104" cy="115"/>
            </a:xfrm>
            <a:custGeom>
              <a:avLst/>
              <a:gdLst>
                <a:gd name="T0" fmla="*/ 28 w 104"/>
                <a:gd name="T1" fmla="*/ 76 h 115"/>
                <a:gd name="T2" fmla="*/ 32 w 104"/>
                <a:gd name="T3" fmla="*/ 85 h 115"/>
                <a:gd name="T4" fmla="*/ 42 w 104"/>
                <a:gd name="T5" fmla="*/ 91 h 115"/>
                <a:gd name="T6" fmla="*/ 53 w 104"/>
                <a:gd name="T7" fmla="*/ 93 h 115"/>
                <a:gd name="T8" fmla="*/ 66 w 104"/>
                <a:gd name="T9" fmla="*/ 93 h 115"/>
                <a:gd name="T10" fmla="*/ 74 w 104"/>
                <a:gd name="T11" fmla="*/ 87 h 115"/>
                <a:gd name="T12" fmla="*/ 74 w 104"/>
                <a:gd name="T13" fmla="*/ 79 h 115"/>
                <a:gd name="T14" fmla="*/ 70 w 104"/>
                <a:gd name="T15" fmla="*/ 76 h 115"/>
                <a:gd name="T16" fmla="*/ 34 w 104"/>
                <a:gd name="T17" fmla="*/ 66 h 115"/>
                <a:gd name="T18" fmla="*/ 11 w 104"/>
                <a:gd name="T19" fmla="*/ 55 h 115"/>
                <a:gd name="T20" fmla="*/ 6 w 104"/>
                <a:gd name="T21" fmla="*/ 42 h 115"/>
                <a:gd name="T22" fmla="*/ 6 w 104"/>
                <a:gd name="T23" fmla="*/ 25 h 115"/>
                <a:gd name="T24" fmla="*/ 15 w 104"/>
                <a:gd name="T25" fmla="*/ 11 h 115"/>
                <a:gd name="T26" fmla="*/ 51 w 104"/>
                <a:gd name="T27" fmla="*/ 0 h 115"/>
                <a:gd name="T28" fmla="*/ 83 w 104"/>
                <a:gd name="T29" fmla="*/ 9 h 115"/>
                <a:gd name="T30" fmla="*/ 96 w 104"/>
                <a:gd name="T31" fmla="*/ 23 h 115"/>
                <a:gd name="T32" fmla="*/ 70 w 104"/>
                <a:gd name="T33" fmla="*/ 36 h 115"/>
                <a:gd name="T34" fmla="*/ 64 w 104"/>
                <a:gd name="T35" fmla="*/ 26 h 115"/>
                <a:gd name="T36" fmla="*/ 51 w 104"/>
                <a:gd name="T37" fmla="*/ 23 h 115"/>
                <a:gd name="T38" fmla="*/ 40 w 104"/>
                <a:gd name="T39" fmla="*/ 25 h 115"/>
                <a:gd name="T40" fmla="*/ 34 w 104"/>
                <a:gd name="T41" fmla="*/ 28 h 115"/>
                <a:gd name="T42" fmla="*/ 34 w 104"/>
                <a:gd name="T43" fmla="*/ 34 h 115"/>
                <a:gd name="T44" fmla="*/ 40 w 104"/>
                <a:gd name="T45" fmla="*/ 38 h 115"/>
                <a:gd name="T46" fmla="*/ 53 w 104"/>
                <a:gd name="T47" fmla="*/ 42 h 115"/>
                <a:gd name="T48" fmla="*/ 81 w 104"/>
                <a:gd name="T49" fmla="*/ 51 h 115"/>
                <a:gd name="T50" fmla="*/ 100 w 104"/>
                <a:gd name="T51" fmla="*/ 62 h 115"/>
                <a:gd name="T52" fmla="*/ 104 w 104"/>
                <a:gd name="T53" fmla="*/ 79 h 115"/>
                <a:gd name="T54" fmla="*/ 98 w 104"/>
                <a:gd name="T55" fmla="*/ 96 h 115"/>
                <a:gd name="T56" fmla="*/ 76 w 104"/>
                <a:gd name="T57" fmla="*/ 113 h 115"/>
                <a:gd name="T58" fmla="*/ 32 w 104"/>
                <a:gd name="T59" fmla="*/ 113 h 115"/>
                <a:gd name="T60" fmla="*/ 9 w 104"/>
                <a:gd name="T61" fmla="*/ 98 h 115"/>
                <a:gd name="T62" fmla="*/ 0 w 104"/>
                <a:gd name="T63" fmla="*/ 79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15"/>
                <a:gd name="T98" fmla="*/ 104 w 104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15">
                  <a:moveTo>
                    <a:pt x="0" y="79"/>
                  </a:moveTo>
                  <a:lnTo>
                    <a:pt x="28" y="76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6" y="89"/>
                  </a:lnTo>
                  <a:lnTo>
                    <a:pt x="42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60" y="93"/>
                  </a:lnTo>
                  <a:lnTo>
                    <a:pt x="66" y="93"/>
                  </a:lnTo>
                  <a:lnTo>
                    <a:pt x="70" y="89"/>
                  </a:lnTo>
                  <a:lnTo>
                    <a:pt x="74" y="87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7"/>
                  </a:lnTo>
                  <a:lnTo>
                    <a:pt x="70" y="76"/>
                  </a:lnTo>
                  <a:lnTo>
                    <a:pt x="62" y="74"/>
                  </a:lnTo>
                  <a:lnTo>
                    <a:pt x="34" y="66"/>
                  </a:lnTo>
                  <a:lnTo>
                    <a:pt x="17" y="59"/>
                  </a:lnTo>
                  <a:lnTo>
                    <a:pt x="11" y="55"/>
                  </a:lnTo>
                  <a:lnTo>
                    <a:pt x="8" y="49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6" y="25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6" y="23"/>
                  </a:lnTo>
                  <a:lnTo>
                    <a:pt x="98" y="32"/>
                  </a:lnTo>
                  <a:lnTo>
                    <a:pt x="70" y="36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40" y="25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8"/>
                  </a:lnTo>
                  <a:lnTo>
                    <a:pt x="43" y="40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81" y="51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2" y="70"/>
                  </a:lnTo>
                  <a:lnTo>
                    <a:pt x="104" y="79"/>
                  </a:lnTo>
                  <a:lnTo>
                    <a:pt x="102" y="89"/>
                  </a:lnTo>
                  <a:lnTo>
                    <a:pt x="98" y="96"/>
                  </a:lnTo>
                  <a:lnTo>
                    <a:pt x="91" y="104"/>
                  </a:lnTo>
                  <a:lnTo>
                    <a:pt x="76" y="113"/>
                  </a:lnTo>
                  <a:lnTo>
                    <a:pt x="53" y="115"/>
                  </a:lnTo>
                  <a:lnTo>
                    <a:pt x="32" y="113"/>
                  </a:lnTo>
                  <a:lnTo>
                    <a:pt x="17" y="106"/>
                  </a:lnTo>
                  <a:lnTo>
                    <a:pt x="9" y="98"/>
                  </a:lnTo>
                  <a:lnTo>
                    <a:pt x="4" y="9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Freeform 44"/>
            <p:cNvSpPr>
              <a:spLocks noEditPoints="1"/>
            </p:cNvSpPr>
            <p:nvPr/>
          </p:nvSpPr>
          <p:spPr bwMode="auto">
            <a:xfrm>
              <a:off x="3326" y="2245"/>
              <a:ext cx="104" cy="115"/>
            </a:xfrm>
            <a:custGeom>
              <a:avLst/>
              <a:gdLst>
                <a:gd name="T0" fmla="*/ 74 w 104"/>
                <a:gd name="T1" fmla="*/ 77 h 115"/>
                <a:gd name="T2" fmla="*/ 102 w 104"/>
                <a:gd name="T3" fmla="*/ 83 h 115"/>
                <a:gd name="T4" fmla="*/ 99 w 104"/>
                <a:gd name="T5" fmla="*/ 93 h 115"/>
                <a:gd name="T6" fmla="*/ 91 w 104"/>
                <a:gd name="T7" fmla="*/ 100 h 115"/>
                <a:gd name="T8" fmla="*/ 85 w 104"/>
                <a:gd name="T9" fmla="*/ 108 h 115"/>
                <a:gd name="T10" fmla="*/ 70 w 104"/>
                <a:gd name="T11" fmla="*/ 113 h 115"/>
                <a:gd name="T12" fmla="*/ 55 w 104"/>
                <a:gd name="T13" fmla="*/ 115 h 115"/>
                <a:gd name="T14" fmla="*/ 36 w 104"/>
                <a:gd name="T15" fmla="*/ 113 h 115"/>
                <a:gd name="T16" fmla="*/ 23 w 104"/>
                <a:gd name="T17" fmla="*/ 108 h 115"/>
                <a:gd name="T18" fmla="*/ 12 w 104"/>
                <a:gd name="T19" fmla="*/ 96 h 115"/>
                <a:gd name="T20" fmla="*/ 4 w 104"/>
                <a:gd name="T21" fmla="*/ 79 h 115"/>
                <a:gd name="T22" fmla="*/ 0 w 104"/>
                <a:gd name="T23" fmla="*/ 59 h 115"/>
                <a:gd name="T24" fmla="*/ 4 w 104"/>
                <a:gd name="T25" fmla="*/ 34 h 115"/>
                <a:gd name="T26" fmla="*/ 15 w 104"/>
                <a:gd name="T27" fmla="*/ 17 h 115"/>
                <a:gd name="T28" fmla="*/ 31 w 104"/>
                <a:gd name="T29" fmla="*/ 4 h 115"/>
                <a:gd name="T30" fmla="*/ 51 w 104"/>
                <a:gd name="T31" fmla="*/ 0 h 115"/>
                <a:gd name="T32" fmla="*/ 74 w 104"/>
                <a:gd name="T33" fmla="*/ 6 h 115"/>
                <a:gd name="T34" fmla="*/ 91 w 104"/>
                <a:gd name="T35" fmla="*/ 17 h 115"/>
                <a:gd name="T36" fmla="*/ 99 w 104"/>
                <a:gd name="T37" fmla="*/ 30 h 115"/>
                <a:gd name="T38" fmla="*/ 102 w 104"/>
                <a:gd name="T39" fmla="*/ 47 h 115"/>
                <a:gd name="T40" fmla="*/ 104 w 104"/>
                <a:gd name="T41" fmla="*/ 66 h 115"/>
                <a:gd name="T42" fmla="*/ 29 w 104"/>
                <a:gd name="T43" fmla="*/ 66 h 115"/>
                <a:gd name="T44" fmla="*/ 31 w 104"/>
                <a:gd name="T45" fmla="*/ 76 h 115"/>
                <a:gd name="T46" fmla="*/ 32 w 104"/>
                <a:gd name="T47" fmla="*/ 81 h 115"/>
                <a:gd name="T48" fmla="*/ 36 w 104"/>
                <a:gd name="T49" fmla="*/ 87 h 115"/>
                <a:gd name="T50" fmla="*/ 42 w 104"/>
                <a:gd name="T51" fmla="*/ 91 h 115"/>
                <a:gd name="T52" fmla="*/ 48 w 104"/>
                <a:gd name="T53" fmla="*/ 93 h 115"/>
                <a:gd name="T54" fmla="*/ 55 w 104"/>
                <a:gd name="T55" fmla="*/ 93 h 115"/>
                <a:gd name="T56" fmla="*/ 61 w 104"/>
                <a:gd name="T57" fmla="*/ 93 h 115"/>
                <a:gd name="T58" fmla="*/ 66 w 104"/>
                <a:gd name="T59" fmla="*/ 91 h 115"/>
                <a:gd name="T60" fmla="*/ 70 w 104"/>
                <a:gd name="T61" fmla="*/ 85 h 115"/>
                <a:gd name="T62" fmla="*/ 74 w 104"/>
                <a:gd name="T63" fmla="*/ 77 h 115"/>
                <a:gd name="T64" fmla="*/ 76 w 104"/>
                <a:gd name="T65" fmla="*/ 49 h 115"/>
                <a:gd name="T66" fmla="*/ 74 w 104"/>
                <a:gd name="T67" fmla="*/ 42 h 115"/>
                <a:gd name="T68" fmla="*/ 72 w 104"/>
                <a:gd name="T69" fmla="*/ 34 h 115"/>
                <a:gd name="T70" fmla="*/ 68 w 104"/>
                <a:gd name="T71" fmla="*/ 30 h 115"/>
                <a:gd name="T72" fmla="*/ 65 w 104"/>
                <a:gd name="T73" fmla="*/ 26 h 115"/>
                <a:gd name="T74" fmla="*/ 59 w 104"/>
                <a:gd name="T75" fmla="*/ 25 h 115"/>
                <a:gd name="T76" fmla="*/ 53 w 104"/>
                <a:gd name="T77" fmla="*/ 23 h 115"/>
                <a:gd name="T78" fmla="*/ 48 w 104"/>
                <a:gd name="T79" fmla="*/ 25 h 115"/>
                <a:gd name="T80" fmla="*/ 42 w 104"/>
                <a:gd name="T81" fmla="*/ 26 h 115"/>
                <a:gd name="T82" fmla="*/ 36 w 104"/>
                <a:gd name="T83" fmla="*/ 30 h 115"/>
                <a:gd name="T84" fmla="*/ 32 w 104"/>
                <a:gd name="T85" fmla="*/ 36 h 115"/>
                <a:gd name="T86" fmla="*/ 31 w 104"/>
                <a:gd name="T87" fmla="*/ 42 h 115"/>
                <a:gd name="T88" fmla="*/ 31 w 104"/>
                <a:gd name="T89" fmla="*/ 49 h 115"/>
                <a:gd name="T90" fmla="*/ 76 w 104"/>
                <a:gd name="T91" fmla="*/ 49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"/>
                <a:gd name="T139" fmla="*/ 0 h 115"/>
                <a:gd name="T140" fmla="*/ 104 w 104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" h="115">
                  <a:moveTo>
                    <a:pt x="74" y="77"/>
                  </a:moveTo>
                  <a:lnTo>
                    <a:pt x="102" y="83"/>
                  </a:lnTo>
                  <a:lnTo>
                    <a:pt x="99" y="93"/>
                  </a:lnTo>
                  <a:lnTo>
                    <a:pt x="91" y="100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5"/>
                  </a:lnTo>
                  <a:lnTo>
                    <a:pt x="36" y="113"/>
                  </a:lnTo>
                  <a:lnTo>
                    <a:pt x="23" y="108"/>
                  </a:lnTo>
                  <a:lnTo>
                    <a:pt x="12" y="96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34"/>
                  </a:lnTo>
                  <a:lnTo>
                    <a:pt x="15" y="17"/>
                  </a:lnTo>
                  <a:lnTo>
                    <a:pt x="31" y="4"/>
                  </a:lnTo>
                  <a:lnTo>
                    <a:pt x="51" y="0"/>
                  </a:lnTo>
                  <a:lnTo>
                    <a:pt x="74" y="6"/>
                  </a:lnTo>
                  <a:lnTo>
                    <a:pt x="91" y="17"/>
                  </a:lnTo>
                  <a:lnTo>
                    <a:pt x="99" y="30"/>
                  </a:lnTo>
                  <a:lnTo>
                    <a:pt x="102" y="47"/>
                  </a:lnTo>
                  <a:lnTo>
                    <a:pt x="104" y="66"/>
                  </a:lnTo>
                  <a:lnTo>
                    <a:pt x="29" y="66"/>
                  </a:lnTo>
                  <a:lnTo>
                    <a:pt x="31" y="76"/>
                  </a:lnTo>
                  <a:lnTo>
                    <a:pt x="32" y="81"/>
                  </a:lnTo>
                  <a:lnTo>
                    <a:pt x="36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5" y="93"/>
                  </a:lnTo>
                  <a:lnTo>
                    <a:pt x="61" y="93"/>
                  </a:lnTo>
                  <a:lnTo>
                    <a:pt x="66" y="91"/>
                  </a:lnTo>
                  <a:lnTo>
                    <a:pt x="70" y="85"/>
                  </a:lnTo>
                  <a:lnTo>
                    <a:pt x="74" y="77"/>
                  </a:lnTo>
                  <a:close/>
                  <a:moveTo>
                    <a:pt x="76" y="49"/>
                  </a:moveTo>
                  <a:lnTo>
                    <a:pt x="74" y="42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6" y="30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524000" y="1143000"/>
            <a:ext cx="6070600" cy="441325"/>
            <a:chOff x="1142" y="1163"/>
            <a:chExt cx="3824" cy="278"/>
          </a:xfrm>
        </p:grpSpPr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>
              <a:off x="1827" y="1173"/>
              <a:ext cx="311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>
              <a:off x="1802" y="1434"/>
              <a:ext cx="311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>
              <a:off x="2108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>
              <a:off x="2473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>
              <a:off x="2825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>
              <a:off x="3192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>
              <a:off x="3563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>
              <a:off x="3929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>
              <a:off x="4281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>
              <a:off x="4646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Freeform 55"/>
            <p:cNvSpPr>
              <a:spLocks/>
            </p:cNvSpPr>
            <p:nvPr/>
          </p:nvSpPr>
          <p:spPr bwMode="auto">
            <a:xfrm>
              <a:off x="1778" y="1169"/>
              <a:ext cx="83" cy="259"/>
            </a:xfrm>
            <a:custGeom>
              <a:avLst/>
              <a:gdLst>
                <a:gd name="T0" fmla="*/ 54 w 83"/>
                <a:gd name="T1" fmla="*/ 0 h 259"/>
                <a:gd name="T2" fmla="*/ 54 w 83"/>
                <a:gd name="T3" fmla="*/ 0 h 259"/>
                <a:gd name="T4" fmla="*/ 54 w 83"/>
                <a:gd name="T5" fmla="*/ 0 h 259"/>
                <a:gd name="T6" fmla="*/ 54 w 83"/>
                <a:gd name="T7" fmla="*/ 2 h 259"/>
                <a:gd name="T8" fmla="*/ 53 w 83"/>
                <a:gd name="T9" fmla="*/ 6 h 259"/>
                <a:gd name="T10" fmla="*/ 51 w 83"/>
                <a:gd name="T11" fmla="*/ 9 h 259"/>
                <a:gd name="T12" fmla="*/ 47 w 83"/>
                <a:gd name="T13" fmla="*/ 23 h 259"/>
                <a:gd name="T14" fmla="*/ 43 w 83"/>
                <a:gd name="T15" fmla="*/ 40 h 259"/>
                <a:gd name="T16" fmla="*/ 47 w 83"/>
                <a:gd name="T17" fmla="*/ 55 h 259"/>
                <a:gd name="T18" fmla="*/ 56 w 83"/>
                <a:gd name="T19" fmla="*/ 66 h 259"/>
                <a:gd name="T20" fmla="*/ 68 w 83"/>
                <a:gd name="T21" fmla="*/ 76 h 259"/>
                <a:gd name="T22" fmla="*/ 77 w 83"/>
                <a:gd name="T23" fmla="*/ 81 h 259"/>
                <a:gd name="T24" fmla="*/ 83 w 83"/>
                <a:gd name="T25" fmla="*/ 89 h 259"/>
                <a:gd name="T26" fmla="*/ 81 w 83"/>
                <a:gd name="T27" fmla="*/ 95 h 259"/>
                <a:gd name="T28" fmla="*/ 73 w 83"/>
                <a:gd name="T29" fmla="*/ 100 h 259"/>
                <a:gd name="T30" fmla="*/ 62 w 83"/>
                <a:gd name="T31" fmla="*/ 104 h 259"/>
                <a:gd name="T32" fmla="*/ 47 w 83"/>
                <a:gd name="T33" fmla="*/ 110 h 259"/>
                <a:gd name="T34" fmla="*/ 30 w 83"/>
                <a:gd name="T35" fmla="*/ 115 h 259"/>
                <a:gd name="T36" fmla="*/ 15 w 83"/>
                <a:gd name="T37" fmla="*/ 121 h 259"/>
                <a:gd name="T38" fmla="*/ 5 w 83"/>
                <a:gd name="T39" fmla="*/ 127 h 259"/>
                <a:gd name="T40" fmla="*/ 0 w 83"/>
                <a:gd name="T41" fmla="*/ 130 h 259"/>
                <a:gd name="T42" fmla="*/ 3 w 83"/>
                <a:gd name="T43" fmla="*/ 134 h 259"/>
                <a:gd name="T44" fmla="*/ 13 w 83"/>
                <a:gd name="T45" fmla="*/ 138 h 259"/>
                <a:gd name="T46" fmla="*/ 24 w 83"/>
                <a:gd name="T47" fmla="*/ 140 h 259"/>
                <a:gd name="T48" fmla="*/ 37 w 83"/>
                <a:gd name="T49" fmla="*/ 142 h 259"/>
                <a:gd name="T50" fmla="*/ 51 w 83"/>
                <a:gd name="T51" fmla="*/ 142 h 259"/>
                <a:gd name="T52" fmla="*/ 62 w 83"/>
                <a:gd name="T53" fmla="*/ 142 h 259"/>
                <a:gd name="T54" fmla="*/ 68 w 83"/>
                <a:gd name="T55" fmla="*/ 146 h 259"/>
                <a:gd name="T56" fmla="*/ 71 w 83"/>
                <a:gd name="T57" fmla="*/ 148 h 259"/>
                <a:gd name="T58" fmla="*/ 71 w 83"/>
                <a:gd name="T59" fmla="*/ 153 h 259"/>
                <a:gd name="T60" fmla="*/ 71 w 83"/>
                <a:gd name="T61" fmla="*/ 157 h 259"/>
                <a:gd name="T62" fmla="*/ 70 w 83"/>
                <a:gd name="T63" fmla="*/ 165 h 259"/>
                <a:gd name="T64" fmla="*/ 68 w 83"/>
                <a:gd name="T65" fmla="*/ 170 h 259"/>
                <a:gd name="T66" fmla="*/ 54 w 83"/>
                <a:gd name="T67" fmla="*/ 189 h 259"/>
                <a:gd name="T68" fmla="*/ 43 w 83"/>
                <a:gd name="T69" fmla="*/ 208 h 259"/>
                <a:gd name="T70" fmla="*/ 41 w 83"/>
                <a:gd name="T71" fmla="*/ 212 h 259"/>
                <a:gd name="T72" fmla="*/ 39 w 83"/>
                <a:gd name="T73" fmla="*/ 216 h 259"/>
                <a:gd name="T74" fmla="*/ 39 w 83"/>
                <a:gd name="T75" fmla="*/ 219 h 259"/>
                <a:gd name="T76" fmla="*/ 41 w 83"/>
                <a:gd name="T77" fmla="*/ 221 h 259"/>
                <a:gd name="T78" fmla="*/ 43 w 83"/>
                <a:gd name="T79" fmla="*/ 223 h 259"/>
                <a:gd name="T80" fmla="*/ 47 w 83"/>
                <a:gd name="T81" fmla="*/ 223 h 259"/>
                <a:gd name="T82" fmla="*/ 51 w 83"/>
                <a:gd name="T83" fmla="*/ 223 h 259"/>
                <a:gd name="T84" fmla="*/ 56 w 83"/>
                <a:gd name="T85" fmla="*/ 223 h 259"/>
                <a:gd name="T86" fmla="*/ 62 w 83"/>
                <a:gd name="T87" fmla="*/ 221 h 259"/>
                <a:gd name="T88" fmla="*/ 66 w 83"/>
                <a:gd name="T89" fmla="*/ 221 h 259"/>
                <a:gd name="T90" fmla="*/ 71 w 83"/>
                <a:gd name="T91" fmla="*/ 221 h 259"/>
                <a:gd name="T92" fmla="*/ 73 w 83"/>
                <a:gd name="T93" fmla="*/ 221 h 259"/>
                <a:gd name="T94" fmla="*/ 77 w 83"/>
                <a:gd name="T95" fmla="*/ 221 h 259"/>
                <a:gd name="T96" fmla="*/ 77 w 83"/>
                <a:gd name="T97" fmla="*/ 223 h 259"/>
                <a:gd name="T98" fmla="*/ 77 w 83"/>
                <a:gd name="T99" fmla="*/ 225 h 259"/>
                <a:gd name="T100" fmla="*/ 73 w 83"/>
                <a:gd name="T101" fmla="*/ 227 h 259"/>
                <a:gd name="T102" fmla="*/ 71 w 83"/>
                <a:gd name="T103" fmla="*/ 231 h 259"/>
                <a:gd name="T104" fmla="*/ 66 w 83"/>
                <a:gd name="T105" fmla="*/ 236 h 259"/>
                <a:gd name="T106" fmla="*/ 62 w 83"/>
                <a:gd name="T107" fmla="*/ 240 h 259"/>
                <a:gd name="T108" fmla="*/ 56 w 83"/>
                <a:gd name="T109" fmla="*/ 244 h 259"/>
                <a:gd name="T110" fmla="*/ 51 w 83"/>
                <a:gd name="T111" fmla="*/ 248 h 259"/>
                <a:gd name="T112" fmla="*/ 47 w 83"/>
                <a:gd name="T113" fmla="*/ 252 h 259"/>
                <a:gd name="T114" fmla="*/ 43 w 83"/>
                <a:gd name="T115" fmla="*/ 255 h 259"/>
                <a:gd name="T116" fmla="*/ 39 w 83"/>
                <a:gd name="T117" fmla="*/ 257 h 259"/>
                <a:gd name="T118" fmla="*/ 39 w 83"/>
                <a:gd name="T119" fmla="*/ 259 h 259"/>
                <a:gd name="T120" fmla="*/ 37 w 83"/>
                <a:gd name="T121" fmla="*/ 259 h 259"/>
                <a:gd name="T122" fmla="*/ 37 w 83"/>
                <a:gd name="T123" fmla="*/ 259 h 259"/>
                <a:gd name="T124" fmla="*/ 37 w 83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59"/>
                <a:gd name="T191" fmla="*/ 83 w 83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59">
                  <a:moveTo>
                    <a:pt x="54" y="0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3" y="6"/>
                  </a:lnTo>
                  <a:lnTo>
                    <a:pt x="51" y="9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5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77" y="81"/>
                  </a:lnTo>
                  <a:lnTo>
                    <a:pt x="83" y="89"/>
                  </a:lnTo>
                  <a:lnTo>
                    <a:pt x="81" y="95"/>
                  </a:lnTo>
                  <a:lnTo>
                    <a:pt x="73" y="100"/>
                  </a:lnTo>
                  <a:lnTo>
                    <a:pt x="62" y="104"/>
                  </a:lnTo>
                  <a:lnTo>
                    <a:pt x="47" y="110"/>
                  </a:lnTo>
                  <a:lnTo>
                    <a:pt x="30" y="115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24" y="140"/>
                  </a:lnTo>
                  <a:lnTo>
                    <a:pt x="37" y="142"/>
                  </a:lnTo>
                  <a:lnTo>
                    <a:pt x="51" y="142"/>
                  </a:lnTo>
                  <a:lnTo>
                    <a:pt x="62" y="142"/>
                  </a:lnTo>
                  <a:lnTo>
                    <a:pt x="68" y="146"/>
                  </a:lnTo>
                  <a:lnTo>
                    <a:pt x="71" y="148"/>
                  </a:lnTo>
                  <a:lnTo>
                    <a:pt x="71" y="153"/>
                  </a:lnTo>
                  <a:lnTo>
                    <a:pt x="71" y="157"/>
                  </a:lnTo>
                  <a:lnTo>
                    <a:pt x="70" y="165"/>
                  </a:lnTo>
                  <a:lnTo>
                    <a:pt x="68" y="170"/>
                  </a:lnTo>
                  <a:lnTo>
                    <a:pt x="54" y="189"/>
                  </a:lnTo>
                  <a:lnTo>
                    <a:pt x="43" y="208"/>
                  </a:lnTo>
                  <a:lnTo>
                    <a:pt x="41" y="212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41" y="221"/>
                  </a:lnTo>
                  <a:lnTo>
                    <a:pt x="43" y="223"/>
                  </a:lnTo>
                  <a:lnTo>
                    <a:pt x="47" y="223"/>
                  </a:lnTo>
                  <a:lnTo>
                    <a:pt x="51" y="223"/>
                  </a:lnTo>
                  <a:lnTo>
                    <a:pt x="56" y="223"/>
                  </a:lnTo>
                  <a:lnTo>
                    <a:pt x="62" y="221"/>
                  </a:lnTo>
                  <a:lnTo>
                    <a:pt x="66" y="221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7" y="221"/>
                  </a:lnTo>
                  <a:lnTo>
                    <a:pt x="77" y="223"/>
                  </a:lnTo>
                  <a:lnTo>
                    <a:pt x="77" y="225"/>
                  </a:lnTo>
                  <a:lnTo>
                    <a:pt x="73" y="227"/>
                  </a:lnTo>
                  <a:lnTo>
                    <a:pt x="71" y="231"/>
                  </a:lnTo>
                  <a:lnTo>
                    <a:pt x="66" y="236"/>
                  </a:lnTo>
                  <a:lnTo>
                    <a:pt x="62" y="240"/>
                  </a:lnTo>
                  <a:lnTo>
                    <a:pt x="56" y="244"/>
                  </a:lnTo>
                  <a:lnTo>
                    <a:pt x="51" y="248"/>
                  </a:lnTo>
                  <a:lnTo>
                    <a:pt x="47" y="252"/>
                  </a:lnTo>
                  <a:lnTo>
                    <a:pt x="43" y="255"/>
                  </a:lnTo>
                  <a:lnTo>
                    <a:pt x="39" y="257"/>
                  </a:lnTo>
                  <a:lnTo>
                    <a:pt x="39" y="259"/>
                  </a:lnTo>
                  <a:lnTo>
                    <a:pt x="37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Freeform 56"/>
            <p:cNvSpPr>
              <a:spLocks/>
            </p:cNvSpPr>
            <p:nvPr/>
          </p:nvSpPr>
          <p:spPr bwMode="auto">
            <a:xfrm>
              <a:off x="4886" y="1169"/>
              <a:ext cx="80" cy="265"/>
            </a:xfrm>
            <a:custGeom>
              <a:avLst/>
              <a:gdLst>
                <a:gd name="T0" fmla="*/ 57 w 80"/>
                <a:gd name="T1" fmla="*/ 0 h 265"/>
                <a:gd name="T2" fmla="*/ 57 w 80"/>
                <a:gd name="T3" fmla="*/ 0 h 265"/>
                <a:gd name="T4" fmla="*/ 57 w 80"/>
                <a:gd name="T5" fmla="*/ 0 h 265"/>
                <a:gd name="T6" fmla="*/ 55 w 80"/>
                <a:gd name="T7" fmla="*/ 2 h 265"/>
                <a:gd name="T8" fmla="*/ 55 w 80"/>
                <a:gd name="T9" fmla="*/ 6 h 265"/>
                <a:gd name="T10" fmla="*/ 51 w 80"/>
                <a:gd name="T11" fmla="*/ 9 h 265"/>
                <a:gd name="T12" fmla="*/ 46 w 80"/>
                <a:gd name="T13" fmla="*/ 21 h 265"/>
                <a:gd name="T14" fmla="*/ 42 w 80"/>
                <a:gd name="T15" fmla="*/ 36 h 265"/>
                <a:gd name="T16" fmla="*/ 44 w 80"/>
                <a:gd name="T17" fmla="*/ 49 h 265"/>
                <a:gd name="T18" fmla="*/ 55 w 80"/>
                <a:gd name="T19" fmla="*/ 61 h 265"/>
                <a:gd name="T20" fmla="*/ 70 w 80"/>
                <a:gd name="T21" fmla="*/ 70 h 265"/>
                <a:gd name="T22" fmla="*/ 80 w 80"/>
                <a:gd name="T23" fmla="*/ 79 h 265"/>
                <a:gd name="T24" fmla="*/ 76 w 80"/>
                <a:gd name="T25" fmla="*/ 87 h 265"/>
                <a:gd name="T26" fmla="*/ 65 w 80"/>
                <a:gd name="T27" fmla="*/ 95 h 265"/>
                <a:gd name="T28" fmla="*/ 48 w 80"/>
                <a:gd name="T29" fmla="*/ 102 h 265"/>
                <a:gd name="T30" fmla="*/ 31 w 80"/>
                <a:gd name="T31" fmla="*/ 110 h 265"/>
                <a:gd name="T32" fmla="*/ 17 w 80"/>
                <a:gd name="T33" fmla="*/ 115 h 265"/>
                <a:gd name="T34" fmla="*/ 6 w 80"/>
                <a:gd name="T35" fmla="*/ 119 h 265"/>
                <a:gd name="T36" fmla="*/ 0 w 80"/>
                <a:gd name="T37" fmla="*/ 125 h 265"/>
                <a:gd name="T38" fmla="*/ 2 w 80"/>
                <a:gd name="T39" fmla="*/ 129 h 265"/>
                <a:gd name="T40" fmla="*/ 12 w 80"/>
                <a:gd name="T41" fmla="*/ 132 h 265"/>
                <a:gd name="T42" fmla="*/ 23 w 80"/>
                <a:gd name="T43" fmla="*/ 134 h 265"/>
                <a:gd name="T44" fmla="*/ 34 w 80"/>
                <a:gd name="T45" fmla="*/ 136 h 265"/>
                <a:gd name="T46" fmla="*/ 49 w 80"/>
                <a:gd name="T47" fmla="*/ 136 h 265"/>
                <a:gd name="T48" fmla="*/ 61 w 80"/>
                <a:gd name="T49" fmla="*/ 136 h 265"/>
                <a:gd name="T50" fmla="*/ 68 w 80"/>
                <a:gd name="T51" fmla="*/ 138 h 265"/>
                <a:gd name="T52" fmla="*/ 72 w 80"/>
                <a:gd name="T53" fmla="*/ 140 h 265"/>
                <a:gd name="T54" fmla="*/ 74 w 80"/>
                <a:gd name="T55" fmla="*/ 144 h 265"/>
                <a:gd name="T56" fmla="*/ 72 w 80"/>
                <a:gd name="T57" fmla="*/ 149 h 265"/>
                <a:gd name="T58" fmla="*/ 72 w 80"/>
                <a:gd name="T59" fmla="*/ 155 h 265"/>
                <a:gd name="T60" fmla="*/ 68 w 80"/>
                <a:gd name="T61" fmla="*/ 161 h 265"/>
                <a:gd name="T62" fmla="*/ 59 w 80"/>
                <a:gd name="T63" fmla="*/ 174 h 265"/>
                <a:gd name="T64" fmla="*/ 49 w 80"/>
                <a:gd name="T65" fmla="*/ 187 h 265"/>
                <a:gd name="T66" fmla="*/ 40 w 80"/>
                <a:gd name="T67" fmla="*/ 200 h 265"/>
                <a:gd name="T68" fmla="*/ 36 w 80"/>
                <a:gd name="T69" fmla="*/ 206 h 265"/>
                <a:gd name="T70" fmla="*/ 34 w 80"/>
                <a:gd name="T71" fmla="*/ 210 h 265"/>
                <a:gd name="T72" fmla="*/ 34 w 80"/>
                <a:gd name="T73" fmla="*/ 214 h 265"/>
                <a:gd name="T74" fmla="*/ 36 w 80"/>
                <a:gd name="T75" fmla="*/ 216 h 265"/>
                <a:gd name="T76" fmla="*/ 38 w 80"/>
                <a:gd name="T77" fmla="*/ 217 h 265"/>
                <a:gd name="T78" fmla="*/ 42 w 80"/>
                <a:gd name="T79" fmla="*/ 217 h 265"/>
                <a:gd name="T80" fmla="*/ 48 w 80"/>
                <a:gd name="T81" fmla="*/ 217 h 265"/>
                <a:gd name="T82" fmla="*/ 51 w 80"/>
                <a:gd name="T83" fmla="*/ 216 h 265"/>
                <a:gd name="T84" fmla="*/ 57 w 80"/>
                <a:gd name="T85" fmla="*/ 216 h 265"/>
                <a:gd name="T86" fmla="*/ 61 w 80"/>
                <a:gd name="T87" fmla="*/ 216 h 265"/>
                <a:gd name="T88" fmla="*/ 65 w 80"/>
                <a:gd name="T89" fmla="*/ 216 h 265"/>
                <a:gd name="T90" fmla="*/ 68 w 80"/>
                <a:gd name="T91" fmla="*/ 216 h 265"/>
                <a:gd name="T92" fmla="*/ 70 w 80"/>
                <a:gd name="T93" fmla="*/ 216 h 265"/>
                <a:gd name="T94" fmla="*/ 70 w 80"/>
                <a:gd name="T95" fmla="*/ 217 h 265"/>
                <a:gd name="T96" fmla="*/ 66 w 80"/>
                <a:gd name="T97" fmla="*/ 225 h 265"/>
                <a:gd name="T98" fmla="*/ 55 w 80"/>
                <a:gd name="T99" fmla="*/ 236 h 265"/>
                <a:gd name="T100" fmla="*/ 44 w 80"/>
                <a:gd name="T101" fmla="*/ 246 h 265"/>
                <a:gd name="T102" fmla="*/ 32 w 80"/>
                <a:gd name="T103" fmla="*/ 255 h 265"/>
                <a:gd name="T104" fmla="*/ 27 w 80"/>
                <a:gd name="T105" fmla="*/ 259 h 265"/>
                <a:gd name="T106" fmla="*/ 25 w 80"/>
                <a:gd name="T107" fmla="*/ 263 h 265"/>
                <a:gd name="T108" fmla="*/ 23 w 80"/>
                <a:gd name="T109" fmla="*/ 265 h 265"/>
                <a:gd name="T110" fmla="*/ 21 w 80"/>
                <a:gd name="T111" fmla="*/ 265 h 265"/>
                <a:gd name="T112" fmla="*/ 21 w 80"/>
                <a:gd name="T113" fmla="*/ 265 h 265"/>
                <a:gd name="T114" fmla="*/ 21 w 80"/>
                <a:gd name="T115" fmla="*/ 265 h 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"/>
                <a:gd name="T175" fmla="*/ 0 h 265"/>
                <a:gd name="T176" fmla="*/ 80 w 80"/>
                <a:gd name="T177" fmla="*/ 265 h 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" h="265">
                  <a:moveTo>
                    <a:pt x="57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4" y="49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80" y="79"/>
                  </a:lnTo>
                  <a:lnTo>
                    <a:pt x="76" y="87"/>
                  </a:lnTo>
                  <a:lnTo>
                    <a:pt x="65" y="95"/>
                  </a:lnTo>
                  <a:lnTo>
                    <a:pt x="48" y="102"/>
                  </a:lnTo>
                  <a:lnTo>
                    <a:pt x="31" y="110"/>
                  </a:lnTo>
                  <a:lnTo>
                    <a:pt x="17" y="115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12" y="132"/>
                  </a:lnTo>
                  <a:lnTo>
                    <a:pt x="23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2" y="149"/>
                  </a:lnTo>
                  <a:lnTo>
                    <a:pt x="72" y="155"/>
                  </a:lnTo>
                  <a:lnTo>
                    <a:pt x="68" y="161"/>
                  </a:lnTo>
                  <a:lnTo>
                    <a:pt x="59" y="174"/>
                  </a:lnTo>
                  <a:lnTo>
                    <a:pt x="49" y="187"/>
                  </a:lnTo>
                  <a:lnTo>
                    <a:pt x="40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8" y="217"/>
                  </a:lnTo>
                  <a:lnTo>
                    <a:pt x="51" y="216"/>
                  </a:lnTo>
                  <a:lnTo>
                    <a:pt x="57" y="216"/>
                  </a:lnTo>
                  <a:lnTo>
                    <a:pt x="61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7"/>
                  </a:lnTo>
                  <a:lnTo>
                    <a:pt x="66" y="225"/>
                  </a:lnTo>
                  <a:lnTo>
                    <a:pt x="55" y="236"/>
                  </a:lnTo>
                  <a:lnTo>
                    <a:pt x="44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5" y="263"/>
                  </a:lnTo>
                  <a:lnTo>
                    <a:pt x="23" y="265"/>
                  </a:lnTo>
                  <a:lnTo>
                    <a:pt x="21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1142" y="1284"/>
              <a:ext cx="93" cy="119"/>
            </a:xfrm>
            <a:custGeom>
              <a:avLst/>
              <a:gdLst>
                <a:gd name="T0" fmla="*/ 82 w 93"/>
                <a:gd name="T1" fmla="*/ 119 h 119"/>
                <a:gd name="T2" fmla="*/ 0 w 93"/>
                <a:gd name="T3" fmla="*/ 119 h 119"/>
                <a:gd name="T4" fmla="*/ 2 w 93"/>
                <a:gd name="T5" fmla="*/ 116 h 119"/>
                <a:gd name="T6" fmla="*/ 8 w 93"/>
                <a:gd name="T7" fmla="*/ 116 h 119"/>
                <a:gd name="T8" fmla="*/ 12 w 93"/>
                <a:gd name="T9" fmla="*/ 114 h 119"/>
                <a:gd name="T10" fmla="*/ 13 w 93"/>
                <a:gd name="T11" fmla="*/ 112 h 119"/>
                <a:gd name="T12" fmla="*/ 15 w 93"/>
                <a:gd name="T13" fmla="*/ 110 h 119"/>
                <a:gd name="T14" fmla="*/ 19 w 93"/>
                <a:gd name="T15" fmla="*/ 104 h 119"/>
                <a:gd name="T16" fmla="*/ 21 w 93"/>
                <a:gd name="T17" fmla="*/ 97 h 119"/>
                <a:gd name="T18" fmla="*/ 42 w 93"/>
                <a:gd name="T19" fmla="*/ 25 h 119"/>
                <a:gd name="T20" fmla="*/ 44 w 93"/>
                <a:gd name="T21" fmla="*/ 17 h 119"/>
                <a:gd name="T22" fmla="*/ 44 w 93"/>
                <a:gd name="T23" fmla="*/ 12 h 119"/>
                <a:gd name="T24" fmla="*/ 44 w 93"/>
                <a:gd name="T25" fmla="*/ 10 h 119"/>
                <a:gd name="T26" fmla="*/ 42 w 93"/>
                <a:gd name="T27" fmla="*/ 6 h 119"/>
                <a:gd name="T28" fmla="*/ 38 w 93"/>
                <a:gd name="T29" fmla="*/ 6 h 119"/>
                <a:gd name="T30" fmla="*/ 32 w 93"/>
                <a:gd name="T31" fmla="*/ 4 h 119"/>
                <a:gd name="T32" fmla="*/ 32 w 93"/>
                <a:gd name="T33" fmla="*/ 4 h 119"/>
                <a:gd name="T34" fmla="*/ 30 w 93"/>
                <a:gd name="T35" fmla="*/ 4 h 119"/>
                <a:gd name="T36" fmla="*/ 32 w 93"/>
                <a:gd name="T37" fmla="*/ 0 h 119"/>
                <a:gd name="T38" fmla="*/ 80 w 93"/>
                <a:gd name="T39" fmla="*/ 0 h 119"/>
                <a:gd name="T40" fmla="*/ 78 w 93"/>
                <a:gd name="T41" fmla="*/ 4 h 119"/>
                <a:gd name="T42" fmla="*/ 72 w 93"/>
                <a:gd name="T43" fmla="*/ 6 h 119"/>
                <a:gd name="T44" fmla="*/ 66 w 93"/>
                <a:gd name="T45" fmla="*/ 6 h 119"/>
                <a:gd name="T46" fmla="*/ 65 w 93"/>
                <a:gd name="T47" fmla="*/ 8 h 119"/>
                <a:gd name="T48" fmla="*/ 61 w 93"/>
                <a:gd name="T49" fmla="*/ 12 h 119"/>
                <a:gd name="T50" fmla="*/ 61 w 93"/>
                <a:gd name="T51" fmla="*/ 15 h 119"/>
                <a:gd name="T52" fmla="*/ 59 w 93"/>
                <a:gd name="T53" fmla="*/ 19 h 119"/>
                <a:gd name="T54" fmla="*/ 57 w 93"/>
                <a:gd name="T55" fmla="*/ 27 h 119"/>
                <a:gd name="T56" fmla="*/ 36 w 93"/>
                <a:gd name="T57" fmla="*/ 99 h 119"/>
                <a:gd name="T58" fmla="*/ 34 w 93"/>
                <a:gd name="T59" fmla="*/ 104 h 119"/>
                <a:gd name="T60" fmla="*/ 34 w 93"/>
                <a:gd name="T61" fmla="*/ 108 h 119"/>
                <a:gd name="T62" fmla="*/ 34 w 93"/>
                <a:gd name="T63" fmla="*/ 110 h 119"/>
                <a:gd name="T64" fmla="*/ 36 w 93"/>
                <a:gd name="T65" fmla="*/ 112 h 119"/>
                <a:gd name="T66" fmla="*/ 38 w 93"/>
                <a:gd name="T67" fmla="*/ 114 h 119"/>
                <a:gd name="T68" fmla="*/ 42 w 93"/>
                <a:gd name="T69" fmla="*/ 114 h 119"/>
                <a:gd name="T70" fmla="*/ 53 w 93"/>
                <a:gd name="T71" fmla="*/ 114 h 119"/>
                <a:gd name="T72" fmla="*/ 59 w 93"/>
                <a:gd name="T73" fmla="*/ 114 h 119"/>
                <a:gd name="T74" fmla="*/ 66 w 93"/>
                <a:gd name="T75" fmla="*/ 112 h 119"/>
                <a:gd name="T76" fmla="*/ 70 w 93"/>
                <a:gd name="T77" fmla="*/ 110 h 119"/>
                <a:gd name="T78" fmla="*/ 76 w 93"/>
                <a:gd name="T79" fmla="*/ 108 h 119"/>
                <a:gd name="T80" fmla="*/ 80 w 93"/>
                <a:gd name="T81" fmla="*/ 104 h 119"/>
                <a:gd name="T82" fmla="*/ 82 w 93"/>
                <a:gd name="T83" fmla="*/ 101 h 119"/>
                <a:gd name="T84" fmla="*/ 85 w 93"/>
                <a:gd name="T85" fmla="*/ 97 h 119"/>
                <a:gd name="T86" fmla="*/ 89 w 93"/>
                <a:gd name="T87" fmla="*/ 91 h 119"/>
                <a:gd name="T88" fmla="*/ 91 w 93"/>
                <a:gd name="T89" fmla="*/ 87 h 119"/>
                <a:gd name="T90" fmla="*/ 93 w 93"/>
                <a:gd name="T91" fmla="*/ 87 h 119"/>
                <a:gd name="T92" fmla="*/ 82 w 93"/>
                <a:gd name="T93" fmla="*/ 119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"/>
                <a:gd name="T142" fmla="*/ 0 h 119"/>
                <a:gd name="T143" fmla="*/ 93 w 93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" h="119">
                  <a:moveTo>
                    <a:pt x="82" y="119"/>
                  </a:moveTo>
                  <a:lnTo>
                    <a:pt x="0" y="119"/>
                  </a:lnTo>
                  <a:lnTo>
                    <a:pt x="2" y="116"/>
                  </a:lnTo>
                  <a:lnTo>
                    <a:pt x="8" y="116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5" y="110"/>
                  </a:lnTo>
                  <a:lnTo>
                    <a:pt x="19" y="104"/>
                  </a:lnTo>
                  <a:lnTo>
                    <a:pt x="21" y="97"/>
                  </a:lnTo>
                  <a:lnTo>
                    <a:pt x="42" y="25"/>
                  </a:lnTo>
                  <a:lnTo>
                    <a:pt x="44" y="17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59" y="19"/>
                  </a:lnTo>
                  <a:lnTo>
                    <a:pt x="57" y="27"/>
                  </a:lnTo>
                  <a:lnTo>
                    <a:pt x="36" y="99"/>
                  </a:lnTo>
                  <a:lnTo>
                    <a:pt x="34" y="104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42" y="114"/>
                  </a:lnTo>
                  <a:lnTo>
                    <a:pt x="53" y="114"/>
                  </a:lnTo>
                  <a:lnTo>
                    <a:pt x="59" y="114"/>
                  </a:lnTo>
                  <a:lnTo>
                    <a:pt x="66" y="112"/>
                  </a:lnTo>
                  <a:lnTo>
                    <a:pt x="70" y="110"/>
                  </a:lnTo>
                  <a:lnTo>
                    <a:pt x="76" y="108"/>
                  </a:lnTo>
                  <a:lnTo>
                    <a:pt x="80" y="104"/>
                  </a:lnTo>
                  <a:lnTo>
                    <a:pt x="82" y="101"/>
                  </a:lnTo>
                  <a:lnTo>
                    <a:pt x="85" y="97"/>
                  </a:lnTo>
                  <a:lnTo>
                    <a:pt x="89" y="91"/>
                  </a:lnTo>
                  <a:lnTo>
                    <a:pt x="91" y="87"/>
                  </a:lnTo>
                  <a:lnTo>
                    <a:pt x="93" y="87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Freeform 58"/>
            <p:cNvSpPr>
              <a:spLocks noEditPoints="1"/>
            </p:cNvSpPr>
            <p:nvPr/>
          </p:nvSpPr>
          <p:spPr bwMode="auto">
            <a:xfrm>
              <a:off x="1244" y="1324"/>
              <a:ext cx="68" cy="81"/>
            </a:xfrm>
            <a:custGeom>
              <a:avLst/>
              <a:gdLst>
                <a:gd name="T0" fmla="*/ 17 w 68"/>
                <a:gd name="T1" fmla="*/ 45 h 81"/>
                <a:gd name="T2" fmla="*/ 17 w 68"/>
                <a:gd name="T3" fmla="*/ 49 h 81"/>
                <a:gd name="T4" fmla="*/ 17 w 68"/>
                <a:gd name="T5" fmla="*/ 53 h 81"/>
                <a:gd name="T6" fmla="*/ 17 w 68"/>
                <a:gd name="T7" fmla="*/ 59 h 81"/>
                <a:gd name="T8" fmla="*/ 21 w 68"/>
                <a:gd name="T9" fmla="*/ 64 h 81"/>
                <a:gd name="T10" fmla="*/ 27 w 68"/>
                <a:gd name="T11" fmla="*/ 68 h 81"/>
                <a:gd name="T12" fmla="*/ 34 w 68"/>
                <a:gd name="T13" fmla="*/ 70 h 81"/>
                <a:gd name="T14" fmla="*/ 40 w 68"/>
                <a:gd name="T15" fmla="*/ 70 h 81"/>
                <a:gd name="T16" fmla="*/ 46 w 68"/>
                <a:gd name="T17" fmla="*/ 68 h 81"/>
                <a:gd name="T18" fmla="*/ 49 w 68"/>
                <a:gd name="T19" fmla="*/ 64 h 81"/>
                <a:gd name="T20" fmla="*/ 55 w 68"/>
                <a:gd name="T21" fmla="*/ 62 h 81"/>
                <a:gd name="T22" fmla="*/ 61 w 68"/>
                <a:gd name="T23" fmla="*/ 57 h 81"/>
                <a:gd name="T24" fmla="*/ 63 w 68"/>
                <a:gd name="T25" fmla="*/ 59 h 81"/>
                <a:gd name="T26" fmla="*/ 44 w 68"/>
                <a:gd name="T27" fmla="*/ 76 h 81"/>
                <a:gd name="T28" fmla="*/ 25 w 68"/>
                <a:gd name="T29" fmla="*/ 81 h 81"/>
                <a:gd name="T30" fmla="*/ 17 w 68"/>
                <a:gd name="T31" fmla="*/ 79 h 81"/>
                <a:gd name="T32" fmla="*/ 12 w 68"/>
                <a:gd name="T33" fmla="*/ 78 h 81"/>
                <a:gd name="T34" fmla="*/ 8 w 68"/>
                <a:gd name="T35" fmla="*/ 72 h 81"/>
                <a:gd name="T36" fmla="*/ 4 w 68"/>
                <a:gd name="T37" fmla="*/ 68 h 81"/>
                <a:gd name="T38" fmla="*/ 2 w 68"/>
                <a:gd name="T39" fmla="*/ 61 h 81"/>
                <a:gd name="T40" fmla="*/ 0 w 68"/>
                <a:gd name="T41" fmla="*/ 55 h 81"/>
                <a:gd name="T42" fmla="*/ 2 w 68"/>
                <a:gd name="T43" fmla="*/ 47 h 81"/>
                <a:gd name="T44" fmla="*/ 4 w 68"/>
                <a:gd name="T45" fmla="*/ 38 h 81"/>
                <a:gd name="T46" fmla="*/ 8 w 68"/>
                <a:gd name="T47" fmla="*/ 28 h 81"/>
                <a:gd name="T48" fmla="*/ 14 w 68"/>
                <a:gd name="T49" fmla="*/ 21 h 81"/>
                <a:gd name="T50" fmla="*/ 21 w 68"/>
                <a:gd name="T51" fmla="*/ 13 h 81"/>
                <a:gd name="T52" fmla="*/ 29 w 68"/>
                <a:gd name="T53" fmla="*/ 8 h 81"/>
                <a:gd name="T54" fmla="*/ 36 w 68"/>
                <a:gd name="T55" fmla="*/ 4 h 81"/>
                <a:gd name="T56" fmla="*/ 44 w 68"/>
                <a:gd name="T57" fmla="*/ 0 h 81"/>
                <a:gd name="T58" fmla="*/ 51 w 68"/>
                <a:gd name="T59" fmla="*/ 0 h 81"/>
                <a:gd name="T60" fmla="*/ 57 w 68"/>
                <a:gd name="T61" fmla="*/ 0 h 81"/>
                <a:gd name="T62" fmla="*/ 61 w 68"/>
                <a:gd name="T63" fmla="*/ 2 h 81"/>
                <a:gd name="T64" fmla="*/ 65 w 68"/>
                <a:gd name="T65" fmla="*/ 4 h 81"/>
                <a:gd name="T66" fmla="*/ 68 w 68"/>
                <a:gd name="T67" fmla="*/ 8 h 81"/>
                <a:gd name="T68" fmla="*/ 68 w 68"/>
                <a:gd name="T69" fmla="*/ 13 h 81"/>
                <a:gd name="T70" fmla="*/ 68 w 68"/>
                <a:gd name="T71" fmla="*/ 19 h 81"/>
                <a:gd name="T72" fmla="*/ 65 w 68"/>
                <a:gd name="T73" fmla="*/ 27 h 81"/>
                <a:gd name="T74" fmla="*/ 59 w 68"/>
                <a:gd name="T75" fmla="*/ 32 h 81"/>
                <a:gd name="T76" fmla="*/ 51 w 68"/>
                <a:gd name="T77" fmla="*/ 36 h 81"/>
                <a:gd name="T78" fmla="*/ 42 w 68"/>
                <a:gd name="T79" fmla="*/ 40 h 81"/>
                <a:gd name="T80" fmla="*/ 36 w 68"/>
                <a:gd name="T81" fmla="*/ 42 h 81"/>
                <a:gd name="T82" fmla="*/ 27 w 68"/>
                <a:gd name="T83" fmla="*/ 44 h 81"/>
                <a:gd name="T84" fmla="*/ 17 w 68"/>
                <a:gd name="T85" fmla="*/ 45 h 81"/>
                <a:gd name="T86" fmla="*/ 17 w 68"/>
                <a:gd name="T87" fmla="*/ 42 h 81"/>
                <a:gd name="T88" fmla="*/ 29 w 68"/>
                <a:gd name="T89" fmla="*/ 40 h 81"/>
                <a:gd name="T90" fmla="*/ 36 w 68"/>
                <a:gd name="T91" fmla="*/ 38 h 81"/>
                <a:gd name="T92" fmla="*/ 46 w 68"/>
                <a:gd name="T93" fmla="*/ 32 h 81"/>
                <a:gd name="T94" fmla="*/ 51 w 68"/>
                <a:gd name="T95" fmla="*/ 25 h 81"/>
                <a:gd name="T96" fmla="*/ 55 w 68"/>
                <a:gd name="T97" fmla="*/ 19 h 81"/>
                <a:gd name="T98" fmla="*/ 57 w 68"/>
                <a:gd name="T99" fmla="*/ 11 h 81"/>
                <a:gd name="T100" fmla="*/ 55 w 68"/>
                <a:gd name="T101" fmla="*/ 8 h 81"/>
                <a:gd name="T102" fmla="*/ 55 w 68"/>
                <a:gd name="T103" fmla="*/ 6 h 81"/>
                <a:gd name="T104" fmla="*/ 51 w 68"/>
                <a:gd name="T105" fmla="*/ 4 h 81"/>
                <a:gd name="T106" fmla="*/ 48 w 68"/>
                <a:gd name="T107" fmla="*/ 4 h 81"/>
                <a:gd name="T108" fmla="*/ 42 w 68"/>
                <a:gd name="T109" fmla="*/ 4 h 81"/>
                <a:gd name="T110" fmla="*/ 36 w 68"/>
                <a:gd name="T111" fmla="*/ 8 h 81"/>
                <a:gd name="T112" fmla="*/ 31 w 68"/>
                <a:gd name="T113" fmla="*/ 13 h 81"/>
                <a:gd name="T114" fmla="*/ 25 w 68"/>
                <a:gd name="T115" fmla="*/ 21 h 81"/>
                <a:gd name="T116" fmla="*/ 21 w 68"/>
                <a:gd name="T117" fmla="*/ 30 h 81"/>
                <a:gd name="T118" fmla="*/ 17 w 68"/>
                <a:gd name="T119" fmla="*/ 42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7" y="45"/>
                  </a:moveTo>
                  <a:lnTo>
                    <a:pt x="17" y="49"/>
                  </a:lnTo>
                  <a:lnTo>
                    <a:pt x="17" y="53"/>
                  </a:lnTo>
                  <a:lnTo>
                    <a:pt x="17" y="59"/>
                  </a:lnTo>
                  <a:lnTo>
                    <a:pt x="21" y="64"/>
                  </a:lnTo>
                  <a:lnTo>
                    <a:pt x="27" y="68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5" y="62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44" y="76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9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51" y="36"/>
                  </a:lnTo>
                  <a:lnTo>
                    <a:pt x="42" y="40"/>
                  </a:lnTo>
                  <a:lnTo>
                    <a:pt x="36" y="42"/>
                  </a:lnTo>
                  <a:lnTo>
                    <a:pt x="27" y="44"/>
                  </a:lnTo>
                  <a:lnTo>
                    <a:pt x="17" y="45"/>
                  </a:lnTo>
                  <a:close/>
                  <a:moveTo>
                    <a:pt x="17" y="42"/>
                  </a:moveTo>
                  <a:lnTo>
                    <a:pt x="29" y="40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51" y="25"/>
                  </a:lnTo>
                  <a:lnTo>
                    <a:pt x="55" y="19"/>
                  </a:lnTo>
                  <a:lnTo>
                    <a:pt x="57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31" y="13"/>
                  </a:lnTo>
                  <a:lnTo>
                    <a:pt x="25" y="21"/>
                  </a:lnTo>
                  <a:lnTo>
                    <a:pt x="21" y="3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1314" y="1324"/>
              <a:ext cx="83" cy="81"/>
            </a:xfrm>
            <a:custGeom>
              <a:avLst/>
              <a:gdLst>
                <a:gd name="T0" fmla="*/ 40 w 83"/>
                <a:gd name="T1" fmla="*/ 6 h 81"/>
                <a:gd name="T2" fmla="*/ 44 w 83"/>
                <a:gd name="T3" fmla="*/ 13 h 81"/>
                <a:gd name="T4" fmla="*/ 48 w 83"/>
                <a:gd name="T5" fmla="*/ 27 h 81"/>
                <a:gd name="T6" fmla="*/ 59 w 83"/>
                <a:gd name="T7" fmla="*/ 11 h 81"/>
                <a:gd name="T8" fmla="*/ 68 w 83"/>
                <a:gd name="T9" fmla="*/ 4 h 81"/>
                <a:gd name="T10" fmla="*/ 74 w 83"/>
                <a:gd name="T11" fmla="*/ 0 h 81"/>
                <a:gd name="T12" fmla="*/ 80 w 83"/>
                <a:gd name="T13" fmla="*/ 0 h 81"/>
                <a:gd name="T14" fmla="*/ 83 w 83"/>
                <a:gd name="T15" fmla="*/ 6 h 81"/>
                <a:gd name="T16" fmla="*/ 83 w 83"/>
                <a:gd name="T17" fmla="*/ 11 h 81"/>
                <a:gd name="T18" fmla="*/ 80 w 83"/>
                <a:gd name="T19" fmla="*/ 15 h 81"/>
                <a:gd name="T20" fmla="*/ 76 w 83"/>
                <a:gd name="T21" fmla="*/ 15 h 81"/>
                <a:gd name="T22" fmla="*/ 70 w 83"/>
                <a:gd name="T23" fmla="*/ 13 h 81"/>
                <a:gd name="T24" fmla="*/ 65 w 83"/>
                <a:gd name="T25" fmla="*/ 13 h 81"/>
                <a:gd name="T26" fmla="*/ 59 w 83"/>
                <a:gd name="T27" fmla="*/ 19 h 81"/>
                <a:gd name="T28" fmla="*/ 49 w 83"/>
                <a:gd name="T29" fmla="*/ 32 h 81"/>
                <a:gd name="T30" fmla="*/ 59 w 83"/>
                <a:gd name="T31" fmla="*/ 66 h 81"/>
                <a:gd name="T32" fmla="*/ 63 w 83"/>
                <a:gd name="T33" fmla="*/ 70 h 81"/>
                <a:gd name="T34" fmla="*/ 65 w 83"/>
                <a:gd name="T35" fmla="*/ 70 h 81"/>
                <a:gd name="T36" fmla="*/ 72 w 83"/>
                <a:gd name="T37" fmla="*/ 64 h 81"/>
                <a:gd name="T38" fmla="*/ 78 w 83"/>
                <a:gd name="T39" fmla="*/ 59 h 81"/>
                <a:gd name="T40" fmla="*/ 65 w 83"/>
                <a:gd name="T41" fmla="*/ 78 h 81"/>
                <a:gd name="T42" fmla="*/ 57 w 83"/>
                <a:gd name="T43" fmla="*/ 81 h 81"/>
                <a:gd name="T44" fmla="*/ 49 w 83"/>
                <a:gd name="T45" fmla="*/ 76 h 81"/>
                <a:gd name="T46" fmla="*/ 46 w 83"/>
                <a:gd name="T47" fmla="*/ 66 h 81"/>
                <a:gd name="T48" fmla="*/ 40 w 83"/>
                <a:gd name="T49" fmla="*/ 47 h 81"/>
                <a:gd name="T50" fmla="*/ 29 w 83"/>
                <a:gd name="T51" fmla="*/ 66 h 81"/>
                <a:gd name="T52" fmla="*/ 19 w 83"/>
                <a:gd name="T53" fmla="*/ 76 h 81"/>
                <a:gd name="T54" fmla="*/ 10 w 83"/>
                <a:gd name="T55" fmla="*/ 81 h 81"/>
                <a:gd name="T56" fmla="*/ 4 w 83"/>
                <a:gd name="T57" fmla="*/ 78 h 81"/>
                <a:gd name="T58" fmla="*/ 0 w 83"/>
                <a:gd name="T59" fmla="*/ 72 h 81"/>
                <a:gd name="T60" fmla="*/ 2 w 83"/>
                <a:gd name="T61" fmla="*/ 66 h 81"/>
                <a:gd name="T62" fmla="*/ 8 w 83"/>
                <a:gd name="T63" fmla="*/ 64 h 81"/>
                <a:gd name="T64" fmla="*/ 14 w 83"/>
                <a:gd name="T65" fmla="*/ 68 h 81"/>
                <a:gd name="T66" fmla="*/ 17 w 83"/>
                <a:gd name="T67" fmla="*/ 70 h 81"/>
                <a:gd name="T68" fmla="*/ 19 w 83"/>
                <a:gd name="T69" fmla="*/ 68 h 81"/>
                <a:gd name="T70" fmla="*/ 27 w 83"/>
                <a:gd name="T71" fmla="*/ 61 h 81"/>
                <a:gd name="T72" fmla="*/ 34 w 83"/>
                <a:gd name="T73" fmla="*/ 49 h 81"/>
                <a:gd name="T74" fmla="*/ 40 w 83"/>
                <a:gd name="T75" fmla="*/ 42 h 81"/>
                <a:gd name="T76" fmla="*/ 34 w 83"/>
                <a:gd name="T77" fmla="*/ 25 h 81"/>
                <a:gd name="T78" fmla="*/ 32 w 83"/>
                <a:gd name="T79" fmla="*/ 19 h 81"/>
                <a:gd name="T80" fmla="*/ 27 w 83"/>
                <a:gd name="T81" fmla="*/ 11 h 81"/>
                <a:gd name="T82" fmla="*/ 19 w 83"/>
                <a:gd name="T83" fmla="*/ 10 h 81"/>
                <a:gd name="T84" fmla="*/ 14 w 83"/>
                <a:gd name="T85" fmla="*/ 10 h 81"/>
                <a:gd name="T86" fmla="*/ 36 w 83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81"/>
                <a:gd name="T134" fmla="*/ 83 w 83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81">
                  <a:moveTo>
                    <a:pt x="36" y="0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8" y="2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5" y="25"/>
                  </a:lnTo>
                  <a:lnTo>
                    <a:pt x="49" y="32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2" y="68"/>
                  </a:lnTo>
                  <a:lnTo>
                    <a:pt x="65" y="78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8" y="72"/>
                  </a:lnTo>
                  <a:lnTo>
                    <a:pt x="46" y="66"/>
                  </a:lnTo>
                  <a:lnTo>
                    <a:pt x="44" y="59"/>
                  </a:lnTo>
                  <a:lnTo>
                    <a:pt x="40" y="47"/>
                  </a:lnTo>
                  <a:lnTo>
                    <a:pt x="34" y="57"/>
                  </a:lnTo>
                  <a:lnTo>
                    <a:pt x="29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4" y="79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9" y="68"/>
                  </a:lnTo>
                  <a:lnTo>
                    <a:pt x="23" y="66"/>
                  </a:lnTo>
                  <a:lnTo>
                    <a:pt x="27" y="61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6" y="45"/>
                  </a:lnTo>
                  <a:lnTo>
                    <a:pt x="40" y="42"/>
                  </a:lnTo>
                  <a:lnTo>
                    <a:pt x="36" y="32"/>
                  </a:lnTo>
                  <a:lnTo>
                    <a:pt x="34" y="25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Freeform 60"/>
            <p:cNvSpPr>
              <a:spLocks noEditPoints="1"/>
            </p:cNvSpPr>
            <p:nvPr/>
          </p:nvSpPr>
          <p:spPr bwMode="auto">
            <a:xfrm>
              <a:off x="1409" y="1290"/>
              <a:ext cx="41" cy="115"/>
            </a:xfrm>
            <a:custGeom>
              <a:avLst/>
              <a:gdLst>
                <a:gd name="T0" fmla="*/ 32 w 41"/>
                <a:gd name="T1" fmla="*/ 0 h 115"/>
                <a:gd name="T2" fmla="*/ 36 w 41"/>
                <a:gd name="T3" fmla="*/ 2 h 115"/>
                <a:gd name="T4" fmla="*/ 38 w 41"/>
                <a:gd name="T5" fmla="*/ 4 h 115"/>
                <a:gd name="T6" fmla="*/ 40 w 41"/>
                <a:gd name="T7" fmla="*/ 6 h 115"/>
                <a:gd name="T8" fmla="*/ 41 w 41"/>
                <a:gd name="T9" fmla="*/ 9 h 115"/>
                <a:gd name="T10" fmla="*/ 40 w 41"/>
                <a:gd name="T11" fmla="*/ 11 h 115"/>
                <a:gd name="T12" fmla="*/ 38 w 41"/>
                <a:gd name="T13" fmla="*/ 15 h 115"/>
                <a:gd name="T14" fmla="*/ 36 w 41"/>
                <a:gd name="T15" fmla="*/ 17 h 115"/>
                <a:gd name="T16" fmla="*/ 32 w 41"/>
                <a:gd name="T17" fmla="*/ 17 h 115"/>
                <a:gd name="T18" fmla="*/ 28 w 41"/>
                <a:gd name="T19" fmla="*/ 17 h 115"/>
                <a:gd name="T20" fmla="*/ 26 w 41"/>
                <a:gd name="T21" fmla="*/ 15 h 115"/>
                <a:gd name="T22" fmla="*/ 24 w 41"/>
                <a:gd name="T23" fmla="*/ 11 h 115"/>
                <a:gd name="T24" fmla="*/ 24 w 41"/>
                <a:gd name="T25" fmla="*/ 9 h 115"/>
                <a:gd name="T26" fmla="*/ 24 w 41"/>
                <a:gd name="T27" fmla="*/ 6 h 115"/>
                <a:gd name="T28" fmla="*/ 26 w 41"/>
                <a:gd name="T29" fmla="*/ 4 h 115"/>
                <a:gd name="T30" fmla="*/ 28 w 41"/>
                <a:gd name="T31" fmla="*/ 2 h 115"/>
                <a:gd name="T32" fmla="*/ 32 w 41"/>
                <a:gd name="T33" fmla="*/ 0 h 115"/>
                <a:gd name="T34" fmla="*/ 34 w 41"/>
                <a:gd name="T35" fmla="*/ 34 h 115"/>
                <a:gd name="T36" fmla="*/ 17 w 41"/>
                <a:gd name="T37" fmla="*/ 96 h 115"/>
                <a:gd name="T38" fmla="*/ 15 w 41"/>
                <a:gd name="T39" fmla="*/ 100 h 115"/>
                <a:gd name="T40" fmla="*/ 15 w 41"/>
                <a:gd name="T41" fmla="*/ 104 h 115"/>
                <a:gd name="T42" fmla="*/ 15 w 41"/>
                <a:gd name="T43" fmla="*/ 104 h 115"/>
                <a:gd name="T44" fmla="*/ 15 w 41"/>
                <a:gd name="T45" fmla="*/ 106 h 115"/>
                <a:gd name="T46" fmla="*/ 15 w 41"/>
                <a:gd name="T47" fmla="*/ 106 h 115"/>
                <a:gd name="T48" fmla="*/ 17 w 41"/>
                <a:gd name="T49" fmla="*/ 106 h 115"/>
                <a:gd name="T50" fmla="*/ 17 w 41"/>
                <a:gd name="T51" fmla="*/ 106 h 115"/>
                <a:gd name="T52" fmla="*/ 19 w 41"/>
                <a:gd name="T53" fmla="*/ 104 h 115"/>
                <a:gd name="T54" fmla="*/ 23 w 41"/>
                <a:gd name="T55" fmla="*/ 100 h 115"/>
                <a:gd name="T56" fmla="*/ 26 w 41"/>
                <a:gd name="T57" fmla="*/ 95 h 115"/>
                <a:gd name="T58" fmla="*/ 30 w 41"/>
                <a:gd name="T59" fmla="*/ 96 h 115"/>
                <a:gd name="T60" fmla="*/ 24 w 41"/>
                <a:gd name="T61" fmla="*/ 104 h 115"/>
                <a:gd name="T62" fmla="*/ 17 w 41"/>
                <a:gd name="T63" fmla="*/ 110 h 115"/>
                <a:gd name="T64" fmla="*/ 11 w 41"/>
                <a:gd name="T65" fmla="*/ 113 h 115"/>
                <a:gd name="T66" fmla="*/ 7 w 41"/>
                <a:gd name="T67" fmla="*/ 115 h 115"/>
                <a:gd name="T68" fmla="*/ 4 w 41"/>
                <a:gd name="T69" fmla="*/ 113 h 115"/>
                <a:gd name="T70" fmla="*/ 2 w 41"/>
                <a:gd name="T71" fmla="*/ 113 h 115"/>
                <a:gd name="T72" fmla="*/ 0 w 41"/>
                <a:gd name="T73" fmla="*/ 110 h 115"/>
                <a:gd name="T74" fmla="*/ 0 w 41"/>
                <a:gd name="T75" fmla="*/ 108 h 115"/>
                <a:gd name="T76" fmla="*/ 0 w 41"/>
                <a:gd name="T77" fmla="*/ 104 h 115"/>
                <a:gd name="T78" fmla="*/ 2 w 41"/>
                <a:gd name="T79" fmla="*/ 96 h 115"/>
                <a:gd name="T80" fmla="*/ 15 w 41"/>
                <a:gd name="T81" fmla="*/ 57 h 115"/>
                <a:gd name="T82" fmla="*/ 15 w 41"/>
                <a:gd name="T83" fmla="*/ 51 h 115"/>
                <a:gd name="T84" fmla="*/ 17 w 41"/>
                <a:gd name="T85" fmla="*/ 47 h 115"/>
                <a:gd name="T86" fmla="*/ 17 w 41"/>
                <a:gd name="T87" fmla="*/ 44 h 115"/>
                <a:gd name="T88" fmla="*/ 17 w 41"/>
                <a:gd name="T89" fmla="*/ 44 h 115"/>
                <a:gd name="T90" fmla="*/ 15 w 41"/>
                <a:gd name="T91" fmla="*/ 42 h 115"/>
                <a:gd name="T92" fmla="*/ 15 w 41"/>
                <a:gd name="T93" fmla="*/ 40 h 115"/>
                <a:gd name="T94" fmla="*/ 13 w 41"/>
                <a:gd name="T95" fmla="*/ 40 h 115"/>
                <a:gd name="T96" fmla="*/ 9 w 41"/>
                <a:gd name="T97" fmla="*/ 40 h 115"/>
                <a:gd name="T98" fmla="*/ 6 w 41"/>
                <a:gd name="T99" fmla="*/ 42 h 115"/>
                <a:gd name="T100" fmla="*/ 6 w 41"/>
                <a:gd name="T101" fmla="*/ 38 h 115"/>
                <a:gd name="T102" fmla="*/ 34 w 41"/>
                <a:gd name="T103" fmla="*/ 34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15"/>
                <a:gd name="T158" fmla="*/ 41 w 41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15">
                  <a:moveTo>
                    <a:pt x="32" y="0"/>
                  </a:moveTo>
                  <a:lnTo>
                    <a:pt x="36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8" y="17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close/>
                  <a:moveTo>
                    <a:pt x="34" y="34"/>
                  </a:moveTo>
                  <a:lnTo>
                    <a:pt x="17" y="96"/>
                  </a:lnTo>
                  <a:lnTo>
                    <a:pt x="15" y="100"/>
                  </a:lnTo>
                  <a:lnTo>
                    <a:pt x="15" y="104"/>
                  </a:lnTo>
                  <a:lnTo>
                    <a:pt x="15" y="106"/>
                  </a:lnTo>
                  <a:lnTo>
                    <a:pt x="17" y="106"/>
                  </a:lnTo>
                  <a:lnTo>
                    <a:pt x="19" y="104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6"/>
                  </a:lnTo>
                  <a:lnTo>
                    <a:pt x="24" y="104"/>
                  </a:lnTo>
                  <a:lnTo>
                    <a:pt x="17" y="110"/>
                  </a:lnTo>
                  <a:lnTo>
                    <a:pt x="11" y="113"/>
                  </a:lnTo>
                  <a:lnTo>
                    <a:pt x="7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15" y="57"/>
                  </a:lnTo>
                  <a:lnTo>
                    <a:pt x="15" y="51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1454" y="1324"/>
              <a:ext cx="70" cy="81"/>
            </a:xfrm>
            <a:custGeom>
              <a:avLst/>
              <a:gdLst>
                <a:gd name="T0" fmla="*/ 63 w 70"/>
                <a:gd name="T1" fmla="*/ 57 h 81"/>
                <a:gd name="T2" fmla="*/ 53 w 70"/>
                <a:gd name="T3" fmla="*/ 66 h 81"/>
                <a:gd name="T4" fmla="*/ 46 w 70"/>
                <a:gd name="T5" fmla="*/ 74 h 81"/>
                <a:gd name="T6" fmla="*/ 40 w 70"/>
                <a:gd name="T7" fmla="*/ 78 h 81"/>
                <a:gd name="T8" fmla="*/ 32 w 70"/>
                <a:gd name="T9" fmla="*/ 79 h 81"/>
                <a:gd name="T10" fmla="*/ 27 w 70"/>
                <a:gd name="T11" fmla="*/ 81 h 81"/>
                <a:gd name="T12" fmla="*/ 19 w 70"/>
                <a:gd name="T13" fmla="*/ 79 h 81"/>
                <a:gd name="T14" fmla="*/ 13 w 70"/>
                <a:gd name="T15" fmla="*/ 78 h 81"/>
                <a:gd name="T16" fmla="*/ 8 w 70"/>
                <a:gd name="T17" fmla="*/ 74 h 81"/>
                <a:gd name="T18" fmla="*/ 4 w 70"/>
                <a:gd name="T19" fmla="*/ 68 h 81"/>
                <a:gd name="T20" fmla="*/ 2 w 70"/>
                <a:gd name="T21" fmla="*/ 62 h 81"/>
                <a:gd name="T22" fmla="*/ 0 w 70"/>
                <a:gd name="T23" fmla="*/ 55 h 81"/>
                <a:gd name="T24" fmla="*/ 2 w 70"/>
                <a:gd name="T25" fmla="*/ 45 h 81"/>
                <a:gd name="T26" fmla="*/ 4 w 70"/>
                <a:gd name="T27" fmla="*/ 38 h 81"/>
                <a:gd name="T28" fmla="*/ 8 w 70"/>
                <a:gd name="T29" fmla="*/ 28 h 81"/>
                <a:gd name="T30" fmla="*/ 13 w 70"/>
                <a:gd name="T31" fmla="*/ 21 h 81"/>
                <a:gd name="T32" fmla="*/ 21 w 70"/>
                <a:gd name="T33" fmla="*/ 13 h 81"/>
                <a:gd name="T34" fmla="*/ 29 w 70"/>
                <a:gd name="T35" fmla="*/ 8 h 81"/>
                <a:gd name="T36" fmla="*/ 36 w 70"/>
                <a:gd name="T37" fmla="*/ 4 h 81"/>
                <a:gd name="T38" fmla="*/ 44 w 70"/>
                <a:gd name="T39" fmla="*/ 0 h 81"/>
                <a:gd name="T40" fmla="*/ 53 w 70"/>
                <a:gd name="T41" fmla="*/ 0 h 81"/>
                <a:gd name="T42" fmla="*/ 59 w 70"/>
                <a:gd name="T43" fmla="*/ 0 h 81"/>
                <a:gd name="T44" fmla="*/ 63 w 70"/>
                <a:gd name="T45" fmla="*/ 2 h 81"/>
                <a:gd name="T46" fmla="*/ 66 w 70"/>
                <a:gd name="T47" fmla="*/ 4 h 81"/>
                <a:gd name="T48" fmla="*/ 70 w 70"/>
                <a:gd name="T49" fmla="*/ 8 h 81"/>
                <a:gd name="T50" fmla="*/ 70 w 70"/>
                <a:gd name="T51" fmla="*/ 13 h 81"/>
                <a:gd name="T52" fmla="*/ 70 w 70"/>
                <a:gd name="T53" fmla="*/ 19 h 81"/>
                <a:gd name="T54" fmla="*/ 68 w 70"/>
                <a:gd name="T55" fmla="*/ 23 h 81"/>
                <a:gd name="T56" fmla="*/ 65 w 70"/>
                <a:gd name="T57" fmla="*/ 25 h 81"/>
                <a:gd name="T58" fmla="*/ 61 w 70"/>
                <a:gd name="T59" fmla="*/ 27 h 81"/>
                <a:gd name="T60" fmla="*/ 59 w 70"/>
                <a:gd name="T61" fmla="*/ 25 h 81"/>
                <a:gd name="T62" fmla="*/ 57 w 70"/>
                <a:gd name="T63" fmla="*/ 25 h 81"/>
                <a:gd name="T64" fmla="*/ 55 w 70"/>
                <a:gd name="T65" fmla="*/ 23 h 81"/>
                <a:gd name="T66" fmla="*/ 55 w 70"/>
                <a:gd name="T67" fmla="*/ 19 h 81"/>
                <a:gd name="T68" fmla="*/ 55 w 70"/>
                <a:gd name="T69" fmla="*/ 17 h 81"/>
                <a:gd name="T70" fmla="*/ 55 w 70"/>
                <a:gd name="T71" fmla="*/ 17 h 81"/>
                <a:gd name="T72" fmla="*/ 55 w 70"/>
                <a:gd name="T73" fmla="*/ 15 h 81"/>
                <a:gd name="T74" fmla="*/ 57 w 70"/>
                <a:gd name="T75" fmla="*/ 13 h 81"/>
                <a:gd name="T76" fmla="*/ 59 w 70"/>
                <a:gd name="T77" fmla="*/ 11 h 81"/>
                <a:gd name="T78" fmla="*/ 59 w 70"/>
                <a:gd name="T79" fmla="*/ 10 h 81"/>
                <a:gd name="T80" fmla="*/ 61 w 70"/>
                <a:gd name="T81" fmla="*/ 10 h 81"/>
                <a:gd name="T82" fmla="*/ 61 w 70"/>
                <a:gd name="T83" fmla="*/ 8 h 81"/>
                <a:gd name="T84" fmla="*/ 59 w 70"/>
                <a:gd name="T85" fmla="*/ 6 h 81"/>
                <a:gd name="T86" fmla="*/ 59 w 70"/>
                <a:gd name="T87" fmla="*/ 6 h 81"/>
                <a:gd name="T88" fmla="*/ 55 w 70"/>
                <a:gd name="T89" fmla="*/ 4 h 81"/>
                <a:gd name="T90" fmla="*/ 51 w 70"/>
                <a:gd name="T91" fmla="*/ 4 h 81"/>
                <a:gd name="T92" fmla="*/ 44 w 70"/>
                <a:gd name="T93" fmla="*/ 6 h 81"/>
                <a:gd name="T94" fmla="*/ 36 w 70"/>
                <a:gd name="T95" fmla="*/ 10 h 81"/>
                <a:gd name="T96" fmla="*/ 29 w 70"/>
                <a:gd name="T97" fmla="*/ 17 h 81"/>
                <a:gd name="T98" fmla="*/ 23 w 70"/>
                <a:gd name="T99" fmla="*/ 27 h 81"/>
                <a:gd name="T100" fmla="*/ 19 w 70"/>
                <a:gd name="T101" fmla="*/ 38 h 81"/>
                <a:gd name="T102" fmla="*/ 17 w 70"/>
                <a:gd name="T103" fmla="*/ 51 h 81"/>
                <a:gd name="T104" fmla="*/ 17 w 70"/>
                <a:gd name="T105" fmla="*/ 57 h 81"/>
                <a:gd name="T106" fmla="*/ 19 w 70"/>
                <a:gd name="T107" fmla="*/ 61 h 81"/>
                <a:gd name="T108" fmla="*/ 21 w 70"/>
                <a:gd name="T109" fmla="*/ 64 h 81"/>
                <a:gd name="T110" fmla="*/ 25 w 70"/>
                <a:gd name="T111" fmla="*/ 68 h 81"/>
                <a:gd name="T112" fmla="*/ 29 w 70"/>
                <a:gd name="T113" fmla="*/ 70 h 81"/>
                <a:gd name="T114" fmla="*/ 34 w 70"/>
                <a:gd name="T115" fmla="*/ 70 h 81"/>
                <a:gd name="T116" fmla="*/ 40 w 70"/>
                <a:gd name="T117" fmla="*/ 68 h 81"/>
                <a:gd name="T118" fmla="*/ 46 w 70"/>
                <a:gd name="T119" fmla="*/ 66 h 81"/>
                <a:gd name="T120" fmla="*/ 53 w 70"/>
                <a:gd name="T121" fmla="*/ 62 h 81"/>
                <a:gd name="T122" fmla="*/ 61 w 70"/>
                <a:gd name="T123" fmla="*/ 55 h 81"/>
                <a:gd name="T124" fmla="*/ 63 w 70"/>
                <a:gd name="T125" fmla="*/ 5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3" y="57"/>
                  </a:moveTo>
                  <a:lnTo>
                    <a:pt x="53" y="66"/>
                  </a:lnTo>
                  <a:lnTo>
                    <a:pt x="46" y="74"/>
                  </a:lnTo>
                  <a:lnTo>
                    <a:pt x="40" y="78"/>
                  </a:lnTo>
                  <a:lnTo>
                    <a:pt x="32" y="79"/>
                  </a:lnTo>
                  <a:lnTo>
                    <a:pt x="27" y="81"/>
                  </a:lnTo>
                  <a:lnTo>
                    <a:pt x="19" y="79"/>
                  </a:lnTo>
                  <a:lnTo>
                    <a:pt x="13" y="78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70" y="13"/>
                  </a:lnTo>
                  <a:lnTo>
                    <a:pt x="70" y="19"/>
                  </a:lnTo>
                  <a:lnTo>
                    <a:pt x="68" y="23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9" y="17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70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3" y="62"/>
                  </a:lnTo>
                  <a:lnTo>
                    <a:pt x="61" y="55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Freeform 62"/>
            <p:cNvSpPr>
              <a:spLocks noEditPoints="1"/>
            </p:cNvSpPr>
            <p:nvPr/>
          </p:nvSpPr>
          <p:spPr bwMode="auto">
            <a:xfrm>
              <a:off x="1532" y="1324"/>
              <a:ext cx="85" cy="81"/>
            </a:xfrm>
            <a:custGeom>
              <a:avLst/>
              <a:gdLst>
                <a:gd name="T0" fmla="*/ 66 w 85"/>
                <a:gd name="T1" fmla="*/ 61 h 81"/>
                <a:gd name="T2" fmla="*/ 64 w 85"/>
                <a:gd name="T3" fmla="*/ 70 h 81"/>
                <a:gd name="T4" fmla="*/ 64 w 85"/>
                <a:gd name="T5" fmla="*/ 72 h 81"/>
                <a:gd name="T6" fmla="*/ 66 w 85"/>
                <a:gd name="T7" fmla="*/ 72 h 81"/>
                <a:gd name="T8" fmla="*/ 68 w 85"/>
                <a:gd name="T9" fmla="*/ 72 h 81"/>
                <a:gd name="T10" fmla="*/ 72 w 85"/>
                <a:gd name="T11" fmla="*/ 68 h 81"/>
                <a:gd name="T12" fmla="*/ 77 w 85"/>
                <a:gd name="T13" fmla="*/ 64 h 81"/>
                <a:gd name="T14" fmla="*/ 68 w 85"/>
                <a:gd name="T15" fmla="*/ 76 h 81"/>
                <a:gd name="T16" fmla="*/ 58 w 85"/>
                <a:gd name="T17" fmla="*/ 81 h 81"/>
                <a:gd name="T18" fmla="*/ 53 w 85"/>
                <a:gd name="T19" fmla="*/ 79 h 81"/>
                <a:gd name="T20" fmla="*/ 51 w 85"/>
                <a:gd name="T21" fmla="*/ 74 h 81"/>
                <a:gd name="T22" fmla="*/ 53 w 85"/>
                <a:gd name="T23" fmla="*/ 62 h 81"/>
                <a:gd name="T24" fmla="*/ 47 w 85"/>
                <a:gd name="T25" fmla="*/ 64 h 81"/>
                <a:gd name="T26" fmla="*/ 32 w 85"/>
                <a:gd name="T27" fmla="*/ 76 h 81"/>
                <a:gd name="T28" fmla="*/ 17 w 85"/>
                <a:gd name="T29" fmla="*/ 81 h 81"/>
                <a:gd name="T30" fmla="*/ 5 w 85"/>
                <a:gd name="T31" fmla="*/ 76 h 81"/>
                <a:gd name="T32" fmla="*/ 2 w 85"/>
                <a:gd name="T33" fmla="*/ 66 h 81"/>
                <a:gd name="T34" fmla="*/ 2 w 85"/>
                <a:gd name="T35" fmla="*/ 51 h 81"/>
                <a:gd name="T36" fmla="*/ 9 w 85"/>
                <a:gd name="T37" fmla="*/ 32 h 81"/>
                <a:gd name="T38" fmla="*/ 22 w 85"/>
                <a:gd name="T39" fmla="*/ 13 h 81"/>
                <a:gd name="T40" fmla="*/ 39 w 85"/>
                <a:gd name="T41" fmla="*/ 4 h 81"/>
                <a:gd name="T42" fmla="*/ 53 w 85"/>
                <a:gd name="T43" fmla="*/ 0 h 81"/>
                <a:gd name="T44" fmla="*/ 62 w 85"/>
                <a:gd name="T45" fmla="*/ 2 h 81"/>
                <a:gd name="T46" fmla="*/ 68 w 85"/>
                <a:gd name="T47" fmla="*/ 13 h 81"/>
                <a:gd name="T48" fmla="*/ 85 w 85"/>
                <a:gd name="T49" fmla="*/ 0 h 81"/>
                <a:gd name="T50" fmla="*/ 45 w 85"/>
                <a:gd name="T51" fmla="*/ 6 h 81"/>
                <a:gd name="T52" fmla="*/ 34 w 85"/>
                <a:gd name="T53" fmla="*/ 15 h 81"/>
                <a:gd name="T54" fmla="*/ 22 w 85"/>
                <a:gd name="T55" fmla="*/ 32 h 81"/>
                <a:gd name="T56" fmla="*/ 17 w 85"/>
                <a:gd name="T57" fmla="*/ 49 h 81"/>
                <a:gd name="T58" fmla="*/ 17 w 85"/>
                <a:gd name="T59" fmla="*/ 64 h 81"/>
                <a:gd name="T60" fmla="*/ 22 w 85"/>
                <a:gd name="T61" fmla="*/ 70 h 81"/>
                <a:gd name="T62" fmla="*/ 34 w 85"/>
                <a:gd name="T63" fmla="*/ 70 h 81"/>
                <a:gd name="T64" fmla="*/ 49 w 85"/>
                <a:gd name="T65" fmla="*/ 57 h 81"/>
                <a:gd name="T66" fmla="*/ 62 w 85"/>
                <a:gd name="T67" fmla="*/ 17 h 81"/>
                <a:gd name="T68" fmla="*/ 60 w 85"/>
                <a:gd name="T69" fmla="*/ 8 h 81"/>
                <a:gd name="T70" fmla="*/ 53 w 85"/>
                <a:gd name="T71" fmla="*/ 4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1"/>
                <a:gd name="T110" fmla="*/ 85 w 8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1">
                  <a:moveTo>
                    <a:pt x="85" y="0"/>
                  </a:moveTo>
                  <a:lnTo>
                    <a:pt x="66" y="61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2" y="79"/>
                  </a:lnTo>
                  <a:lnTo>
                    <a:pt x="58" y="81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5" y="57"/>
                  </a:lnTo>
                  <a:lnTo>
                    <a:pt x="47" y="64"/>
                  </a:lnTo>
                  <a:lnTo>
                    <a:pt x="39" y="72"/>
                  </a:lnTo>
                  <a:lnTo>
                    <a:pt x="32" y="76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2" y="13"/>
                  </a:lnTo>
                  <a:lnTo>
                    <a:pt x="32" y="8"/>
                  </a:lnTo>
                  <a:lnTo>
                    <a:pt x="39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68" y="13"/>
                  </a:lnTo>
                  <a:lnTo>
                    <a:pt x="70" y="4"/>
                  </a:lnTo>
                  <a:lnTo>
                    <a:pt x="85" y="0"/>
                  </a:lnTo>
                  <a:close/>
                  <a:moveTo>
                    <a:pt x="53" y="4"/>
                  </a:moveTo>
                  <a:lnTo>
                    <a:pt x="45" y="6"/>
                  </a:lnTo>
                  <a:lnTo>
                    <a:pt x="39" y="10"/>
                  </a:lnTo>
                  <a:lnTo>
                    <a:pt x="34" y="15"/>
                  </a:lnTo>
                  <a:lnTo>
                    <a:pt x="28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34" y="70"/>
                  </a:lnTo>
                  <a:lnTo>
                    <a:pt x="41" y="64"/>
                  </a:lnTo>
                  <a:lnTo>
                    <a:pt x="49" y="57"/>
                  </a:lnTo>
                  <a:lnTo>
                    <a:pt x="60" y="38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1623" y="1281"/>
              <a:ext cx="45" cy="124"/>
            </a:xfrm>
            <a:custGeom>
              <a:avLst/>
              <a:gdLst>
                <a:gd name="T0" fmla="*/ 45 w 45"/>
                <a:gd name="T1" fmla="*/ 0 h 124"/>
                <a:gd name="T2" fmla="*/ 17 w 45"/>
                <a:gd name="T3" fmla="*/ 102 h 124"/>
                <a:gd name="T4" fmla="*/ 15 w 45"/>
                <a:gd name="T5" fmla="*/ 107 h 124"/>
                <a:gd name="T6" fmla="*/ 15 w 45"/>
                <a:gd name="T7" fmla="*/ 109 h 124"/>
                <a:gd name="T8" fmla="*/ 15 w 45"/>
                <a:gd name="T9" fmla="*/ 111 h 124"/>
                <a:gd name="T10" fmla="*/ 15 w 45"/>
                <a:gd name="T11" fmla="*/ 113 h 124"/>
                <a:gd name="T12" fmla="*/ 15 w 45"/>
                <a:gd name="T13" fmla="*/ 113 h 124"/>
                <a:gd name="T14" fmla="*/ 17 w 45"/>
                <a:gd name="T15" fmla="*/ 115 h 124"/>
                <a:gd name="T16" fmla="*/ 17 w 45"/>
                <a:gd name="T17" fmla="*/ 115 h 124"/>
                <a:gd name="T18" fmla="*/ 18 w 45"/>
                <a:gd name="T19" fmla="*/ 115 h 124"/>
                <a:gd name="T20" fmla="*/ 20 w 45"/>
                <a:gd name="T21" fmla="*/ 113 h 124"/>
                <a:gd name="T22" fmla="*/ 24 w 45"/>
                <a:gd name="T23" fmla="*/ 109 h 124"/>
                <a:gd name="T24" fmla="*/ 30 w 45"/>
                <a:gd name="T25" fmla="*/ 102 h 124"/>
                <a:gd name="T26" fmla="*/ 34 w 45"/>
                <a:gd name="T27" fmla="*/ 105 h 124"/>
                <a:gd name="T28" fmla="*/ 28 w 45"/>
                <a:gd name="T29" fmla="*/ 111 h 124"/>
                <a:gd name="T30" fmla="*/ 22 w 45"/>
                <a:gd name="T31" fmla="*/ 117 h 124"/>
                <a:gd name="T32" fmla="*/ 17 w 45"/>
                <a:gd name="T33" fmla="*/ 121 h 124"/>
                <a:gd name="T34" fmla="*/ 13 w 45"/>
                <a:gd name="T35" fmla="*/ 122 h 124"/>
                <a:gd name="T36" fmla="*/ 7 w 45"/>
                <a:gd name="T37" fmla="*/ 124 h 124"/>
                <a:gd name="T38" fmla="*/ 5 w 45"/>
                <a:gd name="T39" fmla="*/ 122 h 124"/>
                <a:gd name="T40" fmla="*/ 1 w 45"/>
                <a:gd name="T41" fmla="*/ 122 h 124"/>
                <a:gd name="T42" fmla="*/ 0 w 45"/>
                <a:gd name="T43" fmla="*/ 119 h 124"/>
                <a:gd name="T44" fmla="*/ 0 w 45"/>
                <a:gd name="T45" fmla="*/ 117 h 124"/>
                <a:gd name="T46" fmla="*/ 0 w 45"/>
                <a:gd name="T47" fmla="*/ 113 h 124"/>
                <a:gd name="T48" fmla="*/ 1 w 45"/>
                <a:gd name="T49" fmla="*/ 109 h 124"/>
                <a:gd name="T50" fmla="*/ 1 w 45"/>
                <a:gd name="T51" fmla="*/ 104 h 124"/>
                <a:gd name="T52" fmla="*/ 26 w 45"/>
                <a:gd name="T53" fmla="*/ 20 h 124"/>
                <a:gd name="T54" fmla="*/ 28 w 45"/>
                <a:gd name="T55" fmla="*/ 15 h 124"/>
                <a:gd name="T56" fmla="*/ 30 w 45"/>
                <a:gd name="T57" fmla="*/ 11 h 124"/>
                <a:gd name="T58" fmla="*/ 30 w 45"/>
                <a:gd name="T59" fmla="*/ 9 h 124"/>
                <a:gd name="T60" fmla="*/ 30 w 45"/>
                <a:gd name="T61" fmla="*/ 9 h 124"/>
                <a:gd name="T62" fmla="*/ 28 w 45"/>
                <a:gd name="T63" fmla="*/ 7 h 124"/>
                <a:gd name="T64" fmla="*/ 26 w 45"/>
                <a:gd name="T65" fmla="*/ 5 h 124"/>
                <a:gd name="T66" fmla="*/ 22 w 45"/>
                <a:gd name="T67" fmla="*/ 5 h 124"/>
                <a:gd name="T68" fmla="*/ 20 w 45"/>
                <a:gd name="T69" fmla="*/ 5 h 124"/>
                <a:gd name="T70" fmla="*/ 17 w 45"/>
                <a:gd name="T71" fmla="*/ 5 h 124"/>
                <a:gd name="T72" fmla="*/ 17 w 45"/>
                <a:gd name="T73" fmla="*/ 1 h 124"/>
                <a:gd name="T74" fmla="*/ 45 w 45"/>
                <a:gd name="T75" fmla="*/ 0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124"/>
                <a:gd name="T116" fmla="*/ 45 w 45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124">
                  <a:moveTo>
                    <a:pt x="45" y="0"/>
                  </a:moveTo>
                  <a:lnTo>
                    <a:pt x="17" y="102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20" y="113"/>
                  </a:lnTo>
                  <a:lnTo>
                    <a:pt x="24" y="109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28" y="111"/>
                  </a:lnTo>
                  <a:lnTo>
                    <a:pt x="22" y="117"/>
                  </a:lnTo>
                  <a:lnTo>
                    <a:pt x="17" y="121"/>
                  </a:lnTo>
                  <a:lnTo>
                    <a:pt x="13" y="122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1" y="122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9"/>
                  </a:lnTo>
                  <a:lnTo>
                    <a:pt x="1" y="10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2233" y="1252"/>
              <a:ext cx="74" cy="153"/>
            </a:xfrm>
            <a:custGeom>
              <a:avLst/>
              <a:gdLst>
                <a:gd name="T0" fmla="*/ 0 w 74"/>
                <a:gd name="T1" fmla="*/ 44 h 153"/>
                <a:gd name="T2" fmla="*/ 15 w 74"/>
                <a:gd name="T3" fmla="*/ 44 h 153"/>
                <a:gd name="T4" fmla="*/ 15 w 74"/>
                <a:gd name="T5" fmla="*/ 36 h 153"/>
                <a:gd name="T6" fmla="*/ 17 w 74"/>
                <a:gd name="T7" fmla="*/ 27 h 153"/>
                <a:gd name="T8" fmla="*/ 17 w 74"/>
                <a:gd name="T9" fmla="*/ 21 h 153"/>
                <a:gd name="T10" fmla="*/ 19 w 74"/>
                <a:gd name="T11" fmla="*/ 15 h 153"/>
                <a:gd name="T12" fmla="*/ 23 w 74"/>
                <a:gd name="T13" fmla="*/ 10 h 153"/>
                <a:gd name="T14" fmla="*/ 31 w 74"/>
                <a:gd name="T15" fmla="*/ 4 h 153"/>
                <a:gd name="T16" fmla="*/ 36 w 74"/>
                <a:gd name="T17" fmla="*/ 2 h 153"/>
                <a:gd name="T18" fmla="*/ 42 w 74"/>
                <a:gd name="T19" fmla="*/ 0 h 153"/>
                <a:gd name="T20" fmla="*/ 49 w 74"/>
                <a:gd name="T21" fmla="*/ 0 h 153"/>
                <a:gd name="T22" fmla="*/ 61 w 74"/>
                <a:gd name="T23" fmla="*/ 0 h 153"/>
                <a:gd name="T24" fmla="*/ 74 w 74"/>
                <a:gd name="T25" fmla="*/ 4 h 153"/>
                <a:gd name="T26" fmla="*/ 70 w 74"/>
                <a:gd name="T27" fmla="*/ 23 h 153"/>
                <a:gd name="T28" fmla="*/ 63 w 74"/>
                <a:gd name="T29" fmla="*/ 23 h 153"/>
                <a:gd name="T30" fmla="*/ 57 w 74"/>
                <a:gd name="T31" fmla="*/ 21 h 153"/>
                <a:gd name="T32" fmla="*/ 51 w 74"/>
                <a:gd name="T33" fmla="*/ 23 h 153"/>
                <a:gd name="T34" fmla="*/ 48 w 74"/>
                <a:gd name="T35" fmla="*/ 25 h 153"/>
                <a:gd name="T36" fmla="*/ 46 w 74"/>
                <a:gd name="T37" fmla="*/ 27 h 153"/>
                <a:gd name="T38" fmla="*/ 46 w 74"/>
                <a:gd name="T39" fmla="*/ 30 h 153"/>
                <a:gd name="T40" fmla="*/ 46 w 74"/>
                <a:gd name="T41" fmla="*/ 36 h 153"/>
                <a:gd name="T42" fmla="*/ 46 w 74"/>
                <a:gd name="T43" fmla="*/ 44 h 153"/>
                <a:gd name="T44" fmla="*/ 66 w 74"/>
                <a:gd name="T45" fmla="*/ 44 h 153"/>
                <a:gd name="T46" fmla="*/ 66 w 74"/>
                <a:gd name="T47" fmla="*/ 66 h 153"/>
                <a:gd name="T48" fmla="*/ 46 w 74"/>
                <a:gd name="T49" fmla="*/ 66 h 153"/>
                <a:gd name="T50" fmla="*/ 46 w 74"/>
                <a:gd name="T51" fmla="*/ 153 h 153"/>
                <a:gd name="T52" fmla="*/ 15 w 74"/>
                <a:gd name="T53" fmla="*/ 153 h 153"/>
                <a:gd name="T54" fmla="*/ 15 w 74"/>
                <a:gd name="T55" fmla="*/ 66 h 153"/>
                <a:gd name="T56" fmla="*/ 0 w 74"/>
                <a:gd name="T57" fmla="*/ 66 h 153"/>
                <a:gd name="T58" fmla="*/ 0 w 74"/>
                <a:gd name="T59" fmla="*/ 44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53"/>
                <a:gd name="T92" fmla="*/ 74 w 7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53">
                  <a:moveTo>
                    <a:pt x="0" y="44"/>
                  </a:moveTo>
                  <a:lnTo>
                    <a:pt x="15" y="44"/>
                  </a:lnTo>
                  <a:lnTo>
                    <a:pt x="15" y="36"/>
                  </a:lnTo>
                  <a:lnTo>
                    <a:pt x="17" y="27"/>
                  </a:lnTo>
                  <a:lnTo>
                    <a:pt x="17" y="21"/>
                  </a:lnTo>
                  <a:lnTo>
                    <a:pt x="19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4" y="4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6" y="44"/>
                  </a:lnTo>
                  <a:lnTo>
                    <a:pt x="66" y="44"/>
                  </a:lnTo>
                  <a:lnTo>
                    <a:pt x="66" y="66"/>
                  </a:lnTo>
                  <a:lnTo>
                    <a:pt x="46" y="66"/>
                  </a:lnTo>
                  <a:lnTo>
                    <a:pt x="46" y="153"/>
                  </a:lnTo>
                  <a:lnTo>
                    <a:pt x="15" y="153"/>
                  </a:lnTo>
                  <a:lnTo>
                    <a:pt x="15" y="66"/>
                  </a:lnTo>
                  <a:lnTo>
                    <a:pt x="0" y="6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Freeform 65"/>
            <p:cNvSpPr>
              <a:spLocks noEditPoints="1"/>
            </p:cNvSpPr>
            <p:nvPr/>
          </p:nvSpPr>
          <p:spPr bwMode="auto">
            <a:xfrm>
              <a:off x="2606" y="1294"/>
              <a:ext cx="115" cy="115"/>
            </a:xfrm>
            <a:custGeom>
              <a:avLst/>
              <a:gdLst>
                <a:gd name="T0" fmla="*/ 0 w 115"/>
                <a:gd name="T1" fmla="*/ 55 h 115"/>
                <a:gd name="T2" fmla="*/ 0 w 115"/>
                <a:gd name="T3" fmla="*/ 45 h 115"/>
                <a:gd name="T4" fmla="*/ 4 w 115"/>
                <a:gd name="T5" fmla="*/ 36 h 115"/>
                <a:gd name="T6" fmla="*/ 7 w 115"/>
                <a:gd name="T7" fmla="*/ 28 h 115"/>
                <a:gd name="T8" fmla="*/ 13 w 115"/>
                <a:gd name="T9" fmla="*/ 19 h 115"/>
                <a:gd name="T10" fmla="*/ 19 w 115"/>
                <a:gd name="T11" fmla="*/ 13 h 115"/>
                <a:gd name="T12" fmla="*/ 28 w 115"/>
                <a:gd name="T13" fmla="*/ 7 h 115"/>
                <a:gd name="T14" fmla="*/ 36 w 115"/>
                <a:gd name="T15" fmla="*/ 4 h 115"/>
                <a:gd name="T16" fmla="*/ 47 w 115"/>
                <a:gd name="T17" fmla="*/ 0 h 115"/>
                <a:gd name="T18" fmla="*/ 57 w 115"/>
                <a:gd name="T19" fmla="*/ 0 h 115"/>
                <a:gd name="T20" fmla="*/ 79 w 115"/>
                <a:gd name="T21" fmla="*/ 4 h 115"/>
                <a:gd name="T22" fmla="*/ 98 w 115"/>
                <a:gd name="T23" fmla="*/ 15 h 115"/>
                <a:gd name="T24" fmla="*/ 109 w 115"/>
                <a:gd name="T25" fmla="*/ 34 h 115"/>
                <a:gd name="T26" fmla="*/ 115 w 115"/>
                <a:gd name="T27" fmla="*/ 57 h 115"/>
                <a:gd name="T28" fmla="*/ 109 w 115"/>
                <a:gd name="T29" fmla="*/ 79 h 115"/>
                <a:gd name="T30" fmla="*/ 98 w 115"/>
                <a:gd name="T31" fmla="*/ 98 h 115"/>
                <a:gd name="T32" fmla="*/ 79 w 115"/>
                <a:gd name="T33" fmla="*/ 109 h 115"/>
                <a:gd name="T34" fmla="*/ 57 w 115"/>
                <a:gd name="T35" fmla="*/ 115 h 115"/>
                <a:gd name="T36" fmla="*/ 47 w 115"/>
                <a:gd name="T37" fmla="*/ 113 h 115"/>
                <a:gd name="T38" fmla="*/ 38 w 115"/>
                <a:gd name="T39" fmla="*/ 111 h 115"/>
                <a:gd name="T40" fmla="*/ 28 w 115"/>
                <a:gd name="T41" fmla="*/ 108 h 115"/>
                <a:gd name="T42" fmla="*/ 19 w 115"/>
                <a:gd name="T43" fmla="*/ 102 h 115"/>
                <a:gd name="T44" fmla="*/ 13 w 115"/>
                <a:gd name="T45" fmla="*/ 96 h 115"/>
                <a:gd name="T46" fmla="*/ 7 w 115"/>
                <a:gd name="T47" fmla="*/ 87 h 115"/>
                <a:gd name="T48" fmla="*/ 2 w 115"/>
                <a:gd name="T49" fmla="*/ 74 h 115"/>
                <a:gd name="T50" fmla="*/ 0 w 115"/>
                <a:gd name="T51" fmla="*/ 55 h 115"/>
                <a:gd name="T52" fmla="*/ 28 w 115"/>
                <a:gd name="T53" fmla="*/ 57 h 115"/>
                <a:gd name="T54" fmla="*/ 30 w 115"/>
                <a:gd name="T55" fmla="*/ 68 h 115"/>
                <a:gd name="T56" fmla="*/ 32 w 115"/>
                <a:gd name="T57" fmla="*/ 75 h 115"/>
                <a:gd name="T58" fmla="*/ 38 w 115"/>
                <a:gd name="T59" fmla="*/ 83 h 115"/>
                <a:gd name="T60" fmla="*/ 43 w 115"/>
                <a:gd name="T61" fmla="*/ 89 h 115"/>
                <a:gd name="T62" fmla="*/ 49 w 115"/>
                <a:gd name="T63" fmla="*/ 91 h 115"/>
                <a:gd name="T64" fmla="*/ 57 w 115"/>
                <a:gd name="T65" fmla="*/ 92 h 115"/>
                <a:gd name="T66" fmla="*/ 64 w 115"/>
                <a:gd name="T67" fmla="*/ 91 h 115"/>
                <a:gd name="T68" fmla="*/ 72 w 115"/>
                <a:gd name="T69" fmla="*/ 89 h 115"/>
                <a:gd name="T70" fmla="*/ 77 w 115"/>
                <a:gd name="T71" fmla="*/ 83 h 115"/>
                <a:gd name="T72" fmla="*/ 83 w 115"/>
                <a:gd name="T73" fmla="*/ 75 h 115"/>
                <a:gd name="T74" fmla="*/ 85 w 115"/>
                <a:gd name="T75" fmla="*/ 68 h 115"/>
                <a:gd name="T76" fmla="*/ 85 w 115"/>
                <a:gd name="T77" fmla="*/ 57 h 115"/>
                <a:gd name="T78" fmla="*/ 85 w 115"/>
                <a:gd name="T79" fmla="*/ 47 h 115"/>
                <a:gd name="T80" fmla="*/ 83 w 115"/>
                <a:gd name="T81" fmla="*/ 38 h 115"/>
                <a:gd name="T82" fmla="*/ 77 w 115"/>
                <a:gd name="T83" fmla="*/ 30 h 115"/>
                <a:gd name="T84" fmla="*/ 72 w 115"/>
                <a:gd name="T85" fmla="*/ 26 h 115"/>
                <a:gd name="T86" fmla="*/ 64 w 115"/>
                <a:gd name="T87" fmla="*/ 23 h 115"/>
                <a:gd name="T88" fmla="*/ 57 w 115"/>
                <a:gd name="T89" fmla="*/ 23 h 115"/>
                <a:gd name="T90" fmla="*/ 49 w 115"/>
                <a:gd name="T91" fmla="*/ 23 h 115"/>
                <a:gd name="T92" fmla="*/ 43 w 115"/>
                <a:gd name="T93" fmla="*/ 26 h 115"/>
                <a:gd name="T94" fmla="*/ 38 w 115"/>
                <a:gd name="T95" fmla="*/ 30 h 115"/>
                <a:gd name="T96" fmla="*/ 32 w 115"/>
                <a:gd name="T97" fmla="*/ 38 h 115"/>
                <a:gd name="T98" fmla="*/ 30 w 115"/>
                <a:gd name="T99" fmla="*/ 47 h 115"/>
                <a:gd name="T100" fmla="*/ 28 w 115"/>
                <a:gd name="T101" fmla="*/ 57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15"/>
                <a:gd name="T155" fmla="*/ 115 w 115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15">
                  <a:moveTo>
                    <a:pt x="0" y="55"/>
                  </a:moveTo>
                  <a:lnTo>
                    <a:pt x="0" y="45"/>
                  </a:lnTo>
                  <a:lnTo>
                    <a:pt x="4" y="36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19" y="13"/>
                  </a:lnTo>
                  <a:lnTo>
                    <a:pt x="28" y="7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9" y="4"/>
                  </a:lnTo>
                  <a:lnTo>
                    <a:pt x="98" y="15"/>
                  </a:lnTo>
                  <a:lnTo>
                    <a:pt x="109" y="34"/>
                  </a:lnTo>
                  <a:lnTo>
                    <a:pt x="115" y="57"/>
                  </a:lnTo>
                  <a:lnTo>
                    <a:pt x="109" y="79"/>
                  </a:lnTo>
                  <a:lnTo>
                    <a:pt x="98" y="98"/>
                  </a:lnTo>
                  <a:lnTo>
                    <a:pt x="79" y="109"/>
                  </a:lnTo>
                  <a:lnTo>
                    <a:pt x="57" y="115"/>
                  </a:lnTo>
                  <a:lnTo>
                    <a:pt x="47" y="113"/>
                  </a:lnTo>
                  <a:lnTo>
                    <a:pt x="38" y="111"/>
                  </a:lnTo>
                  <a:lnTo>
                    <a:pt x="28" y="108"/>
                  </a:lnTo>
                  <a:lnTo>
                    <a:pt x="19" y="102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2" y="74"/>
                  </a:lnTo>
                  <a:lnTo>
                    <a:pt x="0" y="55"/>
                  </a:lnTo>
                  <a:close/>
                  <a:moveTo>
                    <a:pt x="28" y="57"/>
                  </a:moveTo>
                  <a:lnTo>
                    <a:pt x="30" y="68"/>
                  </a:lnTo>
                  <a:lnTo>
                    <a:pt x="32" y="75"/>
                  </a:lnTo>
                  <a:lnTo>
                    <a:pt x="38" y="83"/>
                  </a:lnTo>
                  <a:lnTo>
                    <a:pt x="43" y="89"/>
                  </a:lnTo>
                  <a:lnTo>
                    <a:pt x="49" y="91"/>
                  </a:lnTo>
                  <a:lnTo>
                    <a:pt x="57" y="92"/>
                  </a:lnTo>
                  <a:lnTo>
                    <a:pt x="64" y="91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3" y="75"/>
                  </a:lnTo>
                  <a:lnTo>
                    <a:pt x="85" y="68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3" y="38"/>
                  </a:lnTo>
                  <a:lnTo>
                    <a:pt x="77" y="30"/>
                  </a:lnTo>
                  <a:lnTo>
                    <a:pt x="72" y="26"/>
                  </a:lnTo>
                  <a:lnTo>
                    <a:pt x="64" y="23"/>
                  </a:lnTo>
                  <a:lnTo>
                    <a:pt x="57" y="23"/>
                  </a:lnTo>
                  <a:lnTo>
                    <a:pt x="49" y="23"/>
                  </a:lnTo>
                  <a:lnTo>
                    <a:pt x="43" y="26"/>
                  </a:lnTo>
                  <a:lnTo>
                    <a:pt x="38" y="30"/>
                  </a:lnTo>
                  <a:lnTo>
                    <a:pt x="32" y="38"/>
                  </a:lnTo>
                  <a:lnTo>
                    <a:pt x="30" y="4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2948" y="1296"/>
              <a:ext cx="114" cy="109"/>
            </a:xfrm>
            <a:custGeom>
              <a:avLst/>
              <a:gdLst>
                <a:gd name="T0" fmla="*/ 0 w 114"/>
                <a:gd name="T1" fmla="*/ 109 h 109"/>
                <a:gd name="T2" fmla="*/ 40 w 114"/>
                <a:gd name="T3" fmla="*/ 53 h 109"/>
                <a:gd name="T4" fmla="*/ 4 w 114"/>
                <a:gd name="T5" fmla="*/ 0 h 109"/>
                <a:gd name="T6" fmla="*/ 38 w 114"/>
                <a:gd name="T7" fmla="*/ 0 h 109"/>
                <a:gd name="T8" fmla="*/ 57 w 114"/>
                <a:gd name="T9" fmla="*/ 30 h 109"/>
                <a:gd name="T10" fmla="*/ 76 w 114"/>
                <a:gd name="T11" fmla="*/ 0 h 109"/>
                <a:gd name="T12" fmla="*/ 110 w 114"/>
                <a:gd name="T13" fmla="*/ 0 h 109"/>
                <a:gd name="T14" fmla="*/ 74 w 114"/>
                <a:gd name="T15" fmla="*/ 53 h 109"/>
                <a:gd name="T16" fmla="*/ 114 w 114"/>
                <a:gd name="T17" fmla="*/ 109 h 109"/>
                <a:gd name="T18" fmla="*/ 79 w 114"/>
                <a:gd name="T19" fmla="*/ 109 h 109"/>
                <a:gd name="T20" fmla="*/ 57 w 114"/>
                <a:gd name="T21" fmla="*/ 75 h 109"/>
                <a:gd name="T22" fmla="*/ 34 w 114"/>
                <a:gd name="T23" fmla="*/ 109 h 109"/>
                <a:gd name="T24" fmla="*/ 0 w 114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9"/>
                <a:gd name="T41" fmla="*/ 114 w 114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9">
                  <a:moveTo>
                    <a:pt x="0" y="109"/>
                  </a:moveTo>
                  <a:lnTo>
                    <a:pt x="40" y="53"/>
                  </a:lnTo>
                  <a:lnTo>
                    <a:pt x="4" y="0"/>
                  </a:lnTo>
                  <a:lnTo>
                    <a:pt x="38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74" y="53"/>
                  </a:lnTo>
                  <a:lnTo>
                    <a:pt x="114" y="109"/>
                  </a:lnTo>
                  <a:lnTo>
                    <a:pt x="79" y="109"/>
                  </a:lnTo>
                  <a:lnTo>
                    <a:pt x="57" y="75"/>
                  </a:lnTo>
                  <a:lnTo>
                    <a:pt x="34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3275" y="1303"/>
              <a:ext cx="83" cy="85"/>
            </a:xfrm>
            <a:custGeom>
              <a:avLst/>
              <a:gdLst>
                <a:gd name="T0" fmla="*/ 30 w 83"/>
                <a:gd name="T1" fmla="*/ 85 h 85"/>
                <a:gd name="T2" fmla="*/ 30 w 83"/>
                <a:gd name="T3" fmla="*/ 53 h 85"/>
                <a:gd name="T4" fmla="*/ 0 w 83"/>
                <a:gd name="T5" fmla="*/ 53 h 85"/>
                <a:gd name="T6" fmla="*/ 0 w 83"/>
                <a:gd name="T7" fmla="*/ 32 h 85"/>
                <a:gd name="T8" fmla="*/ 30 w 83"/>
                <a:gd name="T9" fmla="*/ 32 h 85"/>
                <a:gd name="T10" fmla="*/ 30 w 83"/>
                <a:gd name="T11" fmla="*/ 0 h 85"/>
                <a:gd name="T12" fmla="*/ 53 w 83"/>
                <a:gd name="T13" fmla="*/ 0 h 85"/>
                <a:gd name="T14" fmla="*/ 53 w 83"/>
                <a:gd name="T15" fmla="*/ 32 h 85"/>
                <a:gd name="T16" fmla="*/ 83 w 83"/>
                <a:gd name="T17" fmla="*/ 32 h 85"/>
                <a:gd name="T18" fmla="*/ 83 w 83"/>
                <a:gd name="T19" fmla="*/ 53 h 85"/>
                <a:gd name="T20" fmla="*/ 53 w 83"/>
                <a:gd name="T21" fmla="*/ 53 h 85"/>
                <a:gd name="T22" fmla="*/ 53 w 83"/>
                <a:gd name="T23" fmla="*/ 85 h 85"/>
                <a:gd name="T24" fmla="*/ 30 w 83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85"/>
                <a:gd name="T41" fmla="*/ 83 w 8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3" y="32"/>
                  </a:lnTo>
                  <a:lnTo>
                    <a:pt x="83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3379" y="1284"/>
              <a:ext cx="97" cy="121"/>
            </a:xfrm>
            <a:custGeom>
              <a:avLst/>
              <a:gdLst>
                <a:gd name="T0" fmla="*/ 0 w 97"/>
                <a:gd name="T1" fmla="*/ 121 h 121"/>
                <a:gd name="T2" fmla="*/ 0 w 97"/>
                <a:gd name="T3" fmla="*/ 0 h 121"/>
                <a:gd name="T4" fmla="*/ 23 w 97"/>
                <a:gd name="T5" fmla="*/ 0 h 121"/>
                <a:gd name="T6" fmla="*/ 74 w 97"/>
                <a:gd name="T7" fmla="*/ 82 h 121"/>
                <a:gd name="T8" fmla="*/ 74 w 97"/>
                <a:gd name="T9" fmla="*/ 0 h 121"/>
                <a:gd name="T10" fmla="*/ 97 w 97"/>
                <a:gd name="T11" fmla="*/ 0 h 121"/>
                <a:gd name="T12" fmla="*/ 97 w 97"/>
                <a:gd name="T13" fmla="*/ 121 h 121"/>
                <a:gd name="T14" fmla="*/ 72 w 97"/>
                <a:gd name="T15" fmla="*/ 121 h 121"/>
                <a:gd name="T16" fmla="*/ 23 w 97"/>
                <a:gd name="T17" fmla="*/ 42 h 121"/>
                <a:gd name="T18" fmla="*/ 23 w 97"/>
                <a:gd name="T19" fmla="*/ 121 h 121"/>
                <a:gd name="T20" fmla="*/ 0 w 97"/>
                <a:gd name="T21" fmla="*/ 12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21"/>
                <a:gd name="T35" fmla="*/ 97 w 9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21">
                  <a:moveTo>
                    <a:pt x="0" y="121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21"/>
                  </a:lnTo>
                  <a:lnTo>
                    <a:pt x="72" y="121"/>
                  </a:lnTo>
                  <a:lnTo>
                    <a:pt x="23" y="42"/>
                  </a:lnTo>
                  <a:lnTo>
                    <a:pt x="23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3606" y="1303"/>
              <a:ext cx="85" cy="85"/>
            </a:xfrm>
            <a:custGeom>
              <a:avLst/>
              <a:gdLst>
                <a:gd name="T0" fmla="*/ 32 w 85"/>
                <a:gd name="T1" fmla="*/ 85 h 85"/>
                <a:gd name="T2" fmla="*/ 32 w 85"/>
                <a:gd name="T3" fmla="*/ 53 h 85"/>
                <a:gd name="T4" fmla="*/ 0 w 85"/>
                <a:gd name="T5" fmla="*/ 53 h 85"/>
                <a:gd name="T6" fmla="*/ 0 w 85"/>
                <a:gd name="T7" fmla="*/ 32 h 85"/>
                <a:gd name="T8" fmla="*/ 32 w 85"/>
                <a:gd name="T9" fmla="*/ 32 h 85"/>
                <a:gd name="T10" fmla="*/ 32 w 85"/>
                <a:gd name="T11" fmla="*/ 0 h 85"/>
                <a:gd name="T12" fmla="*/ 53 w 85"/>
                <a:gd name="T13" fmla="*/ 0 h 85"/>
                <a:gd name="T14" fmla="*/ 53 w 85"/>
                <a:gd name="T15" fmla="*/ 32 h 85"/>
                <a:gd name="T16" fmla="*/ 85 w 85"/>
                <a:gd name="T17" fmla="*/ 32 h 85"/>
                <a:gd name="T18" fmla="*/ 85 w 85"/>
                <a:gd name="T19" fmla="*/ 53 h 85"/>
                <a:gd name="T20" fmla="*/ 53 w 85"/>
                <a:gd name="T21" fmla="*/ 53 h 85"/>
                <a:gd name="T22" fmla="*/ 53 w 85"/>
                <a:gd name="T23" fmla="*/ 85 h 85"/>
                <a:gd name="T24" fmla="*/ 32 w 85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5"/>
                <a:gd name="T41" fmla="*/ 85 w 85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5">
                  <a:moveTo>
                    <a:pt x="32" y="85"/>
                  </a:moveTo>
                  <a:lnTo>
                    <a:pt x="32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5" y="32"/>
                  </a:lnTo>
                  <a:lnTo>
                    <a:pt x="85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Freeform 70"/>
            <p:cNvSpPr>
              <a:spLocks noEditPoints="1"/>
            </p:cNvSpPr>
            <p:nvPr/>
          </p:nvSpPr>
          <p:spPr bwMode="auto">
            <a:xfrm>
              <a:off x="3710" y="1284"/>
              <a:ext cx="93" cy="121"/>
            </a:xfrm>
            <a:custGeom>
              <a:avLst/>
              <a:gdLst>
                <a:gd name="T0" fmla="*/ 0 w 93"/>
                <a:gd name="T1" fmla="*/ 121 h 121"/>
                <a:gd name="T2" fmla="*/ 0 w 93"/>
                <a:gd name="T3" fmla="*/ 0 h 121"/>
                <a:gd name="T4" fmla="*/ 40 w 93"/>
                <a:gd name="T5" fmla="*/ 0 h 121"/>
                <a:gd name="T6" fmla="*/ 49 w 93"/>
                <a:gd name="T7" fmla="*/ 0 h 121"/>
                <a:gd name="T8" fmla="*/ 59 w 93"/>
                <a:gd name="T9" fmla="*/ 0 h 121"/>
                <a:gd name="T10" fmla="*/ 64 w 93"/>
                <a:gd name="T11" fmla="*/ 2 h 121"/>
                <a:gd name="T12" fmla="*/ 68 w 93"/>
                <a:gd name="T13" fmla="*/ 2 h 121"/>
                <a:gd name="T14" fmla="*/ 76 w 93"/>
                <a:gd name="T15" fmla="*/ 4 h 121"/>
                <a:gd name="T16" fmla="*/ 81 w 93"/>
                <a:gd name="T17" fmla="*/ 8 h 121"/>
                <a:gd name="T18" fmla="*/ 87 w 93"/>
                <a:gd name="T19" fmla="*/ 14 h 121"/>
                <a:gd name="T20" fmla="*/ 91 w 93"/>
                <a:gd name="T21" fmla="*/ 21 h 121"/>
                <a:gd name="T22" fmla="*/ 93 w 93"/>
                <a:gd name="T23" fmla="*/ 29 h 121"/>
                <a:gd name="T24" fmla="*/ 93 w 93"/>
                <a:gd name="T25" fmla="*/ 38 h 121"/>
                <a:gd name="T26" fmla="*/ 93 w 93"/>
                <a:gd name="T27" fmla="*/ 46 h 121"/>
                <a:gd name="T28" fmla="*/ 91 w 93"/>
                <a:gd name="T29" fmla="*/ 51 h 121"/>
                <a:gd name="T30" fmla="*/ 89 w 93"/>
                <a:gd name="T31" fmla="*/ 57 h 121"/>
                <a:gd name="T32" fmla="*/ 85 w 93"/>
                <a:gd name="T33" fmla="*/ 63 h 121"/>
                <a:gd name="T34" fmla="*/ 80 w 93"/>
                <a:gd name="T35" fmla="*/ 68 h 121"/>
                <a:gd name="T36" fmla="*/ 72 w 93"/>
                <a:gd name="T37" fmla="*/ 72 h 121"/>
                <a:gd name="T38" fmla="*/ 66 w 93"/>
                <a:gd name="T39" fmla="*/ 74 h 121"/>
                <a:gd name="T40" fmla="*/ 59 w 93"/>
                <a:gd name="T41" fmla="*/ 76 h 121"/>
                <a:gd name="T42" fmla="*/ 49 w 93"/>
                <a:gd name="T43" fmla="*/ 76 h 121"/>
                <a:gd name="T44" fmla="*/ 40 w 93"/>
                <a:gd name="T45" fmla="*/ 76 h 121"/>
                <a:gd name="T46" fmla="*/ 23 w 93"/>
                <a:gd name="T47" fmla="*/ 76 h 121"/>
                <a:gd name="T48" fmla="*/ 23 w 93"/>
                <a:gd name="T49" fmla="*/ 121 h 121"/>
                <a:gd name="T50" fmla="*/ 0 w 93"/>
                <a:gd name="T51" fmla="*/ 121 h 121"/>
                <a:gd name="T52" fmla="*/ 23 w 93"/>
                <a:gd name="T53" fmla="*/ 21 h 121"/>
                <a:gd name="T54" fmla="*/ 23 w 93"/>
                <a:gd name="T55" fmla="*/ 55 h 121"/>
                <a:gd name="T56" fmla="*/ 38 w 93"/>
                <a:gd name="T57" fmla="*/ 55 h 121"/>
                <a:gd name="T58" fmla="*/ 47 w 93"/>
                <a:gd name="T59" fmla="*/ 55 h 121"/>
                <a:gd name="T60" fmla="*/ 55 w 93"/>
                <a:gd name="T61" fmla="*/ 55 h 121"/>
                <a:gd name="T62" fmla="*/ 59 w 93"/>
                <a:gd name="T63" fmla="*/ 53 h 121"/>
                <a:gd name="T64" fmla="*/ 64 w 93"/>
                <a:gd name="T65" fmla="*/ 51 h 121"/>
                <a:gd name="T66" fmla="*/ 68 w 93"/>
                <a:gd name="T67" fmla="*/ 48 h 121"/>
                <a:gd name="T68" fmla="*/ 70 w 93"/>
                <a:gd name="T69" fmla="*/ 44 h 121"/>
                <a:gd name="T70" fmla="*/ 70 w 93"/>
                <a:gd name="T71" fmla="*/ 38 h 121"/>
                <a:gd name="T72" fmla="*/ 70 w 93"/>
                <a:gd name="T73" fmla="*/ 33 h 121"/>
                <a:gd name="T74" fmla="*/ 66 w 93"/>
                <a:gd name="T75" fmla="*/ 27 h 121"/>
                <a:gd name="T76" fmla="*/ 61 w 93"/>
                <a:gd name="T77" fmla="*/ 25 h 121"/>
                <a:gd name="T78" fmla="*/ 55 w 93"/>
                <a:gd name="T79" fmla="*/ 23 h 121"/>
                <a:gd name="T80" fmla="*/ 51 w 93"/>
                <a:gd name="T81" fmla="*/ 21 h 121"/>
                <a:gd name="T82" fmla="*/ 46 w 93"/>
                <a:gd name="T83" fmla="*/ 21 h 121"/>
                <a:gd name="T84" fmla="*/ 36 w 93"/>
                <a:gd name="T85" fmla="*/ 21 h 121"/>
                <a:gd name="T86" fmla="*/ 23 w 93"/>
                <a:gd name="T87" fmla="*/ 21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21"/>
                <a:gd name="T134" fmla="*/ 93 w 93"/>
                <a:gd name="T135" fmla="*/ 121 h 1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21">
                  <a:moveTo>
                    <a:pt x="0" y="12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81" y="8"/>
                  </a:lnTo>
                  <a:lnTo>
                    <a:pt x="87" y="14"/>
                  </a:lnTo>
                  <a:lnTo>
                    <a:pt x="91" y="21"/>
                  </a:lnTo>
                  <a:lnTo>
                    <a:pt x="93" y="29"/>
                  </a:lnTo>
                  <a:lnTo>
                    <a:pt x="93" y="38"/>
                  </a:lnTo>
                  <a:lnTo>
                    <a:pt x="93" y="46"/>
                  </a:lnTo>
                  <a:lnTo>
                    <a:pt x="91" y="51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59" y="76"/>
                  </a:lnTo>
                  <a:lnTo>
                    <a:pt x="49" y="76"/>
                  </a:lnTo>
                  <a:lnTo>
                    <a:pt x="40" y="76"/>
                  </a:lnTo>
                  <a:lnTo>
                    <a:pt x="23" y="76"/>
                  </a:lnTo>
                  <a:lnTo>
                    <a:pt x="23" y="121"/>
                  </a:lnTo>
                  <a:lnTo>
                    <a:pt x="0" y="121"/>
                  </a:lnTo>
                  <a:close/>
                  <a:moveTo>
                    <a:pt x="23" y="21"/>
                  </a:moveTo>
                  <a:lnTo>
                    <a:pt x="23" y="55"/>
                  </a:lnTo>
                  <a:lnTo>
                    <a:pt x="38" y="55"/>
                  </a:lnTo>
                  <a:lnTo>
                    <a:pt x="47" y="55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51"/>
                  </a:lnTo>
                  <a:lnTo>
                    <a:pt x="68" y="48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0" y="33"/>
                  </a:lnTo>
                  <a:lnTo>
                    <a:pt x="66" y="27"/>
                  </a:lnTo>
                  <a:lnTo>
                    <a:pt x="61" y="25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36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3824" y="1284"/>
              <a:ext cx="85" cy="121"/>
            </a:xfrm>
            <a:custGeom>
              <a:avLst/>
              <a:gdLst>
                <a:gd name="T0" fmla="*/ 0 w 85"/>
                <a:gd name="T1" fmla="*/ 121 h 121"/>
                <a:gd name="T2" fmla="*/ 0 w 85"/>
                <a:gd name="T3" fmla="*/ 0 h 121"/>
                <a:gd name="T4" fmla="*/ 22 w 85"/>
                <a:gd name="T5" fmla="*/ 0 h 121"/>
                <a:gd name="T6" fmla="*/ 22 w 85"/>
                <a:gd name="T7" fmla="*/ 101 h 121"/>
                <a:gd name="T8" fmla="*/ 85 w 85"/>
                <a:gd name="T9" fmla="*/ 101 h 121"/>
                <a:gd name="T10" fmla="*/ 85 w 85"/>
                <a:gd name="T11" fmla="*/ 121 h 121"/>
                <a:gd name="T12" fmla="*/ 0 w 85"/>
                <a:gd name="T13" fmla="*/ 121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21"/>
                <a:gd name="T23" fmla="*/ 85 w 85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21">
                  <a:moveTo>
                    <a:pt x="0" y="1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01"/>
                  </a:lnTo>
                  <a:lnTo>
                    <a:pt x="85" y="101"/>
                  </a:lnTo>
                  <a:lnTo>
                    <a:pt x="8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489" name="Line 23"/>
          <p:cNvSpPr>
            <a:spLocks noChangeShapeType="1"/>
          </p:cNvSpPr>
          <p:nvPr/>
        </p:nvSpPr>
        <p:spPr bwMode="auto">
          <a:xfrm>
            <a:off x="2833688" y="2528888"/>
            <a:ext cx="49434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>
            <a:off x="2794000" y="2943225"/>
            <a:ext cx="49418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27977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>
            <a:off x="38592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44180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4" name="Line 28"/>
          <p:cNvSpPr>
            <a:spLocks noChangeShapeType="1"/>
          </p:cNvSpPr>
          <p:nvPr/>
        </p:nvSpPr>
        <p:spPr bwMode="auto">
          <a:xfrm>
            <a:off x="500062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>
            <a:off x="5589588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61706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>
            <a:off x="67294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8" name="Line 32"/>
          <p:cNvSpPr>
            <a:spLocks noChangeShapeType="1"/>
          </p:cNvSpPr>
          <p:nvPr/>
        </p:nvSpPr>
        <p:spPr bwMode="auto">
          <a:xfrm>
            <a:off x="7308850" y="2535238"/>
            <a:ext cx="1588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9" name="Freeform 33"/>
          <p:cNvSpPr>
            <a:spLocks/>
          </p:cNvSpPr>
          <p:nvPr/>
        </p:nvSpPr>
        <p:spPr bwMode="auto">
          <a:xfrm>
            <a:off x="2755900" y="2525713"/>
            <a:ext cx="131763" cy="411162"/>
          </a:xfrm>
          <a:custGeom>
            <a:avLst/>
            <a:gdLst>
              <a:gd name="T0" fmla="*/ 2147483647 w 83"/>
              <a:gd name="T1" fmla="*/ 0 h 259"/>
              <a:gd name="T2" fmla="*/ 2147483647 w 83"/>
              <a:gd name="T3" fmla="*/ 0 h 259"/>
              <a:gd name="T4" fmla="*/ 2147483647 w 83"/>
              <a:gd name="T5" fmla="*/ 0 h 259"/>
              <a:gd name="T6" fmla="*/ 2147483647 w 83"/>
              <a:gd name="T7" fmla="*/ 2147483647 h 259"/>
              <a:gd name="T8" fmla="*/ 2147483647 w 83"/>
              <a:gd name="T9" fmla="*/ 2147483647 h 259"/>
              <a:gd name="T10" fmla="*/ 2147483647 w 83"/>
              <a:gd name="T11" fmla="*/ 2147483647 h 259"/>
              <a:gd name="T12" fmla="*/ 2147483647 w 83"/>
              <a:gd name="T13" fmla="*/ 2147483647 h 259"/>
              <a:gd name="T14" fmla="*/ 2147483647 w 83"/>
              <a:gd name="T15" fmla="*/ 2147483647 h 259"/>
              <a:gd name="T16" fmla="*/ 2147483647 w 83"/>
              <a:gd name="T17" fmla="*/ 2147483647 h 259"/>
              <a:gd name="T18" fmla="*/ 2147483647 w 83"/>
              <a:gd name="T19" fmla="*/ 2147483647 h 259"/>
              <a:gd name="T20" fmla="*/ 2147483647 w 83"/>
              <a:gd name="T21" fmla="*/ 2147483647 h 259"/>
              <a:gd name="T22" fmla="*/ 2147483647 w 83"/>
              <a:gd name="T23" fmla="*/ 2147483647 h 259"/>
              <a:gd name="T24" fmla="*/ 2147483647 w 83"/>
              <a:gd name="T25" fmla="*/ 2147483647 h 259"/>
              <a:gd name="T26" fmla="*/ 2147483647 w 83"/>
              <a:gd name="T27" fmla="*/ 2147483647 h 259"/>
              <a:gd name="T28" fmla="*/ 2147483647 w 83"/>
              <a:gd name="T29" fmla="*/ 2147483647 h 259"/>
              <a:gd name="T30" fmla="*/ 2147483647 w 83"/>
              <a:gd name="T31" fmla="*/ 2147483647 h 259"/>
              <a:gd name="T32" fmla="*/ 2147483647 w 83"/>
              <a:gd name="T33" fmla="*/ 2147483647 h 259"/>
              <a:gd name="T34" fmla="*/ 2147483647 w 83"/>
              <a:gd name="T35" fmla="*/ 2147483647 h 259"/>
              <a:gd name="T36" fmla="*/ 2147483647 w 83"/>
              <a:gd name="T37" fmla="*/ 2147483647 h 259"/>
              <a:gd name="T38" fmla="*/ 2147483647 w 83"/>
              <a:gd name="T39" fmla="*/ 2147483647 h 259"/>
              <a:gd name="T40" fmla="*/ 0 w 83"/>
              <a:gd name="T41" fmla="*/ 2147483647 h 259"/>
              <a:gd name="T42" fmla="*/ 2147483647 w 83"/>
              <a:gd name="T43" fmla="*/ 2147483647 h 259"/>
              <a:gd name="T44" fmla="*/ 2147483647 w 83"/>
              <a:gd name="T45" fmla="*/ 2147483647 h 259"/>
              <a:gd name="T46" fmla="*/ 2147483647 w 83"/>
              <a:gd name="T47" fmla="*/ 2147483647 h 259"/>
              <a:gd name="T48" fmla="*/ 2147483647 w 83"/>
              <a:gd name="T49" fmla="*/ 2147483647 h 259"/>
              <a:gd name="T50" fmla="*/ 2147483647 w 83"/>
              <a:gd name="T51" fmla="*/ 2147483647 h 259"/>
              <a:gd name="T52" fmla="*/ 2147483647 w 83"/>
              <a:gd name="T53" fmla="*/ 2147483647 h 259"/>
              <a:gd name="T54" fmla="*/ 2147483647 w 83"/>
              <a:gd name="T55" fmla="*/ 2147483647 h 259"/>
              <a:gd name="T56" fmla="*/ 2147483647 w 83"/>
              <a:gd name="T57" fmla="*/ 2147483647 h 259"/>
              <a:gd name="T58" fmla="*/ 2147483647 w 83"/>
              <a:gd name="T59" fmla="*/ 2147483647 h 259"/>
              <a:gd name="T60" fmla="*/ 2147483647 w 83"/>
              <a:gd name="T61" fmla="*/ 2147483647 h 259"/>
              <a:gd name="T62" fmla="*/ 2147483647 w 83"/>
              <a:gd name="T63" fmla="*/ 2147483647 h 259"/>
              <a:gd name="T64" fmla="*/ 2147483647 w 83"/>
              <a:gd name="T65" fmla="*/ 2147483647 h 259"/>
              <a:gd name="T66" fmla="*/ 2147483647 w 83"/>
              <a:gd name="T67" fmla="*/ 2147483647 h 259"/>
              <a:gd name="T68" fmla="*/ 2147483647 w 83"/>
              <a:gd name="T69" fmla="*/ 2147483647 h 259"/>
              <a:gd name="T70" fmla="*/ 2147483647 w 83"/>
              <a:gd name="T71" fmla="*/ 2147483647 h 259"/>
              <a:gd name="T72" fmla="*/ 2147483647 w 83"/>
              <a:gd name="T73" fmla="*/ 2147483647 h 259"/>
              <a:gd name="T74" fmla="*/ 2147483647 w 83"/>
              <a:gd name="T75" fmla="*/ 2147483647 h 259"/>
              <a:gd name="T76" fmla="*/ 2147483647 w 83"/>
              <a:gd name="T77" fmla="*/ 2147483647 h 259"/>
              <a:gd name="T78" fmla="*/ 2147483647 w 83"/>
              <a:gd name="T79" fmla="*/ 2147483647 h 259"/>
              <a:gd name="T80" fmla="*/ 2147483647 w 83"/>
              <a:gd name="T81" fmla="*/ 2147483647 h 259"/>
              <a:gd name="T82" fmla="*/ 2147483647 w 83"/>
              <a:gd name="T83" fmla="*/ 2147483647 h 259"/>
              <a:gd name="T84" fmla="*/ 2147483647 w 83"/>
              <a:gd name="T85" fmla="*/ 2147483647 h 259"/>
              <a:gd name="T86" fmla="*/ 2147483647 w 83"/>
              <a:gd name="T87" fmla="*/ 2147483647 h 259"/>
              <a:gd name="T88" fmla="*/ 2147483647 w 83"/>
              <a:gd name="T89" fmla="*/ 2147483647 h 259"/>
              <a:gd name="T90" fmla="*/ 2147483647 w 83"/>
              <a:gd name="T91" fmla="*/ 2147483647 h 259"/>
              <a:gd name="T92" fmla="*/ 2147483647 w 83"/>
              <a:gd name="T93" fmla="*/ 2147483647 h 259"/>
              <a:gd name="T94" fmla="*/ 2147483647 w 83"/>
              <a:gd name="T95" fmla="*/ 2147483647 h 259"/>
              <a:gd name="T96" fmla="*/ 2147483647 w 83"/>
              <a:gd name="T97" fmla="*/ 2147483647 h 259"/>
              <a:gd name="T98" fmla="*/ 2147483647 w 83"/>
              <a:gd name="T99" fmla="*/ 2147483647 h 259"/>
              <a:gd name="T100" fmla="*/ 2147483647 w 83"/>
              <a:gd name="T101" fmla="*/ 2147483647 h 259"/>
              <a:gd name="T102" fmla="*/ 2147483647 w 83"/>
              <a:gd name="T103" fmla="*/ 2147483647 h 259"/>
              <a:gd name="T104" fmla="*/ 2147483647 w 83"/>
              <a:gd name="T105" fmla="*/ 2147483647 h 259"/>
              <a:gd name="T106" fmla="*/ 2147483647 w 83"/>
              <a:gd name="T107" fmla="*/ 2147483647 h 259"/>
              <a:gd name="T108" fmla="*/ 2147483647 w 83"/>
              <a:gd name="T109" fmla="*/ 2147483647 h 259"/>
              <a:gd name="T110" fmla="*/ 2147483647 w 83"/>
              <a:gd name="T111" fmla="*/ 2147483647 h 259"/>
              <a:gd name="T112" fmla="*/ 2147483647 w 83"/>
              <a:gd name="T113" fmla="*/ 2147483647 h 259"/>
              <a:gd name="T114" fmla="*/ 2147483647 w 83"/>
              <a:gd name="T115" fmla="*/ 2147483647 h 259"/>
              <a:gd name="T116" fmla="*/ 2147483647 w 83"/>
              <a:gd name="T117" fmla="*/ 2147483647 h 259"/>
              <a:gd name="T118" fmla="*/ 2147483647 w 83"/>
              <a:gd name="T119" fmla="*/ 2147483647 h 259"/>
              <a:gd name="T120" fmla="*/ 2147483647 w 83"/>
              <a:gd name="T121" fmla="*/ 2147483647 h 259"/>
              <a:gd name="T122" fmla="*/ 2147483647 w 83"/>
              <a:gd name="T123" fmla="*/ 2147483647 h 259"/>
              <a:gd name="T124" fmla="*/ 2147483647 w 83"/>
              <a:gd name="T125" fmla="*/ 2147483647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3"/>
              <a:gd name="T190" fmla="*/ 0 h 259"/>
              <a:gd name="T191" fmla="*/ 83 w 83"/>
              <a:gd name="T192" fmla="*/ 259 h 2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3" h="259">
                <a:moveTo>
                  <a:pt x="54" y="0"/>
                </a:moveTo>
                <a:lnTo>
                  <a:pt x="54" y="0"/>
                </a:lnTo>
                <a:lnTo>
                  <a:pt x="54" y="2"/>
                </a:lnTo>
                <a:lnTo>
                  <a:pt x="53" y="4"/>
                </a:lnTo>
                <a:lnTo>
                  <a:pt x="51" y="10"/>
                </a:lnTo>
                <a:lnTo>
                  <a:pt x="47" y="23"/>
                </a:lnTo>
                <a:lnTo>
                  <a:pt x="43" y="38"/>
                </a:lnTo>
                <a:lnTo>
                  <a:pt x="47" y="55"/>
                </a:lnTo>
                <a:lnTo>
                  <a:pt x="56" y="64"/>
                </a:lnTo>
                <a:lnTo>
                  <a:pt x="68" y="74"/>
                </a:lnTo>
                <a:lnTo>
                  <a:pt x="77" y="81"/>
                </a:lnTo>
                <a:lnTo>
                  <a:pt x="83" y="87"/>
                </a:lnTo>
                <a:lnTo>
                  <a:pt x="81" y="93"/>
                </a:lnTo>
                <a:lnTo>
                  <a:pt x="73" y="99"/>
                </a:lnTo>
                <a:lnTo>
                  <a:pt x="62" y="104"/>
                </a:lnTo>
                <a:lnTo>
                  <a:pt x="47" y="108"/>
                </a:lnTo>
                <a:lnTo>
                  <a:pt x="30" y="114"/>
                </a:lnTo>
                <a:lnTo>
                  <a:pt x="15" y="119"/>
                </a:lnTo>
                <a:lnTo>
                  <a:pt x="5" y="125"/>
                </a:lnTo>
                <a:lnTo>
                  <a:pt x="0" y="131"/>
                </a:lnTo>
                <a:lnTo>
                  <a:pt x="3" y="134"/>
                </a:lnTo>
                <a:lnTo>
                  <a:pt x="13" y="138"/>
                </a:lnTo>
                <a:lnTo>
                  <a:pt x="24" y="140"/>
                </a:lnTo>
                <a:lnTo>
                  <a:pt x="37" y="140"/>
                </a:lnTo>
                <a:lnTo>
                  <a:pt x="51" y="142"/>
                </a:lnTo>
                <a:lnTo>
                  <a:pt x="62" y="142"/>
                </a:lnTo>
                <a:lnTo>
                  <a:pt x="68" y="144"/>
                </a:lnTo>
                <a:lnTo>
                  <a:pt x="71" y="148"/>
                </a:lnTo>
                <a:lnTo>
                  <a:pt x="71" y="151"/>
                </a:lnTo>
                <a:lnTo>
                  <a:pt x="71" y="157"/>
                </a:lnTo>
                <a:lnTo>
                  <a:pt x="70" y="163"/>
                </a:lnTo>
                <a:lnTo>
                  <a:pt x="68" y="170"/>
                </a:lnTo>
                <a:lnTo>
                  <a:pt x="54" y="189"/>
                </a:lnTo>
                <a:lnTo>
                  <a:pt x="43" y="206"/>
                </a:lnTo>
                <a:lnTo>
                  <a:pt x="41" y="210"/>
                </a:lnTo>
                <a:lnTo>
                  <a:pt x="39" y="216"/>
                </a:lnTo>
                <a:lnTo>
                  <a:pt x="39" y="218"/>
                </a:lnTo>
                <a:lnTo>
                  <a:pt x="41" y="220"/>
                </a:lnTo>
                <a:lnTo>
                  <a:pt x="43" y="221"/>
                </a:lnTo>
                <a:lnTo>
                  <a:pt x="47" y="221"/>
                </a:lnTo>
                <a:lnTo>
                  <a:pt x="51" y="221"/>
                </a:lnTo>
                <a:lnTo>
                  <a:pt x="56" y="221"/>
                </a:lnTo>
                <a:lnTo>
                  <a:pt x="62" y="221"/>
                </a:lnTo>
                <a:lnTo>
                  <a:pt x="66" y="220"/>
                </a:lnTo>
                <a:lnTo>
                  <a:pt x="71" y="220"/>
                </a:lnTo>
                <a:lnTo>
                  <a:pt x="73" y="220"/>
                </a:lnTo>
                <a:lnTo>
                  <a:pt x="77" y="220"/>
                </a:lnTo>
                <a:lnTo>
                  <a:pt x="77" y="221"/>
                </a:lnTo>
                <a:lnTo>
                  <a:pt x="77" y="223"/>
                </a:lnTo>
                <a:lnTo>
                  <a:pt x="73" y="227"/>
                </a:lnTo>
                <a:lnTo>
                  <a:pt x="71" y="231"/>
                </a:lnTo>
                <a:lnTo>
                  <a:pt x="66" y="235"/>
                </a:lnTo>
                <a:lnTo>
                  <a:pt x="62" y="238"/>
                </a:lnTo>
                <a:lnTo>
                  <a:pt x="56" y="244"/>
                </a:lnTo>
                <a:lnTo>
                  <a:pt x="51" y="248"/>
                </a:lnTo>
                <a:lnTo>
                  <a:pt x="47" y="250"/>
                </a:lnTo>
                <a:lnTo>
                  <a:pt x="43" y="254"/>
                </a:lnTo>
                <a:lnTo>
                  <a:pt x="39" y="255"/>
                </a:lnTo>
                <a:lnTo>
                  <a:pt x="39" y="257"/>
                </a:lnTo>
                <a:lnTo>
                  <a:pt x="37" y="257"/>
                </a:lnTo>
                <a:lnTo>
                  <a:pt x="37" y="259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0" name="Freeform 34"/>
          <p:cNvSpPr>
            <a:spLocks/>
          </p:cNvSpPr>
          <p:nvPr/>
        </p:nvSpPr>
        <p:spPr bwMode="auto">
          <a:xfrm>
            <a:off x="7689850" y="2525713"/>
            <a:ext cx="127000" cy="420687"/>
          </a:xfrm>
          <a:custGeom>
            <a:avLst/>
            <a:gdLst>
              <a:gd name="T0" fmla="*/ 2147483647 w 80"/>
              <a:gd name="T1" fmla="*/ 0 h 265"/>
              <a:gd name="T2" fmla="*/ 2147483647 w 80"/>
              <a:gd name="T3" fmla="*/ 0 h 265"/>
              <a:gd name="T4" fmla="*/ 2147483647 w 80"/>
              <a:gd name="T5" fmla="*/ 0 h 265"/>
              <a:gd name="T6" fmla="*/ 2147483647 w 80"/>
              <a:gd name="T7" fmla="*/ 2147483647 h 265"/>
              <a:gd name="T8" fmla="*/ 2147483647 w 80"/>
              <a:gd name="T9" fmla="*/ 2147483647 h 265"/>
              <a:gd name="T10" fmla="*/ 2147483647 w 80"/>
              <a:gd name="T11" fmla="*/ 2147483647 h 265"/>
              <a:gd name="T12" fmla="*/ 2147483647 w 80"/>
              <a:gd name="T13" fmla="*/ 2147483647 h 265"/>
              <a:gd name="T14" fmla="*/ 2147483647 w 80"/>
              <a:gd name="T15" fmla="*/ 2147483647 h 265"/>
              <a:gd name="T16" fmla="*/ 2147483647 w 80"/>
              <a:gd name="T17" fmla="*/ 2147483647 h 265"/>
              <a:gd name="T18" fmla="*/ 2147483647 w 80"/>
              <a:gd name="T19" fmla="*/ 2147483647 h 265"/>
              <a:gd name="T20" fmla="*/ 2147483647 w 80"/>
              <a:gd name="T21" fmla="*/ 2147483647 h 265"/>
              <a:gd name="T22" fmla="*/ 2147483647 w 80"/>
              <a:gd name="T23" fmla="*/ 2147483647 h 265"/>
              <a:gd name="T24" fmla="*/ 2147483647 w 80"/>
              <a:gd name="T25" fmla="*/ 2147483647 h 265"/>
              <a:gd name="T26" fmla="*/ 2147483647 w 80"/>
              <a:gd name="T27" fmla="*/ 2147483647 h 265"/>
              <a:gd name="T28" fmla="*/ 2147483647 w 80"/>
              <a:gd name="T29" fmla="*/ 2147483647 h 265"/>
              <a:gd name="T30" fmla="*/ 2147483647 w 80"/>
              <a:gd name="T31" fmla="*/ 2147483647 h 265"/>
              <a:gd name="T32" fmla="*/ 2147483647 w 80"/>
              <a:gd name="T33" fmla="*/ 2147483647 h 265"/>
              <a:gd name="T34" fmla="*/ 2147483647 w 80"/>
              <a:gd name="T35" fmla="*/ 2147483647 h 265"/>
              <a:gd name="T36" fmla="*/ 0 w 80"/>
              <a:gd name="T37" fmla="*/ 2147483647 h 265"/>
              <a:gd name="T38" fmla="*/ 2147483647 w 80"/>
              <a:gd name="T39" fmla="*/ 2147483647 h 265"/>
              <a:gd name="T40" fmla="*/ 2147483647 w 80"/>
              <a:gd name="T41" fmla="*/ 2147483647 h 265"/>
              <a:gd name="T42" fmla="*/ 2147483647 w 80"/>
              <a:gd name="T43" fmla="*/ 2147483647 h 265"/>
              <a:gd name="T44" fmla="*/ 2147483647 w 80"/>
              <a:gd name="T45" fmla="*/ 2147483647 h 265"/>
              <a:gd name="T46" fmla="*/ 2147483647 w 80"/>
              <a:gd name="T47" fmla="*/ 2147483647 h 265"/>
              <a:gd name="T48" fmla="*/ 2147483647 w 80"/>
              <a:gd name="T49" fmla="*/ 2147483647 h 265"/>
              <a:gd name="T50" fmla="*/ 2147483647 w 80"/>
              <a:gd name="T51" fmla="*/ 2147483647 h 265"/>
              <a:gd name="T52" fmla="*/ 2147483647 w 80"/>
              <a:gd name="T53" fmla="*/ 2147483647 h 265"/>
              <a:gd name="T54" fmla="*/ 2147483647 w 80"/>
              <a:gd name="T55" fmla="*/ 2147483647 h 265"/>
              <a:gd name="T56" fmla="*/ 2147483647 w 80"/>
              <a:gd name="T57" fmla="*/ 2147483647 h 265"/>
              <a:gd name="T58" fmla="*/ 2147483647 w 80"/>
              <a:gd name="T59" fmla="*/ 2147483647 h 265"/>
              <a:gd name="T60" fmla="*/ 2147483647 w 80"/>
              <a:gd name="T61" fmla="*/ 2147483647 h 265"/>
              <a:gd name="T62" fmla="*/ 2147483647 w 80"/>
              <a:gd name="T63" fmla="*/ 2147483647 h 265"/>
              <a:gd name="T64" fmla="*/ 2147483647 w 80"/>
              <a:gd name="T65" fmla="*/ 2147483647 h 265"/>
              <a:gd name="T66" fmla="*/ 2147483647 w 80"/>
              <a:gd name="T67" fmla="*/ 2147483647 h 265"/>
              <a:gd name="T68" fmla="*/ 2147483647 w 80"/>
              <a:gd name="T69" fmla="*/ 2147483647 h 265"/>
              <a:gd name="T70" fmla="*/ 2147483647 w 80"/>
              <a:gd name="T71" fmla="*/ 2147483647 h 265"/>
              <a:gd name="T72" fmla="*/ 2147483647 w 80"/>
              <a:gd name="T73" fmla="*/ 2147483647 h 265"/>
              <a:gd name="T74" fmla="*/ 2147483647 w 80"/>
              <a:gd name="T75" fmla="*/ 2147483647 h 265"/>
              <a:gd name="T76" fmla="*/ 2147483647 w 80"/>
              <a:gd name="T77" fmla="*/ 2147483647 h 265"/>
              <a:gd name="T78" fmla="*/ 2147483647 w 80"/>
              <a:gd name="T79" fmla="*/ 2147483647 h 265"/>
              <a:gd name="T80" fmla="*/ 2147483647 w 80"/>
              <a:gd name="T81" fmla="*/ 2147483647 h 265"/>
              <a:gd name="T82" fmla="*/ 2147483647 w 80"/>
              <a:gd name="T83" fmla="*/ 2147483647 h 265"/>
              <a:gd name="T84" fmla="*/ 2147483647 w 80"/>
              <a:gd name="T85" fmla="*/ 2147483647 h 265"/>
              <a:gd name="T86" fmla="*/ 2147483647 w 80"/>
              <a:gd name="T87" fmla="*/ 2147483647 h 265"/>
              <a:gd name="T88" fmla="*/ 2147483647 w 80"/>
              <a:gd name="T89" fmla="*/ 2147483647 h 265"/>
              <a:gd name="T90" fmla="*/ 2147483647 w 80"/>
              <a:gd name="T91" fmla="*/ 2147483647 h 265"/>
              <a:gd name="T92" fmla="*/ 2147483647 w 80"/>
              <a:gd name="T93" fmla="*/ 2147483647 h 265"/>
              <a:gd name="T94" fmla="*/ 2147483647 w 80"/>
              <a:gd name="T95" fmla="*/ 2147483647 h 265"/>
              <a:gd name="T96" fmla="*/ 2147483647 w 80"/>
              <a:gd name="T97" fmla="*/ 2147483647 h 265"/>
              <a:gd name="T98" fmla="*/ 2147483647 w 80"/>
              <a:gd name="T99" fmla="*/ 2147483647 h 265"/>
              <a:gd name="T100" fmla="*/ 2147483647 w 80"/>
              <a:gd name="T101" fmla="*/ 2147483647 h 265"/>
              <a:gd name="T102" fmla="*/ 2147483647 w 80"/>
              <a:gd name="T103" fmla="*/ 2147483647 h 265"/>
              <a:gd name="T104" fmla="*/ 2147483647 w 80"/>
              <a:gd name="T105" fmla="*/ 2147483647 h 265"/>
              <a:gd name="T106" fmla="*/ 2147483647 w 80"/>
              <a:gd name="T107" fmla="*/ 2147483647 h 265"/>
              <a:gd name="T108" fmla="*/ 2147483647 w 80"/>
              <a:gd name="T109" fmla="*/ 2147483647 h 265"/>
              <a:gd name="T110" fmla="*/ 2147483647 w 80"/>
              <a:gd name="T111" fmla="*/ 2147483647 h 265"/>
              <a:gd name="T112" fmla="*/ 2147483647 w 80"/>
              <a:gd name="T113" fmla="*/ 2147483647 h 265"/>
              <a:gd name="T114" fmla="*/ 2147483647 w 80"/>
              <a:gd name="T115" fmla="*/ 2147483647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5"/>
              <a:gd name="T176" fmla="*/ 80 w 80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5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1" y="8"/>
                </a:lnTo>
                <a:lnTo>
                  <a:pt x="46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6" y="85"/>
                </a:lnTo>
                <a:lnTo>
                  <a:pt x="65" y="93"/>
                </a:lnTo>
                <a:lnTo>
                  <a:pt x="48" y="102"/>
                </a:lnTo>
                <a:lnTo>
                  <a:pt x="31" y="108"/>
                </a:lnTo>
                <a:lnTo>
                  <a:pt x="17" y="114"/>
                </a:lnTo>
                <a:lnTo>
                  <a:pt x="6" y="119"/>
                </a:lnTo>
                <a:lnTo>
                  <a:pt x="0" y="123"/>
                </a:lnTo>
                <a:lnTo>
                  <a:pt x="2" y="129"/>
                </a:lnTo>
                <a:lnTo>
                  <a:pt x="12" y="131"/>
                </a:lnTo>
                <a:lnTo>
                  <a:pt x="23" y="134"/>
                </a:lnTo>
                <a:lnTo>
                  <a:pt x="34" y="134"/>
                </a:lnTo>
                <a:lnTo>
                  <a:pt x="49" y="134"/>
                </a:lnTo>
                <a:lnTo>
                  <a:pt x="61" y="134"/>
                </a:lnTo>
                <a:lnTo>
                  <a:pt x="68" y="136"/>
                </a:lnTo>
                <a:lnTo>
                  <a:pt x="72" y="140"/>
                </a:lnTo>
                <a:lnTo>
                  <a:pt x="74" y="142"/>
                </a:lnTo>
                <a:lnTo>
                  <a:pt x="72" y="148"/>
                </a:lnTo>
                <a:lnTo>
                  <a:pt x="72" y="153"/>
                </a:lnTo>
                <a:lnTo>
                  <a:pt x="68" y="161"/>
                </a:lnTo>
                <a:lnTo>
                  <a:pt x="59" y="172"/>
                </a:lnTo>
                <a:lnTo>
                  <a:pt x="49" y="187"/>
                </a:lnTo>
                <a:lnTo>
                  <a:pt x="40" y="199"/>
                </a:lnTo>
                <a:lnTo>
                  <a:pt x="36" y="204"/>
                </a:lnTo>
                <a:lnTo>
                  <a:pt x="34" y="208"/>
                </a:lnTo>
                <a:lnTo>
                  <a:pt x="34" y="212"/>
                </a:lnTo>
                <a:lnTo>
                  <a:pt x="36" y="214"/>
                </a:lnTo>
                <a:lnTo>
                  <a:pt x="38" y="216"/>
                </a:lnTo>
                <a:lnTo>
                  <a:pt x="42" y="216"/>
                </a:lnTo>
                <a:lnTo>
                  <a:pt x="48" y="216"/>
                </a:lnTo>
                <a:lnTo>
                  <a:pt x="51" y="216"/>
                </a:lnTo>
                <a:lnTo>
                  <a:pt x="57" y="214"/>
                </a:lnTo>
                <a:lnTo>
                  <a:pt x="61" y="214"/>
                </a:lnTo>
                <a:lnTo>
                  <a:pt x="65" y="214"/>
                </a:lnTo>
                <a:lnTo>
                  <a:pt x="68" y="214"/>
                </a:lnTo>
                <a:lnTo>
                  <a:pt x="70" y="216"/>
                </a:lnTo>
                <a:lnTo>
                  <a:pt x="70" y="218"/>
                </a:lnTo>
                <a:lnTo>
                  <a:pt x="66" y="225"/>
                </a:lnTo>
                <a:lnTo>
                  <a:pt x="55" y="235"/>
                </a:lnTo>
                <a:lnTo>
                  <a:pt x="44" y="246"/>
                </a:lnTo>
                <a:lnTo>
                  <a:pt x="32" y="254"/>
                </a:lnTo>
                <a:lnTo>
                  <a:pt x="27" y="259"/>
                </a:lnTo>
                <a:lnTo>
                  <a:pt x="25" y="261"/>
                </a:lnTo>
                <a:lnTo>
                  <a:pt x="23" y="263"/>
                </a:lnTo>
                <a:lnTo>
                  <a:pt x="21" y="26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1" name="Freeform 35"/>
          <p:cNvSpPr>
            <a:spLocks/>
          </p:cNvSpPr>
          <p:nvPr/>
        </p:nvSpPr>
        <p:spPr bwMode="auto">
          <a:xfrm>
            <a:off x="3478213" y="2654300"/>
            <a:ext cx="117475" cy="247650"/>
          </a:xfrm>
          <a:custGeom>
            <a:avLst/>
            <a:gdLst>
              <a:gd name="T0" fmla="*/ 0 w 74"/>
              <a:gd name="T1" fmla="*/ 2147483647 h 156"/>
              <a:gd name="T2" fmla="*/ 2147483647 w 74"/>
              <a:gd name="T3" fmla="*/ 2147483647 h 156"/>
              <a:gd name="T4" fmla="*/ 2147483647 w 74"/>
              <a:gd name="T5" fmla="*/ 2147483647 h 156"/>
              <a:gd name="T6" fmla="*/ 2147483647 w 74"/>
              <a:gd name="T7" fmla="*/ 2147483647 h 156"/>
              <a:gd name="T8" fmla="*/ 2147483647 w 74"/>
              <a:gd name="T9" fmla="*/ 2147483647 h 156"/>
              <a:gd name="T10" fmla="*/ 2147483647 w 74"/>
              <a:gd name="T11" fmla="*/ 2147483647 h 156"/>
              <a:gd name="T12" fmla="*/ 2147483647 w 74"/>
              <a:gd name="T13" fmla="*/ 2147483647 h 156"/>
              <a:gd name="T14" fmla="*/ 2147483647 w 74"/>
              <a:gd name="T15" fmla="*/ 2147483647 h 156"/>
              <a:gd name="T16" fmla="*/ 2147483647 w 74"/>
              <a:gd name="T17" fmla="*/ 2147483647 h 156"/>
              <a:gd name="T18" fmla="*/ 2147483647 w 74"/>
              <a:gd name="T19" fmla="*/ 0 h 156"/>
              <a:gd name="T20" fmla="*/ 2147483647 w 74"/>
              <a:gd name="T21" fmla="*/ 0 h 156"/>
              <a:gd name="T22" fmla="*/ 2147483647 w 74"/>
              <a:gd name="T23" fmla="*/ 2147483647 h 156"/>
              <a:gd name="T24" fmla="*/ 2147483647 w 74"/>
              <a:gd name="T25" fmla="*/ 2147483647 h 156"/>
              <a:gd name="T26" fmla="*/ 2147483647 w 74"/>
              <a:gd name="T27" fmla="*/ 2147483647 h 156"/>
              <a:gd name="T28" fmla="*/ 2147483647 w 74"/>
              <a:gd name="T29" fmla="*/ 2147483647 h 156"/>
              <a:gd name="T30" fmla="*/ 2147483647 w 74"/>
              <a:gd name="T31" fmla="*/ 2147483647 h 156"/>
              <a:gd name="T32" fmla="*/ 2147483647 w 74"/>
              <a:gd name="T33" fmla="*/ 2147483647 h 156"/>
              <a:gd name="T34" fmla="*/ 2147483647 w 74"/>
              <a:gd name="T35" fmla="*/ 2147483647 h 156"/>
              <a:gd name="T36" fmla="*/ 2147483647 w 74"/>
              <a:gd name="T37" fmla="*/ 2147483647 h 156"/>
              <a:gd name="T38" fmla="*/ 2147483647 w 74"/>
              <a:gd name="T39" fmla="*/ 2147483647 h 156"/>
              <a:gd name="T40" fmla="*/ 2147483647 w 74"/>
              <a:gd name="T41" fmla="*/ 2147483647 h 156"/>
              <a:gd name="T42" fmla="*/ 2147483647 w 74"/>
              <a:gd name="T43" fmla="*/ 2147483647 h 156"/>
              <a:gd name="T44" fmla="*/ 2147483647 w 74"/>
              <a:gd name="T45" fmla="*/ 2147483647 h 156"/>
              <a:gd name="T46" fmla="*/ 2147483647 w 74"/>
              <a:gd name="T47" fmla="*/ 2147483647 h 156"/>
              <a:gd name="T48" fmla="*/ 2147483647 w 74"/>
              <a:gd name="T49" fmla="*/ 2147483647 h 156"/>
              <a:gd name="T50" fmla="*/ 2147483647 w 74"/>
              <a:gd name="T51" fmla="*/ 2147483647 h 156"/>
              <a:gd name="T52" fmla="*/ 2147483647 w 74"/>
              <a:gd name="T53" fmla="*/ 2147483647 h 156"/>
              <a:gd name="T54" fmla="*/ 2147483647 w 74"/>
              <a:gd name="T55" fmla="*/ 2147483647 h 156"/>
              <a:gd name="T56" fmla="*/ 0 w 74"/>
              <a:gd name="T57" fmla="*/ 2147483647 h 156"/>
              <a:gd name="T58" fmla="*/ 0 w 74"/>
              <a:gd name="T59" fmla="*/ 2147483647 h 1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"/>
              <a:gd name="T91" fmla="*/ 0 h 156"/>
              <a:gd name="T92" fmla="*/ 74 w 74"/>
              <a:gd name="T93" fmla="*/ 156 h 1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" h="156">
                <a:moveTo>
                  <a:pt x="0" y="44"/>
                </a:moveTo>
                <a:lnTo>
                  <a:pt x="15" y="44"/>
                </a:lnTo>
                <a:lnTo>
                  <a:pt x="15" y="36"/>
                </a:lnTo>
                <a:lnTo>
                  <a:pt x="17" y="29"/>
                </a:lnTo>
                <a:lnTo>
                  <a:pt x="17" y="21"/>
                </a:lnTo>
                <a:lnTo>
                  <a:pt x="19" y="16"/>
                </a:lnTo>
                <a:lnTo>
                  <a:pt x="23" y="10"/>
                </a:lnTo>
                <a:lnTo>
                  <a:pt x="31" y="4"/>
                </a:lnTo>
                <a:lnTo>
                  <a:pt x="36" y="2"/>
                </a:lnTo>
                <a:lnTo>
                  <a:pt x="42" y="0"/>
                </a:lnTo>
                <a:lnTo>
                  <a:pt x="49" y="0"/>
                </a:lnTo>
                <a:lnTo>
                  <a:pt x="61" y="2"/>
                </a:lnTo>
                <a:lnTo>
                  <a:pt x="74" y="4"/>
                </a:lnTo>
                <a:lnTo>
                  <a:pt x="70" y="25"/>
                </a:lnTo>
                <a:lnTo>
                  <a:pt x="63" y="23"/>
                </a:lnTo>
                <a:lnTo>
                  <a:pt x="57" y="23"/>
                </a:lnTo>
                <a:lnTo>
                  <a:pt x="51" y="23"/>
                </a:lnTo>
                <a:lnTo>
                  <a:pt x="48" y="25"/>
                </a:lnTo>
                <a:lnTo>
                  <a:pt x="46" y="29"/>
                </a:lnTo>
                <a:lnTo>
                  <a:pt x="46" y="33"/>
                </a:lnTo>
                <a:lnTo>
                  <a:pt x="46" y="36"/>
                </a:lnTo>
                <a:lnTo>
                  <a:pt x="46" y="44"/>
                </a:lnTo>
                <a:lnTo>
                  <a:pt x="66" y="44"/>
                </a:lnTo>
                <a:lnTo>
                  <a:pt x="66" y="67"/>
                </a:lnTo>
                <a:lnTo>
                  <a:pt x="46" y="67"/>
                </a:lnTo>
                <a:lnTo>
                  <a:pt x="46" y="156"/>
                </a:lnTo>
                <a:lnTo>
                  <a:pt x="15" y="156"/>
                </a:lnTo>
                <a:lnTo>
                  <a:pt x="15" y="67"/>
                </a:lnTo>
                <a:lnTo>
                  <a:pt x="0" y="67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2" name="Freeform 36"/>
          <p:cNvSpPr>
            <a:spLocks noEditPoints="1"/>
          </p:cNvSpPr>
          <p:nvPr/>
        </p:nvSpPr>
        <p:spPr bwMode="auto">
          <a:xfrm>
            <a:off x="4070350" y="2720975"/>
            <a:ext cx="182563" cy="182563"/>
          </a:xfrm>
          <a:custGeom>
            <a:avLst/>
            <a:gdLst>
              <a:gd name="T0" fmla="*/ 0 w 115"/>
              <a:gd name="T1" fmla="*/ 2147483647 h 115"/>
              <a:gd name="T2" fmla="*/ 0 w 115"/>
              <a:gd name="T3" fmla="*/ 2147483647 h 115"/>
              <a:gd name="T4" fmla="*/ 2147483647 w 115"/>
              <a:gd name="T5" fmla="*/ 2147483647 h 115"/>
              <a:gd name="T6" fmla="*/ 2147483647 w 115"/>
              <a:gd name="T7" fmla="*/ 2147483647 h 115"/>
              <a:gd name="T8" fmla="*/ 2147483647 w 115"/>
              <a:gd name="T9" fmla="*/ 2147483647 h 115"/>
              <a:gd name="T10" fmla="*/ 2147483647 w 115"/>
              <a:gd name="T11" fmla="*/ 2147483647 h 115"/>
              <a:gd name="T12" fmla="*/ 2147483647 w 115"/>
              <a:gd name="T13" fmla="*/ 2147483647 h 115"/>
              <a:gd name="T14" fmla="*/ 2147483647 w 115"/>
              <a:gd name="T15" fmla="*/ 2147483647 h 115"/>
              <a:gd name="T16" fmla="*/ 2147483647 w 115"/>
              <a:gd name="T17" fmla="*/ 2147483647 h 115"/>
              <a:gd name="T18" fmla="*/ 2147483647 w 115"/>
              <a:gd name="T19" fmla="*/ 0 h 115"/>
              <a:gd name="T20" fmla="*/ 2147483647 w 115"/>
              <a:gd name="T21" fmla="*/ 2147483647 h 115"/>
              <a:gd name="T22" fmla="*/ 2147483647 w 115"/>
              <a:gd name="T23" fmla="*/ 2147483647 h 115"/>
              <a:gd name="T24" fmla="*/ 2147483647 w 115"/>
              <a:gd name="T25" fmla="*/ 2147483647 h 115"/>
              <a:gd name="T26" fmla="*/ 2147483647 w 115"/>
              <a:gd name="T27" fmla="*/ 2147483647 h 115"/>
              <a:gd name="T28" fmla="*/ 2147483647 w 115"/>
              <a:gd name="T29" fmla="*/ 2147483647 h 115"/>
              <a:gd name="T30" fmla="*/ 2147483647 w 115"/>
              <a:gd name="T31" fmla="*/ 2147483647 h 115"/>
              <a:gd name="T32" fmla="*/ 2147483647 w 115"/>
              <a:gd name="T33" fmla="*/ 2147483647 h 115"/>
              <a:gd name="T34" fmla="*/ 2147483647 w 115"/>
              <a:gd name="T35" fmla="*/ 2147483647 h 115"/>
              <a:gd name="T36" fmla="*/ 2147483647 w 115"/>
              <a:gd name="T37" fmla="*/ 2147483647 h 115"/>
              <a:gd name="T38" fmla="*/ 2147483647 w 115"/>
              <a:gd name="T39" fmla="*/ 2147483647 h 115"/>
              <a:gd name="T40" fmla="*/ 2147483647 w 115"/>
              <a:gd name="T41" fmla="*/ 2147483647 h 115"/>
              <a:gd name="T42" fmla="*/ 2147483647 w 115"/>
              <a:gd name="T43" fmla="*/ 2147483647 h 115"/>
              <a:gd name="T44" fmla="*/ 2147483647 w 115"/>
              <a:gd name="T45" fmla="*/ 2147483647 h 115"/>
              <a:gd name="T46" fmla="*/ 2147483647 w 115"/>
              <a:gd name="T47" fmla="*/ 2147483647 h 115"/>
              <a:gd name="T48" fmla="*/ 2147483647 w 115"/>
              <a:gd name="T49" fmla="*/ 2147483647 h 115"/>
              <a:gd name="T50" fmla="*/ 0 w 115"/>
              <a:gd name="T51" fmla="*/ 2147483647 h 115"/>
              <a:gd name="T52" fmla="*/ 2147483647 w 115"/>
              <a:gd name="T53" fmla="*/ 2147483647 h 115"/>
              <a:gd name="T54" fmla="*/ 2147483647 w 115"/>
              <a:gd name="T55" fmla="*/ 2147483647 h 115"/>
              <a:gd name="T56" fmla="*/ 2147483647 w 115"/>
              <a:gd name="T57" fmla="*/ 2147483647 h 115"/>
              <a:gd name="T58" fmla="*/ 2147483647 w 115"/>
              <a:gd name="T59" fmla="*/ 2147483647 h 115"/>
              <a:gd name="T60" fmla="*/ 2147483647 w 115"/>
              <a:gd name="T61" fmla="*/ 2147483647 h 115"/>
              <a:gd name="T62" fmla="*/ 2147483647 w 115"/>
              <a:gd name="T63" fmla="*/ 2147483647 h 115"/>
              <a:gd name="T64" fmla="*/ 2147483647 w 115"/>
              <a:gd name="T65" fmla="*/ 2147483647 h 115"/>
              <a:gd name="T66" fmla="*/ 2147483647 w 115"/>
              <a:gd name="T67" fmla="*/ 2147483647 h 115"/>
              <a:gd name="T68" fmla="*/ 2147483647 w 115"/>
              <a:gd name="T69" fmla="*/ 2147483647 h 115"/>
              <a:gd name="T70" fmla="*/ 2147483647 w 115"/>
              <a:gd name="T71" fmla="*/ 2147483647 h 115"/>
              <a:gd name="T72" fmla="*/ 2147483647 w 115"/>
              <a:gd name="T73" fmla="*/ 2147483647 h 115"/>
              <a:gd name="T74" fmla="*/ 2147483647 w 115"/>
              <a:gd name="T75" fmla="*/ 2147483647 h 115"/>
              <a:gd name="T76" fmla="*/ 2147483647 w 115"/>
              <a:gd name="T77" fmla="*/ 2147483647 h 115"/>
              <a:gd name="T78" fmla="*/ 2147483647 w 115"/>
              <a:gd name="T79" fmla="*/ 2147483647 h 115"/>
              <a:gd name="T80" fmla="*/ 2147483647 w 115"/>
              <a:gd name="T81" fmla="*/ 2147483647 h 115"/>
              <a:gd name="T82" fmla="*/ 2147483647 w 115"/>
              <a:gd name="T83" fmla="*/ 2147483647 h 115"/>
              <a:gd name="T84" fmla="*/ 2147483647 w 115"/>
              <a:gd name="T85" fmla="*/ 2147483647 h 115"/>
              <a:gd name="T86" fmla="*/ 2147483647 w 115"/>
              <a:gd name="T87" fmla="*/ 2147483647 h 115"/>
              <a:gd name="T88" fmla="*/ 2147483647 w 115"/>
              <a:gd name="T89" fmla="*/ 2147483647 h 115"/>
              <a:gd name="T90" fmla="*/ 2147483647 w 115"/>
              <a:gd name="T91" fmla="*/ 2147483647 h 115"/>
              <a:gd name="T92" fmla="*/ 2147483647 w 115"/>
              <a:gd name="T93" fmla="*/ 2147483647 h 115"/>
              <a:gd name="T94" fmla="*/ 2147483647 w 115"/>
              <a:gd name="T95" fmla="*/ 2147483647 h 115"/>
              <a:gd name="T96" fmla="*/ 2147483647 w 115"/>
              <a:gd name="T97" fmla="*/ 2147483647 h 115"/>
              <a:gd name="T98" fmla="*/ 2147483647 w 115"/>
              <a:gd name="T99" fmla="*/ 2147483647 h 115"/>
              <a:gd name="T100" fmla="*/ 2147483647 w 115"/>
              <a:gd name="T101" fmla="*/ 2147483647 h 1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15"/>
              <a:gd name="T155" fmla="*/ 115 w 115"/>
              <a:gd name="T156" fmla="*/ 115 h 1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15">
                <a:moveTo>
                  <a:pt x="0" y="57"/>
                </a:moveTo>
                <a:lnTo>
                  <a:pt x="0" y="47"/>
                </a:lnTo>
                <a:lnTo>
                  <a:pt x="4" y="38"/>
                </a:lnTo>
                <a:lnTo>
                  <a:pt x="7" y="28"/>
                </a:lnTo>
                <a:lnTo>
                  <a:pt x="13" y="21"/>
                </a:lnTo>
                <a:lnTo>
                  <a:pt x="19" y="13"/>
                </a:lnTo>
                <a:lnTo>
                  <a:pt x="28" y="8"/>
                </a:lnTo>
                <a:lnTo>
                  <a:pt x="36" y="4"/>
                </a:lnTo>
                <a:lnTo>
                  <a:pt x="47" y="2"/>
                </a:lnTo>
                <a:lnTo>
                  <a:pt x="57" y="0"/>
                </a:lnTo>
                <a:lnTo>
                  <a:pt x="79" y="4"/>
                </a:lnTo>
                <a:lnTo>
                  <a:pt x="98" y="17"/>
                </a:lnTo>
                <a:lnTo>
                  <a:pt x="109" y="36"/>
                </a:lnTo>
                <a:lnTo>
                  <a:pt x="115" y="57"/>
                </a:lnTo>
                <a:lnTo>
                  <a:pt x="109" y="81"/>
                </a:lnTo>
                <a:lnTo>
                  <a:pt x="98" y="98"/>
                </a:lnTo>
                <a:lnTo>
                  <a:pt x="79" y="112"/>
                </a:lnTo>
                <a:lnTo>
                  <a:pt x="57" y="115"/>
                </a:lnTo>
                <a:lnTo>
                  <a:pt x="47" y="115"/>
                </a:lnTo>
                <a:lnTo>
                  <a:pt x="38" y="112"/>
                </a:lnTo>
                <a:lnTo>
                  <a:pt x="28" y="108"/>
                </a:lnTo>
                <a:lnTo>
                  <a:pt x="19" y="104"/>
                </a:lnTo>
                <a:lnTo>
                  <a:pt x="13" y="97"/>
                </a:lnTo>
                <a:lnTo>
                  <a:pt x="7" y="89"/>
                </a:lnTo>
                <a:lnTo>
                  <a:pt x="2" y="74"/>
                </a:lnTo>
                <a:lnTo>
                  <a:pt x="0" y="57"/>
                </a:lnTo>
                <a:close/>
                <a:moveTo>
                  <a:pt x="28" y="59"/>
                </a:moveTo>
                <a:lnTo>
                  <a:pt x="30" y="68"/>
                </a:lnTo>
                <a:lnTo>
                  <a:pt x="32" y="78"/>
                </a:lnTo>
                <a:lnTo>
                  <a:pt x="38" y="83"/>
                </a:lnTo>
                <a:lnTo>
                  <a:pt x="43" y="89"/>
                </a:lnTo>
                <a:lnTo>
                  <a:pt x="49" y="93"/>
                </a:lnTo>
                <a:lnTo>
                  <a:pt x="57" y="93"/>
                </a:lnTo>
                <a:lnTo>
                  <a:pt x="64" y="93"/>
                </a:lnTo>
                <a:lnTo>
                  <a:pt x="72" y="89"/>
                </a:lnTo>
                <a:lnTo>
                  <a:pt x="77" y="83"/>
                </a:lnTo>
                <a:lnTo>
                  <a:pt x="83" y="78"/>
                </a:lnTo>
                <a:lnTo>
                  <a:pt x="85" y="68"/>
                </a:lnTo>
                <a:lnTo>
                  <a:pt x="85" y="59"/>
                </a:lnTo>
                <a:lnTo>
                  <a:pt x="85" y="47"/>
                </a:lnTo>
                <a:lnTo>
                  <a:pt x="83" y="38"/>
                </a:lnTo>
                <a:lnTo>
                  <a:pt x="77" y="32"/>
                </a:lnTo>
                <a:lnTo>
                  <a:pt x="72" y="27"/>
                </a:lnTo>
                <a:lnTo>
                  <a:pt x="64" y="25"/>
                </a:lnTo>
                <a:lnTo>
                  <a:pt x="57" y="23"/>
                </a:lnTo>
                <a:lnTo>
                  <a:pt x="49" y="25"/>
                </a:lnTo>
                <a:lnTo>
                  <a:pt x="43" y="27"/>
                </a:lnTo>
                <a:lnTo>
                  <a:pt x="38" y="32"/>
                </a:lnTo>
                <a:lnTo>
                  <a:pt x="32" y="38"/>
                </a:lnTo>
                <a:lnTo>
                  <a:pt x="30" y="47"/>
                </a:lnTo>
                <a:lnTo>
                  <a:pt x="28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3" name="Freeform 37"/>
          <p:cNvSpPr>
            <a:spLocks/>
          </p:cNvSpPr>
          <p:nvPr/>
        </p:nvSpPr>
        <p:spPr bwMode="auto">
          <a:xfrm>
            <a:off x="4613275" y="2724150"/>
            <a:ext cx="180975" cy="177800"/>
          </a:xfrm>
          <a:custGeom>
            <a:avLst/>
            <a:gdLst>
              <a:gd name="T0" fmla="*/ 0 w 114"/>
              <a:gd name="T1" fmla="*/ 2147483647 h 112"/>
              <a:gd name="T2" fmla="*/ 2147483647 w 114"/>
              <a:gd name="T3" fmla="*/ 2147483647 h 112"/>
              <a:gd name="T4" fmla="*/ 2147483647 w 114"/>
              <a:gd name="T5" fmla="*/ 0 h 112"/>
              <a:gd name="T6" fmla="*/ 2147483647 w 114"/>
              <a:gd name="T7" fmla="*/ 0 h 112"/>
              <a:gd name="T8" fmla="*/ 2147483647 w 114"/>
              <a:gd name="T9" fmla="*/ 2147483647 h 112"/>
              <a:gd name="T10" fmla="*/ 2147483647 w 114"/>
              <a:gd name="T11" fmla="*/ 0 h 112"/>
              <a:gd name="T12" fmla="*/ 2147483647 w 114"/>
              <a:gd name="T13" fmla="*/ 0 h 112"/>
              <a:gd name="T14" fmla="*/ 2147483647 w 114"/>
              <a:gd name="T15" fmla="*/ 2147483647 h 112"/>
              <a:gd name="T16" fmla="*/ 2147483647 w 114"/>
              <a:gd name="T17" fmla="*/ 2147483647 h 112"/>
              <a:gd name="T18" fmla="*/ 2147483647 w 114"/>
              <a:gd name="T19" fmla="*/ 2147483647 h 112"/>
              <a:gd name="T20" fmla="*/ 2147483647 w 114"/>
              <a:gd name="T21" fmla="*/ 2147483647 h 112"/>
              <a:gd name="T22" fmla="*/ 2147483647 w 114"/>
              <a:gd name="T23" fmla="*/ 2147483647 h 112"/>
              <a:gd name="T24" fmla="*/ 0 w 114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12"/>
              <a:gd name="T41" fmla="*/ 114 w 114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12">
                <a:moveTo>
                  <a:pt x="0" y="112"/>
                </a:moveTo>
                <a:lnTo>
                  <a:pt x="40" y="55"/>
                </a:lnTo>
                <a:lnTo>
                  <a:pt x="4" y="0"/>
                </a:lnTo>
                <a:lnTo>
                  <a:pt x="38" y="0"/>
                </a:lnTo>
                <a:lnTo>
                  <a:pt x="57" y="32"/>
                </a:lnTo>
                <a:lnTo>
                  <a:pt x="76" y="0"/>
                </a:lnTo>
                <a:lnTo>
                  <a:pt x="110" y="0"/>
                </a:lnTo>
                <a:lnTo>
                  <a:pt x="74" y="53"/>
                </a:lnTo>
                <a:lnTo>
                  <a:pt x="114" y="112"/>
                </a:lnTo>
                <a:lnTo>
                  <a:pt x="79" y="112"/>
                </a:lnTo>
                <a:lnTo>
                  <a:pt x="57" y="78"/>
                </a:lnTo>
                <a:lnTo>
                  <a:pt x="34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4" name="Freeform 38"/>
          <p:cNvSpPr>
            <a:spLocks/>
          </p:cNvSpPr>
          <p:nvPr/>
        </p:nvSpPr>
        <p:spPr bwMode="auto">
          <a:xfrm>
            <a:off x="5192713" y="2654300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2147483647 w 102"/>
              <a:gd name="T3" fmla="*/ 0 h 82"/>
              <a:gd name="T4" fmla="*/ 2147483647 w 102"/>
              <a:gd name="T5" fmla="*/ 0 h 82"/>
              <a:gd name="T6" fmla="*/ 2147483647 w 102"/>
              <a:gd name="T7" fmla="*/ 2147483647 h 82"/>
              <a:gd name="T8" fmla="*/ 2147483647 w 102"/>
              <a:gd name="T9" fmla="*/ 2147483647 h 82"/>
              <a:gd name="T10" fmla="*/ 2147483647 w 102"/>
              <a:gd name="T11" fmla="*/ 2147483647 h 82"/>
              <a:gd name="T12" fmla="*/ 2147483647 w 102"/>
              <a:gd name="T13" fmla="*/ 2147483647 h 82"/>
              <a:gd name="T14" fmla="*/ 0 w 102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82"/>
              <a:gd name="T26" fmla="*/ 102 w 102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82">
                <a:moveTo>
                  <a:pt x="0" y="82"/>
                </a:moveTo>
                <a:lnTo>
                  <a:pt x="40" y="0"/>
                </a:lnTo>
                <a:lnTo>
                  <a:pt x="62" y="0"/>
                </a:lnTo>
                <a:lnTo>
                  <a:pt x="102" y="82"/>
                </a:lnTo>
                <a:lnTo>
                  <a:pt x="72" y="82"/>
                </a:lnTo>
                <a:lnTo>
                  <a:pt x="51" y="33"/>
                </a:lnTo>
                <a:lnTo>
                  <a:pt x="28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5" name="Freeform 39"/>
          <p:cNvSpPr>
            <a:spLocks/>
          </p:cNvSpPr>
          <p:nvPr/>
        </p:nvSpPr>
        <p:spPr bwMode="auto">
          <a:xfrm>
            <a:off x="5741988" y="2720975"/>
            <a:ext cx="165100" cy="182563"/>
          </a:xfrm>
          <a:custGeom>
            <a:avLst/>
            <a:gdLst>
              <a:gd name="T0" fmla="*/ 2147483647 w 104"/>
              <a:gd name="T1" fmla="*/ 2147483647 h 115"/>
              <a:gd name="T2" fmla="*/ 2147483647 w 104"/>
              <a:gd name="T3" fmla="*/ 2147483647 h 115"/>
              <a:gd name="T4" fmla="*/ 2147483647 w 104"/>
              <a:gd name="T5" fmla="*/ 2147483647 h 115"/>
              <a:gd name="T6" fmla="*/ 2147483647 w 104"/>
              <a:gd name="T7" fmla="*/ 2147483647 h 115"/>
              <a:gd name="T8" fmla="*/ 2147483647 w 104"/>
              <a:gd name="T9" fmla="*/ 2147483647 h 115"/>
              <a:gd name="T10" fmla="*/ 2147483647 w 104"/>
              <a:gd name="T11" fmla="*/ 2147483647 h 115"/>
              <a:gd name="T12" fmla="*/ 2147483647 w 104"/>
              <a:gd name="T13" fmla="*/ 2147483647 h 115"/>
              <a:gd name="T14" fmla="*/ 2147483647 w 104"/>
              <a:gd name="T15" fmla="*/ 2147483647 h 115"/>
              <a:gd name="T16" fmla="*/ 2147483647 w 104"/>
              <a:gd name="T17" fmla="*/ 2147483647 h 115"/>
              <a:gd name="T18" fmla="*/ 2147483647 w 104"/>
              <a:gd name="T19" fmla="*/ 2147483647 h 115"/>
              <a:gd name="T20" fmla="*/ 2147483647 w 104"/>
              <a:gd name="T21" fmla="*/ 2147483647 h 115"/>
              <a:gd name="T22" fmla="*/ 2147483647 w 104"/>
              <a:gd name="T23" fmla="*/ 2147483647 h 115"/>
              <a:gd name="T24" fmla="*/ 2147483647 w 104"/>
              <a:gd name="T25" fmla="*/ 2147483647 h 115"/>
              <a:gd name="T26" fmla="*/ 2147483647 w 104"/>
              <a:gd name="T27" fmla="*/ 0 h 115"/>
              <a:gd name="T28" fmla="*/ 2147483647 w 104"/>
              <a:gd name="T29" fmla="*/ 2147483647 h 115"/>
              <a:gd name="T30" fmla="*/ 2147483647 w 104"/>
              <a:gd name="T31" fmla="*/ 2147483647 h 115"/>
              <a:gd name="T32" fmla="*/ 2147483647 w 104"/>
              <a:gd name="T33" fmla="*/ 2147483647 h 115"/>
              <a:gd name="T34" fmla="*/ 2147483647 w 104"/>
              <a:gd name="T35" fmla="*/ 2147483647 h 115"/>
              <a:gd name="T36" fmla="*/ 2147483647 w 104"/>
              <a:gd name="T37" fmla="*/ 2147483647 h 115"/>
              <a:gd name="T38" fmla="*/ 2147483647 w 104"/>
              <a:gd name="T39" fmla="*/ 2147483647 h 115"/>
              <a:gd name="T40" fmla="*/ 2147483647 w 104"/>
              <a:gd name="T41" fmla="*/ 2147483647 h 115"/>
              <a:gd name="T42" fmla="*/ 2147483647 w 104"/>
              <a:gd name="T43" fmla="*/ 2147483647 h 115"/>
              <a:gd name="T44" fmla="*/ 2147483647 w 104"/>
              <a:gd name="T45" fmla="*/ 2147483647 h 115"/>
              <a:gd name="T46" fmla="*/ 2147483647 w 104"/>
              <a:gd name="T47" fmla="*/ 2147483647 h 115"/>
              <a:gd name="T48" fmla="*/ 2147483647 w 104"/>
              <a:gd name="T49" fmla="*/ 2147483647 h 115"/>
              <a:gd name="T50" fmla="*/ 2147483647 w 104"/>
              <a:gd name="T51" fmla="*/ 2147483647 h 115"/>
              <a:gd name="T52" fmla="*/ 2147483647 w 104"/>
              <a:gd name="T53" fmla="*/ 2147483647 h 115"/>
              <a:gd name="T54" fmla="*/ 2147483647 w 104"/>
              <a:gd name="T55" fmla="*/ 2147483647 h 115"/>
              <a:gd name="T56" fmla="*/ 2147483647 w 104"/>
              <a:gd name="T57" fmla="*/ 2147483647 h 115"/>
              <a:gd name="T58" fmla="*/ 2147483647 w 104"/>
              <a:gd name="T59" fmla="*/ 2147483647 h 115"/>
              <a:gd name="T60" fmla="*/ 2147483647 w 104"/>
              <a:gd name="T61" fmla="*/ 2147483647 h 115"/>
              <a:gd name="T62" fmla="*/ 0 w 104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"/>
              <a:gd name="T97" fmla="*/ 0 h 115"/>
              <a:gd name="T98" fmla="*/ 104 w 104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" h="115">
                <a:moveTo>
                  <a:pt x="0" y="80"/>
                </a:moveTo>
                <a:lnTo>
                  <a:pt x="30" y="76"/>
                </a:lnTo>
                <a:lnTo>
                  <a:pt x="30" y="81"/>
                </a:lnTo>
                <a:lnTo>
                  <a:pt x="34" y="85"/>
                </a:lnTo>
                <a:lnTo>
                  <a:pt x="38" y="89"/>
                </a:lnTo>
                <a:lnTo>
                  <a:pt x="42" y="91"/>
                </a:lnTo>
                <a:lnTo>
                  <a:pt x="47" y="93"/>
                </a:lnTo>
                <a:lnTo>
                  <a:pt x="55" y="93"/>
                </a:lnTo>
                <a:lnTo>
                  <a:pt x="61" y="93"/>
                </a:lnTo>
                <a:lnTo>
                  <a:pt x="66" y="91"/>
                </a:lnTo>
                <a:lnTo>
                  <a:pt x="72" y="89"/>
                </a:lnTo>
                <a:lnTo>
                  <a:pt x="74" y="85"/>
                </a:lnTo>
                <a:lnTo>
                  <a:pt x="76" y="81"/>
                </a:lnTo>
                <a:lnTo>
                  <a:pt x="76" y="80"/>
                </a:lnTo>
                <a:lnTo>
                  <a:pt x="74" y="76"/>
                </a:lnTo>
                <a:lnTo>
                  <a:pt x="70" y="74"/>
                </a:lnTo>
                <a:lnTo>
                  <a:pt x="64" y="72"/>
                </a:lnTo>
                <a:lnTo>
                  <a:pt x="34" y="66"/>
                </a:lnTo>
                <a:lnTo>
                  <a:pt x="19" y="59"/>
                </a:lnTo>
                <a:lnTo>
                  <a:pt x="13" y="55"/>
                </a:lnTo>
                <a:lnTo>
                  <a:pt x="8" y="49"/>
                </a:lnTo>
                <a:lnTo>
                  <a:pt x="6" y="42"/>
                </a:lnTo>
                <a:lnTo>
                  <a:pt x="6" y="34"/>
                </a:lnTo>
                <a:lnTo>
                  <a:pt x="6" y="25"/>
                </a:lnTo>
                <a:lnTo>
                  <a:pt x="10" y="17"/>
                </a:lnTo>
                <a:lnTo>
                  <a:pt x="17" y="10"/>
                </a:lnTo>
                <a:lnTo>
                  <a:pt x="30" y="4"/>
                </a:lnTo>
                <a:lnTo>
                  <a:pt x="51" y="0"/>
                </a:lnTo>
                <a:lnTo>
                  <a:pt x="72" y="2"/>
                </a:lnTo>
                <a:lnTo>
                  <a:pt x="85" y="8"/>
                </a:lnTo>
                <a:lnTo>
                  <a:pt x="91" y="15"/>
                </a:lnTo>
                <a:lnTo>
                  <a:pt x="97" y="23"/>
                </a:lnTo>
                <a:lnTo>
                  <a:pt x="100" y="32"/>
                </a:lnTo>
                <a:lnTo>
                  <a:pt x="72" y="36"/>
                </a:lnTo>
                <a:lnTo>
                  <a:pt x="68" y="30"/>
                </a:lnTo>
                <a:lnTo>
                  <a:pt x="64" y="27"/>
                </a:lnTo>
                <a:lnTo>
                  <a:pt x="59" y="23"/>
                </a:lnTo>
                <a:lnTo>
                  <a:pt x="53" y="23"/>
                </a:lnTo>
                <a:lnTo>
                  <a:pt x="45" y="23"/>
                </a:lnTo>
                <a:lnTo>
                  <a:pt x="40" y="25"/>
                </a:lnTo>
                <a:lnTo>
                  <a:pt x="36" y="27"/>
                </a:lnTo>
                <a:lnTo>
                  <a:pt x="34" y="28"/>
                </a:lnTo>
                <a:lnTo>
                  <a:pt x="34" y="32"/>
                </a:lnTo>
                <a:lnTo>
                  <a:pt x="34" y="34"/>
                </a:lnTo>
                <a:lnTo>
                  <a:pt x="36" y="36"/>
                </a:lnTo>
                <a:lnTo>
                  <a:pt x="40" y="38"/>
                </a:lnTo>
                <a:lnTo>
                  <a:pt x="45" y="40"/>
                </a:lnTo>
                <a:lnTo>
                  <a:pt x="53" y="42"/>
                </a:lnTo>
                <a:lnTo>
                  <a:pt x="64" y="45"/>
                </a:lnTo>
                <a:lnTo>
                  <a:pt x="83" y="51"/>
                </a:lnTo>
                <a:lnTo>
                  <a:pt x="95" y="57"/>
                </a:lnTo>
                <a:lnTo>
                  <a:pt x="100" y="62"/>
                </a:lnTo>
                <a:lnTo>
                  <a:pt x="104" y="70"/>
                </a:lnTo>
                <a:lnTo>
                  <a:pt x="104" y="80"/>
                </a:lnTo>
                <a:lnTo>
                  <a:pt x="102" y="89"/>
                </a:lnTo>
                <a:lnTo>
                  <a:pt x="98" y="97"/>
                </a:lnTo>
                <a:lnTo>
                  <a:pt x="91" y="104"/>
                </a:lnTo>
                <a:lnTo>
                  <a:pt x="76" y="114"/>
                </a:lnTo>
                <a:lnTo>
                  <a:pt x="53" y="115"/>
                </a:lnTo>
                <a:lnTo>
                  <a:pt x="34" y="114"/>
                </a:lnTo>
                <a:lnTo>
                  <a:pt x="17" y="106"/>
                </a:lnTo>
                <a:lnTo>
                  <a:pt x="10" y="98"/>
                </a:lnTo>
                <a:lnTo>
                  <a:pt x="4" y="91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6" name="Freeform 72"/>
          <p:cNvSpPr>
            <a:spLocks/>
          </p:cNvSpPr>
          <p:nvPr/>
        </p:nvSpPr>
        <p:spPr bwMode="auto">
          <a:xfrm>
            <a:off x="1143000" y="2709863"/>
            <a:ext cx="123825" cy="185737"/>
          </a:xfrm>
          <a:custGeom>
            <a:avLst/>
            <a:gdLst>
              <a:gd name="T0" fmla="*/ 2147483647 w 78"/>
              <a:gd name="T1" fmla="*/ 2147483647 h 117"/>
              <a:gd name="T2" fmla="*/ 2147483647 w 78"/>
              <a:gd name="T3" fmla="*/ 2147483647 h 117"/>
              <a:gd name="T4" fmla="*/ 0 w 78"/>
              <a:gd name="T5" fmla="*/ 2147483647 h 117"/>
              <a:gd name="T6" fmla="*/ 2147483647 w 78"/>
              <a:gd name="T7" fmla="*/ 2147483647 h 117"/>
              <a:gd name="T8" fmla="*/ 2147483647 w 78"/>
              <a:gd name="T9" fmla="*/ 2147483647 h 117"/>
              <a:gd name="T10" fmla="*/ 2147483647 w 78"/>
              <a:gd name="T11" fmla="*/ 2147483647 h 117"/>
              <a:gd name="T12" fmla="*/ 2147483647 w 78"/>
              <a:gd name="T13" fmla="*/ 2147483647 h 117"/>
              <a:gd name="T14" fmla="*/ 2147483647 w 78"/>
              <a:gd name="T15" fmla="*/ 2147483647 h 117"/>
              <a:gd name="T16" fmla="*/ 2147483647 w 78"/>
              <a:gd name="T17" fmla="*/ 2147483647 h 117"/>
              <a:gd name="T18" fmla="*/ 2147483647 w 78"/>
              <a:gd name="T19" fmla="*/ 2147483647 h 117"/>
              <a:gd name="T20" fmla="*/ 2147483647 w 78"/>
              <a:gd name="T21" fmla="*/ 2147483647 h 117"/>
              <a:gd name="T22" fmla="*/ 2147483647 w 78"/>
              <a:gd name="T23" fmla="*/ 2147483647 h 117"/>
              <a:gd name="T24" fmla="*/ 2147483647 w 78"/>
              <a:gd name="T25" fmla="*/ 2147483647 h 117"/>
              <a:gd name="T26" fmla="*/ 2147483647 w 78"/>
              <a:gd name="T27" fmla="*/ 2147483647 h 117"/>
              <a:gd name="T28" fmla="*/ 2147483647 w 78"/>
              <a:gd name="T29" fmla="*/ 2147483647 h 117"/>
              <a:gd name="T30" fmla="*/ 2147483647 w 78"/>
              <a:gd name="T31" fmla="*/ 2147483647 h 117"/>
              <a:gd name="T32" fmla="*/ 2147483647 w 78"/>
              <a:gd name="T33" fmla="*/ 2147483647 h 117"/>
              <a:gd name="T34" fmla="*/ 2147483647 w 78"/>
              <a:gd name="T35" fmla="*/ 2147483647 h 117"/>
              <a:gd name="T36" fmla="*/ 2147483647 w 78"/>
              <a:gd name="T37" fmla="*/ 2147483647 h 117"/>
              <a:gd name="T38" fmla="*/ 2147483647 w 78"/>
              <a:gd name="T39" fmla="*/ 0 h 117"/>
              <a:gd name="T40" fmla="*/ 2147483647 w 78"/>
              <a:gd name="T41" fmla="*/ 0 h 117"/>
              <a:gd name="T42" fmla="*/ 2147483647 w 78"/>
              <a:gd name="T43" fmla="*/ 2147483647 h 117"/>
              <a:gd name="T44" fmla="*/ 2147483647 w 78"/>
              <a:gd name="T45" fmla="*/ 2147483647 h 117"/>
              <a:gd name="T46" fmla="*/ 2147483647 w 78"/>
              <a:gd name="T47" fmla="*/ 2147483647 h 117"/>
              <a:gd name="T48" fmla="*/ 2147483647 w 78"/>
              <a:gd name="T49" fmla="*/ 2147483647 h 117"/>
              <a:gd name="T50" fmla="*/ 2147483647 w 78"/>
              <a:gd name="T51" fmla="*/ 2147483647 h 117"/>
              <a:gd name="T52" fmla="*/ 2147483647 w 78"/>
              <a:gd name="T53" fmla="*/ 2147483647 h 117"/>
              <a:gd name="T54" fmla="*/ 2147483647 w 78"/>
              <a:gd name="T55" fmla="*/ 2147483647 h 117"/>
              <a:gd name="T56" fmla="*/ 2147483647 w 78"/>
              <a:gd name="T57" fmla="*/ 2147483647 h 117"/>
              <a:gd name="T58" fmla="*/ 2147483647 w 78"/>
              <a:gd name="T59" fmla="*/ 2147483647 h 117"/>
              <a:gd name="T60" fmla="*/ 2147483647 w 78"/>
              <a:gd name="T61" fmla="*/ 2147483647 h 117"/>
              <a:gd name="T62" fmla="*/ 2147483647 w 78"/>
              <a:gd name="T63" fmla="*/ 2147483647 h 117"/>
              <a:gd name="T64" fmla="*/ 2147483647 w 78"/>
              <a:gd name="T65" fmla="*/ 2147483647 h 117"/>
              <a:gd name="T66" fmla="*/ 2147483647 w 78"/>
              <a:gd name="T67" fmla="*/ 2147483647 h 117"/>
              <a:gd name="T68" fmla="*/ 2147483647 w 78"/>
              <a:gd name="T69" fmla="*/ 2147483647 h 117"/>
              <a:gd name="T70" fmla="*/ 2147483647 w 78"/>
              <a:gd name="T71" fmla="*/ 2147483647 h 117"/>
              <a:gd name="T72" fmla="*/ 2147483647 w 78"/>
              <a:gd name="T73" fmla="*/ 2147483647 h 117"/>
              <a:gd name="T74" fmla="*/ 2147483647 w 78"/>
              <a:gd name="T75" fmla="*/ 2147483647 h 117"/>
              <a:gd name="T76" fmla="*/ 2147483647 w 78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7"/>
              <a:gd name="T119" fmla="*/ 78 w 78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7">
                <a:moveTo>
                  <a:pt x="49" y="113"/>
                </a:moveTo>
                <a:lnTo>
                  <a:pt x="47" y="117"/>
                </a:lnTo>
                <a:lnTo>
                  <a:pt x="0" y="117"/>
                </a:lnTo>
                <a:lnTo>
                  <a:pt x="2" y="113"/>
                </a:lnTo>
                <a:lnTo>
                  <a:pt x="8" y="113"/>
                </a:lnTo>
                <a:lnTo>
                  <a:pt x="11" y="113"/>
                </a:lnTo>
                <a:lnTo>
                  <a:pt x="15" y="111"/>
                </a:lnTo>
                <a:lnTo>
                  <a:pt x="17" y="107"/>
                </a:lnTo>
                <a:lnTo>
                  <a:pt x="19" y="104"/>
                </a:lnTo>
                <a:lnTo>
                  <a:pt x="23" y="94"/>
                </a:lnTo>
                <a:lnTo>
                  <a:pt x="44" y="24"/>
                </a:lnTo>
                <a:lnTo>
                  <a:pt x="46" y="15"/>
                </a:lnTo>
                <a:lnTo>
                  <a:pt x="46" y="9"/>
                </a:lnTo>
                <a:lnTo>
                  <a:pt x="46" y="7"/>
                </a:lnTo>
                <a:lnTo>
                  <a:pt x="44" y="5"/>
                </a:lnTo>
                <a:lnTo>
                  <a:pt x="42" y="3"/>
                </a:lnTo>
                <a:lnTo>
                  <a:pt x="38" y="3"/>
                </a:lnTo>
                <a:lnTo>
                  <a:pt x="32" y="3"/>
                </a:lnTo>
                <a:lnTo>
                  <a:pt x="32" y="0"/>
                </a:lnTo>
                <a:lnTo>
                  <a:pt x="78" y="0"/>
                </a:lnTo>
                <a:lnTo>
                  <a:pt x="78" y="3"/>
                </a:lnTo>
                <a:lnTo>
                  <a:pt x="72" y="3"/>
                </a:lnTo>
                <a:lnTo>
                  <a:pt x="68" y="3"/>
                </a:lnTo>
                <a:lnTo>
                  <a:pt x="64" y="7"/>
                </a:lnTo>
                <a:lnTo>
                  <a:pt x="63" y="9"/>
                </a:lnTo>
                <a:lnTo>
                  <a:pt x="61" y="13"/>
                </a:lnTo>
                <a:lnTo>
                  <a:pt x="59" y="18"/>
                </a:lnTo>
                <a:lnTo>
                  <a:pt x="57" y="26"/>
                </a:lnTo>
                <a:lnTo>
                  <a:pt x="38" y="96"/>
                </a:lnTo>
                <a:lnTo>
                  <a:pt x="36" y="102"/>
                </a:lnTo>
                <a:lnTo>
                  <a:pt x="36" y="105"/>
                </a:lnTo>
                <a:lnTo>
                  <a:pt x="34" y="107"/>
                </a:lnTo>
                <a:lnTo>
                  <a:pt x="36" y="109"/>
                </a:lnTo>
                <a:lnTo>
                  <a:pt x="38" y="111"/>
                </a:lnTo>
                <a:lnTo>
                  <a:pt x="40" y="113"/>
                </a:lnTo>
                <a:lnTo>
                  <a:pt x="44" y="113"/>
                </a:lnTo>
                <a:lnTo>
                  <a:pt x="49" y="1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7" name="Freeform 73"/>
          <p:cNvSpPr>
            <a:spLocks/>
          </p:cNvSpPr>
          <p:nvPr/>
        </p:nvSpPr>
        <p:spPr bwMode="auto">
          <a:xfrm>
            <a:off x="1247775" y="2768600"/>
            <a:ext cx="127000" cy="130175"/>
          </a:xfrm>
          <a:custGeom>
            <a:avLst/>
            <a:gdLst>
              <a:gd name="T0" fmla="*/ 2147483647 w 80"/>
              <a:gd name="T1" fmla="*/ 2147483647 h 82"/>
              <a:gd name="T2" fmla="*/ 2147483647 w 80"/>
              <a:gd name="T3" fmla="*/ 2147483647 h 82"/>
              <a:gd name="T4" fmla="*/ 2147483647 w 80"/>
              <a:gd name="T5" fmla="*/ 2147483647 h 82"/>
              <a:gd name="T6" fmla="*/ 2147483647 w 80"/>
              <a:gd name="T7" fmla="*/ 2147483647 h 82"/>
              <a:gd name="T8" fmla="*/ 2147483647 w 80"/>
              <a:gd name="T9" fmla="*/ 2147483647 h 82"/>
              <a:gd name="T10" fmla="*/ 2147483647 w 80"/>
              <a:gd name="T11" fmla="*/ 2147483647 h 82"/>
              <a:gd name="T12" fmla="*/ 2147483647 w 80"/>
              <a:gd name="T13" fmla="*/ 2147483647 h 82"/>
              <a:gd name="T14" fmla="*/ 2147483647 w 80"/>
              <a:gd name="T15" fmla="*/ 2147483647 h 82"/>
              <a:gd name="T16" fmla="*/ 2147483647 w 80"/>
              <a:gd name="T17" fmla="*/ 2147483647 h 82"/>
              <a:gd name="T18" fmla="*/ 2147483647 w 80"/>
              <a:gd name="T19" fmla="*/ 2147483647 h 82"/>
              <a:gd name="T20" fmla="*/ 2147483647 w 80"/>
              <a:gd name="T21" fmla="*/ 2147483647 h 82"/>
              <a:gd name="T22" fmla="*/ 2147483647 w 80"/>
              <a:gd name="T23" fmla="*/ 2147483647 h 82"/>
              <a:gd name="T24" fmla="*/ 2147483647 w 80"/>
              <a:gd name="T25" fmla="*/ 2147483647 h 82"/>
              <a:gd name="T26" fmla="*/ 2147483647 w 80"/>
              <a:gd name="T27" fmla="*/ 2147483647 h 82"/>
              <a:gd name="T28" fmla="*/ 2147483647 w 80"/>
              <a:gd name="T29" fmla="*/ 2147483647 h 82"/>
              <a:gd name="T30" fmla="*/ 2147483647 w 80"/>
              <a:gd name="T31" fmla="*/ 2147483647 h 82"/>
              <a:gd name="T32" fmla="*/ 2147483647 w 80"/>
              <a:gd name="T33" fmla="*/ 2147483647 h 82"/>
              <a:gd name="T34" fmla="*/ 2147483647 w 80"/>
              <a:gd name="T35" fmla="*/ 2147483647 h 82"/>
              <a:gd name="T36" fmla="*/ 2147483647 w 80"/>
              <a:gd name="T37" fmla="*/ 2147483647 h 82"/>
              <a:gd name="T38" fmla="*/ 2147483647 w 80"/>
              <a:gd name="T39" fmla="*/ 2147483647 h 82"/>
              <a:gd name="T40" fmla="*/ 2147483647 w 80"/>
              <a:gd name="T41" fmla="*/ 2147483647 h 82"/>
              <a:gd name="T42" fmla="*/ 2147483647 w 80"/>
              <a:gd name="T43" fmla="*/ 2147483647 h 82"/>
              <a:gd name="T44" fmla="*/ 2147483647 w 80"/>
              <a:gd name="T45" fmla="*/ 2147483647 h 82"/>
              <a:gd name="T46" fmla="*/ 2147483647 w 80"/>
              <a:gd name="T47" fmla="*/ 2147483647 h 82"/>
              <a:gd name="T48" fmla="*/ 2147483647 w 80"/>
              <a:gd name="T49" fmla="*/ 2147483647 h 82"/>
              <a:gd name="T50" fmla="*/ 2147483647 w 80"/>
              <a:gd name="T51" fmla="*/ 2147483647 h 82"/>
              <a:gd name="T52" fmla="*/ 2147483647 w 80"/>
              <a:gd name="T53" fmla="*/ 2147483647 h 82"/>
              <a:gd name="T54" fmla="*/ 2147483647 w 80"/>
              <a:gd name="T55" fmla="*/ 2147483647 h 82"/>
              <a:gd name="T56" fmla="*/ 2147483647 w 80"/>
              <a:gd name="T57" fmla="*/ 2147483647 h 82"/>
              <a:gd name="T58" fmla="*/ 2147483647 w 80"/>
              <a:gd name="T59" fmla="*/ 2147483647 h 82"/>
              <a:gd name="T60" fmla="*/ 2147483647 w 80"/>
              <a:gd name="T61" fmla="*/ 2147483647 h 82"/>
              <a:gd name="T62" fmla="*/ 2147483647 w 80"/>
              <a:gd name="T63" fmla="*/ 2147483647 h 82"/>
              <a:gd name="T64" fmla="*/ 2147483647 w 80"/>
              <a:gd name="T65" fmla="*/ 0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82"/>
              <a:gd name="T101" fmla="*/ 80 w 80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82">
                <a:moveTo>
                  <a:pt x="34" y="0"/>
                </a:moveTo>
                <a:lnTo>
                  <a:pt x="25" y="40"/>
                </a:lnTo>
                <a:lnTo>
                  <a:pt x="40" y="19"/>
                </a:lnTo>
                <a:lnTo>
                  <a:pt x="51" y="8"/>
                </a:lnTo>
                <a:lnTo>
                  <a:pt x="57" y="4"/>
                </a:lnTo>
                <a:lnTo>
                  <a:pt x="63" y="2"/>
                </a:lnTo>
                <a:lnTo>
                  <a:pt x="68" y="0"/>
                </a:lnTo>
                <a:lnTo>
                  <a:pt x="74" y="2"/>
                </a:lnTo>
                <a:lnTo>
                  <a:pt x="76" y="4"/>
                </a:lnTo>
                <a:lnTo>
                  <a:pt x="80" y="8"/>
                </a:lnTo>
                <a:lnTo>
                  <a:pt x="80" y="12"/>
                </a:lnTo>
                <a:lnTo>
                  <a:pt x="80" y="19"/>
                </a:lnTo>
                <a:lnTo>
                  <a:pt x="78" y="27"/>
                </a:lnTo>
                <a:lnTo>
                  <a:pt x="65" y="63"/>
                </a:lnTo>
                <a:lnTo>
                  <a:pt x="65" y="68"/>
                </a:lnTo>
                <a:lnTo>
                  <a:pt x="63" y="70"/>
                </a:lnTo>
                <a:lnTo>
                  <a:pt x="65" y="72"/>
                </a:lnTo>
                <a:lnTo>
                  <a:pt x="66" y="72"/>
                </a:lnTo>
                <a:lnTo>
                  <a:pt x="68" y="72"/>
                </a:lnTo>
                <a:lnTo>
                  <a:pt x="72" y="68"/>
                </a:lnTo>
                <a:lnTo>
                  <a:pt x="76" y="61"/>
                </a:lnTo>
                <a:lnTo>
                  <a:pt x="80" y="63"/>
                </a:lnTo>
                <a:lnTo>
                  <a:pt x="72" y="72"/>
                </a:lnTo>
                <a:lnTo>
                  <a:pt x="65" y="78"/>
                </a:lnTo>
                <a:lnTo>
                  <a:pt x="59" y="82"/>
                </a:lnTo>
                <a:lnTo>
                  <a:pt x="55" y="82"/>
                </a:lnTo>
                <a:lnTo>
                  <a:pt x="53" y="82"/>
                </a:lnTo>
                <a:lnTo>
                  <a:pt x="51" y="80"/>
                </a:lnTo>
                <a:lnTo>
                  <a:pt x="49" y="78"/>
                </a:lnTo>
                <a:lnTo>
                  <a:pt x="49" y="74"/>
                </a:lnTo>
                <a:lnTo>
                  <a:pt x="49" y="72"/>
                </a:lnTo>
                <a:lnTo>
                  <a:pt x="51" y="67"/>
                </a:lnTo>
                <a:lnTo>
                  <a:pt x="51" y="61"/>
                </a:lnTo>
                <a:lnTo>
                  <a:pt x="63" y="27"/>
                </a:lnTo>
                <a:lnTo>
                  <a:pt x="65" y="19"/>
                </a:lnTo>
                <a:lnTo>
                  <a:pt x="66" y="15"/>
                </a:lnTo>
                <a:lnTo>
                  <a:pt x="65" y="14"/>
                </a:lnTo>
                <a:lnTo>
                  <a:pt x="63" y="12"/>
                </a:lnTo>
                <a:lnTo>
                  <a:pt x="61" y="12"/>
                </a:lnTo>
                <a:lnTo>
                  <a:pt x="59" y="12"/>
                </a:lnTo>
                <a:lnTo>
                  <a:pt x="55" y="14"/>
                </a:lnTo>
                <a:lnTo>
                  <a:pt x="48" y="19"/>
                </a:lnTo>
                <a:lnTo>
                  <a:pt x="40" y="27"/>
                </a:lnTo>
                <a:lnTo>
                  <a:pt x="32" y="36"/>
                </a:lnTo>
                <a:lnTo>
                  <a:pt x="25" y="50"/>
                </a:lnTo>
                <a:lnTo>
                  <a:pt x="21" y="57"/>
                </a:lnTo>
                <a:lnTo>
                  <a:pt x="17" y="67"/>
                </a:lnTo>
                <a:lnTo>
                  <a:pt x="14" y="80"/>
                </a:lnTo>
                <a:lnTo>
                  <a:pt x="0" y="80"/>
                </a:lnTo>
                <a:lnTo>
                  <a:pt x="15" y="23"/>
                </a:lnTo>
                <a:lnTo>
                  <a:pt x="17" y="17"/>
                </a:lnTo>
                <a:lnTo>
                  <a:pt x="17" y="14"/>
                </a:lnTo>
                <a:lnTo>
                  <a:pt x="19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8" name="Freeform 74"/>
          <p:cNvSpPr>
            <a:spLocks/>
          </p:cNvSpPr>
          <p:nvPr/>
        </p:nvSpPr>
        <p:spPr bwMode="auto">
          <a:xfrm>
            <a:off x="1389063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7" y="87"/>
                </a:lnTo>
                <a:lnTo>
                  <a:pt x="30" y="81"/>
                </a:lnTo>
                <a:lnTo>
                  <a:pt x="32" y="83"/>
                </a:lnTo>
                <a:lnTo>
                  <a:pt x="27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10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7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9" name="Freeform 75"/>
          <p:cNvSpPr>
            <a:spLocks noEditPoints="1"/>
          </p:cNvSpPr>
          <p:nvPr/>
        </p:nvSpPr>
        <p:spPr bwMode="auto">
          <a:xfrm>
            <a:off x="1466850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10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4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3" y="4"/>
                </a:lnTo>
                <a:lnTo>
                  <a:pt x="67" y="8"/>
                </a:lnTo>
                <a:lnTo>
                  <a:pt x="68" y="14"/>
                </a:lnTo>
                <a:lnTo>
                  <a:pt x="67" y="21"/>
                </a:lnTo>
                <a:lnTo>
                  <a:pt x="63" y="27"/>
                </a:lnTo>
                <a:lnTo>
                  <a:pt x="57" y="32"/>
                </a:lnTo>
                <a:lnTo>
                  <a:pt x="50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4" y="38"/>
                </a:lnTo>
                <a:lnTo>
                  <a:pt x="44" y="32"/>
                </a:lnTo>
                <a:lnTo>
                  <a:pt x="50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50" y="6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29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0" name="Freeform 76"/>
          <p:cNvSpPr>
            <a:spLocks/>
          </p:cNvSpPr>
          <p:nvPr/>
        </p:nvSpPr>
        <p:spPr bwMode="auto">
          <a:xfrm>
            <a:off x="1590675" y="2768600"/>
            <a:ext cx="104775" cy="127000"/>
          </a:xfrm>
          <a:custGeom>
            <a:avLst/>
            <a:gdLst>
              <a:gd name="T0" fmla="*/ 2147483647 w 66"/>
              <a:gd name="T1" fmla="*/ 2147483647 h 80"/>
              <a:gd name="T2" fmla="*/ 2147483647 w 66"/>
              <a:gd name="T3" fmla="*/ 0 h 80"/>
              <a:gd name="T4" fmla="*/ 2147483647 w 66"/>
              <a:gd name="T5" fmla="*/ 2147483647 h 80"/>
              <a:gd name="T6" fmla="*/ 2147483647 w 66"/>
              <a:gd name="T7" fmla="*/ 2147483647 h 80"/>
              <a:gd name="T8" fmla="*/ 2147483647 w 66"/>
              <a:gd name="T9" fmla="*/ 2147483647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0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2147483647 w 66"/>
              <a:gd name="T35" fmla="*/ 2147483647 h 80"/>
              <a:gd name="T36" fmla="*/ 2147483647 w 66"/>
              <a:gd name="T37" fmla="*/ 2147483647 h 80"/>
              <a:gd name="T38" fmla="*/ 2147483647 w 66"/>
              <a:gd name="T39" fmla="*/ 2147483647 h 80"/>
              <a:gd name="T40" fmla="*/ 2147483647 w 66"/>
              <a:gd name="T41" fmla="*/ 2147483647 h 80"/>
              <a:gd name="T42" fmla="*/ 2147483647 w 66"/>
              <a:gd name="T43" fmla="*/ 2147483647 h 80"/>
              <a:gd name="T44" fmla="*/ 2147483647 w 66"/>
              <a:gd name="T45" fmla="*/ 2147483647 h 80"/>
              <a:gd name="T46" fmla="*/ 2147483647 w 66"/>
              <a:gd name="T47" fmla="*/ 2147483647 h 80"/>
              <a:gd name="T48" fmla="*/ 2147483647 w 66"/>
              <a:gd name="T49" fmla="*/ 2147483647 h 80"/>
              <a:gd name="T50" fmla="*/ 2147483647 w 66"/>
              <a:gd name="T51" fmla="*/ 2147483647 h 80"/>
              <a:gd name="T52" fmla="*/ 2147483647 w 66"/>
              <a:gd name="T53" fmla="*/ 2147483647 h 80"/>
              <a:gd name="T54" fmla="*/ 2147483647 w 66"/>
              <a:gd name="T55" fmla="*/ 2147483647 h 80"/>
              <a:gd name="T56" fmla="*/ 2147483647 w 66"/>
              <a:gd name="T57" fmla="*/ 2147483647 h 80"/>
              <a:gd name="T58" fmla="*/ 2147483647 w 66"/>
              <a:gd name="T59" fmla="*/ 2147483647 h 80"/>
              <a:gd name="T60" fmla="*/ 2147483647 w 66"/>
              <a:gd name="T61" fmla="*/ 2147483647 h 80"/>
              <a:gd name="T62" fmla="*/ 2147483647 w 66"/>
              <a:gd name="T63" fmla="*/ 2147483647 h 80"/>
              <a:gd name="T64" fmla="*/ 2147483647 w 66"/>
              <a:gd name="T65" fmla="*/ 2147483647 h 80"/>
              <a:gd name="T66" fmla="*/ 2147483647 w 66"/>
              <a:gd name="T67" fmla="*/ 2147483647 h 80"/>
              <a:gd name="T68" fmla="*/ 2147483647 w 66"/>
              <a:gd name="T69" fmla="*/ 2147483647 h 80"/>
              <a:gd name="T70" fmla="*/ 2147483647 w 66"/>
              <a:gd name="T71" fmla="*/ 2147483647 h 80"/>
              <a:gd name="T72" fmla="*/ 0 w 66"/>
              <a:gd name="T73" fmla="*/ 2147483647 h 80"/>
              <a:gd name="T74" fmla="*/ 2147483647 w 66"/>
              <a:gd name="T75" fmla="*/ 2147483647 h 80"/>
              <a:gd name="T76" fmla="*/ 2147483647 w 66"/>
              <a:gd name="T77" fmla="*/ 2147483647 h 80"/>
              <a:gd name="T78" fmla="*/ 2147483647 w 66"/>
              <a:gd name="T79" fmla="*/ 2147483647 h 80"/>
              <a:gd name="T80" fmla="*/ 2147483647 w 66"/>
              <a:gd name="T81" fmla="*/ 2147483647 h 80"/>
              <a:gd name="T82" fmla="*/ 2147483647 w 66"/>
              <a:gd name="T83" fmla="*/ 2147483647 h 80"/>
              <a:gd name="T84" fmla="*/ 2147483647 w 66"/>
              <a:gd name="T85" fmla="*/ 2147483647 h 80"/>
              <a:gd name="T86" fmla="*/ 2147483647 w 66"/>
              <a:gd name="T87" fmla="*/ 2147483647 h 80"/>
              <a:gd name="T88" fmla="*/ 2147483647 w 66"/>
              <a:gd name="T89" fmla="*/ 2147483647 h 80"/>
              <a:gd name="T90" fmla="*/ 2147483647 w 66"/>
              <a:gd name="T91" fmla="*/ 2147483647 h 80"/>
              <a:gd name="T92" fmla="*/ 2147483647 w 66"/>
              <a:gd name="T93" fmla="*/ 2147483647 h 80"/>
              <a:gd name="T94" fmla="*/ 2147483647 w 66"/>
              <a:gd name="T95" fmla="*/ 2147483647 h 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80"/>
              <a:gd name="T146" fmla="*/ 66 w 66"/>
              <a:gd name="T147" fmla="*/ 80 h 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80">
                <a:moveTo>
                  <a:pt x="6" y="4"/>
                </a:moveTo>
                <a:lnTo>
                  <a:pt x="34" y="0"/>
                </a:lnTo>
                <a:lnTo>
                  <a:pt x="23" y="44"/>
                </a:lnTo>
                <a:lnTo>
                  <a:pt x="36" y="21"/>
                </a:lnTo>
                <a:lnTo>
                  <a:pt x="49" y="6"/>
                </a:lnTo>
                <a:lnTo>
                  <a:pt x="53" y="4"/>
                </a:lnTo>
                <a:lnTo>
                  <a:pt x="57" y="2"/>
                </a:lnTo>
                <a:lnTo>
                  <a:pt x="60" y="0"/>
                </a:lnTo>
                <a:lnTo>
                  <a:pt x="62" y="2"/>
                </a:lnTo>
                <a:lnTo>
                  <a:pt x="64" y="2"/>
                </a:lnTo>
                <a:lnTo>
                  <a:pt x="64" y="4"/>
                </a:lnTo>
                <a:lnTo>
                  <a:pt x="66" y="8"/>
                </a:lnTo>
                <a:lnTo>
                  <a:pt x="64" y="14"/>
                </a:lnTo>
                <a:lnTo>
                  <a:pt x="62" y="21"/>
                </a:lnTo>
                <a:lnTo>
                  <a:pt x="60" y="23"/>
                </a:lnTo>
                <a:lnTo>
                  <a:pt x="57" y="25"/>
                </a:lnTo>
                <a:lnTo>
                  <a:pt x="55" y="25"/>
                </a:lnTo>
                <a:lnTo>
                  <a:pt x="53" y="23"/>
                </a:lnTo>
                <a:lnTo>
                  <a:pt x="53" y="21"/>
                </a:lnTo>
                <a:lnTo>
                  <a:pt x="53" y="19"/>
                </a:lnTo>
                <a:lnTo>
                  <a:pt x="51" y="17"/>
                </a:lnTo>
                <a:lnTo>
                  <a:pt x="51" y="15"/>
                </a:lnTo>
                <a:lnTo>
                  <a:pt x="49" y="15"/>
                </a:lnTo>
                <a:lnTo>
                  <a:pt x="47" y="15"/>
                </a:lnTo>
                <a:lnTo>
                  <a:pt x="43" y="19"/>
                </a:lnTo>
                <a:lnTo>
                  <a:pt x="40" y="23"/>
                </a:lnTo>
                <a:lnTo>
                  <a:pt x="34" y="32"/>
                </a:lnTo>
                <a:lnTo>
                  <a:pt x="26" y="44"/>
                </a:lnTo>
                <a:lnTo>
                  <a:pt x="23" y="51"/>
                </a:lnTo>
                <a:lnTo>
                  <a:pt x="19" y="57"/>
                </a:lnTo>
                <a:lnTo>
                  <a:pt x="17" y="63"/>
                </a:lnTo>
                <a:lnTo>
                  <a:pt x="17" y="67"/>
                </a:lnTo>
                <a:lnTo>
                  <a:pt x="15" y="68"/>
                </a:lnTo>
                <a:lnTo>
                  <a:pt x="13" y="80"/>
                </a:lnTo>
                <a:lnTo>
                  <a:pt x="0" y="80"/>
                </a:lnTo>
                <a:lnTo>
                  <a:pt x="15" y="25"/>
                </a:lnTo>
                <a:lnTo>
                  <a:pt x="17" y="19"/>
                </a:lnTo>
                <a:lnTo>
                  <a:pt x="17" y="15"/>
                </a:lnTo>
                <a:lnTo>
                  <a:pt x="17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1" name="Freeform 77"/>
          <p:cNvSpPr>
            <a:spLocks/>
          </p:cNvSpPr>
          <p:nvPr/>
        </p:nvSpPr>
        <p:spPr bwMode="auto">
          <a:xfrm>
            <a:off x="1701800" y="2768600"/>
            <a:ext cx="182563" cy="130175"/>
          </a:xfrm>
          <a:custGeom>
            <a:avLst/>
            <a:gdLst>
              <a:gd name="T0" fmla="*/ 2147483647 w 115"/>
              <a:gd name="T1" fmla="*/ 2147483647 h 82"/>
              <a:gd name="T2" fmla="*/ 2147483647 w 115"/>
              <a:gd name="T3" fmla="*/ 2147483647 h 82"/>
              <a:gd name="T4" fmla="*/ 2147483647 w 115"/>
              <a:gd name="T5" fmla="*/ 2147483647 h 82"/>
              <a:gd name="T6" fmla="*/ 2147483647 w 115"/>
              <a:gd name="T7" fmla="*/ 2147483647 h 82"/>
              <a:gd name="T8" fmla="*/ 2147483647 w 115"/>
              <a:gd name="T9" fmla="*/ 2147483647 h 82"/>
              <a:gd name="T10" fmla="*/ 2147483647 w 115"/>
              <a:gd name="T11" fmla="*/ 2147483647 h 82"/>
              <a:gd name="T12" fmla="*/ 2147483647 w 115"/>
              <a:gd name="T13" fmla="*/ 2147483647 h 82"/>
              <a:gd name="T14" fmla="*/ 2147483647 w 115"/>
              <a:gd name="T15" fmla="*/ 2147483647 h 82"/>
              <a:gd name="T16" fmla="*/ 2147483647 w 115"/>
              <a:gd name="T17" fmla="*/ 2147483647 h 82"/>
              <a:gd name="T18" fmla="*/ 2147483647 w 115"/>
              <a:gd name="T19" fmla="*/ 0 h 82"/>
              <a:gd name="T20" fmla="*/ 2147483647 w 115"/>
              <a:gd name="T21" fmla="*/ 2147483647 h 82"/>
              <a:gd name="T22" fmla="*/ 2147483647 w 115"/>
              <a:gd name="T23" fmla="*/ 2147483647 h 82"/>
              <a:gd name="T24" fmla="*/ 2147483647 w 115"/>
              <a:gd name="T25" fmla="*/ 2147483647 h 82"/>
              <a:gd name="T26" fmla="*/ 2147483647 w 115"/>
              <a:gd name="T27" fmla="*/ 2147483647 h 82"/>
              <a:gd name="T28" fmla="*/ 2147483647 w 115"/>
              <a:gd name="T29" fmla="*/ 2147483647 h 82"/>
              <a:gd name="T30" fmla="*/ 2147483647 w 115"/>
              <a:gd name="T31" fmla="*/ 2147483647 h 82"/>
              <a:gd name="T32" fmla="*/ 2147483647 w 115"/>
              <a:gd name="T33" fmla="*/ 2147483647 h 82"/>
              <a:gd name="T34" fmla="*/ 2147483647 w 115"/>
              <a:gd name="T35" fmla="*/ 2147483647 h 82"/>
              <a:gd name="T36" fmla="*/ 2147483647 w 115"/>
              <a:gd name="T37" fmla="*/ 2147483647 h 82"/>
              <a:gd name="T38" fmla="*/ 2147483647 w 115"/>
              <a:gd name="T39" fmla="*/ 2147483647 h 82"/>
              <a:gd name="T40" fmla="*/ 2147483647 w 115"/>
              <a:gd name="T41" fmla="*/ 2147483647 h 82"/>
              <a:gd name="T42" fmla="*/ 2147483647 w 115"/>
              <a:gd name="T43" fmla="*/ 2147483647 h 82"/>
              <a:gd name="T44" fmla="*/ 2147483647 w 115"/>
              <a:gd name="T45" fmla="*/ 2147483647 h 82"/>
              <a:gd name="T46" fmla="*/ 2147483647 w 115"/>
              <a:gd name="T47" fmla="*/ 2147483647 h 82"/>
              <a:gd name="T48" fmla="*/ 2147483647 w 115"/>
              <a:gd name="T49" fmla="*/ 2147483647 h 82"/>
              <a:gd name="T50" fmla="*/ 2147483647 w 115"/>
              <a:gd name="T51" fmla="*/ 2147483647 h 82"/>
              <a:gd name="T52" fmla="*/ 2147483647 w 115"/>
              <a:gd name="T53" fmla="*/ 2147483647 h 82"/>
              <a:gd name="T54" fmla="*/ 2147483647 w 115"/>
              <a:gd name="T55" fmla="*/ 2147483647 h 82"/>
              <a:gd name="T56" fmla="*/ 2147483647 w 115"/>
              <a:gd name="T57" fmla="*/ 2147483647 h 82"/>
              <a:gd name="T58" fmla="*/ 2147483647 w 115"/>
              <a:gd name="T59" fmla="*/ 2147483647 h 82"/>
              <a:gd name="T60" fmla="*/ 2147483647 w 115"/>
              <a:gd name="T61" fmla="*/ 2147483647 h 82"/>
              <a:gd name="T62" fmla="*/ 2147483647 w 115"/>
              <a:gd name="T63" fmla="*/ 2147483647 h 82"/>
              <a:gd name="T64" fmla="*/ 2147483647 w 115"/>
              <a:gd name="T65" fmla="*/ 2147483647 h 82"/>
              <a:gd name="T66" fmla="*/ 2147483647 w 115"/>
              <a:gd name="T67" fmla="*/ 2147483647 h 82"/>
              <a:gd name="T68" fmla="*/ 2147483647 w 115"/>
              <a:gd name="T69" fmla="*/ 2147483647 h 82"/>
              <a:gd name="T70" fmla="*/ 2147483647 w 115"/>
              <a:gd name="T71" fmla="*/ 2147483647 h 82"/>
              <a:gd name="T72" fmla="*/ 2147483647 w 115"/>
              <a:gd name="T73" fmla="*/ 2147483647 h 82"/>
              <a:gd name="T74" fmla="*/ 2147483647 w 115"/>
              <a:gd name="T75" fmla="*/ 2147483647 h 82"/>
              <a:gd name="T76" fmla="*/ 2147483647 w 115"/>
              <a:gd name="T77" fmla="*/ 2147483647 h 82"/>
              <a:gd name="T78" fmla="*/ 2147483647 w 115"/>
              <a:gd name="T79" fmla="*/ 2147483647 h 82"/>
              <a:gd name="T80" fmla="*/ 2147483647 w 115"/>
              <a:gd name="T81" fmla="*/ 2147483647 h 82"/>
              <a:gd name="T82" fmla="*/ 2147483647 w 115"/>
              <a:gd name="T83" fmla="*/ 2147483647 h 82"/>
              <a:gd name="T84" fmla="*/ 2147483647 w 115"/>
              <a:gd name="T85" fmla="*/ 2147483647 h 82"/>
              <a:gd name="T86" fmla="*/ 2147483647 w 115"/>
              <a:gd name="T87" fmla="*/ 2147483647 h 82"/>
              <a:gd name="T88" fmla="*/ 2147483647 w 115"/>
              <a:gd name="T89" fmla="*/ 2147483647 h 82"/>
              <a:gd name="T90" fmla="*/ 2147483647 w 115"/>
              <a:gd name="T91" fmla="*/ 2147483647 h 82"/>
              <a:gd name="T92" fmla="*/ 2147483647 w 115"/>
              <a:gd name="T93" fmla="*/ 2147483647 h 82"/>
              <a:gd name="T94" fmla="*/ 2147483647 w 115"/>
              <a:gd name="T95" fmla="*/ 2147483647 h 82"/>
              <a:gd name="T96" fmla="*/ 2147483647 w 115"/>
              <a:gd name="T97" fmla="*/ 2147483647 h 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5"/>
              <a:gd name="T148" fmla="*/ 0 h 82"/>
              <a:gd name="T149" fmla="*/ 115 w 115"/>
              <a:gd name="T150" fmla="*/ 82 h 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5" h="82">
                <a:moveTo>
                  <a:pt x="34" y="0"/>
                </a:moveTo>
                <a:lnTo>
                  <a:pt x="23" y="40"/>
                </a:lnTo>
                <a:lnTo>
                  <a:pt x="28" y="32"/>
                </a:lnTo>
                <a:lnTo>
                  <a:pt x="32" y="25"/>
                </a:lnTo>
                <a:lnTo>
                  <a:pt x="36" y="19"/>
                </a:lnTo>
                <a:lnTo>
                  <a:pt x="43" y="10"/>
                </a:lnTo>
                <a:lnTo>
                  <a:pt x="53" y="4"/>
                </a:lnTo>
                <a:lnTo>
                  <a:pt x="57" y="2"/>
                </a:lnTo>
                <a:lnTo>
                  <a:pt x="62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2" y="12"/>
                </a:lnTo>
                <a:lnTo>
                  <a:pt x="72" y="15"/>
                </a:lnTo>
                <a:lnTo>
                  <a:pt x="70" y="23"/>
                </a:lnTo>
                <a:lnTo>
                  <a:pt x="64" y="44"/>
                </a:lnTo>
                <a:lnTo>
                  <a:pt x="77" y="21"/>
                </a:lnTo>
                <a:lnTo>
                  <a:pt x="93" y="6"/>
                </a:lnTo>
                <a:lnTo>
                  <a:pt x="98" y="2"/>
                </a:lnTo>
                <a:lnTo>
                  <a:pt x="106" y="0"/>
                </a:lnTo>
                <a:lnTo>
                  <a:pt x="110" y="2"/>
                </a:lnTo>
                <a:lnTo>
                  <a:pt x="113" y="4"/>
                </a:lnTo>
                <a:lnTo>
                  <a:pt x="115" y="8"/>
                </a:lnTo>
                <a:lnTo>
                  <a:pt x="115" y="14"/>
                </a:lnTo>
                <a:lnTo>
                  <a:pt x="115" y="19"/>
                </a:lnTo>
                <a:lnTo>
                  <a:pt x="113" y="23"/>
                </a:lnTo>
                <a:lnTo>
                  <a:pt x="104" y="57"/>
                </a:lnTo>
                <a:lnTo>
                  <a:pt x="102" y="65"/>
                </a:lnTo>
                <a:lnTo>
                  <a:pt x="100" y="68"/>
                </a:lnTo>
                <a:lnTo>
                  <a:pt x="100" y="70"/>
                </a:lnTo>
                <a:lnTo>
                  <a:pt x="100" y="72"/>
                </a:lnTo>
                <a:lnTo>
                  <a:pt x="102" y="72"/>
                </a:lnTo>
                <a:lnTo>
                  <a:pt x="104" y="70"/>
                </a:lnTo>
                <a:lnTo>
                  <a:pt x="108" y="67"/>
                </a:lnTo>
                <a:lnTo>
                  <a:pt x="111" y="61"/>
                </a:lnTo>
                <a:lnTo>
                  <a:pt x="115" y="63"/>
                </a:lnTo>
                <a:lnTo>
                  <a:pt x="111" y="67"/>
                </a:lnTo>
                <a:lnTo>
                  <a:pt x="108" y="72"/>
                </a:lnTo>
                <a:lnTo>
                  <a:pt x="104" y="76"/>
                </a:lnTo>
                <a:lnTo>
                  <a:pt x="98" y="80"/>
                </a:lnTo>
                <a:lnTo>
                  <a:pt x="94" y="82"/>
                </a:lnTo>
                <a:lnTo>
                  <a:pt x="93" y="82"/>
                </a:lnTo>
                <a:lnTo>
                  <a:pt x="89" y="82"/>
                </a:lnTo>
                <a:lnTo>
                  <a:pt x="87" y="80"/>
                </a:lnTo>
                <a:lnTo>
                  <a:pt x="85" y="78"/>
                </a:lnTo>
                <a:lnTo>
                  <a:pt x="85" y="74"/>
                </a:lnTo>
                <a:lnTo>
                  <a:pt x="85" y="70"/>
                </a:lnTo>
                <a:lnTo>
                  <a:pt x="87" y="67"/>
                </a:lnTo>
                <a:lnTo>
                  <a:pt x="89" y="59"/>
                </a:lnTo>
                <a:lnTo>
                  <a:pt x="98" y="31"/>
                </a:lnTo>
                <a:lnTo>
                  <a:pt x="100" y="25"/>
                </a:lnTo>
                <a:lnTo>
                  <a:pt x="100" y="21"/>
                </a:lnTo>
                <a:lnTo>
                  <a:pt x="102" y="19"/>
                </a:lnTo>
                <a:lnTo>
                  <a:pt x="102" y="17"/>
                </a:lnTo>
                <a:lnTo>
                  <a:pt x="102" y="15"/>
                </a:lnTo>
                <a:lnTo>
                  <a:pt x="100" y="14"/>
                </a:lnTo>
                <a:lnTo>
                  <a:pt x="100" y="12"/>
                </a:lnTo>
                <a:lnTo>
                  <a:pt x="98" y="12"/>
                </a:lnTo>
                <a:lnTo>
                  <a:pt x="94" y="14"/>
                </a:lnTo>
                <a:lnTo>
                  <a:pt x="91" y="15"/>
                </a:lnTo>
                <a:lnTo>
                  <a:pt x="77" y="29"/>
                </a:lnTo>
                <a:lnTo>
                  <a:pt x="66" y="46"/>
                </a:lnTo>
                <a:lnTo>
                  <a:pt x="60" y="61"/>
                </a:lnTo>
                <a:lnTo>
                  <a:pt x="53" y="80"/>
                </a:lnTo>
                <a:lnTo>
                  <a:pt x="40" y="80"/>
                </a:lnTo>
                <a:lnTo>
                  <a:pt x="55" y="29"/>
                </a:lnTo>
                <a:lnTo>
                  <a:pt x="57" y="23"/>
                </a:lnTo>
                <a:lnTo>
                  <a:pt x="57" y="19"/>
                </a:lnTo>
                <a:lnTo>
                  <a:pt x="57" y="17"/>
                </a:lnTo>
                <a:lnTo>
                  <a:pt x="57" y="14"/>
                </a:lnTo>
                <a:lnTo>
                  <a:pt x="55" y="12"/>
                </a:lnTo>
                <a:lnTo>
                  <a:pt x="51" y="12"/>
                </a:lnTo>
                <a:lnTo>
                  <a:pt x="49" y="14"/>
                </a:lnTo>
                <a:lnTo>
                  <a:pt x="45" y="17"/>
                </a:lnTo>
                <a:lnTo>
                  <a:pt x="40" y="21"/>
                </a:lnTo>
                <a:lnTo>
                  <a:pt x="36" y="29"/>
                </a:lnTo>
                <a:lnTo>
                  <a:pt x="28" y="40"/>
                </a:lnTo>
                <a:lnTo>
                  <a:pt x="23" y="50"/>
                </a:lnTo>
                <a:lnTo>
                  <a:pt x="19" y="59"/>
                </a:lnTo>
                <a:lnTo>
                  <a:pt x="13" y="80"/>
                </a:lnTo>
                <a:lnTo>
                  <a:pt x="0" y="80"/>
                </a:lnTo>
                <a:lnTo>
                  <a:pt x="15" y="23"/>
                </a:lnTo>
                <a:lnTo>
                  <a:pt x="17" y="15"/>
                </a:lnTo>
                <a:lnTo>
                  <a:pt x="17" y="14"/>
                </a:lnTo>
                <a:lnTo>
                  <a:pt x="19" y="14"/>
                </a:lnTo>
                <a:lnTo>
                  <a:pt x="17" y="10"/>
                </a:lnTo>
                <a:lnTo>
                  <a:pt x="13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2" name="Freeform 78"/>
          <p:cNvSpPr>
            <a:spLocks noEditPoints="1"/>
          </p:cNvSpPr>
          <p:nvPr/>
        </p:nvSpPr>
        <p:spPr bwMode="auto">
          <a:xfrm>
            <a:off x="1903413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0" y="67"/>
                </a:lnTo>
                <a:lnTo>
                  <a:pt x="26" y="70"/>
                </a:lnTo>
                <a:lnTo>
                  <a:pt x="32" y="70"/>
                </a:lnTo>
                <a:lnTo>
                  <a:pt x="37" y="70"/>
                </a:lnTo>
                <a:lnTo>
                  <a:pt x="43" y="68"/>
                </a:lnTo>
                <a:lnTo>
                  <a:pt x="47" y="67"/>
                </a:lnTo>
                <a:lnTo>
                  <a:pt x="52" y="63"/>
                </a:lnTo>
                <a:lnTo>
                  <a:pt x="58" y="57"/>
                </a:lnTo>
                <a:lnTo>
                  <a:pt x="60" y="61"/>
                </a:lnTo>
                <a:lnTo>
                  <a:pt x="41" y="76"/>
                </a:lnTo>
                <a:lnTo>
                  <a:pt x="24" y="82"/>
                </a:lnTo>
                <a:lnTo>
                  <a:pt x="17" y="82"/>
                </a:lnTo>
                <a:lnTo>
                  <a:pt x="11" y="78"/>
                </a:lnTo>
                <a:lnTo>
                  <a:pt x="5" y="74"/>
                </a:lnTo>
                <a:lnTo>
                  <a:pt x="1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3" y="38"/>
                </a:lnTo>
                <a:lnTo>
                  <a:pt x="7" y="29"/>
                </a:lnTo>
                <a:lnTo>
                  <a:pt x="13" y="21"/>
                </a:lnTo>
                <a:lnTo>
                  <a:pt x="18" y="14"/>
                </a:lnTo>
                <a:lnTo>
                  <a:pt x="26" y="8"/>
                </a:lnTo>
                <a:lnTo>
                  <a:pt x="34" y="4"/>
                </a:lnTo>
                <a:lnTo>
                  <a:pt x="41" y="2"/>
                </a:lnTo>
                <a:lnTo>
                  <a:pt x="51" y="0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6" y="32"/>
                </a:lnTo>
                <a:lnTo>
                  <a:pt x="49" y="38"/>
                </a:lnTo>
                <a:lnTo>
                  <a:pt x="41" y="42"/>
                </a:lnTo>
                <a:lnTo>
                  <a:pt x="34" y="44"/>
                </a:lnTo>
                <a:lnTo>
                  <a:pt x="26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6" y="42"/>
                </a:lnTo>
                <a:lnTo>
                  <a:pt x="35" y="38"/>
                </a:lnTo>
                <a:lnTo>
                  <a:pt x="43" y="32"/>
                </a:lnTo>
                <a:lnTo>
                  <a:pt x="49" y="27"/>
                </a:lnTo>
                <a:lnTo>
                  <a:pt x="52" y="19"/>
                </a:lnTo>
                <a:lnTo>
                  <a:pt x="54" y="14"/>
                </a:lnTo>
                <a:lnTo>
                  <a:pt x="54" y="10"/>
                </a:lnTo>
                <a:lnTo>
                  <a:pt x="52" y="6"/>
                </a:lnTo>
                <a:lnTo>
                  <a:pt x="51" y="6"/>
                </a:lnTo>
                <a:lnTo>
                  <a:pt x="47" y="4"/>
                </a:lnTo>
                <a:lnTo>
                  <a:pt x="41" y="6"/>
                </a:lnTo>
                <a:lnTo>
                  <a:pt x="35" y="10"/>
                </a:lnTo>
                <a:lnTo>
                  <a:pt x="28" y="14"/>
                </a:lnTo>
                <a:lnTo>
                  <a:pt x="24" y="21"/>
                </a:lnTo>
                <a:lnTo>
                  <a:pt x="18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3" name="Freeform 79"/>
          <p:cNvSpPr>
            <a:spLocks noEditPoints="1"/>
          </p:cNvSpPr>
          <p:nvPr/>
        </p:nvSpPr>
        <p:spPr bwMode="auto">
          <a:xfrm>
            <a:off x="2028825" y="2700338"/>
            <a:ext cx="150813" cy="198437"/>
          </a:xfrm>
          <a:custGeom>
            <a:avLst/>
            <a:gdLst>
              <a:gd name="T0" fmla="*/ 2147483647 w 95"/>
              <a:gd name="T1" fmla="*/ 2147483647 h 125"/>
              <a:gd name="T2" fmla="*/ 2147483647 w 95"/>
              <a:gd name="T3" fmla="*/ 2147483647 h 125"/>
              <a:gd name="T4" fmla="*/ 2147483647 w 95"/>
              <a:gd name="T5" fmla="*/ 2147483647 h 125"/>
              <a:gd name="T6" fmla="*/ 2147483647 w 95"/>
              <a:gd name="T7" fmla="*/ 2147483647 h 125"/>
              <a:gd name="T8" fmla="*/ 2147483647 w 95"/>
              <a:gd name="T9" fmla="*/ 2147483647 h 125"/>
              <a:gd name="T10" fmla="*/ 2147483647 w 95"/>
              <a:gd name="T11" fmla="*/ 2147483647 h 125"/>
              <a:gd name="T12" fmla="*/ 2147483647 w 95"/>
              <a:gd name="T13" fmla="*/ 2147483647 h 125"/>
              <a:gd name="T14" fmla="*/ 2147483647 w 95"/>
              <a:gd name="T15" fmla="*/ 2147483647 h 125"/>
              <a:gd name="T16" fmla="*/ 2147483647 w 95"/>
              <a:gd name="T17" fmla="*/ 2147483647 h 125"/>
              <a:gd name="T18" fmla="*/ 2147483647 w 95"/>
              <a:gd name="T19" fmla="*/ 2147483647 h 125"/>
              <a:gd name="T20" fmla="*/ 2147483647 w 95"/>
              <a:gd name="T21" fmla="*/ 2147483647 h 125"/>
              <a:gd name="T22" fmla="*/ 2147483647 w 95"/>
              <a:gd name="T23" fmla="*/ 2147483647 h 125"/>
              <a:gd name="T24" fmla="*/ 2147483647 w 95"/>
              <a:gd name="T25" fmla="*/ 2147483647 h 125"/>
              <a:gd name="T26" fmla="*/ 2147483647 w 95"/>
              <a:gd name="T27" fmla="*/ 2147483647 h 125"/>
              <a:gd name="T28" fmla="*/ 2147483647 w 95"/>
              <a:gd name="T29" fmla="*/ 2147483647 h 125"/>
              <a:gd name="T30" fmla="*/ 2147483647 w 95"/>
              <a:gd name="T31" fmla="*/ 2147483647 h 125"/>
              <a:gd name="T32" fmla="*/ 2147483647 w 95"/>
              <a:gd name="T33" fmla="*/ 2147483647 h 125"/>
              <a:gd name="T34" fmla="*/ 0 w 95"/>
              <a:gd name="T35" fmla="*/ 2147483647 h 125"/>
              <a:gd name="T36" fmla="*/ 0 w 95"/>
              <a:gd name="T37" fmla="*/ 2147483647 h 125"/>
              <a:gd name="T38" fmla="*/ 2147483647 w 95"/>
              <a:gd name="T39" fmla="*/ 2147483647 h 125"/>
              <a:gd name="T40" fmla="*/ 2147483647 w 95"/>
              <a:gd name="T41" fmla="*/ 2147483647 h 125"/>
              <a:gd name="T42" fmla="*/ 2147483647 w 95"/>
              <a:gd name="T43" fmla="*/ 2147483647 h 125"/>
              <a:gd name="T44" fmla="*/ 2147483647 w 95"/>
              <a:gd name="T45" fmla="*/ 2147483647 h 125"/>
              <a:gd name="T46" fmla="*/ 2147483647 w 95"/>
              <a:gd name="T47" fmla="*/ 2147483647 h 125"/>
              <a:gd name="T48" fmla="*/ 2147483647 w 95"/>
              <a:gd name="T49" fmla="*/ 2147483647 h 125"/>
              <a:gd name="T50" fmla="*/ 2147483647 w 95"/>
              <a:gd name="T51" fmla="*/ 2147483647 h 125"/>
              <a:gd name="T52" fmla="*/ 2147483647 w 95"/>
              <a:gd name="T53" fmla="*/ 2147483647 h 125"/>
              <a:gd name="T54" fmla="*/ 2147483647 w 95"/>
              <a:gd name="T55" fmla="*/ 2147483647 h 125"/>
              <a:gd name="T56" fmla="*/ 2147483647 w 95"/>
              <a:gd name="T57" fmla="*/ 2147483647 h 125"/>
              <a:gd name="T58" fmla="*/ 2147483647 w 95"/>
              <a:gd name="T59" fmla="*/ 2147483647 h 125"/>
              <a:gd name="T60" fmla="*/ 2147483647 w 95"/>
              <a:gd name="T61" fmla="*/ 2147483647 h 125"/>
              <a:gd name="T62" fmla="*/ 2147483647 w 95"/>
              <a:gd name="T63" fmla="*/ 2147483647 h 125"/>
              <a:gd name="T64" fmla="*/ 2147483647 w 95"/>
              <a:gd name="T65" fmla="*/ 2147483647 h 125"/>
              <a:gd name="T66" fmla="*/ 2147483647 w 95"/>
              <a:gd name="T67" fmla="*/ 2147483647 h 125"/>
              <a:gd name="T68" fmla="*/ 2147483647 w 95"/>
              <a:gd name="T69" fmla="*/ 2147483647 h 125"/>
              <a:gd name="T70" fmla="*/ 2147483647 w 95"/>
              <a:gd name="T71" fmla="*/ 2147483647 h 125"/>
              <a:gd name="T72" fmla="*/ 2147483647 w 95"/>
              <a:gd name="T73" fmla="*/ 2147483647 h 125"/>
              <a:gd name="T74" fmla="*/ 2147483647 w 95"/>
              <a:gd name="T75" fmla="*/ 2147483647 h 125"/>
              <a:gd name="T76" fmla="*/ 2147483647 w 95"/>
              <a:gd name="T77" fmla="*/ 2147483647 h 125"/>
              <a:gd name="T78" fmla="*/ 2147483647 w 95"/>
              <a:gd name="T79" fmla="*/ 2147483647 h 125"/>
              <a:gd name="T80" fmla="*/ 2147483647 w 95"/>
              <a:gd name="T81" fmla="*/ 2147483647 h 125"/>
              <a:gd name="T82" fmla="*/ 2147483647 w 95"/>
              <a:gd name="T83" fmla="*/ 2147483647 h 1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25"/>
              <a:gd name="T128" fmla="*/ 95 w 95"/>
              <a:gd name="T129" fmla="*/ 125 h 1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25">
                <a:moveTo>
                  <a:pt x="95" y="0"/>
                </a:moveTo>
                <a:lnTo>
                  <a:pt x="66" y="104"/>
                </a:lnTo>
                <a:lnTo>
                  <a:pt x="64" y="108"/>
                </a:lnTo>
                <a:lnTo>
                  <a:pt x="62" y="111"/>
                </a:lnTo>
                <a:lnTo>
                  <a:pt x="62" y="115"/>
                </a:lnTo>
                <a:lnTo>
                  <a:pt x="64" y="115"/>
                </a:lnTo>
                <a:lnTo>
                  <a:pt x="64" y="117"/>
                </a:lnTo>
                <a:lnTo>
                  <a:pt x="66" y="117"/>
                </a:lnTo>
                <a:lnTo>
                  <a:pt x="68" y="115"/>
                </a:lnTo>
                <a:lnTo>
                  <a:pt x="70" y="113"/>
                </a:lnTo>
                <a:lnTo>
                  <a:pt x="72" y="110"/>
                </a:lnTo>
                <a:lnTo>
                  <a:pt x="76" y="106"/>
                </a:lnTo>
                <a:lnTo>
                  <a:pt x="79" y="108"/>
                </a:lnTo>
                <a:lnTo>
                  <a:pt x="74" y="115"/>
                </a:lnTo>
                <a:lnTo>
                  <a:pt x="68" y="121"/>
                </a:lnTo>
                <a:lnTo>
                  <a:pt x="62" y="123"/>
                </a:lnTo>
                <a:lnTo>
                  <a:pt x="57" y="125"/>
                </a:lnTo>
                <a:lnTo>
                  <a:pt x="55" y="125"/>
                </a:lnTo>
                <a:lnTo>
                  <a:pt x="51" y="123"/>
                </a:lnTo>
                <a:lnTo>
                  <a:pt x="51" y="121"/>
                </a:lnTo>
                <a:lnTo>
                  <a:pt x="49" y="117"/>
                </a:lnTo>
                <a:lnTo>
                  <a:pt x="51" y="111"/>
                </a:lnTo>
                <a:lnTo>
                  <a:pt x="53" y="104"/>
                </a:lnTo>
                <a:lnTo>
                  <a:pt x="55" y="94"/>
                </a:lnTo>
                <a:lnTo>
                  <a:pt x="47" y="106"/>
                </a:lnTo>
                <a:lnTo>
                  <a:pt x="40" y="113"/>
                </a:lnTo>
                <a:lnTo>
                  <a:pt x="32" y="119"/>
                </a:lnTo>
                <a:lnTo>
                  <a:pt x="25" y="123"/>
                </a:lnTo>
                <a:lnTo>
                  <a:pt x="17" y="125"/>
                </a:lnTo>
                <a:lnTo>
                  <a:pt x="13" y="125"/>
                </a:lnTo>
                <a:lnTo>
                  <a:pt x="8" y="123"/>
                </a:lnTo>
                <a:lnTo>
                  <a:pt x="4" y="119"/>
                </a:lnTo>
                <a:lnTo>
                  <a:pt x="2" y="115"/>
                </a:lnTo>
                <a:lnTo>
                  <a:pt x="0" y="110"/>
                </a:lnTo>
                <a:lnTo>
                  <a:pt x="0" y="104"/>
                </a:lnTo>
                <a:lnTo>
                  <a:pt x="0" y="94"/>
                </a:lnTo>
                <a:lnTo>
                  <a:pt x="4" y="85"/>
                </a:lnTo>
                <a:lnTo>
                  <a:pt x="8" y="75"/>
                </a:lnTo>
                <a:lnTo>
                  <a:pt x="15" y="66"/>
                </a:lnTo>
                <a:lnTo>
                  <a:pt x="23" y="58"/>
                </a:lnTo>
                <a:lnTo>
                  <a:pt x="30" y="51"/>
                </a:lnTo>
                <a:lnTo>
                  <a:pt x="38" y="47"/>
                </a:lnTo>
                <a:lnTo>
                  <a:pt x="45" y="45"/>
                </a:lnTo>
                <a:lnTo>
                  <a:pt x="51" y="43"/>
                </a:lnTo>
                <a:lnTo>
                  <a:pt x="57" y="45"/>
                </a:lnTo>
                <a:lnTo>
                  <a:pt x="60" y="45"/>
                </a:lnTo>
                <a:lnTo>
                  <a:pt x="64" y="47"/>
                </a:lnTo>
                <a:lnTo>
                  <a:pt x="68" y="51"/>
                </a:lnTo>
                <a:lnTo>
                  <a:pt x="76" y="24"/>
                </a:lnTo>
                <a:lnTo>
                  <a:pt x="76" y="19"/>
                </a:lnTo>
                <a:lnTo>
                  <a:pt x="77" y="17"/>
                </a:lnTo>
                <a:lnTo>
                  <a:pt x="77" y="13"/>
                </a:lnTo>
                <a:lnTo>
                  <a:pt x="77" y="11"/>
                </a:lnTo>
                <a:lnTo>
                  <a:pt x="77" y="9"/>
                </a:lnTo>
                <a:lnTo>
                  <a:pt x="77" y="7"/>
                </a:lnTo>
                <a:lnTo>
                  <a:pt x="76" y="7"/>
                </a:lnTo>
                <a:lnTo>
                  <a:pt x="72" y="6"/>
                </a:lnTo>
                <a:lnTo>
                  <a:pt x="70" y="7"/>
                </a:lnTo>
                <a:lnTo>
                  <a:pt x="66" y="7"/>
                </a:lnTo>
                <a:lnTo>
                  <a:pt x="66" y="4"/>
                </a:lnTo>
                <a:lnTo>
                  <a:pt x="95" y="0"/>
                </a:lnTo>
                <a:close/>
                <a:moveTo>
                  <a:pt x="62" y="60"/>
                </a:moveTo>
                <a:lnTo>
                  <a:pt x="62" y="55"/>
                </a:lnTo>
                <a:lnTo>
                  <a:pt x="59" y="51"/>
                </a:lnTo>
                <a:lnTo>
                  <a:pt x="55" y="49"/>
                </a:lnTo>
                <a:lnTo>
                  <a:pt x="51" y="47"/>
                </a:lnTo>
                <a:lnTo>
                  <a:pt x="45" y="49"/>
                </a:lnTo>
                <a:lnTo>
                  <a:pt x="40" y="53"/>
                </a:lnTo>
                <a:lnTo>
                  <a:pt x="34" y="58"/>
                </a:lnTo>
                <a:lnTo>
                  <a:pt x="26" y="66"/>
                </a:lnTo>
                <a:lnTo>
                  <a:pt x="19" y="85"/>
                </a:lnTo>
                <a:lnTo>
                  <a:pt x="15" y="102"/>
                </a:lnTo>
                <a:lnTo>
                  <a:pt x="15" y="108"/>
                </a:lnTo>
                <a:lnTo>
                  <a:pt x="19" y="111"/>
                </a:lnTo>
                <a:lnTo>
                  <a:pt x="21" y="115"/>
                </a:lnTo>
                <a:lnTo>
                  <a:pt x="25" y="115"/>
                </a:lnTo>
                <a:lnTo>
                  <a:pt x="30" y="115"/>
                </a:lnTo>
                <a:lnTo>
                  <a:pt x="36" y="111"/>
                </a:lnTo>
                <a:lnTo>
                  <a:pt x="42" y="104"/>
                </a:lnTo>
                <a:lnTo>
                  <a:pt x="49" y="96"/>
                </a:lnTo>
                <a:lnTo>
                  <a:pt x="59" y="77"/>
                </a:lnTo>
                <a:lnTo>
                  <a:pt x="62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4" name="Freeform 80"/>
          <p:cNvSpPr>
            <a:spLocks noEditPoints="1"/>
          </p:cNvSpPr>
          <p:nvPr/>
        </p:nvSpPr>
        <p:spPr bwMode="auto">
          <a:xfrm>
            <a:off x="2176463" y="2717800"/>
            <a:ext cx="65087" cy="180975"/>
          </a:xfrm>
          <a:custGeom>
            <a:avLst/>
            <a:gdLst>
              <a:gd name="T0" fmla="*/ 2147483647 w 41"/>
              <a:gd name="T1" fmla="*/ 0 h 114"/>
              <a:gd name="T2" fmla="*/ 2147483647 w 41"/>
              <a:gd name="T3" fmla="*/ 0 h 114"/>
              <a:gd name="T4" fmla="*/ 2147483647 w 41"/>
              <a:gd name="T5" fmla="*/ 2147483647 h 114"/>
              <a:gd name="T6" fmla="*/ 2147483647 w 41"/>
              <a:gd name="T7" fmla="*/ 2147483647 h 114"/>
              <a:gd name="T8" fmla="*/ 2147483647 w 41"/>
              <a:gd name="T9" fmla="*/ 2147483647 h 114"/>
              <a:gd name="T10" fmla="*/ 2147483647 w 41"/>
              <a:gd name="T11" fmla="*/ 2147483647 h 114"/>
              <a:gd name="T12" fmla="*/ 2147483647 w 41"/>
              <a:gd name="T13" fmla="*/ 2147483647 h 114"/>
              <a:gd name="T14" fmla="*/ 2147483647 w 41"/>
              <a:gd name="T15" fmla="*/ 2147483647 h 114"/>
              <a:gd name="T16" fmla="*/ 2147483647 w 41"/>
              <a:gd name="T17" fmla="*/ 2147483647 h 114"/>
              <a:gd name="T18" fmla="*/ 2147483647 w 41"/>
              <a:gd name="T19" fmla="*/ 2147483647 h 114"/>
              <a:gd name="T20" fmla="*/ 2147483647 w 41"/>
              <a:gd name="T21" fmla="*/ 2147483647 h 114"/>
              <a:gd name="T22" fmla="*/ 2147483647 w 41"/>
              <a:gd name="T23" fmla="*/ 2147483647 h 114"/>
              <a:gd name="T24" fmla="*/ 2147483647 w 41"/>
              <a:gd name="T25" fmla="*/ 2147483647 h 114"/>
              <a:gd name="T26" fmla="*/ 2147483647 w 41"/>
              <a:gd name="T27" fmla="*/ 2147483647 h 114"/>
              <a:gd name="T28" fmla="*/ 2147483647 w 41"/>
              <a:gd name="T29" fmla="*/ 2147483647 h 114"/>
              <a:gd name="T30" fmla="*/ 2147483647 w 41"/>
              <a:gd name="T31" fmla="*/ 0 h 114"/>
              <a:gd name="T32" fmla="*/ 2147483647 w 41"/>
              <a:gd name="T33" fmla="*/ 0 h 114"/>
              <a:gd name="T34" fmla="*/ 2147483647 w 41"/>
              <a:gd name="T35" fmla="*/ 2147483647 h 114"/>
              <a:gd name="T36" fmla="*/ 2147483647 w 41"/>
              <a:gd name="T37" fmla="*/ 2147483647 h 114"/>
              <a:gd name="T38" fmla="*/ 2147483647 w 41"/>
              <a:gd name="T39" fmla="*/ 2147483647 h 114"/>
              <a:gd name="T40" fmla="*/ 2147483647 w 41"/>
              <a:gd name="T41" fmla="*/ 2147483647 h 114"/>
              <a:gd name="T42" fmla="*/ 2147483647 w 41"/>
              <a:gd name="T43" fmla="*/ 2147483647 h 114"/>
              <a:gd name="T44" fmla="*/ 2147483647 w 41"/>
              <a:gd name="T45" fmla="*/ 2147483647 h 114"/>
              <a:gd name="T46" fmla="*/ 2147483647 w 41"/>
              <a:gd name="T47" fmla="*/ 2147483647 h 114"/>
              <a:gd name="T48" fmla="*/ 2147483647 w 41"/>
              <a:gd name="T49" fmla="*/ 2147483647 h 114"/>
              <a:gd name="T50" fmla="*/ 2147483647 w 41"/>
              <a:gd name="T51" fmla="*/ 2147483647 h 114"/>
              <a:gd name="T52" fmla="*/ 2147483647 w 41"/>
              <a:gd name="T53" fmla="*/ 2147483647 h 114"/>
              <a:gd name="T54" fmla="*/ 2147483647 w 41"/>
              <a:gd name="T55" fmla="*/ 2147483647 h 114"/>
              <a:gd name="T56" fmla="*/ 2147483647 w 41"/>
              <a:gd name="T57" fmla="*/ 2147483647 h 114"/>
              <a:gd name="T58" fmla="*/ 2147483647 w 41"/>
              <a:gd name="T59" fmla="*/ 2147483647 h 114"/>
              <a:gd name="T60" fmla="*/ 2147483647 w 41"/>
              <a:gd name="T61" fmla="*/ 2147483647 h 114"/>
              <a:gd name="T62" fmla="*/ 2147483647 w 41"/>
              <a:gd name="T63" fmla="*/ 2147483647 h 114"/>
              <a:gd name="T64" fmla="*/ 2147483647 w 41"/>
              <a:gd name="T65" fmla="*/ 2147483647 h 114"/>
              <a:gd name="T66" fmla="*/ 2147483647 w 41"/>
              <a:gd name="T67" fmla="*/ 2147483647 h 114"/>
              <a:gd name="T68" fmla="*/ 2147483647 w 41"/>
              <a:gd name="T69" fmla="*/ 2147483647 h 114"/>
              <a:gd name="T70" fmla="*/ 2147483647 w 41"/>
              <a:gd name="T71" fmla="*/ 2147483647 h 114"/>
              <a:gd name="T72" fmla="*/ 0 w 41"/>
              <a:gd name="T73" fmla="*/ 2147483647 h 114"/>
              <a:gd name="T74" fmla="*/ 0 w 41"/>
              <a:gd name="T75" fmla="*/ 2147483647 h 114"/>
              <a:gd name="T76" fmla="*/ 0 w 41"/>
              <a:gd name="T77" fmla="*/ 2147483647 h 114"/>
              <a:gd name="T78" fmla="*/ 2147483647 w 41"/>
              <a:gd name="T79" fmla="*/ 2147483647 h 114"/>
              <a:gd name="T80" fmla="*/ 2147483647 w 41"/>
              <a:gd name="T81" fmla="*/ 2147483647 h 114"/>
              <a:gd name="T82" fmla="*/ 2147483647 w 41"/>
              <a:gd name="T83" fmla="*/ 2147483647 h 114"/>
              <a:gd name="T84" fmla="*/ 2147483647 w 41"/>
              <a:gd name="T85" fmla="*/ 2147483647 h 114"/>
              <a:gd name="T86" fmla="*/ 2147483647 w 41"/>
              <a:gd name="T87" fmla="*/ 2147483647 h 114"/>
              <a:gd name="T88" fmla="*/ 2147483647 w 41"/>
              <a:gd name="T89" fmla="*/ 2147483647 h 114"/>
              <a:gd name="T90" fmla="*/ 2147483647 w 41"/>
              <a:gd name="T91" fmla="*/ 2147483647 h 114"/>
              <a:gd name="T92" fmla="*/ 2147483647 w 41"/>
              <a:gd name="T93" fmla="*/ 2147483647 h 114"/>
              <a:gd name="T94" fmla="*/ 2147483647 w 41"/>
              <a:gd name="T95" fmla="*/ 2147483647 h 114"/>
              <a:gd name="T96" fmla="*/ 2147483647 w 41"/>
              <a:gd name="T97" fmla="*/ 2147483647 h 114"/>
              <a:gd name="T98" fmla="*/ 2147483647 w 41"/>
              <a:gd name="T99" fmla="*/ 2147483647 h 114"/>
              <a:gd name="T100" fmla="*/ 2147483647 w 41"/>
              <a:gd name="T101" fmla="*/ 2147483647 h 114"/>
              <a:gd name="T102" fmla="*/ 2147483647 w 41"/>
              <a:gd name="T103" fmla="*/ 2147483647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1"/>
              <a:gd name="T157" fmla="*/ 0 h 114"/>
              <a:gd name="T158" fmla="*/ 41 w 41"/>
              <a:gd name="T159" fmla="*/ 114 h 1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1" h="114"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9" y="4"/>
                </a:lnTo>
                <a:lnTo>
                  <a:pt x="41" y="8"/>
                </a:lnTo>
                <a:lnTo>
                  <a:pt x="39" y="12"/>
                </a:lnTo>
                <a:lnTo>
                  <a:pt x="37" y="13"/>
                </a:lnTo>
                <a:lnTo>
                  <a:pt x="36" y="15"/>
                </a:lnTo>
                <a:lnTo>
                  <a:pt x="32" y="17"/>
                </a:lnTo>
                <a:lnTo>
                  <a:pt x="30" y="15"/>
                </a:lnTo>
                <a:lnTo>
                  <a:pt x="26" y="13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6" y="2"/>
                </a:lnTo>
                <a:lnTo>
                  <a:pt x="30" y="0"/>
                </a:lnTo>
                <a:lnTo>
                  <a:pt x="32" y="0"/>
                </a:lnTo>
                <a:close/>
                <a:moveTo>
                  <a:pt x="34" y="32"/>
                </a:moveTo>
                <a:lnTo>
                  <a:pt x="17" y="95"/>
                </a:lnTo>
                <a:lnTo>
                  <a:pt x="15" y="100"/>
                </a:lnTo>
                <a:lnTo>
                  <a:pt x="15" y="102"/>
                </a:lnTo>
                <a:lnTo>
                  <a:pt x="15" y="104"/>
                </a:lnTo>
                <a:lnTo>
                  <a:pt x="17" y="104"/>
                </a:lnTo>
                <a:lnTo>
                  <a:pt x="19" y="104"/>
                </a:lnTo>
                <a:lnTo>
                  <a:pt x="22" y="99"/>
                </a:lnTo>
                <a:lnTo>
                  <a:pt x="26" y="93"/>
                </a:lnTo>
                <a:lnTo>
                  <a:pt x="30" y="95"/>
                </a:lnTo>
                <a:lnTo>
                  <a:pt x="24" y="102"/>
                </a:lnTo>
                <a:lnTo>
                  <a:pt x="17" y="110"/>
                </a:lnTo>
                <a:lnTo>
                  <a:pt x="13" y="114"/>
                </a:lnTo>
                <a:lnTo>
                  <a:pt x="7" y="114"/>
                </a:lnTo>
                <a:lnTo>
                  <a:pt x="3" y="114"/>
                </a:lnTo>
                <a:lnTo>
                  <a:pt x="2" y="112"/>
                </a:lnTo>
                <a:lnTo>
                  <a:pt x="0" y="110"/>
                </a:lnTo>
                <a:lnTo>
                  <a:pt x="0" y="106"/>
                </a:lnTo>
                <a:lnTo>
                  <a:pt x="0" y="102"/>
                </a:lnTo>
                <a:lnTo>
                  <a:pt x="2" y="95"/>
                </a:lnTo>
                <a:lnTo>
                  <a:pt x="15" y="55"/>
                </a:lnTo>
                <a:lnTo>
                  <a:pt x="17" y="49"/>
                </a:lnTo>
                <a:lnTo>
                  <a:pt x="17" y="46"/>
                </a:lnTo>
                <a:lnTo>
                  <a:pt x="17" y="44"/>
                </a:lnTo>
                <a:lnTo>
                  <a:pt x="17" y="42"/>
                </a:lnTo>
                <a:lnTo>
                  <a:pt x="17" y="40"/>
                </a:lnTo>
                <a:lnTo>
                  <a:pt x="15" y="40"/>
                </a:lnTo>
                <a:lnTo>
                  <a:pt x="13" y="40"/>
                </a:lnTo>
                <a:lnTo>
                  <a:pt x="9" y="40"/>
                </a:lnTo>
                <a:lnTo>
                  <a:pt x="5" y="40"/>
                </a:lnTo>
                <a:lnTo>
                  <a:pt x="5" y="36"/>
                </a:lnTo>
                <a:lnTo>
                  <a:pt x="34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5" name="Freeform 81"/>
          <p:cNvSpPr>
            <a:spLocks noEditPoints="1"/>
          </p:cNvSpPr>
          <p:nvPr/>
        </p:nvSpPr>
        <p:spPr bwMode="auto">
          <a:xfrm>
            <a:off x="2247900" y="276860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0 w 83"/>
              <a:gd name="T33" fmla="*/ 2147483647 h 82"/>
              <a:gd name="T34" fmla="*/ 0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0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0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"/>
              <a:gd name="T109" fmla="*/ 0 h 82"/>
              <a:gd name="T110" fmla="*/ 83 w 83"/>
              <a:gd name="T111" fmla="*/ 82 h 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" h="82">
                <a:moveTo>
                  <a:pt x="83" y="0"/>
                </a:moveTo>
                <a:lnTo>
                  <a:pt x="66" y="61"/>
                </a:lnTo>
                <a:lnTo>
                  <a:pt x="64" y="68"/>
                </a:lnTo>
                <a:lnTo>
                  <a:pt x="62" y="70"/>
                </a:lnTo>
                <a:lnTo>
                  <a:pt x="62" y="72"/>
                </a:lnTo>
                <a:lnTo>
                  <a:pt x="64" y="74"/>
                </a:lnTo>
                <a:lnTo>
                  <a:pt x="66" y="74"/>
                </a:lnTo>
                <a:lnTo>
                  <a:pt x="68" y="72"/>
                </a:lnTo>
                <a:lnTo>
                  <a:pt x="70" y="68"/>
                </a:lnTo>
                <a:lnTo>
                  <a:pt x="74" y="63"/>
                </a:lnTo>
                <a:lnTo>
                  <a:pt x="78" y="65"/>
                </a:lnTo>
                <a:lnTo>
                  <a:pt x="72" y="72"/>
                </a:lnTo>
                <a:lnTo>
                  <a:pt x="66" y="78"/>
                </a:lnTo>
                <a:lnTo>
                  <a:pt x="61" y="82"/>
                </a:lnTo>
                <a:lnTo>
                  <a:pt x="57" y="82"/>
                </a:lnTo>
                <a:lnTo>
                  <a:pt x="53" y="82"/>
                </a:lnTo>
                <a:lnTo>
                  <a:pt x="51" y="80"/>
                </a:lnTo>
                <a:lnTo>
                  <a:pt x="51" y="78"/>
                </a:lnTo>
                <a:lnTo>
                  <a:pt x="49" y="74"/>
                </a:lnTo>
                <a:lnTo>
                  <a:pt x="51" y="70"/>
                </a:lnTo>
                <a:lnTo>
                  <a:pt x="51" y="65"/>
                </a:lnTo>
                <a:lnTo>
                  <a:pt x="53" y="57"/>
                </a:lnTo>
                <a:lnTo>
                  <a:pt x="45" y="67"/>
                </a:lnTo>
                <a:lnTo>
                  <a:pt x="38" y="72"/>
                </a:lnTo>
                <a:lnTo>
                  <a:pt x="30" y="78"/>
                </a:lnTo>
                <a:lnTo>
                  <a:pt x="23" y="82"/>
                </a:lnTo>
                <a:lnTo>
                  <a:pt x="17" y="82"/>
                </a:lnTo>
                <a:lnTo>
                  <a:pt x="9" y="80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63"/>
                </a:lnTo>
                <a:lnTo>
                  <a:pt x="0" y="53"/>
                </a:lnTo>
                <a:lnTo>
                  <a:pt x="4" y="44"/>
                </a:lnTo>
                <a:lnTo>
                  <a:pt x="8" y="32"/>
                </a:lnTo>
                <a:lnTo>
                  <a:pt x="15" y="23"/>
                </a:lnTo>
                <a:lnTo>
                  <a:pt x="23" y="15"/>
                </a:lnTo>
                <a:lnTo>
                  <a:pt x="30" y="8"/>
                </a:lnTo>
                <a:lnTo>
                  <a:pt x="38" y="4"/>
                </a:lnTo>
                <a:lnTo>
                  <a:pt x="45" y="2"/>
                </a:lnTo>
                <a:lnTo>
                  <a:pt x="51" y="0"/>
                </a:lnTo>
                <a:lnTo>
                  <a:pt x="57" y="2"/>
                </a:lnTo>
                <a:lnTo>
                  <a:pt x="61" y="4"/>
                </a:lnTo>
                <a:lnTo>
                  <a:pt x="64" y="8"/>
                </a:lnTo>
                <a:lnTo>
                  <a:pt x="66" y="14"/>
                </a:lnTo>
                <a:lnTo>
                  <a:pt x="68" y="4"/>
                </a:lnTo>
                <a:lnTo>
                  <a:pt x="83" y="0"/>
                </a:lnTo>
                <a:close/>
                <a:moveTo>
                  <a:pt x="51" y="4"/>
                </a:moveTo>
                <a:lnTo>
                  <a:pt x="45" y="6"/>
                </a:lnTo>
                <a:lnTo>
                  <a:pt x="38" y="10"/>
                </a:lnTo>
                <a:lnTo>
                  <a:pt x="32" y="15"/>
                </a:lnTo>
                <a:lnTo>
                  <a:pt x="26" y="23"/>
                </a:lnTo>
                <a:lnTo>
                  <a:pt x="23" y="32"/>
                </a:lnTo>
                <a:lnTo>
                  <a:pt x="19" y="42"/>
                </a:lnTo>
                <a:lnTo>
                  <a:pt x="15" y="51"/>
                </a:lnTo>
                <a:lnTo>
                  <a:pt x="15" y="59"/>
                </a:lnTo>
                <a:lnTo>
                  <a:pt x="15" y="65"/>
                </a:lnTo>
                <a:lnTo>
                  <a:pt x="19" y="68"/>
                </a:lnTo>
                <a:lnTo>
                  <a:pt x="21" y="72"/>
                </a:lnTo>
                <a:lnTo>
                  <a:pt x="25" y="72"/>
                </a:lnTo>
                <a:lnTo>
                  <a:pt x="32" y="70"/>
                </a:lnTo>
                <a:lnTo>
                  <a:pt x="40" y="67"/>
                </a:lnTo>
                <a:lnTo>
                  <a:pt x="47" y="59"/>
                </a:lnTo>
                <a:lnTo>
                  <a:pt x="59" y="38"/>
                </a:lnTo>
                <a:lnTo>
                  <a:pt x="62" y="19"/>
                </a:lnTo>
                <a:lnTo>
                  <a:pt x="61" y="12"/>
                </a:lnTo>
                <a:lnTo>
                  <a:pt x="59" y="8"/>
                </a:lnTo>
                <a:lnTo>
                  <a:pt x="55" y="6"/>
                </a:lnTo>
                <a:lnTo>
                  <a:pt x="51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6" name="Freeform 82"/>
          <p:cNvSpPr>
            <a:spLocks/>
          </p:cNvSpPr>
          <p:nvPr/>
        </p:nvSpPr>
        <p:spPr bwMode="auto">
          <a:xfrm>
            <a:off x="2389188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6" y="87"/>
                </a:lnTo>
                <a:lnTo>
                  <a:pt x="30" y="81"/>
                </a:lnTo>
                <a:lnTo>
                  <a:pt x="32" y="83"/>
                </a:lnTo>
                <a:lnTo>
                  <a:pt x="26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9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6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7" name="Freeform 83"/>
          <p:cNvSpPr>
            <a:spLocks noEditPoints="1"/>
          </p:cNvSpPr>
          <p:nvPr/>
        </p:nvSpPr>
        <p:spPr bwMode="auto">
          <a:xfrm>
            <a:off x="2466975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7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9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3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7" y="32"/>
                </a:lnTo>
                <a:lnTo>
                  <a:pt x="49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6" y="38"/>
                </a:lnTo>
                <a:lnTo>
                  <a:pt x="44" y="32"/>
                </a:lnTo>
                <a:lnTo>
                  <a:pt x="49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49" y="6"/>
                </a:lnTo>
                <a:lnTo>
                  <a:pt x="47" y="4"/>
                </a:lnTo>
                <a:lnTo>
                  <a:pt x="42" y="6"/>
                </a:lnTo>
                <a:lnTo>
                  <a:pt x="36" y="10"/>
                </a:lnTo>
                <a:lnTo>
                  <a:pt x="28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8" name="Freeform 84"/>
          <p:cNvSpPr>
            <a:spLocks noEditPoints="1"/>
          </p:cNvSpPr>
          <p:nvPr/>
        </p:nvSpPr>
        <p:spPr bwMode="auto">
          <a:xfrm>
            <a:off x="6384925" y="2657475"/>
            <a:ext cx="176213" cy="244475"/>
          </a:xfrm>
          <a:custGeom>
            <a:avLst/>
            <a:gdLst>
              <a:gd name="T0" fmla="*/ 2147483647 w 111"/>
              <a:gd name="T1" fmla="*/ 2147483647 h 154"/>
              <a:gd name="T2" fmla="*/ 0 w 111"/>
              <a:gd name="T3" fmla="*/ 2147483647 h 154"/>
              <a:gd name="T4" fmla="*/ 0 w 111"/>
              <a:gd name="T5" fmla="*/ 2147483647 h 154"/>
              <a:gd name="T6" fmla="*/ 2147483647 w 111"/>
              <a:gd name="T7" fmla="*/ 2147483647 h 154"/>
              <a:gd name="T8" fmla="*/ 2147483647 w 111"/>
              <a:gd name="T9" fmla="*/ 2147483647 h 154"/>
              <a:gd name="T10" fmla="*/ 0 w 111"/>
              <a:gd name="T11" fmla="*/ 2147483647 h 154"/>
              <a:gd name="T12" fmla="*/ 0 w 111"/>
              <a:gd name="T13" fmla="*/ 2147483647 h 154"/>
              <a:gd name="T14" fmla="*/ 2147483647 w 111"/>
              <a:gd name="T15" fmla="*/ 2147483647 h 154"/>
              <a:gd name="T16" fmla="*/ 2147483647 w 111"/>
              <a:gd name="T17" fmla="*/ 0 h 154"/>
              <a:gd name="T18" fmla="*/ 2147483647 w 111"/>
              <a:gd name="T19" fmla="*/ 0 h 154"/>
              <a:gd name="T20" fmla="*/ 2147483647 w 111"/>
              <a:gd name="T21" fmla="*/ 2147483647 h 154"/>
              <a:gd name="T22" fmla="*/ 2147483647 w 111"/>
              <a:gd name="T23" fmla="*/ 2147483647 h 154"/>
              <a:gd name="T24" fmla="*/ 2147483647 w 111"/>
              <a:gd name="T25" fmla="*/ 0 h 154"/>
              <a:gd name="T26" fmla="*/ 2147483647 w 111"/>
              <a:gd name="T27" fmla="*/ 0 h 154"/>
              <a:gd name="T28" fmla="*/ 2147483647 w 111"/>
              <a:gd name="T29" fmla="*/ 2147483647 h 154"/>
              <a:gd name="T30" fmla="*/ 2147483647 w 111"/>
              <a:gd name="T31" fmla="*/ 2147483647 h 154"/>
              <a:gd name="T32" fmla="*/ 2147483647 w 111"/>
              <a:gd name="T33" fmla="*/ 2147483647 h 154"/>
              <a:gd name="T34" fmla="*/ 2147483647 w 111"/>
              <a:gd name="T35" fmla="*/ 2147483647 h 154"/>
              <a:gd name="T36" fmla="*/ 2147483647 w 111"/>
              <a:gd name="T37" fmla="*/ 2147483647 h 154"/>
              <a:gd name="T38" fmla="*/ 2147483647 w 111"/>
              <a:gd name="T39" fmla="*/ 2147483647 h 154"/>
              <a:gd name="T40" fmla="*/ 2147483647 w 111"/>
              <a:gd name="T41" fmla="*/ 2147483647 h 154"/>
              <a:gd name="T42" fmla="*/ 2147483647 w 111"/>
              <a:gd name="T43" fmla="*/ 2147483647 h 154"/>
              <a:gd name="T44" fmla="*/ 2147483647 w 111"/>
              <a:gd name="T45" fmla="*/ 2147483647 h 154"/>
              <a:gd name="T46" fmla="*/ 2147483647 w 111"/>
              <a:gd name="T47" fmla="*/ 2147483647 h 154"/>
              <a:gd name="T48" fmla="*/ 2147483647 w 111"/>
              <a:gd name="T49" fmla="*/ 2147483647 h 154"/>
              <a:gd name="T50" fmla="*/ 2147483647 w 111"/>
              <a:gd name="T51" fmla="*/ 2147483647 h 154"/>
              <a:gd name="T52" fmla="*/ 2147483647 w 111"/>
              <a:gd name="T53" fmla="*/ 2147483647 h 154"/>
              <a:gd name="T54" fmla="*/ 2147483647 w 111"/>
              <a:gd name="T55" fmla="*/ 2147483647 h 154"/>
              <a:gd name="T56" fmla="*/ 2147483647 w 111"/>
              <a:gd name="T57" fmla="*/ 2147483647 h 154"/>
              <a:gd name="T58" fmla="*/ 2147483647 w 111"/>
              <a:gd name="T59" fmla="*/ 2147483647 h 154"/>
              <a:gd name="T60" fmla="*/ 2147483647 w 111"/>
              <a:gd name="T61" fmla="*/ 2147483647 h 154"/>
              <a:gd name="T62" fmla="*/ 2147483647 w 111"/>
              <a:gd name="T63" fmla="*/ 2147483647 h 154"/>
              <a:gd name="T64" fmla="*/ 2147483647 w 111"/>
              <a:gd name="T65" fmla="*/ 2147483647 h 154"/>
              <a:gd name="T66" fmla="*/ 2147483647 w 111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"/>
              <a:gd name="T103" fmla="*/ 0 h 154"/>
              <a:gd name="T104" fmla="*/ 111 w 111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" h="154">
                <a:moveTo>
                  <a:pt x="15" y="114"/>
                </a:moveTo>
                <a:lnTo>
                  <a:pt x="0" y="114"/>
                </a:lnTo>
                <a:lnTo>
                  <a:pt x="0" y="91"/>
                </a:lnTo>
                <a:lnTo>
                  <a:pt x="19" y="91"/>
                </a:lnTo>
                <a:lnTo>
                  <a:pt x="24" y="61"/>
                </a:lnTo>
                <a:lnTo>
                  <a:pt x="0" y="61"/>
                </a:lnTo>
                <a:lnTo>
                  <a:pt x="0" y="38"/>
                </a:lnTo>
                <a:lnTo>
                  <a:pt x="30" y="38"/>
                </a:lnTo>
                <a:lnTo>
                  <a:pt x="38" y="0"/>
                </a:lnTo>
                <a:lnTo>
                  <a:pt x="60" y="0"/>
                </a:lnTo>
                <a:lnTo>
                  <a:pt x="53" y="38"/>
                </a:lnTo>
                <a:lnTo>
                  <a:pt x="75" y="38"/>
                </a:lnTo>
                <a:lnTo>
                  <a:pt x="83" y="0"/>
                </a:lnTo>
                <a:lnTo>
                  <a:pt x="106" y="0"/>
                </a:lnTo>
                <a:lnTo>
                  <a:pt x="98" y="38"/>
                </a:lnTo>
                <a:lnTo>
                  <a:pt x="111" y="38"/>
                </a:lnTo>
                <a:lnTo>
                  <a:pt x="111" y="61"/>
                </a:lnTo>
                <a:lnTo>
                  <a:pt x="94" y="61"/>
                </a:lnTo>
                <a:lnTo>
                  <a:pt x="87" y="91"/>
                </a:lnTo>
                <a:lnTo>
                  <a:pt x="111" y="91"/>
                </a:lnTo>
                <a:lnTo>
                  <a:pt x="111" y="114"/>
                </a:lnTo>
                <a:lnTo>
                  <a:pt x="83" y="114"/>
                </a:lnTo>
                <a:lnTo>
                  <a:pt x="75" y="154"/>
                </a:lnTo>
                <a:lnTo>
                  <a:pt x="53" y="154"/>
                </a:lnTo>
                <a:lnTo>
                  <a:pt x="60" y="114"/>
                </a:lnTo>
                <a:lnTo>
                  <a:pt x="38" y="114"/>
                </a:lnTo>
                <a:lnTo>
                  <a:pt x="28" y="154"/>
                </a:lnTo>
                <a:lnTo>
                  <a:pt x="5" y="154"/>
                </a:lnTo>
                <a:lnTo>
                  <a:pt x="15" y="114"/>
                </a:lnTo>
                <a:close/>
                <a:moveTo>
                  <a:pt x="47" y="61"/>
                </a:moveTo>
                <a:lnTo>
                  <a:pt x="41" y="91"/>
                </a:lnTo>
                <a:lnTo>
                  <a:pt x="66" y="91"/>
                </a:lnTo>
                <a:lnTo>
                  <a:pt x="72" y="61"/>
                </a:lnTo>
                <a:lnTo>
                  <a:pt x="47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9" name="Oval 88"/>
          <p:cNvSpPr>
            <a:spLocks noChangeArrowheads="1"/>
          </p:cNvSpPr>
          <p:nvPr/>
        </p:nvSpPr>
        <p:spPr bwMode="auto">
          <a:xfrm>
            <a:off x="4038600" y="18288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89"/>
          <p:cNvSpPr>
            <a:spLocks noChangeArrowheads="1"/>
          </p:cNvSpPr>
          <p:nvPr/>
        </p:nvSpPr>
        <p:spPr bwMode="auto">
          <a:xfrm>
            <a:off x="4114800" y="32004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90"/>
          <p:cNvSpPr>
            <a:spLocks noChangeArrowheads="1"/>
          </p:cNvSpPr>
          <p:nvPr/>
        </p:nvSpPr>
        <p:spPr bwMode="auto">
          <a:xfrm>
            <a:off x="4343400" y="17526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FST-1</a:t>
            </a:r>
          </a:p>
        </p:txBody>
      </p:sp>
      <p:sp>
        <p:nvSpPr>
          <p:cNvPr id="20522" name="Rectangle 91"/>
          <p:cNvSpPr>
            <a:spLocks noChangeArrowheads="1"/>
          </p:cNvSpPr>
          <p:nvPr/>
        </p:nvSpPr>
        <p:spPr bwMode="auto">
          <a:xfrm>
            <a:off x="4267200" y="31242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FST-2</a:t>
            </a:r>
          </a:p>
        </p:txBody>
      </p:sp>
      <p:sp>
        <p:nvSpPr>
          <p:cNvPr id="20523" name="Line 92"/>
          <p:cNvSpPr>
            <a:spLocks noChangeShapeType="1"/>
          </p:cNvSpPr>
          <p:nvPr/>
        </p:nvSpPr>
        <p:spPr bwMode="auto">
          <a:xfrm flipV="1">
            <a:off x="5029200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4" name="Line 93"/>
          <p:cNvSpPr>
            <a:spLocks noChangeShapeType="1"/>
          </p:cNvSpPr>
          <p:nvPr/>
        </p:nvSpPr>
        <p:spPr bwMode="auto">
          <a:xfrm>
            <a:off x="5029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5" name="Line 94"/>
          <p:cNvSpPr>
            <a:spLocks noChangeShapeType="1"/>
          </p:cNvSpPr>
          <p:nvPr/>
        </p:nvSpPr>
        <p:spPr bwMode="auto">
          <a:xfrm>
            <a:off x="5029200" y="3581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6" name="Line 95"/>
          <p:cNvSpPr>
            <a:spLocks noChangeShapeType="1"/>
          </p:cNvSpPr>
          <p:nvPr/>
        </p:nvSpPr>
        <p:spPr bwMode="auto">
          <a:xfrm>
            <a:off x="50292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6747" y="6591300"/>
            <a:ext cx="1905000" cy="457200"/>
          </a:xfrm>
          <a:noFill/>
        </p:spPr>
        <p:txBody>
          <a:bodyPr/>
          <a:lstStyle/>
          <a:p>
            <a:fld id="{194D674C-C738-4D49-8FA4-4B8BDF3FF002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15100"/>
            <a:ext cx="2895600" cy="457200"/>
          </a:xfrm>
          <a:noFill/>
        </p:spPr>
        <p:txBody>
          <a:bodyPr/>
          <a:lstStyle/>
          <a:p>
            <a:r>
              <a:rPr lang="en-US" dirty="0"/>
              <a:t>CPSC503 Winter 2020-21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C3AA8-1875-43D7-837A-99A5BFD393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FST-1 for inflectional morphology of plural </a:t>
            </a:r>
            <a:r>
              <a:rPr lang="en-US" sz="2400"/>
              <a:t>(Lexical &lt;-&gt; Intermediate 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495FC3-2935-46CD-BFDD-4EDF303E8478}"/>
              </a:ext>
            </a:extLst>
          </p:cNvPr>
          <p:cNvGrpSpPr/>
          <p:nvPr/>
        </p:nvGrpSpPr>
        <p:grpSpPr>
          <a:xfrm>
            <a:off x="304800" y="1303338"/>
            <a:ext cx="8839200" cy="5257800"/>
            <a:chOff x="304800" y="1303338"/>
            <a:chExt cx="8839200" cy="5257800"/>
          </a:xfrm>
        </p:grpSpPr>
        <p:sp>
          <p:nvSpPr>
            <p:cNvPr id="21510" name="Text Box 263"/>
            <p:cNvSpPr txBox="1">
              <a:spLocks noChangeArrowheads="1"/>
            </p:cNvSpPr>
            <p:nvPr/>
          </p:nvSpPr>
          <p:spPr bwMode="auto">
            <a:xfrm>
              <a:off x="322263" y="1303338"/>
              <a:ext cx="17970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Some </a:t>
              </a:r>
            </a:p>
            <a:p>
              <a:r>
                <a:rPr lang="en-US" sz="2000" i="1">
                  <a:latin typeface="Comic Sans MS" pitchFamily="66" charset="0"/>
                </a:rPr>
                <a:t>regular-nouns</a:t>
              </a:r>
            </a:p>
          </p:txBody>
        </p:sp>
        <p:sp>
          <p:nvSpPr>
            <p:cNvPr id="21511" name="Text Box 264"/>
            <p:cNvSpPr txBox="1">
              <a:spLocks noChangeArrowheads="1"/>
            </p:cNvSpPr>
            <p:nvPr/>
          </p:nvSpPr>
          <p:spPr bwMode="auto">
            <a:xfrm>
              <a:off x="304800" y="5257800"/>
              <a:ext cx="15240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latin typeface="Comic Sans MS" pitchFamily="66" charset="0"/>
                </a:rPr>
                <a:t>Some irregular-nouns</a:t>
              </a:r>
            </a:p>
          </p:txBody>
        </p:sp>
        <p:sp>
          <p:nvSpPr>
            <p:cNvPr id="21512" name="Freeform 2"/>
            <p:cNvSpPr>
              <a:spLocks/>
            </p:cNvSpPr>
            <p:nvPr/>
          </p:nvSpPr>
          <p:spPr bwMode="auto">
            <a:xfrm>
              <a:off x="1122363" y="3252788"/>
              <a:ext cx="4559300" cy="3189287"/>
            </a:xfrm>
            <a:custGeom>
              <a:avLst/>
              <a:gdLst>
                <a:gd name="T0" fmla="*/ 0 w 2984"/>
                <a:gd name="T1" fmla="*/ 2147483647 h 1961"/>
                <a:gd name="T2" fmla="*/ 2147483647 w 2984"/>
                <a:gd name="T3" fmla="*/ 2147483647 h 1961"/>
                <a:gd name="T4" fmla="*/ 2147483647 w 2984"/>
                <a:gd name="T5" fmla="*/ 2147483647 h 1961"/>
                <a:gd name="T6" fmla="*/ 2147483647 w 2984"/>
                <a:gd name="T7" fmla="*/ 2147483647 h 1961"/>
                <a:gd name="T8" fmla="*/ 2147483647 w 2984"/>
                <a:gd name="T9" fmla="*/ 2147483647 h 1961"/>
                <a:gd name="T10" fmla="*/ 2147483647 w 2984"/>
                <a:gd name="T11" fmla="*/ 2147483647 h 1961"/>
                <a:gd name="T12" fmla="*/ 2147483647 w 2984"/>
                <a:gd name="T13" fmla="*/ 2147483647 h 1961"/>
                <a:gd name="T14" fmla="*/ 2147483647 w 2984"/>
                <a:gd name="T15" fmla="*/ 2147483647 h 1961"/>
                <a:gd name="T16" fmla="*/ 2147483647 w 2984"/>
                <a:gd name="T17" fmla="*/ 2147483647 h 1961"/>
                <a:gd name="T18" fmla="*/ 2147483647 w 2984"/>
                <a:gd name="T19" fmla="*/ 2147483647 h 1961"/>
                <a:gd name="T20" fmla="*/ 2147483647 w 2984"/>
                <a:gd name="T21" fmla="*/ 0 h 1961"/>
                <a:gd name="T22" fmla="*/ 2147483647 w 2984"/>
                <a:gd name="T23" fmla="*/ 2147483647 h 1961"/>
                <a:gd name="T24" fmla="*/ 2147483647 w 2984"/>
                <a:gd name="T25" fmla="*/ 2147483647 h 1961"/>
                <a:gd name="T26" fmla="*/ 2147483647 w 2984"/>
                <a:gd name="T27" fmla="*/ 2147483647 h 1961"/>
                <a:gd name="T28" fmla="*/ 2147483647 w 2984"/>
                <a:gd name="T29" fmla="*/ 2147483647 h 1961"/>
                <a:gd name="T30" fmla="*/ 2147483647 w 2984"/>
                <a:gd name="T31" fmla="*/ 2147483647 h 1961"/>
                <a:gd name="T32" fmla="*/ 2147483647 w 2984"/>
                <a:gd name="T33" fmla="*/ 2147483647 h 1961"/>
                <a:gd name="T34" fmla="*/ 2147483647 w 2984"/>
                <a:gd name="T35" fmla="*/ 2147483647 h 1961"/>
                <a:gd name="T36" fmla="*/ 2147483647 w 2984"/>
                <a:gd name="T37" fmla="*/ 2147483647 h 1961"/>
                <a:gd name="T38" fmla="*/ 2147483647 w 2984"/>
                <a:gd name="T39" fmla="*/ 2147483647 h 1961"/>
                <a:gd name="T40" fmla="*/ 2147483647 w 2984"/>
                <a:gd name="T41" fmla="*/ 2147483647 h 1961"/>
                <a:gd name="T42" fmla="*/ 2147483647 w 2984"/>
                <a:gd name="T43" fmla="*/ 2147483647 h 1961"/>
                <a:gd name="T44" fmla="*/ 2147483647 w 2984"/>
                <a:gd name="T45" fmla="*/ 2147483647 h 1961"/>
                <a:gd name="T46" fmla="*/ 2147483647 w 2984"/>
                <a:gd name="T47" fmla="*/ 2147483647 h 1961"/>
                <a:gd name="T48" fmla="*/ 2147483647 w 2984"/>
                <a:gd name="T49" fmla="*/ 2147483647 h 1961"/>
                <a:gd name="T50" fmla="*/ 2147483647 w 2984"/>
                <a:gd name="T51" fmla="*/ 2147483647 h 1961"/>
                <a:gd name="T52" fmla="*/ 2147483647 w 2984"/>
                <a:gd name="T53" fmla="*/ 2147483647 h 1961"/>
                <a:gd name="T54" fmla="*/ 2147483647 w 2984"/>
                <a:gd name="T55" fmla="*/ 2147483647 h 1961"/>
                <a:gd name="T56" fmla="*/ 2147483647 w 2984"/>
                <a:gd name="T57" fmla="*/ 2147483647 h 1961"/>
                <a:gd name="T58" fmla="*/ 2147483647 w 2984"/>
                <a:gd name="T59" fmla="*/ 2147483647 h 1961"/>
                <a:gd name="T60" fmla="*/ 2147483647 w 2984"/>
                <a:gd name="T61" fmla="*/ 2147483647 h 1961"/>
                <a:gd name="T62" fmla="*/ 2147483647 w 2984"/>
                <a:gd name="T63" fmla="*/ 2147483647 h 1961"/>
                <a:gd name="T64" fmla="*/ 2147483647 w 2984"/>
                <a:gd name="T65" fmla="*/ 2147483647 h 1961"/>
                <a:gd name="T66" fmla="*/ 2147483647 w 2984"/>
                <a:gd name="T67" fmla="*/ 2147483647 h 1961"/>
                <a:gd name="T68" fmla="*/ 2147483647 w 2984"/>
                <a:gd name="T69" fmla="*/ 2147483647 h 1961"/>
                <a:gd name="T70" fmla="*/ 2147483647 w 2984"/>
                <a:gd name="T71" fmla="*/ 2147483647 h 1961"/>
                <a:gd name="T72" fmla="*/ 2147483647 w 2984"/>
                <a:gd name="T73" fmla="*/ 2147483647 h 1961"/>
                <a:gd name="T74" fmla="*/ 2147483647 w 2984"/>
                <a:gd name="T75" fmla="*/ 2147483647 h 1961"/>
                <a:gd name="T76" fmla="*/ 2147483647 w 2984"/>
                <a:gd name="T77" fmla="*/ 2147483647 h 1961"/>
                <a:gd name="T78" fmla="*/ 2147483647 w 2984"/>
                <a:gd name="T79" fmla="*/ 2147483647 h 1961"/>
                <a:gd name="T80" fmla="*/ 2147483647 w 2984"/>
                <a:gd name="T81" fmla="*/ 2147483647 h 1961"/>
                <a:gd name="T82" fmla="*/ 2147483647 w 2984"/>
                <a:gd name="T83" fmla="*/ 2147483647 h 1961"/>
                <a:gd name="T84" fmla="*/ 2147483647 w 2984"/>
                <a:gd name="T85" fmla="*/ 2147483647 h 1961"/>
                <a:gd name="T86" fmla="*/ 2147483647 w 2984"/>
                <a:gd name="T87" fmla="*/ 2147483647 h 1961"/>
                <a:gd name="T88" fmla="*/ 2147483647 w 2984"/>
                <a:gd name="T89" fmla="*/ 2147483647 h 1961"/>
                <a:gd name="T90" fmla="*/ 2147483647 w 2984"/>
                <a:gd name="T91" fmla="*/ 2147483647 h 1961"/>
                <a:gd name="T92" fmla="*/ 2147483647 w 2984"/>
                <a:gd name="T93" fmla="*/ 2147483647 h 1961"/>
                <a:gd name="T94" fmla="*/ 2147483647 w 2984"/>
                <a:gd name="T95" fmla="*/ 2147483647 h 1961"/>
                <a:gd name="T96" fmla="*/ 2147483647 w 2984"/>
                <a:gd name="T97" fmla="*/ 2147483647 h 1961"/>
                <a:gd name="T98" fmla="*/ 2147483647 w 2984"/>
                <a:gd name="T99" fmla="*/ 2147483647 h 1961"/>
                <a:gd name="T100" fmla="*/ 0 w 2984"/>
                <a:gd name="T101" fmla="*/ 2147483647 h 19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4"/>
                <a:gd name="T154" fmla="*/ 0 h 1961"/>
                <a:gd name="T155" fmla="*/ 2984 w 2984"/>
                <a:gd name="T156" fmla="*/ 1961 h 19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4" h="1961">
                  <a:moveTo>
                    <a:pt x="0" y="1128"/>
                  </a:moveTo>
                  <a:cubicBezTo>
                    <a:pt x="63" y="1086"/>
                    <a:pt x="18" y="1125"/>
                    <a:pt x="32" y="976"/>
                  </a:cubicBezTo>
                  <a:cubicBezTo>
                    <a:pt x="38" y="914"/>
                    <a:pt x="64" y="852"/>
                    <a:pt x="80" y="792"/>
                  </a:cubicBezTo>
                  <a:cubicBezTo>
                    <a:pt x="94" y="741"/>
                    <a:pt x="115" y="695"/>
                    <a:pt x="136" y="648"/>
                  </a:cubicBezTo>
                  <a:cubicBezTo>
                    <a:pt x="170" y="570"/>
                    <a:pt x="190" y="485"/>
                    <a:pt x="224" y="408"/>
                  </a:cubicBezTo>
                  <a:cubicBezTo>
                    <a:pt x="231" y="393"/>
                    <a:pt x="231" y="374"/>
                    <a:pt x="240" y="360"/>
                  </a:cubicBezTo>
                  <a:cubicBezTo>
                    <a:pt x="268" y="317"/>
                    <a:pt x="297" y="280"/>
                    <a:pt x="328" y="240"/>
                  </a:cubicBezTo>
                  <a:cubicBezTo>
                    <a:pt x="359" y="200"/>
                    <a:pt x="374" y="156"/>
                    <a:pt x="416" y="128"/>
                  </a:cubicBezTo>
                  <a:cubicBezTo>
                    <a:pt x="445" y="84"/>
                    <a:pt x="484" y="61"/>
                    <a:pt x="528" y="32"/>
                  </a:cubicBezTo>
                  <a:cubicBezTo>
                    <a:pt x="536" y="27"/>
                    <a:pt x="544" y="21"/>
                    <a:pt x="552" y="16"/>
                  </a:cubicBezTo>
                  <a:cubicBezTo>
                    <a:pt x="566" y="7"/>
                    <a:pt x="600" y="0"/>
                    <a:pt x="600" y="0"/>
                  </a:cubicBezTo>
                  <a:cubicBezTo>
                    <a:pt x="688" y="3"/>
                    <a:pt x="776" y="4"/>
                    <a:pt x="864" y="8"/>
                  </a:cubicBezTo>
                  <a:cubicBezTo>
                    <a:pt x="923" y="11"/>
                    <a:pt x="925" y="15"/>
                    <a:pt x="976" y="32"/>
                  </a:cubicBezTo>
                  <a:cubicBezTo>
                    <a:pt x="992" y="37"/>
                    <a:pt x="1024" y="48"/>
                    <a:pt x="1024" y="48"/>
                  </a:cubicBezTo>
                  <a:cubicBezTo>
                    <a:pt x="1032" y="56"/>
                    <a:pt x="1039" y="65"/>
                    <a:pt x="1048" y="72"/>
                  </a:cubicBezTo>
                  <a:cubicBezTo>
                    <a:pt x="1055" y="78"/>
                    <a:pt x="1065" y="82"/>
                    <a:pt x="1072" y="88"/>
                  </a:cubicBezTo>
                  <a:cubicBezTo>
                    <a:pt x="1106" y="118"/>
                    <a:pt x="1131" y="151"/>
                    <a:pt x="1168" y="176"/>
                  </a:cubicBezTo>
                  <a:cubicBezTo>
                    <a:pt x="1192" y="211"/>
                    <a:pt x="1242" y="221"/>
                    <a:pt x="1280" y="240"/>
                  </a:cubicBezTo>
                  <a:cubicBezTo>
                    <a:pt x="1324" y="262"/>
                    <a:pt x="1373" y="300"/>
                    <a:pt x="1424" y="304"/>
                  </a:cubicBezTo>
                  <a:cubicBezTo>
                    <a:pt x="1461" y="307"/>
                    <a:pt x="1499" y="309"/>
                    <a:pt x="1536" y="312"/>
                  </a:cubicBezTo>
                  <a:cubicBezTo>
                    <a:pt x="1715" y="342"/>
                    <a:pt x="1880" y="347"/>
                    <a:pt x="2064" y="352"/>
                  </a:cubicBezTo>
                  <a:cubicBezTo>
                    <a:pt x="2218" y="338"/>
                    <a:pt x="2373" y="351"/>
                    <a:pt x="2528" y="344"/>
                  </a:cubicBezTo>
                  <a:cubicBezTo>
                    <a:pt x="2645" y="315"/>
                    <a:pt x="2768" y="321"/>
                    <a:pt x="2888" y="312"/>
                  </a:cubicBezTo>
                  <a:cubicBezTo>
                    <a:pt x="2932" y="318"/>
                    <a:pt x="2969" y="308"/>
                    <a:pt x="2984" y="352"/>
                  </a:cubicBezTo>
                  <a:cubicBezTo>
                    <a:pt x="2973" y="419"/>
                    <a:pt x="2958" y="479"/>
                    <a:pt x="2920" y="536"/>
                  </a:cubicBezTo>
                  <a:cubicBezTo>
                    <a:pt x="2906" y="607"/>
                    <a:pt x="2880" y="660"/>
                    <a:pt x="2840" y="720"/>
                  </a:cubicBezTo>
                  <a:cubicBezTo>
                    <a:pt x="2819" y="751"/>
                    <a:pt x="2781" y="778"/>
                    <a:pt x="2768" y="816"/>
                  </a:cubicBezTo>
                  <a:cubicBezTo>
                    <a:pt x="2752" y="863"/>
                    <a:pt x="2728" y="905"/>
                    <a:pt x="2712" y="952"/>
                  </a:cubicBezTo>
                  <a:cubicBezTo>
                    <a:pt x="2707" y="968"/>
                    <a:pt x="2696" y="1000"/>
                    <a:pt x="2696" y="1000"/>
                  </a:cubicBezTo>
                  <a:cubicBezTo>
                    <a:pt x="2693" y="1021"/>
                    <a:pt x="2692" y="1043"/>
                    <a:pt x="2688" y="1064"/>
                  </a:cubicBezTo>
                  <a:cubicBezTo>
                    <a:pt x="2686" y="1072"/>
                    <a:pt x="2682" y="1080"/>
                    <a:pt x="2680" y="1088"/>
                  </a:cubicBezTo>
                  <a:cubicBezTo>
                    <a:pt x="2674" y="1120"/>
                    <a:pt x="2664" y="1184"/>
                    <a:pt x="2664" y="1184"/>
                  </a:cubicBezTo>
                  <a:cubicBezTo>
                    <a:pt x="2672" y="1266"/>
                    <a:pt x="2681" y="1298"/>
                    <a:pt x="2712" y="1368"/>
                  </a:cubicBezTo>
                  <a:cubicBezTo>
                    <a:pt x="2750" y="1454"/>
                    <a:pt x="2708" y="1386"/>
                    <a:pt x="2744" y="1440"/>
                  </a:cubicBezTo>
                  <a:cubicBezTo>
                    <a:pt x="2763" y="1518"/>
                    <a:pt x="2760" y="1492"/>
                    <a:pt x="2744" y="1632"/>
                  </a:cubicBezTo>
                  <a:cubicBezTo>
                    <a:pt x="2723" y="1816"/>
                    <a:pt x="2501" y="1854"/>
                    <a:pt x="2360" y="1896"/>
                  </a:cubicBezTo>
                  <a:cubicBezTo>
                    <a:pt x="2290" y="1917"/>
                    <a:pt x="2222" y="1942"/>
                    <a:pt x="2152" y="1960"/>
                  </a:cubicBezTo>
                  <a:cubicBezTo>
                    <a:pt x="1954" y="1951"/>
                    <a:pt x="1818" y="1947"/>
                    <a:pt x="1608" y="1952"/>
                  </a:cubicBezTo>
                  <a:cubicBezTo>
                    <a:pt x="1447" y="1961"/>
                    <a:pt x="1289" y="1956"/>
                    <a:pt x="1128" y="1944"/>
                  </a:cubicBezTo>
                  <a:cubicBezTo>
                    <a:pt x="993" y="1919"/>
                    <a:pt x="840" y="1903"/>
                    <a:pt x="712" y="1848"/>
                  </a:cubicBezTo>
                  <a:cubicBezTo>
                    <a:pt x="675" y="1832"/>
                    <a:pt x="646" y="1805"/>
                    <a:pt x="608" y="1792"/>
                  </a:cubicBezTo>
                  <a:cubicBezTo>
                    <a:pt x="563" y="1732"/>
                    <a:pt x="504" y="1682"/>
                    <a:pt x="448" y="1632"/>
                  </a:cubicBezTo>
                  <a:cubicBezTo>
                    <a:pt x="431" y="1617"/>
                    <a:pt x="414" y="1602"/>
                    <a:pt x="400" y="1584"/>
                  </a:cubicBezTo>
                  <a:cubicBezTo>
                    <a:pt x="392" y="1573"/>
                    <a:pt x="385" y="1561"/>
                    <a:pt x="376" y="1552"/>
                  </a:cubicBezTo>
                  <a:cubicBezTo>
                    <a:pt x="286" y="1462"/>
                    <a:pt x="361" y="1544"/>
                    <a:pt x="304" y="1496"/>
                  </a:cubicBezTo>
                  <a:cubicBezTo>
                    <a:pt x="225" y="1430"/>
                    <a:pt x="327" y="1511"/>
                    <a:pt x="264" y="1448"/>
                  </a:cubicBezTo>
                  <a:cubicBezTo>
                    <a:pt x="242" y="1426"/>
                    <a:pt x="208" y="1412"/>
                    <a:pt x="184" y="1392"/>
                  </a:cubicBezTo>
                  <a:cubicBezTo>
                    <a:pt x="158" y="1371"/>
                    <a:pt x="148" y="1347"/>
                    <a:pt x="120" y="1328"/>
                  </a:cubicBezTo>
                  <a:cubicBezTo>
                    <a:pt x="114" y="1311"/>
                    <a:pt x="100" y="1297"/>
                    <a:pt x="96" y="1280"/>
                  </a:cubicBezTo>
                  <a:cubicBezTo>
                    <a:pt x="88" y="1246"/>
                    <a:pt x="105" y="1201"/>
                    <a:pt x="80" y="1176"/>
                  </a:cubicBezTo>
                  <a:cubicBezTo>
                    <a:pt x="52" y="1148"/>
                    <a:pt x="23" y="1151"/>
                    <a:pt x="0" y="1128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13" name="Freeform 3"/>
            <p:cNvSpPr>
              <a:spLocks/>
            </p:cNvSpPr>
            <p:nvPr/>
          </p:nvSpPr>
          <p:spPr bwMode="auto">
            <a:xfrm>
              <a:off x="2057400" y="1303338"/>
              <a:ext cx="4038600" cy="2514600"/>
            </a:xfrm>
            <a:custGeom>
              <a:avLst/>
              <a:gdLst>
                <a:gd name="T0" fmla="*/ 2147483647 w 2339"/>
                <a:gd name="T1" fmla="*/ 2147483647 h 1483"/>
                <a:gd name="T2" fmla="*/ 0 w 2339"/>
                <a:gd name="T3" fmla="*/ 2147483647 h 1483"/>
                <a:gd name="T4" fmla="*/ 2147483647 w 2339"/>
                <a:gd name="T5" fmla="*/ 2147483647 h 1483"/>
                <a:gd name="T6" fmla="*/ 2147483647 w 2339"/>
                <a:gd name="T7" fmla="*/ 2147483647 h 1483"/>
                <a:gd name="T8" fmla="*/ 2147483647 w 2339"/>
                <a:gd name="T9" fmla="*/ 2147483647 h 1483"/>
                <a:gd name="T10" fmla="*/ 2147483647 w 2339"/>
                <a:gd name="T11" fmla="*/ 2147483647 h 1483"/>
                <a:gd name="T12" fmla="*/ 2147483647 w 2339"/>
                <a:gd name="T13" fmla="*/ 2147483647 h 1483"/>
                <a:gd name="T14" fmla="*/ 2147483647 w 2339"/>
                <a:gd name="T15" fmla="*/ 2147483647 h 1483"/>
                <a:gd name="T16" fmla="*/ 2147483647 w 2339"/>
                <a:gd name="T17" fmla="*/ 2147483647 h 1483"/>
                <a:gd name="T18" fmla="*/ 2147483647 w 2339"/>
                <a:gd name="T19" fmla="*/ 2147483647 h 1483"/>
                <a:gd name="T20" fmla="*/ 2147483647 w 2339"/>
                <a:gd name="T21" fmla="*/ 2147483647 h 1483"/>
                <a:gd name="T22" fmla="*/ 2147483647 w 2339"/>
                <a:gd name="T23" fmla="*/ 2147483647 h 1483"/>
                <a:gd name="T24" fmla="*/ 2147483647 w 2339"/>
                <a:gd name="T25" fmla="*/ 2147483647 h 1483"/>
                <a:gd name="T26" fmla="*/ 2147483647 w 2339"/>
                <a:gd name="T27" fmla="*/ 2147483647 h 1483"/>
                <a:gd name="T28" fmla="*/ 2147483647 w 2339"/>
                <a:gd name="T29" fmla="*/ 2147483647 h 1483"/>
                <a:gd name="T30" fmla="*/ 2147483647 w 2339"/>
                <a:gd name="T31" fmla="*/ 2147483647 h 1483"/>
                <a:gd name="T32" fmla="*/ 2147483647 w 2339"/>
                <a:gd name="T33" fmla="*/ 2147483647 h 1483"/>
                <a:gd name="T34" fmla="*/ 2147483647 w 2339"/>
                <a:gd name="T35" fmla="*/ 2147483647 h 1483"/>
                <a:gd name="T36" fmla="*/ 2147483647 w 2339"/>
                <a:gd name="T37" fmla="*/ 2147483647 h 1483"/>
                <a:gd name="T38" fmla="*/ 2147483647 w 2339"/>
                <a:gd name="T39" fmla="*/ 2147483647 h 1483"/>
                <a:gd name="T40" fmla="*/ 2147483647 w 2339"/>
                <a:gd name="T41" fmla="*/ 2147483647 h 1483"/>
                <a:gd name="T42" fmla="*/ 2147483647 w 2339"/>
                <a:gd name="T43" fmla="*/ 2147483647 h 1483"/>
                <a:gd name="T44" fmla="*/ 2147483647 w 2339"/>
                <a:gd name="T45" fmla="*/ 2147483647 h 1483"/>
                <a:gd name="T46" fmla="*/ 2147483647 w 2339"/>
                <a:gd name="T47" fmla="*/ 2147483647 h 1483"/>
                <a:gd name="T48" fmla="*/ 2147483647 w 2339"/>
                <a:gd name="T49" fmla="*/ 2147483647 h 1483"/>
                <a:gd name="T50" fmla="*/ 2147483647 w 2339"/>
                <a:gd name="T51" fmla="*/ 2147483647 h 1483"/>
                <a:gd name="T52" fmla="*/ 2147483647 w 2339"/>
                <a:gd name="T53" fmla="*/ 2147483647 h 1483"/>
                <a:gd name="T54" fmla="*/ 2147483647 w 2339"/>
                <a:gd name="T55" fmla="*/ 2147483647 h 1483"/>
                <a:gd name="T56" fmla="*/ 2147483647 w 2339"/>
                <a:gd name="T57" fmla="*/ 2147483647 h 1483"/>
                <a:gd name="T58" fmla="*/ 2147483647 w 2339"/>
                <a:gd name="T59" fmla="*/ 2147483647 h 1483"/>
                <a:gd name="T60" fmla="*/ 2147483647 w 2339"/>
                <a:gd name="T61" fmla="*/ 2147483647 h 1483"/>
                <a:gd name="T62" fmla="*/ 2147483647 w 2339"/>
                <a:gd name="T63" fmla="*/ 2147483647 h 1483"/>
                <a:gd name="T64" fmla="*/ 2147483647 w 2339"/>
                <a:gd name="T65" fmla="*/ 2147483647 h 1483"/>
                <a:gd name="T66" fmla="*/ 2147483647 w 2339"/>
                <a:gd name="T67" fmla="*/ 2147483647 h 14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39"/>
                <a:gd name="T103" fmla="*/ 0 h 1483"/>
                <a:gd name="T104" fmla="*/ 2339 w 2339"/>
                <a:gd name="T105" fmla="*/ 1483 h 14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39" h="1483">
                  <a:moveTo>
                    <a:pt x="8" y="67"/>
                  </a:moveTo>
                  <a:cubicBezTo>
                    <a:pt x="5" y="187"/>
                    <a:pt x="0" y="307"/>
                    <a:pt x="0" y="427"/>
                  </a:cubicBezTo>
                  <a:cubicBezTo>
                    <a:pt x="0" y="608"/>
                    <a:pt x="3" y="790"/>
                    <a:pt x="8" y="971"/>
                  </a:cubicBezTo>
                  <a:cubicBezTo>
                    <a:pt x="11" y="1075"/>
                    <a:pt x="141" y="1083"/>
                    <a:pt x="216" y="1091"/>
                  </a:cubicBezTo>
                  <a:cubicBezTo>
                    <a:pt x="252" y="1100"/>
                    <a:pt x="304" y="1108"/>
                    <a:pt x="336" y="1131"/>
                  </a:cubicBezTo>
                  <a:cubicBezTo>
                    <a:pt x="345" y="1138"/>
                    <a:pt x="350" y="1150"/>
                    <a:pt x="360" y="1155"/>
                  </a:cubicBezTo>
                  <a:cubicBezTo>
                    <a:pt x="375" y="1162"/>
                    <a:pt x="392" y="1159"/>
                    <a:pt x="408" y="1163"/>
                  </a:cubicBezTo>
                  <a:cubicBezTo>
                    <a:pt x="446" y="1172"/>
                    <a:pt x="482" y="1186"/>
                    <a:pt x="520" y="1195"/>
                  </a:cubicBezTo>
                  <a:cubicBezTo>
                    <a:pt x="583" y="1258"/>
                    <a:pt x="554" y="1236"/>
                    <a:pt x="600" y="1267"/>
                  </a:cubicBezTo>
                  <a:cubicBezTo>
                    <a:pt x="617" y="1292"/>
                    <a:pt x="656" y="1343"/>
                    <a:pt x="680" y="1363"/>
                  </a:cubicBezTo>
                  <a:cubicBezTo>
                    <a:pt x="697" y="1377"/>
                    <a:pt x="719" y="1383"/>
                    <a:pt x="736" y="1395"/>
                  </a:cubicBezTo>
                  <a:cubicBezTo>
                    <a:pt x="747" y="1403"/>
                    <a:pt x="755" y="1416"/>
                    <a:pt x="768" y="1419"/>
                  </a:cubicBezTo>
                  <a:cubicBezTo>
                    <a:pt x="799" y="1427"/>
                    <a:pt x="832" y="1424"/>
                    <a:pt x="864" y="1427"/>
                  </a:cubicBezTo>
                  <a:cubicBezTo>
                    <a:pt x="1036" y="1470"/>
                    <a:pt x="1216" y="1475"/>
                    <a:pt x="1392" y="1483"/>
                  </a:cubicBezTo>
                  <a:cubicBezTo>
                    <a:pt x="1523" y="1480"/>
                    <a:pt x="1654" y="1483"/>
                    <a:pt x="1784" y="1475"/>
                  </a:cubicBezTo>
                  <a:cubicBezTo>
                    <a:pt x="1803" y="1474"/>
                    <a:pt x="1857" y="1440"/>
                    <a:pt x="1888" y="1435"/>
                  </a:cubicBezTo>
                  <a:cubicBezTo>
                    <a:pt x="1956" y="1424"/>
                    <a:pt x="2029" y="1420"/>
                    <a:pt x="2096" y="1403"/>
                  </a:cubicBezTo>
                  <a:cubicBezTo>
                    <a:pt x="2168" y="1331"/>
                    <a:pt x="2055" y="1449"/>
                    <a:pt x="2144" y="1323"/>
                  </a:cubicBezTo>
                  <a:cubicBezTo>
                    <a:pt x="2158" y="1303"/>
                    <a:pt x="2230" y="1273"/>
                    <a:pt x="2240" y="1267"/>
                  </a:cubicBezTo>
                  <a:cubicBezTo>
                    <a:pt x="2273" y="1248"/>
                    <a:pt x="2273" y="1241"/>
                    <a:pt x="2296" y="1211"/>
                  </a:cubicBezTo>
                  <a:cubicBezTo>
                    <a:pt x="2325" y="1068"/>
                    <a:pt x="2339" y="916"/>
                    <a:pt x="2280" y="779"/>
                  </a:cubicBezTo>
                  <a:cubicBezTo>
                    <a:pt x="2267" y="750"/>
                    <a:pt x="2235" y="724"/>
                    <a:pt x="2216" y="699"/>
                  </a:cubicBezTo>
                  <a:cubicBezTo>
                    <a:pt x="2211" y="683"/>
                    <a:pt x="2209" y="665"/>
                    <a:pt x="2200" y="651"/>
                  </a:cubicBezTo>
                  <a:cubicBezTo>
                    <a:pt x="2168" y="603"/>
                    <a:pt x="2115" y="577"/>
                    <a:pt x="2088" y="523"/>
                  </a:cubicBezTo>
                  <a:cubicBezTo>
                    <a:pt x="2078" y="503"/>
                    <a:pt x="2075" y="479"/>
                    <a:pt x="2064" y="459"/>
                  </a:cubicBezTo>
                  <a:cubicBezTo>
                    <a:pt x="2046" y="427"/>
                    <a:pt x="2009" y="405"/>
                    <a:pt x="1992" y="371"/>
                  </a:cubicBezTo>
                  <a:cubicBezTo>
                    <a:pt x="1951" y="289"/>
                    <a:pt x="1963" y="260"/>
                    <a:pt x="1864" y="243"/>
                  </a:cubicBezTo>
                  <a:cubicBezTo>
                    <a:pt x="1754" y="188"/>
                    <a:pt x="1632" y="186"/>
                    <a:pt x="1512" y="171"/>
                  </a:cubicBezTo>
                  <a:cubicBezTo>
                    <a:pt x="1450" y="150"/>
                    <a:pt x="1385" y="134"/>
                    <a:pt x="1320" y="123"/>
                  </a:cubicBezTo>
                  <a:cubicBezTo>
                    <a:pt x="1246" y="95"/>
                    <a:pt x="1174" y="72"/>
                    <a:pt x="1096" y="59"/>
                  </a:cubicBezTo>
                  <a:cubicBezTo>
                    <a:pt x="978" y="0"/>
                    <a:pt x="961" y="37"/>
                    <a:pt x="760" y="43"/>
                  </a:cubicBezTo>
                  <a:cubicBezTo>
                    <a:pt x="627" y="33"/>
                    <a:pt x="493" y="27"/>
                    <a:pt x="360" y="19"/>
                  </a:cubicBezTo>
                  <a:cubicBezTo>
                    <a:pt x="249" y="23"/>
                    <a:pt x="133" y="16"/>
                    <a:pt x="24" y="43"/>
                  </a:cubicBezTo>
                  <a:cubicBezTo>
                    <a:pt x="15" y="70"/>
                    <a:pt x="24" y="67"/>
                    <a:pt x="8" y="67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5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838200" y="1455738"/>
              <a:ext cx="7315200" cy="492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15" name="Freeform 6"/>
            <p:cNvSpPr>
              <a:spLocks/>
            </p:cNvSpPr>
            <p:nvPr/>
          </p:nvSpPr>
          <p:spPr bwMode="auto">
            <a:xfrm>
              <a:off x="1165225" y="2146300"/>
              <a:ext cx="231775" cy="238125"/>
            </a:xfrm>
            <a:custGeom>
              <a:avLst/>
              <a:gdLst>
                <a:gd name="T0" fmla="*/ 2147483647 w 122"/>
                <a:gd name="T1" fmla="*/ 2147483647 h 125"/>
                <a:gd name="T2" fmla="*/ 2147483647 w 122"/>
                <a:gd name="T3" fmla="*/ 2147483647 h 125"/>
                <a:gd name="T4" fmla="*/ 2147483647 w 122"/>
                <a:gd name="T5" fmla="*/ 2147483647 h 125"/>
                <a:gd name="T6" fmla="*/ 2147483647 w 122"/>
                <a:gd name="T7" fmla="*/ 2147483647 h 125"/>
                <a:gd name="T8" fmla="*/ 2147483647 w 122"/>
                <a:gd name="T9" fmla="*/ 0 h 125"/>
                <a:gd name="T10" fmla="*/ 2147483647 w 122"/>
                <a:gd name="T11" fmla="*/ 2147483647 h 125"/>
                <a:gd name="T12" fmla="*/ 2147483647 w 122"/>
                <a:gd name="T13" fmla="*/ 2147483647 h 125"/>
                <a:gd name="T14" fmla="*/ 2147483647 w 122"/>
                <a:gd name="T15" fmla="*/ 2147483647 h 125"/>
                <a:gd name="T16" fmla="*/ 0 w 122"/>
                <a:gd name="T17" fmla="*/ 2147483647 h 125"/>
                <a:gd name="T18" fmla="*/ 2147483647 w 122"/>
                <a:gd name="T19" fmla="*/ 2147483647 h 125"/>
                <a:gd name="T20" fmla="*/ 2147483647 w 122"/>
                <a:gd name="T21" fmla="*/ 2147483647 h 125"/>
                <a:gd name="T22" fmla="*/ 2147483647 w 122"/>
                <a:gd name="T23" fmla="*/ 2147483647 h 125"/>
                <a:gd name="T24" fmla="*/ 2147483647 w 122"/>
                <a:gd name="T25" fmla="*/ 2147483647 h 125"/>
                <a:gd name="T26" fmla="*/ 2147483647 w 122"/>
                <a:gd name="T27" fmla="*/ 2147483647 h 125"/>
                <a:gd name="T28" fmla="*/ 2147483647 w 122"/>
                <a:gd name="T29" fmla="*/ 2147483647 h 125"/>
                <a:gd name="T30" fmla="*/ 2147483647 w 122"/>
                <a:gd name="T31" fmla="*/ 2147483647 h 125"/>
                <a:gd name="T32" fmla="*/ 2147483647 w 122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5"/>
                <a:gd name="T53" fmla="*/ 122 w 122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5">
                  <a:moveTo>
                    <a:pt x="122" y="62"/>
                  </a:moveTo>
                  <a:lnTo>
                    <a:pt x="117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1" y="0"/>
                  </a:lnTo>
                  <a:lnTo>
                    <a:pt x="36" y="6"/>
                  </a:lnTo>
                  <a:lnTo>
                    <a:pt x="17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6" y="119"/>
                  </a:lnTo>
                  <a:lnTo>
                    <a:pt x="61" y="125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16" name="Freeform 7"/>
            <p:cNvSpPr>
              <a:spLocks/>
            </p:cNvSpPr>
            <p:nvPr/>
          </p:nvSpPr>
          <p:spPr bwMode="auto">
            <a:xfrm>
              <a:off x="3251200" y="3397250"/>
              <a:ext cx="233363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6" y="19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4" y="38"/>
                  </a:lnTo>
                  <a:lnTo>
                    <a:pt x="0" y="63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5" y="119"/>
                  </a:lnTo>
                  <a:lnTo>
                    <a:pt x="106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17" name="Freeform 8"/>
            <p:cNvSpPr>
              <a:spLocks/>
            </p:cNvSpPr>
            <p:nvPr/>
          </p:nvSpPr>
          <p:spPr bwMode="auto">
            <a:xfrm>
              <a:off x="7913688" y="2160588"/>
              <a:ext cx="231775" cy="233362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7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7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18" name="Freeform 9"/>
            <p:cNvSpPr>
              <a:spLocks/>
            </p:cNvSpPr>
            <p:nvPr/>
          </p:nvSpPr>
          <p:spPr bwMode="auto">
            <a:xfrm>
              <a:off x="4987925" y="29019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19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9" y="105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9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19" name="Freeform 10"/>
            <p:cNvSpPr>
              <a:spLocks/>
            </p:cNvSpPr>
            <p:nvPr/>
          </p:nvSpPr>
          <p:spPr bwMode="auto">
            <a:xfrm>
              <a:off x="4479925" y="3397250"/>
              <a:ext cx="234950" cy="236538"/>
            </a:xfrm>
            <a:custGeom>
              <a:avLst/>
              <a:gdLst>
                <a:gd name="T0" fmla="*/ 2147483647 w 124"/>
                <a:gd name="T1" fmla="*/ 2147483647 h 124"/>
                <a:gd name="T2" fmla="*/ 2147483647 w 124"/>
                <a:gd name="T3" fmla="*/ 2147483647 h 124"/>
                <a:gd name="T4" fmla="*/ 2147483647 w 124"/>
                <a:gd name="T5" fmla="*/ 2147483647 h 124"/>
                <a:gd name="T6" fmla="*/ 2147483647 w 124"/>
                <a:gd name="T7" fmla="*/ 2147483647 h 124"/>
                <a:gd name="T8" fmla="*/ 2147483647 w 124"/>
                <a:gd name="T9" fmla="*/ 0 h 124"/>
                <a:gd name="T10" fmla="*/ 2147483647 w 124"/>
                <a:gd name="T11" fmla="*/ 2147483647 h 124"/>
                <a:gd name="T12" fmla="*/ 2147483647 w 124"/>
                <a:gd name="T13" fmla="*/ 2147483647 h 124"/>
                <a:gd name="T14" fmla="*/ 2147483647 w 124"/>
                <a:gd name="T15" fmla="*/ 2147483647 h 124"/>
                <a:gd name="T16" fmla="*/ 0 w 124"/>
                <a:gd name="T17" fmla="*/ 2147483647 h 124"/>
                <a:gd name="T18" fmla="*/ 2147483647 w 124"/>
                <a:gd name="T19" fmla="*/ 2147483647 h 124"/>
                <a:gd name="T20" fmla="*/ 2147483647 w 124"/>
                <a:gd name="T21" fmla="*/ 2147483647 h 124"/>
                <a:gd name="T22" fmla="*/ 2147483647 w 124"/>
                <a:gd name="T23" fmla="*/ 2147483647 h 124"/>
                <a:gd name="T24" fmla="*/ 2147483647 w 124"/>
                <a:gd name="T25" fmla="*/ 2147483647 h 124"/>
                <a:gd name="T26" fmla="*/ 2147483647 w 124"/>
                <a:gd name="T27" fmla="*/ 2147483647 h 124"/>
                <a:gd name="T28" fmla="*/ 2147483647 w 124"/>
                <a:gd name="T29" fmla="*/ 2147483647 h 124"/>
                <a:gd name="T30" fmla="*/ 2147483647 w 124"/>
                <a:gd name="T31" fmla="*/ 2147483647 h 124"/>
                <a:gd name="T32" fmla="*/ 2147483647 w 124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4"/>
                <a:gd name="T53" fmla="*/ 124 w 124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4">
                  <a:moveTo>
                    <a:pt x="124" y="63"/>
                  </a:moveTo>
                  <a:lnTo>
                    <a:pt x="119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8" y="5"/>
                  </a:lnTo>
                  <a:lnTo>
                    <a:pt x="19" y="19"/>
                  </a:lnTo>
                  <a:lnTo>
                    <a:pt x="5" y="38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8" y="119"/>
                  </a:lnTo>
                  <a:lnTo>
                    <a:pt x="61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4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0" name="Freeform 11"/>
            <p:cNvSpPr>
              <a:spLocks/>
            </p:cNvSpPr>
            <p:nvPr/>
          </p:nvSpPr>
          <p:spPr bwMode="auto">
            <a:xfrm>
              <a:off x="4173538" y="29019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5" y="3"/>
                  </a:lnTo>
                  <a:lnTo>
                    <a:pt x="61" y="0"/>
                  </a:lnTo>
                  <a:lnTo>
                    <a:pt x="36" y="3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7" y="105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5" y="117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1" name="Freeform 12"/>
            <p:cNvSpPr>
              <a:spLocks/>
            </p:cNvSpPr>
            <p:nvPr/>
          </p:nvSpPr>
          <p:spPr bwMode="auto">
            <a:xfrm>
              <a:off x="3654425" y="3397250"/>
              <a:ext cx="233363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3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2" name="Freeform 13"/>
            <p:cNvSpPr>
              <a:spLocks/>
            </p:cNvSpPr>
            <p:nvPr/>
          </p:nvSpPr>
          <p:spPr bwMode="auto">
            <a:xfrm>
              <a:off x="2816225" y="3187700"/>
              <a:ext cx="233363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5"/>
                  </a:lnTo>
                  <a:lnTo>
                    <a:pt x="18" y="106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6"/>
                  </a:lnTo>
                  <a:lnTo>
                    <a:pt x="117" y="85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3" name="Freeform 14"/>
            <p:cNvSpPr>
              <a:spLocks/>
            </p:cNvSpPr>
            <p:nvPr/>
          </p:nvSpPr>
          <p:spPr bwMode="auto">
            <a:xfrm>
              <a:off x="4586288" y="29019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19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9" y="105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9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4" name="Freeform 15"/>
            <p:cNvSpPr>
              <a:spLocks/>
            </p:cNvSpPr>
            <p:nvPr/>
          </p:nvSpPr>
          <p:spPr bwMode="auto">
            <a:xfrm>
              <a:off x="4056063" y="3397250"/>
              <a:ext cx="233362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3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5" name="Freeform 16"/>
            <p:cNvSpPr>
              <a:spLocks/>
            </p:cNvSpPr>
            <p:nvPr/>
          </p:nvSpPr>
          <p:spPr bwMode="auto">
            <a:xfrm>
              <a:off x="2636838" y="2039938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0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0 h 65"/>
                <a:gd name="T78" fmla="*/ 2147483647 w 58"/>
                <a:gd name="T79" fmla="*/ 0 h 65"/>
                <a:gd name="T80" fmla="*/ 2147483647 w 58"/>
                <a:gd name="T81" fmla="*/ 0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57" y="20"/>
                  </a:moveTo>
                  <a:lnTo>
                    <a:pt x="41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39"/>
                  </a:lnTo>
                  <a:lnTo>
                    <a:pt x="18" y="44"/>
                  </a:lnTo>
                  <a:lnTo>
                    <a:pt x="20" y="48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30" y="53"/>
                  </a:lnTo>
                  <a:lnTo>
                    <a:pt x="34" y="51"/>
                  </a:lnTo>
                  <a:lnTo>
                    <a:pt x="37" y="49"/>
                  </a:lnTo>
                  <a:lnTo>
                    <a:pt x="41" y="46"/>
                  </a:lnTo>
                  <a:lnTo>
                    <a:pt x="41" y="41"/>
                  </a:lnTo>
                  <a:lnTo>
                    <a:pt x="58" y="42"/>
                  </a:lnTo>
                  <a:lnTo>
                    <a:pt x="55" y="49"/>
                  </a:lnTo>
                  <a:lnTo>
                    <a:pt x="53" y="55"/>
                  </a:lnTo>
                  <a:lnTo>
                    <a:pt x="48" y="60"/>
                  </a:lnTo>
                  <a:lnTo>
                    <a:pt x="43" y="62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2" y="63"/>
                  </a:lnTo>
                  <a:lnTo>
                    <a:pt x="14" y="62"/>
                  </a:lnTo>
                  <a:lnTo>
                    <a:pt x="9" y="56"/>
                  </a:lnTo>
                  <a:lnTo>
                    <a:pt x="4" y="49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4" y="14"/>
                  </a:lnTo>
                  <a:lnTo>
                    <a:pt x="7" y="9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6" name="Freeform 17"/>
            <p:cNvSpPr>
              <a:spLocks/>
            </p:cNvSpPr>
            <p:nvPr/>
          </p:nvSpPr>
          <p:spPr bwMode="auto">
            <a:xfrm>
              <a:off x="3684588" y="2160588"/>
              <a:ext cx="233362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9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9" y="4"/>
                  </a:lnTo>
                  <a:lnTo>
                    <a:pt x="19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9" y="104"/>
                  </a:lnTo>
                  <a:lnTo>
                    <a:pt x="39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9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7" name="Freeform 18"/>
            <p:cNvSpPr>
              <a:spLocks/>
            </p:cNvSpPr>
            <p:nvPr/>
          </p:nvSpPr>
          <p:spPr bwMode="auto">
            <a:xfrm>
              <a:off x="2913063" y="2146300"/>
              <a:ext cx="231775" cy="238125"/>
            </a:xfrm>
            <a:custGeom>
              <a:avLst/>
              <a:gdLst>
                <a:gd name="T0" fmla="*/ 2147483647 w 122"/>
                <a:gd name="T1" fmla="*/ 2147483647 h 125"/>
                <a:gd name="T2" fmla="*/ 2147483647 w 122"/>
                <a:gd name="T3" fmla="*/ 2147483647 h 125"/>
                <a:gd name="T4" fmla="*/ 2147483647 w 122"/>
                <a:gd name="T5" fmla="*/ 2147483647 h 125"/>
                <a:gd name="T6" fmla="*/ 2147483647 w 122"/>
                <a:gd name="T7" fmla="*/ 2147483647 h 125"/>
                <a:gd name="T8" fmla="*/ 2147483647 w 122"/>
                <a:gd name="T9" fmla="*/ 0 h 125"/>
                <a:gd name="T10" fmla="*/ 2147483647 w 122"/>
                <a:gd name="T11" fmla="*/ 2147483647 h 125"/>
                <a:gd name="T12" fmla="*/ 2147483647 w 122"/>
                <a:gd name="T13" fmla="*/ 2147483647 h 125"/>
                <a:gd name="T14" fmla="*/ 2147483647 w 122"/>
                <a:gd name="T15" fmla="*/ 2147483647 h 125"/>
                <a:gd name="T16" fmla="*/ 0 w 122"/>
                <a:gd name="T17" fmla="*/ 2147483647 h 125"/>
                <a:gd name="T18" fmla="*/ 2147483647 w 122"/>
                <a:gd name="T19" fmla="*/ 2147483647 h 125"/>
                <a:gd name="T20" fmla="*/ 2147483647 w 122"/>
                <a:gd name="T21" fmla="*/ 2147483647 h 125"/>
                <a:gd name="T22" fmla="*/ 2147483647 w 122"/>
                <a:gd name="T23" fmla="*/ 2147483647 h 125"/>
                <a:gd name="T24" fmla="*/ 2147483647 w 122"/>
                <a:gd name="T25" fmla="*/ 2147483647 h 125"/>
                <a:gd name="T26" fmla="*/ 2147483647 w 122"/>
                <a:gd name="T27" fmla="*/ 2147483647 h 125"/>
                <a:gd name="T28" fmla="*/ 2147483647 w 122"/>
                <a:gd name="T29" fmla="*/ 2147483647 h 125"/>
                <a:gd name="T30" fmla="*/ 2147483647 w 122"/>
                <a:gd name="T31" fmla="*/ 2147483647 h 125"/>
                <a:gd name="T32" fmla="*/ 2147483647 w 122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5"/>
                <a:gd name="T53" fmla="*/ 122 w 122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5">
                  <a:moveTo>
                    <a:pt x="122" y="62"/>
                  </a:moveTo>
                  <a:lnTo>
                    <a:pt x="117" y="39"/>
                  </a:lnTo>
                  <a:lnTo>
                    <a:pt x="105" y="20"/>
                  </a:lnTo>
                  <a:lnTo>
                    <a:pt x="84" y="6"/>
                  </a:lnTo>
                  <a:lnTo>
                    <a:pt x="61" y="0"/>
                  </a:lnTo>
                  <a:lnTo>
                    <a:pt x="37" y="6"/>
                  </a:lnTo>
                  <a:lnTo>
                    <a:pt x="17" y="20"/>
                  </a:lnTo>
                  <a:lnTo>
                    <a:pt x="3" y="39"/>
                  </a:lnTo>
                  <a:lnTo>
                    <a:pt x="0" y="62"/>
                  </a:lnTo>
                  <a:lnTo>
                    <a:pt x="3" y="86"/>
                  </a:lnTo>
                  <a:lnTo>
                    <a:pt x="17" y="105"/>
                  </a:lnTo>
                  <a:lnTo>
                    <a:pt x="37" y="119"/>
                  </a:lnTo>
                  <a:lnTo>
                    <a:pt x="61" y="125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8" name="Freeform 19"/>
            <p:cNvSpPr>
              <a:spLocks/>
            </p:cNvSpPr>
            <p:nvPr/>
          </p:nvSpPr>
          <p:spPr bwMode="auto">
            <a:xfrm>
              <a:off x="5457825" y="21272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3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7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3" y="86"/>
                  </a:lnTo>
                  <a:lnTo>
                    <a:pt x="17" y="105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3" y="105"/>
                  </a:lnTo>
                  <a:lnTo>
                    <a:pt x="117" y="86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9" name="Freeform 20"/>
            <p:cNvSpPr>
              <a:spLocks noEditPoints="1"/>
            </p:cNvSpPr>
            <p:nvPr/>
          </p:nvSpPr>
          <p:spPr bwMode="auto">
            <a:xfrm>
              <a:off x="3355975" y="2020888"/>
              <a:ext cx="109538" cy="120650"/>
            </a:xfrm>
            <a:custGeom>
              <a:avLst/>
              <a:gdLst>
                <a:gd name="T0" fmla="*/ 2147483647 w 58"/>
                <a:gd name="T1" fmla="*/ 2147483647 h 63"/>
                <a:gd name="T2" fmla="*/ 2147483647 w 58"/>
                <a:gd name="T3" fmla="*/ 2147483647 h 63"/>
                <a:gd name="T4" fmla="*/ 2147483647 w 58"/>
                <a:gd name="T5" fmla="*/ 2147483647 h 63"/>
                <a:gd name="T6" fmla="*/ 2147483647 w 58"/>
                <a:gd name="T7" fmla="*/ 0 h 63"/>
                <a:gd name="T8" fmla="*/ 2147483647 w 58"/>
                <a:gd name="T9" fmla="*/ 0 h 63"/>
                <a:gd name="T10" fmla="*/ 2147483647 w 58"/>
                <a:gd name="T11" fmla="*/ 2147483647 h 63"/>
                <a:gd name="T12" fmla="*/ 2147483647 w 58"/>
                <a:gd name="T13" fmla="*/ 2147483647 h 63"/>
                <a:gd name="T14" fmla="*/ 2147483647 w 58"/>
                <a:gd name="T15" fmla="*/ 2147483647 h 63"/>
                <a:gd name="T16" fmla="*/ 2147483647 w 58"/>
                <a:gd name="T17" fmla="*/ 2147483647 h 63"/>
                <a:gd name="T18" fmla="*/ 2147483647 w 58"/>
                <a:gd name="T19" fmla="*/ 2147483647 h 63"/>
                <a:gd name="T20" fmla="*/ 2147483647 w 58"/>
                <a:gd name="T21" fmla="*/ 2147483647 h 63"/>
                <a:gd name="T22" fmla="*/ 2147483647 w 58"/>
                <a:gd name="T23" fmla="*/ 2147483647 h 63"/>
                <a:gd name="T24" fmla="*/ 2147483647 w 58"/>
                <a:gd name="T25" fmla="*/ 2147483647 h 63"/>
                <a:gd name="T26" fmla="*/ 2147483647 w 58"/>
                <a:gd name="T27" fmla="*/ 2147483647 h 63"/>
                <a:gd name="T28" fmla="*/ 2147483647 w 58"/>
                <a:gd name="T29" fmla="*/ 2147483647 h 63"/>
                <a:gd name="T30" fmla="*/ 2147483647 w 58"/>
                <a:gd name="T31" fmla="*/ 2147483647 h 63"/>
                <a:gd name="T32" fmla="*/ 2147483647 w 58"/>
                <a:gd name="T33" fmla="*/ 2147483647 h 63"/>
                <a:gd name="T34" fmla="*/ 0 w 58"/>
                <a:gd name="T35" fmla="*/ 2147483647 h 63"/>
                <a:gd name="T36" fmla="*/ 2147483647 w 58"/>
                <a:gd name="T37" fmla="*/ 2147483647 h 63"/>
                <a:gd name="T38" fmla="*/ 2147483647 w 58"/>
                <a:gd name="T39" fmla="*/ 2147483647 h 63"/>
                <a:gd name="T40" fmla="*/ 2147483647 w 58"/>
                <a:gd name="T41" fmla="*/ 2147483647 h 63"/>
                <a:gd name="T42" fmla="*/ 2147483647 w 58"/>
                <a:gd name="T43" fmla="*/ 2147483647 h 63"/>
                <a:gd name="T44" fmla="*/ 2147483647 w 58"/>
                <a:gd name="T45" fmla="*/ 2147483647 h 63"/>
                <a:gd name="T46" fmla="*/ 2147483647 w 58"/>
                <a:gd name="T47" fmla="*/ 2147483647 h 63"/>
                <a:gd name="T48" fmla="*/ 2147483647 w 58"/>
                <a:gd name="T49" fmla="*/ 2147483647 h 63"/>
                <a:gd name="T50" fmla="*/ 2147483647 w 58"/>
                <a:gd name="T51" fmla="*/ 2147483647 h 63"/>
                <a:gd name="T52" fmla="*/ 2147483647 w 58"/>
                <a:gd name="T53" fmla="*/ 2147483647 h 63"/>
                <a:gd name="T54" fmla="*/ 2147483647 w 58"/>
                <a:gd name="T55" fmla="*/ 2147483647 h 63"/>
                <a:gd name="T56" fmla="*/ 2147483647 w 58"/>
                <a:gd name="T57" fmla="*/ 2147483647 h 63"/>
                <a:gd name="T58" fmla="*/ 2147483647 w 58"/>
                <a:gd name="T59" fmla="*/ 2147483647 h 63"/>
                <a:gd name="T60" fmla="*/ 2147483647 w 58"/>
                <a:gd name="T61" fmla="*/ 2147483647 h 63"/>
                <a:gd name="T62" fmla="*/ 2147483647 w 58"/>
                <a:gd name="T63" fmla="*/ 2147483647 h 63"/>
                <a:gd name="T64" fmla="*/ 2147483647 w 58"/>
                <a:gd name="T65" fmla="*/ 2147483647 h 63"/>
                <a:gd name="T66" fmla="*/ 2147483647 w 58"/>
                <a:gd name="T67" fmla="*/ 2147483647 h 63"/>
                <a:gd name="T68" fmla="*/ 2147483647 w 58"/>
                <a:gd name="T69" fmla="*/ 2147483647 h 63"/>
                <a:gd name="T70" fmla="*/ 2147483647 w 58"/>
                <a:gd name="T71" fmla="*/ 2147483647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63"/>
                <a:gd name="T110" fmla="*/ 58 w 58"/>
                <a:gd name="T111" fmla="*/ 63 h 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63">
                  <a:moveTo>
                    <a:pt x="17" y="19"/>
                  </a:move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4" y="12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42"/>
                  </a:lnTo>
                  <a:lnTo>
                    <a:pt x="54" y="49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8" y="63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1" y="61"/>
                  </a:lnTo>
                  <a:lnTo>
                    <a:pt x="26" y="63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5" y="58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9" y="30"/>
                  </a:lnTo>
                  <a:lnTo>
                    <a:pt x="16" y="28"/>
                  </a:lnTo>
                  <a:lnTo>
                    <a:pt x="23" y="26"/>
                  </a:lnTo>
                  <a:lnTo>
                    <a:pt x="30" y="24"/>
                  </a:lnTo>
                  <a:lnTo>
                    <a:pt x="35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7" y="19"/>
                  </a:lnTo>
                  <a:close/>
                  <a:moveTo>
                    <a:pt x="38" y="33"/>
                  </a:moveTo>
                  <a:lnTo>
                    <a:pt x="35" y="35"/>
                  </a:lnTo>
                  <a:lnTo>
                    <a:pt x="28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7" y="40"/>
                  </a:lnTo>
                  <a:lnTo>
                    <a:pt x="16" y="44"/>
                  </a:lnTo>
                  <a:lnTo>
                    <a:pt x="17" y="47"/>
                  </a:lnTo>
                  <a:lnTo>
                    <a:pt x="19" y="49"/>
                  </a:lnTo>
                  <a:lnTo>
                    <a:pt x="21" y="51"/>
                  </a:lnTo>
                  <a:lnTo>
                    <a:pt x="26" y="51"/>
                  </a:lnTo>
                  <a:lnTo>
                    <a:pt x="30" y="51"/>
                  </a:lnTo>
                  <a:lnTo>
                    <a:pt x="33" y="49"/>
                  </a:lnTo>
                  <a:lnTo>
                    <a:pt x="37" y="47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37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0" name="Freeform 21"/>
            <p:cNvSpPr>
              <a:spLocks/>
            </p:cNvSpPr>
            <p:nvPr/>
          </p:nvSpPr>
          <p:spPr bwMode="auto">
            <a:xfrm>
              <a:off x="4175125" y="1947863"/>
              <a:ext cx="74613" cy="163512"/>
            </a:xfrm>
            <a:custGeom>
              <a:avLst/>
              <a:gdLst>
                <a:gd name="T0" fmla="*/ 2147483647 w 39"/>
                <a:gd name="T1" fmla="*/ 2147483647 h 86"/>
                <a:gd name="T2" fmla="*/ 2147483647 w 39"/>
                <a:gd name="T3" fmla="*/ 2147483647 h 86"/>
                <a:gd name="T4" fmla="*/ 2147483647 w 39"/>
                <a:gd name="T5" fmla="*/ 2147483647 h 86"/>
                <a:gd name="T6" fmla="*/ 2147483647 w 39"/>
                <a:gd name="T7" fmla="*/ 2147483647 h 86"/>
                <a:gd name="T8" fmla="*/ 2147483647 w 39"/>
                <a:gd name="T9" fmla="*/ 2147483647 h 86"/>
                <a:gd name="T10" fmla="*/ 2147483647 w 39"/>
                <a:gd name="T11" fmla="*/ 2147483647 h 86"/>
                <a:gd name="T12" fmla="*/ 2147483647 w 39"/>
                <a:gd name="T13" fmla="*/ 2147483647 h 86"/>
                <a:gd name="T14" fmla="*/ 2147483647 w 39"/>
                <a:gd name="T15" fmla="*/ 2147483647 h 86"/>
                <a:gd name="T16" fmla="*/ 2147483647 w 39"/>
                <a:gd name="T17" fmla="*/ 2147483647 h 86"/>
                <a:gd name="T18" fmla="*/ 2147483647 w 39"/>
                <a:gd name="T19" fmla="*/ 2147483647 h 86"/>
                <a:gd name="T20" fmla="*/ 2147483647 w 39"/>
                <a:gd name="T21" fmla="*/ 2147483647 h 86"/>
                <a:gd name="T22" fmla="*/ 2147483647 w 39"/>
                <a:gd name="T23" fmla="*/ 2147483647 h 86"/>
                <a:gd name="T24" fmla="*/ 2147483647 w 39"/>
                <a:gd name="T25" fmla="*/ 2147483647 h 86"/>
                <a:gd name="T26" fmla="*/ 2147483647 w 39"/>
                <a:gd name="T27" fmla="*/ 2147483647 h 86"/>
                <a:gd name="T28" fmla="*/ 2147483647 w 39"/>
                <a:gd name="T29" fmla="*/ 2147483647 h 86"/>
                <a:gd name="T30" fmla="*/ 2147483647 w 39"/>
                <a:gd name="T31" fmla="*/ 2147483647 h 86"/>
                <a:gd name="T32" fmla="*/ 2147483647 w 39"/>
                <a:gd name="T33" fmla="*/ 2147483647 h 86"/>
                <a:gd name="T34" fmla="*/ 2147483647 w 39"/>
                <a:gd name="T35" fmla="*/ 2147483647 h 86"/>
                <a:gd name="T36" fmla="*/ 2147483647 w 39"/>
                <a:gd name="T37" fmla="*/ 2147483647 h 86"/>
                <a:gd name="T38" fmla="*/ 2147483647 w 39"/>
                <a:gd name="T39" fmla="*/ 2147483647 h 86"/>
                <a:gd name="T40" fmla="*/ 2147483647 w 39"/>
                <a:gd name="T41" fmla="*/ 2147483647 h 86"/>
                <a:gd name="T42" fmla="*/ 2147483647 w 39"/>
                <a:gd name="T43" fmla="*/ 2147483647 h 86"/>
                <a:gd name="T44" fmla="*/ 2147483647 w 39"/>
                <a:gd name="T45" fmla="*/ 2147483647 h 86"/>
                <a:gd name="T46" fmla="*/ 2147483647 w 39"/>
                <a:gd name="T47" fmla="*/ 2147483647 h 86"/>
                <a:gd name="T48" fmla="*/ 2147483647 w 39"/>
                <a:gd name="T49" fmla="*/ 2147483647 h 86"/>
                <a:gd name="T50" fmla="*/ 0 w 39"/>
                <a:gd name="T51" fmla="*/ 2147483647 h 86"/>
                <a:gd name="T52" fmla="*/ 0 w 39"/>
                <a:gd name="T53" fmla="*/ 2147483647 h 86"/>
                <a:gd name="T54" fmla="*/ 2147483647 w 39"/>
                <a:gd name="T55" fmla="*/ 2147483647 h 86"/>
                <a:gd name="T56" fmla="*/ 2147483647 w 39"/>
                <a:gd name="T57" fmla="*/ 2147483647 h 86"/>
                <a:gd name="T58" fmla="*/ 2147483647 w 39"/>
                <a:gd name="T59" fmla="*/ 0 h 86"/>
                <a:gd name="T60" fmla="*/ 2147483647 w 39"/>
                <a:gd name="T61" fmla="*/ 2147483647 h 86"/>
                <a:gd name="T62" fmla="*/ 2147483647 w 39"/>
                <a:gd name="T63" fmla="*/ 2147483647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86"/>
                <a:gd name="T98" fmla="*/ 39 w 39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86">
                  <a:moveTo>
                    <a:pt x="37" y="23"/>
                  </a:moveTo>
                  <a:lnTo>
                    <a:pt x="37" y="35"/>
                  </a:lnTo>
                  <a:lnTo>
                    <a:pt x="25" y="35"/>
                  </a:lnTo>
                  <a:lnTo>
                    <a:pt x="25" y="61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7" y="72"/>
                  </a:lnTo>
                  <a:lnTo>
                    <a:pt x="39" y="84"/>
                  </a:lnTo>
                  <a:lnTo>
                    <a:pt x="32" y="86"/>
                  </a:lnTo>
                  <a:lnTo>
                    <a:pt x="25" y="86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9" y="70"/>
                  </a:lnTo>
                  <a:lnTo>
                    <a:pt x="7" y="61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7" y="11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1" name="Freeform 22"/>
            <p:cNvSpPr>
              <a:spLocks/>
            </p:cNvSpPr>
            <p:nvPr/>
          </p:nvSpPr>
          <p:spPr bwMode="auto">
            <a:xfrm>
              <a:off x="3644900" y="2601913"/>
              <a:ext cx="233363" cy="238125"/>
            </a:xfrm>
            <a:custGeom>
              <a:avLst/>
              <a:gdLst>
                <a:gd name="T0" fmla="*/ 2147483647 w 123"/>
                <a:gd name="T1" fmla="*/ 2147483647 h 125"/>
                <a:gd name="T2" fmla="*/ 2147483647 w 123"/>
                <a:gd name="T3" fmla="*/ 2147483647 h 125"/>
                <a:gd name="T4" fmla="*/ 2147483647 w 123"/>
                <a:gd name="T5" fmla="*/ 2147483647 h 125"/>
                <a:gd name="T6" fmla="*/ 2147483647 w 123"/>
                <a:gd name="T7" fmla="*/ 2147483647 h 125"/>
                <a:gd name="T8" fmla="*/ 2147483647 w 123"/>
                <a:gd name="T9" fmla="*/ 0 h 125"/>
                <a:gd name="T10" fmla="*/ 2147483647 w 123"/>
                <a:gd name="T11" fmla="*/ 2147483647 h 125"/>
                <a:gd name="T12" fmla="*/ 2147483647 w 123"/>
                <a:gd name="T13" fmla="*/ 2147483647 h 125"/>
                <a:gd name="T14" fmla="*/ 2147483647 w 123"/>
                <a:gd name="T15" fmla="*/ 2147483647 h 125"/>
                <a:gd name="T16" fmla="*/ 0 w 123"/>
                <a:gd name="T17" fmla="*/ 2147483647 h 125"/>
                <a:gd name="T18" fmla="*/ 2147483647 w 123"/>
                <a:gd name="T19" fmla="*/ 2147483647 h 125"/>
                <a:gd name="T20" fmla="*/ 2147483647 w 123"/>
                <a:gd name="T21" fmla="*/ 2147483647 h 125"/>
                <a:gd name="T22" fmla="*/ 2147483647 w 123"/>
                <a:gd name="T23" fmla="*/ 2147483647 h 125"/>
                <a:gd name="T24" fmla="*/ 2147483647 w 123"/>
                <a:gd name="T25" fmla="*/ 2147483647 h 125"/>
                <a:gd name="T26" fmla="*/ 2147483647 w 123"/>
                <a:gd name="T27" fmla="*/ 2147483647 h 125"/>
                <a:gd name="T28" fmla="*/ 2147483647 w 123"/>
                <a:gd name="T29" fmla="*/ 2147483647 h 125"/>
                <a:gd name="T30" fmla="*/ 2147483647 w 123"/>
                <a:gd name="T31" fmla="*/ 2147483647 h 125"/>
                <a:gd name="T32" fmla="*/ 2147483647 w 123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5"/>
                <a:gd name="T53" fmla="*/ 123 w 123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5">
                  <a:moveTo>
                    <a:pt x="123" y="62"/>
                  </a:moveTo>
                  <a:lnTo>
                    <a:pt x="117" y="39"/>
                  </a:lnTo>
                  <a:lnTo>
                    <a:pt x="103" y="19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4" y="39"/>
                  </a:lnTo>
                  <a:lnTo>
                    <a:pt x="0" y="62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1" y="125"/>
                  </a:lnTo>
                  <a:lnTo>
                    <a:pt x="84" y="119"/>
                  </a:lnTo>
                  <a:lnTo>
                    <a:pt x="103" y="105"/>
                  </a:lnTo>
                  <a:lnTo>
                    <a:pt x="117" y="86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2" name="Freeform 23"/>
            <p:cNvSpPr>
              <a:spLocks/>
            </p:cNvSpPr>
            <p:nvPr/>
          </p:nvSpPr>
          <p:spPr bwMode="auto">
            <a:xfrm>
              <a:off x="3028950" y="2592388"/>
              <a:ext cx="233363" cy="234950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1"/>
                  </a:moveTo>
                  <a:lnTo>
                    <a:pt x="117" y="38"/>
                  </a:lnTo>
                  <a:lnTo>
                    <a:pt x="105" y="19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5" y="38"/>
                  </a:lnTo>
                  <a:lnTo>
                    <a:pt x="0" y="61"/>
                  </a:lnTo>
                  <a:lnTo>
                    <a:pt x="5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1" y="123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3" name="Freeform 24"/>
            <p:cNvSpPr>
              <a:spLocks noEditPoints="1"/>
            </p:cNvSpPr>
            <p:nvPr/>
          </p:nvSpPr>
          <p:spPr bwMode="auto">
            <a:xfrm>
              <a:off x="2527300" y="2443163"/>
              <a:ext cx="115888" cy="166687"/>
            </a:xfrm>
            <a:custGeom>
              <a:avLst/>
              <a:gdLst>
                <a:gd name="T0" fmla="*/ 2147483647 w 61"/>
                <a:gd name="T1" fmla="*/ 2147483647 h 88"/>
                <a:gd name="T2" fmla="*/ 2147483647 w 61"/>
                <a:gd name="T3" fmla="*/ 2147483647 h 88"/>
                <a:gd name="T4" fmla="*/ 2147483647 w 61"/>
                <a:gd name="T5" fmla="*/ 2147483647 h 88"/>
                <a:gd name="T6" fmla="*/ 2147483647 w 61"/>
                <a:gd name="T7" fmla="*/ 2147483647 h 88"/>
                <a:gd name="T8" fmla="*/ 2147483647 w 61"/>
                <a:gd name="T9" fmla="*/ 2147483647 h 88"/>
                <a:gd name="T10" fmla="*/ 2147483647 w 61"/>
                <a:gd name="T11" fmla="*/ 2147483647 h 88"/>
                <a:gd name="T12" fmla="*/ 2147483647 w 61"/>
                <a:gd name="T13" fmla="*/ 2147483647 h 88"/>
                <a:gd name="T14" fmla="*/ 2147483647 w 61"/>
                <a:gd name="T15" fmla="*/ 2147483647 h 88"/>
                <a:gd name="T16" fmla="*/ 2147483647 w 61"/>
                <a:gd name="T17" fmla="*/ 2147483647 h 88"/>
                <a:gd name="T18" fmla="*/ 2147483647 w 61"/>
                <a:gd name="T19" fmla="*/ 2147483647 h 88"/>
                <a:gd name="T20" fmla="*/ 2147483647 w 61"/>
                <a:gd name="T21" fmla="*/ 2147483647 h 88"/>
                <a:gd name="T22" fmla="*/ 2147483647 w 61"/>
                <a:gd name="T23" fmla="*/ 2147483647 h 88"/>
                <a:gd name="T24" fmla="*/ 0 w 61"/>
                <a:gd name="T25" fmla="*/ 2147483647 h 88"/>
                <a:gd name="T26" fmla="*/ 2147483647 w 61"/>
                <a:gd name="T27" fmla="*/ 2147483647 h 88"/>
                <a:gd name="T28" fmla="*/ 2147483647 w 61"/>
                <a:gd name="T29" fmla="*/ 2147483647 h 88"/>
                <a:gd name="T30" fmla="*/ 2147483647 w 61"/>
                <a:gd name="T31" fmla="*/ 2147483647 h 88"/>
                <a:gd name="T32" fmla="*/ 2147483647 w 61"/>
                <a:gd name="T33" fmla="*/ 2147483647 h 88"/>
                <a:gd name="T34" fmla="*/ 2147483647 w 61"/>
                <a:gd name="T35" fmla="*/ 2147483647 h 88"/>
                <a:gd name="T36" fmla="*/ 2147483647 w 61"/>
                <a:gd name="T37" fmla="*/ 2147483647 h 88"/>
                <a:gd name="T38" fmla="*/ 2147483647 w 61"/>
                <a:gd name="T39" fmla="*/ 2147483647 h 88"/>
                <a:gd name="T40" fmla="*/ 2147483647 w 61"/>
                <a:gd name="T41" fmla="*/ 2147483647 h 88"/>
                <a:gd name="T42" fmla="*/ 2147483647 w 61"/>
                <a:gd name="T43" fmla="*/ 2147483647 h 88"/>
                <a:gd name="T44" fmla="*/ 2147483647 w 61"/>
                <a:gd name="T45" fmla="*/ 0 h 88"/>
                <a:gd name="T46" fmla="*/ 2147483647 w 61"/>
                <a:gd name="T47" fmla="*/ 0 h 88"/>
                <a:gd name="T48" fmla="*/ 2147483647 w 61"/>
                <a:gd name="T49" fmla="*/ 2147483647 h 88"/>
                <a:gd name="T50" fmla="*/ 2147483647 w 61"/>
                <a:gd name="T51" fmla="*/ 2147483647 h 88"/>
                <a:gd name="T52" fmla="*/ 2147483647 w 61"/>
                <a:gd name="T53" fmla="*/ 2147483647 h 88"/>
                <a:gd name="T54" fmla="*/ 2147483647 w 61"/>
                <a:gd name="T55" fmla="*/ 2147483647 h 88"/>
                <a:gd name="T56" fmla="*/ 2147483647 w 61"/>
                <a:gd name="T57" fmla="*/ 2147483647 h 88"/>
                <a:gd name="T58" fmla="*/ 2147483647 w 61"/>
                <a:gd name="T59" fmla="*/ 2147483647 h 88"/>
                <a:gd name="T60" fmla="*/ 2147483647 w 61"/>
                <a:gd name="T61" fmla="*/ 2147483647 h 88"/>
                <a:gd name="T62" fmla="*/ 2147483647 w 61"/>
                <a:gd name="T63" fmla="*/ 2147483647 h 88"/>
                <a:gd name="T64" fmla="*/ 2147483647 w 61"/>
                <a:gd name="T65" fmla="*/ 2147483647 h 88"/>
                <a:gd name="T66" fmla="*/ 2147483647 w 61"/>
                <a:gd name="T67" fmla="*/ 2147483647 h 88"/>
                <a:gd name="T68" fmla="*/ 2147483647 w 61"/>
                <a:gd name="T69" fmla="*/ 2147483647 h 88"/>
                <a:gd name="T70" fmla="*/ 2147483647 w 61"/>
                <a:gd name="T71" fmla="*/ 2147483647 h 88"/>
                <a:gd name="T72" fmla="*/ 2147483647 w 61"/>
                <a:gd name="T73" fmla="*/ 2147483647 h 88"/>
                <a:gd name="T74" fmla="*/ 2147483647 w 61"/>
                <a:gd name="T75" fmla="*/ 2147483647 h 88"/>
                <a:gd name="T76" fmla="*/ 2147483647 w 61"/>
                <a:gd name="T77" fmla="*/ 2147483647 h 88"/>
                <a:gd name="T78" fmla="*/ 2147483647 w 61"/>
                <a:gd name="T79" fmla="*/ 2147483647 h 88"/>
                <a:gd name="T80" fmla="*/ 2147483647 w 61"/>
                <a:gd name="T81" fmla="*/ 2147483647 h 88"/>
                <a:gd name="T82" fmla="*/ 2147483647 w 61"/>
                <a:gd name="T83" fmla="*/ 2147483647 h 88"/>
                <a:gd name="T84" fmla="*/ 2147483647 w 61"/>
                <a:gd name="T85" fmla="*/ 2147483647 h 88"/>
                <a:gd name="T86" fmla="*/ 2147483647 w 61"/>
                <a:gd name="T87" fmla="*/ 2147483647 h 88"/>
                <a:gd name="T88" fmla="*/ 2147483647 w 61"/>
                <a:gd name="T89" fmla="*/ 2147483647 h 88"/>
                <a:gd name="T90" fmla="*/ 2147483647 w 61"/>
                <a:gd name="T91" fmla="*/ 2147483647 h 88"/>
                <a:gd name="T92" fmla="*/ 2147483647 w 61"/>
                <a:gd name="T93" fmla="*/ 2147483647 h 88"/>
                <a:gd name="T94" fmla="*/ 2147483647 w 61"/>
                <a:gd name="T95" fmla="*/ 2147483647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88"/>
                <a:gd name="T146" fmla="*/ 61 w 61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88">
                  <a:moveTo>
                    <a:pt x="61" y="86"/>
                  </a:moveTo>
                  <a:lnTo>
                    <a:pt x="45" y="8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6" y="84"/>
                  </a:lnTo>
                  <a:lnTo>
                    <a:pt x="31" y="86"/>
                  </a:lnTo>
                  <a:lnTo>
                    <a:pt x="26" y="88"/>
                  </a:lnTo>
                  <a:lnTo>
                    <a:pt x="19" y="86"/>
                  </a:lnTo>
                  <a:lnTo>
                    <a:pt x="14" y="84"/>
                  </a:lnTo>
                  <a:lnTo>
                    <a:pt x="8" y="79"/>
                  </a:lnTo>
                  <a:lnTo>
                    <a:pt x="3" y="72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7"/>
                  </a:lnTo>
                  <a:lnTo>
                    <a:pt x="8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6" y="23"/>
                  </a:lnTo>
                  <a:lnTo>
                    <a:pt x="33" y="23"/>
                  </a:lnTo>
                  <a:lnTo>
                    <a:pt x="40" y="26"/>
                  </a:lnTo>
                  <a:lnTo>
                    <a:pt x="45" y="3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61" y="86"/>
                  </a:lnTo>
                  <a:close/>
                  <a:moveTo>
                    <a:pt x="17" y="54"/>
                  </a:moveTo>
                  <a:lnTo>
                    <a:pt x="17" y="60"/>
                  </a:lnTo>
                  <a:lnTo>
                    <a:pt x="17" y="65"/>
                  </a:lnTo>
                  <a:lnTo>
                    <a:pt x="19" y="68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1" y="75"/>
                  </a:lnTo>
                  <a:lnTo>
                    <a:pt x="36" y="74"/>
                  </a:lnTo>
                  <a:lnTo>
                    <a:pt x="42" y="70"/>
                  </a:lnTo>
                  <a:lnTo>
                    <a:pt x="43" y="67"/>
                  </a:lnTo>
                  <a:lnTo>
                    <a:pt x="45" y="61"/>
                  </a:lnTo>
                  <a:lnTo>
                    <a:pt x="45" y="54"/>
                  </a:lnTo>
                  <a:lnTo>
                    <a:pt x="45" y="49"/>
                  </a:lnTo>
                  <a:lnTo>
                    <a:pt x="43" y="44"/>
                  </a:lnTo>
                  <a:lnTo>
                    <a:pt x="42" y="40"/>
                  </a:lnTo>
                  <a:lnTo>
                    <a:pt x="38" y="37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6" y="37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7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4" name="Freeform 25"/>
            <p:cNvSpPr>
              <a:spLocks noEditPoints="1"/>
            </p:cNvSpPr>
            <p:nvPr/>
          </p:nvSpPr>
          <p:spPr bwMode="auto">
            <a:xfrm>
              <a:off x="3355975" y="2463800"/>
              <a:ext cx="123825" cy="122238"/>
            </a:xfrm>
            <a:custGeom>
              <a:avLst/>
              <a:gdLst>
                <a:gd name="T0" fmla="*/ 0 w 65"/>
                <a:gd name="T1" fmla="*/ 2147483647 h 64"/>
                <a:gd name="T2" fmla="*/ 0 w 65"/>
                <a:gd name="T3" fmla="*/ 2147483647 h 64"/>
                <a:gd name="T4" fmla="*/ 2147483647 w 65"/>
                <a:gd name="T5" fmla="*/ 2147483647 h 64"/>
                <a:gd name="T6" fmla="*/ 2147483647 w 65"/>
                <a:gd name="T7" fmla="*/ 2147483647 h 64"/>
                <a:gd name="T8" fmla="*/ 2147483647 w 65"/>
                <a:gd name="T9" fmla="*/ 2147483647 h 64"/>
                <a:gd name="T10" fmla="*/ 2147483647 w 65"/>
                <a:gd name="T11" fmla="*/ 2147483647 h 64"/>
                <a:gd name="T12" fmla="*/ 2147483647 w 65"/>
                <a:gd name="T13" fmla="*/ 0 h 64"/>
                <a:gd name="T14" fmla="*/ 2147483647 w 65"/>
                <a:gd name="T15" fmla="*/ 2147483647 h 64"/>
                <a:gd name="T16" fmla="*/ 2147483647 w 65"/>
                <a:gd name="T17" fmla="*/ 2147483647 h 64"/>
                <a:gd name="T18" fmla="*/ 2147483647 w 65"/>
                <a:gd name="T19" fmla="*/ 2147483647 h 64"/>
                <a:gd name="T20" fmla="*/ 2147483647 w 65"/>
                <a:gd name="T21" fmla="*/ 2147483647 h 64"/>
                <a:gd name="T22" fmla="*/ 2147483647 w 65"/>
                <a:gd name="T23" fmla="*/ 2147483647 h 64"/>
                <a:gd name="T24" fmla="*/ 2147483647 w 65"/>
                <a:gd name="T25" fmla="*/ 2147483647 h 64"/>
                <a:gd name="T26" fmla="*/ 2147483647 w 65"/>
                <a:gd name="T27" fmla="*/ 2147483647 h 64"/>
                <a:gd name="T28" fmla="*/ 2147483647 w 65"/>
                <a:gd name="T29" fmla="*/ 2147483647 h 64"/>
                <a:gd name="T30" fmla="*/ 2147483647 w 65"/>
                <a:gd name="T31" fmla="*/ 2147483647 h 64"/>
                <a:gd name="T32" fmla="*/ 2147483647 w 65"/>
                <a:gd name="T33" fmla="*/ 2147483647 h 64"/>
                <a:gd name="T34" fmla="*/ 2147483647 w 65"/>
                <a:gd name="T35" fmla="*/ 2147483647 h 64"/>
                <a:gd name="T36" fmla="*/ 2147483647 w 65"/>
                <a:gd name="T37" fmla="*/ 2147483647 h 64"/>
                <a:gd name="T38" fmla="*/ 2147483647 w 65"/>
                <a:gd name="T39" fmla="*/ 2147483647 h 64"/>
                <a:gd name="T40" fmla="*/ 2147483647 w 65"/>
                <a:gd name="T41" fmla="*/ 2147483647 h 64"/>
                <a:gd name="T42" fmla="*/ 2147483647 w 65"/>
                <a:gd name="T43" fmla="*/ 2147483647 h 64"/>
                <a:gd name="T44" fmla="*/ 2147483647 w 65"/>
                <a:gd name="T45" fmla="*/ 2147483647 h 64"/>
                <a:gd name="T46" fmla="*/ 2147483647 w 65"/>
                <a:gd name="T47" fmla="*/ 2147483647 h 64"/>
                <a:gd name="T48" fmla="*/ 2147483647 w 65"/>
                <a:gd name="T49" fmla="*/ 2147483647 h 64"/>
                <a:gd name="T50" fmla="*/ 0 w 65"/>
                <a:gd name="T51" fmla="*/ 2147483647 h 64"/>
                <a:gd name="T52" fmla="*/ 0 w 65"/>
                <a:gd name="T53" fmla="*/ 2147483647 h 64"/>
                <a:gd name="T54" fmla="*/ 2147483647 w 65"/>
                <a:gd name="T55" fmla="*/ 2147483647 h 64"/>
                <a:gd name="T56" fmla="*/ 2147483647 w 65"/>
                <a:gd name="T57" fmla="*/ 2147483647 h 64"/>
                <a:gd name="T58" fmla="*/ 2147483647 w 65"/>
                <a:gd name="T59" fmla="*/ 2147483647 h 64"/>
                <a:gd name="T60" fmla="*/ 2147483647 w 65"/>
                <a:gd name="T61" fmla="*/ 2147483647 h 64"/>
                <a:gd name="T62" fmla="*/ 2147483647 w 65"/>
                <a:gd name="T63" fmla="*/ 2147483647 h 64"/>
                <a:gd name="T64" fmla="*/ 2147483647 w 65"/>
                <a:gd name="T65" fmla="*/ 2147483647 h 64"/>
                <a:gd name="T66" fmla="*/ 2147483647 w 65"/>
                <a:gd name="T67" fmla="*/ 2147483647 h 64"/>
                <a:gd name="T68" fmla="*/ 2147483647 w 65"/>
                <a:gd name="T69" fmla="*/ 2147483647 h 64"/>
                <a:gd name="T70" fmla="*/ 2147483647 w 65"/>
                <a:gd name="T71" fmla="*/ 2147483647 h 64"/>
                <a:gd name="T72" fmla="*/ 2147483647 w 65"/>
                <a:gd name="T73" fmla="*/ 2147483647 h 64"/>
                <a:gd name="T74" fmla="*/ 2147483647 w 65"/>
                <a:gd name="T75" fmla="*/ 2147483647 h 64"/>
                <a:gd name="T76" fmla="*/ 2147483647 w 65"/>
                <a:gd name="T77" fmla="*/ 2147483647 h 64"/>
                <a:gd name="T78" fmla="*/ 2147483647 w 65"/>
                <a:gd name="T79" fmla="*/ 2147483647 h 64"/>
                <a:gd name="T80" fmla="*/ 2147483647 w 65"/>
                <a:gd name="T81" fmla="*/ 2147483647 h 64"/>
                <a:gd name="T82" fmla="*/ 2147483647 w 65"/>
                <a:gd name="T83" fmla="*/ 2147483647 h 64"/>
                <a:gd name="T84" fmla="*/ 2147483647 w 65"/>
                <a:gd name="T85" fmla="*/ 2147483647 h 64"/>
                <a:gd name="T86" fmla="*/ 2147483647 w 65"/>
                <a:gd name="T87" fmla="*/ 2147483647 h 64"/>
                <a:gd name="T88" fmla="*/ 2147483647 w 65"/>
                <a:gd name="T89" fmla="*/ 2147483647 h 64"/>
                <a:gd name="T90" fmla="*/ 2147483647 w 65"/>
                <a:gd name="T91" fmla="*/ 2147483647 h 64"/>
                <a:gd name="T92" fmla="*/ 2147483647 w 65"/>
                <a:gd name="T93" fmla="*/ 2147483647 h 64"/>
                <a:gd name="T94" fmla="*/ 2147483647 w 65"/>
                <a:gd name="T95" fmla="*/ 2147483647 h 64"/>
                <a:gd name="T96" fmla="*/ 2147483647 w 65"/>
                <a:gd name="T97" fmla="*/ 2147483647 h 64"/>
                <a:gd name="T98" fmla="*/ 2147483647 w 65"/>
                <a:gd name="T99" fmla="*/ 2147483647 h 64"/>
                <a:gd name="T100" fmla="*/ 2147483647 w 65"/>
                <a:gd name="T101" fmla="*/ 2147483647 h 64"/>
                <a:gd name="T102" fmla="*/ 2147483647 w 65"/>
                <a:gd name="T103" fmla="*/ 2147483647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4"/>
                <a:gd name="T158" fmla="*/ 65 w 65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4">
                  <a:moveTo>
                    <a:pt x="0" y="31"/>
                  </a:moveTo>
                  <a:lnTo>
                    <a:pt x="0" y="24"/>
                  </a:lnTo>
                  <a:lnTo>
                    <a:pt x="3" y="15"/>
                  </a:lnTo>
                  <a:lnTo>
                    <a:pt x="9" y="8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31" y="0"/>
                  </a:lnTo>
                  <a:lnTo>
                    <a:pt x="40" y="1"/>
                  </a:lnTo>
                  <a:lnTo>
                    <a:pt x="49" y="5"/>
                  </a:lnTo>
                  <a:lnTo>
                    <a:pt x="56" y="10"/>
                  </a:lnTo>
                  <a:lnTo>
                    <a:pt x="61" y="15"/>
                  </a:lnTo>
                  <a:lnTo>
                    <a:pt x="63" y="24"/>
                  </a:lnTo>
                  <a:lnTo>
                    <a:pt x="65" y="33"/>
                  </a:lnTo>
                  <a:lnTo>
                    <a:pt x="63" y="42"/>
                  </a:lnTo>
                  <a:lnTo>
                    <a:pt x="59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0" y="64"/>
                  </a:lnTo>
                  <a:lnTo>
                    <a:pt x="31" y="64"/>
                  </a:lnTo>
                  <a:lnTo>
                    <a:pt x="24" y="64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close/>
                  <a:moveTo>
                    <a:pt x="16" y="33"/>
                  </a:moveTo>
                  <a:lnTo>
                    <a:pt x="16" y="38"/>
                  </a:lnTo>
                  <a:lnTo>
                    <a:pt x="17" y="43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7" y="52"/>
                  </a:lnTo>
                  <a:lnTo>
                    <a:pt x="40" y="50"/>
                  </a:lnTo>
                  <a:lnTo>
                    <a:pt x="44" y="47"/>
                  </a:lnTo>
                  <a:lnTo>
                    <a:pt x="45" y="43"/>
                  </a:lnTo>
                  <a:lnTo>
                    <a:pt x="47" y="38"/>
                  </a:lnTo>
                  <a:lnTo>
                    <a:pt x="49" y="33"/>
                  </a:lnTo>
                  <a:lnTo>
                    <a:pt x="47" y="26"/>
                  </a:lnTo>
                  <a:lnTo>
                    <a:pt x="45" y="22"/>
                  </a:lnTo>
                  <a:lnTo>
                    <a:pt x="44" y="17"/>
                  </a:lnTo>
                  <a:lnTo>
                    <a:pt x="40" y="15"/>
                  </a:lnTo>
                  <a:lnTo>
                    <a:pt x="37" y="14"/>
                  </a:lnTo>
                  <a:lnTo>
                    <a:pt x="31" y="12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1" y="17"/>
                  </a:lnTo>
                  <a:lnTo>
                    <a:pt x="17" y="22"/>
                  </a:lnTo>
                  <a:lnTo>
                    <a:pt x="16" y="26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5" name="Freeform 26"/>
            <p:cNvSpPr>
              <a:spLocks noEditPoints="1"/>
            </p:cNvSpPr>
            <p:nvPr/>
          </p:nvSpPr>
          <p:spPr bwMode="auto">
            <a:xfrm>
              <a:off x="4116388" y="2359025"/>
              <a:ext cx="115887" cy="168275"/>
            </a:xfrm>
            <a:custGeom>
              <a:avLst/>
              <a:gdLst>
                <a:gd name="T0" fmla="*/ 2147483647 w 61"/>
                <a:gd name="T1" fmla="*/ 2147483647 h 88"/>
                <a:gd name="T2" fmla="*/ 2147483647 w 61"/>
                <a:gd name="T3" fmla="*/ 2147483647 h 88"/>
                <a:gd name="T4" fmla="*/ 2147483647 w 61"/>
                <a:gd name="T5" fmla="*/ 2147483647 h 88"/>
                <a:gd name="T6" fmla="*/ 2147483647 w 61"/>
                <a:gd name="T7" fmla="*/ 2147483647 h 88"/>
                <a:gd name="T8" fmla="*/ 2147483647 w 61"/>
                <a:gd name="T9" fmla="*/ 2147483647 h 88"/>
                <a:gd name="T10" fmla="*/ 2147483647 w 61"/>
                <a:gd name="T11" fmla="*/ 2147483647 h 88"/>
                <a:gd name="T12" fmla="*/ 2147483647 w 61"/>
                <a:gd name="T13" fmla="*/ 2147483647 h 88"/>
                <a:gd name="T14" fmla="*/ 2147483647 w 61"/>
                <a:gd name="T15" fmla="*/ 2147483647 h 88"/>
                <a:gd name="T16" fmla="*/ 2147483647 w 61"/>
                <a:gd name="T17" fmla="*/ 2147483647 h 88"/>
                <a:gd name="T18" fmla="*/ 2147483647 w 61"/>
                <a:gd name="T19" fmla="*/ 2147483647 h 88"/>
                <a:gd name="T20" fmla="*/ 0 w 61"/>
                <a:gd name="T21" fmla="*/ 2147483647 h 88"/>
                <a:gd name="T22" fmla="*/ 2147483647 w 61"/>
                <a:gd name="T23" fmla="*/ 2147483647 h 88"/>
                <a:gd name="T24" fmla="*/ 2147483647 w 61"/>
                <a:gd name="T25" fmla="*/ 2147483647 h 88"/>
                <a:gd name="T26" fmla="*/ 2147483647 w 61"/>
                <a:gd name="T27" fmla="*/ 0 h 88"/>
                <a:gd name="T28" fmla="*/ 2147483647 w 61"/>
                <a:gd name="T29" fmla="*/ 2147483647 h 88"/>
                <a:gd name="T30" fmla="*/ 2147483647 w 61"/>
                <a:gd name="T31" fmla="*/ 0 h 88"/>
                <a:gd name="T32" fmla="*/ 2147483647 w 61"/>
                <a:gd name="T33" fmla="*/ 2147483647 h 88"/>
                <a:gd name="T34" fmla="*/ 2147483647 w 61"/>
                <a:gd name="T35" fmla="*/ 2147483647 h 88"/>
                <a:gd name="T36" fmla="*/ 2147483647 w 61"/>
                <a:gd name="T37" fmla="*/ 2147483647 h 88"/>
                <a:gd name="T38" fmla="*/ 2147483647 w 61"/>
                <a:gd name="T39" fmla="*/ 2147483647 h 88"/>
                <a:gd name="T40" fmla="*/ 2147483647 w 61"/>
                <a:gd name="T41" fmla="*/ 2147483647 h 88"/>
                <a:gd name="T42" fmla="*/ 2147483647 w 61"/>
                <a:gd name="T43" fmla="*/ 2147483647 h 88"/>
                <a:gd name="T44" fmla="*/ 2147483647 w 61"/>
                <a:gd name="T45" fmla="*/ 2147483647 h 88"/>
                <a:gd name="T46" fmla="*/ 2147483647 w 61"/>
                <a:gd name="T47" fmla="*/ 2147483647 h 88"/>
                <a:gd name="T48" fmla="*/ 2147483647 w 61"/>
                <a:gd name="T49" fmla="*/ 2147483647 h 88"/>
                <a:gd name="T50" fmla="*/ 2147483647 w 61"/>
                <a:gd name="T51" fmla="*/ 2147483647 h 88"/>
                <a:gd name="T52" fmla="*/ 2147483647 w 61"/>
                <a:gd name="T53" fmla="*/ 2147483647 h 88"/>
                <a:gd name="T54" fmla="*/ 2147483647 w 61"/>
                <a:gd name="T55" fmla="*/ 2147483647 h 88"/>
                <a:gd name="T56" fmla="*/ 2147483647 w 61"/>
                <a:gd name="T57" fmla="*/ 2147483647 h 88"/>
                <a:gd name="T58" fmla="*/ 2147483647 w 61"/>
                <a:gd name="T59" fmla="*/ 2147483647 h 88"/>
                <a:gd name="T60" fmla="*/ 2147483647 w 61"/>
                <a:gd name="T61" fmla="*/ 2147483647 h 88"/>
                <a:gd name="T62" fmla="*/ 2147483647 w 61"/>
                <a:gd name="T63" fmla="*/ 2147483647 h 88"/>
                <a:gd name="T64" fmla="*/ 2147483647 w 61"/>
                <a:gd name="T65" fmla="*/ 2147483647 h 88"/>
                <a:gd name="T66" fmla="*/ 2147483647 w 61"/>
                <a:gd name="T67" fmla="*/ 2147483647 h 88"/>
                <a:gd name="T68" fmla="*/ 2147483647 w 61"/>
                <a:gd name="T69" fmla="*/ 2147483647 h 88"/>
                <a:gd name="T70" fmla="*/ 2147483647 w 61"/>
                <a:gd name="T71" fmla="*/ 2147483647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"/>
                <a:gd name="T109" fmla="*/ 0 h 88"/>
                <a:gd name="T110" fmla="*/ 61 w 61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" h="88">
                  <a:moveTo>
                    <a:pt x="3" y="67"/>
                  </a:moveTo>
                  <a:lnTo>
                    <a:pt x="23" y="69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7" y="76"/>
                  </a:lnTo>
                  <a:lnTo>
                    <a:pt x="42" y="74"/>
                  </a:lnTo>
                  <a:lnTo>
                    <a:pt x="44" y="72"/>
                  </a:lnTo>
                  <a:lnTo>
                    <a:pt x="44" y="69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5" y="53"/>
                  </a:lnTo>
                  <a:lnTo>
                    <a:pt x="40" y="58"/>
                  </a:lnTo>
                  <a:lnTo>
                    <a:pt x="33" y="62"/>
                  </a:lnTo>
                  <a:lnTo>
                    <a:pt x="26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4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4"/>
                  </a:lnTo>
                  <a:lnTo>
                    <a:pt x="45" y="9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61" y="56"/>
                  </a:lnTo>
                  <a:lnTo>
                    <a:pt x="61" y="63"/>
                  </a:lnTo>
                  <a:lnTo>
                    <a:pt x="61" y="69"/>
                  </a:lnTo>
                  <a:lnTo>
                    <a:pt x="59" y="72"/>
                  </a:lnTo>
                  <a:lnTo>
                    <a:pt x="58" y="77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5" y="86"/>
                  </a:lnTo>
                  <a:lnTo>
                    <a:pt x="40" y="88"/>
                  </a:lnTo>
                  <a:lnTo>
                    <a:pt x="31" y="88"/>
                  </a:lnTo>
                  <a:lnTo>
                    <a:pt x="23" y="88"/>
                  </a:lnTo>
                  <a:lnTo>
                    <a:pt x="16" y="86"/>
                  </a:lnTo>
                  <a:lnTo>
                    <a:pt x="9" y="83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17" y="32"/>
                  </a:moveTo>
                  <a:lnTo>
                    <a:pt x="17" y="37"/>
                  </a:lnTo>
                  <a:lnTo>
                    <a:pt x="19" y="42"/>
                  </a:lnTo>
                  <a:lnTo>
                    <a:pt x="21" y="46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7" y="49"/>
                  </a:lnTo>
                  <a:lnTo>
                    <a:pt x="40" y="46"/>
                  </a:lnTo>
                  <a:lnTo>
                    <a:pt x="44" y="42"/>
                  </a:lnTo>
                  <a:lnTo>
                    <a:pt x="45" y="37"/>
                  </a:lnTo>
                  <a:lnTo>
                    <a:pt x="45" y="32"/>
                  </a:lnTo>
                  <a:lnTo>
                    <a:pt x="45" y="25"/>
                  </a:lnTo>
                  <a:lnTo>
                    <a:pt x="44" y="21"/>
                  </a:lnTo>
                  <a:lnTo>
                    <a:pt x="42" y="16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7" y="25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6" name="Freeform 27"/>
            <p:cNvSpPr>
              <a:spLocks/>
            </p:cNvSpPr>
            <p:nvPr/>
          </p:nvSpPr>
          <p:spPr bwMode="auto">
            <a:xfrm>
              <a:off x="4375150" y="2892425"/>
              <a:ext cx="242888" cy="49213"/>
            </a:xfrm>
            <a:custGeom>
              <a:avLst/>
              <a:gdLst>
                <a:gd name="T0" fmla="*/ 0 w 128"/>
                <a:gd name="T1" fmla="*/ 2147483647 h 26"/>
                <a:gd name="T2" fmla="*/ 0 w 128"/>
                <a:gd name="T3" fmla="*/ 2147483647 h 26"/>
                <a:gd name="T4" fmla="*/ 0 w 128"/>
                <a:gd name="T5" fmla="*/ 2147483647 h 26"/>
                <a:gd name="T6" fmla="*/ 0 w 128"/>
                <a:gd name="T7" fmla="*/ 2147483647 h 26"/>
                <a:gd name="T8" fmla="*/ 2147483647 w 128"/>
                <a:gd name="T9" fmla="*/ 2147483647 h 26"/>
                <a:gd name="T10" fmla="*/ 2147483647 w 128"/>
                <a:gd name="T11" fmla="*/ 2147483647 h 26"/>
                <a:gd name="T12" fmla="*/ 2147483647 w 128"/>
                <a:gd name="T13" fmla="*/ 2147483647 h 26"/>
                <a:gd name="T14" fmla="*/ 2147483647 w 128"/>
                <a:gd name="T15" fmla="*/ 2147483647 h 26"/>
                <a:gd name="T16" fmla="*/ 2147483647 w 128"/>
                <a:gd name="T17" fmla="*/ 2147483647 h 26"/>
                <a:gd name="T18" fmla="*/ 2147483647 w 128"/>
                <a:gd name="T19" fmla="*/ 0 h 26"/>
                <a:gd name="T20" fmla="*/ 2147483647 w 128"/>
                <a:gd name="T21" fmla="*/ 2147483647 h 26"/>
                <a:gd name="T22" fmla="*/ 2147483647 w 128"/>
                <a:gd name="T23" fmla="*/ 2147483647 h 26"/>
                <a:gd name="T24" fmla="*/ 2147483647 w 128"/>
                <a:gd name="T25" fmla="*/ 2147483647 h 26"/>
                <a:gd name="T26" fmla="*/ 2147483647 w 128"/>
                <a:gd name="T27" fmla="*/ 2147483647 h 26"/>
                <a:gd name="T28" fmla="*/ 2147483647 w 128"/>
                <a:gd name="T29" fmla="*/ 2147483647 h 26"/>
                <a:gd name="T30" fmla="*/ 2147483647 w 128"/>
                <a:gd name="T31" fmla="*/ 2147483647 h 26"/>
                <a:gd name="T32" fmla="*/ 2147483647 w 128"/>
                <a:gd name="T33" fmla="*/ 2147483647 h 26"/>
                <a:gd name="T34" fmla="*/ 2147483647 w 128"/>
                <a:gd name="T35" fmla="*/ 2147483647 h 26"/>
                <a:gd name="T36" fmla="*/ 2147483647 w 128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26"/>
                <a:gd name="T59" fmla="*/ 128 w 128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26">
                  <a:moveTo>
                    <a:pt x="0" y="26"/>
                  </a:move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7" y="21"/>
                  </a:lnTo>
                  <a:lnTo>
                    <a:pt x="20" y="12"/>
                  </a:lnTo>
                  <a:lnTo>
                    <a:pt x="35" y="3"/>
                  </a:lnTo>
                  <a:lnTo>
                    <a:pt x="55" y="0"/>
                  </a:lnTo>
                  <a:lnTo>
                    <a:pt x="78" y="1"/>
                  </a:lnTo>
                  <a:lnTo>
                    <a:pt x="99" y="8"/>
                  </a:lnTo>
                  <a:lnTo>
                    <a:pt x="114" y="15"/>
                  </a:lnTo>
                  <a:lnTo>
                    <a:pt x="121" y="17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8" y="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7" name="Freeform 28"/>
            <p:cNvSpPr>
              <a:spLocks/>
            </p:cNvSpPr>
            <p:nvPr/>
          </p:nvSpPr>
          <p:spPr bwMode="auto">
            <a:xfrm>
              <a:off x="4510088" y="2867025"/>
              <a:ext cx="107950" cy="65088"/>
            </a:xfrm>
            <a:custGeom>
              <a:avLst/>
              <a:gdLst>
                <a:gd name="T0" fmla="*/ 2147483647 w 57"/>
                <a:gd name="T1" fmla="*/ 0 h 35"/>
                <a:gd name="T2" fmla="*/ 2147483647 w 57"/>
                <a:gd name="T3" fmla="*/ 2147483647 h 35"/>
                <a:gd name="T4" fmla="*/ 0 w 57"/>
                <a:gd name="T5" fmla="*/ 2147483647 h 35"/>
                <a:gd name="T6" fmla="*/ 0 60000 65536"/>
                <a:gd name="T7" fmla="*/ 0 60000 65536"/>
                <a:gd name="T8" fmla="*/ 0 60000 65536"/>
                <a:gd name="T9" fmla="*/ 0 w 57"/>
                <a:gd name="T10" fmla="*/ 0 h 35"/>
                <a:gd name="T11" fmla="*/ 57 w 57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5">
                  <a:moveTo>
                    <a:pt x="12" y="0"/>
                  </a:moveTo>
                  <a:lnTo>
                    <a:pt x="57" y="35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8" name="Freeform 29"/>
            <p:cNvSpPr>
              <a:spLocks/>
            </p:cNvSpPr>
            <p:nvPr/>
          </p:nvSpPr>
          <p:spPr bwMode="auto">
            <a:xfrm>
              <a:off x="4764088" y="2898775"/>
              <a:ext cx="277812" cy="22225"/>
            </a:xfrm>
            <a:custGeom>
              <a:avLst/>
              <a:gdLst>
                <a:gd name="T0" fmla="*/ 0 w 146"/>
                <a:gd name="T1" fmla="*/ 2147483647 h 12"/>
                <a:gd name="T2" fmla="*/ 0 w 146"/>
                <a:gd name="T3" fmla="*/ 2147483647 h 12"/>
                <a:gd name="T4" fmla="*/ 2147483647 w 146"/>
                <a:gd name="T5" fmla="*/ 2147483647 h 12"/>
                <a:gd name="T6" fmla="*/ 2147483647 w 146"/>
                <a:gd name="T7" fmla="*/ 2147483647 h 12"/>
                <a:gd name="T8" fmla="*/ 2147483647 w 146"/>
                <a:gd name="T9" fmla="*/ 2147483647 h 12"/>
                <a:gd name="T10" fmla="*/ 2147483647 w 146"/>
                <a:gd name="T11" fmla="*/ 2147483647 h 12"/>
                <a:gd name="T12" fmla="*/ 2147483647 w 146"/>
                <a:gd name="T13" fmla="*/ 2147483647 h 12"/>
                <a:gd name="T14" fmla="*/ 2147483647 w 146"/>
                <a:gd name="T15" fmla="*/ 2147483647 h 12"/>
                <a:gd name="T16" fmla="*/ 2147483647 w 146"/>
                <a:gd name="T17" fmla="*/ 2147483647 h 12"/>
                <a:gd name="T18" fmla="*/ 2147483647 w 146"/>
                <a:gd name="T19" fmla="*/ 0 h 12"/>
                <a:gd name="T20" fmla="*/ 2147483647 w 146"/>
                <a:gd name="T21" fmla="*/ 0 h 12"/>
                <a:gd name="T22" fmla="*/ 2147483647 w 146"/>
                <a:gd name="T23" fmla="*/ 2147483647 h 12"/>
                <a:gd name="T24" fmla="*/ 2147483647 w 146"/>
                <a:gd name="T25" fmla="*/ 2147483647 h 12"/>
                <a:gd name="T26" fmla="*/ 2147483647 w 146"/>
                <a:gd name="T27" fmla="*/ 2147483647 h 12"/>
                <a:gd name="T28" fmla="*/ 2147483647 w 146"/>
                <a:gd name="T29" fmla="*/ 2147483647 h 12"/>
                <a:gd name="T30" fmla="*/ 2147483647 w 146"/>
                <a:gd name="T31" fmla="*/ 2147483647 h 12"/>
                <a:gd name="T32" fmla="*/ 2147483647 w 146"/>
                <a:gd name="T33" fmla="*/ 2147483647 h 12"/>
                <a:gd name="T34" fmla="*/ 2147483647 w 146"/>
                <a:gd name="T35" fmla="*/ 2147483647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12"/>
                <a:gd name="T56" fmla="*/ 146 w 146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12">
                  <a:moveTo>
                    <a:pt x="0" y="12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6" y="9"/>
                  </a:lnTo>
                  <a:lnTo>
                    <a:pt x="35" y="5"/>
                  </a:lnTo>
                  <a:lnTo>
                    <a:pt x="60" y="2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5" y="4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4" y="7"/>
                  </a:lnTo>
                  <a:lnTo>
                    <a:pt x="146" y="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9" name="Freeform 30"/>
            <p:cNvSpPr>
              <a:spLocks/>
            </p:cNvSpPr>
            <p:nvPr/>
          </p:nvSpPr>
          <p:spPr bwMode="auto">
            <a:xfrm>
              <a:off x="4930775" y="2867025"/>
              <a:ext cx="111125" cy="49213"/>
            </a:xfrm>
            <a:custGeom>
              <a:avLst/>
              <a:gdLst>
                <a:gd name="T0" fmla="*/ 2147483647 w 58"/>
                <a:gd name="T1" fmla="*/ 0 h 26"/>
                <a:gd name="T2" fmla="*/ 2147483647 w 58"/>
                <a:gd name="T3" fmla="*/ 2147483647 h 26"/>
                <a:gd name="T4" fmla="*/ 0 w 58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8"/>
                <a:gd name="T10" fmla="*/ 0 h 26"/>
                <a:gd name="T11" fmla="*/ 58 w 5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6">
                  <a:moveTo>
                    <a:pt x="7" y="0"/>
                  </a:moveTo>
                  <a:lnTo>
                    <a:pt x="58" y="24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0" name="Freeform 31"/>
            <p:cNvSpPr>
              <a:spLocks/>
            </p:cNvSpPr>
            <p:nvPr/>
          </p:nvSpPr>
          <p:spPr bwMode="auto">
            <a:xfrm>
              <a:off x="4103688" y="2738438"/>
              <a:ext cx="109537" cy="120650"/>
            </a:xfrm>
            <a:custGeom>
              <a:avLst/>
              <a:gdLst>
                <a:gd name="T0" fmla="*/ 2147483647 w 58"/>
                <a:gd name="T1" fmla="*/ 2147483647 h 63"/>
                <a:gd name="T2" fmla="*/ 2147483647 w 58"/>
                <a:gd name="T3" fmla="*/ 2147483647 h 63"/>
                <a:gd name="T4" fmla="*/ 2147483647 w 58"/>
                <a:gd name="T5" fmla="*/ 2147483647 h 63"/>
                <a:gd name="T6" fmla="*/ 2147483647 w 58"/>
                <a:gd name="T7" fmla="*/ 2147483647 h 63"/>
                <a:gd name="T8" fmla="*/ 2147483647 w 58"/>
                <a:gd name="T9" fmla="*/ 2147483647 h 63"/>
                <a:gd name="T10" fmla="*/ 2147483647 w 58"/>
                <a:gd name="T11" fmla="*/ 2147483647 h 63"/>
                <a:gd name="T12" fmla="*/ 2147483647 w 58"/>
                <a:gd name="T13" fmla="*/ 2147483647 h 63"/>
                <a:gd name="T14" fmla="*/ 2147483647 w 58"/>
                <a:gd name="T15" fmla="*/ 2147483647 h 63"/>
                <a:gd name="T16" fmla="*/ 2147483647 w 58"/>
                <a:gd name="T17" fmla="*/ 2147483647 h 63"/>
                <a:gd name="T18" fmla="*/ 2147483647 w 58"/>
                <a:gd name="T19" fmla="*/ 2147483647 h 63"/>
                <a:gd name="T20" fmla="*/ 2147483647 w 58"/>
                <a:gd name="T21" fmla="*/ 2147483647 h 63"/>
                <a:gd name="T22" fmla="*/ 2147483647 w 58"/>
                <a:gd name="T23" fmla="*/ 2147483647 h 63"/>
                <a:gd name="T24" fmla="*/ 2147483647 w 58"/>
                <a:gd name="T25" fmla="*/ 2147483647 h 63"/>
                <a:gd name="T26" fmla="*/ 2147483647 w 58"/>
                <a:gd name="T27" fmla="*/ 2147483647 h 63"/>
                <a:gd name="T28" fmla="*/ 2147483647 w 58"/>
                <a:gd name="T29" fmla="*/ 2147483647 h 63"/>
                <a:gd name="T30" fmla="*/ 2147483647 w 58"/>
                <a:gd name="T31" fmla="*/ 2147483647 h 63"/>
                <a:gd name="T32" fmla="*/ 2147483647 w 58"/>
                <a:gd name="T33" fmla="*/ 2147483647 h 63"/>
                <a:gd name="T34" fmla="*/ 2147483647 w 58"/>
                <a:gd name="T35" fmla="*/ 2147483647 h 63"/>
                <a:gd name="T36" fmla="*/ 0 w 58"/>
                <a:gd name="T37" fmla="*/ 2147483647 h 63"/>
                <a:gd name="T38" fmla="*/ 0 w 58"/>
                <a:gd name="T39" fmla="*/ 2147483647 h 63"/>
                <a:gd name="T40" fmla="*/ 2147483647 w 58"/>
                <a:gd name="T41" fmla="*/ 2147483647 h 63"/>
                <a:gd name="T42" fmla="*/ 2147483647 w 58"/>
                <a:gd name="T43" fmla="*/ 2147483647 h 63"/>
                <a:gd name="T44" fmla="*/ 2147483647 w 58"/>
                <a:gd name="T45" fmla="*/ 2147483647 h 63"/>
                <a:gd name="T46" fmla="*/ 2147483647 w 58"/>
                <a:gd name="T47" fmla="*/ 2147483647 h 63"/>
                <a:gd name="T48" fmla="*/ 2147483647 w 58"/>
                <a:gd name="T49" fmla="*/ 0 h 63"/>
                <a:gd name="T50" fmla="*/ 2147483647 w 58"/>
                <a:gd name="T51" fmla="*/ 2147483647 h 63"/>
                <a:gd name="T52" fmla="*/ 2147483647 w 58"/>
                <a:gd name="T53" fmla="*/ 2147483647 h 63"/>
                <a:gd name="T54" fmla="*/ 2147483647 w 58"/>
                <a:gd name="T55" fmla="*/ 2147483647 h 63"/>
                <a:gd name="T56" fmla="*/ 2147483647 w 58"/>
                <a:gd name="T57" fmla="*/ 2147483647 h 63"/>
                <a:gd name="T58" fmla="*/ 2147483647 w 58"/>
                <a:gd name="T59" fmla="*/ 2147483647 h 63"/>
                <a:gd name="T60" fmla="*/ 2147483647 w 58"/>
                <a:gd name="T61" fmla="*/ 2147483647 h 63"/>
                <a:gd name="T62" fmla="*/ 2147483647 w 58"/>
                <a:gd name="T63" fmla="*/ 2147483647 h 63"/>
                <a:gd name="T64" fmla="*/ 2147483647 w 58"/>
                <a:gd name="T65" fmla="*/ 2147483647 h 63"/>
                <a:gd name="T66" fmla="*/ 2147483647 w 58"/>
                <a:gd name="T67" fmla="*/ 2147483647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63"/>
                <a:gd name="T104" fmla="*/ 58 w 58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63">
                  <a:moveTo>
                    <a:pt x="58" y="63"/>
                  </a:moveTo>
                  <a:lnTo>
                    <a:pt x="42" y="63"/>
                  </a:lnTo>
                  <a:lnTo>
                    <a:pt x="42" y="32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1" y="5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8" y="25"/>
                  </a:lnTo>
                  <a:lnTo>
                    <a:pt x="58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1" name="Freeform 32"/>
            <p:cNvSpPr>
              <a:spLocks/>
            </p:cNvSpPr>
            <p:nvPr/>
          </p:nvSpPr>
          <p:spPr bwMode="auto">
            <a:xfrm>
              <a:off x="5205413" y="2733675"/>
              <a:ext cx="115887" cy="165100"/>
            </a:xfrm>
            <a:custGeom>
              <a:avLst/>
              <a:gdLst>
                <a:gd name="T0" fmla="*/ 0 w 61"/>
                <a:gd name="T1" fmla="*/ 0 h 87"/>
                <a:gd name="T2" fmla="*/ 2147483647 w 61"/>
                <a:gd name="T3" fmla="*/ 0 h 87"/>
                <a:gd name="T4" fmla="*/ 2147483647 w 61"/>
                <a:gd name="T5" fmla="*/ 2147483647 h 87"/>
                <a:gd name="T6" fmla="*/ 2147483647 w 61"/>
                <a:gd name="T7" fmla="*/ 0 h 87"/>
                <a:gd name="T8" fmla="*/ 2147483647 w 61"/>
                <a:gd name="T9" fmla="*/ 0 h 87"/>
                <a:gd name="T10" fmla="*/ 2147483647 w 61"/>
                <a:gd name="T11" fmla="*/ 2147483647 h 87"/>
                <a:gd name="T12" fmla="*/ 2147483647 w 61"/>
                <a:gd name="T13" fmla="*/ 2147483647 h 87"/>
                <a:gd name="T14" fmla="*/ 2147483647 w 61"/>
                <a:gd name="T15" fmla="*/ 2147483647 h 87"/>
                <a:gd name="T16" fmla="*/ 2147483647 w 61"/>
                <a:gd name="T17" fmla="*/ 2147483647 h 87"/>
                <a:gd name="T18" fmla="*/ 2147483647 w 61"/>
                <a:gd name="T19" fmla="*/ 2147483647 h 87"/>
                <a:gd name="T20" fmla="*/ 2147483647 w 61"/>
                <a:gd name="T21" fmla="*/ 2147483647 h 87"/>
                <a:gd name="T22" fmla="*/ 2147483647 w 61"/>
                <a:gd name="T23" fmla="*/ 2147483647 h 87"/>
                <a:gd name="T24" fmla="*/ 2147483647 w 61"/>
                <a:gd name="T25" fmla="*/ 2147483647 h 87"/>
                <a:gd name="T26" fmla="*/ 2147483647 w 61"/>
                <a:gd name="T27" fmla="*/ 2147483647 h 87"/>
                <a:gd name="T28" fmla="*/ 2147483647 w 61"/>
                <a:gd name="T29" fmla="*/ 2147483647 h 87"/>
                <a:gd name="T30" fmla="*/ 2147483647 w 61"/>
                <a:gd name="T31" fmla="*/ 2147483647 h 87"/>
                <a:gd name="T32" fmla="*/ 2147483647 w 61"/>
                <a:gd name="T33" fmla="*/ 2147483647 h 87"/>
                <a:gd name="T34" fmla="*/ 2147483647 w 61"/>
                <a:gd name="T35" fmla="*/ 2147483647 h 87"/>
                <a:gd name="T36" fmla="*/ 2147483647 w 61"/>
                <a:gd name="T37" fmla="*/ 2147483647 h 87"/>
                <a:gd name="T38" fmla="*/ 2147483647 w 61"/>
                <a:gd name="T39" fmla="*/ 2147483647 h 87"/>
                <a:gd name="T40" fmla="*/ 2147483647 w 61"/>
                <a:gd name="T41" fmla="*/ 2147483647 h 87"/>
                <a:gd name="T42" fmla="*/ 2147483647 w 61"/>
                <a:gd name="T43" fmla="*/ 2147483647 h 87"/>
                <a:gd name="T44" fmla="*/ 2147483647 w 61"/>
                <a:gd name="T45" fmla="*/ 2147483647 h 87"/>
                <a:gd name="T46" fmla="*/ 2147483647 w 61"/>
                <a:gd name="T47" fmla="*/ 2147483647 h 87"/>
                <a:gd name="T48" fmla="*/ 0 w 61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87"/>
                <a:gd name="T77" fmla="*/ 61 w 61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87">
                  <a:moveTo>
                    <a:pt x="0" y="0"/>
                  </a:moveTo>
                  <a:lnTo>
                    <a:pt x="17" y="0"/>
                  </a:lnTo>
                  <a:lnTo>
                    <a:pt x="31" y="43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40" y="59"/>
                  </a:lnTo>
                  <a:lnTo>
                    <a:pt x="36" y="70"/>
                  </a:lnTo>
                  <a:lnTo>
                    <a:pt x="35" y="75"/>
                  </a:lnTo>
                  <a:lnTo>
                    <a:pt x="33" y="78"/>
                  </a:lnTo>
                  <a:lnTo>
                    <a:pt x="29" y="80"/>
                  </a:lnTo>
                  <a:lnTo>
                    <a:pt x="28" y="82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19" y="85"/>
                  </a:lnTo>
                  <a:lnTo>
                    <a:pt x="14" y="87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5" y="73"/>
                  </a:lnTo>
                  <a:lnTo>
                    <a:pt x="19" y="70"/>
                  </a:lnTo>
                  <a:lnTo>
                    <a:pt x="21" y="66"/>
                  </a:lnTo>
                  <a:lnTo>
                    <a:pt x="2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2" name="Freeform 33"/>
            <p:cNvSpPr>
              <a:spLocks/>
            </p:cNvSpPr>
            <p:nvPr/>
          </p:nvSpPr>
          <p:spPr bwMode="auto">
            <a:xfrm>
              <a:off x="4914900" y="3397250"/>
              <a:ext cx="233363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5" y="38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1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3" name="Freeform 34"/>
            <p:cNvSpPr>
              <a:spLocks/>
            </p:cNvSpPr>
            <p:nvPr/>
          </p:nvSpPr>
          <p:spPr bwMode="auto">
            <a:xfrm>
              <a:off x="5297488" y="3397250"/>
              <a:ext cx="231775" cy="236538"/>
            </a:xfrm>
            <a:custGeom>
              <a:avLst/>
              <a:gdLst>
                <a:gd name="T0" fmla="*/ 2147483647 w 122"/>
                <a:gd name="T1" fmla="*/ 2147483647 h 124"/>
                <a:gd name="T2" fmla="*/ 2147483647 w 122"/>
                <a:gd name="T3" fmla="*/ 2147483647 h 124"/>
                <a:gd name="T4" fmla="*/ 2147483647 w 122"/>
                <a:gd name="T5" fmla="*/ 2147483647 h 124"/>
                <a:gd name="T6" fmla="*/ 2147483647 w 122"/>
                <a:gd name="T7" fmla="*/ 2147483647 h 124"/>
                <a:gd name="T8" fmla="*/ 2147483647 w 122"/>
                <a:gd name="T9" fmla="*/ 0 h 124"/>
                <a:gd name="T10" fmla="*/ 2147483647 w 122"/>
                <a:gd name="T11" fmla="*/ 2147483647 h 124"/>
                <a:gd name="T12" fmla="*/ 2147483647 w 122"/>
                <a:gd name="T13" fmla="*/ 2147483647 h 124"/>
                <a:gd name="T14" fmla="*/ 2147483647 w 122"/>
                <a:gd name="T15" fmla="*/ 2147483647 h 124"/>
                <a:gd name="T16" fmla="*/ 0 w 122"/>
                <a:gd name="T17" fmla="*/ 2147483647 h 124"/>
                <a:gd name="T18" fmla="*/ 2147483647 w 122"/>
                <a:gd name="T19" fmla="*/ 2147483647 h 124"/>
                <a:gd name="T20" fmla="*/ 2147483647 w 122"/>
                <a:gd name="T21" fmla="*/ 2147483647 h 124"/>
                <a:gd name="T22" fmla="*/ 2147483647 w 122"/>
                <a:gd name="T23" fmla="*/ 2147483647 h 124"/>
                <a:gd name="T24" fmla="*/ 2147483647 w 122"/>
                <a:gd name="T25" fmla="*/ 2147483647 h 124"/>
                <a:gd name="T26" fmla="*/ 2147483647 w 122"/>
                <a:gd name="T27" fmla="*/ 2147483647 h 124"/>
                <a:gd name="T28" fmla="*/ 2147483647 w 122"/>
                <a:gd name="T29" fmla="*/ 2147483647 h 124"/>
                <a:gd name="T30" fmla="*/ 2147483647 w 122"/>
                <a:gd name="T31" fmla="*/ 2147483647 h 124"/>
                <a:gd name="T32" fmla="*/ 2147483647 w 122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4"/>
                <a:gd name="T53" fmla="*/ 122 w 122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4">
                  <a:moveTo>
                    <a:pt x="122" y="63"/>
                  </a:moveTo>
                  <a:lnTo>
                    <a:pt x="117" y="38"/>
                  </a:lnTo>
                  <a:lnTo>
                    <a:pt x="105" y="19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7" y="19"/>
                  </a:lnTo>
                  <a:lnTo>
                    <a:pt x="5" y="38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6" y="119"/>
                  </a:lnTo>
                  <a:lnTo>
                    <a:pt x="61" y="124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4" name="Line 35"/>
            <p:cNvSpPr>
              <a:spLocks noChangeShapeType="1"/>
            </p:cNvSpPr>
            <p:nvPr/>
          </p:nvSpPr>
          <p:spPr bwMode="auto">
            <a:xfrm>
              <a:off x="3475038" y="3517900"/>
              <a:ext cx="1793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5" name="Freeform 36"/>
            <p:cNvSpPr>
              <a:spLocks/>
            </p:cNvSpPr>
            <p:nvPr/>
          </p:nvSpPr>
          <p:spPr bwMode="auto">
            <a:xfrm>
              <a:off x="3548063" y="3490913"/>
              <a:ext cx="106362" cy="49212"/>
            </a:xfrm>
            <a:custGeom>
              <a:avLst/>
              <a:gdLst>
                <a:gd name="T0" fmla="*/ 0 w 56"/>
                <a:gd name="T1" fmla="*/ 0 h 26"/>
                <a:gd name="T2" fmla="*/ 2147483647 w 56"/>
                <a:gd name="T3" fmla="*/ 2147483647 h 26"/>
                <a:gd name="T4" fmla="*/ 0 w 56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0" y="0"/>
                  </a:moveTo>
                  <a:lnTo>
                    <a:pt x="56" y="14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6" name="Line 37"/>
            <p:cNvSpPr>
              <a:spLocks noChangeShapeType="1"/>
            </p:cNvSpPr>
            <p:nvPr/>
          </p:nvSpPr>
          <p:spPr bwMode="auto">
            <a:xfrm>
              <a:off x="3908425" y="3503613"/>
              <a:ext cx="1682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7" name="Freeform 38"/>
            <p:cNvSpPr>
              <a:spLocks/>
            </p:cNvSpPr>
            <p:nvPr/>
          </p:nvSpPr>
          <p:spPr bwMode="auto">
            <a:xfrm>
              <a:off x="3970338" y="3478213"/>
              <a:ext cx="106362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8" name="Line 39"/>
            <p:cNvSpPr>
              <a:spLocks noChangeShapeType="1"/>
            </p:cNvSpPr>
            <p:nvPr/>
          </p:nvSpPr>
          <p:spPr bwMode="auto">
            <a:xfrm>
              <a:off x="4289425" y="3503613"/>
              <a:ext cx="169863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9" name="Freeform 40"/>
            <p:cNvSpPr>
              <a:spLocks/>
            </p:cNvSpPr>
            <p:nvPr/>
          </p:nvSpPr>
          <p:spPr bwMode="auto">
            <a:xfrm>
              <a:off x="4352925" y="3478213"/>
              <a:ext cx="106363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0" name="Line 41"/>
            <p:cNvSpPr>
              <a:spLocks noChangeShapeType="1"/>
            </p:cNvSpPr>
            <p:nvPr/>
          </p:nvSpPr>
          <p:spPr bwMode="auto">
            <a:xfrm>
              <a:off x="4735513" y="3517900"/>
              <a:ext cx="169862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1" name="Freeform 42"/>
            <p:cNvSpPr>
              <a:spLocks/>
            </p:cNvSpPr>
            <p:nvPr/>
          </p:nvSpPr>
          <p:spPr bwMode="auto">
            <a:xfrm>
              <a:off x="4799013" y="3490913"/>
              <a:ext cx="106362" cy="49212"/>
            </a:xfrm>
            <a:custGeom>
              <a:avLst/>
              <a:gdLst>
                <a:gd name="T0" fmla="*/ 0 w 56"/>
                <a:gd name="T1" fmla="*/ 0 h 26"/>
                <a:gd name="T2" fmla="*/ 2147483647 w 56"/>
                <a:gd name="T3" fmla="*/ 2147483647 h 26"/>
                <a:gd name="T4" fmla="*/ 0 w 56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0" y="0"/>
                  </a:moveTo>
                  <a:lnTo>
                    <a:pt x="56" y="14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2" name="Line 43"/>
            <p:cNvSpPr>
              <a:spLocks noChangeShapeType="1"/>
            </p:cNvSpPr>
            <p:nvPr/>
          </p:nvSpPr>
          <p:spPr bwMode="auto">
            <a:xfrm>
              <a:off x="5148263" y="3503613"/>
              <a:ext cx="1682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3" name="Freeform 44"/>
            <p:cNvSpPr>
              <a:spLocks/>
            </p:cNvSpPr>
            <p:nvPr/>
          </p:nvSpPr>
          <p:spPr bwMode="auto">
            <a:xfrm>
              <a:off x="5210175" y="3478213"/>
              <a:ext cx="106363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4" name="Freeform 45"/>
            <p:cNvSpPr>
              <a:spLocks noEditPoints="1"/>
            </p:cNvSpPr>
            <p:nvPr/>
          </p:nvSpPr>
          <p:spPr bwMode="auto">
            <a:xfrm>
              <a:off x="2454275" y="2898775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0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0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65"/>
                <a:gd name="T110" fmla="*/ 60 w 60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65">
                  <a:moveTo>
                    <a:pt x="18" y="19"/>
                  </a:moveTo>
                  <a:lnTo>
                    <a:pt x="4" y="18"/>
                  </a:lnTo>
                  <a:lnTo>
                    <a:pt x="5" y="12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3" y="9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54" y="25"/>
                  </a:lnTo>
                  <a:lnTo>
                    <a:pt x="54" y="44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60" y="63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7" y="60"/>
                  </a:lnTo>
                  <a:lnTo>
                    <a:pt x="32" y="63"/>
                  </a:lnTo>
                  <a:lnTo>
                    <a:pt x="26" y="65"/>
                  </a:lnTo>
                  <a:lnTo>
                    <a:pt x="21" y="65"/>
                  </a:lnTo>
                  <a:lnTo>
                    <a:pt x="16" y="65"/>
                  </a:lnTo>
                  <a:lnTo>
                    <a:pt x="11" y="63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37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6" y="28"/>
                  </a:lnTo>
                  <a:lnTo>
                    <a:pt x="23" y="26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8" y="19"/>
                  </a:lnTo>
                  <a:close/>
                  <a:moveTo>
                    <a:pt x="39" y="35"/>
                  </a:moveTo>
                  <a:lnTo>
                    <a:pt x="35" y="37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6" y="46"/>
                  </a:lnTo>
                  <a:lnTo>
                    <a:pt x="18" y="47"/>
                  </a:lnTo>
                  <a:lnTo>
                    <a:pt x="19" y="51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2"/>
                  </a:lnTo>
                  <a:lnTo>
                    <a:pt x="39" y="39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5" name="Freeform 46"/>
            <p:cNvSpPr>
              <a:spLocks noEditPoints="1"/>
            </p:cNvSpPr>
            <p:nvPr/>
          </p:nvSpPr>
          <p:spPr bwMode="auto">
            <a:xfrm>
              <a:off x="3205163" y="3205163"/>
              <a:ext cx="114300" cy="122237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0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0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65"/>
                <a:gd name="T110" fmla="*/ 60 w 60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65">
                  <a:moveTo>
                    <a:pt x="17" y="21"/>
                  </a:moveTo>
                  <a:lnTo>
                    <a:pt x="3" y="18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1" y="7"/>
                  </a:lnTo>
                  <a:lnTo>
                    <a:pt x="53" y="11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6" y="25"/>
                  </a:lnTo>
                  <a:lnTo>
                    <a:pt x="56" y="44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8" y="60"/>
                  </a:lnTo>
                  <a:lnTo>
                    <a:pt x="60" y="65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7" y="62"/>
                  </a:lnTo>
                  <a:lnTo>
                    <a:pt x="31" y="63"/>
                  </a:lnTo>
                  <a:lnTo>
                    <a:pt x="26" y="65"/>
                  </a:lnTo>
                  <a:lnTo>
                    <a:pt x="21" y="65"/>
                  </a:lnTo>
                  <a:lnTo>
                    <a:pt x="16" y="65"/>
                  </a:lnTo>
                  <a:lnTo>
                    <a:pt x="10" y="63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10" y="32"/>
                  </a:lnTo>
                  <a:lnTo>
                    <a:pt x="16" y="30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7" y="16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3" y="16"/>
                  </a:lnTo>
                  <a:lnTo>
                    <a:pt x="19" y="18"/>
                  </a:lnTo>
                  <a:lnTo>
                    <a:pt x="17" y="21"/>
                  </a:lnTo>
                  <a:close/>
                  <a:moveTo>
                    <a:pt x="39" y="35"/>
                  </a:moveTo>
                  <a:lnTo>
                    <a:pt x="35" y="37"/>
                  </a:lnTo>
                  <a:lnTo>
                    <a:pt x="30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7" y="42"/>
                  </a:lnTo>
                  <a:lnTo>
                    <a:pt x="17" y="46"/>
                  </a:lnTo>
                  <a:lnTo>
                    <a:pt x="17" y="49"/>
                  </a:lnTo>
                  <a:lnTo>
                    <a:pt x="19" y="51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51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6" name="Freeform 47"/>
            <p:cNvSpPr>
              <a:spLocks/>
            </p:cNvSpPr>
            <p:nvPr/>
          </p:nvSpPr>
          <p:spPr bwMode="auto">
            <a:xfrm>
              <a:off x="3563938" y="3248025"/>
              <a:ext cx="74612" cy="119063"/>
            </a:xfrm>
            <a:custGeom>
              <a:avLst/>
              <a:gdLst>
                <a:gd name="T0" fmla="*/ 2147483647 w 39"/>
                <a:gd name="T1" fmla="*/ 2147483647 h 63"/>
                <a:gd name="T2" fmla="*/ 0 w 39"/>
                <a:gd name="T3" fmla="*/ 2147483647 h 63"/>
                <a:gd name="T4" fmla="*/ 0 w 39"/>
                <a:gd name="T5" fmla="*/ 2147483647 h 63"/>
                <a:gd name="T6" fmla="*/ 2147483647 w 39"/>
                <a:gd name="T7" fmla="*/ 2147483647 h 63"/>
                <a:gd name="T8" fmla="*/ 2147483647 w 39"/>
                <a:gd name="T9" fmla="*/ 2147483647 h 63"/>
                <a:gd name="T10" fmla="*/ 2147483647 w 39"/>
                <a:gd name="T11" fmla="*/ 2147483647 h 63"/>
                <a:gd name="T12" fmla="*/ 2147483647 w 39"/>
                <a:gd name="T13" fmla="*/ 2147483647 h 63"/>
                <a:gd name="T14" fmla="*/ 2147483647 w 39"/>
                <a:gd name="T15" fmla="*/ 0 h 63"/>
                <a:gd name="T16" fmla="*/ 2147483647 w 39"/>
                <a:gd name="T17" fmla="*/ 0 h 63"/>
                <a:gd name="T18" fmla="*/ 2147483647 w 39"/>
                <a:gd name="T19" fmla="*/ 2147483647 h 63"/>
                <a:gd name="T20" fmla="*/ 2147483647 w 39"/>
                <a:gd name="T21" fmla="*/ 2147483647 h 63"/>
                <a:gd name="T22" fmla="*/ 2147483647 w 39"/>
                <a:gd name="T23" fmla="*/ 2147483647 h 63"/>
                <a:gd name="T24" fmla="*/ 2147483647 w 39"/>
                <a:gd name="T25" fmla="*/ 2147483647 h 63"/>
                <a:gd name="T26" fmla="*/ 2147483647 w 39"/>
                <a:gd name="T27" fmla="*/ 2147483647 h 63"/>
                <a:gd name="T28" fmla="*/ 2147483647 w 39"/>
                <a:gd name="T29" fmla="*/ 2147483647 h 63"/>
                <a:gd name="T30" fmla="*/ 2147483647 w 39"/>
                <a:gd name="T31" fmla="*/ 2147483647 h 63"/>
                <a:gd name="T32" fmla="*/ 2147483647 w 39"/>
                <a:gd name="T33" fmla="*/ 2147483647 h 63"/>
                <a:gd name="T34" fmla="*/ 2147483647 w 39"/>
                <a:gd name="T35" fmla="*/ 2147483647 h 63"/>
                <a:gd name="T36" fmla="*/ 2147483647 w 39"/>
                <a:gd name="T37" fmla="*/ 2147483647 h 63"/>
                <a:gd name="T38" fmla="*/ 2147483647 w 39"/>
                <a:gd name="T39" fmla="*/ 2147483647 h 63"/>
                <a:gd name="T40" fmla="*/ 2147483647 w 39"/>
                <a:gd name="T41" fmla="*/ 2147483647 h 63"/>
                <a:gd name="T42" fmla="*/ 2147483647 w 39"/>
                <a:gd name="T43" fmla="*/ 2147483647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63"/>
                <a:gd name="T68" fmla="*/ 39 w 39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63">
                  <a:moveTo>
                    <a:pt x="16" y="63"/>
                  </a:moveTo>
                  <a:lnTo>
                    <a:pt x="0" y="63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9" y="3"/>
                  </a:lnTo>
                  <a:lnTo>
                    <a:pt x="33" y="19"/>
                  </a:lnTo>
                  <a:lnTo>
                    <a:pt x="30" y="17"/>
                  </a:lnTo>
                  <a:lnTo>
                    <a:pt x="26" y="16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6" y="30"/>
                  </a:lnTo>
                  <a:lnTo>
                    <a:pt x="16" y="37"/>
                  </a:lnTo>
                  <a:lnTo>
                    <a:pt x="16" y="4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7" name="Freeform 48"/>
            <p:cNvSpPr>
              <a:spLocks noEditPoints="1"/>
            </p:cNvSpPr>
            <p:nvPr/>
          </p:nvSpPr>
          <p:spPr bwMode="auto">
            <a:xfrm>
              <a:off x="3883025" y="3205163"/>
              <a:ext cx="117475" cy="166687"/>
            </a:xfrm>
            <a:custGeom>
              <a:avLst/>
              <a:gdLst>
                <a:gd name="T0" fmla="*/ 2147483647 w 62"/>
                <a:gd name="T1" fmla="*/ 2147483647 h 88"/>
                <a:gd name="T2" fmla="*/ 2147483647 w 62"/>
                <a:gd name="T3" fmla="*/ 2147483647 h 88"/>
                <a:gd name="T4" fmla="*/ 2147483647 w 62"/>
                <a:gd name="T5" fmla="*/ 2147483647 h 88"/>
                <a:gd name="T6" fmla="*/ 2147483647 w 62"/>
                <a:gd name="T7" fmla="*/ 2147483647 h 88"/>
                <a:gd name="T8" fmla="*/ 2147483647 w 62"/>
                <a:gd name="T9" fmla="*/ 2147483647 h 88"/>
                <a:gd name="T10" fmla="*/ 2147483647 w 62"/>
                <a:gd name="T11" fmla="*/ 2147483647 h 88"/>
                <a:gd name="T12" fmla="*/ 2147483647 w 62"/>
                <a:gd name="T13" fmla="*/ 2147483647 h 88"/>
                <a:gd name="T14" fmla="*/ 2147483647 w 62"/>
                <a:gd name="T15" fmla="*/ 2147483647 h 88"/>
                <a:gd name="T16" fmla="*/ 2147483647 w 62"/>
                <a:gd name="T17" fmla="*/ 2147483647 h 88"/>
                <a:gd name="T18" fmla="*/ 2147483647 w 62"/>
                <a:gd name="T19" fmla="*/ 2147483647 h 88"/>
                <a:gd name="T20" fmla="*/ 2147483647 w 62"/>
                <a:gd name="T21" fmla="*/ 2147483647 h 88"/>
                <a:gd name="T22" fmla="*/ 2147483647 w 62"/>
                <a:gd name="T23" fmla="*/ 2147483647 h 88"/>
                <a:gd name="T24" fmla="*/ 0 w 62"/>
                <a:gd name="T25" fmla="*/ 2147483647 h 88"/>
                <a:gd name="T26" fmla="*/ 2147483647 w 62"/>
                <a:gd name="T27" fmla="*/ 2147483647 h 88"/>
                <a:gd name="T28" fmla="*/ 2147483647 w 62"/>
                <a:gd name="T29" fmla="*/ 2147483647 h 88"/>
                <a:gd name="T30" fmla="*/ 2147483647 w 62"/>
                <a:gd name="T31" fmla="*/ 2147483647 h 88"/>
                <a:gd name="T32" fmla="*/ 2147483647 w 62"/>
                <a:gd name="T33" fmla="*/ 2147483647 h 88"/>
                <a:gd name="T34" fmla="*/ 2147483647 w 62"/>
                <a:gd name="T35" fmla="*/ 2147483647 h 88"/>
                <a:gd name="T36" fmla="*/ 2147483647 w 62"/>
                <a:gd name="T37" fmla="*/ 2147483647 h 88"/>
                <a:gd name="T38" fmla="*/ 2147483647 w 62"/>
                <a:gd name="T39" fmla="*/ 2147483647 h 88"/>
                <a:gd name="T40" fmla="*/ 2147483647 w 62"/>
                <a:gd name="T41" fmla="*/ 2147483647 h 88"/>
                <a:gd name="T42" fmla="*/ 2147483647 w 62"/>
                <a:gd name="T43" fmla="*/ 2147483647 h 88"/>
                <a:gd name="T44" fmla="*/ 2147483647 w 62"/>
                <a:gd name="T45" fmla="*/ 0 h 88"/>
                <a:gd name="T46" fmla="*/ 2147483647 w 62"/>
                <a:gd name="T47" fmla="*/ 0 h 88"/>
                <a:gd name="T48" fmla="*/ 2147483647 w 62"/>
                <a:gd name="T49" fmla="*/ 2147483647 h 88"/>
                <a:gd name="T50" fmla="*/ 2147483647 w 62"/>
                <a:gd name="T51" fmla="*/ 2147483647 h 88"/>
                <a:gd name="T52" fmla="*/ 2147483647 w 62"/>
                <a:gd name="T53" fmla="*/ 2147483647 h 88"/>
                <a:gd name="T54" fmla="*/ 2147483647 w 62"/>
                <a:gd name="T55" fmla="*/ 2147483647 h 88"/>
                <a:gd name="T56" fmla="*/ 2147483647 w 62"/>
                <a:gd name="T57" fmla="*/ 2147483647 h 88"/>
                <a:gd name="T58" fmla="*/ 2147483647 w 62"/>
                <a:gd name="T59" fmla="*/ 2147483647 h 88"/>
                <a:gd name="T60" fmla="*/ 2147483647 w 62"/>
                <a:gd name="T61" fmla="*/ 2147483647 h 88"/>
                <a:gd name="T62" fmla="*/ 2147483647 w 62"/>
                <a:gd name="T63" fmla="*/ 2147483647 h 88"/>
                <a:gd name="T64" fmla="*/ 2147483647 w 62"/>
                <a:gd name="T65" fmla="*/ 2147483647 h 88"/>
                <a:gd name="T66" fmla="*/ 2147483647 w 62"/>
                <a:gd name="T67" fmla="*/ 2147483647 h 88"/>
                <a:gd name="T68" fmla="*/ 2147483647 w 62"/>
                <a:gd name="T69" fmla="*/ 2147483647 h 88"/>
                <a:gd name="T70" fmla="*/ 2147483647 w 62"/>
                <a:gd name="T71" fmla="*/ 2147483647 h 88"/>
                <a:gd name="T72" fmla="*/ 2147483647 w 62"/>
                <a:gd name="T73" fmla="*/ 2147483647 h 88"/>
                <a:gd name="T74" fmla="*/ 2147483647 w 62"/>
                <a:gd name="T75" fmla="*/ 2147483647 h 88"/>
                <a:gd name="T76" fmla="*/ 2147483647 w 62"/>
                <a:gd name="T77" fmla="*/ 2147483647 h 88"/>
                <a:gd name="T78" fmla="*/ 2147483647 w 62"/>
                <a:gd name="T79" fmla="*/ 2147483647 h 88"/>
                <a:gd name="T80" fmla="*/ 2147483647 w 62"/>
                <a:gd name="T81" fmla="*/ 2147483647 h 88"/>
                <a:gd name="T82" fmla="*/ 2147483647 w 62"/>
                <a:gd name="T83" fmla="*/ 2147483647 h 88"/>
                <a:gd name="T84" fmla="*/ 2147483647 w 62"/>
                <a:gd name="T85" fmla="*/ 2147483647 h 88"/>
                <a:gd name="T86" fmla="*/ 2147483647 w 62"/>
                <a:gd name="T87" fmla="*/ 2147483647 h 88"/>
                <a:gd name="T88" fmla="*/ 2147483647 w 62"/>
                <a:gd name="T89" fmla="*/ 2147483647 h 88"/>
                <a:gd name="T90" fmla="*/ 2147483647 w 62"/>
                <a:gd name="T91" fmla="*/ 2147483647 h 88"/>
                <a:gd name="T92" fmla="*/ 2147483647 w 62"/>
                <a:gd name="T93" fmla="*/ 2147483647 h 88"/>
                <a:gd name="T94" fmla="*/ 2147483647 w 62"/>
                <a:gd name="T95" fmla="*/ 2147483647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"/>
                <a:gd name="T145" fmla="*/ 0 h 88"/>
                <a:gd name="T146" fmla="*/ 62 w 62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" h="88">
                  <a:moveTo>
                    <a:pt x="62" y="86"/>
                  </a:moveTo>
                  <a:lnTo>
                    <a:pt x="46" y="86"/>
                  </a:lnTo>
                  <a:lnTo>
                    <a:pt x="46" y="77"/>
                  </a:lnTo>
                  <a:lnTo>
                    <a:pt x="41" y="83"/>
                  </a:lnTo>
                  <a:lnTo>
                    <a:pt x="37" y="86"/>
                  </a:lnTo>
                  <a:lnTo>
                    <a:pt x="32" y="88"/>
                  </a:lnTo>
                  <a:lnTo>
                    <a:pt x="27" y="88"/>
                  </a:lnTo>
                  <a:lnTo>
                    <a:pt x="20" y="88"/>
                  </a:lnTo>
                  <a:lnTo>
                    <a:pt x="14" y="84"/>
                  </a:lnTo>
                  <a:lnTo>
                    <a:pt x="9" y="79"/>
                  </a:lnTo>
                  <a:lnTo>
                    <a:pt x="4" y="74"/>
                  </a:lnTo>
                  <a:lnTo>
                    <a:pt x="2" y="65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4" y="37"/>
                  </a:lnTo>
                  <a:lnTo>
                    <a:pt x="9" y="32"/>
                  </a:lnTo>
                  <a:lnTo>
                    <a:pt x="14" y="26"/>
                  </a:lnTo>
                  <a:lnTo>
                    <a:pt x="20" y="25"/>
                  </a:lnTo>
                  <a:lnTo>
                    <a:pt x="27" y="23"/>
                  </a:lnTo>
                  <a:lnTo>
                    <a:pt x="34" y="25"/>
                  </a:lnTo>
                  <a:lnTo>
                    <a:pt x="41" y="26"/>
                  </a:lnTo>
                  <a:lnTo>
                    <a:pt x="46" y="3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62" y="86"/>
                  </a:lnTo>
                  <a:close/>
                  <a:moveTo>
                    <a:pt x="16" y="55"/>
                  </a:moveTo>
                  <a:lnTo>
                    <a:pt x="18" y="62"/>
                  </a:lnTo>
                  <a:lnTo>
                    <a:pt x="18" y="65"/>
                  </a:lnTo>
                  <a:lnTo>
                    <a:pt x="20" y="69"/>
                  </a:lnTo>
                  <a:lnTo>
                    <a:pt x="23" y="72"/>
                  </a:lnTo>
                  <a:lnTo>
                    <a:pt x="27" y="76"/>
                  </a:lnTo>
                  <a:lnTo>
                    <a:pt x="32" y="76"/>
                  </a:lnTo>
                  <a:lnTo>
                    <a:pt x="37" y="74"/>
                  </a:lnTo>
                  <a:lnTo>
                    <a:pt x="41" y="70"/>
                  </a:lnTo>
                  <a:lnTo>
                    <a:pt x="44" y="67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49"/>
                  </a:lnTo>
                  <a:lnTo>
                    <a:pt x="44" y="44"/>
                  </a:lnTo>
                  <a:lnTo>
                    <a:pt x="42" y="40"/>
                  </a:lnTo>
                  <a:lnTo>
                    <a:pt x="39" y="39"/>
                  </a:lnTo>
                  <a:lnTo>
                    <a:pt x="35" y="37"/>
                  </a:lnTo>
                  <a:lnTo>
                    <a:pt x="32" y="35"/>
                  </a:lnTo>
                  <a:lnTo>
                    <a:pt x="25" y="37"/>
                  </a:lnTo>
                  <a:lnTo>
                    <a:pt x="21" y="40"/>
                  </a:lnTo>
                  <a:lnTo>
                    <a:pt x="18" y="44"/>
                  </a:lnTo>
                  <a:lnTo>
                    <a:pt x="18" y="49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8" name="Freeform 49"/>
            <p:cNvSpPr>
              <a:spLocks/>
            </p:cNvSpPr>
            <p:nvPr/>
          </p:nvSpPr>
          <p:spPr bwMode="auto">
            <a:xfrm>
              <a:off x="4303713" y="3251200"/>
              <a:ext cx="119062" cy="115888"/>
            </a:xfrm>
            <a:custGeom>
              <a:avLst/>
              <a:gdLst>
                <a:gd name="T0" fmla="*/ 2147483647 w 63"/>
                <a:gd name="T1" fmla="*/ 2147483647 h 61"/>
                <a:gd name="T2" fmla="*/ 0 w 63"/>
                <a:gd name="T3" fmla="*/ 0 h 61"/>
                <a:gd name="T4" fmla="*/ 2147483647 w 63"/>
                <a:gd name="T5" fmla="*/ 0 h 61"/>
                <a:gd name="T6" fmla="*/ 2147483647 w 63"/>
                <a:gd name="T7" fmla="*/ 2147483647 h 61"/>
                <a:gd name="T8" fmla="*/ 2147483647 w 63"/>
                <a:gd name="T9" fmla="*/ 2147483647 h 61"/>
                <a:gd name="T10" fmla="*/ 2147483647 w 63"/>
                <a:gd name="T11" fmla="*/ 2147483647 h 61"/>
                <a:gd name="T12" fmla="*/ 2147483647 w 63"/>
                <a:gd name="T13" fmla="*/ 2147483647 h 61"/>
                <a:gd name="T14" fmla="*/ 2147483647 w 63"/>
                <a:gd name="T15" fmla="*/ 2147483647 h 61"/>
                <a:gd name="T16" fmla="*/ 2147483647 w 63"/>
                <a:gd name="T17" fmla="*/ 2147483647 h 61"/>
                <a:gd name="T18" fmla="*/ 2147483647 w 63"/>
                <a:gd name="T19" fmla="*/ 0 h 61"/>
                <a:gd name="T20" fmla="*/ 2147483647 w 63"/>
                <a:gd name="T21" fmla="*/ 0 h 61"/>
                <a:gd name="T22" fmla="*/ 2147483647 w 63"/>
                <a:gd name="T23" fmla="*/ 2147483647 h 61"/>
                <a:gd name="T24" fmla="*/ 2147483647 w 63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1"/>
                <a:gd name="T41" fmla="*/ 63 w 63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1">
                  <a:moveTo>
                    <a:pt x="24" y="61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8" y="31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5" y="31"/>
                  </a:lnTo>
                  <a:lnTo>
                    <a:pt x="45" y="0"/>
                  </a:lnTo>
                  <a:lnTo>
                    <a:pt x="63" y="0"/>
                  </a:lnTo>
                  <a:lnTo>
                    <a:pt x="38" y="61"/>
                  </a:lnTo>
                  <a:lnTo>
                    <a:pt x="2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9" name="Freeform 50"/>
            <p:cNvSpPr>
              <a:spLocks noEditPoints="1"/>
            </p:cNvSpPr>
            <p:nvPr/>
          </p:nvSpPr>
          <p:spPr bwMode="auto">
            <a:xfrm>
              <a:off x="4741863" y="3248025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0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0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65"/>
                <a:gd name="T110" fmla="*/ 60 w 60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65">
                  <a:moveTo>
                    <a:pt x="18" y="21"/>
                  </a:moveTo>
                  <a:lnTo>
                    <a:pt x="4" y="1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9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56" y="24"/>
                  </a:lnTo>
                  <a:lnTo>
                    <a:pt x="56" y="44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8" y="60"/>
                  </a:lnTo>
                  <a:lnTo>
                    <a:pt x="60" y="63"/>
                  </a:lnTo>
                  <a:lnTo>
                    <a:pt x="44" y="63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0" y="56"/>
                  </a:lnTo>
                  <a:lnTo>
                    <a:pt x="37" y="60"/>
                  </a:lnTo>
                  <a:lnTo>
                    <a:pt x="32" y="63"/>
                  </a:lnTo>
                  <a:lnTo>
                    <a:pt x="26" y="65"/>
                  </a:lnTo>
                  <a:lnTo>
                    <a:pt x="21" y="65"/>
                  </a:lnTo>
                  <a:lnTo>
                    <a:pt x="16" y="65"/>
                  </a:lnTo>
                  <a:lnTo>
                    <a:pt x="11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7" y="33"/>
                  </a:lnTo>
                  <a:lnTo>
                    <a:pt x="11" y="32"/>
                  </a:lnTo>
                  <a:lnTo>
                    <a:pt x="16" y="28"/>
                  </a:lnTo>
                  <a:lnTo>
                    <a:pt x="23" y="26"/>
                  </a:lnTo>
                  <a:lnTo>
                    <a:pt x="30" y="26"/>
                  </a:lnTo>
                  <a:lnTo>
                    <a:pt x="35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39" y="17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8" y="21"/>
                  </a:lnTo>
                  <a:close/>
                  <a:moveTo>
                    <a:pt x="40" y="35"/>
                  </a:moveTo>
                  <a:lnTo>
                    <a:pt x="35" y="37"/>
                  </a:lnTo>
                  <a:lnTo>
                    <a:pt x="30" y="37"/>
                  </a:lnTo>
                  <a:lnTo>
                    <a:pt x="23" y="39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51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51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2"/>
                  </a:lnTo>
                  <a:lnTo>
                    <a:pt x="40" y="39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0" name="Freeform 51"/>
            <p:cNvSpPr>
              <a:spLocks/>
            </p:cNvSpPr>
            <p:nvPr/>
          </p:nvSpPr>
          <p:spPr bwMode="auto">
            <a:xfrm>
              <a:off x="5227638" y="3248025"/>
              <a:ext cx="71437" cy="119063"/>
            </a:xfrm>
            <a:custGeom>
              <a:avLst/>
              <a:gdLst>
                <a:gd name="T0" fmla="*/ 2147483647 w 38"/>
                <a:gd name="T1" fmla="*/ 2147483647 h 63"/>
                <a:gd name="T2" fmla="*/ 0 w 38"/>
                <a:gd name="T3" fmla="*/ 2147483647 h 63"/>
                <a:gd name="T4" fmla="*/ 0 w 38"/>
                <a:gd name="T5" fmla="*/ 2147483647 h 63"/>
                <a:gd name="T6" fmla="*/ 2147483647 w 38"/>
                <a:gd name="T7" fmla="*/ 2147483647 h 63"/>
                <a:gd name="T8" fmla="*/ 2147483647 w 38"/>
                <a:gd name="T9" fmla="*/ 2147483647 h 63"/>
                <a:gd name="T10" fmla="*/ 2147483647 w 38"/>
                <a:gd name="T11" fmla="*/ 2147483647 h 63"/>
                <a:gd name="T12" fmla="*/ 2147483647 w 38"/>
                <a:gd name="T13" fmla="*/ 2147483647 h 63"/>
                <a:gd name="T14" fmla="*/ 2147483647 w 38"/>
                <a:gd name="T15" fmla="*/ 0 h 63"/>
                <a:gd name="T16" fmla="*/ 2147483647 w 38"/>
                <a:gd name="T17" fmla="*/ 0 h 63"/>
                <a:gd name="T18" fmla="*/ 2147483647 w 38"/>
                <a:gd name="T19" fmla="*/ 2147483647 h 63"/>
                <a:gd name="T20" fmla="*/ 2147483647 w 38"/>
                <a:gd name="T21" fmla="*/ 2147483647 h 63"/>
                <a:gd name="T22" fmla="*/ 2147483647 w 38"/>
                <a:gd name="T23" fmla="*/ 2147483647 h 63"/>
                <a:gd name="T24" fmla="*/ 2147483647 w 38"/>
                <a:gd name="T25" fmla="*/ 2147483647 h 63"/>
                <a:gd name="T26" fmla="*/ 2147483647 w 38"/>
                <a:gd name="T27" fmla="*/ 2147483647 h 63"/>
                <a:gd name="T28" fmla="*/ 2147483647 w 38"/>
                <a:gd name="T29" fmla="*/ 2147483647 h 63"/>
                <a:gd name="T30" fmla="*/ 2147483647 w 38"/>
                <a:gd name="T31" fmla="*/ 2147483647 h 63"/>
                <a:gd name="T32" fmla="*/ 2147483647 w 38"/>
                <a:gd name="T33" fmla="*/ 2147483647 h 63"/>
                <a:gd name="T34" fmla="*/ 2147483647 w 38"/>
                <a:gd name="T35" fmla="*/ 2147483647 h 63"/>
                <a:gd name="T36" fmla="*/ 2147483647 w 38"/>
                <a:gd name="T37" fmla="*/ 2147483647 h 63"/>
                <a:gd name="T38" fmla="*/ 2147483647 w 38"/>
                <a:gd name="T39" fmla="*/ 2147483647 h 63"/>
                <a:gd name="T40" fmla="*/ 2147483647 w 38"/>
                <a:gd name="T41" fmla="*/ 2147483647 h 63"/>
                <a:gd name="T42" fmla="*/ 2147483647 w 38"/>
                <a:gd name="T43" fmla="*/ 2147483647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63"/>
                <a:gd name="T68" fmla="*/ 38 w 38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63">
                  <a:moveTo>
                    <a:pt x="16" y="63"/>
                  </a:moveTo>
                  <a:lnTo>
                    <a:pt x="0" y="63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8" y="3"/>
                  </a:lnTo>
                  <a:lnTo>
                    <a:pt x="35" y="19"/>
                  </a:lnTo>
                  <a:lnTo>
                    <a:pt x="30" y="17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7" y="30"/>
                  </a:lnTo>
                  <a:lnTo>
                    <a:pt x="16" y="37"/>
                  </a:lnTo>
                  <a:lnTo>
                    <a:pt x="16" y="4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1" name="Freeform 52"/>
            <p:cNvSpPr>
              <a:spLocks/>
            </p:cNvSpPr>
            <p:nvPr/>
          </p:nvSpPr>
          <p:spPr bwMode="auto">
            <a:xfrm>
              <a:off x="5662613" y="3048000"/>
              <a:ext cx="109537" cy="163513"/>
            </a:xfrm>
            <a:custGeom>
              <a:avLst/>
              <a:gdLst>
                <a:gd name="T0" fmla="*/ 0 w 58"/>
                <a:gd name="T1" fmla="*/ 2147483647 h 86"/>
                <a:gd name="T2" fmla="*/ 0 w 58"/>
                <a:gd name="T3" fmla="*/ 0 h 86"/>
                <a:gd name="T4" fmla="*/ 2147483647 w 58"/>
                <a:gd name="T5" fmla="*/ 0 h 86"/>
                <a:gd name="T6" fmla="*/ 2147483647 w 58"/>
                <a:gd name="T7" fmla="*/ 2147483647 h 86"/>
                <a:gd name="T8" fmla="*/ 2147483647 w 58"/>
                <a:gd name="T9" fmla="*/ 2147483647 h 86"/>
                <a:gd name="T10" fmla="*/ 2147483647 w 58"/>
                <a:gd name="T11" fmla="*/ 2147483647 h 86"/>
                <a:gd name="T12" fmla="*/ 2147483647 w 58"/>
                <a:gd name="T13" fmla="*/ 2147483647 h 86"/>
                <a:gd name="T14" fmla="*/ 2147483647 w 58"/>
                <a:gd name="T15" fmla="*/ 2147483647 h 86"/>
                <a:gd name="T16" fmla="*/ 2147483647 w 58"/>
                <a:gd name="T17" fmla="*/ 2147483647 h 86"/>
                <a:gd name="T18" fmla="*/ 2147483647 w 58"/>
                <a:gd name="T19" fmla="*/ 2147483647 h 86"/>
                <a:gd name="T20" fmla="*/ 2147483647 w 58"/>
                <a:gd name="T21" fmla="*/ 2147483647 h 86"/>
                <a:gd name="T22" fmla="*/ 2147483647 w 58"/>
                <a:gd name="T23" fmla="*/ 2147483647 h 86"/>
                <a:gd name="T24" fmla="*/ 0 w 58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86"/>
                <a:gd name="T41" fmla="*/ 58 w 58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86">
                  <a:moveTo>
                    <a:pt x="0" y="8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45"/>
                  </a:lnTo>
                  <a:lnTo>
                    <a:pt x="37" y="23"/>
                  </a:lnTo>
                  <a:lnTo>
                    <a:pt x="56" y="23"/>
                  </a:lnTo>
                  <a:lnTo>
                    <a:pt x="35" y="45"/>
                  </a:lnTo>
                  <a:lnTo>
                    <a:pt x="58" y="86"/>
                  </a:lnTo>
                  <a:lnTo>
                    <a:pt x="41" y="86"/>
                  </a:lnTo>
                  <a:lnTo>
                    <a:pt x="25" y="58"/>
                  </a:lnTo>
                  <a:lnTo>
                    <a:pt x="18" y="65"/>
                  </a:lnTo>
                  <a:lnTo>
                    <a:pt x="18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2" name="Freeform 53"/>
            <p:cNvSpPr>
              <a:spLocks/>
            </p:cNvSpPr>
            <p:nvPr/>
          </p:nvSpPr>
          <p:spPr bwMode="auto">
            <a:xfrm>
              <a:off x="7958138" y="2200275"/>
              <a:ext cx="146050" cy="149225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0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0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9"/>
                <a:gd name="T53" fmla="*/ 77 w 7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9">
                  <a:moveTo>
                    <a:pt x="77" y="41"/>
                  </a:moveTo>
                  <a:lnTo>
                    <a:pt x="75" y="25"/>
                  </a:lnTo>
                  <a:lnTo>
                    <a:pt x="66" y="13"/>
                  </a:lnTo>
                  <a:lnTo>
                    <a:pt x="54" y="4"/>
                  </a:lnTo>
                  <a:lnTo>
                    <a:pt x="38" y="0"/>
                  </a:lnTo>
                  <a:lnTo>
                    <a:pt x="22" y="4"/>
                  </a:lnTo>
                  <a:lnTo>
                    <a:pt x="10" y="13"/>
                  </a:lnTo>
                  <a:lnTo>
                    <a:pt x="1" y="25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10" y="67"/>
                  </a:lnTo>
                  <a:lnTo>
                    <a:pt x="22" y="76"/>
                  </a:lnTo>
                  <a:lnTo>
                    <a:pt x="38" y="79"/>
                  </a:lnTo>
                  <a:lnTo>
                    <a:pt x="54" y="76"/>
                  </a:lnTo>
                  <a:lnTo>
                    <a:pt x="66" y="67"/>
                  </a:lnTo>
                  <a:lnTo>
                    <a:pt x="75" y="55"/>
                  </a:lnTo>
                  <a:lnTo>
                    <a:pt x="77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3" name="Line 54"/>
            <p:cNvSpPr>
              <a:spLocks noChangeShapeType="1"/>
            </p:cNvSpPr>
            <p:nvPr/>
          </p:nvSpPr>
          <p:spPr bwMode="auto">
            <a:xfrm>
              <a:off x="922338" y="2252663"/>
              <a:ext cx="222250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4" name="Freeform 55"/>
            <p:cNvSpPr>
              <a:spLocks/>
            </p:cNvSpPr>
            <p:nvPr/>
          </p:nvSpPr>
          <p:spPr bwMode="auto">
            <a:xfrm>
              <a:off x="1038225" y="2227263"/>
              <a:ext cx="106363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5" name="Freeform 56"/>
            <p:cNvSpPr>
              <a:spLocks/>
            </p:cNvSpPr>
            <p:nvPr/>
          </p:nvSpPr>
          <p:spPr bwMode="auto">
            <a:xfrm>
              <a:off x="2903538" y="1662113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6"/>
                  </a:lnTo>
                  <a:lnTo>
                    <a:pt x="103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7" y="17"/>
                  </a:lnTo>
                  <a:lnTo>
                    <a:pt x="3" y="36"/>
                  </a:lnTo>
                  <a:lnTo>
                    <a:pt x="0" y="61"/>
                  </a:lnTo>
                  <a:lnTo>
                    <a:pt x="3" y="85"/>
                  </a:lnTo>
                  <a:lnTo>
                    <a:pt x="17" y="105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3" y="105"/>
                  </a:lnTo>
                  <a:lnTo>
                    <a:pt x="117" y="85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6" name="Freeform 57"/>
            <p:cNvSpPr>
              <a:spLocks/>
            </p:cNvSpPr>
            <p:nvPr/>
          </p:nvSpPr>
          <p:spPr bwMode="auto">
            <a:xfrm>
              <a:off x="3644900" y="1662113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7" y="36"/>
                  </a:lnTo>
                  <a:lnTo>
                    <a:pt x="103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7"/>
                  </a:lnTo>
                  <a:lnTo>
                    <a:pt x="4" y="36"/>
                  </a:lnTo>
                  <a:lnTo>
                    <a:pt x="0" y="61"/>
                  </a:lnTo>
                  <a:lnTo>
                    <a:pt x="4" y="85"/>
                  </a:lnTo>
                  <a:lnTo>
                    <a:pt x="18" y="105"/>
                  </a:lnTo>
                  <a:lnTo>
                    <a:pt x="37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3" y="105"/>
                  </a:lnTo>
                  <a:lnTo>
                    <a:pt x="117" y="85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7" name="Freeform 58"/>
            <p:cNvSpPr>
              <a:spLocks/>
            </p:cNvSpPr>
            <p:nvPr/>
          </p:nvSpPr>
          <p:spPr bwMode="auto">
            <a:xfrm>
              <a:off x="3122613" y="1755775"/>
              <a:ext cx="531812" cy="6350"/>
            </a:xfrm>
            <a:custGeom>
              <a:avLst/>
              <a:gdLst>
                <a:gd name="T0" fmla="*/ 0 w 280"/>
                <a:gd name="T1" fmla="*/ 2147483647 h 3"/>
                <a:gd name="T2" fmla="*/ 2147483647 w 280"/>
                <a:gd name="T3" fmla="*/ 2147483647 h 3"/>
                <a:gd name="T4" fmla="*/ 2147483647 w 280"/>
                <a:gd name="T5" fmla="*/ 2147483647 h 3"/>
                <a:gd name="T6" fmla="*/ 2147483647 w 280"/>
                <a:gd name="T7" fmla="*/ 2147483647 h 3"/>
                <a:gd name="T8" fmla="*/ 2147483647 w 280"/>
                <a:gd name="T9" fmla="*/ 2147483647 h 3"/>
                <a:gd name="T10" fmla="*/ 2147483647 w 280"/>
                <a:gd name="T11" fmla="*/ 2147483647 h 3"/>
                <a:gd name="T12" fmla="*/ 2147483647 w 280"/>
                <a:gd name="T13" fmla="*/ 2147483647 h 3"/>
                <a:gd name="T14" fmla="*/ 2147483647 w 280"/>
                <a:gd name="T15" fmla="*/ 2147483647 h 3"/>
                <a:gd name="T16" fmla="*/ 2147483647 w 280"/>
                <a:gd name="T17" fmla="*/ 2147483647 h 3"/>
                <a:gd name="T18" fmla="*/ 2147483647 w 280"/>
                <a:gd name="T19" fmla="*/ 2147483647 h 3"/>
                <a:gd name="T20" fmla="*/ 2147483647 w 280"/>
                <a:gd name="T21" fmla="*/ 2147483647 h 3"/>
                <a:gd name="T22" fmla="*/ 2147483647 w 280"/>
                <a:gd name="T23" fmla="*/ 0 h 3"/>
                <a:gd name="T24" fmla="*/ 2147483647 w 280"/>
                <a:gd name="T25" fmla="*/ 0 h 3"/>
                <a:gd name="T26" fmla="*/ 2147483647 w 280"/>
                <a:gd name="T27" fmla="*/ 0 h 3"/>
                <a:gd name="T28" fmla="*/ 2147483647 w 280"/>
                <a:gd name="T29" fmla="*/ 2147483647 h 3"/>
                <a:gd name="T30" fmla="*/ 2147483647 w 280"/>
                <a:gd name="T31" fmla="*/ 2147483647 h 3"/>
                <a:gd name="T32" fmla="*/ 2147483647 w 280"/>
                <a:gd name="T33" fmla="*/ 2147483647 h 3"/>
                <a:gd name="T34" fmla="*/ 2147483647 w 280"/>
                <a:gd name="T35" fmla="*/ 2147483647 h 3"/>
                <a:gd name="T36" fmla="*/ 2147483647 w 280"/>
                <a:gd name="T37" fmla="*/ 2147483647 h 3"/>
                <a:gd name="T38" fmla="*/ 2147483647 w 280"/>
                <a:gd name="T39" fmla="*/ 2147483647 h 3"/>
                <a:gd name="T40" fmla="*/ 2147483647 w 280"/>
                <a:gd name="T41" fmla="*/ 2147483647 h 3"/>
                <a:gd name="T42" fmla="*/ 2147483647 w 280"/>
                <a:gd name="T43" fmla="*/ 2147483647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0"/>
                <a:gd name="T67" fmla="*/ 0 h 3"/>
                <a:gd name="T68" fmla="*/ 280 w 280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0" h="3">
                  <a:moveTo>
                    <a:pt x="0" y="3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54" y="1"/>
                  </a:lnTo>
                  <a:lnTo>
                    <a:pt x="88" y="1"/>
                  </a:lnTo>
                  <a:lnTo>
                    <a:pt x="123" y="0"/>
                  </a:lnTo>
                  <a:lnTo>
                    <a:pt x="160" y="0"/>
                  </a:lnTo>
                  <a:lnTo>
                    <a:pt x="202" y="0"/>
                  </a:lnTo>
                  <a:lnTo>
                    <a:pt x="237" y="1"/>
                  </a:lnTo>
                  <a:lnTo>
                    <a:pt x="261" y="3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7" y="3"/>
                  </a:lnTo>
                  <a:lnTo>
                    <a:pt x="279" y="3"/>
                  </a:lnTo>
                  <a:lnTo>
                    <a:pt x="280" y="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8" name="Freeform 59"/>
            <p:cNvSpPr>
              <a:spLocks/>
            </p:cNvSpPr>
            <p:nvPr/>
          </p:nvSpPr>
          <p:spPr bwMode="auto">
            <a:xfrm>
              <a:off x="3548063" y="1730375"/>
              <a:ext cx="106362" cy="52388"/>
            </a:xfrm>
            <a:custGeom>
              <a:avLst/>
              <a:gdLst>
                <a:gd name="T0" fmla="*/ 0 w 56"/>
                <a:gd name="T1" fmla="*/ 0 h 27"/>
                <a:gd name="T2" fmla="*/ 2147483647 w 56"/>
                <a:gd name="T3" fmla="*/ 2147483647 h 27"/>
                <a:gd name="T4" fmla="*/ 0 w 56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0" y="0"/>
                  </a:moveTo>
                  <a:lnTo>
                    <a:pt x="56" y="16"/>
                  </a:lnTo>
                  <a:lnTo>
                    <a:pt x="0" y="2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9" name="Freeform 60"/>
            <p:cNvSpPr>
              <a:spLocks noEditPoints="1"/>
            </p:cNvSpPr>
            <p:nvPr/>
          </p:nvSpPr>
          <p:spPr bwMode="auto">
            <a:xfrm>
              <a:off x="3321050" y="1641475"/>
              <a:ext cx="123825" cy="123825"/>
            </a:xfrm>
            <a:custGeom>
              <a:avLst/>
              <a:gdLst>
                <a:gd name="T0" fmla="*/ 0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0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2147483647 w 65"/>
                <a:gd name="T33" fmla="*/ 2147483647 h 65"/>
                <a:gd name="T34" fmla="*/ 2147483647 w 65"/>
                <a:gd name="T35" fmla="*/ 2147483647 h 65"/>
                <a:gd name="T36" fmla="*/ 2147483647 w 65"/>
                <a:gd name="T37" fmla="*/ 2147483647 h 65"/>
                <a:gd name="T38" fmla="*/ 2147483647 w 65"/>
                <a:gd name="T39" fmla="*/ 2147483647 h 65"/>
                <a:gd name="T40" fmla="*/ 2147483647 w 65"/>
                <a:gd name="T41" fmla="*/ 2147483647 h 65"/>
                <a:gd name="T42" fmla="*/ 2147483647 w 65"/>
                <a:gd name="T43" fmla="*/ 2147483647 h 65"/>
                <a:gd name="T44" fmla="*/ 2147483647 w 65"/>
                <a:gd name="T45" fmla="*/ 2147483647 h 65"/>
                <a:gd name="T46" fmla="*/ 2147483647 w 65"/>
                <a:gd name="T47" fmla="*/ 2147483647 h 65"/>
                <a:gd name="T48" fmla="*/ 2147483647 w 65"/>
                <a:gd name="T49" fmla="*/ 2147483647 h 65"/>
                <a:gd name="T50" fmla="*/ 2147483647 w 65"/>
                <a:gd name="T51" fmla="*/ 2147483647 h 65"/>
                <a:gd name="T52" fmla="*/ 0 w 65"/>
                <a:gd name="T53" fmla="*/ 2147483647 h 65"/>
                <a:gd name="T54" fmla="*/ 2147483647 w 65"/>
                <a:gd name="T55" fmla="*/ 2147483647 h 65"/>
                <a:gd name="T56" fmla="*/ 2147483647 w 65"/>
                <a:gd name="T57" fmla="*/ 2147483647 h 65"/>
                <a:gd name="T58" fmla="*/ 2147483647 w 65"/>
                <a:gd name="T59" fmla="*/ 2147483647 h 65"/>
                <a:gd name="T60" fmla="*/ 2147483647 w 65"/>
                <a:gd name="T61" fmla="*/ 2147483647 h 65"/>
                <a:gd name="T62" fmla="*/ 2147483647 w 65"/>
                <a:gd name="T63" fmla="*/ 2147483647 h 65"/>
                <a:gd name="T64" fmla="*/ 2147483647 w 65"/>
                <a:gd name="T65" fmla="*/ 2147483647 h 65"/>
                <a:gd name="T66" fmla="*/ 2147483647 w 65"/>
                <a:gd name="T67" fmla="*/ 2147483647 h 65"/>
                <a:gd name="T68" fmla="*/ 2147483647 w 65"/>
                <a:gd name="T69" fmla="*/ 2147483647 h 65"/>
                <a:gd name="T70" fmla="*/ 2147483647 w 65"/>
                <a:gd name="T71" fmla="*/ 2147483647 h 65"/>
                <a:gd name="T72" fmla="*/ 2147483647 w 65"/>
                <a:gd name="T73" fmla="*/ 2147483647 h 65"/>
                <a:gd name="T74" fmla="*/ 2147483647 w 65"/>
                <a:gd name="T75" fmla="*/ 2147483647 h 65"/>
                <a:gd name="T76" fmla="*/ 2147483647 w 65"/>
                <a:gd name="T77" fmla="*/ 2147483647 h 65"/>
                <a:gd name="T78" fmla="*/ 2147483647 w 65"/>
                <a:gd name="T79" fmla="*/ 2147483647 h 65"/>
                <a:gd name="T80" fmla="*/ 2147483647 w 65"/>
                <a:gd name="T81" fmla="*/ 2147483647 h 65"/>
                <a:gd name="T82" fmla="*/ 2147483647 w 65"/>
                <a:gd name="T83" fmla="*/ 2147483647 h 65"/>
                <a:gd name="T84" fmla="*/ 2147483647 w 65"/>
                <a:gd name="T85" fmla="*/ 2147483647 h 65"/>
                <a:gd name="T86" fmla="*/ 2147483647 w 65"/>
                <a:gd name="T87" fmla="*/ 2147483647 h 65"/>
                <a:gd name="T88" fmla="*/ 2147483647 w 65"/>
                <a:gd name="T89" fmla="*/ 2147483647 h 65"/>
                <a:gd name="T90" fmla="*/ 2147483647 w 65"/>
                <a:gd name="T91" fmla="*/ 2147483647 h 65"/>
                <a:gd name="T92" fmla="*/ 2147483647 w 65"/>
                <a:gd name="T93" fmla="*/ 2147483647 h 65"/>
                <a:gd name="T94" fmla="*/ 2147483647 w 65"/>
                <a:gd name="T95" fmla="*/ 2147483647 h 65"/>
                <a:gd name="T96" fmla="*/ 2147483647 w 65"/>
                <a:gd name="T97" fmla="*/ 2147483647 h 65"/>
                <a:gd name="T98" fmla="*/ 2147483647 w 65"/>
                <a:gd name="T99" fmla="*/ 2147483647 h 65"/>
                <a:gd name="T100" fmla="*/ 2147483647 w 65"/>
                <a:gd name="T101" fmla="*/ 2147483647 h 65"/>
                <a:gd name="T102" fmla="*/ 2147483647 w 65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5"/>
                <a:gd name="T158" fmla="*/ 65 w 65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5">
                  <a:moveTo>
                    <a:pt x="0" y="32"/>
                  </a:moveTo>
                  <a:lnTo>
                    <a:pt x="2" y="25"/>
                  </a:lnTo>
                  <a:lnTo>
                    <a:pt x="6" y="16"/>
                  </a:lnTo>
                  <a:lnTo>
                    <a:pt x="9" y="11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62" y="16"/>
                  </a:lnTo>
                  <a:lnTo>
                    <a:pt x="65" y="25"/>
                  </a:lnTo>
                  <a:lnTo>
                    <a:pt x="65" y="33"/>
                  </a:lnTo>
                  <a:lnTo>
                    <a:pt x="65" y="42"/>
                  </a:lnTo>
                  <a:lnTo>
                    <a:pt x="62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2" y="65"/>
                  </a:lnTo>
                  <a:lnTo>
                    <a:pt x="34" y="65"/>
                  </a:lnTo>
                  <a:lnTo>
                    <a:pt x="25" y="65"/>
                  </a:lnTo>
                  <a:lnTo>
                    <a:pt x="16" y="61"/>
                  </a:lnTo>
                  <a:lnTo>
                    <a:pt x="13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2" y="46"/>
                  </a:lnTo>
                  <a:lnTo>
                    <a:pt x="2" y="39"/>
                  </a:lnTo>
                  <a:lnTo>
                    <a:pt x="0" y="32"/>
                  </a:lnTo>
                  <a:close/>
                  <a:moveTo>
                    <a:pt x="18" y="33"/>
                  </a:moveTo>
                  <a:lnTo>
                    <a:pt x="18" y="39"/>
                  </a:lnTo>
                  <a:lnTo>
                    <a:pt x="20" y="44"/>
                  </a:lnTo>
                  <a:lnTo>
                    <a:pt x="21" y="47"/>
                  </a:lnTo>
                  <a:lnTo>
                    <a:pt x="25" y="51"/>
                  </a:lnTo>
                  <a:lnTo>
                    <a:pt x="28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41" y="51"/>
                  </a:lnTo>
                  <a:lnTo>
                    <a:pt x="44" y="47"/>
                  </a:lnTo>
                  <a:lnTo>
                    <a:pt x="48" y="44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3"/>
                  </a:lnTo>
                  <a:lnTo>
                    <a:pt x="44" y="18"/>
                  </a:lnTo>
                  <a:lnTo>
                    <a:pt x="41" y="16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1" y="18"/>
                  </a:lnTo>
                  <a:lnTo>
                    <a:pt x="20" y="23"/>
                  </a:lnTo>
                  <a:lnTo>
                    <a:pt x="18" y="26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4197350" y="1665288"/>
              <a:ext cx="122238" cy="119062"/>
            </a:xfrm>
            <a:custGeom>
              <a:avLst/>
              <a:gdLst>
                <a:gd name="T0" fmla="*/ 0 w 65"/>
                <a:gd name="T1" fmla="*/ 2147483647 h 63"/>
                <a:gd name="T2" fmla="*/ 2147483647 w 65"/>
                <a:gd name="T3" fmla="*/ 2147483647 h 63"/>
                <a:gd name="T4" fmla="*/ 2147483647 w 65"/>
                <a:gd name="T5" fmla="*/ 0 h 63"/>
                <a:gd name="T6" fmla="*/ 2147483647 w 65"/>
                <a:gd name="T7" fmla="*/ 0 h 63"/>
                <a:gd name="T8" fmla="*/ 2147483647 w 65"/>
                <a:gd name="T9" fmla="*/ 2147483647 h 63"/>
                <a:gd name="T10" fmla="*/ 2147483647 w 65"/>
                <a:gd name="T11" fmla="*/ 0 h 63"/>
                <a:gd name="T12" fmla="*/ 2147483647 w 65"/>
                <a:gd name="T13" fmla="*/ 0 h 63"/>
                <a:gd name="T14" fmla="*/ 2147483647 w 65"/>
                <a:gd name="T15" fmla="*/ 2147483647 h 63"/>
                <a:gd name="T16" fmla="*/ 2147483647 w 65"/>
                <a:gd name="T17" fmla="*/ 2147483647 h 63"/>
                <a:gd name="T18" fmla="*/ 2147483647 w 65"/>
                <a:gd name="T19" fmla="*/ 2147483647 h 63"/>
                <a:gd name="T20" fmla="*/ 2147483647 w 65"/>
                <a:gd name="T21" fmla="*/ 2147483647 h 63"/>
                <a:gd name="T22" fmla="*/ 2147483647 w 65"/>
                <a:gd name="T23" fmla="*/ 2147483647 h 63"/>
                <a:gd name="T24" fmla="*/ 0 w 6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3"/>
                <a:gd name="T41" fmla="*/ 65 w 65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3">
                  <a:moveTo>
                    <a:pt x="0" y="63"/>
                  </a:moveTo>
                  <a:lnTo>
                    <a:pt x="23" y="32"/>
                  </a:lnTo>
                  <a:lnTo>
                    <a:pt x="3" y="0"/>
                  </a:lnTo>
                  <a:lnTo>
                    <a:pt x="23" y="0"/>
                  </a:lnTo>
                  <a:lnTo>
                    <a:pt x="31" y="18"/>
                  </a:lnTo>
                  <a:lnTo>
                    <a:pt x="44" y="0"/>
                  </a:lnTo>
                  <a:lnTo>
                    <a:pt x="63" y="0"/>
                  </a:lnTo>
                  <a:lnTo>
                    <a:pt x="42" y="30"/>
                  </a:lnTo>
                  <a:lnTo>
                    <a:pt x="65" y="63"/>
                  </a:lnTo>
                  <a:lnTo>
                    <a:pt x="45" y="63"/>
                  </a:lnTo>
                  <a:lnTo>
                    <a:pt x="31" y="44"/>
                  </a:lnTo>
                  <a:lnTo>
                    <a:pt x="19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1" name="Freeform 62"/>
            <p:cNvSpPr>
              <a:spLocks/>
            </p:cNvSpPr>
            <p:nvPr/>
          </p:nvSpPr>
          <p:spPr bwMode="auto">
            <a:xfrm>
              <a:off x="5680075" y="2092325"/>
              <a:ext cx="1079500" cy="98425"/>
            </a:xfrm>
            <a:custGeom>
              <a:avLst/>
              <a:gdLst>
                <a:gd name="T0" fmla="*/ 0 w 569"/>
                <a:gd name="T1" fmla="*/ 2147483647 h 52"/>
                <a:gd name="T2" fmla="*/ 0 w 569"/>
                <a:gd name="T3" fmla="*/ 2147483647 h 52"/>
                <a:gd name="T4" fmla="*/ 2147483647 w 569"/>
                <a:gd name="T5" fmla="*/ 2147483647 h 52"/>
                <a:gd name="T6" fmla="*/ 2147483647 w 569"/>
                <a:gd name="T7" fmla="*/ 2147483647 h 52"/>
                <a:gd name="T8" fmla="*/ 2147483647 w 569"/>
                <a:gd name="T9" fmla="*/ 2147483647 h 52"/>
                <a:gd name="T10" fmla="*/ 2147483647 w 569"/>
                <a:gd name="T11" fmla="*/ 2147483647 h 52"/>
                <a:gd name="T12" fmla="*/ 2147483647 w 569"/>
                <a:gd name="T13" fmla="*/ 2147483647 h 52"/>
                <a:gd name="T14" fmla="*/ 2147483647 w 569"/>
                <a:gd name="T15" fmla="*/ 2147483647 h 52"/>
                <a:gd name="T16" fmla="*/ 2147483647 w 569"/>
                <a:gd name="T17" fmla="*/ 2147483647 h 52"/>
                <a:gd name="T18" fmla="*/ 2147483647 w 569"/>
                <a:gd name="T19" fmla="*/ 2147483647 h 52"/>
                <a:gd name="T20" fmla="*/ 2147483647 w 569"/>
                <a:gd name="T21" fmla="*/ 0 h 52"/>
                <a:gd name="T22" fmla="*/ 2147483647 w 569"/>
                <a:gd name="T23" fmla="*/ 2147483647 h 52"/>
                <a:gd name="T24" fmla="*/ 2147483647 w 569"/>
                <a:gd name="T25" fmla="*/ 2147483647 h 52"/>
                <a:gd name="T26" fmla="*/ 2147483647 w 569"/>
                <a:gd name="T27" fmla="*/ 2147483647 h 52"/>
                <a:gd name="T28" fmla="*/ 2147483647 w 569"/>
                <a:gd name="T29" fmla="*/ 2147483647 h 52"/>
                <a:gd name="T30" fmla="*/ 2147483647 w 569"/>
                <a:gd name="T31" fmla="*/ 2147483647 h 52"/>
                <a:gd name="T32" fmla="*/ 2147483647 w 569"/>
                <a:gd name="T33" fmla="*/ 2147483647 h 52"/>
                <a:gd name="T34" fmla="*/ 2147483647 w 569"/>
                <a:gd name="T35" fmla="*/ 2147483647 h 52"/>
                <a:gd name="T36" fmla="*/ 2147483647 w 569"/>
                <a:gd name="T37" fmla="*/ 2147483647 h 52"/>
                <a:gd name="T38" fmla="*/ 2147483647 w 569"/>
                <a:gd name="T39" fmla="*/ 2147483647 h 52"/>
                <a:gd name="T40" fmla="*/ 2147483647 w 569"/>
                <a:gd name="T41" fmla="*/ 2147483647 h 52"/>
                <a:gd name="T42" fmla="*/ 2147483647 w 569"/>
                <a:gd name="T43" fmla="*/ 2147483647 h 52"/>
                <a:gd name="T44" fmla="*/ 2147483647 w 569"/>
                <a:gd name="T45" fmla="*/ 2147483647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9"/>
                <a:gd name="T70" fmla="*/ 0 h 52"/>
                <a:gd name="T71" fmla="*/ 569 w 56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9" h="52">
                  <a:moveTo>
                    <a:pt x="0" y="47"/>
                  </a:moveTo>
                  <a:lnTo>
                    <a:pt x="0" y="47"/>
                  </a:lnTo>
                  <a:lnTo>
                    <a:pt x="2" y="47"/>
                  </a:lnTo>
                  <a:lnTo>
                    <a:pt x="9" y="43"/>
                  </a:lnTo>
                  <a:lnTo>
                    <a:pt x="21" y="40"/>
                  </a:lnTo>
                  <a:lnTo>
                    <a:pt x="42" y="35"/>
                  </a:lnTo>
                  <a:lnTo>
                    <a:pt x="72" y="26"/>
                  </a:lnTo>
                  <a:lnTo>
                    <a:pt x="112" y="17"/>
                  </a:lnTo>
                  <a:lnTo>
                    <a:pt x="158" y="8"/>
                  </a:lnTo>
                  <a:lnTo>
                    <a:pt x="210" y="1"/>
                  </a:lnTo>
                  <a:lnTo>
                    <a:pt x="264" y="0"/>
                  </a:lnTo>
                  <a:lnTo>
                    <a:pt x="313" y="1"/>
                  </a:lnTo>
                  <a:lnTo>
                    <a:pt x="361" y="7"/>
                  </a:lnTo>
                  <a:lnTo>
                    <a:pt x="406" y="15"/>
                  </a:lnTo>
                  <a:lnTo>
                    <a:pt x="448" y="24"/>
                  </a:lnTo>
                  <a:lnTo>
                    <a:pt x="487" y="31"/>
                  </a:lnTo>
                  <a:lnTo>
                    <a:pt x="517" y="40"/>
                  </a:lnTo>
                  <a:lnTo>
                    <a:pt x="538" y="45"/>
                  </a:lnTo>
                  <a:lnTo>
                    <a:pt x="553" y="49"/>
                  </a:lnTo>
                  <a:lnTo>
                    <a:pt x="562" y="50"/>
                  </a:lnTo>
                  <a:lnTo>
                    <a:pt x="566" y="52"/>
                  </a:lnTo>
                  <a:lnTo>
                    <a:pt x="567" y="52"/>
                  </a:lnTo>
                  <a:lnTo>
                    <a:pt x="569" y="5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2" name="Freeform 63"/>
            <p:cNvSpPr>
              <a:spLocks/>
            </p:cNvSpPr>
            <p:nvPr/>
          </p:nvSpPr>
          <p:spPr bwMode="auto">
            <a:xfrm>
              <a:off x="6650038" y="2141538"/>
              <a:ext cx="109537" cy="49212"/>
            </a:xfrm>
            <a:custGeom>
              <a:avLst/>
              <a:gdLst>
                <a:gd name="T0" fmla="*/ 2147483647 w 58"/>
                <a:gd name="T1" fmla="*/ 0 h 26"/>
                <a:gd name="T2" fmla="*/ 2147483647 w 58"/>
                <a:gd name="T3" fmla="*/ 2147483647 h 26"/>
                <a:gd name="T4" fmla="*/ 0 w 58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8"/>
                <a:gd name="T10" fmla="*/ 0 h 26"/>
                <a:gd name="T11" fmla="*/ 58 w 5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6">
                  <a:moveTo>
                    <a:pt x="7" y="0"/>
                  </a:moveTo>
                  <a:lnTo>
                    <a:pt x="58" y="26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3" name="Freeform 64"/>
            <p:cNvSpPr>
              <a:spLocks/>
            </p:cNvSpPr>
            <p:nvPr/>
          </p:nvSpPr>
          <p:spPr bwMode="auto">
            <a:xfrm>
              <a:off x="6737350" y="2127250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8" y="5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4" name="Freeform 65"/>
            <p:cNvSpPr>
              <a:spLocks/>
            </p:cNvSpPr>
            <p:nvPr/>
          </p:nvSpPr>
          <p:spPr bwMode="auto">
            <a:xfrm>
              <a:off x="6977063" y="2111375"/>
              <a:ext cx="942975" cy="106363"/>
            </a:xfrm>
            <a:custGeom>
              <a:avLst/>
              <a:gdLst>
                <a:gd name="T0" fmla="*/ 0 w 497"/>
                <a:gd name="T1" fmla="*/ 2147483647 h 56"/>
                <a:gd name="T2" fmla="*/ 0 w 497"/>
                <a:gd name="T3" fmla="*/ 2147483647 h 56"/>
                <a:gd name="T4" fmla="*/ 2147483647 w 497"/>
                <a:gd name="T5" fmla="*/ 2147483647 h 56"/>
                <a:gd name="T6" fmla="*/ 2147483647 w 497"/>
                <a:gd name="T7" fmla="*/ 2147483647 h 56"/>
                <a:gd name="T8" fmla="*/ 2147483647 w 497"/>
                <a:gd name="T9" fmla="*/ 2147483647 h 56"/>
                <a:gd name="T10" fmla="*/ 2147483647 w 497"/>
                <a:gd name="T11" fmla="*/ 2147483647 h 56"/>
                <a:gd name="T12" fmla="*/ 2147483647 w 497"/>
                <a:gd name="T13" fmla="*/ 2147483647 h 56"/>
                <a:gd name="T14" fmla="*/ 2147483647 w 497"/>
                <a:gd name="T15" fmla="*/ 2147483647 h 56"/>
                <a:gd name="T16" fmla="*/ 2147483647 w 497"/>
                <a:gd name="T17" fmla="*/ 2147483647 h 56"/>
                <a:gd name="T18" fmla="*/ 2147483647 w 497"/>
                <a:gd name="T19" fmla="*/ 0 h 56"/>
                <a:gd name="T20" fmla="*/ 2147483647 w 497"/>
                <a:gd name="T21" fmla="*/ 0 h 56"/>
                <a:gd name="T22" fmla="*/ 2147483647 w 497"/>
                <a:gd name="T23" fmla="*/ 2147483647 h 56"/>
                <a:gd name="T24" fmla="*/ 2147483647 w 497"/>
                <a:gd name="T25" fmla="*/ 2147483647 h 56"/>
                <a:gd name="T26" fmla="*/ 2147483647 w 497"/>
                <a:gd name="T27" fmla="*/ 2147483647 h 56"/>
                <a:gd name="T28" fmla="*/ 2147483647 w 497"/>
                <a:gd name="T29" fmla="*/ 2147483647 h 56"/>
                <a:gd name="T30" fmla="*/ 2147483647 w 497"/>
                <a:gd name="T31" fmla="*/ 2147483647 h 56"/>
                <a:gd name="T32" fmla="*/ 2147483647 w 497"/>
                <a:gd name="T33" fmla="*/ 2147483647 h 56"/>
                <a:gd name="T34" fmla="*/ 2147483647 w 497"/>
                <a:gd name="T35" fmla="*/ 2147483647 h 56"/>
                <a:gd name="T36" fmla="*/ 2147483647 w 497"/>
                <a:gd name="T37" fmla="*/ 2147483647 h 56"/>
                <a:gd name="T38" fmla="*/ 2147483647 w 497"/>
                <a:gd name="T39" fmla="*/ 2147483647 h 56"/>
                <a:gd name="T40" fmla="*/ 2147483647 w 497"/>
                <a:gd name="T41" fmla="*/ 2147483647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7"/>
                <a:gd name="T64" fmla="*/ 0 h 56"/>
                <a:gd name="T65" fmla="*/ 497 w 49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7" h="56">
                  <a:moveTo>
                    <a:pt x="0" y="4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9" y="44"/>
                  </a:lnTo>
                  <a:lnTo>
                    <a:pt x="21" y="40"/>
                  </a:lnTo>
                  <a:lnTo>
                    <a:pt x="40" y="33"/>
                  </a:lnTo>
                  <a:lnTo>
                    <a:pt x="68" y="25"/>
                  </a:lnTo>
                  <a:lnTo>
                    <a:pt x="105" y="16"/>
                  </a:lnTo>
                  <a:lnTo>
                    <a:pt x="147" y="7"/>
                  </a:lnTo>
                  <a:lnTo>
                    <a:pt x="194" y="0"/>
                  </a:lnTo>
                  <a:lnTo>
                    <a:pt x="243" y="0"/>
                  </a:lnTo>
                  <a:lnTo>
                    <a:pt x="292" y="4"/>
                  </a:lnTo>
                  <a:lnTo>
                    <a:pt x="340" y="11"/>
                  </a:lnTo>
                  <a:lnTo>
                    <a:pt x="385" y="23"/>
                  </a:lnTo>
                  <a:lnTo>
                    <a:pt x="424" y="33"/>
                  </a:lnTo>
                  <a:lnTo>
                    <a:pt x="454" y="42"/>
                  </a:lnTo>
                  <a:lnTo>
                    <a:pt x="475" y="49"/>
                  </a:lnTo>
                  <a:lnTo>
                    <a:pt x="487" y="54"/>
                  </a:lnTo>
                  <a:lnTo>
                    <a:pt x="494" y="56"/>
                  </a:lnTo>
                  <a:lnTo>
                    <a:pt x="496" y="56"/>
                  </a:lnTo>
                  <a:lnTo>
                    <a:pt x="497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5" name="Freeform 67"/>
            <p:cNvSpPr>
              <a:spLocks/>
            </p:cNvSpPr>
            <p:nvPr/>
          </p:nvSpPr>
          <p:spPr bwMode="auto">
            <a:xfrm>
              <a:off x="6977063" y="2279650"/>
              <a:ext cx="942975" cy="109538"/>
            </a:xfrm>
            <a:custGeom>
              <a:avLst/>
              <a:gdLst>
                <a:gd name="T0" fmla="*/ 0 w 497"/>
                <a:gd name="T1" fmla="*/ 2147483647 h 58"/>
                <a:gd name="T2" fmla="*/ 0 w 497"/>
                <a:gd name="T3" fmla="*/ 2147483647 h 58"/>
                <a:gd name="T4" fmla="*/ 2147483647 w 497"/>
                <a:gd name="T5" fmla="*/ 2147483647 h 58"/>
                <a:gd name="T6" fmla="*/ 2147483647 w 497"/>
                <a:gd name="T7" fmla="*/ 2147483647 h 58"/>
                <a:gd name="T8" fmla="*/ 2147483647 w 497"/>
                <a:gd name="T9" fmla="*/ 2147483647 h 58"/>
                <a:gd name="T10" fmla="*/ 2147483647 w 497"/>
                <a:gd name="T11" fmla="*/ 2147483647 h 58"/>
                <a:gd name="T12" fmla="*/ 2147483647 w 497"/>
                <a:gd name="T13" fmla="*/ 2147483647 h 58"/>
                <a:gd name="T14" fmla="*/ 2147483647 w 497"/>
                <a:gd name="T15" fmla="*/ 2147483647 h 58"/>
                <a:gd name="T16" fmla="*/ 2147483647 w 497"/>
                <a:gd name="T17" fmla="*/ 2147483647 h 58"/>
                <a:gd name="T18" fmla="*/ 2147483647 w 497"/>
                <a:gd name="T19" fmla="*/ 2147483647 h 58"/>
                <a:gd name="T20" fmla="*/ 2147483647 w 497"/>
                <a:gd name="T21" fmla="*/ 2147483647 h 58"/>
                <a:gd name="T22" fmla="*/ 2147483647 w 497"/>
                <a:gd name="T23" fmla="*/ 2147483647 h 58"/>
                <a:gd name="T24" fmla="*/ 2147483647 w 497"/>
                <a:gd name="T25" fmla="*/ 2147483647 h 58"/>
                <a:gd name="T26" fmla="*/ 2147483647 w 497"/>
                <a:gd name="T27" fmla="*/ 2147483647 h 58"/>
                <a:gd name="T28" fmla="*/ 2147483647 w 497"/>
                <a:gd name="T29" fmla="*/ 2147483647 h 58"/>
                <a:gd name="T30" fmla="*/ 2147483647 w 497"/>
                <a:gd name="T31" fmla="*/ 2147483647 h 58"/>
                <a:gd name="T32" fmla="*/ 2147483647 w 497"/>
                <a:gd name="T33" fmla="*/ 2147483647 h 58"/>
                <a:gd name="T34" fmla="*/ 2147483647 w 497"/>
                <a:gd name="T35" fmla="*/ 2147483647 h 58"/>
                <a:gd name="T36" fmla="*/ 2147483647 w 497"/>
                <a:gd name="T37" fmla="*/ 2147483647 h 58"/>
                <a:gd name="T38" fmla="*/ 2147483647 w 497"/>
                <a:gd name="T39" fmla="*/ 0 h 58"/>
                <a:gd name="T40" fmla="*/ 2147483647 w 497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7"/>
                <a:gd name="T64" fmla="*/ 0 h 58"/>
                <a:gd name="T65" fmla="*/ 497 w 497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7" h="58">
                  <a:moveTo>
                    <a:pt x="0" y="13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9" y="14"/>
                  </a:lnTo>
                  <a:lnTo>
                    <a:pt x="21" y="18"/>
                  </a:lnTo>
                  <a:lnTo>
                    <a:pt x="40" y="25"/>
                  </a:lnTo>
                  <a:lnTo>
                    <a:pt x="68" y="32"/>
                  </a:lnTo>
                  <a:lnTo>
                    <a:pt x="105" y="42"/>
                  </a:lnTo>
                  <a:lnTo>
                    <a:pt x="147" y="51"/>
                  </a:lnTo>
                  <a:lnTo>
                    <a:pt x="194" y="56"/>
                  </a:lnTo>
                  <a:lnTo>
                    <a:pt x="243" y="58"/>
                  </a:lnTo>
                  <a:lnTo>
                    <a:pt x="292" y="55"/>
                  </a:lnTo>
                  <a:lnTo>
                    <a:pt x="340" y="46"/>
                  </a:lnTo>
                  <a:lnTo>
                    <a:pt x="385" y="35"/>
                  </a:lnTo>
                  <a:lnTo>
                    <a:pt x="424" y="25"/>
                  </a:lnTo>
                  <a:lnTo>
                    <a:pt x="454" y="14"/>
                  </a:lnTo>
                  <a:lnTo>
                    <a:pt x="475" y="7"/>
                  </a:lnTo>
                  <a:lnTo>
                    <a:pt x="487" y="4"/>
                  </a:lnTo>
                  <a:lnTo>
                    <a:pt x="494" y="2"/>
                  </a:lnTo>
                  <a:lnTo>
                    <a:pt x="496" y="0"/>
                  </a:lnTo>
                  <a:lnTo>
                    <a:pt x="49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6" name="Freeform 68"/>
            <p:cNvSpPr>
              <a:spLocks/>
            </p:cNvSpPr>
            <p:nvPr/>
          </p:nvSpPr>
          <p:spPr bwMode="auto">
            <a:xfrm>
              <a:off x="7812088" y="2279650"/>
              <a:ext cx="107950" cy="60325"/>
            </a:xfrm>
            <a:custGeom>
              <a:avLst/>
              <a:gdLst>
                <a:gd name="T0" fmla="*/ 0 w 57"/>
                <a:gd name="T1" fmla="*/ 2147483647 h 32"/>
                <a:gd name="T2" fmla="*/ 2147483647 w 57"/>
                <a:gd name="T3" fmla="*/ 0 h 32"/>
                <a:gd name="T4" fmla="*/ 2147483647 w 57"/>
                <a:gd name="T5" fmla="*/ 2147483647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6"/>
                  </a:moveTo>
                  <a:lnTo>
                    <a:pt x="57" y="0"/>
                  </a:lnTo>
                  <a:lnTo>
                    <a:pt x="8" y="3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7" name="Freeform 69"/>
            <p:cNvSpPr>
              <a:spLocks/>
            </p:cNvSpPr>
            <p:nvPr/>
          </p:nvSpPr>
          <p:spPr bwMode="auto">
            <a:xfrm>
              <a:off x="2667000" y="3643313"/>
              <a:ext cx="236538" cy="233362"/>
            </a:xfrm>
            <a:custGeom>
              <a:avLst/>
              <a:gdLst>
                <a:gd name="T0" fmla="*/ 2147483647 w 125"/>
                <a:gd name="T1" fmla="*/ 2147483647 h 123"/>
                <a:gd name="T2" fmla="*/ 2147483647 w 125"/>
                <a:gd name="T3" fmla="*/ 2147483647 h 123"/>
                <a:gd name="T4" fmla="*/ 2147483647 w 125"/>
                <a:gd name="T5" fmla="*/ 2147483647 h 123"/>
                <a:gd name="T6" fmla="*/ 2147483647 w 125"/>
                <a:gd name="T7" fmla="*/ 2147483647 h 123"/>
                <a:gd name="T8" fmla="*/ 2147483647 w 125"/>
                <a:gd name="T9" fmla="*/ 0 h 123"/>
                <a:gd name="T10" fmla="*/ 2147483647 w 125"/>
                <a:gd name="T11" fmla="*/ 2147483647 h 123"/>
                <a:gd name="T12" fmla="*/ 2147483647 w 125"/>
                <a:gd name="T13" fmla="*/ 2147483647 h 123"/>
                <a:gd name="T14" fmla="*/ 2147483647 w 125"/>
                <a:gd name="T15" fmla="*/ 2147483647 h 123"/>
                <a:gd name="T16" fmla="*/ 0 w 125"/>
                <a:gd name="T17" fmla="*/ 2147483647 h 123"/>
                <a:gd name="T18" fmla="*/ 2147483647 w 125"/>
                <a:gd name="T19" fmla="*/ 2147483647 h 123"/>
                <a:gd name="T20" fmla="*/ 2147483647 w 125"/>
                <a:gd name="T21" fmla="*/ 2147483647 h 123"/>
                <a:gd name="T22" fmla="*/ 2147483647 w 125"/>
                <a:gd name="T23" fmla="*/ 2147483647 h 123"/>
                <a:gd name="T24" fmla="*/ 2147483647 w 125"/>
                <a:gd name="T25" fmla="*/ 2147483647 h 123"/>
                <a:gd name="T26" fmla="*/ 2147483647 w 125"/>
                <a:gd name="T27" fmla="*/ 2147483647 h 123"/>
                <a:gd name="T28" fmla="*/ 2147483647 w 125"/>
                <a:gd name="T29" fmla="*/ 2147483647 h 123"/>
                <a:gd name="T30" fmla="*/ 2147483647 w 125"/>
                <a:gd name="T31" fmla="*/ 2147483647 h 123"/>
                <a:gd name="T32" fmla="*/ 2147483647 w 125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23"/>
                <a:gd name="T53" fmla="*/ 125 w 125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23">
                  <a:moveTo>
                    <a:pt x="125" y="62"/>
                  </a:moveTo>
                  <a:lnTo>
                    <a:pt x="119" y="37"/>
                  </a:lnTo>
                  <a:lnTo>
                    <a:pt x="105" y="18"/>
                  </a:lnTo>
                  <a:lnTo>
                    <a:pt x="86" y="6"/>
                  </a:lnTo>
                  <a:lnTo>
                    <a:pt x="62" y="0"/>
                  </a:lnTo>
                  <a:lnTo>
                    <a:pt x="39" y="6"/>
                  </a:lnTo>
                  <a:lnTo>
                    <a:pt x="20" y="18"/>
                  </a:lnTo>
                  <a:lnTo>
                    <a:pt x="6" y="37"/>
                  </a:lnTo>
                  <a:lnTo>
                    <a:pt x="0" y="62"/>
                  </a:lnTo>
                  <a:lnTo>
                    <a:pt x="6" y="84"/>
                  </a:lnTo>
                  <a:lnTo>
                    <a:pt x="20" y="105"/>
                  </a:lnTo>
                  <a:lnTo>
                    <a:pt x="39" y="118"/>
                  </a:lnTo>
                  <a:lnTo>
                    <a:pt x="62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9" y="84"/>
                  </a:lnTo>
                  <a:lnTo>
                    <a:pt x="125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8" name="Freeform 70"/>
            <p:cNvSpPr>
              <a:spLocks/>
            </p:cNvSpPr>
            <p:nvPr/>
          </p:nvSpPr>
          <p:spPr bwMode="auto">
            <a:xfrm>
              <a:off x="2879725" y="3854450"/>
              <a:ext cx="446088" cy="168275"/>
            </a:xfrm>
            <a:custGeom>
              <a:avLst/>
              <a:gdLst>
                <a:gd name="T0" fmla="*/ 0 w 235"/>
                <a:gd name="T1" fmla="*/ 0 h 89"/>
                <a:gd name="T2" fmla="*/ 0 w 235"/>
                <a:gd name="T3" fmla="*/ 2147483647 h 89"/>
                <a:gd name="T4" fmla="*/ 0 w 235"/>
                <a:gd name="T5" fmla="*/ 2147483647 h 89"/>
                <a:gd name="T6" fmla="*/ 2147483647 w 235"/>
                <a:gd name="T7" fmla="*/ 2147483647 h 89"/>
                <a:gd name="T8" fmla="*/ 2147483647 w 235"/>
                <a:gd name="T9" fmla="*/ 2147483647 h 89"/>
                <a:gd name="T10" fmla="*/ 2147483647 w 235"/>
                <a:gd name="T11" fmla="*/ 2147483647 h 89"/>
                <a:gd name="T12" fmla="*/ 2147483647 w 235"/>
                <a:gd name="T13" fmla="*/ 2147483647 h 89"/>
                <a:gd name="T14" fmla="*/ 2147483647 w 235"/>
                <a:gd name="T15" fmla="*/ 2147483647 h 89"/>
                <a:gd name="T16" fmla="*/ 2147483647 w 235"/>
                <a:gd name="T17" fmla="*/ 2147483647 h 89"/>
                <a:gd name="T18" fmla="*/ 2147483647 w 235"/>
                <a:gd name="T19" fmla="*/ 2147483647 h 89"/>
                <a:gd name="T20" fmla="*/ 2147483647 w 235"/>
                <a:gd name="T21" fmla="*/ 2147483647 h 89"/>
                <a:gd name="T22" fmla="*/ 2147483647 w 235"/>
                <a:gd name="T23" fmla="*/ 2147483647 h 89"/>
                <a:gd name="T24" fmla="*/ 2147483647 w 235"/>
                <a:gd name="T25" fmla="*/ 2147483647 h 89"/>
                <a:gd name="T26" fmla="*/ 2147483647 w 235"/>
                <a:gd name="T27" fmla="*/ 2147483647 h 89"/>
                <a:gd name="T28" fmla="*/ 2147483647 w 235"/>
                <a:gd name="T29" fmla="*/ 2147483647 h 89"/>
                <a:gd name="T30" fmla="*/ 2147483647 w 235"/>
                <a:gd name="T31" fmla="*/ 2147483647 h 89"/>
                <a:gd name="T32" fmla="*/ 2147483647 w 235"/>
                <a:gd name="T33" fmla="*/ 2147483647 h 89"/>
                <a:gd name="T34" fmla="*/ 2147483647 w 235"/>
                <a:gd name="T35" fmla="*/ 2147483647 h 89"/>
                <a:gd name="T36" fmla="*/ 2147483647 w 235"/>
                <a:gd name="T37" fmla="*/ 2147483647 h 89"/>
                <a:gd name="T38" fmla="*/ 2147483647 w 235"/>
                <a:gd name="T39" fmla="*/ 2147483647 h 89"/>
                <a:gd name="T40" fmla="*/ 2147483647 w 235"/>
                <a:gd name="T41" fmla="*/ 2147483647 h 89"/>
                <a:gd name="T42" fmla="*/ 2147483647 w 235"/>
                <a:gd name="T43" fmla="*/ 2147483647 h 89"/>
                <a:gd name="T44" fmla="*/ 2147483647 w 235"/>
                <a:gd name="T45" fmla="*/ 2147483647 h 89"/>
                <a:gd name="T46" fmla="*/ 2147483647 w 235"/>
                <a:gd name="T47" fmla="*/ 2147483647 h 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5"/>
                <a:gd name="T73" fmla="*/ 0 h 89"/>
                <a:gd name="T74" fmla="*/ 235 w 235"/>
                <a:gd name="T75" fmla="*/ 89 h 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5" h="8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9" y="5"/>
                  </a:lnTo>
                  <a:lnTo>
                    <a:pt x="13" y="7"/>
                  </a:lnTo>
                  <a:lnTo>
                    <a:pt x="20" y="10"/>
                  </a:lnTo>
                  <a:lnTo>
                    <a:pt x="28" y="14"/>
                  </a:lnTo>
                  <a:lnTo>
                    <a:pt x="46" y="24"/>
                  </a:lnTo>
                  <a:lnTo>
                    <a:pt x="70" y="37"/>
                  </a:lnTo>
                  <a:lnTo>
                    <a:pt x="97" y="49"/>
                  </a:lnTo>
                  <a:lnTo>
                    <a:pt x="123" y="61"/>
                  </a:lnTo>
                  <a:lnTo>
                    <a:pt x="147" y="72"/>
                  </a:lnTo>
                  <a:lnTo>
                    <a:pt x="174" y="80"/>
                  </a:lnTo>
                  <a:lnTo>
                    <a:pt x="195" y="86"/>
                  </a:lnTo>
                  <a:lnTo>
                    <a:pt x="212" y="87"/>
                  </a:lnTo>
                  <a:lnTo>
                    <a:pt x="223" y="89"/>
                  </a:lnTo>
                  <a:lnTo>
                    <a:pt x="228" y="89"/>
                  </a:lnTo>
                  <a:lnTo>
                    <a:pt x="233" y="89"/>
                  </a:lnTo>
                  <a:lnTo>
                    <a:pt x="235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9" name="Freeform 71"/>
            <p:cNvSpPr>
              <a:spLocks/>
            </p:cNvSpPr>
            <p:nvPr/>
          </p:nvSpPr>
          <p:spPr bwMode="auto">
            <a:xfrm>
              <a:off x="3219450" y="3990975"/>
              <a:ext cx="106363" cy="52388"/>
            </a:xfrm>
            <a:custGeom>
              <a:avLst/>
              <a:gdLst>
                <a:gd name="T0" fmla="*/ 2147483647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2" y="0"/>
                  </a:moveTo>
                  <a:lnTo>
                    <a:pt x="56" y="17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0" name="Freeform 72"/>
            <p:cNvSpPr>
              <a:spLocks/>
            </p:cNvSpPr>
            <p:nvPr/>
          </p:nvSpPr>
          <p:spPr bwMode="auto">
            <a:xfrm>
              <a:off x="2820988" y="4122738"/>
              <a:ext cx="109537" cy="161925"/>
            </a:xfrm>
            <a:custGeom>
              <a:avLst/>
              <a:gdLst>
                <a:gd name="T0" fmla="*/ 2147483647 w 58"/>
                <a:gd name="T1" fmla="*/ 0 h 85"/>
                <a:gd name="T2" fmla="*/ 2147483647 w 58"/>
                <a:gd name="T3" fmla="*/ 2147483647 h 85"/>
                <a:gd name="T4" fmla="*/ 2147483647 w 58"/>
                <a:gd name="T5" fmla="*/ 2147483647 h 85"/>
                <a:gd name="T6" fmla="*/ 2147483647 w 58"/>
                <a:gd name="T7" fmla="*/ 2147483647 h 85"/>
                <a:gd name="T8" fmla="*/ 2147483647 w 58"/>
                <a:gd name="T9" fmla="*/ 2147483647 h 85"/>
                <a:gd name="T10" fmla="*/ 2147483647 w 58"/>
                <a:gd name="T11" fmla="*/ 2147483647 h 85"/>
                <a:gd name="T12" fmla="*/ 2147483647 w 58"/>
                <a:gd name="T13" fmla="*/ 2147483647 h 85"/>
                <a:gd name="T14" fmla="*/ 2147483647 w 58"/>
                <a:gd name="T15" fmla="*/ 2147483647 h 85"/>
                <a:gd name="T16" fmla="*/ 2147483647 w 58"/>
                <a:gd name="T17" fmla="*/ 2147483647 h 85"/>
                <a:gd name="T18" fmla="*/ 2147483647 w 58"/>
                <a:gd name="T19" fmla="*/ 2147483647 h 85"/>
                <a:gd name="T20" fmla="*/ 2147483647 w 58"/>
                <a:gd name="T21" fmla="*/ 2147483647 h 85"/>
                <a:gd name="T22" fmla="*/ 2147483647 w 58"/>
                <a:gd name="T23" fmla="*/ 2147483647 h 85"/>
                <a:gd name="T24" fmla="*/ 2147483647 w 58"/>
                <a:gd name="T25" fmla="*/ 2147483647 h 85"/>
                <a:gd name="T26" fmla="*/ 2147483647 w 58"/>
                <a:gd name="T27" fmla="*/ 2147483647 h 85"/>
                <a:gd name="T28" fmla="*/ 2147483647 w 58"/>
                <a:gd name="T29" fmla="*/ 2147483647 h 85"/>
                <a:gd name="T30" fmla="*/ 2147483647 w 58"/>
                <a:gd name="T31" fmla="*/ 2147483647 h 85"/>
                <a:gd name="T32" fmla="*/ 2147483647 w 58"/>
                <a:gd name="T33" fmla="*/ 2147483647 h 85"/>
                <a:gd name="T34" fmla="*/ 2147483647 w 58"/>
                <a:gd name="T35" fmla="*/ 2147483647 h 85"/>
                <a:gd name="T36" fmla="*/ 2147483647 w 58"/>
                <a:gd name="T37" fmla="*/ 2147483647 h 85"/>
                <a:gd name="T38" fmla="*/ 2147483647 w 58"/>
                <a:gd name="T39" fmla="*/ 2147483647 h 85"/>
                <a:gd name="T40" fmla="*/ 2147483647 w 58"/>
                <a:gd name="T41" fmla="*/ 2147483647 h 85"/>
                <a:gd name="T42" fmla="*/ 2147483647 w 58"/>
                <a:gd name="T43" fmla="*/ 2147483647 h 85"/>
                <a:gd name="T44" fmla="*/ 2147483647 w 58"/>
                <a:gd name="T45" fmla="*/ 2147483647 h 85"/>
                <a:gd name="T46" fmla="*/ 2147483647 w 58"/>
                <a:gd name="T47" fmla="*/ 2147483647 h 85"/>
                <a:gd name="T48" fmla="*/ 2147483647 w 58"/>
                <a:gd name="T49" fmla="*/ 2147483647 h 85"/>
                <a:gd name="T50" fmla="*/ 2147483647 w 58"/>
                <a:gd name="T51" fmla="*/ 2147483647 h 85"/>
                <a:gd name="T52" fmla="*/ 2147483647 w 58"/>
                <a:gd name="T53" fmla="*/ 2147483647 h 85"/>
                <a:gd name="T54" fmla="*/ 2147483647 w 58"/>
                <a:gd name="T55" fmla="*/ 2147483647 h 85"/>
                <a:gd name="T56" fmla="*/ 2147483647 w 58"/>
                <a:gd name="T57" fmla="*/ 2147483647 h 85"/>
                <a:gd name="T58" fmla="*/ 2147483647 w 58"/>
                <a:gd name="T59" fmla="*/ 2147483647 h 85"/>
                <a:gd name="T60" fmla="*/ 0 w 58"/>
                <a:gd name="T61" fmla="*/ 2147483647 h 85"/>
                <a:gd name="T62" fmla="*/ 0 w 58"/>
                <a:gd name="T63" fmla="*/ 0 h 85"/>
                <a:gd name="T64" fmla="*/ 2147483647 w 58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85"/>
                <a:gd name="T101" fmla="*/ 58 w 58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85">
                  <a:moveTo>
                    <a:pt x="17" y="0"/>
                  </a:moveTo>
                  <a:lnTo>
                    <a:pt x="17" y="31"/>
                  </a:lnTo>
                  <a:lnTo>
                    <a:pt x="23" y="26"/>
                  </a:lnTo>
                  <a:lnTo>
                    <a:pt x="30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7" y="24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56" y="33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8" y="85"/>
                  </a:lnTo>
                  <a:lnTo>
                    <a:pt x="42" y="85"/>
                  </a:lnTo>
                  <a:lnTo>
                    <a:pt x="42" y="52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21" y="40"/>
                  </a:lnTo>
                  <a:lnTo>
                    <a:pt x="19" y="43"/>
                  </a:lnTo>
                  <a:lnTo>
                    <a:pt x="17" y="47"/>
                  </a:lnTo>
                  <a:lnTo>
                    <a:pt x="17" y="54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1" name="Freeform 73"/>
            <p:cNvSpPr>
              <a:spLocks/>
            </p:cNvSpPr>
            <p:nvPr/>
          </p:nvSpPr>
          <p:spPr bwMode="auto">
            <a:xfrm>
              <a:off x="2679700" y="471328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7"/>
                  </a:lnTo>
                  <a:lnTo>
                    <a:pt x="104" y="18"/>
                  </a:lnTo>
                  <a:lnTo>
                    <a:pt x="84" y="4"/>
                  </a:lnTo>
                  <a:lnTo>
                    <a:pt x="62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4" y="37"/>
                  </a:lnTo>
                  <a:lnTo>
                    <a:pt x="0" y="62"/>
                  </a:lnTo>
                  <a:lnTo>
                    <a:pt x="4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2" y="123"/>
                  </a:lnTo>
                  <a:lnTo>
                    <a:pt x="84" y="118"/>
                  </a:lnTo>
                  <a:lnTo>
                    <a:pt x="104" y="104"/>
                  </a:lnTo>
                  <a:lnTo>
                    <a:pt x="118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2" name="Freeform 74"/>
            <p:cNvSpPr>
              <a:spLocks/>
            </p:cNvSpPr>
            <p:nvPr/>
          </p:nvSpPr>
          <p:spPr bwMode="auto">
            <a:xfrm>
              <a:off x="2511425" y="4451350"/>
              <a:ext cx="171450" cy="120650"/>
            </a:xfrm>
            <a:custGeom>
              <a:avLst/>
              <a:gdLst>
                <a:gd name="T0" fmla="*/ 0 w 91"/>
                <a:gd name="T1" fmla="*/ 2147483647 h 63"/>
                <a:gd name="T2" fmla="*/ 2147483647 w 91"/>
                <a:gd name="T3" fmla="*/ 2147483647 h 63"/>
                <a:gd name="T4" fmla="*/ 2147483647 w 91"/>
                <a:gd name="T5" fmla="*/ 2147483647 h 63"/>
                <a:gd name="T6" fmla="*/ 2147483647 w 91"/>
                <a:gd name="T7" fmla="*/ 2147483647 h 63"/>
                <a:gd name="T8" fmla="*/ 2147483647 w 91"/>
                <a:gd name="T9" fmla="*/ 2147483647 h 63"/>
                <a:gd name="T10" fmla="*/ 2147483647 w 91"/>
                <a:gd name="T11" fmla="*/ 0 h 63"/>
                <a:gd name="T12" fmla="*/ 2147483647 w 91"/>
                <a:gd name="T13" fmla="*/ 0 h 63"/>
                <a:gd name="T14" fmla="*/ 2147483647 w 91"/>
                <a:gd name="T15" fmla="*/ 2147483647 h 63"/>
                <a:gd name="T16" fmla="*/ 2147483647 w 91"/>
                <a:gd name="T17" fmla="*/ 2147483647 h 63"/>
                <a:gd name="T18" fmla="*/ 2147483647 w 91"/>
                <a:gd name="T19" fmla="*/ 2147483647 h 63"/>
                <a:gd name="T20" fmla="*/ 2147483647 w 91"/>
                <a:gd name="T21" fmla="*/ 2147483647 h 63"/>
                <a:gd name="T22" fmla="*/ 2147483647 w 91"/>
                <a:gd name="T23" fmla="*/ 2147483647 h 63"/>
                <a:gd name="T24" fmla="*/ 2147483647 w 91"/>
                <a:gd name="T25" fmla="*/ 0 h 63"/>
                <a:gd name="T26" fmla="*/ 2147483647 w 91"/>
                <a:gd name="T27" fmla="*/ 0 h 63"/>
                <a:gd name="T28" fmla="*/ 2147483647 w 91"/>
                <a:gd name="T29" fmla="*/ 0 h 63"/>
                <a:gd name="T30" fmla="*/ 2147483647 w 91"/>
                <a:gd name="T31" fmla="*/ 2147483647 h 63"/>
                <a:gd name="T32" fmla="*/ 2147483647 w 91"/>
                <a:gd name="T33" fmla="*/ 2147483647 h 63"/>
                <a:gd name="T34" fmla="*/ 2147483647 w 91"/>
                <a:gd name="T35" fmla="*/ 2147483647 h 63"/>
                <a:gd name="T36" fmla="*/ 2147483647 w 91"/>
                <a:gd name="T37" fmla="*/ 2147483647 h 63"/>
                <a:gd name="T38" fmla="*/ 2147483647 w 91"/>
                <a:gd name="T39" fmla="*/ 2147483647 h 63"/>
                <a:gd name="T40" fmla="*/ 2147483647 w 91"/>
                <a:gd name="T41" fmla="*/ 2147483647 h 63"/>
                <a:gd name="T42" fmla="*/ 2147483647 w 91"/>
                <a:gd name="T43" fmla="*/ 2147483647 h 63"/>
                <a:gd name="T44" fmla="*/ 2147483647 w 91"/>
                <a:gd name="T45" fmla="*/ 2147483647 h 63"/>
                <a:gd name="T46" fmla="*/ 2147483647 w 91"/>
                <a:gd name="T47" fmla="*/ 2147483647 h 63"/>
                <a:gd name="T48" fmla="*/ 2147483647 w 91"/>
                <a:gd name="T49" fmla="*/ 2147483647 h 63"/>
                <a:gd name="T50" fmla="*/ 2147483647 w 91"/>
                <a:gd name="T51" fmla="*/ 2147483647 h 63"/>
                <a:gd name="T52" fmla="*/ 2147483647 w 91"/>
                <a:gd name="T53" fmla="*/ 2147483647 h 63"/>
                <a:gd name="T54" fmla="*/ 2147483647 w 91"/>
                <a:gd name="T55" fmla="*/ 2147483647 h 63"/>
                <a:gd name="T56" fmla="*/ 2147483647 w 91"/>
                <a:gd name="T57" fmla="*/ 2147483647 h 63"/>
                <a:gd name="T58" fmla="*/ 2147483647 w 91"/>
                <a:gd name="T59" fmla="*/ 2147483647 h 63"/>
                <a:gd name="T60" fmla="*/ 2147483647 w 91"/>
                <a:gd name="T61" fmla="*/ 2147483647 h 63"/>
                <a:gd name="T62" fmla="*/ 2147483647 w 91"/>
                <a:gd name="T63" fmla="*/ 2147483647 h 63"/>
                <a:gd name="T64" fmla="*/ 2147483647 w 91"/>
                <a:gd name="T65" fmla="*/ 2147483647 h 63"/>
                <a:gd name="T66" fmla="*/ 2147483647 w 91"/>
                <a:gd name="T67" fmla="*/ 2147483647 h 63"/>
                <a:gd name="T68" fmla="*/ 2147483647 w 91"/>
                <a:gd name="T69" fmla="*/ 2147483647 h 63"/>
                <a:gd name="T70" fmla="*/ 2147483647 w 91"/>
                <a:gd name="T71" fmla="*/ 2147483647 h 63"/>
                <a:gd name="T72" fmla="*/ 2147483647 w 91"/>
                <a:gd name="T73" fmla="*/ 2147483647 h 63"/>
                <a:gd name="T74" fmla="*/ 2147483647 w 91"/>
                <a:gd name="T75" fmla="*/ 2147483647 h 63"/>
                <a:gd name="T76" fmla="*/ 2147483647 w 91"/>
                <a:gd name="T77" fmla="*/ 2147483647 h 63"/>
                <a:gd name="T78" fmla="*/ 2147483647 w 91"/>
                <a:gd name="T79" fmla="*/ 2147483647 h 63"/>
                <a:gd name="T80" fmla="*/ 2147483647 w 91"/>
                <a:gd name="T81" fmla="*/ 2147483647 h 63"/>
                <a:gd name="T82" fmla="*/ 2147483647 w 91"/>
                <a:gd name="T83" fmla="*/ 2147483647 h 63"/>
                <a:gd name="T84" fmla="*/ 2147483647 w 91"/>
                <a:gd name="T85" fmla="*/ 2147483647 h 63"/>
                <a:gd name="T86" fmla="*/ 2147483647 w 91"/>
                <a:gd name="T87" fmla="*/ 2147483647 h 63"/>
                <a:gd name="T88" fmla="*/ 2147483647 w 91"/>
                <a:gd name="T89" fmla="*/ 2147483647 h 63"/>
                <a:gd name="T90" fmla="*/ 2147483647 w 91"/>
                <a:gd name="T91" fmla="*/ 2147483647 h 63"/>
                <a:gd name="T92" fmla="*/ 2147483647 w 91"/>
                <a:gd name="T93" fmla="*/ 2147483647 h 63"/>
                <a:gd name="T94" fmla="*/ 2147483647 w 91"/>
                <a:gd name="T95" fmla="*/ 2147483647 h 63"/>
                <a:gd name="T96" fmla="*/ 2147483647 w 91"/>
                <a:gd name="T97" fmla="*/ 2147483647 h 63"/>
                <a:gd name="T98" fmla="*/ 2147483647 w 91"/>
                <a:gd name="T99" fmla="*/ 2147483647 h 63"/>
                <a:gd name="T100" fmla="*/ 2147483647 w 91"/>
                <a:gd name="T101" fmla="*/ 2147483647 h 63"/>
                <a:gd name="T102" fmla="*/ 0 w 91"/>
                <a:gd name="T103" fmla="*/ 2147483647 h 63"/>
                <a:gd name="T104" fmla="*/ 0 w 91"/>
                <a:gd name="T105" fmla="*/ 2147483647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"/>
                <a:gd name="T160" fmla="*/ 0 h 63"/>
                <a:gd name="T161" fmla="*/ 91 w 91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" h="63">
                  <a:moveTo>
                    <a:pt x="0" y="2"/>
                  </a:moveTo>
                  <a:lnTo>
                    <a:pt x="17" y="2"/>
                  </a:lnTo>
                  <a:lnTo>
                    <a:pt x="17" y="9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49" y="5"/>
                  </a:lnTo>
                  <a:lnTo>
                    <a:pt x="52" y="10"/>
                  </a:lnTo>
                  <a:lnTo>
                    <a:pt x="56" y="5"/>
                  </a:lnTo>
                  <a:lnTo>
                    <a:pt x="61" y="2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89" y="10"/>
                  </a:lnTo>
                  <a:lnTo>
                    <a:pt x="91" y="16"/>
                  </a:lnTo>
                  <a:lnTo>
                    <a:pt x="91" y="23"/>
                  </a:lnTo>
                  <a:lnTo>
                    <a:pt x="91" y="63"/>
                  </a:lnTo>
                  <a:lnTo>
                    <a:pt x="75" y="63"/>
                  </a:lnTo>
                  <a:lnTo>
                    <a:pt x="75" y="28"/>
                  </a:lnTo>
                  <a:lnTo>
                    <a:pt x="75" y="23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0" y="14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7"/>
                  </a:lnTo>
                  <a:lnTo>
                    <a:pt x="56" y="21"/>
                  </a:lnTo>
                  <a:lnTo>
                    <a:pt x="54" y="26"/>
                  </a:lnTo>
                  <a:lnTo>
                    <a:pt x="54" y="33"/>
                  </a:lnTo>
                  <a:lnTo>
                    <a:pt x="54" y="63"/>
                  </a:lnTo>
                  <a:lnTo>
                    <a:pt x="38" y="63"/>
                  </a:lnTo>
                  <a:lnTo>
                    <a:pt x="38" y="30"/>
                  </a:lnTo>
                  <a:lnTo>
                    <a:pt x="38" y="24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3" name="Freeform 75"/>
            <p:cNvSpPr>
              <a:spLocks/>
            </p:cNvSpPr>
            <p:nvPr/>
          </p:nvSpPr>
          <p:spPr bwMode="auto">
            <a:xfrm>
              <a:off x="3335338" y="3919538"/>
              <a:ext cx="233362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2" y="0"/>
                  </a:lnTo>
                  <a:lnTo>
                    <a:pt x="39" y="3"/>
                  </a:lnTo>
                  <a:lnTo>
                    <a:pt x="18" y="17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4"/>
                  </a:lnTo>
                  <a:lnTo>
                    <a:pt x="18" y="103"/>
                  </a:lnTo>
                  <a:lnTo>
                    <a:pt x="39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9" y="84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4" name="Freeform 76"/>
            <p:cNvSpPr>
              <a:spLocks noEditPoints="1"/>
            </p:cNvSpPr>
            <p:nvPr/>
          </p:nvSpPr>
          <p:spPr bwMode="auto">
            <a:xfrm>
              <a:off x="2474913" y="3389313"/>
              <a:ext cx="115887" cy="165100"/>
            </a:xfrm>
            <a:custGeom>
              <a:avLst/>
              <a:gdLst>
                <a:gd name="T0" fmla="*/ 2147483647 w 61"/>
                <a:gd name="T1" fmla="*/ 2147483647 h 87"/>
                <a:gd name="T2" fmla="*/ 2147483647 w 61"/>
                <a:gd name="T3" fmla="*/ 2147483647 h 87"/>
                <a:gd name="T4" fmla="*/ 2147483647 w 61"/>
                <a:gd name="T5" fmla="*/ 2147483647 h 87"/>
                <a:gd name="T6" fmla="*/ 2147483647 w 61"/>
                <a:gd name="T7" fmla="*/ 2147483647 h 87"/>
                <a:gd name="T8" fmla="*/ 2147483647 w 61"/>
                <a:gd name="T9" fmla="*/ 2147483647 h 87"/>
                <a:gd name="T10" fmla="*/ 2147483647 w 61"/>
                <a:gd name="T11" fmla="*/ 2147483647 h 87"/>
                <a:gd name="T12" fmla="*/ 2147483647 w 61"/>
                <a:gd name="T13" fmla="*/ 2147483647 h 87"/>
                <a:gd name="T14" fmla="*/ 2147483647 w 61"/>
                <a:gd name="T15" fmla="*/ 2147483647 h 87"/>
                <a:gd name="T16" fmla="*/ 2147483647 w 61"/>
                <a:gd name="T17" fmla="*/ 2147483647 h 87"/>
                <a:gd name="T18" fmla="*/ 2147483647 w 61"/>
                <a:gd name="T19" fmla="*/ 2147483647 h 87"/>
                <a:gd name="T20" fmla="*/ 0 w 61"/>
                <a:gd name="T21" fmla="*/ 2147483647 h 87"/>
                <a:gd name="T22" fmla="*/ 2147483647 w 61"/>
                <a:gd name="T23" fmla="*/ 2147483647 h 87"/>
                <a:gd name="T24" fmla="*/ 2147483647 w 61"/>
                <a:gd name="T25" fmla="*/ 2147483647 h 87"/>
                <a:gd name="T26" fmla="*/ 2147483647 w 61"/>
                <a:gd name="T27" fmla="*/ 0 h 87"/>
                <a:gd name="T28" fmla="*/ 2147483647 w 61"/>
                <a:gd name="T29" fmla="*/ 2147483647 h 87"/>
                <a:gd name="T30" fmla="*/ 2147483647 w 61"/>
                <a:gd name="T31" fmla="*/ 0 h 87"/>
                <a:gd name="T32" fmla="*/ 2147483647 w 61"/>
                <a:gd name="T33" fmla="*/ 2147483647 h 87"/>
                <a:gd name="T34" fmla="*/ 2147483647 w 61"/>
                <a:gd name="T35" fmla="*/ 2147483647 h 87"/>
                <a:gd name="T36" fmla="*/ 2147483647 w 61"/>
                <a:gd name="T37" fmla="*/ 2147483647 h 87"/>
                <a:gd name="T38" fmla="*/ 2147483647 w 61"/>
                <a:gd name="T39" fmla="*/ 2147483647 h 87"/>
                <a:gd name="T40" fmla="*/ 2147483647 w 61"/>
                <a:gd name="T41" fmla="*/ 2147483647 h 87"/>
                <a:gd name="T42" fmla="*/ 2147483647 w 61"/>
                <a:gd name="T43" fmla="*/ 2147483647 h 87"/>
                <a:gd name="T44" fmla="*/ 2147483647 w 61"/>
                <a:gd name="T45" fmla="*/ 2147483647 h 87"/>
                <a:gd name="T46" fmla="*/ 2147483647 w 61"/>
                <a:gd name="T47" fmla="*/ 2147483647 h 87"/>
                <a:gd name="T48" fmla="*/ 2147483647 w 61"/>
                <a:gd name="T49" fmla="*/ 2147483647 h 87"/>
                <a:gd name="T50" fmla="*/ 2147483647 w 61"/>
                <a:gd name="T51" fmla="*/ 2147483647 h 87"/>
                <a:gd name="T52" fmla="*/ 2147483647 w 61"/>
                <a:gd name="T53" fmla="*/ 2147483647 h 87"/>
                <a:gd name="T54" fmla="*/ 2147483647 w 61"/>
                <a:gd name="T55" fmla="*/ 2147483647 h 87"/>
                <a:gd name="T56" fmla="*/ 2147483647 w 61"/>
                <a:gd name="T57" fmla="*/ 2147483647 h 87"/>
                <a:gd name="T58" fmla="*/ 2147483647 w 61"/>
                <a:gd name="T59" fmla="*/ 2147483647 h 87"/>
                <a:gd name="T60" fmla="*/ 2147483647 w 61"/>
                <a:gd name="T61" fmla="*/ 2147483647 h 87"/>
                <a:gd name="T62" fmla="*/ 2147483647 w 61"/>
                <a:gd name="T63" fmla="*/ 2147483647 h 87"/>
                <a:gd name="T64" fmla="*/ 2147483647 w 61"/>
                <a:gd name="T65" fmla="*/ 2147483647 h 87"/>
                <a:gd name="T66" fmla="*/ 2147483647 w 61"/>
                <a:gd name="T67" fmla="*/ 2147483647 h 87"/>
                <a:gd name="T68" fmla="*/ 2147483647 w 61"/>
                <a:gd name="T69" fmla="*/ 2147483647 h 87"/>
                <a:gd name="T70" fmla="*/ 2147483647 w 61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"/>
                <a:gd name="T109" fmla="*/ 0 h 87"/>
                <a:gd name="T110" fmla="*/ 61 w 61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" h="87">
                  <a:moveTo>
                    <a:pt x="3" y="66"/>
                  </a:moveTo>
                  <a:lnTo>
                    <a:pt x="22" y="68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8" y="75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" y="73"/>
                  </a:lnTo>
                  <a:lnTo>
                    <a:pt x="43" y="71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5" y="61"/>
                  </a:lnTo>
                  <a:lnTo>
                    <a:pt x="45" y="52"/>
                  </a:lnTo>
                  <a:lnTo>
                    <a:pt x="40" y="57"/>
                  </a:lnTo>
                  <a:lnTo>
                    <a:pt x="33" y="61"/>
                  </a:lnTo>
                  <a:lnTo>
                    <a:pt x="26" y="63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2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3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61" y="56"/>
                  </a:lnTo>
                  <a:lnTo>
                    <a:pt x="61" y="63"/>
                  </a:lnTo>
                  <a:lnTo>
                    <a:pt x="61" y="68"/>
                  </a:lnTo>
                  <a:lnTo>
                    <a:pt x="59" y="71"/>
                  </a:lnTo>
                  <a:lnTo>
                    <a:pt x="57" y="77"/>
                  </a:lnTo>
                  <a:lnTo>
                    <a:pt x="54" y="80"/>
                  </a:lnTo>
                  <a:lnTo>
                    <a:pt x="50" y="84"/>
                  </a:lnTo>
                  <a:lnTo>
                    <a:pt x="45" y="85"/>
                  </a:lnTo>
                  <a:lnTo>
                    <a:pt x="40" y="87"/>
                  </a:lnTo>
                  <a:lnTo>
                    <a:pt x="31" y="87"/>
                  </a:lnTo>
                  <a:lnTo>
                    <a:pt x="22" y="87"/>
                  </a:lnTo>
                  <a:lnTo>
                    <a:pt x="15" y="85"/>
                  </a:lnTo>
                  <a:lnTo>
                    <a:pt x="10" y="82"/>
                  </a:lnTo>
                  <a:lnTo>
                    <a:pt x="5" y="78"/>
                  </a:lnTo>
                  <a:lnTo>
                    <a:pt x="3" y="73"/>
                  </a:lnTo>
                  <a:lnTo>
                    <a:pt x="3" y="68"/>
                  </a:lnTo>
                  <a:lnTo>
                    <a:pt x="3" y="66"/>
                  </a:lnTo>
                  <a:close/>
                  <a:moveTo>
                    <a:pt x="17" y="31"/>
                  </a:moveTo>
                  <a:lnTo>
                    <a:pt x="17" y="36"/>
                  </a:lnTo>
                  <a:lnTo>
                    <a:pt x="19" y="42"/>
                  </a:lnTo>
                  <a:lnTo>
                    <a:pt x="21" y="45"/>
                  </a:lnTo>
                  <a:lnTo>
                    <a:pt x="24" y="49"/>
                  </a:lnTo>
                  <a:lnTo>
                    <a:pt x="29" y="50"/>
                  </a:lnTo>
                  <a:lnTo>
                    <a:pt x="36" y="49"/>
                  </a:lnTo>
                  <a:lnTo>
                    <a:pt x="40" y="45"/>
                  </a:lnTo>
                  <a:lnTo>
                    <a:pt x="43" y="42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42" y="15"/>
                  </a:lnTo>
                  <a:lnTo>
                    <a:pt x="36" y="12"/>
                  </a:lnTo>
                  <a:lnTo>
                    <a:pt x="31" y="12"/>
                  </a:lnTo>
                  <a:lnTo>
                    <a:pt x="24" y="12"/>
                  </a:lnTo>
                  <a:lnTo>
                    <a:pt x="21" y="15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5" name="Freeform 77"/>
            <p:cNvSpPr>
              <a:spLocks noEditPoints="1"/>
            </p:cNvSpPr>
            <p:nvPr/>
          </p:nvSpPr>
          <p:spPr bwMode="auto">
            <a:xfrm>
              <a:off x="3113088" y="3779838"/>
              <a:ext cx="122237" cy="123825"/>
            </a:xfrm>
            <a:custGeom>
              <a:avLst/>
              <a:gdLst>
                <a:gd name="T0" fmla="*/ 0 w 65"/>
                <a:gd name="T1" fmla="*/ 2147483647 h 65"/>
                <a:gd name="T2" fmla="*/ 0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0 h 65"/>
                <a:gd name="T12" fmla="*/ 2147483647 w 65"/>
                <a:gd name="T13" fmla="*/ 0 h 65"/>
                <a:gd name="T14" fmla="*/ 2147483647 w 65"/>
                <a:gd name="T15" fmla="*/ 0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2147483647 w 65"/>
                <a:gd name="T33" fmla="*/ 2147483647 h 65"/>
                <a:gd name="T34" fmla="*/ 2147483647 w 65"/>
                <a:gd name="T35" fmla="*/ 2147483647 h 65"/>
                <a:gd name="T36" fmla="*/ 2147483647 w 65"/>
                <a:gd name="T37" fmla="*/ 2147483647 h 65"/>
                <a:gd name="T38" fmla="*/ 2147483647 w 65"/>
                <a:gd name="T39" fmla="*/ 2147483647 h 65"/>
                <a:gd name="T40" fmla="*/ 2147483647 w 65"/>
                <a:gd name="T41" fmla="*/ 2147483647 h 65"/>
                <a:gd name="T42" fmla="*/ 2147483647 w 65"/>
                <a:gd name="T43" fmla="*/ 2147483647 h 65"/>
                <a:gd name="T44" fmla="*/ 2147483647 w 65"/>
                <a:gd name="T45" fmla="*/ 2147483647 h 65"/>
                <a:gd name="T46" fmla="*/ 2147483647 w 65"/>
                <a:gd name="T47" fmla="*/ 2147483647 h 65"/>
                <a:gd name="T48" fmla="*/ 2147483647 w 65"/>
                <a:gd name="T49" fmla="*/ 2147483647 h 65"/>
                <a:gd name="T50" fmla="*/ 0 w 65"/>
                <a:gd name="T51" fmla="*/ 2147483647 h 65"/>
                <a:gd name="T52" fmla="*/ 0 w 65"/>
                <a:gd name="T53" fmla="*/ 2147483647 h 65"/>
                <a:gd name="T54" fmla="*/ 2147483647 w 65"/>
                <a:gd name="T55" fmla="*/ 2147483647 h 65"/>
                <a:gd name="T56" fmla="*/ 2147483647 w 65"/>
                <a:gd name="T57" fmla="*/ 2147483647 h 65"/>
                <a:gd name="T58" fmla="*/ 2147483647 w 65"/>
                <a:gd name="T59" fmla="*/ 2147483647 h 65"/>
                <a:gd name="T60" fmla="*/ 2147483647 w 65"/>
                <a:gd name="T61" fmla="*/ 2147483647 h 65"/>
                <a:gd name="T62" fmla="*/ 2147483647 w 65"/>
                <a:gd name="T63" fmla="*/ 2147483647 h 65"/>
                <a:gd name="T64" fmla="*/ 2147483647 w 65"/>
                <a:gd name="T65" fmla="*/ 2147483647 h 65"/>
                <a:gd name="T66" fmla="*/ 2147483647 w 65"/>
                <a:gd name="T67" fmla="*/ 2147483647 h 65"/>
                <a:gd name="T68" fmla="*/ 2147483647 w 65"/>
                <a:gd name="T69" fmla="*/ 2147483647 h 65"/>
                <a:gd name="T70" fmla="*/ 2147483647 w 65"/>
                <a:gd name="T71" fmla="*/ 2147483647 h 65"/>
                <a:gd name="T72" fmla="*/ 2147483647 w 65"/>
                <a:gd name="T73" fmla="*/ 2147483647 h 65"/>
                <a:gd name="T74" fmla="*/ 2147483647 w 65"/>
                <a:gd name="T75" fmla="*/ 2147483647 h 65"/>
                <a:gd name="T76" fmla="*/ 2147483647 w 65"/>
                <a:gd name="T77" fmla="*/ 2147483647 h 65"/>
                <a:gd name="T78" fmla="*/ 2147483647 w 65"/>
                <a:gd name="T79" fmla="*/ 2147483647 h 65"/>
                <a:gd name="T80" fmla="*/ 2147483647 w 65"/>
                <a:gd name="T81" fmla="*/ 2147483647 h 65"/>
                <a:gd name="T82" fmla="*/ 2147483647 w 65"/>
                <a:gd name="T83" fmla="*/ 2147483647 h 65"/>
                <a:gd name="T84" fmla="*/ 2147483647 w 65"/>
                <a:gd name="T85" fmla="*/ 2147483647 h 65"/>
                <a:gd name="T86" fmla="*/ 2147483647 w 65"/>
                <a:gd name="T87" fmla="*/ 2147483647 h 65"/>
                <a:gd name="T88" fmla="*/ 2147483647 w 65"/>
                <a:gd name="T89" fmla="*/ 2147483647 h 65"/>
                <a:gd name="T90" fmla="*/ 2147483647 w 65"/>
                <a:gd name="T91" fmla="*/ 2147483647 h 65"/>
                <a:gd name="T92" fmla="*/ 2147483647 w 65"/>
                <a:gd name="T93" fmla="*/ 2147483647 h 65"/>
                <a:gd name="T94" fmla="*/ 2147483647 w 65"/>
                <a:gd name="T95" fmla="*/ 2147483647 h 65"/>
                <a:gd name="T96" fmla="*/ 2147483647 w 65"/>
                <a:gd name="T97" fmla="*/ 2147483647 h 65"/>
                <a:gd name="T98" fmla="*/ 2147483647 w 65"/>
                <a:gd name="T99" fmla="*/ 2147483647 h 65"/>
                <a:gd name="T100" fmla="*/ 2147483647 w 65"/>
                <a:gd name="T101" fmla="*/ 2147483647 h 65"/>
                <a:gd name="T102" fmla="*/ 2147483647 w 65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5"/>
                <a:gd name="T158" fmla="*/ 65 w 65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5">
                  <a:moveTo>
                    <a:pt x="0" y="32"/>
                  </a:moveTo>
                  <a:lnTo>
                    <a:pt x="0" y="23"/>
                  </a:lnTo>
                  <a:lnTo>
                    <a:pt x="3" y="16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4"/>
                  </a:lnTo>
                  <a:lnTo>
                    <a:pt x="54" y="9"/>
                  </a:lnTo>
                  <a:lnTo>
                    <a:pt x="59" y="16"/>
                  </a:lnTo>
                  <a:lnTo>
                    <a:pt x="63" y="23"/>
                  </a:lnTo>
                  <a:lnTo>
                    <a:pt x="65" y="32"/>
                  </a:lnTo>
                  <a:lnTo>
                    <a:pt x="63" y="40"/>
                  </a:lnTo>
                  <a:lnTo>
                    <a:pt x="59" y="47"/>
                  </a:lnTo>
                  <a:lnTo>
                    <a:pt x="54" y="54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1" y="65"/>
                  </a:lnTo>
                  <a:lnTo>
                    <a:pt x="23" y="63"/>
                  </a:lnTo>
                  <a:lnTo>
                    <a:pt x="16" y="60"/>
                  </a:lnTo>
                  <a:lnTo>
                    <a:pt x="10" y="58"/>
                  </a:lnTo>
                  <a:lnTo>
                    <a:pt x="7" y="53"/>
                  </a:lnTo>
                  <a:lnTo>
                    <a:pt x="3" y="49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close/>
                  <a:moveTo>
                    <a:pt x="16" y="32"/>
                  </a:moveTo>
                  <a:lnTo>
                    <a:pt x="16" y="37"/>
                  </a:lnTo>
                  <a:lnTo>
                    <a:pt x="17" y="42"/>
                  </a:lnTo>
                  <a:lnTo>
                    <a:pt x="19" y="46"/>
                  </a:lnTo>
                  <a:lnTo>
                    <a:pt x="23" y="49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4" y="46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7" y="32"/>
                  </a:lnTo>
                  <a:lnTo>
                    <a:pt x="47" y="26"/>
                  </a:lnTo>
                  <a:lnTo>
                    <a:pt x="45" y="21"/>
                  </a:lnTo>
                  <a:lnTo>
                    <a:pt x="44" y="18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6" name="Freeform 78"/>
            <p:cNvSpPr>
              <a:spLocks/>
            </p:cNvSpPr>
            <p:nvPr/>
          </p:nvSpPr>
          <p:spPr bwMode="auto">
            <a:xfrm>
              <a:off x="2351088" y="3876675"/>
              <a:ext cx="231775" cy="233363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7" y="117"/>
                  </a:lnTo>
                  <a:lnTo>
                    <a:pt x="61" y="123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7" name="Freeform 79"/>
            <p:cNvSpPr>
              <a:spLocks/>
            </p:cNvSpPr>
            <p:nvPr/>
          </p:nvSpPr>
          <p:spPr bwMode="auto">
            <a:xfrm>
              <a:off x="2967038" y="4332288"/>
              <a:ext cx="231775" cy="233362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7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3" y="86"/>
                  </a:lnTo>
                  <a:lnTo>
                    <a:pt x="17" y="105"/>
                  </a:lnTo>
                  <a:lnTo>
                    <a:pt x="37" y="117"/>
                  </a:lnTo>
                  <a:lnTo>
                    <a:pt x="61" y="123"/>
                  </a:lnTo>
                  <a:lnTo>
                    <a:pt x="84" y="117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8" name="Freeform 80"/>
            <p:cNvSpPr>
              <a:spLocks/>
            </p:cNvSpPr>
            <p:nvPr/>
          </p:nvSpPr>
          <p:spPr bwMode="auto">
            <a:xfrm>
              <a:off x="2078038" y="3454400"/>
              <a:ext cx="114300" cy="122238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2147483647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0 h 64"/>
                <a:gd name="T26" fmla="*/ 2147483647 w 60"/>
                <a:gd name="T27" fmla="*/ 2147483647 h 64"/>
                <a:gd name="T28" fmla="*/ 2147483647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2147483647 h 64"/>
                <a:gd name="T40" fmla="*/ 2147483647 w 60"/>
                <a:gd name="T41" fmla="*/ 2147483647 h 64"/>
                <a:gd name="T42" fmla="*/ 2147483647 w 60"/>
                <a:gd name="T43" fmla="*/ 2147483647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2147483647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0 w 60"/>
                <a:gd name="T63" fmla="*/ 2147483647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64"/>
                <a:gd name="T98" fmla="*/ 60 w 60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64">
                  <a:moveTo>
                    <a:pt x="0" y="45"/>
                  </a:moveTo>
                  <a:lnTo>
                    <a:pt x="16" y="43"/>
                  </a:lnTo>
                  <a:lnTo>
                    <a:pt x="18" y="47"/>
                  </a:lnTo>
                  <a:lnTo>
                    <a:pt x="21" y="50"/>
                  </a:lnTo>
                  <a:lnTo>
                    <a:pt x="25" y="52"/>
                  </a:lnTo>
                  <a:lnTo>
                    <a:pt x="30" y="52"/>
                  </a:lnTo>
                  <a:lnTo>
                    <a:pt x="37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11" y="33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9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6" y="17"/>
                  </a:lnTo>
                  <a:lnTo>
                    <a:pt x="41" y="21"/>
                  </a:lnTo>
                  <a:lnTo>
                    <a:pt x="39" y="17"/>
                  </a:lnTo>
                  <a:lnTo>
                    <a:pt x="37" y="15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3" y="22"/>
                  </a:lnTo>
                  <a:lnTo>
                    <a:pt x="28" y="22"/>
                  </a:lnTo>
                  <a:lnTo>
                    <a:pt x="35" y="24"/>
                  </a:lnTo>
                  <a:lnTo>
                    <a:pt x="44" y="28"/>
                  </a:lnTo>
                  <a:lnTo>
                    <a:pt x="49" y="29"/>
                  </a:lnTo>
                  <a:lnTo>
                    <a:pt x="55" y="33"/>
                  </a:lnTo>
                  <a:lnTo>
                    <a:pt x="56" y="35"/>
                  </a:lnTo>
                  <a:lnTo>
                    <a:pt x="58" y="40"/>
                  </a:lnTo>
                  <a:lnTo>
                    <a:pt x="60" y="45"/>
                  </a:lnTo>
                  <a:lnTo>
                    <a:pt x="58" y="50"/>
                  </a:lnTo>
                  <a:lnTo>
                    <a:pt x="56" y="54"/>
                  </a:lnTo>
                  <a:lnTo>
                    <a:pt x="51" y="59"/>
                  </a:lnTo>
                  <a:lnTo>
                    <a:pt x="46" y="63"/>
                  </a:lnTo>
                  <a:lnTo>
                    <a:pt x="39" y="64"/>
                  </a:lnTo>
                  <a:lnTo>
                    <a:pt x="30" y="64"/>
                  </a:lnTo>
                  <a:lnTo>
                    <a:pt x="23" y="64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9" name="Freeform 81"/>
            <p:cNvSpPr>
              <a:spLocks noEditPoints="1"/>
            </p:cNvSpPr>
            <p:nvPr/>
          </p:nvSpPr>
          <p:spPr bwMode="auto">
            <a:xfrm>
              <a:off x="4784725" y="4632325"/>
              <a:ext cx="112713" cy="120650"/>
            </a:xfrm>
            <a:custGeom>
              <a:avLst/>
              <a:gdLst>
                <a:gd name="T0" fmla="*/ 2147483647 w 59"/>
                <a:gd name="T1" fmla="*/ 2147483647 h 64"/>
                <a:gd name="T2" fmla="*/ 2147483647 w 59"/>
                <a:gd name="T3" fmla="*/ 2147483647 h 64"/>
                <a:gd name="T4" fmla="*/ 2147483647 w 59"/>
                <a:gd name="T5" fmla="*/ 2147483647 h 64"/>
                <a:gd name="T6" fmla="*/ 2147483647 w 59"/>
                <a:gd name="T7" fmla="*/ 2147483647 h 64"/>
                <a:gd name="T8" fmla="*/ 2147483647 w 59"/>
                <a:gd name="T9" fmla="*/ 2147483647 h 64"/>
                <a:gd name="T10" fmla="*/ 2147483647 w 59"/>
                <a:gd name="T11" fmla="*/ 2147483647 h 64"/>
                <a:gd name="T12" fmla="*/ 2147483647 w 59"/>
                <a:gd name="T13" fmla="*/ 2147483647 h 64"/>
                <a:gd name="T14" fmla="*/ 2147483647 w 59"/>
                <a:gd name="T15" fmla="*/ 2147483647 h 64"/>
                <a:gd name="T16" fmla="*/ 2147483647 w 59"/>
                <a:gd name="T17" fmla="*/ 2147483647 h 64"/>
                <a:gd name="T18" fmla="*/ 2147483647 w 59"/>
                <a:gd name="T19" fmla="*/ 2147483647 h 64"/>
                <a:gd name="T20" fmla="*/ 2147483647 w 59"/>
                <a:gd name="T21" fmla="*/ 2147483647 h 64"/>
                <a:gd name="T22" fmla="*/ 2147483647 w 59"/>
                <a:gd name="T23" fmla="*/ 2147483647 h 64"/>
                <a:gd name="T24" fmla="*/ 2147483647 w 59"/>
                <a:gd name="T25" fmla="*/ 2147483647 h 64"/>
                <a:gd name="T26" fmla="*/ 2147483647 w 59"/>
                <a:gd name="T27" fmla="*/ 2147483647 h 64"/>
                <a:gd name="T28" fmla="*/ 0 w 59"/>
                <a:gd name="T29" fmla="*/ 2147483647 h 64"/>
                <a:gd name="T30" fmla="*/ 2147483647 w 59"/>
                <a:gd name="T31" fmla="*/ 2147483647 h 64"/>
                <a:gd name="T32" fmla="*/ 2147483647 w 59"/>
                <a:gd name="T33" fmla="*/ 2147483647 h 64"/>
                <a:gd name="T34" fmla="*/ 2147483647 w 59"/>
                <a:gd name="T35" fmla="*/ 2147483647 h 64"/>
                <a:gd name="T36" fmla="*/ 2147483647 w 59"/>
                <a:gd name="T37" fmla="*/ 2147483647 h 64"/>
                <a:gd name="T38" fmla="*/ 2147483647 w 59"/>
                <a:gd name="T39" fmla="*/ 2147483647 h 64"/>
                <a:gd name="T40" fmla="*/ 2147483647 w 59"/>
                <a:gd name="T41" fmla="*/ 0 h 64"/>
                <a:gd name="T42" fmla="*/ 2147483647 w 59"/>
                <a:gd name="T43" fmla="*/ 2147483647 h 64"/>
                <a:gd name="T44" fmla="*/ 2147483647 w 59"/>
                <a:gd name="T45" fmla="*/ 2147483647 h 64"/>
                <a:gd name="T46" fmla="*/ 2147483647 w 59"/>
                <a:gd name="T47" fmla="*/ 2147483647 h 64"/>
                <a:gd name="T48" fmla="*/ 2147483647 w 59"/>
                <a:gd name="T49" fmla="*/ 2147483647 h 64"/>
                <a:gd name="T50" fmla="*/ 2147483647 w 59"/>
                <a:gd name="T51" fmla="*/ 2147483647 h 64"/>
                <a:gd name="T52" fmla="*/ 2147483647 w 59"/>
                <a:gd name="T53" fmla="*/ 2147483647 h 64"/>
                <a:gd name="T54" fmla="*/ 2147483647 w 59"/>
                <a:gd name="T55" fmla="*/ 2147483647 h 64"/>
                <a:gd name="T56" fmla="*/ 2147483647 w 59"/>
                <a:gd name="T57" fmla="*/ 2147483647 h 64"/>
                <a:gd name="T58" fmla="*/ 2147483647 w 59"/>
                <a:gd name="T59" fmla="*/ 2147483647 h 64"/>
                <a:gd name="T60" fmla="*/ 2147483647 w 59"/>
                <a:gd name="T61" fmla="*/ 2147483647 h 64"/>
                <a:gd name="T62" fmla="*/ 2147483647 w 59"/>
                <a:gd name="T63" fmla="*/ 2147483647 h 64"/>
                <a:gd name="T64" fmla="*/ 2147483647 w 59"/>
                <a:gd name="T65" fmla="*/ 2147483647 h 64"/>
                <a:gd name="T66" fmla="*/ 2147483647 w 59"/>
                <a:gd name="T67" fmla="*/ 2147483647 h 64"/>
                <a:gd name="T68" fmla="*/ 2147483647 w 59"/>
                <a:gd name="T69" fmla="*/ 2147483647 h 64"/>
                <a:gd name="T70" fmla="*/ 2147483647 w 59"/>
                <a:gd name="T71" fmla="*/ 2147483647 h 64"/>
                <a:gd name="T72" fmla="*/ 2147483647 w 59"/>
                <a:gd name="T73" fmla="*/ 2147483647 h 64"/>
                <a:gd name="T74" fmla="*/ 2147483647 w 59"/>
                <a:gd name="T75" fmla="*/ 2147483647 h 64"/>
                <a:gd name="T76" fmla="*/ 2147483647 w 59"/>
                <a:gd name="T77" fmla="*/ 2147483647 h 64"/>
                <a:gd name="T78" fmla="*/ 2147483647 w 59"/>
                <a:gd name="T79" fmla="*/ 2147483647 h 64"/>
                <a:gd name="T80" fmla="*/ 2147483647 w 59"/>
                <a:gd name="T81" fmla="*/ 2147483647 h 64"/>
                <a:gd name="T82" fmla="*/ 2147483647 w 59"/>
                <a:gd name="T83" fmla="*/ 2147483647 h 64"/>
                <a:gd name="T84" fmla="*/ 2147483647 w 59"/>
                <a:gd name="T85" fmla="*/ 2147483647 h 64"/>
                <a:gd name="T86" fmla="*/ 2147483647 w 59"/>
                <a:gd name="T87" fmla="*/ 2147483647 h 64"/>
                <a:gd name="T88" fmla="*/ 2147483647 w 59"/>
                <a:gd name="T89" fmla="*/ 2147483647 h 64"/>
                <a:gd name="T90" fmla="*/ 2147483647 w 59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"/>
                <a:gd name="T139" fmla="*/ 0 h 64"/>
                <a:gd name="T140" fmla="*/ 59 w 59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" h="64">
                  <a:moveTo>
                    <a:pt x="42" y="43"/>
                  </a:moveTo>
                  <a:lnTo>
                    <a:pt x="58" y="45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4"/>
                  </a:lnTo>
                  <a:lnTo>
                    <a:pt x="30" y="64"/>
                  </a:lnTo>
                  <a:lnTo>
                    <a:pt x="23" y="64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7" y="54"/>
                  </a:lnTo>
                  <a:lnTo>
                    <a:pt x="3" y="49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5" y="3"/>
                  </a:lnTo>
                  <a:lnTo>
                    <a:pt x="51" y="8"/>
                  </a:lnTo>
                  <a:lnTo>
                    <a:pt x="58" y="21"/>
                  </a:lnTo>
                  <a:lnTo>
                    <a:pt x="59" y="36"/>
                  </a:lnTo>
                  <a:lnTo>
                    <a:pt x="16" y="36"/>
                  </a:lnTo>
                  <a:lnTo>
                    <a:pt x="17" y="43"/>
                  </a:lnTo>
                  <a:lnTo>
                    <a:pt x="21" y="49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3"/>
                  </a:lnTo>
                  <a:close/>
                  <a:moveTo>
                    <a:pt x="42" y="28"/>
                  </a:moveTo>
                  <a:lnTo>
                    <a:pt x="42" y="22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17" y="21"/>
                  </a:lnTo>
                  <a:lnTo>
                    <a:pt x="17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0" name="Freeform 82"/>
            <p:cNvSpPr>
              <a:spLocks/>
            </p:cNvSpPr>
            <p:nvPr/>
          </p:nvSpPr>
          <p:spPr bwMode="auto">
            <a:xfrm>
              <a:off x="4003675" y="3919538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2" y="0"/>
                  </a:lnTo>
                  <a:lnTo>
                    <a:pt x="37" y="3"/>
                  </a:lnTo>
                  <a:lnTo>
                    <a:pt x="18" y="17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4"/>
                  </a:lnTo>
                  <a:lnTo>
                    <a:pt x="18" y="103"/>
                  </a:lnTo>
                  <a:lnTo>
                    <a:pt x="37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8" y="84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1" name="Freeform 83"/>
            <p:cNvSpPr>
              <a:spLocks/>
            </p:cNvSpPr>
            <p:nvPr/>
          </p:nvSpPr>
          <p:spPr bwMode="auto">
            <a:xfrm>
              <a:off x="4618038" y="3919538"/>
              <a:ext cx="233362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2" y="0"/>
                  </a:lnTo>
                  <a:lnTo>
                    <a:pt x="37" y="3"/>
                  </a:lnTo>
                  <a:lnTo>
                    <a:pt x="18" y="17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4"/>
                  </a:lnTo>
                  <a:lnTo>
                    <a:pt x="18" y="103"/>
                  </a:lnTo>
                  <a:lnTo>
                    <a:pt x="37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8" y="84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2" name="Freeform 84"/>
            <p:cNvSpPr>
              <a:spLocks noEditPoints="1"/>
            </p:cNvSpPr>
            <p:nvPr/>
          </p:nvSpPr>
          <p:spPr bwMode="auto">
            <a:xfrm>
              <a:off x="3714750" y="3881438"/>
              <a:ext cx="123825" cy="123825"/>
            </a:xfrm>
            <a:custGeom>
              <a:avLst/>
              <a:gdLst>
                <a:gd name="T0" fmla="*/ 0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0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2147483647 w 65"/>
                <a:gd name="T33" fmla="*/ 2147483647 h 65"/>
                <a:gd name="T34" fmla="*/ 2147483647 w 65"/>
                <a:gd name="T35" fmla="*/ 2147483647 h 65"/>
                <a:gd name="T36" fmla="*/ 2147483647 w 65"/>
                <a:gd name="T37" fmla="*/ 2147483647 h 65"/>
                <a:gd name="T38" fmla="*/ 2147483647 w 65"/>
                <a:gd name="T39" fmla="*/ 2147483647 h 65"/>
                <a:gd name="T40" fmla="*/ 2147483647 w 65"/>
                <a:gd name="T41" fmla="*/ 2147483647 h 65"/>
                <a:gd name="T42" fmla="*/ 2147483647 w 65"/>
                <a:gd name="T43" fmla="*/ 2147483647 h 65"/>
                <a:gd name="T44" fmla="*/ 2147483647 w 65"/>
                <a:gd name="T45" fmla="*/ 2147483647 h 65"/>
                <a:gd name="T46" fmla="*/ 2147483647 w 65"/>
                <a:gd name="T47" fmla="*/ 2147483647 h 65"/>
                <a:gd name="T48" fmla="*/ 2147483647 w 65"/>
                <a:gd name="T49" fmla="*/ 2147483647 h 65"/>
                <a:gd name="T50" fmla="*/ 0 w 65"/>
                <a:gd name="T51" fmla="*/ 2147483647 h 65"/>
                <a:gd name="T52" fmla="*/ 0 w 65"/>
                <a:gd name="T53" fmla="*/ 2147483647 h 65"/>
                <a:gd name="T54" fmla="*/ 2147483647 w 65"/>
                <a:gd name="T55" fmla="*/ 2147483647 h 65"/>
                <a:gd name="T56" fmla="*/ 2147483647 w 65"/>
                <a:gd name="T57" fmla="*/ 2147483647 h 65"/>
                <a:gd name="T58" fmla="*/ 2147483647 w 65"/>
                <a:gd name="T59" fmla="*/ 2147483647 h 65"/>
                <a:gd name="T60" fmla="*/ 2147483647 w 65"/>
                <a:gd name="T61" fmla="*/ 2147483647 h 65"/>
                <a:gd name="T62" fmla="*/ 2147483647 w 65"/>
                <a:gd name="T63" fmla="*/ 2147483647 h 65"/>
                <a:gd name="T64" fmla="*/ 2147483647 w 65"/>
                <a:gd name="T65" fmla="*/ 2147483647 h 65"/>
                <a:gd name="T66" fmla="*/ 2147483647 w 65"/>
                <a:gd name="T67" fmla="*/ 2147483647 h 65"/>
                <a:gd name="T68" fmla="*/ 2147483647 w 65"/>
                <a:gd name="T69" fmla="*/ 2147483647 h 65"/>
                <a:gd name="T70" fmla="*/ 2147483647 w 65"/>
                <a:gd name="T71" fmla="*/ 2147483647 h 65"/>
                <a:gd name="T72" fmla="*/ 2147483647 w 65"/>
                <a:gd name="T73" fmla="*/ 2147483647 h 65"/>
                <a:gd name="T74" fmla="*/ 2147483647 w 65"/>
                <a:gd name="T75" fmla="*/ 2147483647 h 65"/>
                <a:gd name="T76" fmla="*/ 2147483647 w 65"/>
                <a:gd name="T77" fmla="*/ 2147483647 h 65"/>
                <a:gd name="T78" fmla="*/ 2147483647 w 65"/>
                <a:gd name="T79" fmla="*/ 2147483647 h 65"/>
                <a:gd name="T80" fmla="*/ 2147483647 w 65"/>
                <a:gd name="T81" fmla="*/ 2147483647 h 65"/>
                <a:gd name="T82" fmla="*/ 2147483647 w 65"/>
                <a:gd name="T83" fmla="*/ 2147483647 h 65"/>
                <a:gd name="T84" fmla="*/ 2147483647 w 65"/>
                <a:gd name="T85" fmla="*/ 2147483647 h 65"/>
                <a:gd name="T86" fmla="*/ 2147483647 w 65"/>
                <a:gd name="T87" fmla="*/ 2147483647 h 65"/>
                <a:gd name="T88" fmla="*/ 2147483647 w 65"/>
                <a:gd name="T89" fmla="*/ 2147483647 h 65"/>
                <a:gd name="T90" fmla="*/ 2147483647 w 65"/>
                <a:gd name="T91" fmla="*/ 2147483647 h 65"/>
                <a:gd name="T92" fmla="*/ 2147483647 w 65"/>
                <a:gd name="T93" fmla="*/ 2147483647 h 65"/>
                <a:gd name="T94" fmla="*/ 2147483647 w 65"/>
                <a:gd name="T95" fmla="*/ 2147483647 h 65"/>
                <a:gd name="T96" fmla="*/ 2147483647 w 65"/>
                <a:gd name="T97" fmla="*/ 2147483647 h 65"/>
                <a:gd name="T98" fmla="*/ 2147483647 w 65"/>
                <a:gd name="T99" fmla="*/ 2147483647 h 65"/>
                <a:gd name="T100" fmla="*/ 2147483647 w 65"/>
                <a:gd name="T101" fmla="*/ 2147483647 h 65"/>
                <a:gd name="T102" fmla="*/ 2147483647 w 65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5"/>
                <a:gd name="T158" fmla="*/ 65 w 65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5">
                  <a:moveTo>
                    <a:pt x="0" y="32"/>
                  </a:moveTo>
                  <a:lnTo>
                    <a:pt x="2" y="25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6"/>
                  </a:lnTo>
                  <a:lnTo>
                    <a:pt x="56" y="11"/>
                  </a:lnTo>
                  <a:lnTo>
                    <a:pt x="61" y="16"/>
                  </a:lnTo>
                  <a:lnTo>
                    <a:pt x="65" y="25"/>
                  </a:lnTo>
                  <a:lnTo>
                    <a:pt x="65" y="34"/>
                  </a:lnTo>
                  <a:lnTo>
                    <a:pt x="65" y="43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49" y="62"/>
                  </a:lnTo>
                  <a:lnTo>
                    <a:pt x="42" y="65"/>
                  </a:lnTo>
                  <a:lnTo>
                    <a:pt x="33" y="65"/>
                  </a:lnTo>
                  <a:lnTo>
                    <a:pt x="24" y="65"/>
                  </a:lnTo>
                  <a:lnTo>
                    <a:pt x="16" y="62"/>
                  </a:lnTo>
                  <a:lnTo>
                    <a:pt x="12" y="58"/>
                  </a:lnTo>
                  <a:lnTo>
                    <a:pt x="7" y="55"/>
                  </a:lnTo>
                  <a:lnTo>
                    <a:pt x="5" y="51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2"/>
                  </a:lnTo>
                  <a:close/>
                  <a:moveTo>
                    <a:pt x="16" y="34"/>
                  </a:moveTo>
                  <a:lnTo>
                    <a:pt x="17" y="39"/>
                  </a:lnTo>
                  <a:lnTo>
                    <a:pt x="19" y="44"/>
                  </a:lnTo>
                  <a:lnTo>
                    <a:pt x="21" y="48"/>
                  </a:lnTo>
                  <a:lnTo>
                    <a:pt x="24" y="51"/>
                  </a:lnTo>
                  <a:lnTo>
                    <a:pt x="28" y="53"/>
                  </a:lnTo>
                  <a:lnTo>
                    <a:pt x="33" y="53"/>
                  </a:lnTo>
                  <a:lnTo>
                    <a:pt x="37" y="53"/>
                  </a:lnTo>
                  <a:lnTo>
                    <a:pt x="40" y="51"/>
                  </a:lnTo>
                  <a:lnTo>
                    <a:pt x="44" y="48"/>
                  </a:lnTo>
                  <a:lnTo>
                    <a:pt x="47" y="44"/>
                  </a:lnTo>
                  <a:lnTo>
                    <a:pt x="49" y="39"/>
                  </a:lnTo>
                  <a:lnTo>
                    <a:pt x="49" y="34"/>
                  </a:lnTo>
                  <a:lnTo>
                    <a:pt x="49" y="27"/>
                  </a:lnTo>
                  <a:lnTo>
                    <a:pt x="47" y="23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4" y="16"/>
                  </a:lnTo>
                  <a:lnTo>
                    <a:pt x="21" y="18"/>
                  </a:lnTo>
                  <a:lnTo>
                    <a:pt x="19" y="23"/>
                  </a:lnTo>
                  <a:lnTo>
                    <a:pt x="17" y="29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3" name="Freeform 85"/>
            <p:cNvSpPr>
              <a:spLocks/>
            </p:cNvSpPr>
            <p:nvPr/>
          </p:nvSpPr>
          <p:spPr bwMode="auto">
            <a:xfrm>
              <a:off x="4368800" y="3881438"/>
              <a:ext cx="111125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0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0 w 58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65"/>
                <a:gd name="T98" fmla="*/ 58 w 58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65">
                  <a:moveTo>
                    <a:pt x="0" y="46"/>
                  </a:moveTo>
                  <a:lnTo>
                    <a:pt x="16" y="44"/>
                  </a:lnTo>
                  <a:lnTo>
                    <a:pt x="17" y="48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0" y="53"/>
                  </a:lnTo>
                  <a:lnTo>
                    <a:pt x="35" y="53"/>
                  </a:lnTo>
                  <a:lnTo>
                    <a:pt x="38" y="51"/>
                  </a:lnTo>
                  <a:lnTo>
                    <a:pt x="40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5" y="43"/>
                  </a:lnTo>
                  <a:lnTo>
                    <a:pt x="23" y="39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9"/>
                  </a:lnTo>
                  <a:lnTo>
                    <a:pt x="52" y="13"/>
                  </a:lnTo>
                  <a:lnTo>
                    <a:pt x="56" y="18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5" y="16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9" y="22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35" y="27"/>
                  </a:lnTo>
                  <a:lnTo>
                    <a:pt x="42" y="29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6" y="37"/>
                  </a:lnTo>
                  <a:lnTo>
                    <a:pt x="58" y="41"/>
                  </a:lnTo>
                  <a:lnTo>
                    <a:pt x="58" y="46"/>
                  </a:lnTo>
                  <a:lnTo>
                    <a:pt x="56" y="51"/>
                  </a:lnTo>
                  <a:lnTo>
                    <a:pt x="54" y="55"/>
                  </a:lnTo>
                  <a:lnTo>
                    <a:pt x="51" y="60"/>
                  </a:lnTo>
                  <a:lnTo>
                    <a:pt x="45" y="64"/>
                  </a:lnTo>
                  <a:lnTo>
                    <a:pt x="38" y="65"/>
                  </a:lnTo>
                  <a:lnTo>
                    <a:pt x="30" y="65"/>
                  </a:lnTo>
                  <a:lnTo>
                    <a:pt x="21" y="65"/>
                  </a:lnTo>
                  <a:lnTo>
                    <a:pt x="14" y="64"/>
                  </a:lnTo>
                  <a:lnTo>
                    <a:pt x="9" y="60"/>
                  </a:lnTo>
                  <a:lnTo>
                    <a:pt x="5" y="57"/>
                  </a:lnTo>
                  <a:lnTo>
                    <a:pt x="2" y="5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4" name="Freeform 86"/>
            <p:cNvSpPr>
              <a:spLocks noEditPoints="1"/>
            </p:cNvSpPr>
            <p:nvPr/>
          </p:nvSpPr>
          <p:spPr bwMode="auto">
            <a:xfrm>
              <a:off x="4987925" y="3881438"/>
              <a:ext cx="109538" cy="123825"/>
            </a:xfrm>
            <a:custGeom>
              <a:avLst/>
              <a:gdLst>
                <a:gd name="T0" fmla="*/ 2147483647 w 57"/>
                <a:gd name="T1" fmla="*/ 2147483647 h 65"/>
                <a:gd name="T2" fmla="*/ 2147483647 w 57"/>
                <a:gd name="T3" fmla="*/ 2147483647 h 65"/>
                <a:gd name="T4" fmla="*/ 2147483647 w 57"/>
                <a:gd name="T5" fmla="*/ 2147483647 h 65"/>
                <a:gd name="T6" fmla="*/ 2147483647 w 57"/>
                <a:gd name="T7" fmla="*/ 2147483647 h 65"/>
                <a:gd name="T8" fmla="*/ 2147483647 w 57"/>
                <a:gd name="T9" fmla="*/ 2147483647 h 65"/>
                <a:gd name="T10" fmla="*/ 2147483647 w 57"/>
                <a:gd name="T11" fmla="*/ 2147483647 h 65"/>
                <a:gd name="T12" fmla="*/ 2147483647 w 57"/>
                <a:gd name="T13" fmla="*/ 2147483647 h 65"/>
                <a:gd name="T14" fmla="*/ 2147483647 w 57"/>
                <a:gd name="T15" fmla="*/ 2147483647 h 65"/>
                <a:gd name="T16" fmla="*/ 2147483647 w 57"/>
                <a:gd name="T17" fmla="*/ 2147483647 h 65"/>
                <a:gd name="T18" fmla="*/ 2147483647 w 57"/>
                <a:gd name="T19" fmla="*/ 2147483647 h 65"/>
                <a:gd name="T20" fmla="*/ 2147483647 w 57"/>
                <a:gd name="T21" fmla="*/ 2147483647 h 65"/>
                <a:gd name="T22" fmla="*/ 2147483647 w 57"/>
                <a:gd name="T23" fmla="*/ 2147483647 h 65"/>
                <a:gd name="T24" fmla="*/ 2147483647 w 57"/>
                <a:gd name="T25" fmla="*/ 2147483647 h 65"/>
                <a:gd name="T26" fmla="*/ 0 w 57"/>
                <a:gd name="T27" fmla="*/ 2147483647 h 65"/>
                <a:gd name="T28" fmla="*/ 0 w 57"/>
                <a:gd name="T29" fmla="*/ 2147483647 h 65"/>
                <a:gd name="T30" fmla="*/ 0 w 57"/>
                <a:gd name="T31" fmla="*/ 2147483647 h 65"/>
                <a:gd name="T32" fmla="*/ 2147483647 w 57"/>
                <a:gd name="T33" fmla="*/ 2147483647 h 65"/>
                <a:gd name="T34" fmla="*/ 2147483647 w 57"/>
                <a:gd name="T35" fmla="*/ 2147483647 h 65"/>
                <a:gd name="T36" fmla="*/ 2147483647 w 57"/>
                <a:gd name="T37" fmla="*/ 2147483647 h 65"/>
                <a:gd name="T38" fmla="*/ 2147483647 w 57"/>
                <a:gd name="T39" fmla="*/ 2147483647 h 65"/>
                <a:gd name="T40" fmla="*/ 2147483647 w 57"/>
                <a:gd name="T41" fmla="*/ 0 h 65"/>
                <a:gd name="T42" fmla="*/ 2147483647 w 57"/>
                <a:gd name="T43" fmla="*/ 2147483647 h 65"/>
                <a:gd name="T44" fmla="*/ 2147483647 w 57"/>
                <a:gd name="T45" fmla="*/ 2147483647 h 65"/>
                <a:gd name="T46" fmla="*/ 2147483647 w 57"/>
                <a:gd name="T47" fmla="*/ 2147483647 h 65"/>
                <a:gd name="T48" fmla="*/ 2147483647 w 57"/>
                <a:gd name="T49" fmla="*/ 2147483647 h 65"/>
                <a:gd name="T50" fmla="*/ 2147483647 w 57"/>
                <a:gd name="T51" fmla="*/ 2147483647 h 65"/>
                <a:gd name="T52" fmla="*/ 2147483647 w 57"/>
                <a:gd name="T53" fmla="*/ 2147483647 h 65"/>
                <a:gd name="T54" fmla="*/ 2147483647 w 57"/>
                <a:gd name="T55" fmla="*/ 2147483647 h 65"/>
                <a:gd name="T56" fmla="*/ 2147483647 w 57"/>
                <a:gd name="T57" fmla="*/ 2147483647 h 65"/>
                <a:gd name="T58" fmla="*/ 2147483647 w 57"/>
                <a:gd name="T59" fmla="*/ 2147483647 h 65"/>
                <a:gd name="T60" fmla="*/ 2147483647 w 57"/>
                <a:gd name="T61" fmla="*/ 2147483647 h 65"/>
                <a:gd name="T62" fmla="*/ 2147483647 w 57"/>
                <a:gd name="T63" fmla="*/ 2147483647 h 65"/>
                <a:gd name="T64" fmla="*/ 2147483647 w 57"/>
                <a:gd name="T65" fmla="*/ 2147483647 h 65"/>
                <a:gd name="T66" fmla="*/ 2147483647 w 57"/>
                <a:gd name="T67" fmla="*/ 2147483647 h 65"/>
                <a:gd name="T68" fmla="*/ 2147483647 w 57"/>
                <a:gd name="T69" fmla="*/ 2147483647 h 65"/>
                <a:gd name="T70" fmla="*/ 2147483647 w 57"/>
                <a:gd name="T71" fmla="*/ 2147483647 h 65"/>
                <a:gd name="T72" fmla="*/ 2147483647 w 57"/>
                <a:gd name="T73" fmla="*/ 2147483647 h 65"/>
                <a:gd name="T74" fmla="*/ 2147483647 w 57"/>
                <a:gd name="T75" fmla="*/ 2147483647 h 65"/>
                <a:gd name="T76" fmla="*/ 2147483647 w 57"/>
                <a:gd name="T77" fmla="*/ 2147483647 h 65"/>
                <a:gd name="T78" fmla="*/ 2147483647 w 57"/>
                <a:gd name="T79" fmla="*/ 2147483647 h 65"/>
                <a:gd name="T80" fmla="*/ 2147483647 w 57"/>
                <a:gd name="T81" fmla="*/ 2147483647 h 65"/>
                <a:gd name="T82" fmla="*/ 2147483647 w 57"/>
                <a:gd name="T83" fmla="*/ 2147483647 h 65"/>
                <a:gd name="T84" fmla="*/ 2147483647 w 57"/>
                <a:gd name="T85" fmla="*/ 2147483647 h 65"/>
                <a:gd name="T86" fmla="*/ 2147483647 w 57"/>
                <a:gd name="T87" fmla="*/ 2147483647 h 65"/>
                <a:gd name="T88" fmla="*/ 2147483647 w 57"/>
                <a:gd name="T89" fmla="*/ 2147483647 h 65"/>
                <a:gd name="T90" fmla="*/ 2147483647 w 57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65"/>
                <a:gd name="T140" fmla="*/ 57 w 57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65">
                  <a:moveTo>
                    <a:pt x="40" y="44"/>
                  </a:moveTo>
                  <a:lnTo>
                    <a:pt x="56" y="48"/>
                  </a:lnTo>
                  <a:lnTo>
                    <a:pt x="54" y="53"/>
                  </a:lnTo>
                  <a:lnTo>
                    <a:pt x="50" y="58"/>
                  </a:lnTo>
                  <a:lnTo>
                    <a:pt x="47" y="62"/>
                  </a:lnTo>
                  <a:lnTo>
                    <a:pt x="42" y="64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22" y="65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1" y="50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4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50" y="11"/>
                  </a:lnTo>
                  <a:lnTo>
                    <a:pt x="56" y="22"/>
                  </a:lnTo>
                  <a:lnTo>
                    <a:pt x="57" y="39"/>
                  </a:lnTo>
                  <a:lnTo>
                    <a:pt x="15" y="39"/>
                  </a:lnTo>
                  <a:lnTo>
                    <a:pt x="17" y="44"/>
                  </a:lnTo>
                  <a:lnTo>
                    <a:pt x="19" y="50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33" y="53"/>
                  </a:lnTo>
                  <a:lnTo>
                    <a:pt x="36" y="51"/>
                  </a:lnTo>
                  <a:lnTo>
                    <a:pt x="38" y="50"/>
                  </a:lnTo>
                  <a:lnTo>
                    <a:pt x="40" y="44"/>
                  </a:lnTo>
                  <a:close/>
                  <a:moveTo>
                    <a:pt x="42" y="29"/>
                  </a:moveTo>
                  <a:lnTo>
                    <a:pt x="42" y="23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5" name="Line 87"/>
            <p:cNvSpPr>
              <a:spLocks noChangeShapeType="1"/>
            </p:cNvSpPr>
            <p:nvPr/>
          </p:nvSpPr>
          <p:spPr bwMode="auto">
            <a:xfrm>
              <a:off x="3586163" y="4043363"/>
              <a:ext cx="4333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6" name="Freeform 88"/>
            <p:cNvSpPr>
              <a:spLocks/>
            </p:cNvSpPr>
            <p:nvPr/>
          </p:nvSpPr>
          <p:spPr bwMode="auto">
            <a:xfrm>
              <a:off x="3913188" y="4016375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7" name="Line 89"/>
            <p:cNvSpPr>
              <a:spLocks noChangeShapeType="1"/>
            </p:cNvSpPr>
            <p:nvPr/>
          </p:nvSpPr>
          <p:spPr bwMode="auto">
            <a:xfrm>
              <a:off x="4241800" y="4030663"/>
              <a:ext cx="3937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8" name="Freeform 90"/>
            <p:cNvSpPr>
              <a:spLocks/>
            </p:cNvSpPr>
            <p:nvPr/>
          </p:nvSpPr>
          <p:spPr bwMode="auto">
            <a:xfrm>
              <a:off x="4529138" y="4003675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9" name="Freeform 91"/>
            <p:cNvSpPr>
              <a:spLocks/>
            </p:cNvSpPr>
            <p:nvPr/>
          </p:nvSpPr>
          <p:spPr bwMode="auto">
            <a:xfrm>
              <a:off x="5200650" y="3919538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7" y="103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7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0" name="Line 92"/>
            <p:cNvSpPr>
              <a:spLocks noChangeShapeType="1"/>
            </p:cNvSpPr>
            <p:nvPr/>
          </p:nvSpPr>
          <p:spPr bwMode="auto">
            <a:xfrm>
              <a:off x="4833938" y="4030663"/>
              <a:ext cx="3937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1" name="Freeform 93"/>
            <p:cNvSpPr>
              <a:spLocks/>
            </p:cNvSpPr>
            <p:nvPr/>
          </p:nvSpPr>
          <p:spPr bwMode="auto">
            <a:xfrm>
              <a:off x="5121275" y="4003675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2" name="Freeform 94"/>
            <p:cNvSpPr>
              <a:spLocks/>
            </p:cNvSpPr>
            <p:nvPr/>
          </p:nvSpPr>
          <p:spPr bwMode="auto">
            <a:xfrm>
              <a:off x="5859463" y="3919538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4" y="3"/>
                  </a:lnTo>
                  <a:lnTo>
                    <a:pt x="61" y="0"/>
                  </a:lnTo>
                  <a:lnTo>
                    <a:pt x="36" y="3"/>
                  </a:lnTo>
                  <a:lnTo>
                    <a:pt x="17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3" y="84"/>
                  </a:lnTo>
                  <a:lnTo>
                    <a:pt x="17" y="103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5" y="103"/>
                  </a:lnTo>
                  <a:lnTo>
                    <a:pt x="117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3" name="Line 95"/>
            <p:cNvSpPr>
              <a:spLocks noChangeShapeType="1"/>
            </p:cNvSpPr>
            <p:nvPr/>
          </p:nvSpPr>
          <p:spPr bwMode="auto">
            <a:xfrm>
              <a:off x="5440363" y="4030663"/>
              <a:ext cx="41275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4" name="Freeform 96"/>
            <p:cNvSpPr>
              <a:spLocks/>
            </p:cNvSpPr>
            <p:nvPr/>
          </p:nvSpPr>
          <p:spPr bwMode="auto">
            <a:xfrm>
              <a:off x="5746750" y="4003675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5" name="Freeform 97"/>
            <p:cNvSpPr>
              <a:spLocks/>
            </p:cNvSpPr>
            <p:nvPr/>
          </p:nvSpPr>
          <p:spPr bwMode="auto">
            <a:xfrm>
              <a:off x="3644900" y="4341813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1"/>
                  </a:moveTo>
                  <a:lnTo>
                    <a:pt x="117" y="37"/>
                  </a:lnTo>
                  <a:lnTo>
                    <a:pt x="103" y="18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8"/>
                  </a:lnTo>
                  <a:lnTo>
                    <a:pt x="4" y="37"/>
                  </a:lnTo>
                  <a:lnTo>
                    <a:pt x="0" y="61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4" y="118"/>
                  </a:lnTo>
                  <a:lnTo>
                    <a:pt x="103" y="105"/>
                  </a:lnTo>
                  <a:lnTo>
                    <a:pt x="117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6" name="Freeform 98"/>
            <p:cNvSpPr>
              <a:spLocks/>
            </p:cNvSpPr>
            <p:nvPr/>
          </p:nvSpPr>
          <p:spPr bwMode="auto">
            <a:xfrm>
              <a:off x="4256088" y="4341813"/>
              <a:ext cx="236537" cy="233362"/>
            </a:xfrm>
            <a:custGeom>
              <a:avLst/>
              <a:gdLst>
                <a:gd name="T0" fmla="*/ 2147483647 w 125"/>
                <a:gd name="T1" fmla="*/ 2147483647 h 123"/>
                <a:gd name="T2" fmla="*/ 2147483647 w 125"/>
                <a:gd name="T3" fmla="*/ 2147483647 h 123"/>
                <a:gd name="T4" fmla="*/ 2147483647 w 125"/>
                <a:gd name="T5" fmla="*/ 2147483647 h 123"/>
                <a:gd name="T6" fmla="*/ 2147483647 w 125"/>
                <a:gd name="T7" fmla="*/ 2147483647 h 123"/>
                <a:gd name="T8" fmla="*/ 2147483647 w 125"/>
                <a:gd name="T9" fmla="*/ 0 h 123"/>
                <a:gd name="T10" fmla="*/ 2147483647 w 125"/>
                <a:gd name="T11" fmla="*/ 2147483647 h 123"/>
                <a:gd name="T12" fmla="*/ 2147483647 w 125"/>
                <a:gd name="T13" fmla="*/ 2147483647 h 123"/>
                <a:gd name="T14" fmla="*/ 2147483647 w 125"/>
                <a:gd name="T15" fmla="*/ 2147483647 h 123"/>
                <a:gd name="T16" fmla="*/ 0 w 125"/>
                <a:gd name="T17" fmla="*/ 2147483647 h 123"/>
                <a:gd name="T18" fmla="*/ 2147483647 w 125"/>
                <a:gd name="T19" fmla="*/ 2147483647 h 123"/>
                <a:gd name="T20" fmla="*/ 2147483647 w 125"/>
                <a:gd name="T21" fmla="*/ 2147483647 h 123"/>
                <a:gd name="T22" fmla="*/ 2147483647 w 125"/>
                <a:gd name="T23" fmla="*/ 2147483647 h 123"/>
                <a:gd name="T24" fmla="*/ 2147483647 w 125"/>
                <a:gd name="T25" fmla="*/ 2147483647 h 123"/>
                <a:gd name="T26" fmla="*/ 2147483647 w 125"/>
                <a:gd name="T27" fmla="*/ 2147483647 h 123"/>
                <a:gd name="T28" fmla="*/ 2147483647 w 125"/>
                <a:gd name="T29" fmla="*/ 2147483647 h 123"/>
                <a:gd name="T30" fmla="*/ 2147483647 w 125"/>
                <a:gd name="T31" fmla="*/ 2147483647 h 123"/>
                <a:gd name="T32" fmla="*/ 2147483647 w 125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23"/>
                <a:gd name="T53" fmla="*/ 125 w 125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23">
                  <a:moveTo>
                    <a:pt x="125" y="61"/>
                  </a:moveTo>
                  <a:lnTo>
                    <a:pt x="119" y="37"/>
                  </a:lnTo>
                  <a:lnTo>
                    <a:pt x="105" y="18"/>
                  </a:lnTo>
                  <a:lnTo>
                    <a:pt x="86" y="5"/>
                  </a:lnTo>
                  <a:lnTo>
                    <a:pt x="63" y="0"/>
                  </a:lnTo>
                  <a:lnTo>
                    <a:pt x="39" y="5"/>
                  </a:lnTo>
                  <a:lnTo>
                    <a:pt x="20" y="18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20" y="105"/>
                  </a:lnTo>
                  <a:lnTo>
                    <a:pt x="39" y="118"/>
                  </a:lnTo>
                  <a:lnTo>
                    <a:pt x="63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5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7" name="Line 99"/>
            <p:cNvSpPr>
              <a:spLocks noChangeShapeType="1"/>
            </p:cNvSpPr>
            <p:nvPr/>
          </p:nvSpPr>
          <p:spPr bwMode="auto">
            <a:xfrm>
              <a:off x="3224213" y="4465638"/>
              <a:ext cx="4333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8" name="Freeform 100"/>
            <p:cNvSpPr>
              <a:spLocks/>
            </p:cNvSpPr>
            <p:nvPr/>
          </p:nvSpPr>
          <p:spPr bwMode="auto">
            <a:xfrm>
              <a:off x="3554413" y="4438650"/>
              <a:ext cx="103187" cy="52388"/>
            </a:xfrm>
            <a:custGeom>
              <a:avLst/>
              <a:gdLst>
                <a:gd name="T0" fmla="*/ 0 w 54"/>
                <a:gd name="T1" fmla="*/ 0 h 28"/>
                <a:gd name="T2" fmla="*/ 2147483647 w 54"/>
                <a:gd name="T3" fmla="*/ 2147483647 h 28"/>
                <a:gd name="T4" fmla="*/ 0 w 54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4"/>
                <a:gd name="T10" fmla="*/ 0 h 28"/>
                <a:gd name="T11" fmla="*/ 54 w 54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8">
                  <a:moveTo>
                    <a:pt x="0" y="0"/>
                  </a:moveTo>
                  <a:lnTo>
                    <a:pt x="54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9" name="Line 101"/>
            <p:cNvSpPr>
              <a:spLocks noChangeShapeType="1"/>
            </p:cNvSpPr>
            <p:nvPr/>
          </p:nvSpPr>
          <p:spPr bwMode="auto">
            <a:xfrm>
              <a:off x="3879850" y="4456113"/>
              <a:ext cx="39211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0" name="Freeform 102"/>
            <p:cNvSpPr>
              <a:spLocks/>
            </p:cNvSpPr>
            <p:nvPr/>
          </p:nvSpPr>
          <p:spPr bwMode="auto">
            <a:xfrm>
              <a:off x="4167188" y="4429125"/>
              <a:ext cx="104775" cy="52388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1" name="Freeform 103"/>
            <p:cNvSpPr>
              <a:spLocks noEditPoints="1"/>
            </p:cNvSpPr>
            <p:nvPr/>
          </p:nvSpPr>
          <p:spPr bwMode="auto">
            <a:xfrm>
              <a:off x="3351213" y="4310063"/>
              <a:ext cx="114300" cy="120650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2147483647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2147483647 h 64"/>
                <a:gd name="T26" fmla="*/ 2147483647 w 60"/>
                <a:gd name="T27" fmla="*/ 2147483647 h 64"/>
                <a:gd name="T28" fmla="*/ 0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0 h 64"/>
                <a:gd name="T40" fmla="*/ 2147483647 w 60"/>
                <a:gd name="T41" fmla="*/ 0 h 64"/>
                <a:gd name="T42" fmla="*/ 2147483647 w 60"/>
                <a:gd name="T43" fmla="*/ 0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2147483647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2147483647 w 60"/>
                <a:gd name="T63" fmla="*/ 2147483647 h 64"/>
                <a:gd name="T64" fmla="*/ 2147483647 w 60"/>
                <a:gd name="T65" fmla="*/ 2147483647 h 64"/>
                <a:gd name="T66" fmla="*/ 2147483647 w 60"/>
                <a:gd name="T67" fmla="*/ 2147483647 h 64"/>
                <a:gd name="T68" fmla="*/ 2147483647 w 60"/>
                <a:gd name="T69" fmla="*/ 2147483647 h 64"/>
                <a:gd name="T70" fmla="*/ 2147483647 w 60"/>
                <a:gd name="T71" fmla="*/ 2147483647 h 64"/>
                <a:gd name="T72" fmla="*/ 2147483647 w 60"/>
                <a:gd name="T73" fmla="*/ 2147483647 h 64"/>
                <a:gd name="T74" fmla="*/ 2147483647 w 60"/>
                <a:gd name="T75" fmla="*/ 2147483647 h 64"/>
                <a:gd name="T76" fmla="*/ 2147483647 w 60"/>
                <a:gd name="T77" fmla="*/ 2147483647 h 64"/>
                <a:gd name="T78" fmla="*/ 2147483647 w 60"/>
                <a:gd name="T79" fmla="*/ 2147483647 h 64"/>
                <a:gd name="T80" fmla="*/ 2147483647 w 60"/>
                <a:gd name="T81" fmla="*/ 2147483647 h 64"/>
                <a:gd name="T82" fmla="*/ 2147483647 w 60"/>
                <a:gd name="T83" fmla="*/ 2147483647 h 64"/>
                <a:gd name="T84" fmla="*/ 2147483647 w 60"/>
                <a:gd name="T85" fmla="*/ 2147483647 h 64"/>
                <a:gd name="T86" fmla="*/ 2147483647 w 60"/>
                <a:gd name="T87" fmla="*/ 2147483647 h 64"/>
                <a:gd name="T88" fmla="*/ 2147483647 w 60"/>
                <a:gd name="T89" fmla="*/ 2147483647 h 64"/>
                <a:gd name="T90" fmla="*/ 2147483647 w 60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4"/>
                <a:gd name="T140" fmla="*/ 60 w 60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4">
                  <a:moveTo>
                    <a:pt x="42" y="43"/>
                  </a:moveTo>
                  <a:lnTo>
                    <a:pt x="58" y="45"/>
                  </a:lnTo>
                  <a:lnTo>
                    <a:pt x="54" y="50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4"/>
                  </a:lnTo>
                  <a:lnTo>
                    <a:pt x="30" y="64"/>
                  </a:lnTo>
                  <a:lnTo>
                    <a:pt x="23" y="63"/>
                  </a:lnTo>
                  <a:lnTo>
                    <a:pt x="16" y="61"/>
                  </a:lnTo>
                  <a:lnTo>
                    <a:pt x="11" y="57"/>
                  </a:lnTo>
                  <a:lnTo>
                    <a:pt x="7" y="54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4" y="15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8" y="21"/>
                  </a:lnTo>
                  <a:lnTo>
                    <a:pt x="60" y="36"/>
                  </a:lnTo>
                  <a:lnTo>
                    <a:pt x="16" y="36"/>
                  </a:lnTo>
                  <a:lnTo>
                    <a:pt x="18" y="43"/>
                  </a:lnTo>
                  <a:lnTo>
                    <a:pt x="21" y="49"/>
                  </a:lnTo>
                  <a:lnTo>
                    <a:pt x="25" y="50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3"/>
                  </a:lnTo>
                  <a:close/>
                  <a:moveTo>
                    <a:pt x="42" y="28"/>
                  </a:moveTo>
                  <a:lnTo>
                    <a:pt x="42" y="22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5" y="14"/>
                  </a:lnTo>
                  <a:lnTo>
                    <a:pt x="21" y="15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2" name="Freeform 104"/>
            <p:cNvSpPr>
              <a:spLocks noEditPoints="1"/>
            </p:cNvSpPr>
            <p:nvPr/>
          </p:nvSpPr>
          <p:spPr bwMode="auto">
            <a:xfrm>
              <a:off x="4014788" y="4310063"/>
              <a:ext cx="107950" cy="120650"/>
            </a:xfrm>
            <a:custGeom>
              <a:avLst/>
              <a:gdLst>
                <a:gd name="T0" fmla="*/ 2147483647 w 57"/>
                <a:gd name="T1" fmla="*/ 2147483647 h 64"/>
                <a:gd name="T2" fmla="*/ 2147483647 w 57"/>
                <a:gd name="T3" fmla="*/ 2147483647 h 64"/>
                <a:gd name="T4" fmla="*/ 2147483647 w 57"/>
                <a:gd name="T5" fmla="*/ 2147483647 h 64"/>
                <a:gd name="T6" fmla="*/ 2147483647 w 57"/>
                <a:gd name="T7" fmla="*/ 2147483647 h 64"/>
                <a:gd name="T8" fmla="*/ 2147483647 w 57"/>
                <a:gd name="T9" fmla="*/ 2147483647 h 64"/>
                <a:gd name="T10" fmla="*/ 2147483647 w 57"/>
                <a:gd name="T11" fmla="*/ 2147483647 h 64"/>
                <a:gd name="T12" fmla="*/ 2147483647 w 57"/>
                <a:gd name="T13" fmla="*/ 2147483647 h 64"/>
                <a:gd name="T14" fmla="*/ 2147483647 w 57"/>
                <a:gd name="T15" fmla="*/ 2147483647 h 64"/>
                <a:gd name="T16" fmla="*/ 2147483647 w 57"/>
                <a:gd name="T17" fmla="*/ 2147483647 h 64"/>
                <a:gd name="T18" fmla="*/ 2147483647 w 57"/>
                <a:gd name="T19" fmla="*/ 2147483647 h 64"/>
                <a:gd name="T20" fmla="*/ 2147483647 w 57"/>
                <a:gd name="T21" fmla="*/ 2147483647 h 64"/>
                <a:gd name="T22" fmla="*/ 2147483647 w 57"/>
                <a:gd name="T23" fmla="*/ 2147483647 h 64"/>
                <a:gd name="T24" fmla="*/ 2147483647 w 57"/>
                <a:gd name="T25" fmla="*/ 2147483647 h 64"/>
                <a:gd name="T26" fmla="*/ 0 w 57"/>
                <a:gd name="T27" fmla="*/ 2147483647 h 64"/>
                <a:gd name="T28" fmla="*/ 0 w 57"/>
                <a:gd name="T29" fmla="*/ 2147483647 h 64"/>
                <a:gd name="T30" fmla="*/ 0 w 57"/>
                <a:gd name="T31" fmla="*/ 2147483647 h 64"/>
                <a:gd name="T32" fmla="*/ 2147483647 w 57"/>
                <a:gd name="T33" fmla="*/ 2147483647 h 64"/>
                <a:gd name="T34" fmla="*/ 2147483647 w 57"/>
                <a:gd name="T35" fmla="*/ 2147483647 h 64"/>
                <a:gd name="T36" fmla="*/ 2147483647 w 57"/>
                <a:gd name="T37" fmla="*/ 2147483647 h 64"/>
                <a:gd name="T38" fmla="*/ 2147483647 w 57"/>
                <a:gd name="T39" fmla="*/ 0 h 64"/>
                <a:gd name="T40" fmla="*/ 2147483647 w 57"/>
                <a:gd name="T41" fmla="*/ 0 h 64"/>
                <a:gd name="T42" fmla="*/ 2147483647 w 57"/>
                <a:gd name="T43" fmla="*/ 0 h 64"/>
                <a:gd name="T44" fmla="*/ 2147483647 w 57"/>
                <a:gd name="T45" fmla="*/ 2147483647 h 64"/>
                <a:gd name="T46" fmla="*/ 2147483647 w 57"/>
                <a:gd name="T47" fmla="*/ 2147483647 h 64"/>
                <a:gd name="T48" fmla="*/ 2147483647 w 57"/>
                <a:gd name="T49" fmla="*/ 2147483647 h 64"/>
                <a:gd name="T50" fmla="*/ 2147483647 w 57"/>
                <a:gd name="T51" fmla="*/ 2147483647 h 64"/>
                <a:gd name="T52" fmla="*/ 2147483647 w 57"/>
                <a:gd name="T53" fmla="*/ 2147483647 h 64"/>
                <a:gd name="T54" fmla="*/ 2147483647 w 57"/>
                <a:gd name="T55" fmla="*/ 2147483647 h 64"/>
                <a:gd name="T56" fmla="*/ 2147483647 w 57"/>
                <a:gd name="T57" fmla="*/ 2147483647 h 64"/>
                <a:gd name="T58" fmla="*/ 2147483647 w 57"/>
                <a:gd name="T59" fmla="*/ 2147483647 h 64"/>
                <a:gd name="T60" fmla="*/ 2147483647 w 57"/>
                <a:gd name="T61" fmla="*/ 2147483647 h 64"/>
                <a:gd name="T62" fmla="*/ 2147483647 w 57"/>
                <a:gd name="T63" fmla="*/ 2147483647 h 64"/>
                <a:gd name="T64" fmla="*/ 2147483647 w 57"/>
                <a:gd name="T65" fmla="*/ 2147483647 h 64"/>
                <a:gd name="T66" fmla="*/ 2147483647 w 57"/>
                <a:gd name="T67" fmla="*/ 2147483647 h 64"/>
                <a:gd name="T68" fmla="*/ 2147483647 w 57"/>
                <a:gd name="T69" fmla="*/ 2147483647 h 64"/>
                <a:gd name="T70" fmla="*/ 2147483647 w 57"/>
                <a:gd name="T71" fmla="*/ 2147483647 h 64"/>
                <a:gd name="T72" fmla="*/ 2147483647 w 57"/>
                <a:gd name="T73" fmla="*/ 2147483647 h 64"/>
                <a:gd name="T74" fmla="*/ 2147483647 w 57"/>
                <a:gd name="T75" fmla="*/ 2147483647 h 64"/>
                <a:gd name="T76" fmla="*/ 2147483647 w 57"/>
                <a:gd name="T77" fmla="*/ 2147483647 h 64"/>
                <a:gd name="T78" fmla="*/ 2147483647 w 57"/>
                <a:gd name="T79" fmla="*/ 2147483647 h 64"/>
                <a:gd name="T80" fmla="*/ 2147483647 w 57"/>
                <a:gd name="T81" fmla="*/ 2147483647 h 64"/>
                <a:gd name="T82" fmla="*/ 2147483647 w 57"/>
                <a:gd name="T83" fmla="*/ 2147483647 h 64"/>
                <a:gd name="T84" fmla="*/ 2147483647 w 57"/>
                <a:gd name="T85" fmla="*/ 2147483647 h 64"/>
                <a:gd name="T86" fmla="*/ 2147483647 w 57"/>
                <a:gd name="T87" fmla="*/ 2147483647 h 64"/>
                <a:gd name="T88" fmla="*/ 2147483647 w 57"/>
                <a:gd name="T89" fmla="*/ 2147483647 h 64"/>
                <a:gd name="T90" fmla="*/ 2147483647 w 57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64"/>
                <a:gd name="T140" fmla="*/ 57 w 57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64">
                  <a:moveTo>
                    <a:pt x="40" y="43"/>
                  </a:moveTo>
                  <a:lnTo>
                    <a:pt x="56" y="45"/>
                  </a:lnTo>
                  <a:lnTo>
                    <a:pt x="54" y="50"/>
                  </a:lnTo>
                  <a:lnTo>
                    <a:pt x="50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6" y="64"/>
                  </a:lnTo>
                  <a:lnTo>
                    <a:pt x="29" y="64"/>
                  </a:lnTo>
                  <a:lnTo>
                    <a:pt x="21" y="63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50" y="8"/>
                  </a:lnTo>
                  <a:lnTo>
                    <a:pt x="56" y="21"/>
                  </a:lnTo>
                  <a:lnTo>
                    <a:pt x="57" y="36"/>
                  </a:lnTo>
                  <a:lnTo>
                    <a:pt x="15" y="36"/>
                  </a:lnTo>
                  <a:lnTo>
                    <a:pt x="15" y="43"/>
                  </a:lnTo>
                  <a:lnTo>
                    <a:pt x="19" y="49"/>
                  </a:lnTo>
                  <a:lnTo>
                    <a:pt x="24" y="50"/>
                  </a:lnTo>
                  <a:lnTo>
                    <a:pt x="29" y="52"/>
                  </a:lnTo>
                  <a:lnTo>
                    <a:pt x="33" y="50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40" y="43"/>
                  </a:lnTo>
                  <a:close/>
                  <a:moveTo>
                    <a:pt x="42" y="28"/>
                  </a:moveTo>
                  <a:lnTo>
                    <a:pt x="40" y="22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3" y="14"/>
                  </a:lnTo>
                  <a:lnTo>
                    <a:pt x="28" y="12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5" y="21"/>
                  </a:lnTo>
                  <a:lnTo>
                    <a:pt x="15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3" name="Freeform 105"/>
            <p:cNvSpPr>
              <a:spLocks noEditPoints="1"/>
            </p:cNvSpPr>
            <p:nvPr/>
          </p:nvSpPr>
          <p:spPr bwMode="auto">
            <a:xfrm>
              <a:off x="4635500" y="4310063"/>
              <a:ext cx="115888" cy="165100"/>
            </a:xfrm>
            <a:custGeom>
              <a:avLst/>
              <a:gdLst>
                <a:gd name="T0" fmla="*/ 0 w 61"/>
                <a:gd name="T1" fmla="*/ 2147483647 h 87"/>
                <a:gd name="T2" fmla="*/ 2147483647 w 61"/>
                <a:gd name="T3" fmla="*/ 2147483647 h 87"/>
                <a:gd name="T4" fmla="*/ 2147483647 w 61"/>
                <a:gd name="T5" fmla="*/ 2147483647 h 87"/>
                <a:gd name="T6" fmla="*/ 2147483647 w 61"/>
                <a:gd name="T7" fmla="*/ 2147483647 h 87"/>
                <a:gd name="T8" fmla="*/ 2147483647 w 61"/>
                <a:gd name="T9" fmla="*/ 2147483647 h 87"/>
                <a:gd name="T10" fmla="*/ 2147483647 w 61"/>
                <a:gd name="T11" fmla="*/ 0 h 87"/>
                <a:gd name="T12" fmla="*/ 2147483647 w 61"/>
                <a:gd name="T13" fmla="*/ 0 h 87"/>
                <a:gd name="T14" fmla="*/ 2147483647 w 61"/>
                <a:gd name="T15" fmla="*/ 0 h 87"/>
                <a:gd name="T16" fmla="*/ 2147483647 w 61"/>
                <a:gd name="T17" fmla="*/ 2147483647 h 87"/>
                <a:gd name="T18" fmla="*/ 2147483647 w 61"/>
                <a:gd name="T19" fmla="*/ 2147483647 h 87"/>
                <a:gd name="T20" fmla="*/ 2147483647 w 61"/>
                <a:gd name="T21" fmla="*/ 2147483647 h 87"/>
                <a:gd name="T22" fmla="*/ 2147483647 w 61"/>
                <a:gd name="T23" fmla="*/ 2147483647 h 87"/>
                <a:gd name="T24" fmla="*/ 2147483647 w 61"/>
                <a:gd name="T25" fmla="*/ 2147483647 h 87"/>
                <a:gd name="T26" fmla="*/ 2147483647 w 61"/>
                <a:gd name="T27" fmla="*/ 2147483647 h 87"/>
                <a:gd name="T28" fmla="*/ 2147483647 w 61"/>
                <a:gd name="T29" fmla="*/ 2147483647 h 87"/>
                <a:gd name="T30" fmla="*/ 2147483647 w 61"/>
                <a:gd name="T31" fmla="*/ 2147483647 h 87"/>
                <a:gd name="T32" fmla="*/ 2147483647 w 61"/>
                <a:gd name="T33" fmla="*/ 2147483647 h 87"/>
                <a:gd name="T34" fmla="*/ 2147483647 w 61"/>
                <a:gd name="T35" fmla="*/ 2147483647 h 87"/>
                <a:gd name="T36" fmla="*/ 2147483647 w 61"/>
                <a:gd name="T37" fmla="*/ 2147483647 h 87"/>
                <a:gd name="T38" fmla="*/ 2147483647 w 61"/>
                <a:gd name="T39" fmla="*/ 2147483647 h 87"/>
                <a:gd name="T40" fmla="*/ 2147483647 w 61"/>
                <a:gd name="T41" fmla="*/ 2147483647 h 87"/>
                <a:gd name="T42" fmla="*/ 2147483647 w 61"/>
                <a:gd name="T43" fmla="*/ 2147483647 h 87"/>
                <a:gd name="T44" fmla="*/ 2147483647 w 61"/>
                <a:gd name="T45" fmla="*/ 2147483647 h 87"/>
                <a:gd name="T46" fmla="*/ 2147483647 w 61"/>
                <a:gd name="T47" fmla="*/ 2147483647 h 87"/>
                <a:gd name="T48" fmla="*/ 0 w 61"/>
                <a:gd name="T49" fmla="*/ 2147483647 h 87"/>
                <a:gd name="T50" fmla="*/ 0 w 61"/>
                <a:gd name="T51" fmla="*/ 2147483647 h 87"/>
                <a:gd name="T52" fmla="*/ 2147483647 w 61"/>
                <a:gd name="T53" fmla="*/ 2147483647 h 87"/>
                <a:gd name="T54" fmla="*/ 2147483647 w 61"/>
                <a:gd name="T55" fmla="*/ 2147483647 h 87"/>
                <a:gd name="T56" fmla="*/ 2147483647 w 61"/>
                <a:gd name="T57" fmla="*/ 2147483647 h 87"/>
                <a:gd name="T58" fmla="*/ 2147483647 w 61"/>
                <a:gd name="T59" fmla="*/ 2147483647 h 87"/>
                <a:gd name="T60" fmla="*/ 2147483647 w 61"/>
                <a:gd name="T61" fmla="*/ 2147483647 h 87"/>
                <a:gd name="T62" fmla="*/ 2147483647 w 61"/>
                <a:gd name="T63" fmla="*/ 2147483647 h 87"/>
                <a:gd name="T64" fmla="*/ 2147483647 w 61"/>
                <a:gd name="T65" fmla="*/ 2147483647 h 87"/>
                <a:gd name="T66" fmla="*/ 2147483647 w 61"/>
                <a:gd name="T67" fmla="*/ 2147483647 h 87"/>
                <a:gd name="T68" fmla="*/ 2147483647 w 61"/>
                <a:gd name="T69" fmla="*/ 2147483647 h 87"/>
                <a:gd name="T70" fmla="*/ 2147483647 w 61"/>
                <a:gd name="T71" fmla="*/ 2147483647 h 87"/>
                <a:gd name="T72" fmla="*/ 2147483647 w 61"/>
                <a:gd name="T73" fmla="*/ 2147483647 h 87"/>
                <a:gd name="T74" fmla="*/ 2147483647 w 61"/>
                <a:gd name="T75" fmla="*/ 2147483647 h 87"/>
                <a:gd name="T76" fmla="*/ 2147483647 w 61"/>
                <a:gd name="T77" fmla="*/ 2147483647 h 87"/>
                <a:gd name="T78" fmla="*/ 2147483647 w 61"/>
                <a:gd name="T79" fmla="*/ 2147483647 h 87"/>
                <a:gd name="T80" fmla="*/ 2147483647 w 61"/>
                <a:gd name="T81" fmla="*/ 2147483647 h 87"/>
                <a:gd name="T82" fmla="*/ 2147483647 w 61"/>
                <a:gd name="T83" fmla="*/ 2147483647 h 87"/>
                <a:gd name="T84" fmla="*/ 2147483647 w 61"/>
                <a:gd name="T85" fmla="*/ 2147483647 h 87"/>
                <a:gd name="T86" fmla="*/ 2147483647 w 61"/>
                <a:gd name="T87" fmla="*/ 2147483647 h 87"/>
                <a:gd name="T88" fmla="*/ 2147483647 w 61"/>
                <a:gd name="T89" fmla="*/ 2147483647 h 87"/>
                <a:gd name="T90" fmla="*/ 2147483647 w 61"/>
                <a:gd name="T91" fmla="*/ 2147483647 h 87"/>
                <a:gd name="T92" fmla="*/ 2147483647 w 61"/>
                <a:gd name="T93" fmla="*/ 2147483647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87"/>
                <a:gd name="T143" fmla="*/ 61 w 61"/>
                <a:gd name="T144" fmla="*/ 87 h 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87">
                  <a:moveTo>
                    <a:pt x="0" y="1"/>
                  </a:moveTo>
                  <a:lnTo>
                    <a:pt x="18" y="1"/>
                  </a:lnTo>
                  <a:lnTo>
                    <a:pt x="18" y="10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1" y="22"/>
                  </a:lnTo>
                  <a:lnTo>
                    <a:pt x="61" y="31"/>
                  </a:lnTo>
                  <a:lnTo>
                    <a:pt x="61" y="42"/>
                  </a:lnTo>
                  <a:lnTo>
                    <a:pt x="58" y="49"/>
                  </a:lnTo>
                  <a:lnTo>
                    <a:pt x="54" y="56"/>
                  </a:lnTo>
                  <a:lnTo>
                    <a:pt x="49" y="61"/>
                  </a:lnTo>
                  <a:lnTo>
                    <a:pt x="42" y="63"/>
                  </a:lnTo>
                  <a:lnTo>
                    <a:pt x="35" y="64"/>
                  </a:lnTo>
                  <a:lnTo>
                    <a:pt x="30" y="64"/>
                  </a:lnTo>
                  <a:lnTo>
                    <a:pt x="26" y="63"/>
                  </a:lnTo>
                  <a:lnTo>
                    <a:pt x="21" y="59"/>
                  </a:lnTo>
                  <a:lnTo>
                    <a:pt x="18" y="56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1"/>
                  </a:lnTo>
                  <a:close/>
                  <a:moveTo>
                    <a:pt x="18" y="31"/>
                  </a:moveTo>
                  <a:lnTo>
                    <a:pt x="18" y="36"/>
                  </a:lnTo>
                  <a:lnTo>
                    <a:pt x="19" y="43"/>
                  </a:lnTo>
                  <a:lnTo>
                    <a:pt x="21" y="47"/>
                  </a:lnTo>
                  <a:lnTo>
                    <a:pt x="26" y="50"/>
                  </a:lnTo>
                  <a:lnTo>
                    <a:pt x="32" y="52"/>
                  </a:lnTo>
                  <a:lnTo>
                    <a:pt x="37" y="50"/>
                  </a:lnTo>
                  <a:lnTo>
                    <a:pt x="42" y="47"/>
                  </a:lnTo>
                  <a:lnTo>
                    <a:pt x="44" y="43"/>
                  </a:lnTo>
                  <a:lnTo>
                    <a:pt x="46" y="38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4" y="21"/>
                  </a:lnTo>
                  <a:lnTo>
                    <a:pt x="42" y="17"/>
                  </a:lnTo>
                  <a:lnTo>
                    <a:pt x="37" y="14"/>
                  </a:lnTo>
                  <a:lnTo>
                    <a:pt x="32" y="12"/>
                  </a:lnTo>
                  <a:lnTo>
                    <a:pt x="26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8" y="26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4" name="Freeform 106"/>
            <p:cNvSpPr>
              <a:spLocks/>
            </p:cNvSpPr>
            <p:nvPr/>
          </p:nvSpPr>
          <p:spPr bwMode="auto">
            <a:xfrm>
              <a:off x="4506913" y="4178300"/>
              <a:ext cx="774700" cy="287338"/>
            </a:xfrm>
            <a:custGeom>
              <a:avLst/>
              <a:gdLst>
                <a:gd name="T0" fmla="*/ 0 w 408"/>
                <a:gd name="T1" fmla="*/ 2147483647 h 151"/>
                <a:gd name="T2" fmla="*/ 2147483647 w 408"/>
                <a:gd name="T3" fmla="*/ 2147483647 h 151"/>
                <a:gd name="T4" fmla="*/ 2147483647 w 408"/>
                <a:gd name="T5" fmla="*/ 2147483647 h 151"/>
                <a:gd name="T6" fmla="*/ 2147483647 w 408"/>
                <a:gd name="T7" fmla="*/ 2147483647 h 151"/>
                <a:gd name="T8" fmla="*/ 2147483647 w 408"/>
                <a:gd name="T9" fmla="*/ 2147483647 h 151"/>
                <a:gd name="T10" fmla="*/ 2147483647 w 408"/>
                <a:gd name="T11" fmla="*/ 2147483647 h 151"/>
                <a:gd name="T12" fmla="*/ 2147483647 w 408"/>
                <a:gd name="T13" fmla="*/ 2147483647 h 151"/>
                <a:gd name="T14" fmla="*/ 2147483647 w 408"/>
                <a:gd name="T15" fmla="*/ 2147483647 h 151"/>
                <a:gd name="T16" fmla="*/ 2147483647 w 408"/>
                <a:gd name="T17" fmla="*/ 2147483647 h 151"/>
                <a:gd name="T18" fmla="*/ 2147483647 w 408"/>
                <a:gd name="T19" fmla="*/ 2147483647 h 151"/>
                <a:gd name="T20" fmla="*/ 2147483647 w 408"/>
                <a:gd name="T21" fmla="*/ 2147483647 h 151"/>
                <a:gd name="T22" fmla="*/ 2147483647 w 408"/>
                <a:gd name="T23" fmla="*/ 2147483647 h 151"/>
                <a:gd name="T24" fmla="*/ 2147483647 w 408"/>
                <a:gd name="T25" fmla="*/ 2147483647 h 151"/>
                <a:gd name="T26" fmla="*/ 2147483647 w 408"/>
                <a:gd name="T27" fmla="*/ 2147483647 h 151"/>
                <a:gd name="T28" fmla="*/ 2147483647 w 408"/>
                <a:gd name="T29" fmla="*/ 2147483647 h 151"/>
                <a:gd name="T30" fmla="*/ 2147483647 w 408"/>
                <a:gd name="T31" fmla="*/ 2147483647 h 151"/>
                <a:gd name="T32" fmla="*/ 2147483647 w 408"/>
                <a:gd name="T33" fmla="*/ 2147483647 h 151"/>
                <a:gd name="T34" fmla="*/ 2147483647 w 408"/>
                <a:gd name="T35" fmla="*/ 2147483647 h 151"/>
                <a:gd name="T36" fmla="*/ 2147483647 w 408"/>
                <a:gd name="T37" fmla="*/ 2147483647 h 151"/>
                <a:gd name="T38" fmla="*/ 2147483647 w 408"/>
                <a:gd name="T39" fmla="*/ 2147483647 h 151"/>
                <a:gd name="T40" fmla="*/ 2147483647 w 408"/>
                <a:gd name="T41" fmla="*/ 2147483647 h 151"/>
                <a:gd name="T42" fmla="*/ 2147483647 w 408"/>
                <a:gd name="T43" fmla="*/ 0 h 151"/>
                <a:gd name="T44" fmla="*/ 2147483647 w 408"/>
                <a:gd name="T45" fmla="*/ 0 h 151"/>
                <a:gd name="T46" fmla="*/ 2147483647 w 408"/>
                <a:gd name="T47" fmla="*/ 0 h 151"/>
                <a:gd name="T48" fmla="*/ 2147483647 w 408"/>
                <a:gd name="T49" fmla="*/ 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8"/>
                <a:gd name="T76" fmla="*/ 0 h 151"/>
                <a:gd name="T77" fmla="*/ 408 w 408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8" h="151">
                  <a:moveTo>
                    <a:pt x="0" y="151"/>
                  </a:moveTo>
                  <a:lnTo>
                    <a:pt x="2" y="151"/>
                  </a:lnTo>
                  <a:lnTo>
                    <a:pt x="3" y="151"/>
                  </a:lnTo>
                  <a:lnTo>
                    <a:pt x="10" y="149"/>
                  </a:lnTo>
                  <a:lnTo>
                    <a:pt x="26" y="149"/>
                  </a:lnTo>
                  <a:lnTo>
                    <a:pt x="49" y="146"/>
                  </a:lnTo>
                  <a:lnTo>
                    <a:pt x="84" y="142"/>
                  </a:lnTo>
                  <a:lnTo>
                    <a:pt x="126" y="139"/>
                  </a:lnTo>
                  <a:lnTo>
                    <a:pt x="171" y="130"/>
                  </a:lnTo>
                  <a:lnTo>
                    <a:pt x="219" y="121"/>
                  </a:lnTo>
                  <a:lnTo>
                    <a:pt x="262" y="107"/>
                  </a:lnTo>
                  <a:lnTo>
                    <a:pt x="299" y="91"/>
                  </a:lnTo>
                  <a:lnTo>
                    <a:pt x="331" y="72"/>
                  </a:lnTo>
                  <a:lnTo>
                    <a:pt x="355" y="53"/>
                  </a:lnTo>
                  <a:lnTo>
                    <a:pt x="375" y="35"/>
                  </a:lnTo>
                  <a:lnTo>
                    <a:pt x="389" y="21"/>
                  </a:lnTo>
                  <a:lnTo>
                    <a:pt x="394" y="14"/>
                  </a:lnTo>
                  <a:lnTo>
                    <a:pt x="399" y="11"/>
                  </a:lnTo>
                  <a:lnTo>
                    <a:pt x="403" y="6"/>
                  </a:lnTo>
                  <a:lnTo>
                    <a:pt x="404" y="4"/>
                  </a:lnTo>
                  <a:lnTo>
                    <a:pt x="406" y="2"/>
                  </a:lnTo>
                  <a:lnTo>
                    <a:pt x="40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5" name="Freeform 107"/>
            <p:cNvSpPr>
              <a:spLocks/>
            </p:cNvSpPr>
            <p:nvPr/>
          </p:nvSpPr>
          <p:spPr bwMode="auto">
            <a:xfrm>
              <a:off x="5187950" y="4178300"/>
              <a:ext cx="93663" cy="96838"/>
            </a:xfrm>
            <a:custGeom>
              <a:avLst/>
              <a:gdLst>
                <a:gd name="T0" fmla="*/ 0 w 49"/>
                <a:gd name="T1" fmla="*/ 2147483647 h 51"/>
                <a:gd name="T2" fmla="*/ 2147483647 w 49"/>
                <a:gd name="T3" fmla="*/ 0 h 51"/>
                <a:gd name="T4" fmla="*/ 2147483647 w 49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49"/>
                <a:gd name="T10" fmla="*/ 0 h 51"/>
                <a:gd name="T11" fmla="*/ 49 w 49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51">
                  <a:moveTo>
                    <a:pt x="0" y="32"/>
                  </a:moveTo>
                  <a:lnTo>
                    <a:pt x="49" y="0"/>
                  </a:lnTo>
                  <a:lnTo>
                    <a:pt x="21" y="5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6" name="Freeform 108"/>
            <p:cNvSpPr>
              <a:spLocks/>
            </p:cNvSpPr>
            <p:nvPr/>
          </p:nvSpPr>
          <p:spPr bwMode="auto">
            <a:xfrm>
              <a:off x="3325813" y="4713288"/>
              <a:ext cx="233362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7" name="Freeform 109"/>
            <p:cNvSpPr>
              <a:spLocks/>
            </p:cNvSpPr>
            <p:nvPr/>
          </p:nvSpPr>
          <p:spPr bwMode="auto">
            <a:xfrm>
              <a:off x="3940175" y="471328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8" name="Line 110"/>
            <p:cNvSpPr>
              <a:spLocks noChangeShapeType="1"/>
            </p:cNvSpPr>
            <p:nvPr/>
          </p:nvSpPr>
          <p:spPr bwMode="auto">
            <a:xfrm>
              <a:off x="2905125" y="4837113"/>
              <a:ext cx="43656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9" name="Freeform 111"/>
            <p:cNvSpPr>
              <a:spLocks/>
            </p:cNvSpPr>
            <p:nvPr/>
          </p:nvSpPr>
          <p:spPr bwMode="auto">
            <a:xfrm>
              <a:off x="3235325" y="4810125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0" name="Line 112"/>
            <p:cNvSpPr>
              <a:spLocks noChangeShapeType="1"/>
            </p:cNvSpPr>
            <p:nvPr/>
          </p:nvSpPr>
          <p:spPr bwMode="auto">
            <a:xfrm>
              <a:off x="3563938" y="4824413"/>
              <a:ext cx="3937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1" name="Freeform 113"/>
            <p:cNvSpPr>
              <a:spLocks/>
            </p:cNvSpPr>
            <p:nvPr/>
          </p:nvSpPr>
          <p:spPr bwMode="auto">
            <a:xfrm>
              <a:off x="3851275" y="4797425"/>
              <a:ext cx="106363" cy="52388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2" name="Freeform 114"/>
            <p:cNvSpPr>
              <a:spLocks noEditPoints="1"/>
            </p:cNvSpPr>
            <p:nvPr/>
          </p:nvSpPr>
          <p:spPr bwMode="auto">
            <a:xfrm>
              <a:off x="3036888" y="4678363"/>
              <a:ext cx="120650" cy="122237"/>
            </a:xfrm>
            <a:custGeom>
              <a:avLst/>
              <a:gdLst>
                <a:gd name="T0" fmla="*/ 0 w 64"/>
                <a:gd name="T1" fmla="*/ 2147483647 h 65"/>
                <a:gd name="T2" fmla="*/ 2147483647 w 64"/>
                <a:gd name="T3" fmla="*/ 2147483647 h 65"/>
                <a:gd name="T4" fmla="*/ 2147483647 w 64"/>
                <a:gd name="T5" fmla="*/ 2147483647 h 65"/>
                <a:gd name="T6" fmla="*/ 2147483647 w 64"/>
                <a:gd name="T7" fmla="*/ 2147483647 h 65"/>
                <a:gd name="T8" fmla="*/ 2147483647 w 64"/>
                <a:gd name="T9" fmla="*/ 2147483647 h 65"/>
                <a:gd name="T10" fmla="*/ 2147483647 w 64"/>
                <a:gd name="T11" fmla="*/ 2147483647 h 65"/>
                <a:gd name="T12" fmla="*/ 2147483647 w 64"/>
                <a:gd name="T13" fmla="*/ 0 h 65"/>
                <a:gd name="T14" fmla="*/ 2147483647 w 64"/>
                <a:gd name="T15" fmla="*/ 2147483647 h 65"/>
                <a:gd name="T16" fmla="*/ 2147483647 w 64"/>
                <a:gd name="T17" fmla="*/ 2147483647 h 65"/>
                <a:gd name="T18" fmla="*/ 2147483647 w 64"/>
                <a:gd name="T19" fmla="*/ 2147483647 h 65"/>
                <a:gd name="T20" fmla="*/ 2147483647 w 64"/>
                <a:gd name="T21" fmla="*/ 2147483647 h 65"/>
                <a:gd name="T22" fmla="*/ 2147483647 w 64"/>
                <a:gd name="T23" fmla="*/ 2147483647 h 65"/>
                <a:gd name="T24" fmla="*/ 2147483647 w 64"/>
                <a:gd name="T25" fmla="*/ 2147483647 h 65"/>
                <a:gd name="T26" fmla="*/ 2147483647 w 64"/>
                <a:gd name="T27" fmla="*/ 2147483647 h 65"/>
                <a:gd name="T28" fmla="*/ 2147483647 w 64"/>
                <a:gd name="T29" fmla="*/ 2147483647 h 65"/>
                <a:gd name="T30" fmla="*/ 2147483647 w 64"/>
                <a:gd name="T31" fmla="*/ 2147483647 h 65"/>
                <a:gd name="T32" fmla="*/ 2147483647 w 64"/>
                <a:gd name="T33" fmla="*/ 2147483647 h 65"/>
                <a:gd name="T34" fmla="*/ 2147483647 w 64"/>
                <a:gd name="T35" fmla="*/ 2147483647 h 65"/>
                <a:gd name="T36" fmla="*/ 2147483647 w 64"/>
                <a:gd name="T37" fmla="*/ 2147483647 h 65"/>
                <a:gd name="T38" fmla="*/ 2147483647 w 64"/>
                <a:gd name="T39" fmla="*/ 2147483647 h 65"/>
                <a:gd name="T40" fmla="*/ 2147483647 w 64"/>
                <a:gd name="T41" fmla="*/ 2147483647 h 65"/>
                <a:gd name="T42" fmla="*/ 2147483647 w 64"/>
                <a:gd name="T43" fmla="*/ 2147483647 h 65"/>
                <a:gd name="T44" fmla="*/ 2147483647 w 64"/>
                <a:gd name="T45" fmla="*/ 2147483647 h 65"/>
                <a:gd name="T46" fmla="*/ 2147483647 w 64"/>
                <a:gd name="T47" fmla="*/ 2147483647 h 65"/>
                <a:gd name="T48" fmla="*/ 2147483647 w 64"/>
                <a:gd name="T49" fmla="*/ 2147483647 h 65"/>
                <a:gd name="T50" fmla="*/ 2147483647 w 64"/>
                <a:gd name="T51" fmla="*/ 2147483647 h 65"/>
                <a:gd name="T52" fmla="*/ 0 w 64"/>
                <a:gd name="T53" fmla="*/ 2147483647 h 65"/>
                <a:gd name="T54" fmla="*/ 2147483647 w 64"/>
                <a:gd name="T55" fmla="*/ 2147483647 h 65"/>
                <a:gd name="T56" fmla="*/ 2147483647 w 64"/>
                <a:gd name="T57" fmla="*/ 2147483647 h 65"/>
                <a:gd name="T58" fmla="*/ 2147483647 w 64"/>
                <a:gd name="T59" fmla="*/ 2147483647 h 65"/>
                <a:gd name="T60" fmla="*/ 2147483647 w 64"/>
                <a:gd name="T61" fmla="*/ 2147483647 h 65"/>
                <a:gd name="T62" fmla="*/ 2147483647 w 64"/>
                <a:gd name="T63" fmla="*/ 2147483647 h 65"/>
                <a:gd name="T64" fmla="*/ 2147483647 w 64"/>
                <a:gd name="T65" fmla="*/ 2147483647 h 65"/>
                <a:gd name="T66" fmla="*/ 2147483647 w 64"/>
                <a:gd name="T67" fmla="*/ 2147483647 h 65"/>
                <a:gd name="T68" fmla="*/ 2147483647 w 64"/>
                <a:gd name="T69" fmla="*/ 2147483647 h 65"/>
                <a:gd name="T70" fmla="*/ 2147483647 w 64"/>
                <a:gd name="T71" fmla="*/ 2147483647 h 65"/>
                <a:gd name="T72" fmla="*/ 2147483647 w 64"/>
                <a:gd name="T73" fmla="*/ 2147483647 h 65"/>
                <a:gd name="T74" fmla="*/ 2147483647 w 64"/>
                <a:gd name="T75" fmla="*/ 2147483647 h 65"/>
                <a:gd name="T76" fmla="*/ 2147483647 w 64"/>
                <a:gd name="T77" fmla="*/ 2147483647 h 65"/>
                <a:gd name="T78" fmla="*/ 2147483647 w 64"/>
                <a:gd name="T79" fmla="*/ 2147483647 h 65"/>
                <a:gd name="T80" fmla="*/ 2147483647 w 64"/>
                <a:gd name="T81" fmla="*/ 2147483647 h 65"/>
                <a:gd name="T82" fmla="*/ 2147483647 w 64"/>
                <a:gd name="T83" fmla="*/ 2147483647 h 65"/>
                <a:gd name="T84" fmla="*/ 2147483647 w 64"/>
                <a:gd name="T85" fmla="*/ 2147483647 h 65"/>
                <a:gd name="T86" fmla="*/ 2147483647 w 64"/>
                <a:gd name="T87" fmla="*/ 2147483647 h 65"/>
                <a:gd name="T88" fmla="*/ 2147483647 w 64"/>
                <a:gd name="T89" fmla="*/ 2147483647 h 65"/>
                <a:gd name="T90" fmla="*/ 2147483647 w 64"/>
                <a:gd name="T91" fmla="*/ 2147483647 h 65"/>
                <a:gd name="T92" fmla="*/ 2147483647 w 64"/>
                <a:gd name="T93" fmla="*/ 2147483647 h 65"/>
                <a:gd name="T94" fmla="*/ 2147483647 w 64"/>
                <a:gd name="T95" fmla="*/ 2147483647 h 65"/>
                <a:gd name="T96" fmla="*/ 2147483647 w 64"/>
                <a:gd name="T97" fmla="*/ 2147483647 h 65"/>
                <a:gd name="T98" fmla="*/ 2147483647 w 64"/>
                <a:gd name="T99" fmla="*/ 2147483647 h 65"/>
                <a:gd name="T100" fmla="*/ 2147483647 w 64"/>
                <a:gd name="T101" fmla="*/ 2147483647 h 65"/>
                <a:gd name="T102" fmla="*/ 2147483647 w 64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65"/>
                <a:gd name="T158" fmla="*/ 64 w 6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65">
                  <a:moveTo>
                    <a:pt x="0" y="32"/>
                  </a:moveTo>
                  <a:lnTo>
                    <a:pt x="1" y="25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61" y="16"/>
                  </a:lnTo>
                  <a:lnTo>
                    <a:pt x="64" y="25"/>
                  </a:lnTo>
                  <a:lnTo>
                    <a:pt x="64" y="33"/>
                  </a:lnTo>
                  <a:lnTo>
                    <a:pt x="64" y="42"/>
                  </a:lnTo>
                  <a:lnTo>
                    <a:pt x="61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2" y="65"/>
                  </a:lnTo>
                  <a:lnTo>
                    <a:pt x="33" y="65"/>
                  </a:lnTo>
                  <a:lnTo>
                    <a:pt x="24" y="65"/>
                  </a:lnTo>
                  <a:lnTo>
                    <a:pt x="15" y="61"/>
                  </a:lnTo>
                  <a:lnTo>
                    <a:pt x="12" y="60"/>
                  </a:lnTo>
                  <a:lnTo>
                    <a:pt x="7" y="54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1" y="39"/>
                  </a:lnTo>
                  <a:lnTo>
                    <a:pt x="0" y="32"/>
                  </a:lnTo>
                  <a:close/>
                  <a:moveTo>
                    <a:pt x="15" y="33"/>
                  </a:moveTo>
                  <a:lnTo>
                    <a:pt x="17" y="39"/>
                  </a:lnTo>
                  <a:lnTo>
                    <a:pt x="19" y="44"/>
                  </a:lnTo>
                  <a:lnTo>
                    <a:pt x="21" y="47"/>
                  </a:lnTo>
                  <a:lnTo>
                    <a:pt x="24" y="51"/>
                  </a:lnTo>
                  <a:lnTo>
                    <a:pt x="28" y="53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7" y="44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7" y="23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4" y="16"/>
                  </a:lnTo>
                  <a:lnTo>
                    <a:pt x="21" y="18"/>
                  </a:lnTo>
                  <a:lnTo>
                    <a:pt x="19" y="23"/>
                  </a:lnTo>
                  <a:lnTo>
                    <a:pt x="17" y="28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3" name="Freeform 115"/>
            <p:cNvSpPr>
              <a:spLocks/>
            </p:cNvSpPr>
            <p:nvPr/>
          </p:nvSpPr>
          <p:spPr bwMode="auto">
            <a:xfrm>
              <a:off x="3705225" y="4681538"/>
              <a:ext cx="107950" cy="119062"/>
            </a:xfrm>
            <a:custGeom>
              <a:avLst/>
              <a:gdLst>
                <a:gd name="T0" fmla="*/ 2147483647 w 57"/>
                <a:gd name="T1" fmla="*/ 2147483647 h 63"/>
                <a:gd name="T2" fmla="*/ 2147483647 w 57"/>
                <a:gd name="T3" fmla="*/ 2147483647 h 63"/>
                <a:gd name="T4" fmla="*/ 2147483647 w 57"/>
                <a:gd name="T5" fmla="*/ 2147483647 h 63"/>
                <a:gd name="T6" fmla="*/ 2147483647 w 57"/>
                <a:gd name="T7" fmla="*/ 2147483647 h 63"/>
                <a:gd name="T8" fmla="*/ 2147483647 w 57"/>
                <a:gd name="T9" fmla="*/ 2147483647 h 63"/>
                <a:gd name="T10" fmla="*/ 2147483647 w 57"/>
                <a:gd name="T11" fmla="*/ 2147483647 h 63"/>
                <a:gd name="T12" fmla="*/ 2147483647 w 57"/>
                <a:gd name="T13" fmla="*/ 2147483647 h 63"/>
                <a:gd name="T14" fmla="*/ 2147483647 w 57"/>
                <a:gd name="T15" fmla="*/ 2147483647 h 63"/>
                <a:gd name="T16" fmla="*/ 2147483647 w 57"/>
                <a:gd name="T17" fmla="*/ 2147483647 h 63"/>
                <a:gd name="T18" fmla="*/ 2147483647 w 57"/>
                <a:gd name="T19" fmla="*/ 2147483647 h 63"/>
                <a:gd name="T20" fmla="*/ 0 w 57"/>
                <a:gd name="T21" fmla="*/ 2147483647 h 63"/>
                <a:gd name="T22" fmla="*/ 0 w 57"/>
                <a:gd name="T23" fmla="*/ 2147483647 h 63"/>
                <a:gd name="T24" fmla="*/ 0 w 57"/>
                <a:gd name="T25" fmla="*/ 0 h 63"/>
                <a:gd name="T26" fmla="*/ 2147483647 w 57"/>
                <a:gd name="T27" fmla="*/ 0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147483647 h 63"/>
                <a:gd name="T48" fmla="*/ 2147483647 w 57"/>
                <a:gd name="T49" fmla="*/ 2147483647 h 63"/>
                <a:gd name="T50" fmla="*/ 2147483647 w 57"/>
                <a:gd name="T51" fmla="*/ 2147483647 h 63"/>
                <a:gd name="T52" fmla="*/ 2147483647 w 57"/>
                <a:gd name="T53" fmla="*/ 2147483647 h 63"/>
                <a:gd name="T54" fmla="*/ 2147483647 w 57"/>
                <a:gd name="T55" fmla="*/ 2147483647 h 63"/>
                <a:gd name="T56" fmla="*/ 2147483647 w 57"/>
                <a:gd name="T57" fmla="*/ 2147483647 h 63"/>
                <a:gd name="T58" fmla="*/ 2147483647 w 57"/>
                <a:gd name="T59" fmla="*/ 0 h 63"/>
                <a:gd name="T60" fmla="*/ 2147483647 w 57"/>
                <a:gd name="T61" fmla="*/ 0 h 63"/>
                <a:gd name="T62" fmla="*/ 2147483647 w 57"/>
                <a:gd name="T63" fmla="*/ 2147483647 h 63"/>
                <a:gd name="T64" fmla="*/ 2147483647 w 57"/>
                <a:gd name="T65" fmla="*/ 2147483647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63"/>
                <a:gd name="T101" fmla="*/ 57 w 57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63">
                  <a:moveTo>
                    <a:pt x="40" y="63"/>
                  </a:moveTo>
                  <a:lnTo>
                    <a:pt x="40" y="52"/>
                  </a:lnTo>
                  <a:lnTo>
                    <a:pt x="36" y="58"/>
                  </a:lnTo>
                  <a:lnTo>
                    <a:pt x="31" y="61"/>
                  </a:lnTo>
                  <a:lnTo>
                    <a:pt x="26" y="63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8" y="61"/>
                  </a:lnTo>
                  <a:lnTo>
                    <a:pt x="5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8"/>
                  </a:lnTo>
                  <a:lnTo>
                    <a:pt x="15" y="37"/>
                  </a:lnTo>
                  <a:lnTo>
                    <a:pt x="15" y="42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2" y="51"/>
                  </a:lnTo>
                  <a:lnTo>
                    <a:pt x="26" y="51"/>
                  </a:lnTo>
                  <a:lnTo>
                    <a:pt x="31" y="51"/>
                  </a:lnTo>
                  <a:lnTo>
                    <a:pt x="35" y="49"/>
                  </a:lnTo>
                  <a:lnTo>
                    <a:pt x="36" y="45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57" y="63"/>
                  </a:lnTo>
                  <a:lnTo>
                    <a:pt x="4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4" name="Freeform 116"/>
            <p:cNvSpPr>
              <a:spLocks/>
            </p:cNvSpPr>
            <p:nvPr/>
          </p:nvSpPr>
          <p:spPr bwMode="auto">
            <a:xfrm>
              <a:off x="4303713" y="4678363"/>
              <a:ext cx="111125" cy="122237"/>
            </a:xfrm>
            <a:custGeom>
              <a:avLst/>
              <a:gdLst>
                <a:gd name="T0" fmla="*/ 2147483647 w 59"/>
                <a:gd name="T1" fmla="*/ 2147483647 h 65"/>
                <a:gd name="T2" fmla="*/ 2147483647 w 59"/>
                <a:gd name="T3" fmla="*/ 2147483647 h 65"/>
                <a:gd name="T4" fmla="*/ 2147483647 w 59"/>
                <a:gd name="T5" fmla="*/ 2147483647 h 65"/>
                <a:gd name="T6" fmla="*/ 2147483647 w 59"/>
                <a:gd name="T7" fmla="*/ 2147483647 h 65"/>
                <a:gd name="T8" fmla="*/ 2147483647 w 59"/>
                <a:gd name="T9" fmla="*/ 2147483647 h 65"/>
                <a:gd name="T10" fmla="*/ 2147483647 w 59"/>
                <a:gd name="T11" fmla="*/ 2147483647 h 65"/>
                <a:gd name="T12" fmla="*/ 2147483647 w 59"/>
                <a:gd name="T13" fmla="*/ 2147483647 h 65"/>
                <a:gd name="T14" fmla="*/ 2147483647 w 59"/>
                <a:gd name="T15" fmla="*/ 2147483647 h 65"/>
                <a:gd name="T16" fmla="*/ 2147483647 w 59"/>
                <a:gd name="T17" fmla="*/ 2147483647 h 65"/>
                <a:gd name="T18" fmla="*/ 2147483647 w 59"/>
                <a:gd name="T19" fmla="*/ 2147483647 h 65"/>
                <a:gd name="T20" fmla="*/ 2147483647 w 59"/>
                <a:gd name="T21" fmla="*/ 2147483647 h 65"/>
                <a:gd name="T22" fmla="*/ 2147483647 w 59"/>
                <a:gd name="T23" fmla="*/ 2147483647 h 65"/>
                <a:gd name="T24" fmla="*/ 2147483647 w 59"/>
                <a:gd name="T25" fmla="*/ 0 h 65"/>
                <a:gd name="T26" fmla="*/ 2147483647 w 59"/>
                <a:gd name="T27" fmla="*/ 2147483647 h 65"/>
                <a:gd name="T28" fmla="*/ 2147483647 w 59"/>
                <a:gd name="T29" fmla="*/ 2147483647 h 65"/>
                <a:gd name="T30" fmla="*/ 2147483647 w 59"/>
                <a:gd name="T31" fmla="*/ 2147483647 h 65"/>
                <a:gd name="T32" fmla="*/ 2147483647 w 59"/>
                <a:gd name="T33" fmla="*/ 2147483647 h 65"/>
                <a:gd name="T34" fmla="*/ 2147483647 w 59"/>
                <a:gd name="T35" fmla="*/ 2147483647 h 65"/>
                <a:gd name="T36" fmla="*/ 2147483647 w 59"/>
                <a:gd name="T37" fmla="*/ 2147483647 h 65"/>
                <a:gd name="T38" fmla="*/ 2147483647 w 59"/>
                <a:gd name="T39" fmla="*/ 2147483647 h 65"/>
                <a:gd name="T40" fmla="*/ 2147483647 w 59"/>
                <a:gd name="T41" fmla="*/ 2147483647 h 65"/>
                <a:gd name="T42" fmla="*/ 2147483647 w 59"/>
                <a:gd name="T43" fmla="*/ 2147483647 h 65"/>
                <a:gd name="T44" fmla="*/ 2147483647 w 59"/>
                <a:gd name="T45" fmla="*/ 2147483647 h 65"/>
                <a:gd name="T46" fmla="*/ 2147483647 w 59"/>
                <a:gd name="T47" fmla="*/ 2147483647 h 65"/>
                <a:gd name="T48" fmla="*/ 2147483647 w 59"/>
                <a:gd name="T49" fmla="*/ 2147483647 h 65"/>
                <a:gd name="T50" fmla="*/ 2147483647 w 59"/>
                <a:gd name="T51" fmla="*/ 2147483647 h 65"/>
                <a:gd name="T52" fmla="*/ 2147483647 w 59"/>
                <a:gd name="T53" fmla="*/ 2147483647 h 65"/>
                <a:gd name="T54" fmla="*/ 2147483647 w 59"/>
                <a:gd name="T55" fmla="*/ 2147483647 h 65"/>
                <a:gd name="T56" fmla="*/ 2147483647 w 59"/>
                <a:gd name="T57" fmla="*/ 2147483647 h 65"/>
                <a:gd name="T58" fmla="*/ 2147483647 w 59"/>
                <a:gd name="T59" fmla="*/ 2147483647 h 65"/>
                <a:gd name="T60" fmla="*/ 2147483647 w 59"/>
                <a:gd name="T61" fmla="*/ 2147483647 h 65"/>
                <a:gd name="T62" fmla="*/ 0 w 59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65"/>
                <a:gd name="T98" fmla="*/ 59 w 59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65">
                  <a:moveTo>
                    <a:pt x="0" y="46"/>
                  </a:moveTo>
                  <a:lnTo>
                    <a:pt x="17" y="44"/>
                  </a:lnTo>
                  <a:lnTo>
                    <a:pt x="19" y="47"/>
                  </a:lnTo>
                  <a:lnTo>
                    <a:pt x="21" y="51"/>
                  </a:lnTo>
                  <a:lnTo>
                    <a:pt x="24" y="53"/>
                  </a:lnTo>
                  <a:lnTo>
                    <a:pt x="31" y="53"/>
                  </a:lnTo>
                  <a:lnTo>
                    <a:pt x="37" y="53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7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24" y="39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3" y="25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6" y="18"/>
                  </a:lnTo>
                  <a:lnTo>
                    <a:pt x="40" y="21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8" y="25"/>
                  </a:lnTo>
                  <a:lnTo>
                    <a:pt x="37" y="26"/>
                  </a:lnTo>
                  <a:lnTo>
                    <a:pt x="44" y="28"/>
                  </a:lnTo>
                  <a:lnTo>
                    <a:pt x="49" y="30"/>
                  </a:lnTo>
                  <a:lnTo>
                    <a:pt x="54" y="33"/>
                  </a:lnTo>
                  <a:lnTo>
                    <a:pt x="58" y="37"/>
                  </a:lnTo>
                  <a:lnTo>
                    <a:pt x="58" y="40"/>
                  </a:lnTo>
                  <a:lnTo>
                    <a:pt x="59" y="46"/>
                  </a:lnTo>
                  <a:lnTo>
                    <a:pt x="58" y="51"/>
                  </a:lnTo>
                  <a:lnTo>
                    <a:pt x="56" y="54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38" y="65"/>
                  </a:lnTo>
                  <a:lnTo>
                    <a:pt x="31" y="65"/>
                  </a:lnTo>
                  <a:lnTo>
                    <a:pt x="23" y="65"/>
                  </a:lnTo>
                  <a:lnTo>
                    <a:pt x="16" y="63"/>
                  </a:lnTo>
                  <a:lnTo>
                    <a:pt x="10" y="60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5" name="Freeform 117"/>
            <p:cNvSpPr>
              <a:spLocks/>
            </p:cNvSpPr>
            <p:nvPr/>
          </p:nvSpPr>
          <p:spPr bwMode="auto">
            <a:xfrm>
              <a:off x="4565650" y="4724400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6"/>
                  </a:lnTo>
                  <a:lnTo>
                    <a:pt x="105" y="17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7"/>
                  </a:lnTo>
                  <a:lnTo>
                    <a:pt x="6" y="36"/>
                  </a:lnTo>
                  <a:lnTo>
                    <a:pt x="0" y="61"/>
                  </a:lnTo>
                  <a:lnTo>
                    <a:pt x="6" y="85"/>
                  </a:lnTo>
                  <a:lnTo>
                    <a:pt x="18" y="105"/>
                  </a:lnTo>
                  <a:lnTo>
                    <a:pt x="37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8" y="85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6" name="Line 118"/>
            <p:cNvSpPr>
              <a:spLocks noChangeShapeType="1"/>
            </p:cNvSpPr>
            <p:nvPr/>
          </p:nvSpPr>
          <p:spPr bwMode="auto">
            <a:xfrm>
              <a:off x="4179888" y="4824413"/>
              <a:ext cx="38893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7" name="Freeform 119"/>
            <p:cNvSpPr>
              <a:spLocks/>
            </p:cNvSpPr>
            <p:nvPr/>
          </p:nvSpPr>
          <p:spPr bwMode="auto">
            <a:xfrm>
              <a:off x="4465638" y="4797425"/>
              <a:ext cx="103187" cy="52388"/>
            </a:xfrm>
            <a:custGeom>
              <a:avLst/>
              <a:gdLst>
                <a:gd name="T0" fmla="*/ 0 w 54"/>
                <a:gd name="T1" fmla="*/ 0 h 28"/>
                <a:gd name="T2" fmla="*/ 2147483647 w 54"/>
                <a:gd name="T3" fmla="*/ 2147483647 h 28"/>
                <a:gd name="T4" fmla="*/ 0 w 54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4"/>
                <a:gd name="T10" fmla="*/ 0 h 28"/>
                <a:gd name="T11" fmla="*/ 54 w 54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8">
                  <a:moveTo>
                    <a:pt x="0" y="0"/>
                  </a:moveTo>
                  <a:lnTo>
                    <a:pt x="54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8" name="Freeform 120"/>
            <p:cNvSpPr>
              <a:spLocks/>
            </p:cNvSpPr>
            <p:nvPr/>
          </p:nvSpPr>
          <p:spPr bwMode="auto">
            <a:xfrm>
              <a:off x="4816475" y="4168775"/>
              <a:ext cx="536575" cy="668338"/>
            </a:xfrm>
            <a:custGeom>
              <a:avLst/>
              <a:gdLst>
                <a:gd name="T0" fmla="*/ 0 w 283"/>
                <a:gd name="T1" fmla="*/ 2147483647 h 352"/>
                <a:gd name="T2" fmla="*/ 0 w 283"/>
                <a:gd name="T3" fmla="*/ 2147483647 h 352"/>
                <a:gd name="T4" fmla="*/ 2147483647 w 283"/>
                <a:gd name="T5" fmla="*/ 2147483647 h 352"/>
                <a:gd name="T6" fmla="*/ 2147483647 w 283"/>
                <a:gd name="T7" fmla="*/ 2147483647 h 352"/>
                <a:gd name="T8" fmla="*/ 2147483647 w 283"/>
                <a:gd name="T9" fmla="*/ 2147483647 h 352"/>
                <a:gd name="T10" fmla="*/ 2147483647 w 283"/>
                <a:gd name="T11" fmla="*/ 2147483647 h 352"/>
                <a:gd name="T12" fmla="*/ 2147483647 w 283"/>
                <a:gd name="T13" fmla="*/ 2147483647 h 352"/>
                <a:gd name="T14" fmla="*/ 2147483647 w 283"/>
                <a:gd name="T15" fmla="*/ 2147483647 h 352"/>
                <a:gd name="T16" fmla="*/ 2147483647 w 283"/>
                <a:gd name="T17" fmla="*/ 2147483647 h 352"/>
                <a:gd name="T18" fmla="*/ 2147483647 w 283"/>
                <a:gd name="T19" fmla="*/ 2147483647 h 352"/>
                <a:gd name="T20" fmla="*/ 2147483647 w 283"/>
                <a:gd name="T21" fmla="*/ 2147483647 h 352"/>
                <a:gd name="T22" fmla="*/ 2147483647 w 283"/>
                <a:gd name="T23" fmla="*/ 2147483647 h 352"/>
                <a:gd name="T24" fmla="*/ 2147483647 w 283"/>
                <a:gd name="T25" fmla="*/ 2147483647 h 352"/>
                <a:gd name="T26" fmla="*/ 2147483647 w 283"/>
                <a:gd name="T27" fmla="*/ 2147483647 h 352"/>
                <a:gd name="T28" fmla="*/ 2147483647 w 283"/>
                <a:gd name="T29" fmla="*/ 2147483647 h 352"/>
                <a:gd name="T30" fmla="*/ 2147483647 w 283"/>
                <a:gd name="T31" fmla="*/ 2147483647 h 352"/>
                <a:gd name="T32" fmla="*/ 2147483647 w 283"/>
                <a:gd name="T33" fmla="*/ 2147483647 h 352"/>
                <a:gd name="T34" fmla="*/ 2147483647 w 283"/>
                <a:gd name="T35" fmla="*/ 2147483647 h 352"/>
                <a:gd name="T36" fmla="*/ 2147483647 w 283"/>
                <a:gd name="T37" fmla="*/ 2147483647 h 352"/>
                <a:gd name="T38" fmla="*/ 2147483647 w 283"/>
                <a:gd name="T39" fmla="*/ 2147483647 h 352"/>
                <a:gd name="T40" fmla="*/ 2147483647 w 283"/>
                <a:gd name="T41" fmla="*/ 0 h 352"/>
                <a:gd name="T42" fmla="*/ 2147483647 w 283"/>
                <a:gd name="T43" fmla="*/ 0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3"/>
                <a:gd name="T67" fmla="*/ 0 h 352"/>
                <a:gd name="T68" fmla="*/ 283 w 283"/>
                <a:gd name="T69" fmla="*/ 352 h 3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3" h="352">
                  <a:moveTo>
                    <a:pt x="0" y="352"/>
                  </a:moveTo>
                  <a:lnTo>
                    <a:pt x="0" y="352"/>
                  </a:lnTo>
                  <a:lnTo>
                    <a:pt x="3" y="350"/>
                  </a:lnTo>
                  <a:lnTo>
                    <a:pt x="12" y="349"/>
                  </a:lnTo>
                  <a:lnTo>
                    <a:pt x="28" y="345"/>
                  </a:lnTo>
                  <a:lnTo>
                    <a:pt x="49" y="342"/>
                  </a:lnTo>
                  <a:lnTo>
                    <a:pt x="73" y="335"/>
                  </a:lnTo>
                  <a:lnTo>
                    <a:pt x="103" y="321"/>
                  </a:lnTo>
                  <a:lnTo>
                    <a:pt x="133" y="300"/>
                  </a:lnTo>
                  <a:lnTo>
                    <a:pt x="163" y="270"/>
                  </a:lnTo>
                  <a:lnTo>
                    <a:pt x="185" y="238"/>
                  </a:lnTo>
                  <a:lnTo>
                    <a:pt x="206" y="200"/>
                  </a:lnTo>
                  <a:lnTo>
                    <a:pt x="224" y="159"/>
                  </a:lnTo>
                  <a:lnTo>
                    <a:pt x="241" y="119"/>
                  </a:lnTo>
                  <a:lnTo>
                    <a:pt x="255" y="84"/>
                  </a:lnTo>
                  <a:lnTo>
                    <a:pt x="266" y="53"/>
                  </a:lnTo>
                  <a:lnTo>
                    <a:pt x="273" y="30"/>
                  </a:lnTo>
                  <a:lnTo>
                    <a:pt x="278" y="16"/>
                  </a:lnTo>
                  <a:lnTo>
                    <a:pt x="282" y="7"/>
                  </a:lnTo>
                  <a:lnTo>
                    <a:pt x="283" y="2"/>
                  </a:lnTo>
                  <a:lnTo>
                    <a:pt x="28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9" name="Freeform 121"/>
            <p:cNvSpPr>
              <a:spLocks/>
            </p:cNvSpPr>
            <p:nvPr/>
          </p:nvSpPr>
          <p:spPr bwMode="auto">
            <a:xfrm>
              <a:off x="5294313" y="4168775"/>
              <a:ext cx="58737" cy="109538"/>
            </a:xfrm>
            <a:custGeom>
              <a:avLst/>
              <a:gdLst>
                <a:gd name="T0" fmla="*/ 0 w 31"/>
                <a:gd name="T1" fmla="*/ 2147483647 h 58"/>
                <a:gd name="T2" fmla="*/ 2147483647 w 31"/>
                <a:gd name="T3" fmla="*/ 0 h 58"/>
                <a:gd name="T4" fmla="*/ 2147483647 w 31"/>
                <a:gd name="T5" fmla="*/ 2147483647 h 58"/>
                <a:gd name="T6" fmla="*/ 0 60000 65536"/>
                <a:gd name="T7" fmla="*/ 0 60000 65536"/>
                <a:gd name="T8" fmla="*/ 0 60000 65536"/>
                <a:gd name="T9" fmla="*/ 0 w 31"/>
                <a:gd name="T10" fmla="*/ 0 h 58"/>
                <a:gd name="T11" fmla="*/ 31 w 31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8">
                  <a:moveTo>
                    <a:pt x="0" y="47"/>
                  </a:moveTo>
                  <a:lnTo>
                    <a:pt x="31" y="0"/>
                  </a:lnTo>
                  <a:lnTo>
                    <a:pt x="26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0" name="Freeform 122"/>
            <p:cNvSpPr>
              <a:spLocks/>
            </p:cNvSpPr>
            <p:nvPr/>
          </p:nvSpPr>
          <p:spPr bwMode="auto">
            <a:xfrm>
              <a:off x="2524125" y="4083050"/>
              <a:ext cx="446088" cy="352425"/>
            </a:xfrm>
            <a:custGeom>
              <a:avLst/>
              <a:gdLst>
                <a:gd name="T0" fmla="*/ 0 w 235"/>
                <a:gd name="T1" fmla="*/ 0 h 185"/>
                <a:gd name="T2" fmla="*/ 0 w 235"/>
                <a:gd name="T3" fmla="*/ 0 h 185"/>
                <a:gd name="T4" fmla="*/ 2147483647 w 235"/>
                <a:gd name="T5" fmla="*/ 0 h 185"/>
                <a:gd name="T6" fmla="*/ 2147483647 w 235"/>
                <a:gd name="T7" fmla="*/ 2147483647 h 185"/>
                <a:gd name="T8" fmla="*/ 2147483647 w 235"/>
                <a:gd name="T9" fmla="*/ 2147483647 h 185"/>
                <a:gd name="T10" fmla="*/ 2147483647 w 235"/>
                <a:gd name="T11" fmla="*/ 2147483647 h 185"/>
                <a:gd name="T12" fmla="*/ 2147483647 w 235"/>
                <a:gd name="T13" fmla="*/ 2147483647 h 185"/>
                <a:gd name="T14" fmla="*/ 2147483647 w 235"/>
                <a:gd name="T15" fmla="*/ 2147483647 h 185"/>
                <a:gd name="T16" fmla="*/ 2147483647 w 235"/>
                <a:gd name="T17" fmla="*/ 2147483647 h 185"/>
                <a:gd name="T18" fmla="*/ 2147483647 w 235"/>
                <a:gd name="T19" fmla="*/ 2147483647 h 185"/>
                <a:gd name="T20" fmla="*/ 2147483647 w 235"/>
                <a:gd name="T21" fmla="*/ 2147483647 h 185"/>
                <a:gd name="T22" fmla="*/ 2147483647 w 235"/>
                <a:gd name="T23" fmla="*/ 2147483647 h 185"/>
                <a:gd name="T24" fmla="*/ 2147483647 w 235"/>
                <a:gd name="T25" fmla="*/ 2147483647 h 185"/>
                <a:gd name="T26" fmla="*/ 2147483647 w 235"/>
                <a:gd name="T27" fmla="*/ 2147483647 h 185"/>
                <a:gd name="T28" fmla="*/ 2147483647 w 235"/>
                <a:gd name="T29" fmla="*/ 2147483647 h 185"/>
                <a:gd name="T30" fmla="*/ 2147483647 w 235"/>
                <a:gd name="T31" fmla="*/ 2147483647 h 185"/>
                <a:gd name="T32" fmla="*/ 2147483647 w 235"/>
                <a:gd name="T33" fmla="*/ 2147483647 h 185"/>
                <a:gd name="T34" fmla="*/ 2147483647 w 235"/>
                <a:gd name="T35" fmla="*/ 2147483647 h 185"/>
                <a:gd name="T36" fmla="*/ 2147483647 w 235"/>
                <a:gd name="T37" fmla="*/ 2147483647 h 185"/>
                <a:gd name="T38" fmla="*/ 2147483647 w 235"/>
                <a:gd name="T39" fmla="*/ 2147483647 h 185"/>
                <a:gd name="T40" fmla="*/ 2147483647 w 235"/>
                <a:gd name="T41" fmla="*/ 2147483647 h 185"/>
                <a:gd name="T42" fmla="*/ 2147483647 w 235"/>
                <a:gd name="T43" fmla="*/ 2147483647 h 185"/>
                <a:gd name="T44" fmla="*/ 2147483647 w 235"/>
                <a:gd name="T45" fmla="*/ 2147483647 h 185"/>
                <a:gd name="T46" fmla="*/ 2147483647 w 235"/>
                <a:gd name="T47" fmla="*/ 2147483647 h 185"/>
                <a:gd name="T48" fmla="*/ 2147483647 w 235"/>
                <a:gd name="T49" fmla="*/ 2147483647 h 185"/>
                <a:gd name="T50" fmla="*/ 2147483647 w 235"/>
                <a:gd name="T51" fmla="*/ 2147483647 h 185"/>
                <a:gd name="T52" fmla="*/ 2147483647 w 235"/>
                <a:gd name="T53" fmla="*/ 2147483647 h 1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5"/>
                <a:gd name="T82" fmla="*/ 0 h 185"/>
                <a:gd name="T83" fmla="*/ 235 w 235"/>
                <a:gd name="T84" fmla="*/ 185 h 1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5" h="1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6" y="15"/>
                  </a:lnTo>
                  <a:lnTo>
                    <a:pt x="21" y="21"/>
                  </a:lnTo>
                  <a:lnTo>
                    <a:pt x="35" y="35"/>
                  </a:lnTo>
                  <a:lnTo>
                    <a:pt x="54" y="54"/>
                  </a:lnTo>
                  <a:lnTo>
                    <a:pt x="75" y="73"/>
                  </a:lnTo>
                  <a:lnTo>
                    <a:pt x="98" y="94"/>
                  </a:lnTo>
                  <a:lnTo>
                    <a:pt x="121" y="113"/>
                  </a:lnTo>
                  <a:lnTo>
                    <a:pt x="151" y="134"/>
                  </a:lnTo>
                  <a:lnTo>
                    <a:pt x="177" y="152"/>
                  </a:lnTo>
                  <a:lnTo>
                    <a:pt x="200" y="164"/>
                  </a:lnTo>
                  <a:lnTo>
                    <a:pt x="217" y="175"/>
                  </a:lnTo>
                  <a:lnTo>
                    <a:pt x="222" y="178"/>
                  </a:lnTo>
                  <a:lnTo>
                    <a:pt x="228" y="180"/>
                  </a:lnTo>
                  <a:lnTo>
                    <a:pt x="231" y="182"/>
                  </a:lnTo>
                  <a:lnTo>
                    <a:pt x="233" y="183"/>
                  </a:lnTo>
                  <a:lnTo>
                    <a:pt x="235" y="183"/>
                  </a:lnTo>
                  <a:lnTo>
                    <a:pt x="235" y="18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1" name="Freeform 123"/>
            <p:cNvSpPr>
              <a:spLocks/>
            </p:cNvSpPr>
            <p:nvPr/>
          </p:nvSpPr>
          <p:spPr bwMode="auto">
            <a:xfrm>
              <a:off x="2863850" y="4359275"/>
              <a:ext cx="106363" cy="76200"/>
            </a:xfrm>
            <a:custGeom>
              <a:avLst/>
              <a:gdLst>
                <a:gd name="T0" fmla="*/ 2147483647 w 56"/>
                <a:gd name="T1" fmla="*/ 0 h 40"/>
                <a:gd name="T2" fmla="*/ 2147483647 w 56"/>
                <a:gd name="T3" fmla="*/ 2147483647 h 40"/>
                <a:gd name="T4" fmla="*/ 0 w 56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56"/>
                <a:gd name="T10" fmla="*/ 0 h 40"/>
                <a:gd name="T11" fmla="*/ 56 w 5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0">
                  <a:moveTo>
                    <a:pt x="14" y="0"/>
                  </a:moveTo>
                  <a:lnTo>
                    <a:pt x="56" y="40"/>
                  </a:lnTo>
                  <a:lnTo>
                    <a:pt x="0" y="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2" name="Freeform 124"/>
            <p:cNvSpPr>
              <a:spLocks/>
            </p:cNvSpPr>
            <p:nvPr/>
          </p:nvSpPr>
          <p:spPr bwMode="auto">
            <a:xfrm>
              <a:off x="2627313" y="5040313"/>
              <a:ext cx="233362" cy="234950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1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4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3" name="Freeform 125"/>
            <p:cNvSpPr>
              <a:spLocks/>
            </p:cNvSpPr>
            <p:nvPr/>
          </p:nvSpPr>
          <p:spPr bwMode="auto">
            <a:xfrm>
              <a:off x="2836863" y="5253038"/>
              <a:ext cx="444500" cy="168275"/>
            </a:xfrm>
            <a:custGeom>
              <a:avLst/>
              <a:gdLst>
                <a:gd name="T0" fmla="*/ 0 w 234"/>
                <a:gd name="T1" fmla="*/ 0 h 89"/>
                <a:gd name="T2" fmla="*/ 0 w 234"/>
                <a:gd name="T3" fmla="*/ 0 h 89"/>
                <a:gd name="T4" fmla="*/ 2147483647 w 234"/>
                <a:gd name="T5" fmla="*/ 0 h 89"/>
                <a:gd name="T6" fmla="*/ 2147483647 w 234"/>
                <a:gd name="T7" fmla="*/ 0 h 89"/>
                <a:gd name="T8" fmla="*/ 2147483647 w 234"/>
                <a:gd name="T9" fmla="*/ 2147483647 h 89"/>
                <a:gd name="T10" fmla="*/ 2147483647 w 234"/>
                <a:gd name="T11" fmla="*/ 2147483647 h 89"/>
                <a:gd name="T12" fmla="*/ 2147483647 w 234"/>
                <a:gd name="T13" fmla="*/ 2147483647 h 89"/>
                <a:gd name="T14" fmla="*/ 2147483647 w 234"/>
                <a:gd name="T15" fmla="*/ 2147483647 h 89"/>
                <a:gd name="T16" fmla="*/ 2147483647 w 234"/>
                <a:gd name="T17" fmla="*/ 2147483647 h 89"/>
                <a:gd name="T18" fmla="*/ 2147483647 w 234"/>
                <a:gd name="T19" fmla="*/ 2147483647 h 89"/>
                <a:gd name="T20" fmla="*/ 2147483647 w 234"/>
                <a:gd name="T21" fmla="*/ 2147483647 h 89"/>
                <a:gd name="T22" fmla="*/ 2147483647 w 234"/>
                <a:gd name="T23" fmla="*/ 2147483647 h 89"/>
                <a:gd name="T24" fmla="*/ 2147483647 w 234"/>
                <a:gd name="T25" fmla="*/ 2147483647 h 89"/>
                <a:gd name="T26" fmla="*/ 2147483647 w 234"/>
                <a:gd name="T27" fmla="*/ 2147483647 h 89"/>
                <a:gd name="T28" fmla="*/ 2147483647 w 234"/>
                <a:gd name="T29" fmla="*/ 2147483647 h 89"/>
                <a:gd name="T30" fmla="*/ 2147483647 w 234"/>
                <a:gd name="T31" fmla="*/ 2147483647 h 89"/>
                <a:gd name="T32" fmla="*/ 2147483647 w 234"/>
                <a:gd name="T33" fmla="*/ 2147483647 h 89"/>
                <a:gd name="T34" fmla="*/ 2147483647 w 234"/>
                <a:gd name="T35" fmla="*/ 2147483647 h 89"/>
                <a:gd name="T36" fmla="*/ 2147483647 w 234"/>
                <a:gd name="T37" fmla="*/ 2147483647 h 89"/>
                <a:gd name="T38" fmla="*/ 2147483647 w 234"/>
                <a:gd name="T39" fmla="*/ 2147483647 h 89"/>
                <a:gd name="T40" fmla="*/ 2147483647 w 234"/>
                <a:gd name="T41" fmla="*/ 2147483647 h 89"/>
                <a:gd name="T42" fmla="*/ 2147483647 w 234"/>
                <a:gd name="T43" fmla="*/ 2147483647 h 89"/>
                <a:gd name="T44" fmla="*/ 2147483647 w 234"/>
                <a:gd name="T45" fmla="*/ 2147483647 h 89"/>
                <a:gd name="T46" fmla="*/ 2147483647 w 234"/>
                <a:gd name="T47" fmla="*/ 2147483647 h 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4"/>
                <a:gd name="T73" fmla="*/ 0 h 89"/>
                <a:gd name="T74" fmla="*/ 234 w 234"/>
                <a:gd name="T75" fmla="*/ 89 h 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4" h="89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5"/>
                  </a:lnTo>
                  <a:lnTo>
                    <a:pt x="14" y="7"/>
                  </a:lnTo>
                  <a:lnTo>
                    <a:pt x="19" y="11"/>
                  </a:lnTo>
                  <a:lnTo>
                    <a:pt x="28" y="14"/>
                  </a:lnTo>
                  <a:lnTo>
                    <a:pt x="47" y="25"/>
                  </a:lnTo>
                  <a:lnTo>
                    <a:pt x="70" y="37"/>
                  </a:lnTo>
                  <a:lnTo>
                    <a:pt x="96" y="49"/>
                  </a:lnTo>
                  <a:lnTo>
                    <a:pt x="122" y="61"/>
                  </a:lnTo>
                  <a:lnTo>
                    <a:pt x="147" y="72"/>
                  </a:lnTo>
                  <a:lnTo>
                    <a:pt x="175" y="81"/>
                  </a:lnTo>
                  <a:lnTo>
                    <a:pt x="196" y="86"/>
                  </a:lnTo>
                  <a:lnTo>
                    <a:pt x="211" y="88"/>
                  </a:lnTo>
                  <a:lnTo>
                    <a:pt x="222" y="89"/>
                  </a:lnTo>
                  <a:lnTo>
                    <a:pt x="229" y="89"/>
                  </a:lnTo>
                  <a:lnTo>
                    <a:pt x="233" y="89"/>
                  </a:lnTo>
                  <a:lnTo>
                    <a:pt x="234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4" name="Freeform 126"/>
            <p:cNvSpPr>
              <a:spLocks/>
            </p:cNvSpPr>
            <p:nvPr/>
          </p:nvSpPr>
          <p:spPr bwMode="auto">
            <a:xfrm>
              <a:off x="3175000" y="5389563"/>
              <a:ext cx="106363" cy="53975"/>
            </a:xfrm>
            <a:custGeom>
              <a:avLst/>
              <a:gdLst>
                <a:gd name="T0" fmla="*/ 2147483647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2" y="0"/>
                  </a:moveTo>
                  <a:lnTo>
                    <a:pt x="56" y="17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5" name="Freeform 127"/>
            <p:cNvSpPr>
              <a:spLocks/>
            </p:cNvSpPr>
            <p:nvPr/>
          </p:nvSpPr>
          <p:spPr bwMode="auto">
            <a:xfrm>
              <a:off x="2779713" y="5522913"/>
              <a:ext cx="106362" cy="163512"/>
            </a:xfrm>
            <a:custGeom>
              <a:avLst/>
              <a:gdLst>
                <a:gd name="T0" fmla="*/ 2147483647 w 56"/>
                <a:gd name="T1" fmla="*/ 0 h 86"/>
                <a:gd name="T2" fmla="*/ 2147483647 w 56"/>
                <a:gd name="T3" fmla="*/ 2147483647 h 86"/>
                <a:gd name="T4" fmla="*/ 2147483647 w 56"/>
                <a:gd name="T5" fmla="*/ 2147483647 h 86"/>
                <a:gd name="T6" fmla="*/ 2147483647 w 56"/>
                <a:gd name="T7" fmla="*/ 2147483647 h 86"/>
                <a:gd name="T8" fmla="*/ 2147483647 w 56"/>
                <a:gd name="T9" fmla="*/ 2147483647 h 86"/>
                <a:gd name="T10" fmla="*/ 2147483647 w 56"/>
                <a:gd name="T11" fmla="*/ 2147483647 h 86"/>
                <a:gd name="T12" fmla="*/ 2147483647 w 56"/>
                <a:gd name="T13" fmla="*/ 2147483647 h 86"/>
                <a:gd name="T14" fmla="*/ 2147483647 w 56"/>
                <a:gd name="T15" fmla="*/ 2147483647 h 86"/>
                <a:gd name="T16" fmla="*/ 2147483647 w 56"/>
                <a:gd name="T17" fmla="*/ 2147483647 h 86"/>
                <a:gd name="T18" fmla="*/ 2147483647 w 56"/>
                <a:gd name="T19" fmla="*/ 2147483647 h 86"/>
                <a:gd name="T20" fmla="*/ 2147483647 w 56"/>
                <a:gd name="T21" fmla="*/ 2147483647 h 86"/>
                <a:gd name="T22" fmla="*/ 2147483647 w 56"/>
                <a:gd name="T23" fmla="*/ 2147483647 h 86"/>
                <a:gd name="T24" fmla="*/ 2147483647 w 56"/>
                <a:gd name="T25" fmla="*/ 2147483647 h 86"/>
                <a:gd name="T26" fmla="*/ 2147483647 w 56"/>
                <a:gd name="T27" fmla="*/ 2147483647 h 86"/>
                <a:gd name="T28" fmla="*/ 2147483647 w 56"/>
                <a:gd name="T29" fmla="*/ 2147483647 h 86"/>
                <a:gd name="T30" fmla="*/ 2147483647 w 56"/>
                <a:gd name="T31" fmla="*/ 2147483647 h 86"/>
                <a:gd name="T32" fmla="*/ 2147483647 w 56"/>
                <a:gd name="T33" fmla="*/ 2147483647 h 86"/>
                <a:gd name="T34" fmla="*/ 2147483647 w 56"/>
                <a:gd name="T35" fmla="*/ 2147483647 h 86"/>
                <a:gd name="T36" fmla="*/ 2147483647 w 56"/>
                <a:gd name="T37" fmla="*/ 2147483647 h 86"/>
                <a:gd name="T38" fmla="*/ 2147483647 w 56"/>
                <a:gd name="T39" fmla="*/ 2147483647 h 86"/>
                <a:gd name="T40" fmla="*/ 2147483647 w 56"/>
                <a:gd name="T41" fmla="*/ 2147483647 h 86"/>
                <a:gd name="T42" fmla="*/ 2147483647 w 56"/>
                <a:gd name="T43" fmla="*/ 2147483647 h 86"/>
                <a:gd name="T44" fmla="*/ 2147483647 w 56"/>
                <a:gd name="T45" fmla="*/ 2147483647 h 86"/>
                <a:gd name="T46" fmla="*/ 2147483647 w 56"/>
                <a:gd name="T47" fmla="*/ 2147483647 h 86"/>
                <a:gd name="T48" fmla="*/ 2147483647 w 56"/>
                <a:gd name="T49" fmla="*/ 2147483647 h 86"/>
                <a:gd name="T50" fmla="*/ 2147483647 w 56"/>
                <a:gd name="T51" fmla="*/ 2147483647 h 86"/>
                <a:gd name="T52" fmla="*/ 2147483647 w 56"/>
                <a:gd name="T53" fmla="*/ 2147483647 h 86"/>
                <a:gd name="T54" fmla="*/ 2147483647 w 56"/>
                <a:gd name="T55" fmla="*/ 2147483647 h 86"/>
                <a:gd name="T56" fmla="*/ 2147483647 w 56"/>
                <a:gd name="T57" fmla="*/ 2147483647 h 86"/>
                <a:gd name="T58" fmla="*/ 2147483647 w 56"/>
                <a:gd name="T59" fmla="*/ 2147483647 h 86"/>
                <a:gd name="T60" fmla="*/ 0 w 56"/>
                <a:gd name="T61" fmla="*/ 2147483647 h 86"/>
                <a:gd name="T62" fmla="*/ 0 w 56"/>
                <a:gd name="T63" fmla="*/ 0 h 86"/>
                <a:gd name="T64" fmla="*/ 2147483647 w 56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86"/>
                <a:gd name="T101" fmla="*/ 56 w 56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86">
                  <a:moveTo>
                    <a:pt x="16" y="0"/>
                  </a:moveTo>
                  <a:lnTo>
                    <a:pt x="16" y="31"/>
                  </a:lnTo>
                  <a:lnTo>
                    <a:pt x="21" y="26"/>
                  </a:lnTo>
                  <a:lnTo>
                    <a:pt x="28" y="23"/>
                  </a:lnTo>
                  <a:lnTo>
                    <a:pt x="35" y="23"/>
                  </a:lnTo>
                  <a:lnTo>
                    <a:pt x="40" y="23"/>
                  </a:lnTo>
                  <a:lnTo>
                    <a:pt x="45" y="24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6" y="37"/>
                  </a:lnTo>
                  <a:lnTo>
                    <a:pt x="56" y="42"/>
                  </a:lnTo>
                  <a:lnTo>
                    <a:pt x="56" y="49"/>
                  </a:lnTo>
                  <a:lnTo>
                    <a:pt x="56" y="86"/>
                  </a:lnTo>
                  <a:lnTo>
                    <a:pt x="40" y="86"/>
                  </a:lnTo>
                  <a:lnTo>
                    <a:pt x="40" y="52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38" y="38"/>
                  </a:lnTo>
                  <a:lnTo>
                    <a:pt x="37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6" y="35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7" y="42"/>
                  </a:lnTo>
                  <a:lnTo>
                    <a:pt x="16" y="47"/>
                  </a:lnTo>
                  <a:lnTo>
                    <a:pt x="16" y="54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6" name="Freeform 128"/>
            <p:cNvSpPr>
              <a:spLocks/>
            </p:cNvSpPr>
            <p:nvPr/>
          </p:nvSpPr>
          <p:spPr bwMode="auto">
            <a:xfrm>
              <a:off x="2636838" y="6111875"/>
              <a:ext cx="233362" cy="230188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8"/>
                  </a:lnTo>
                  <a:lnTo>
                    <a:pt x="106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2"/>
                  </a:lnTo>
                  <a:lnTo>
                    <a:pt x="86" y="119"/>
                  </a:lnTo>
                  <a:lnTo>
                    <a:pt x="106" y="105"/>
                  </a:lnTo>
                  <a:lnTo>
                    <a:pt x="118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7" name="Freeform 129"/>
            <p:cNvSpPr>
              <a:spLocks/>
            </p:cNvSpPr>
            <p:nvPr/>
          </p:nvSpPr>
          <p:spPr bwMode="auto">
            <a:xfrm>
              <a:off x="3292475" y="5314950"/>
              <a:ext cx="236538" cy="234950"/>
            </a:xfrm>
            <a:custGeom>
              <a:avLst/>
              <a:gdLst>
                <a:gd name="T0" fmla="*/ 2147483647 w 124"/>
                <a:gd name="T1" fmla="*/ 2147483647 h 123"/>
                <a:gd name="T2" fmla="*/ 2147483647 w 124"/>
                <a:gd name="T3" fmla="*/ 2147483647 h 123"/>
                <a:gd name="T4" fmla="*/ 2147483647 w 124"/>
                <a:gd name="T5" fmla="*/ 2147483647 h 123"/>
                <a:gd name="T6" fmla="*/ 2147483647 w 124"/>
                <a:gd name="T7" fmla="*/ 2147483647 h 123"/>
                <a:gd name="T8" fmla="*/ 2147483647 w 124"/>
                <a:gd name="T9" fmla="*/ 0 h 123"/>
                <a:gd name="T10" fmla="*/ 2147483647 w 124"/>
                <a:gd name="T11" fmla="*/ 2147483647 h 123"/>
                <a:gd name="T12" fmla="*/ 2147483647 w 124"/>
                <a:gd name="T13" fmla="*/ 2147483647 h 123"/>
                <a:gd name="T14" fmla="*/ 2147483647 w 124"/>
                <a:gd name="T15" fmla="*/ 2147483647 h 123"/>
                <a:gd name="T16" fmla="*/ 0 w 124"/>
                <a:gd name="T17" fmla="*/ 2147483647 h 123"/>
                <a:gd name="T18" fmla="*/ 2147483647 w 124"/>
                <a:gd name="T19" fmla="*/ 2147483647 h 123"/>
                <a:gd name="T20" fmla="*/ 2147483647 w 124"/>
                <a:gd name="T21" fmla="*/ 2147483647 h 123"/>
                <a:gd name="T22" fmla="*/ 2147483647 w 124"/>
                <a:gd name="T23" fmla="*/ 2147483647 h 123"/>
                <a:gd name="T24" fmla="*/ 2147483647 w 124"/>
                <a:gd name="T25" fmla="*/ 2147483647 h 123"/>
                <a:gd name="T26" fmla="*/ 2147483647 w 124"/>
                <a:gd name="T27" fmla="*/ 2147483647 h 123"/>
                <a:gd name="T28" fmla="*/ 2147483647 w 124"/>
                <a:gd name="T29" fmla="*/ 2147483647 h 123"/>
                <a:gd name="T30" fmla="*/ 2147483647 w 124"/>
                <a:gd name="T31" fmla="*/ 2147483647 h 123"/>
                <a:gd name="T32" fmla="*/ 2147483647 w 124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124" y="62"/>
                  </a:moveTo>
                  <a:lnTo>
                    <a:pt x="119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3" y="0"/>
                  </a:lnTo>
                  <a:lnTo>
                    <a:pt x="38" y="6"/>
                  </a:lnTo>
                  <a:lnTo>
                    <a:pt x="19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8" y="119"/>
                  </a:lnTo>
                  <a:lnTo>
                    <a:pt x="63" y="123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4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8" name="Freeform 130"/>
            <p:cNvSpPr>
              <a:spLocks/>
            </p:cNvSpPr>
            <p:nvPr/>
          </p:nvSpPr>
          <p:spPr bwMode="auto">
            <a:xfrm>
              <a:off x="2224088" y="5314950"/>
              <a:ext cx="233362" cy="234950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9"/>
                  </a:lnTo>
                  <a:lnTo>
                    <a:pt x="104" y="20"/>
                  </a:lnTo>
                  <a:lnTo>
                    <a:pt x="84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20"/>
                  </a:lnTo>
                  <a:lnTo>
                    <a:pt x="4" y="39"/>
                  </a:lnTo>
                  <a:lnTo>
                    <a:pt x="0" y="62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3"/>
                  </a:lnTo>
                  <a:lnTo>
                    <a:pt x="84" y="119"/>
                  </a:lnTo>
                  <a:lnTo>
                    <a:pt x="104" y="105"/>
                  </a:lnTo>
                  <a:lnTo>
                    <a:pt x="118" y="86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9" name="Freeform 131"/>
            <p:cNvSpPr>
              <a:spLocks/>
            </p:cNvSpPr>
            <p:nvPr/>
          </p:nvSpPr>
          <p:spPr bwMode="auto">
            <a:xfrm>
              <a:off x="2922588" y="5730875"/>
              <a:ext cx="233362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0" name="Freeform 132"/>
            <p:cNvSpPr>
              <a:spLocks noEditPoints="1"/>
            </p:cNvSpPr>
            <p:nvPr/>
          </p:nvSpPr>
          <p:spPr bwMode="auto">
            <a:xfrm>
              <a:off x="4741863" y="6030913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0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0 h 65"/>
                <a:gd name="T40" fmla="*/ 2147483647 w 60"/>
                <a:gd name="T41" fmla="*/ 0 h 65"/>
                <a:gd name="T42" fmla="*/ 2147483647 w 60"/>
                <a:gd name="T43" fmla="*/ 0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5"/>
                <a:gd name="T140" fmla="*/ 60 w 60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5">
                  <a:moveTo>
                    <a:pt x="42" y="44"/>
                  </a:moveTo>
                  <a:lnTo>
                    <a:pt x="58" y="45"/>
                  </a:lnTo>
                  <a:lnTo>
                    <a:pt x="56" y="51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4" y="63"/>
                  </a:lnTo>
                  <a:lnTo>
                    <a:pt x="37" y="63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2" y="58"/>
                  </a:lnTo>
                  <a:lnTo>
                    <a:pt x="7" y="54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8" y="21"/>
                  </a:lnTo>
                  <a:lnTo>
                    <a:pt x="60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26" y="51"/>
                  </a:lnTo>
                  <a:lnTo>
                    <a:pt x="32" y="52"/>
                  </a:lnTo>
                  <a:lnTo>
                    <a:pt x="35" y="51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2" y="44"/>
                  </a:lnTo>
                  <a:close/>
                  <a:moveTo>
                    <a:pt x="44" y="26"/>
                  </a:moveTo>
                  <a:lnTo>
                    <a:pt x="42" y="23"/>
                  </a:lnTo>
                  <a:lnTo>
                    <a:pt x="42" y="19"/>
                  </a:lnTo>
                  <a:lnTo>
                    <a:pt x="39" y="16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1" name="Freeform 133"/>
            <p:cNvSpPr>
              <a:spLocks/>
            </p:cNvSpPr>
            <p:nvPr/>
          </p:nvSpPr>
          <p:spPr bwMode="auto">
            <a:xfrm>
              <a:off x="3960813" y="5314950"/>
              <a:ext cx="231775" cy="234950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2"/>
                  </a:moveTo>
                  <a:lnTo>
                    <a:pt x="119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1" y="0"/>
                  </a:lnTo>
                  <a:lnTo>
                    <a:pt x="38" y="6"/>
                  </a:lnTo>
                  <a:lnTo>
                    <a:pt x="19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8" y="119"/>
                  </a:lnTo>
                  <a:lnTo>
                    <a:pt x="61" y="123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2" name="Freeform 134"/>
            <p:cNvSpPr>
              <a:spLocks/>
            </p:cNvSpPr>
            <p:nvPr/>
          </p:nvSpPr>
          <p:spPr bwMode="auto">
            <a:xfrm>
              <a:off x="4576763" y="5314950"/>
              <a:ext cx="231775" cy="234950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2"/>
                  </a:moveTo>
                  <a:lnTo>
                    <a:pt x="117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1" y="0"/>
                  </a:lnTo>
                  <a:lnTo>
                    <a:pt x="36" y="6"/>
                  </a:lnTo>
                  <a:lnTo>
                    <a:pt x="17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6" y="119"/>
                  </a:lnTo>
                  <a:lnTo>
                    <a:pt x="61" y="123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3" name="Freeform 135"/>
            <p:cNvSpPr>
              <a:spLocks/>
            </p:cNvSpPr>
            <p:nvPr/>
          </p:nvSpPr>
          <p:spPr bwMode="auto">
            <a:xfrm>
              <a:off x="4325938" y="5283200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0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0 w 58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65"/>
                <a:gd name="T98" fmla="*/ 58 w 58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65">
                  <a:moveTo>
                    <a:pt x="0" y="45"/>
                  </a:moveTo>
                  <a:lnTo>
                    <a:pt x="16" y="42"/>
                  </a:lnTo>
                  <a:lnTo>
                    <a:pt x="18" y="47"/>
                  </a:lnTo>
                  <a:lnTo>
                    <a:pt x="21" y="49"/>
                  </a:lnTo>
                  <a:lnTo>
                    <a:pt x="25" y="52"/>
                  </a:lnTo>
                  <a:lnTo>
                    <a:pt x="30" y="52"/>
                  </a:lnTo>
                  <a:lnTo>
                    <a:pt x="35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9" y="42"/>
                  </a:lnTo>
                  <a:lnTo>
                    <a:pt x="35" y="40"/>
                  </a:lnTo>
                  <a:lnTo>
                    <a:pt x="23" y="38"/>
                  </a:lnTo>
                  <a:lnTo>
                    <a:pt x="14" y="35"/>
                  </a:lnTo>
                  <a:lnTo>
                    <a:pt x="9" y="33"/>
                  </a:lnTo>
                  <a:lnTo>
                    <a:pt x="5" y="30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9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40" y="19"/>
                  </a:lnTo>
                  <a:lnTo>
                    <a:pt x="39" y="17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23"/>
                  </a:lnTo>
                  <a:lnTo>
                    <a:pt x="35" y="24"/>
                  </a:lnTo>
                  <a:lnTo>
                    <a:pt x="42" y="26"/>
                  </a:lnTo>
                  <a:lnTo>
                    <a:pt x="49" y="30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8" y="49"/>
                  </a:lnTo>
                  <a:lnTo>
                    <a:pt x="54" y="54"/>
                  </a:lnTo>
                  <a:lnTo>
                    <a:pt x="51" y="59"/>
                  </a:lnTo>
                  <a:lnTo>
                    <a:pt x="46" y="61"/>
                  </a:lnTo>
                  <a:lnTo>
                    <a:pt x="39" y="65"/>
                  </a:lnTo>
                  <a:lnTo>
                    <a:pt x="30" y="65"/>
                  </a:lnTo>
                  <a:lnTo>
                    <a:pt x="21" y="65"/>
                  </a:lnTo>
                  <a:lnTo>
                    <a:pt x="16" y="63"/>
                  </a:lnTo>
                  <a:lnTo>
                    <a:pt x="9" y="59"/>
                  </a:lnTo>
                  <a:lnTo>
                    <a:pt x="5" y="56"/>
                  </a:lnTo>
                  <a:lnTo>
                    <a:pt x="2" y="5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4" name="Freeform 136"/>
            <p:cNvSpPr>
              <a:spLocks noEditPoints="1"/>
            </p:cNvSpPr>
            <p:nvPr/>
          </p:nvSpPr>
          <p:spPr bwMode="auto">
            <a:xfrm>
              <a:off x="4945063" y="5283200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0 w 58"/>
                <a:gd name="T27" fmla="*/ 2147483647 h 65"/>
                <a:gd name="T28" fmla="*/ 0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0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2147483647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2147483647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40" y="44"/>
                  </a:moveTo>
                  <a:lnTo>
                    <a:pt x="58" y="45"/>
                  </a:lnTo>
                  <a:lnTo>
                    <a:pt x="54" y="52"/>
                  </a:lnTo>
                  <a:lnTo>
                    <a:pt x="51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3" y="65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7" y="54"/>
                  </a:lnTo>
                  <a:lnTo>
                    <a:pt x="3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3" y="16"/>
                  </a:lnTo>
                  <a:lnTo>
                    <a:pt x="9" y="9"/>
                  </a:lnTo>
                  <a:lnTo>
                    <a:pt x="14" y="3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9"/>
                  </a:lnTo>
                  <a:lnTo>
                    <a:pt x="56" y="21"/>
                  </a:lnTo>
                  <a:lnTo>
                    <a:pt x="58" y="37"/>
                  </a:lnTo>
                  <a:lnTo>
                    <a:pt x="16" y="37"/>
                  </a:lnTo>
                  <a:lnTo>
                    <a:pt x="17" y="44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0" y="44"/>
                  </a:lnTo>
                  <a:close/>
                  <a:moveTo>
                    <a:pt x="42" y="28"/>
                  </a:moveTo>
                  <a:lnTo>
                    <a:pt x="42" y="23"/>
                  </a:lnTo>
                  <a:lnTo>
                    <a:pt x="40" y="19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7" y="21"/>
                  </a:lnTo>
                  <a:lnTo>
                    <a:pt x="16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5" name="Line 137"/>
            <p:cNvSpPr>
              <a:spLocks noChangeShapeType="1"/>
            </p:cNvSpPr>
            <p:nvPr/>
          </p:nvSpPr>
          <p:spPr bwMode="auto">
            <a:xfrm>
              <a:off x="3541713" y="5438775"/>
              <a:ext cx="4349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6" name="Freeform 138"/>
            <p:cNvSpPr>
              <a:spLocks/>
            </p:cNvSpPr>
            <p:nvPr/>
          </p:nvSpPr>
          <p:spPr bwMode="auto">
            <a:xfrm>
              <a:off x="3870325" y="5411788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7" name="Line 139"/>
            <p:cNvSpPr>
              <a:spLocks noChangeShapeType="1"/>
            </p:cNvSpPr>
            <p:nvPr/>
          </p:nvSpPr>
          <p:spPr bwMode="auto">
            <a:xfrm>
              <a:off x="4200525" y="5429250"/>
              <a:ext cx="39052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8" name="Freeform 140"/>
            <p:cNvSpPr>
              <a:spLocks/>
            </p:cNvSpPr>
            <p:nvPr/>
          </p:nvSpPr>
          <p:spPr bwMode="auto">
            <a:xfrm>
              <a:off x="4484688" y="5402263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49" name="Freeform 141"/>
            <p:cNvSpPr>
              <a:spLocks/>
            </p:cNvSpPr>
            <p:nvPr/>
          </p:nvSpPr>
          <p:spPr bwMode="auto">
            <a:xfrm>
              <a:off x="5157788" y="5314950"/>
              <a:ext cx="233362" cy="234950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9" y="39"/>
                  </a:lnTo>
                  <a:lnTo>
                    <a:pt x="105" y="20"/>
                  </a:lnTo>
                  <a:lnTo>
                    <a:pt x="86" y="6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19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9" y="119"/>
                  </a:lnTo>
                  <a:lnTo>
                    <a:pt x="61" y="123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0" name="Line 142"/>
            <p:cNvSpPr>
              <a:spLocks noChangeShapeType="1"/>
            </p:cNvSpPr>
            <p:nvPr/>
          </p:nvSpPr>
          <p:spPr bwMode="auto">
            <a:xfrm>
              <a:off x="4791075" y="5429250"/>
              <a:ext cx="3937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1" name="Freeform 143"/>
            <p:cNvSpPr>
              <a:spLocks/>
            </p:cNvSpPr>
            <p:nvPr/>
          </p:nvSpPr>
          <p:spPr bwMode="auto">
            <a:xfrm>
              <a:off x="5078413" y="5402263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2" name="Freeform 145"/>
            <p:cNvSpPr>
              <a:spLocks/>
            </p:cNvSpPr>
            <p:nvPr/>
          </p:nvSpPr>
          <p:spPr bwMode="auto">
            <a:xfrm>
              <a:off x="3600450" y="5740400"/>
              <a:ext cx="233363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7"/>
                  </a:lnTo>
                  <a:lnTo>
                    <a:pt x="105" y="18"/>
                  </a:lnTo>
                  <a:lnTo>
                    <a:pt x="86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8"/>
                  </a:lnTo>
                  <a:lnTo>
                    <a:pt x="6" y="3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8" y="106"/>
                  </a:lnTo>
                  <a:lnTo>
                    <a:pt x="37" y="118"/>
                  </a:lnTo>
                  <a:lnTo>
                    <a:pt x="62" y="123"/>
                  </a:lnTo>
                  <a:lnTo>
                    <a:pt x="86" y="118"/>
                  </a:lnTo>
                  <a:lnTo>
                    <a:pt x="105" y="106"/>
                  </a:lnTo>
                  <a:lnTo>
                    <a:pt x="118" y="85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3" name="Freeform 146"/>
            <p:cNvSpPr>
              <a:spLocks/>
            </p:cNvSpPr>
            <p:nvPr/>
          </p:nvSpPr>
          <p:spPr bwMode="auto">
            <a:xfrm>
              <a:off x="4216400" y="5740400"/>
              <a:ext cx="233363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7"/>
                  </a:lnTo>
                  <a:lnTo>
                    <a:pt x="105" y="18"/>
                  </a:lnTo>
                  <a:lnTo>
                    <a:pt x="84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8"/>
                  </a:lnTo>
                  <a:lnTo>
                    <a:pt x="4" y="37"/>
                  </a:lnTo>
                  <a:lnTo>
                    <a:pt x="0" y="62"/>
                  </a:lnTo>
                  <a:lnTo>
                    <a:pt x="4" y="85"/>
                  </a:lnTo>
                  <a:lnTo>
                    <a:pt x="18" y="106"/>
                  </a:lnTo>
                  <a:lnTo>
                    <a:pt x="37" y="118"/>
                  </a:lnTo>
                  <a:lnTo>
                    <a:pt x="62" y="123"/>
                  </a:lnTo>
                  <a:lnTo>
                    <a:pt x="84" y="118"/>
                  </a:lnTo>
                  <a:lnTo>
                    <a:pt x="105" y="106"/>
                  </a:lnTo>
                  <a:lnTo>
                    <a:pt x="118" y="85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4" name="Line 147"/>
            <p:cNvSpPr>
              <a:spLocks noChangeShapeType="1"/>
            </p:cNvSpPr>
            <p:nvPr/>
          </p:nvSpPr>
          <p:spPr bwMode="auto">
            <a:xfrm>
              <a:off x="3182938" y="5864225"/>
              <a:ext cx="4349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5" name="Freeform 148"/>
            <p:cNvSpPr>
              <a:spLocks/>
            </p:cNvSpPr>
            <p:nvPr/>
          </p:nvSpPr>
          <p:spPr bwMode="auto">
            <a:xfrm>
              <a:off x="3511550" y="5837238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6" name="Line 149"/>
            <p:cNvSpPr>
              <a:spLocks noChangeShapeType="1"/>
            </p:cNvSpPr>
            <p:nvPr/>
          </p:nvSpPr>
          <p:spPr bwMode="auto">
            <a:xfrm>
              <a:off x="3840163" y="5854700"/>
              <a:ext cx="392112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7" name="Freeform 150"/>
            <p:cNvSpPr>
              <a:spLocks/>
            </p:cNvSpPr>
            <p:nvPr/>
          </p:nvSpPr>
          <p:spPr bwMode="auto">
            <a:xfrm>
              <a:off x="4125913" y="5827713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8" name="Freeform 151"/>
            <p:cNvSpPr>
              <a:spLocks noEditPoints="1"/>
            </p:cNvSpPr>
            <p:nvPr/>
          </p:nvSpPr>
          <p:spPr bwMode="auto">
            <a:xfrm>
              <a:off x="3308350" y="5708650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0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0 h 65"/>
                <a:gd name="T40" fmla="*/ 2147483647 w 60"/>
                <a:gd name="T41" fmla="*/ 0 h 65"/>
                <a:gd name="T42" fmla="*/ 2147483647 w 60"/>
                <a:gd name="T43" fmla="*/ 0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5"/>
                <a:gd name="T140" fmla="*/ 60 w 60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5">
                  <a:moveTo>
                    <a:pt x="42" y="42"/>
                  </a:moveTo>
                  <a:lnTo>
                    <a:pt x="58" y="46"/>
                  </a:lnTo>
                  <a:lnTo>
                    <a:pt x="56" y="51"/>
                  </a:lnTo>
                  <a:lnTo>
                    <a:pt x="53" y="56"/>
                  </a:lnTo>
                  <a:lnTo>
                    <a:pt x="48" y="60"/>
                  </a:lnTo>
                  <a:lnTo>
                    <a:pt x="44" y="61"/>
                  </a:lnTo>
                  <a:lnTo>
                    <a:pt x="37" y="63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1" y="58"/>
                  </a:lnTo>
                  <a:lnTo>
                    <a:pt x="7" y="53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8" y="19"/>
                  </a:lnTo>
                  <a:lnTo>
                    <a:pt x="60" y="37"/>
                  </a:lnTo>
                  <a:lnTo>
                    <a:pt x="18" y="37"/>
                  </a:lnTo>
                  <a:lnTo>
                    <a:pt x="18" y="42"/>
                  </a:lnTo>
                  <a:lnTo>
                    <a:pt x="21" y="47"/>
                  </a:lnTo>
                  <a:lnTo>
                    <a:pt x="27" y="51"/>
                  </a:lnTo>
                  <a:lnTo>
                    <a:pt x="32" y="51"/>
                  </a:lnTo>
                  <a:lnTo>
                    <a:pt x="35" y="51"/>
                  </a:lnTo>
                  <a:lnTo>
                    <a:pt x="37" y="49"/>
                  </a:lnTo>
                  <a:lnTo>
                    <a:pt x="41" y="47"/>
                  </a:lnTo>
                  <a:lnTo>
                    <a:pt x="42" y="42"/>
                  </a:lnTo>
                  <a:close/>
                  <a:moveTo>
                    <a:pt x="44" y="26"/>
                  </a:moveTo>
                  <a:lnTo>
                    <a:pt x="42" y="23"/>
                  </a:lnTo>
                  <a:lnTo>
                    <a:pt x="42" y="19"/>
                  </a:lnTo>
                  <a:lnTo>
                    <a:pt x="39" y="16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59" name="Freeform 152"/>
            <p:cNvSpPr>
              <a:spLocks noEditPoints="1"/>
            </p:cNvSpPr>
            <p:nvPr/>
          </p:nvSpPr>
          <p:spPr bwMode="auto">
            <a:xfrm>
              <a:off x="3970338" y="5708650"/>
              <a:ext cx="111125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0 w 58"/>
                <a:gd name="T27" fmla="*/ 2147483647 h 65"/>
                <a:gd name="T28" fmla="*/ 0 w 58"/>
                <a:gd name="T29" fmla="*/ 2147483647 h 65"/>
                <a:gd name="T30" fmla="*/ 0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0 h 65"/>
                <a:gd name="T40" fmla="*/ 2147483647 w 58"/>
                <a:gd name="T41" fmla="*/ 0 h 65"/>
                <a:gd name="T42" fmla="*/ 2147483647 w 58"/>
                <a:gd name="T43" fmla="*/ 0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2147483647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2147483647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40" y="42"/>
                  </a:moveTo>
                  <a:lnTo>
                    <a:pt x="58" y="46"/>
                  </a:lnTo>
                  <a:lnTo>
                    <a:pt x="54" y="51"/>
                  </a:lnTo>
                  <a:lnTo>
                    <a:pt x="51" y="56"/>
                  </a:lnTo>
                  <a:lnTo>
                    <a:pt x="47" y="60"/>
                  </a:lnTo>
                  <a:lnTo>
                    <a:pt x="42" y="61"/>
                  </a:lnTo>
                  <a:lnTo>
                    <a:pt x="37" y="63"/>
                  </a:lnTo>
                  <a:lnTo>
                    <a:pt x="30" y="65"/>
                  </a:lnTo>
                  <a:lnTo>
                    <a:pt x="23" y="63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8" y="37"/>
                  </a:lnTo>
                  <a:lnTo>
                    <a:pt x="16" y="37"/>
                  </a:lnTo>
                  <a:lnTo>
                    <a:pt x="17" y="42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0" y="51"/>
                  </a:lnTo>
                  <a:lnTo>
                    <a:pt x="33" y="51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40" y="42"/>
                  </a:lnTo>
                  <a:close/>
                  <a:moveTo>
                    <a:pt x="42" y="26"/>
                  </a:moveTo>
                  <a:lnTo>
                    <a:pt x="42" y="23"/>
                  </a:lnTo>
                  <a:lnTo>
                    <a:pt x="40" y="19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0" name="Freeform 153"/>
            <p:cNvSpPr>
              <a:spLocks noEditPoints="1"/>
            </p:cNvSpPr>
            <p:nvPr/>
          </p:nvSpPr>
          <p:spPr bwMode="auto">
            <a:xfrm>
              <a:off x="4595813" y="5708650"/>
              <a:ext cx="114300" cy="163513"/>
            </a:xfrm>
            <a:custGeom>
              <a:avLst/>
              <a:gdLst>
                <a:gd name="T0" fmla="*/ 0 w 60"/>
                <a:gd name="T1" fmla="*/ 0 h 86"/>
                <a:gd name="T2" fmla="*/ 2147483647 w 60"/>
                <a:gd name="T3" fmla="*/ 0 h 86"/>
                <a:gd name="T4" fmla="*/ 2147483647 w 60"/>
                <a:gd name="T5" fmla="*/ 2147483647 h 86"/>
                <a:gd name="T6" fmla="*/ 2147483647 w 60"/>
                <a:gd name="T7" fmla="*/ 2147483647 h 86"/>
                <a:gd name="T8" fmla="*/ 2147483647 w 60"/>
                <a:gd name="T9" fmla="*/ 2147483647 h 86"/>
                <a:gd name="T10" fmla="*/ 2147483647 w 60"/>
                <a:gd name="T11" fmla="*/ 0 h 86"/>
                <a:gd name="T12" fmla="*/ 2147483647 w 60"/>
                <a:gd name="T13" fmla="*/ 0 h 86"/>
                <a:gd name="T14" fmla="*/ 2147483647 w 60"/>
                <a:gd name="T15" fmla="*/ 0 h 86"/>
                <a:gd name="T16" fmla="*/ 2147483647 w 60"/>
                <a:gd name="T17" fmla="*/ 2147483647 h 86"/>
                <a:gd name="T18" fmla="*/ 2147483647 w 60"/>
                <a:gd name="T19" fmla="*/ 2147483647 h 86"/>
                <a:gd name="T20" fmla="*/ 2147483647 w 60"/>
                <a:gd name="T21" fmla="*/ 2147483647 h 86"/>
                <a:gd name="T22" fmla="*/ 2147483647 w 60"/>
                <a:gd name="T23" fmla="*/ 2147483647 h 86"/>
                <a:gd name="T24" fmla="*/ 2147483647 w 60"/>
                <a:gd name="T25" fmla="*/ 2147483647 h 86"/>
                <a:gd name="T26" fmla="*/ 2147483647 w 60"/>
                <a:gd name="T27" fmla="*/ 2147483647 h 86"/>
                <a:gd name="T28" fmla="*/ 2147483647 w 60"/>
                <a:gd name="T29" fmla="*/ 2147483647 h 86"/>
                <a:gd name="T30" fmla="*/ 2147483647 w 60"/>
                <a:gd name="T31" fmla="*/ 2147483647 h 86"/>
                <a:gd name="T32" fmla="*/ 2147483647 w 60"/>
                <a:gd name="T33" fmla="*/ 2147483647 h 86"/>
                <a:gd name="T34" fmla="*/ 2147483647 w 60"/>
                <a:gd name="T35" fmla="*/ 2147483647 h 86"/>
                <a:gd name="T36" fmla="*/ 2147483647 w 60"/>
                <a:gd name="T37" fmla="*/ 2147483647 h 86"/>
                <a:gd name="T38" fmla="*/ 2147483647 w 60"/>
                <a:gd name="T39" fmla="*/ 2147483647 h 86"/>
                <a:gd name="T40" fmla="*/ 2147483647 w 60"/>
                <a:gd name="T41" fmla="*/ 2147483647 h 86"/>
                <a:gd name="T42" fmla="*/ 2147483647 w 60"/>
                <a:gd name="T43" fmla="*/ 2147483647 h 86"/>
                <a:gd name="T44" fmla="*/ 2147483647 w 60"/>
                <a:gd name="T45" fmla="*/ 2147483647 h 86"/>
                <a:gd name="T46" fmla="*/ 2147483647 w 60"/>
                <a:gd name="T47" fmla="*/ 2147483647 h 86"/>
                <a:gd name="T48" fmla="*/ 0 w 60"/>
                <a:gd name="T49" fmla="*/ 2147483647 h 86"/>
                <a:gd name="T50" fmla="*/ 0 w 60"/>
                <a:gd name="T51" fmla="*/ 0 h 86"/>
                <a:gd name="T52" fmla="*/ 2147483647 w 60"/>
                <a:gd name="T53" fmla="*/ 2147483647 h 86"/>
                <a:gd name="T54" fmla="*/ 2147483647 w 60"/>
                <a:gd name="T55" fmla="*/ 2147483647 h 86"/>
                <a:gd name="T56" fmla="*/ 2147483647 w 60"/>
                <a:gd name="T57" fmla="*/ 2147483647 h 86"/>
                <a:gd name="T58" fmla="*/ 2147483647 w 60"/>
                <a:gd name="T59" fmla="*/ 2147483647 h 86"/>
                <a:gd name="T60" fmla="*/ 2147483647 w 60"/>
                <a:gd name="T61" fmla="*/ 2147483647 h 86"/>
                <a:gd name="T62" fmla="*/ 2147483647 w 60"/>
                <a:gd name="T63" fmla="*/ 2147483647 h 86"/>
                <a:gd name="T64" fmla="*/ 2147483647 w 60"/>
                <a:gd name="T65" fmla="*/ 2147483647 h 86"/>
                <a:gd name="T66" fmla="*/ 2147483647 w 60"/>
                <a:gd name="T67" fmla="*/ 2147483647 h 86"/>
                <a:gd name="T68" fmla="*/ 2147483647 w 60"/>
                <a:gd name="T69" fmla="*/ 2147483647 h 86"/>
                <a:gd name="T70" fmla="*/ 2147483647 w 60"/>
                <a:gd name="T71" fmla="*/ 2147483647 h 86"/>
                <a:gd name="T72" fmla="*/ 2147483647 w 60"/>
                <a:gd name="T73" fmla="*/ 2147483647 h 86"/>
                <a:gd name="T74" fmla="*/ 2147483647 w 60"/>
                <a:gd name="T75" fmla="*/ 2147483647 h 86"/>
                <a:gd name="T76" fmla="*/ 2147483647 w 60"/>
                <a:gd name="T77" fmla="*/ 2147483647 h 86"/>
                <a:gd name="T78" fmla="*/ 2147483647 w 60"/>
                <a:gd name="T79" fmla="*/ 2147483647 h 86"/>
                <a:gd name="T80" fmla="*/ 2147483647 w 60"/>
                <a:gd name="T81" fmla="*/ 2147483647 h 86"/>
                <a:gd name="T82" fmla="*/ 2147483647 w 60"/>
                <a:gd name="T83" fmla="*/ 2147483647 h 86"/>
                <a:gd name="T84" fmla="*/ 2147483647 w 60"/>
                <a:gd name="T85" fmla="*/ 2147483647 h 86"/>
                <a:gd name="T86" fmla="*/ 2147483647 w 60"/>
                <a:gd name="T87" fmla="*/ 2147483647 h 86"/>
                <a:gd name="T88" fmla="*/ 2147483647 w 60"/>
                <a:gd name="T89" fmla="*/ 2147483647 h 86"/>
                <a:gd name="T90" fmla="*/ 2147483647 w 60"/>
                <a:gd name="T91" fmla="*/ 2147483647 h 86"/>
                <a:gd name="T92" fmla="*/ 2147483647 w 60"/>
                <a:gd name="T93" fmla="*/ 2147483647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86"/>
                <a:gd name="T143" fmla="*/ 60 w 60"/>
                <a:gd name="T144" fmla="*/ 86 h 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86">
                  <a:moveTo>
                    <a:pt x="0" y="0"/>
                  </a:moveTo>
                  <a:lnTo>
                    <a:pt x="16" y="0"/>
                  </a:lnTo>
                  <a:lnTo>
                    <a:pt x="16" y="9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3"/>
                  </a:lnTo>
                  <a:lnTo>
                    <a:pt x="53" y="7"/>
                  </a:lnTo>
                  <a:lnTo>
                    <a:pt x="56" y="14"/>
                  </a:lnTo>
                  <a:lnTo>
                    <a:pt x="60" y="23"/>
                  </a:lnTo>
                  <a:lnTo>
                    <a:pt x="60" y="32"/>
                  </a:lnTo>
                  <a:lnTo>
                    <a:pt x="60" y="40"/>
                  </a:lnTo>
                  <a:lnTo>
                    <a:pt x="56" y="49"/>
                  </a:lnTo>
                  <a:lnTo>
                    <a:pt x="53" y="56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3" y="65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0"/>
                  </a:lnTo>
                  <a:lnTo>
                    <a:pt x="16" y="54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16" y="30"/>
                  </a:moveTo>
                  <a:lnTo>
                    <a:pt x="16" y="37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5" y="51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4" y="39"/>
                  </a:lnTo>
                  <a:lnTo>
                    <a:pt x="44" y="32"/>
                  </a:lnTo>
                  <a:lnTo>
                    <a:pt x="44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6" y="24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1" name="Freeform 154"/>
            <p:cNvSpPr>
              <a:spLocks/>
            </p:cNvSpPr>
            <p:nvPr/>
          </p:nvSpPr>
          <p:spPr bwMode="auto">
            <a:xfrm>
              <a:off x="4465638" y="5580063"/>
              <a:ext cx="771525" cy="284162"/>
            </a:xfrm>
            <a:custGeom>
              <a:avLst/>
              <a:gdLst>
                <a:gd name="T0" fmla="*/ 0 w 406"/>
                <a:gd name="T1" fmla="*/ 2147483647 h 150"/>
                <a:gd name="T2" fmla="*/ 0 w 406"/>
                <a:gd name="T3" fmla="*/ 2147483647 h 150"/>
                <a:gd name="T4" fmla="*/ 2147483647 w 406"/>
                <a:gd name="T5" fmla="*/ 2147483647 h 150"/>
                <a:gd name="T6" fmla="*/ 2147483647 w 406"/>
                <a:gd name="T7" fmla="*/ 2147483647 h 150"/>
                <a:gd name="T8" fmla="*/ 2147483647 w 406"/>
                <a:gd name="T9" fmla="*/ 2147483647 h 150"/>
                <a:gd name="T10" fmla="*/ 2147483647 w 406"/>
                <a:gd name="T11" fmla="*/ 2147483647 h 150"/>
                <a:gd name="T12" fmla="*/ 2147483647 w 406"/>
                <a:gd name="T13" fmla="*/ 2147483647 h 150"/>
                <a:gd name="T14" fmla="*/ 2147483647 w 406"/>
                <a:gd name="T15" fmla="*/ 2147483647 h 150"/>
                <a:gd name="T16" fmla="*/ 2147483647 w 406"/>
                <a:gd name="T17" fmla="*/ 2147483647 h 150"/>
                <a:gd name="T18" fmla="*/ 2147483647 w 406"/>
                <a:gd name="T19" fmla="*/ 2147483647 h 150"/>
                <a:gd name="T20" fmla="*/ 2147483647 w 406"/>
                <a:gd name="T21" fmla="*/ 2147483647 h 150"/>
                <a:gd name="T22" fmla="*/ 2147483647 w 406"/>
                <a:gd name="T23" fmla="*/ 2147483647 h 150"/>
                <a:gd name="T24" fmla="*/ 2147483647 w 406"/>
                <a:gd name="T25" fmla="*/ 2147483647 h 150"/>
                <a:gd name="T26" fmla="*/ 2147483647 w 406"/>
                <a:gd name="T27" fmla="*/ 2147483647 h 150"/>
                <a:gd name="T28" fmla="*/ 2147483647 w 406"/>
                <a:gd name="T29" fmla="*/ 2147483647 h 150"/>
                <a:gd name="T30" fmla="*/ 2147483647 w 406"/>
                <a:gd name="T31" fmla="*/ 2147483647 h 150"/>
                <a:gd name="T32" fmla="*/ 2147483647 w 406"/>
                <a:gd name="T33" fmla="*/ 2147483647 h 150"/>
                <a:gd name="T34" fmla="*/ 2147483647 w 406"/>
                <a:gd name="T35" fmla="*/ 2147483647 h 150"/>
                <a:gd name="T36" fmla="*/ 2147483647 w 406"/>
                <a:gd name="T37" fmla="*/ 2147483647 h 150"/>
                <a:gd name="T38" fmla="*/ 2147483647 w 406"/>
                <a:gd name="T39" fmla="*/ 2147483647 h 150"/>
                <a:gd name="T40" fmla="*/ 2147483647 w 406"/>
                <a:gd name="T41" fmla="*/ 2147483647 h 150"/>
                <a:gd name="T42" fmla="*/ 2147483647 w 406"/>
                <a:gd name="T43" fmla="*/ 0 h 150"/>
                <a:gd name="T44" fmla="*/ 2147483647 w 406"/>
                <a:gd name="T45" fmla="*/ 0 h 150"/>
                <a:gd name="T46" fmla="*/ 2147483647 w 406"/>
                <a:gd name="T47" fmla="*/ 0 h 150"/>
                <a:gd name="T48" fmla="*/ 2147483647 w 406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6"/>
                <a:gd name="T76" fmla="*/ 0 h 150"/>
                <a:gd name="T77" fmla="*/ 406 w 406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6" h="150">
                  <a:moveTo>
                    <a:pt x="0" y="150"/>
                  </a:moveTo>
                  <a:lnTo>
                    <a:pt x="0" y="150"/>
                  </a:lnTo>
                  <a:lnTo>
                    <a:pt x="1" y="150"/>
                  </a:lnTo>
                  <a:lnTo>
                    <a:pt x="10" y="149"/>
                  </a:lnTo>
                  <a:lnTo>
                    <a:pt x="24" y="147"/>
                  </a:lnTo>
                  <a:lnTo>
                    <a:pt x="47" y="145"/>
                  </a:lnTo>
                  <a:lnTo>
                    <a:pt x="82" y="142"/>
                  </a:lnTo>
                  <a:lnTo>
                    <a:pt x="124" y="136"/>
                  </a:lnTo>
                  <a:lnTo>
                    <a:pt x="170" y="129"/>
                  </a:lnTo>
                  <a:lnTo>
                    <a:pt x="217" y="119"/>
                  </a:lnTo>
                  <a:lnTo>
                    <a:pt x="261" y="107"/>
                  </a:lnTo>
                  <a:lnTo>
                    <a:pt x="297" y="89"/>
                  </a:lnTo>
                  <a:lnTo>
                    <a:pt x="329" y="71"/>
                  </a:lnTo>
                  <a:lnTo>
                    <a:pt x="354" y="52"/>
                  </a:lnTo>
                  <a:lnTo>
                    <a:pt x="373" y="35"/>
                  </a:lnTo>
                  <a:lnTo>
                    <a:pt x="387" y="19"/>
                  </a:lnTo>
                  <a:lnTo>
                    <a:pt x="392" y="14"/>
                  </a:lnTo>
                  <a:lnTo>
                    <a:pt x="397" y="8"/>
                  </a:lnTo>
                  <a:lnTo>
                    <a:pt x="401" y="5"/>
                  </a:lnTo>
                  <a:lnTo>
                    <a:pt x="403" y="3"/>
                  </a:lnTo>
                  <a:lnTo>
                    <a:pt x="404" y="1"/>
                  </a:lnTo>
                  <a:lnTo>
                    <a:pt x="40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2" name="Freeform 155"/>
            <p:cNvSpPr>
              <a:spLocks/>
            </p:cNvSpPr>
            <p:nvPr/>
          </p:nvSpPr>
          <p:spPr bwMode="auto">
            <a:xfrm>
              <a:off x="5143500" y="5580063"/>
              <a:ext cx="93663" cy="92075"/>
            </a:xfrm>
            <a:custGeom>
              <a:avLst/>
              <a:gdLst>
                <a:gd name="T0" fmla="*/ 0 w 49"/>
                <a:gd name="T1" fmla="*/ 2147483647 h 49"/>
                <a:gd name="T2" fmla="*/ 2147483647 w 49"/>
                <a:gd name="T3" fmla="*/ 0 h 49"/>
                <a:gd name="T4" fmla="*/ 2147483647 w 49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29"/>
                  </a:moveTo>
                  <a:lnTo>
                    <a:pt x="49" y="0"/>
                  </a:lnTo>
                  <a:lnTo>
                    <a:pt x="21" y="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3" name="Freeform 156"/>
            <p:cNvSpPr>
              <a:spLocks/>
            </p:cNvSpPr>
            <p:nvPr/>
          </p:nvSpPr>
          <p:spPr bwMode="auto">
            <a:xfrm>
              <a:off x="3281363" y="6111875"/>
              <a:ext cx="233362" cy="230188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9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9" y="5"/>
                  </a:lnTo>
                  <a:lnTo>
                    <a:pt x="20" y="19"/>
                  </a:lnTo>
                  <a:lnTo>
                    <a:pt x="6" y="38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20" y="105"/>
                  </a:lnTo>
                  <a:lnTo>
                    <a:pt x="39" y="119"/>
                  </a:lnTo>
                  <a:lnTo>
                    <a:pt x="62" y="122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4" name="Freeform 157"/>
            <p:cNvSpPr>
              <a:spLocks/>
            </p:cNvSpPr>
            <p:nvPr/>
          </p:nvSpPr>
          <p:spPr bwMode="auto">
            <a:xfrm>
              <a:off x="3897313" y="6111875"/>
              <a:ext cx="233362" cy="230188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9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9" y="119"/>
                  </a:lnTo>
                  <a:lnTo>
                    <a:pt x="62" y="122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5" name="Line 158"/>
            <p:cNvSpPr>
              <a:spLocks noChangeShapeType="1"/>
            </p:cNvSpPr>
            <p:nvPr/>
          </p:nvSpPr>
          <p:spPr bwMode="auto">
            <a:xfrm>
              <a:off x="2863850" y="6234113"/>
              <a:ext cx="4349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6" name="Freeform 159"/>
            <p:cNvSpPr>
              <a:spLocks/>
            </p:cNvSpPr>
            <p:nvPr/>
          </p:nvSpPr>
          <p:spPr bwMode="auto">
            <a:xfrm>
              <a:off x="3192463" y="6208713"/>
              <a:ext cx="106362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7" name="Line 160"/>
            <p:cNvSpPr>
              <a:spLocks noChangeShapeType="1"/>
            </p:cNvSpPr>
            <p:nvPr/>
          </p:nvSpPr>
          <p:spPr bwMode="auto">
            <a:xfrm>
              <a:off x="3521075" y="6223000"/>
              <a:ext cx="392113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8" name="Freeform 161"/>
            <p:cNvSpPr>
              <a:spLocks/>
            </p:cNvSpPr>
            <p:nvPr/>
          </p:nvSpPr>
          <p:spPr bwMode="auto">
            <a:xfrm>
              <a:off x="3806825" y="6196013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69" name="Freeform 162"/>
            <p:cNvSpPr>
              <a:spLocks/>
            </p:cNvSpPr>
            <p:nvPr/>
          </p:nvSpPr>
          <p:spPr bwMode="auto">
            <a:xfrm>
              <a:off x="4522788" y="6121400"/>
              <a:ext cx="231775" cy="234950"/>
            </a:xfrm>
            <a:custGeom>
              <a:avLst/>
              <a:gdLst>
                <a:gd name="T0" fmla="*/ 2147483647 w 122"/>
                <a:gd name="T1" fmla="*/ 2147483647 h 124"/>
                <a:gd name="T2" fmla="*/ 2147483647 w 122"/>
                <a:gd name="T3" fmla="*/ 2147483647 h 124"/>
                <a:gd name="T4" fmla="*/ 2147483647 w 122"/>
                <a:gd name="T5" fmla="*/ 2147483647 h 124"/>
                <a:gd name="T6" fmla="*/ 2147483647 w 122"/>
                <a:gd name="T7" fmla="*/ 2147483647 h 124"/>
                <a:gd name="T8" fmla="*/ 2147483647 w 122"/>
                <a:gd name="T9" fmla="*/ 0 h 124"/>
                <a:gd name="T10" fmla="*/ 2147483647 w 122"/>
                <a:gd name="T11" fmla="*/ 2147483647 h 124"/>
                <a:gd name="T12" fmla="*/ 2147483647 w 122"/>
                <a:gd name="T13" fmla="*/ 2147483647 h 124"/>
                <a:gd name="T14" fmla="*/ 2147483647 w 122"/>
                <a:gd name="T15" fmla="*/ 2147483647 h 124"/>
                <a:gd name="T16" fmla="*/ 0 w 122"/>
                <a:gd name="T17" fmla="*/ 2147483647 h 124"/>
                <a:gd name="T18" fmla="*/ 2147483647 w 122"/>
                <a:gd name="T19" fmla="*/ 2147483647 h 124"/>
                <a:gd name="T20" fmla="*/ 2147483647 w 122"/>
                <a:gd name="T21" fmla="*/ 2147483647 h 124"/>
                <a:gd name="T22" fmla="*/ 2147483647 w 122"/>
                <a:gd name="T23" fmla="*/ 2147483647 h 124"/>
                <a:gd name="T24" fmla="*/ 2147483647 w 122"/>
                <a:gd name="T25" fmla="*/ 2147483647 h 124"/>
                <a:gd name="T26" fmla="*/ 2147483647 w 122"/>
                <a:gd name="T27" fmla="*/ 2147483647 h 124"/>
                <a:gd name="T28" fmla="*/ 2147483647 w 122"/>
                <a:gd name="T29" fmla="*/ 2147483647 h 124"/>
                <a:gd name="T30" fmla="*/ 2147483647 w 122"/>
                <a:gd name="T31" fmla="*/ 2147483647 h 124"/>
                <a:gd name="T32" fmla="*/ 2147483647 w 122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4"/>
                <a:gd name="T53" fmla="*/ 122 w 122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4">
                  <a:moveTo>
                    <a:pt x="122" y="63"/>
                  </a:moveTo>
                  <a:lnTo>
                    <a:pt x="117" y="39"/>
                  </a:lnTo>
                  <a:lnTo>
                    <a:pt x="105" y="19"/>
                  </a:lnTo>
                  <a:lnTo>
                    <a:pt x="85" y="5"/>
                  </a:lnTo>
                  <a:lnTo>
                    <a:pt x="61" y="0"/>
                  </a:lnTo>
                  <a:lnTo>
                    <a:pt x="38" y="5"/>
                  </a:lnTo>
                  <a:lnTo>
                    <a:pt x="17" y="19"/>
                  </a:lnTo>
                  <a:lnTo>
                    <a:pt x="5" y="39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8" y="119"/>
                  </a:lnTo>
                  <a:lnTo>
                    <a:pt x="61" y="124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0" name="Line 163"/>
            <p:cNvSpPr>
              <a:spLocks noChangeShapeType="1"/>
            </p:cNvSpPr>
            <p:nvPr/>
          </p:nvSpPr>
          <p:spPr bwMode="auto">
            <a:xfrm>
              <a:off x="4135438" y="6223000"/>
              <a:ext cx="3937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1" name="Freeform 164"/>
            <p:cNvSpPr>
              <a:spLocks/>
            </p:cNvSpPr>
            <p:nvPr/>
          </p:nvSpPr>
          <p:spPr bwMode="auto">
            <a:xfrm>
              <a:off x="4422775" y="6196013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2" name="Freeform 165"/>
            <p:cNvSpPr>
              <a:spLocks/>
            </p:cNvSpPr>
            <p:nvPr/>
          </p:nvSpPr>
          <p:spPr bwMode="auto">
            <a:xfrm>
              <a:off x="4772025" y="5565775"/>
              <a:ext cx="541338" cy="668338"/>
            </a:xfrm>
            <a:custGeom>
              <a:avLst/>
              <a:gdLst>
                <a:gd name="T0" fmla="*/ 0 w 285"/>
                <a:gd name="T1" fmla="*/ 2147483647 h 352"/>
                <a:gd name="T2" fmla="*/ 0 w 285"/>
                <a:gd name="T3" fmla="*/ 2147483647 h 352"/>
                <a:gd name="T4" fmla="*/ 2147483647 w 285"/>
                <a:gd name="T5" fmla="*/ 2147483647 h 352"/>
                <a:gd name="T6" fmla="*/ 2147483647 w 285"/>
                <a:gd name="T7" fmla="*/ 2147483647 h 352"/>
                <a:gd name="T8" fmla="*/ 2147483647 w 285"/>
                <a:gd name="T9" fmla="*/ 2147483647 h 352"/>
                <a:gd name="T10" fmla="*/ 2147483647 w 285"/>
                <a:gd name="T11" fmla="*/ 2147483647 h 352"/>
                <a:gd name="T12" fmla="*/ 2147483647 w 285"/>
                <a:gd name="T13" fmla="*/ 2147483647 h 352"/>
                <a:gd name="T14" fmla="*/ 2147483647 w 285"/>
                <a:gd name="T15" fmla="*/ 2147483647 h 352"/>
                <a:gd name="T16" fmla="*/ 2147483647 w 285"/>
                <a:gd name="T17" fmla="*/ 2147483647 h 352"/>
                <a:gd name="T18" fmla="*/ 2147483647 w 285"/>
                <a:gd name="T19" fmla="*/ 2147483647 h 352"/>
                <a:gd name="T20" fmla="*/ 2147483647 w 285"/>
                <a:gd name="T21" fmla="*/ 2147483647 h 352"/>
                <a:gd name="T22" fmla="*/ 2147483647 w 285"/>
                <a:gd name="T23" fmla="*/ 2147483647 h 352"/>
                <a:gd name="T24" fmla="*/ 2147483647 w 285"/>
                <a:gd name="T25" fmla="*/ 2147483647 h 352"/>
                <a:gd name="T26" fmla="*/ 2147483647 w 285"/>
                <a:gd name="T27" fmla="*/ 2147483647 h 352"/>
                <a:gd name="T28" fmla="*/ 2147483647 w 285"/>
                <a:gd name="T29" fmla="*/ 2147483647 h 352"/>
                <a:gd name="T30" fmla="*/ 2147483647 w 285"/>
                <a:gd name="T31" fmla="*/ 2147483647 h 352"/>
                <a:gd name="T32" fmla="*/ 2147483647 w 285"/>
                <a:gd name="T33" fmla="*/ 2147483647 h 352"/>
                <a:gd name="T34" fmla="*/ 2147483647 w 285"/>
                <a:gd name="T35" fmla="*/ 2147483647 h 352"/>
                <a:gd name="T36" fmla="*/ 2147483647 w 285"/>
                <a:gd name="T37" fmla="*/ 2147483647 h 352"/>
                <a:gd name="T38" fmla="*/ 2147483647 w 285"/>
                <a:gd name="T39" fmla="*/ 2147483647 h 352"/>
                <a:gd name="T40" fmla="*/ 2147483647 w 285"/>
                <a:gd name="T41" fmla="*/ 2147483647 h 352"/>
                <a:gd name="T42" fmla="*/ 2147483647 w 285"/>
                <a:gd name="T43" fmla="*/ 0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352"/>
                <a:gd name="T68" fmla="*/ 285 w 285"/>
                <a:gd name="T69" fmla="*/ 352 h 3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352">
                  <a:moveTo>
                    <a:pt x="0" y="352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2" y="350"/>
                  </a:lnTo>
                  <a:lnTo>
                    <a:pt x="28" y="346"/>
                  </a:lnTo>
                  <a:lnTo>
                    <a:pt x="49" y="343"/>
                  </a:lnTo>
                  <a:lnTo>
                    <a:pt x="75" y="334"/>
                  </a:lnTo>
                  <a:lnTo>
                    <a:pt x="103" y="322"/>
                  </a:lnTo>
                  <a:lnTo>
                    <a:pt x="133" y="301"/>
                  </a:lnTo>
                  <a:lnTo>
                    <a:pt x="163" y="271"/>
                  </a:lnTo>
                  <a:lnTo>
                    <a:pt x="186" y="238"/>
                  </a:lnTo>
                  <a:lnTo>
                    <a:pt x="207" y="201"/>
                  </a:lnTo>
                  <a:lnTo>
                    <a:pt x="226" y="161"/>
                  </a:lnTo>
                  <a:lnTo>
                    <a:pt x="242" y="121"/>
                  </a:lnTo>
                  <a:lnTo>
                    <a:pt x="256" y="84"/>
                  </a:lnTo>
                  <a:lnTo>
                    <a:pt x="266" y="54"/>
                  </a:lnTo>
                  <a:lnTo>
                    <a:pt x="273" y="31"/>
                  </a:lnTo>
                  <a:lnTo>
                    <a:pt x="278" y="15"/>
                  </a:lnTo>
                  <a:lnTo>
                    <a:pt x="282" y="7"/>
                  </a:lnTo>
                  <a:lnTo>
                    <a:pt x="284" y="3"/>
                  </a:lnTo>
                  <a:lnTo>
                    <a:pt x="285" y="1"/>
                  </a:lnTo>
                  <a:lnTo>
                    <a:pt x="28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3" name="Freeform 166"/>
            <p:cNvSpPr>
              <a:spLocks/>
            </p:cNvSpPr>
            <p:nvPr/>
          </p:nvSpPr>
          <p:spPr bwMode="auto">
            <a:xfrm>
              <a:off x="5249863" y="5565775"/>
              <a:ext cx="63500" cy="107950"/>
            </a:xfrm>
            <a:custGeom>
              <a:avLst/>
              <a:gdLst>
                <a:gd name="T0" fmla="*/ 0 w 33"/>
                <a:gd name="T1" fmla="*/ 2147483647 h 57"/>
                <a:gd name="T2" fmla="*/ 2147483647 w 33"/>
                <a:gd name="T3" fmla="*/ 0 h 57"/>
                <a:gd name="T4" fmla="*/ 2147483647 w 33"/>
                <a:gd name="T5" fmla="*/ 2147483647 h 57"/>
                <a:gd name="T6" fmla="*/ 0 60000 65536"/>
                <a:gd name="T7" fmla="*/ 0 60000 65536"/>
                <a:gd name="T8" fmla="*/ 0 60000 65536"/>
                <a:gd name="T9" fmla="*/ 0 w 33"/>
                <a:gd name="T10" fmla="*/ 0 h 57"/>
                <a:gd name="T11" fmla="*/ 33 w 33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57">
                  <a:moveTo>
                    <a:pt x="0" y="49"/>
                  </a:moveTo>
                  <a:lnTo>
                    <a:pt x="33" y="0"/>
                  </a:lnTo>
                  <a:lnTo>
                    <a:pt x="28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4" name="Freeform 167"/>
            <p:cNvSpPr>
              <a:spLocks noEditPoints="1"/>
            </p:cNvSpPr>
            <p:nvPr/>
          </p:nvSpPr>
          <p:spPr bwMode="auto">
            <a:xfrm>
              <a:off x="2943225" y="5176838"/>
              <a:ext cx="122238" cy="123825"/>
            </a:xfrm>
            <a:custGeom>
              <a:avLst/>
              <a:gdLst>
                <a:gd name="T0" fmla="*/ 0 w 64"/>
                <a:gd name="T1" fmla="*/ 2147483647 h 65"/>
                <a:gd name="T2" fmla="*/ 0 w 64"/>
                <a:gd name="T3" fmla="*/ 2147483647 h 65"/>
                <a:gd name="T4" fmla="*/ 2147483647 w 64"/>
                <a:gd name="T5" fmla="*/ 2147483647 h 65"/>
                <a:gd name="T6" fmla="*/ 2147483647 w 64"/>
                <a:gd name="T7" fmla="*/ 2147483647 h 65"/>
                <a:gd name="T8" fmla="*/ 2147483647 w 64"/>
                <a:gd name="T9" fmla="*/ 2147483647 h 65"/>
                <a:gd name="T10" fmla="*/ 2147483647 w 64"/>
                <a:gd name="T11" fmla="*/ 2147483647 h 65"/>
                <a:gd name="T12" fmla="*/ 2147483647 w 64"/>
                <a:gd name="T13" fmla="*/ 0 h 65"/>
                <a:gd name="T14" fmla="*/ 2147483647 w 64"/>
                <a:gd name="T15" fmla="*/ 2147483647 h 65"/>
                <a:gd name="T16" fmla="*/ 2147483647 w 64"/>
                <a:gd name="T17" fmla="*/ 2147483647 h 65"/>
                <a:gd name="T18" fmla="*/ 2147483647 w 64"/>
                <a:gd name="T19" fmla="*/ 2147483647 h 65"/>
                <a:gd name="T20" fmla="*/ 2147483647 w 64"/>
                <a:gd name="T21" fmla="*/ 2147483647 h 65"/>
                <a:gd name="T22" fmla="*/ 2147483647 w 64"/>
                <a:gd name="T23" fmla="*/ 2147483647 h 65"/>
                <a:gd name="T24" fmla="*/ 2147483647 w 64"/>
                <a:gd name="T25" fmla="*/ 2147483647 h 65"/>
                <a:gd name="T26" fmla="*/ 2147483647 w 64"/>
                <a:gd name="T27" fmla="*/ 2147483647 h 65"/>
                <a:gd name="T28" fmla="*/ 2147483647 w 64"/>
                <a:gd name="T29" fmla="*/ 2147483647 h 65"/>
                <a:gd name="T30" fmla="*/ 2147483647 w 64"/>
                <a:gd name="T31" fmla="*/ 2147483647 h 65"/>
                <a:gd name="T32" fmla="*/ 2147483647 w 64"/>
                <a:gd name="T33" fmla="*/ 2147483647 h 65"/>
                <a:gd name="T34" fmla="*/ 2147483647 w 64"/>
                <a:gd name="T35" fmla="*/ 2147483647 h 65"/>
                <a:gd name="T36" fmla="*/ 2147483647 w 64"/>
                <a:gd name="T37" fmla="*/ 2147483647 h 65"/>
                <a:gd name="T38" fmla="*/ 2147483647 w 64"/>
                <a:gd name="T39" fmla="*/ 2147483647 h 65"/>
                <a:gd name="T40" fmla="*/ 2147483647 w 64"/>
                <a:gd name="T41" fmla="*/ 2147483647 h 65"/>
                <a:gd name="T42" fmla="*/ 2147483647 w 64"/>
                <a:gd name="T43" fmla="*/ 2147483647 h 65"/>
                <a:gd name="T44" fmla="*/ 2147483647 w 64"/>
                <a:gd name="T45" fmla="*/ 2147483647 h 65"/>
                <a:gd name="T46" fmla="*/ 2147483647 w 64"/>
                <a:gd name="T47" fmla="*/ 2147483647 h 65"/>
                <a:gd name="T48" fmla="*/ 2147483647 w 64"/>
                <a:gd name="T49" fmla="*/ 2147483647 h 65"/>
                <a:gd name="T50" fmla="*/ 0 w 64"/>
                <a:gd name="T51" fmla="*/ 2147483647 h 65"/>
                <a:gd name="T52" fmla="*/ 0 w 64"/>
                <a:gd name="T53" fmla="*/ 2147483647 h 65"/>
                <a:gd name="T54" fmla="*/ 2147483647 w 64"/>
                <a:gd name="T55" fmla="*/ 2147483647 h 65"/>
                <a:gd name="T56" fmla="*/ 2147483647 w 64"/>
                <a:gd name="T57" fmla="*/ 2147483647 h 65"/>
                <a:gd name="T58" fmla="*/ 2147483647 w 64"/>
                <a:gd name="T59" fmla="*/ 2147483647 h 65"/>
                <a:gd name="T60" fmla="*/ 2147483647 w 64"/>
                <a:gd name="T61" fmla="*/ 2147483647 h 65"/>
                <a:gd name="T62" fmla="*/ 2147483647 w 64"/>
                <a:gd name="T63" fmla="*/ 2147483647 h 65"/>
                <a:gd name="T64" fmla="*/ 2147483647 w 64"/>
                <a:gd name="T65" fmla="*/ 2147483647 h 65"/>
                <a:gd name="T66" fmla="*/ 2147483647 w 64"/>
                <a:gd name="T67" fmla="*/ 2147483647 h 65"/>
                <a:gd name="T68" fmla="*/ 2147483647 w 64"/>
                <a:gd name="T69" fmla="*/ 2147483647 h 65"/>
                <a:gd name="T70" fmla="*/ 2147483647 w 64"/>
                <a:gd name="T71" fmla="*/ 2147483647 h 65"/>
                <a:gd name="T72" fmla="*/ 2147483647 w 64"/>
                <a:gd name="T73" fmla="*/ 2147483647 h 65"/>
                <a:gd name="T74" fmla="*/ 2147483647 w 64"/>
                <a:gd name="T75" fmla="*/ 2147483647 h 65"/>
                <a:gd name="T76" fmla="*/ 2147483647 w 64"/>
                <a:gd name="T77" fmla="*/ 2147483647 h 65"/>
                <a:gd name="T78" fmla="*/ 2147483647 w 64"/>
                <a:gd name="T79" fmla="*/ 2147483647 h 65"/>
                <a:gd name="T80" fmla="*/ 2147483647 w 64"/>
                <a:gd name="T81" fmla="*/ 2147483647 h 65"/>
                <a:gd name="T82" fmla="*/ 2147483647 w 64"/>
                <a:gd name="T83" fmla="*/ 2147483647 h 65"/>
                <a:gd name="T84" fmla="*/ 2147483647 w 64"/>
                <a:gd name="T85" fmla="*/ 2147483647 h 65"/>
                <a:gd name="T86" fmla="*/ 2147483647 w 64"/>
                <a:gd name="T87" fmla="*/ 2147483647 h 65"/>
                <a:gd name="T88" fmla="*/ 2147483647 w 64"/>
                <a:gd name="T89" fmla="*/ 2147483647 h 65"/>
                <a:gd name="T90" fmla="*/ 2147483647 w 64"/>
                <a:gd name="T91" fmla="*/ 2147483647 h 65"/>
                <a:gd name="T92" fmla="*/ 2147483647 w 64"/>
                <a:gd name="T93" fmla="*/ 2147483647 h 65"/>
                <a:gd name="T94" fmla="*/ 2147483647 w 64"/>
                <a:gd name="T95" fmla="*/ 2147483647 h 65"/>
                <a:gd name="T96" fmla="*/ 2147483647 w 64"/>
                <a:gd name="T97" fmla="*/ 2147483647 h 65"/>
                <a:gd name="T98" fmla="*/ 2147483647 w 64"/>
                <a:gd name="T99" fmla="*/ 2147483647 h 65"/>
                <a:gd name="T100" fmla="*/ 2147483647 w 64"/>
                <a:gd name="T101" fmla="*/ 2147483647 h 65"/>
                <a:gd name="T102" fmla="*/ 2147483647 w 64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65"/>
                <a:gd name="T158" fmla="*/ 64 w 6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65">
                  <a:moveTo>
                    <a:pt x="0" y="31"/>
                  </a:moveTo>
                  <a:lnTo>
                    <a:pt x="0" y="24"/>
                  </a:lnTo>
                  <a:lnTo>
                    <a:pt x="3" y="16"/>
                  </a:lnTo>
                  <a:lnTo>
                    <a:pt x="8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9" y="16"/>
                  </a:lnTo>
                  <a:lnTo>
                    <a:pt x="63" y="24"/>
                  </a:lnTo>
                  <a:lnTo>
                    <a:pt x="64" y="33"/>
                  </a:lnTo>
                  <a:lnTo>
                    <a:pt x="63" y="42"/>
                  </a:lnTo>
                  <a:lnTo>
                    <a:pt x="59" y="49"/>
                  </a:lnTo>
                  <a:lnTo>
                    <a:pt x="54" y="56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1" y="65"/>
                  </a:lnTo>
                  <a:lnTo>
                    <a:pt x="22" y="65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7" y="54"/>
                  </a:lnTo>
                  <a:lnTo>
                    <a:pt x="3" y="51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0" y="31"/>
                  </a:lnTo>
                  <a:close/>
                  <a:moveTo>
                    <a:pt x="15" y="33"/>
                  </a:moveTo>
                  <a:lnTo>
                    <a:pt x="15" y="38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2" y="51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6" y="52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5" y="44"/>
                  </a:lnTo>
                  <a:lnTo>
                    <a:pt x="47" y="38"/>
                  </a:lnTo>
                  <a:lnTo>
                    <a:pt x="47" y="33"/>
                  </a:lnTo>
                  <a:lnTo>
                    <a:pt x="47" y="26"/>
                  </a:lnTo>
                  <a:lnTo>
                    <a:pt x="45" y="21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2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5" name="Freeform 168"/>
            <p:cNvSpPr>
              <a:spLocks noEditPoints="1"/>
            </p:cNvSpPr>
            <p:nvPr/>
          </p:nvSpPr>
          <p:spPr bwMode="auto">
            <a:xfrm>
              <a:off x="3092450" y="5181600"/>
              <a:ext cx="30163" cy="114300"/>
            </a:xfrm>
            <a:custGeom>
              <a:avLst/>
              <a:gdLst>
                <a:gd name="T0" fmla="*/ 0 w 16"/>
                <a:gd name="T1" fmla="*/ 2147483647 h 61"/>
                <a:gd name="T2" fmla="*/ 0 w 16"/>
                <a:gd name="T3" fmla="*/ 0 h 61"/>
                <a:gd name="T4" fmla="*/ 2147483647 w 16"/>
                <a:gd name="T5" fmla="*/ 0 h 61"/>
                <a:gd name="T6" fmla="*/ 2147483647 w 16"/>
                <a:gd name="T7" fmla="*/ 2147483647 h 61"/>
                <a:gd name="T8" fmla="*/ 0 w 16"/>
                <a:gd name="T9" fmla="*/ 2147483647 h 61"/>
                <a:gd name="T10" fmla="*/ 0 w 16"/>
                <a:gd name="T11" fmla="*/ 2147483647 h 61"/>
                <a:gd name="T12" fmla="*/ 0 w 16"/>
                <a:gd name="T13" fmla="*/ 2147483647 h 61"/>
                <a:gd name="T14" fmla="*/ 2147483647 w 16"/>
                <a:gd name="T15" fmla="*/ 2147483647 h 61"/>
                <a:gd name="T16" fmla="*/ 2147483647 w 16"/>
                <a:gd name="T17" fmla="*/ 2147483647 h 61"/>
                <a:gd name="T18" fmla="*/ 0 w 16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1"/>
                <a:gd name="T32" fmla="*/ 16 w 16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1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0" y="61"/>
                  </a:moveTo>
                  <a:lnTo>
                    <a:pt x="0" y="45"/>
                  </a:lnTo>
                  <a:lnTo>
                    <a:pt x="16" y="45"/>
                  </a:lnTo>
                  <a:lnTo>
                    <a:pt x="16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6" name="Freeform 169"/>
            <p:cNvSpPr>
              <a:spLocks noEditPoints="1"/>
            </p:cNvSpPr>
            <p:nvPr/>
          </p:nvSpPr>
          <p:spPr bwMode="auto">
            <a:xfrm>
              <a:off x="3152775" y="5176838"/>
              <a:ext cx="109538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0 w 58"/>
                <a:gd name="T27" fmla="*/ 2147483647 h 65"/>
                <a:gd name="T28" fmla="*/ 0 w 58"/>
                <a:gd name="T29" fmla="*/ 2147483647 h 65"/>
                <a:gd name="T30" fmla="*/ 0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0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2147483647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2147483647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40" y="44"/>
                  </a:moveTo>
                  <a:lnTo>
                    <a:pt x="58" y="47"/>
                  </a:lnTo>
                  <a:lnTo>
                    <a:pt x="54" y="52"/>
                  </a:lnTo>
                  <a:lnTo>
                    <a:pt x="51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3" y="65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1" y="9"/>
                  </a:lnTo>
                  <a:lnTo>
                    <a:pt x="56" y="21"/>
                  </a:lnTo>
                  <a:lnTo>
                    <a:pt x="58" y="38"/>
                  </a:lnTo>
                  <a:lnTo>
                    <a:pt x="16" y="38"/>
                  </a:lnTo>
                  <a:lnTo>
                    <a:pt x="17" y="44"/>
                  </a:lnTo>
                  <a:lnTo>
                    <a:pt x="19" y="49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0" y="44"/>
                  </a:lnTo>
                  <a:close/>
                  <a:moveTo>
                    <a:pt x="42" y="28"/>
                  </a:moveTo>
                  <a:lnTo>
                    <a:pt x="42" y="23"/>
                  </a:lnTo>
                  <a:lnTo>
                    <a:pt x="40" y="19"/>
                  </a:lnTo>
                  <a:lnTo>
                    <a:pt x="38" y="17"/>
                  </a:lnTo>
                  <a:lnTo>
                    <a:pt x="33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6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7" name="Freeform 170"/>
            <p:cNvSpPr>
              <a:spLocks noEditPoints="1"/>
            </p:cNvSpPr>
            <p:nvPr/>
          </p:nvSpPr>
          <p:spPr bwMode="auto">
            <a:xfrm>
              <a:off x="3598863" y="5273675"/>
              <a:ext cx="120650" cy="122238"/>
            </a:xfrm>
            <a:custGeom>
              <a:avLst/>
              <a:gdLst>
                <a:gd name="T0" fmla="*/ 0 w 64"/>
                <a:gd name="T1" fmla="*/ 2147483647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2147483647 w 64"/>
                <a:gd name="T7" fmla="*/ 2147483647 h 64"/>
                <a:gd name="T8" fmla="*/ 2147483647 w 64"/>
                <a:gd name="T9" fmla="*/ 2147483647 h 64"/>
                <a:gd name="T10" fmla="*/ 2147483647 w 64"/>
                <a:gd name="T11" fmla="*/ 0 h 64"/>
                <a:gd name="T12" fmla="*/ 2147483647 w 64"/>
                <a:gd name="T13" fmla="*/ 0 h 64"/>
                <a:gd name="T14" fmla="*/ 2147483647 w 64"/>
                <a:gd name="T15" fmla="*/ 0 h 64"/>
                <a:gd name="T16" fmla="*/ 2147483647 w 64"/>
                <a:gd name="T17" fmla="*/ 2147483647 h 64"/>
                <a:gd name="T18" fmla="*/ 2147483647 w 64"/>
                <a:gd name="T19" fmla="*/ 2147483647 h 64"/>
                <a:gd name="T20" fmla="*/ 2147483647 w 64"/>
                <a:gd name="T21" fmla="*/ 2147483647 h 64"/>
                <a:gd name="T22" fmla="*/ 2147483647 w 64"/>
                <a:gd name="T23" fmla="*/ 2147483647 h 64"/>
                <a:gd name="T24" fmla="*/ 2147483647 w 64"/>
                <a:gd name="T25" fmla="*/ 2147483647 h 64"/>
                <a:gd name="T26" fmla="*/ 2147483647 w 64"/>
                <a:gd name="T27" fmla="*/ 2147483647 h 64"/>
                <a:gd name="T28" fmla="*/ 2147483647 w 64"/>
                <a:gd name="T29" fmla="*/ 2147483647 h 64"/>
                <a:gd name="T30" fmla="*/ 2147483647 w 64"/>
                <a:gd name="T31" fmla="*/ 2147483647 h 64"/>
                <a:gd name="T32" fmla="*/ 2147483647 w 64"/>
                <a:gd name="T33" fmla="*/ 2147483647 h 64"/>
                <a:gd name="T34" fmla="*/ 2147483647 w 64"/>
                <a:gd name="T35" fmla="*/ 2147483647 h 64"/>
                <a:gd name="T36" fmla="*/ 2147483647 w 64"/>
                <a:gd name="T37" fmla="*/ 2147483647 h 64"/>
                <a:gd name="T38" fmla="*/ 2147483647 w 64"/>
                <a:gd name="T39" fmla="*/ 2147483647 h 64"/>
                <a:gd name="T40" fmla="*/ 2147483647 w 64"/>
                <a:gd name="T41" fmla="*/ 2147483647 h 64"/>
                <a:gd name="T42" fmla="*/ 2147483647 w 64"/>
                <a:gd name="T43" fmla="*/ 2147483647 h 64"/>
                <a:gd name="T44" fmla="*/ 2147483647 w 64"/>
                <a:gd name="T45" fmla="*/ 2147483647 h 64"/>
                <a:gd name="T46" fmla="*/ 2147483647 w 64"/>
                <a:gd name="T47" fmla="*/ 2147483647 h 64"/>
                <a:gd name="T48" fmla="*/ 2147483647 w 64"/>
                <a:gd name="T49" fmla="*/ 2147483647 h 64"/>
                <a:gd name="T50" fmla="*/ 0 w 64"/>
                <a:gd name="T51" fmla="*/ 2147483647 h 64"/>
                <a:gd name="T52" fmla="*/ 0 w 64"/>
                <a:gd name="T53" fmla="*/ 2147483647 h 64"/>
                <a:gd name="T54" fmla="*/ 2147483647 w 64"/>
                <a:gd name="T55" fmla="*/ 2147483647 h 64"/>
                <a:gd name="T56" fmla="*/ 2147483647 w 64"/>
                <a:gd name="T57" fmla="*/ 2147483647 h 64"/>
                <a:gd name="T58" fmla="*/ 2147483647 w 64"/>
                <a:gd name="T59" fmla="*/ 2147483647 h 64"/>
                <a:gd name="T60" fmla="*/ 2147483647 w 64"/>
                <a:gd name="T61" fmla="*/ 2147483647 h 64"/>
                <a:gd name="T62" fmla="*/ 2147483647 w 64"/>
                <a:gd name="T63" fmla="*/ 2147483647 h 64"/>
                <a:gd name="T64" fmla="*/ 2147483647 w 64"/>
                <a:gd name="T65" fmla="*/ 2147483647 h 64"/>
                <a:gd name="T66" fmla="*/ 2147483647 w 64"/>
                <a:gd name="T67" fmla="*/ 2147483647 h 64"/>
                <a:gd name="T68" fmla="*/ 2147483647 w 64"/>
                <a:gd name="T69" fmla="*/ 2147483647 h 64"/>
                <a:gd name="T70" fmla="*/ 2147483647 w 64"/>
                <a:gd name="T71" fmla="*/ 2147483647 h 64"/>
                <a:gd name="T72" fmla="*/ 2147483647 w 64"/>
                <a:gd name="T73" fmla="*/ 2147483647 h 64"/>
                <a:gd name="T74" fmla="*/ 2147483647 w 64"/>
                <a:gd name="T75" fmla="*/ 2147483647 h 64"/>
                <a:gd name="T76" fmla="*/ 2147483647 w 64"/>
                <a:gd name="T77" fmla="*/ 2147483647 h 64"/>
                <a:gd name="T78" fmla="*/ 2147483647 w 64"/>
                <a:gd name="T79" fmla="*/ 2147483647 h 64"/>
                <a:gd name="T80" fmla="*/ 2147483647 w 64"/>
                <a:gd name="T81" fmla="*/ 2147483647 h 64"/>
                <a:gd name="T82" fmla="*/ 2147483647 w 64"/>
                <a:gd name="T83" fmla="*/ 2147483647 h 64"/>
                <a:gd name="T84" fmla="*/ 2147483647 w 64"/>
                <a:gd name="T85" fmla="*/ 2147483647 h 64"/>
                <a:gd name="T86" fmla="*/ 2147483647 w 64"/>
                <a:gd name="T87" fmla="*/ 2147483647 h 64"/>
                <a:gd name="T88" fmla="*/ 2147483647 w 64"/>
                <a:gd name="T89" fmla="*/ 2147483647 h 64"/>
                <a:gd name="T90" fmla="*/ 2147483647 w 64"/>
                <a:gd name="T91" fmla="*/ 2147483647 h 64"/>
                <a:gd name="T92" fmla="*/ 2147483647 w 64"/>
                <a:gd name="T93" fmla="*/ 2147483647 h 64"/>
                <a:gd name="T94" fmla="*/ 2147483647 w 64"/>
                <a:gd name="T95" fmla="*/ 2147483647 h 64"/>
                <a:gd name="T96" fmla="*/ 2147483647 w 64"/>
                <a:gd name="T97" fmla="*/ 2147483647 h 64"/>
                <a:gd name="T98" fmla="*/ 2147483647 w 64"/>
                <a:gd name="T99" fmla="*/ 2147483647 h 64"/>
                <a:gd name="T100" fmla="*/ 2147483647 w 64"/>
                <a:gd name="T101" fmla="*/ 2147483647 h 64"/>
                <a:gd name="T102" fmla="*/ 2147483647 w 64"/>
                <a:gd name="T103" fmla="*/ 2147483647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64"/>
                <a:gd name="T158" fmla="*/ 64 w 64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64">
                  <a:moveTo>
                    <a:pt x="0" y="31"/>
                  </a:moveTo>
                  <a:lnTo>
                    <a:pt x="1" y="22"/>
                  </a:lnTo>
                  <a:lnTo>
                    <a:pt x="3" y="15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6" y="8"/>
                  </a:lnTo>
                  <a:lnTo>
                    <a:pt x="61" y="15"/>
                  </a:lnTo>
                  <a:lnTo>
                    <a:pt x="64" y="22"/>
                  </a:lnTo>
                  <a:lnTo>
                    <a:pt x="64" y="31"/>
                  </a:lnTo>
                  <a:lnTo>
                    <a:pt x="64" y="40"/>
                  </a:lnTo>
                  <a:lnTo>
                    <a:pt x="61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2" y="63"/>
                  </a:lnTo>
                  <a:lnTo>
                    <a:pt x="33" y="64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3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1"/>
                  </a:lnTo>
                  <a:close/>
                  <a:moveTo>
                    <a:pt x="15" y="31"/>
                  </a:moveTo>
                  <a:lnTo>
                    <a:pt x="17" y="38"/>
                  </a:lnTo>
                  <a:lnTo>
                    <a:pt x="19" y="43"/>
                  </a:lnTo>
                  <a:lnTo>
                    <a:pt x="21" y="47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33" y="52"/>
                  </a:lnTo>
                  <a:lnTo>
                    <a:pt x="36" y="50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47" y="43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7" y="26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8" name="Freeform 171"/>
            <p:cNvSpPr>
              <a:spLocks noEditPoints="1"/>
            </p:cNvSpPr>
            <p:nvPr/>
          </p:nvSpPr>
          <p:spPr bwMode="auto">
            <a:xfrm>
              <a:off x="3751263" y="5275263"/>
              <a:ext cx="30162" cy="117475"/>
            </a:xfrm>
            <a:custGeom>
              <a:avLst/>
              <a:gdLst>
                <a:gd name="T0" fmla="*/ 0 w 16"/>
                <a:gd name="T1" fmla="*/ 2147483647 h 62"/>
                <a:gd name="T2" fmla="*/ 0 w 16"/>
                <a:gd name="T3" fmla="*/ 0 h 62"/>
                <a:gd name="T4" fmla="*/ 2147483647 w 16"/>
                <a:gd name="T5" fmla="*/ 0 h 62"/>
                <a:gd name="T6" fmla="*/ 2147483647 w 16"/>
                <a:gd name="T7" fmla="*/ 2147483647 h 62"/>
                <a:gd name="T8" fmla="*/ 0 w 16"/>
                <a:gd name="T9" fmla="*/ 2147483647 h 62"/>
                <a:gd name="T10" fmla="*/ 0 w 16"/>
                <a:gd name="T11" fmla="*/ 2147483647 h 62"/>
                <a:gd name="T12" fmla="*/ 0 w 16"/>
                <a:gd name="T13" fmla="*/ 2147483647 h 62"/>
                <a:gd name="T14" fmla="*/ 2147483647 w 16"/>
                <a:gd name="T15" fmla="*/ 2147483647 h 62"/>
                <a:gd name="T16" fmla="*/ 2147483647 w 16"/>
                <a:gd name="T17" fmla="*/ 2147483647 h 62"/>
                <a:gd name="T18" fmla="*/ 0 w 16"/>
                <a:gd name="T19" fmla="*/ 2147483647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2"/>
                <a:gd name="T32" fmla="*/ 16 w 16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2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2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79" name="Freeform 172"/>
            <p:cNvSpPr>
              <a:spLocks noEditPoints="1"/>
            </p:cNvSpPr>
            <p:nvPr/>
          </p:nvSpPr>
          <p:spPr bwMode="auto">
            <a:xfrm>
              <a:off x="3806825" y="5273675"/>
              <a:ext cx="114300" cy="122238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2147483647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2147483647 h 64"/>
                <a:gd name="T26" fmla="*/ 2147483647 w 60"/>
                <a:gd name="T27" fmla="*/ 2147483647 h 64"/>
                <a:gd name="T28" fmla="*/ 0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0 h 64"/>
                <a:gd name="T40" fmla="*/ 2147483647 w 60"/>
                <a:gd name="T41" fmla="*/ 0 h 64"/>
                <a:gd name="T42" fmla="*/ 2147483647 w 60"/>
                <a:gd name="T43" fmla="*/ 0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2147483647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2147483647 w 60"/>
                <a:gd name="T63" fmla="*/ 2147483647 h 64"/>
                <a:gd name="T64" fmla="*/ 2147483647 w 60"/>
                <a:gd name="T65" fmla="*/ 2147483647 h 64"/>
                <a:gd name="T66" fmla="*/ 2147483647 w 60"/>
                <a:gd name="T67" fmla="*/ 2147483647 h 64"/>
                <a:gd name="T68" fmla="*/ 2147483647 w 60"/>
                <a:gd name="T69" fmla="*/ 2147483647 h 64"/>
                <a:gd name="T70" fmla="*/ 2147483647 w 60"/>
                <a:gd name="T71" fmla="*/ 2147483647 h 64"/>
                <a:gd name="T72" fmla="*/ 2147483647 w 60"/>
                <a:gd name="T73" fmla="*/ 2147483647 h 64"/>
                <a:gd name="T74" fmla="*/ 2147483647 w 60"/>
                <a:gd name="T75" fmla="*/ 2147483647 h 64"/>
                <a:gd name="T76" fmla="*/ 2147483647 w 60"/>
                <a:gd name="T77" fmla="*/ 2147483647 h 64"/>
                <a:gd name="T78" fmla="*/ 2147483647 w 60"/>
                <a:gd name="T79" fmla="*/ 2147483647 h 64"/>
                <a:gd name="T80" fmla="*/ 2147483647 w 60"/>
                <a:gd name="T81" fmla="*/ 2147483647 h 64"/>
                <a:gd name="T82" fmla="*/ 2147483647 w 60"/>
                <a:gd name="T83" fmla="*/ 2147483647 h 64"/>
                <a:gd name="T84" fmla="*/ 2147483647 w 60"/>
                <a:gd name="T85" fmla="*/ 2147483647 h 64"/>
                <a:gd name="T86" fmla="*/ 2147483647 w 60"/>
                <a:gd name="T87" fmla="*/ 2147483647 h 64"/>
                <a:gd name="T88" fmla="*/ 2147483647 w 60"/>
                <a:gd name="T89" fmla="*/ 2147483647 h 64"/>
                <a:gd name="T90" fmla="*/ 2147483647 w 60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4"/>
                <a:gd name="T140" fmla="*/ 60 w 60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4">
                  <a:moveTo>
                    <a:pt x="42" y="43"/>
                  </a:moveTo>
                  <a:lnTo>
                    <a:pt x="58" y="45"/>
                  </a:lnTo>
                  <a:lnTo>
                    <a:pt x="56" y="50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4" y="63"/>
                  </a:lnTo>
                  <a:lnTo>
                    <a:pt x="37" y="64"/>
                  </a:lnTo>
                  <a:lnTo>
                    <a:pt x="31" y="64"/>
                  </a:lnTo>
                  <a:lnTo>
                    <a:pt x="23" y="63"/>
                  </a:lnTo>
                  <a:lnTo>
                    <a:pt x="17" y="61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8" y="21"/>
                  </a:lnTo>
                  <a:lnTo>
                    <a:pt x="60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21" y="49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2" y="43"/>
                  </a:lnTo>
                  <a:close/>
                  <a:moveTo>
                    <a:pt x="44" y="28"/>
                  </a:moveTo>
                  <a:lnTo>
                    <a:pt x="42" y="22"/>
                  </a:lnTo>
                  <a:lnTo>
                    <a:pt x="42" y="19"/>
                  </a:lnTo>
                  <a:lnTo>
                    <a:pt x="38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17" y="21"/>
                  </a:lnTo>
                  <a:lnTo>
                    <a:pt x="17" y="28"/>
                  </a:lnTo>
                  <a:lnTo>
                    <a:pt x="4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0" name="Line 173"/>
            <p:cNvSpPr>
              <a:spLocks noChangeShapeType="1"/>
            </p:cNvSpPr>
            <p:nvPr/>
          </p:nvSpPr>
          <p:spPr bwMode="auto">
            <a:xfrm flipV="1">
              <a:off x="5395913" y="5280025"/>
              <a:ext cx="500062" cy="149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1" name="Freeform 175"/>
            <p:cNvSpPr>
              <a:spLocks/>
            </p:cNvSpPr>
            <p:nvPr/>
          </p:nvSpPr>
          <p:spPr bwMode="auto">
            <a:xfrm>
              <a:off x="2259013" y="5903913"/>
              <a:ext cx="171450" cy="120650"/>
            </a:xfrm>
            <a:custGeom>
              <a:avLst/>
              <a:gdLst>
                <a:gd name="T0" fmla="*/ 0 w 91"/>
                <a:gd name="T1" fmla="*/ 0 h 63"/>
                <a:gd name="T2" fmla="*/ 2147483647 w 91"/>
                <a:gd name="T3" fmla="*/ 0 h 63"/>
                <a:gd name="T4" fmla="*/ 2147483647 w 91"/>
                <a:gd name="T5" fmla="*/ 2147483647 h 63"/>
                <a:gd name="T6" fmla="*/ 2147483647 w 91"/>
                <a:gd name="T7" fmla="*/ 2147483647 h 63"/>
                <a:gd name="T8" fmla="*/ 2147483647 w 91"/>
                <a:gd name="T9" fmla="*/ 0 h 63"/>
                <a:gd name="T10" fmla="*/ 2147483647 w 91"/>
                <a:gd name="T11" fmla="*/ 0 h 63"/>
                <a:gd name="T12" fmla="*/ 2147483647 w 91"/>
                <a:gd name="T13" fmla="*/ 0 h 63"/>
                <a:gd name="T14" fmla="*/ 2147483647 w 91"/>
                <a:gd name="T15" fmla="*/ 2147483647 h 63"/>
                <a:gd name="T16" fmla="*/ 2147483647 w 91"/>
                <a:gd name="T17" fmla="*/ 2147483647 h 63"/>
                <a:gd name="T18" fmla="*/ 2147483647 w 91"/>
                <a:gd name="T19" fmla="*/ 2147483647 h 63"/>
                <a:gd name="T20" fmla="*/ 2147483647 w 91"/>
                <a:gd name="T21" fmla="*/ 2147483647 h 63"/>
                <a:gd name="T22" fmla="*/ 2147483647 w 91"/>
                <a:gd name="T23" fmla="*/ 2147483647 h 63"/>
                <a:gd name="T24" fmla="*/ 2147483647 w 91"/>
                <a:gd name="T25" fmla="*/ 0 h 63"/>
                <a:gd name="T26" fmla="*/ 2147483647 w 91"/>
                <a:gd name="T27" fmla="*/ 0 h 63"/>
                <a:gd name="T28" fmla="*/ 2147483647 w 91"/>
                <a:gd name="T29" fmla="*/ 0 h 63"/>
                <a:gd name="T30" fmla="*/ 2147483647 w 91"/>
                <a:gd name="T31" fmla="*/ 2147483647 h 63"/>
                <a:gd name="T32" fmla="*/ 2147483647 w 91"/>
                <a:gd name="T33" fmla="*/ 2147483647 h 63"/>
                <a:gd name="T34" fmla="*/ 2147483647 w 91"/>
                <a:gd name="T35" fmla="*/ 2147483647 h 63"/>
                <a:gd name="T36" fmla="*/ 2147483647 w 91"/>
                <a:gd name="T37" fmla="*/ 2147483647 h 63"/>
                <a:gd name="T38" fmla="*/ 2147483647 w 91"/>
                <a:gd name="T39" fmla="*/ 2147483647 h 63"/>
                <a:gd name="T40" fmla="*/ 2147483647 w 91"/>
                <a:gd name="T41" fmla="*/ 2147483647 h 63"/>
                <a:gd name="T42" fmla="*/ 2147483647 w 91"/>
                <a:gd name="T43" fmla="*/ 2147483647 h 63"/>
                <a:gd name="T44" fmla="*/ 2147483647 w 91"/>
                <a:gd name="T45" fmla="*/ 2147483647 h 63"/>
                <a:gd name="T46" fmla="*/ 2147483647 w 91"/>
                <a:gd name="T47" fmla="*/ 2147483647 h 63"/>
                <a:gd name="T48" fmla="*/ 2147483647 w 91"/>
                <a:gd name="T49" fmla="*/ 2147483647 h 63"/>
                <a:gd name="T50" fmla="*/ 2147483647 w 91"/>
                <a:gd name="T51" fmla="*/ 2147483647 h 63"/>
                <a:gd name="T52" fmla="*/ 2147483647 w 91"/>
                <a:gd name="T53" fmla="*/ 2147483647 h 63"/>
                <a:gd name="T54" fmla="*/ 2147483647 w 91"/>
                <a:gd name="T55" fmla="*/ 2147483647 h 63"/>
                <a:gd name="T56" fmla="*/ 2147483647 w 91"/>
                <a:gd name="T57" fmla="*/ 2147483647 h 63"/>
                <a:gd name="T58" fmla="*/ 2147483647 w 91"/>
                <a:gd name="T59" fmla="*/ 2147483647 h 63"/>
                <a:gd name="T60" fmla="*/ 2147483647 w 91"/>
                <a:gd name="T61" fmla="*/ 2147483647 h 63"/>
                <a:gd name="T62" fmla="*/ 2147483647 w 91"/>
                <a:gd name="T63" fmla="*/ 2147483647 h 63"/>
                <a:gd name="T64" fmla="*/ 2147483647 w 91"/>
                <a:gd name="T65" fmla="*/ 2147483647 h 63"/>
                <a:gd name="T66" fmla="*/ 2147483647 w 91"/>
                <a:gd name="T67" fmla="*/ 2147483647 h 63"/>
                <a:gd name="T68" fmla="*/ 2147483647 w 91"/>
                <a:gd name="T69" fmla="*/ 2147483647 h 63"/>
                <a:gd name="T70" fmla="*/ 2147483647 w 91"/>
                <a:gd name="T71" fmla="*/ 2147483647 h 63"/>
                <a:gd name="T72" fmla="*/ 2147483647 w 91"/>
                <a:gd name="T73" fmla="*/ 2147483647 h 63"/>
                <a:gd name="T74" fmla="*/ 2147483647 w 91"/>
                <a:gd name="T75" fmla="*/ 2147483647 h 63"/>
                <a:gd name="T76" fmla="*/ 2147483647 w 91"/>
                <a:gd name="T77" fmla="*/ 2147483647 h 63"/>
                <a:gd name="T78" fmla="*/ 2147483647 w 91"/>
                <a:gd name="T79" fmla="*/ 2147483647 h 63"/>
                <a:gd name="T80" fmla="*/ 2147483647 w 91"/>
                <a:gd name="T81" fmla="*/ 2147483647 h 63"/>
                <a:gd name="T82" fmla="*/ 2147483647 w 91"/>
                <a:gd name="T83" fmla="*/ 2147483647 h 63"/>
                <a:gd name="T84" fmla="*/ 2147483647 w 91"/>
                <a:gd name="T85" fmla="*/ 2147483647 h 63"/>
                <a:gd name="T86" fmla="*/ 2147483647 w 91"/>
                <a:gd name="T87" fmla="*/ 2147483647 h 63"/>
                <a:gd name="T88" fmla="*/ 2147483647 w 91"/>
                <a:gd name="T89" fmla="*/ 2147483647 h 63"/>
                <a:gd name="T90" fmla="*/ 2147483647 w 91"/>
                <a:gd name="T91" fmla="*/ 2147483647 h 63"/>
                <a:gd name="T92" fmla="*/ 2147483647 w 91"/>
                <a:gd name="T93" fmla="*/ 2147483647 h 63"/>
                <a:gd name="T94" fmla="*/ 2147483647 w 91"/>
                <a:gd name="T95" fmla="*/ 2147483647 h 63"/>
                <a:gd name="T96" fmla="*/ 2147483647 w 91"/>
                <a:gd name="T97" fmla="*/ 2147483647 h 63"/>
                <a:gd name="T98" fmla="*/ 2147483647 w 91"/>
                <a:gd name="T99" fmla="*/ 2147483647 h 63"/>
                <a:gd name="T100" fmla="*/ 2147483647 w 91"/>
                <a:gd name="T101" fmla="*/ 2147483647 h 63"/>
                <a:gd name="T102" fmla="*/ 0 w 91"/>
                <a:gd name="T103" fmla="*/ 2147483647 h 63"/>
                <a:gd name="T104" fmla="*/ 0 w 91"/>
                <a:gd name="T105" fmla="*/ 0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"/>
                <a:gd name="T160" fmla="*/ 0 h 63"/>
                <a:gd name="T161" fmla="*/ 91 w 91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" h="63">
                  <a:moveTo>
                    <a:pt x="0" y="0"/>
                  </a:moveTo>
                  <a:lnTo>
                    <a:pt x="16" y="0"/>
                  </a:lnTo>
                  <a:lnTo>
                    <a:pt x="16" y="9"/>
                  </a:lnTo>
                  <a:lnTo>
                    <a:pt x="21" y="4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9" y="6"/>
                  </a:lnTo>
                  <a:lnTo>
                    <a:pt x="51" y="9"/>
                  </a:lnTo>
                  <a:lnTo>
                    <a:pt x="56" y="6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2" y="2"/>
                  </a:lnTo>
                  <a:lnTo>
                    <a:pt x="86" y="6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91" y="23"/>
                  </a:lnTo>
                  <a:lnTo>
                    <a:pt x="91" y="63"/>
                  </a:lnTo>
                  <a:lnTo>
                    <a:pt x="73" y="63"/>
                  </a:lnTo>
                  <a:lnTo>
                    <a:pt x="73" y="27"/>
                  </a:lnTo>
                  <a:lnTo>
                    <a:pt x="73" y="21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0" y="13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4" y="20"/>
                  </a:lnTo>
                  <a:lnTo>
                    <a:pt x="54" y="25"/>
                  </a:lnTo>
                  <a:lnTo>
                    <a:pt x="52" y="34"/>
                  </a:lnTo>
                  <a:lnTo>
                    <a:pt x="52" y="63"/>
                  </a:lnTo>
                  <a:lnTo>
                    <a:pt x="37" y="63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2" name="Freeform 176"/>
            <p:cNvSpPr>
              <a:spLocks/>
            </p:cNvSpPr>
            <p:nvPr/>
          </p:nvSpPr>
          <p:spPr bwMode="auto">
            <a:xfrm>
              <a:off x="1981200" y="5032375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0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0 w 60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65"/>
                <a:gd name="T98" fmla="*/ 60 w 60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65">
                  <a:moveTo>
                    <a:pt x="0" y="46"/>
                  </a:moveTo>
                  <a:lnTo>
                    <a:pt x="18" y="42"/>
                  </a:lnTo>
                  <a:lnTo>
                    <a:pt x="18" y="48"/>
                  </a:lnTo>
                  <a:lnTo>
                    <a:pt x="21" y="51"/>
                  </a:lnTo>
                  <a:lnTo>
                    <a:pt x="25" y="53"/>
                  </a:lnTo>
                  <a:lnTo>
                    <a:pt x="30" y="53"/>
                  </a:lnTo>
                  <a:lnTo>
                    <a:pt x="37" y="53"/>
                  </a:lnTo>
                  <a:lnTo>
                    <a:pt x="41" y="51"/>
                  </a:lnTo>
                  <a:lnTo>
                    <a:pt x="43" y="49"/>
                  </a:lnTo>
                  <a:lnTo>
                    <a:pt x="43" y="46"/>
                  </a:lnTo>
                  <a:lnTo>
                    <a:pt x="43" y="44"/>
                  </a:lnTo>
                  <a:lnTo>
                    <a:pt x="41" y="42"/>
                  </a:lnTo>
                  <a:lnTo>
                    <a:pt x="37" y="41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2"/>
                  </a:lnTo>
                  <a:lnTo>
                    <a:pt x="48" y="6"/>
                  </a:lnTo>
                  <a:lnTo>
                    <a:pt x="53" y="9"/>
                  </a:lnTo>
                  <a:lnTo>
                    <a:pt x="55" y="13"/>
                  </a:lnTo>
                  <a:lnTo>
                    <a:pt x="57" y="18"/>
                  </a:lnTo>
                  <a:lnTo>
                    <a:pt x="41" y="21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0" y="13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8" y="23"/>
                  </a:lnTo>
                  <a:lnTo>
                    <a:pt x="35" y="25"/>
                  </a:lnTo>
                  <a:lnTo>
                    <a:pt x="44" y="28"/>
                  </a:lnTo>
                  <a:lnTo>
                    <a:pt x="50" y="30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8" y="41"/>
                  </a:lnTo>
                  <a:lnTo>
                    <a:pt x="60" y="44"/>
                  </a:lnTo>
                  <a:lnTo>
                    <a:pt x="58" y="49"/>
                  </a:lnTo>
                  <a:lnTo>
                    <a:pt x="57" y="55"/>
                  </a:lnTo>
                  <a:lnTo>
                    <a:pt x="53" y="60"/>
                  </a:lnTo>
                  <a:lnTo>
                    <a:pt x="46" y="64"/>
                  </a:lnTo>
                  <a:lnTo>
                    <a:pt x="39" y="65"/>
                  </a:lnTo>
                  <a:lnTo>
                    <a:pt x="30" y="65"/>
                  </a:lnTo>
                  <a:lnTo>
                    <a:pt x="23" y="65"/>
                  </a:lnTo>
                  <a:lnTo>
                    <a:pt x="16" y="64"/>
                  </a:lnTo>
                  <a:lnTo>
                    <a:pt x="11" y="60"/>
                  </a:lnTo>
                  <a:lnTo>
                    <a:pt x="6" y="56"/>
                  </a:lnTo>
                  <a:lnTo>
                    <a:pt x="2" y="5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3" name="Freeform 177"/>
            <p:cNvSpPr>
              <a:spLocks noEditPoints="1"/>
            </p:cNvSpPr>
            <p:nvPr/>
          </p:nvSpPr>
          <p:spPr bwMode="auto">
            <a:xfrm>
              <a:off x="2244725" y="4703763"/>
              <a:ext cx="115888" cy="169862"/>
            </a:xfrm>
            <a:custGeom>
              <a:avLst/>
              <a:gdLst>
                <a:gd name="T0" fmla="*/ 2147483647 w 61"/>
                <a:gd name="T1" fmla="*/ 2147483647 h 89"/>
                <a:gd name="T2" fmla="*/ 2147483647 w 61"/>
                <a:gd name="T3" fmla="*/ 2147483647 h 89"/>
                <a:gd name="T4" fmla="*/ 2147483647 w 61"/>
                <a:gd name="T5" fmla="*/ 2147483647 h 89"/>
                <a:gd name="T6" fmla="*/ 2147483647 w 61"/>
                <a:gd name="T7" fmla="*/ 2147483647 h 89"/>
                <a:gd name="T8" fmla="*/ 2147483647 w 61"/>
                <a:gd name="T9" fmla="*/ 2147483647 h 89"/>
                <a:gd name="T10" fmla="*/ 2147483647 w 61"/>
                <a:gd name="T11" fmla="*/ 2147483647 h 89"/>
                <a:gd name="T12" fmla="*/ 2147483647 w 61"/>
                <a:gd name="T13" fmla="*/ 2147483647 h 89"/>
                <a:gd name="T14" fmla="*/ 2147483647 w 61"/>
                <a:gd name="T15" fmla="*/ 2147483647 h 89"/>
                <a:gd name="T16" fmla="*/ 2147483647 w 61"/>
                <a:gd name="T17" fmla="*/ 2147483647 h 89"/>
                <a:gd name="T18" fmla="*/ 2147483647 w 61"/>
                <a:gd name="T19" fmla="*/ 2147483647 h 89"/>
                <a:gd name="T20" fmla="*/ 0 w 61"/>
                <a:gd name="T21" fmla="*/ 2147483647 h 89"/>
                <a:gd name="T22" fmla="*/ 2147483647 w 61"/>
                <a:gd name="T23" fmla="*/ 2147483647 h 89"/>
                <a:gd name="T24" fmla="*/ 2147483647 w 61"/>
                <a:gd name="T25" fmla="*/ 2147483647 h 89"/>
                <a:gd name="T26" fmla="*/ 2147483647 w 61"/>
                <a:gd name="T27" fmla="*/ 0 h 89"/>
                <a:gd name="T28" fmla="*/ 2147483647 w 61"/>
                <a:gd name="T29" fmla="*/ 2147483647 h 89"/>
                <a:gd name="T30" fmla="*/ 2147483647 w 61"/>
                <a:gd name="T31" fmla="*/ 2147483647 h 89"/>
                <a:gd name="T32" fmla="*/ 2147483647 w 61"/>
                <a:gd name="T33" fmla="*/ 2147483647 h 89"/>
                <a:gd name="T34" fmla="*/ 2147483647 w 61"/>
                <a:gd name="T35" fmla="*/ 2147483647 h 89"/>
                <a:gd name="T36" fmla="*/ 2147483647 w 61"/>
                <a:gd name="T37" fmla="*/ 2147483647 h 89"/>
                <a:gd name="T38" fmla="*/ 2147483647 w 61"/>
                <a:gd name="T39" fmla="*/ 2147483647 h 89"/>
                <a:gd name="T40" fmla="*/ 2147483647 w 61"/>
                <a:gd name="T41" fmla="*/ 2147483647 h 89"/>
                <a:gd name="T42" fmla="*/ 2147483647 w 61"/>
                <a:gd name="T43" fmla="*/ 2147483647 h 89"/>
                <a:gd name="T44" fmla="*/ 2147483647 w 61"/>
                <a:gd name="T45" fmla="*/ 2147483647 h 89"/>
                <a:gd name="T46" fmla="*/ 2147483647 w 61"/>
                <a:gd name="T47" fmla="*/ 2147483647 h 89"/>
                <a:gd name="T48" fmla="*/ 2147483647 w 61"/>
                <a:gd name="T49" fmla="*/ 2147483647 h 89"/>
                <a:gd name="T50" fmla="*/ 2147483647 w 61"/>
                <a:gd name="T51" fmla="*/ 2147483647 h 89"/>
                <a:gd name="T52" fmla="*/ 2147483647 w 61"/>
                <a:gd name="T53" fmla="*/ 2147483647 h 89"/>
                <a:gd name="T54" fmla="*/ 2147483647 w 61"/>
                <a:gd name="T55" fmla="*/ 2147483647 h 89"/>
                <a:gd name="T56" fmla="*/ 2147483647 w 61"/>
                <a:gd name="T57" fmla="*/ 2147483647 h 89"/>
                <a:gd name="T58" fmla="*/ 2147483647 w 61"/>
                <a:gd name="T59" fmla="*/ 2147483647 h 89"/>
                <a:gd name="T60" fmla="*/ 2147483647 w 61"/>
                <a:gd name="T61" fmla="*/ 2147483647 h 89"/>
                <a:gd name="T62" fmla="*/ 2147483647 w 61"/>
                <a:gd name="T63" fmla="*/ 2147483647 h 89"/>
                <a:gd name="T64" fmla="*/ 2147483647 w 61"/>
                <a:gd name="T65" fmla="*/ 2147483647 h 89"/>
                <a:gd name="T66" fmla="*/ 2147483647 w 61"/>
                <a:gd name="T67" fmla="*/ 2147483647 h 89"/>
                <a:gd name="T68" fmla="*/ 2147483647 w 61"/>
                <a:gd name="T69" fmla="*/ 2147483647 h 89"/>
                <a:gd name="T70" fmla="*/ 2147483647 w 61"/>
                <a:gd name="T71" fmla="*/ 2147483647 h 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"/>
                <a:gd name="T109" fmla="*/ 0 h 89"/>
                <a:gd name="T110" fmla="*/ 61 w 61"/>
                <a:gd name="T111" fmla="*/ 89 h 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" h="89">
                  <a:moveTo>
                    <a:pt x="2" y="68"/>
                  </a:moveTo>
                  <a:lnTo>
                    <a:pt x="23" y="70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42" y="74"/>
                  </a:lnTo>
                  <a:lnTo>
                    <a:pt x="44" y="70"/>
                  </a:lnTo>
                  <a:lnTo>
                    <a:pt x="44" y="67"/>
                  </a:lnTo>
                  <a:lnTo>
                    <a:pt x="44" y="63"/>
                  </a:lnTo>
                  <a:lnTo>
                    <a:pt x="44" y="53"/>
                  </a:lnTo>
                  <a:lnTo>
                    <a:pt x="38" y="60"/>
                  </a:lnTo>
                  <a:lnTo>
                    <a:pt x="31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4" y="2"/>
                  </a:lnTo>
                  <a:lnTo>
                    <a:pt x="61" y="2"/>
                  </a:lnTo>
                  <a:lnTo>
                    <a:pt x="61" y="58"/>
                  </a:lnTo>
                  <a:lnTo>
                    <a:pt x="61" y="65"/>
                  </a:lnTo>
                  <a:lnTo>
                    <a:pt x="59" y="70"/>
                  </a:lnTo>
                  <a:lnTo>
                    <a:pt x="59" y="74"/>
                  </a:lnTo>
                  <a:lnTo>
                    <a:pt x="56" y="79"/>
                  </a:lnTo>
                  <a:lnTo>
                    <a:pt x="54" y="82"/>
                  </a:lnTo>
                  <a:lnTo>
                    <a:pt x="51" y="86"/>
                  </a:lnTo>
                  <a:lnTo>
                    <a:pt x="45" y="88"/>
                  </a:lnTo>
                  <a:lnTo>
                    <a:pt x="38" y="89"/>
                  </a:lnTo>
                  <a:lnTo>
                    <a:pt x="31" y="89"/>
                  </a:lnTo>
                  <a:lnTo>
                    <a:pt x="21" y="89"/>
                  </a:lnTo>
                  <a:lnTo>
                    <a:pt x="14" y="86"/>
                  </a:lnTo>
                  <a:lnTo>
                    <a:pt x="9" y="84"/>
                  </a:lnTo>
                  <a:lnTo>
                    <a:pt x="5" y="81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2" y="68"/>
                  </a:lnTo>
                  <a:close/>
                  <a:moveTo>
                    <a:pt x="16" y="32"/>
                  </a:moveTo>
                  <a:lnTo>
                    <a:pt x="16" y="39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0" y="53"/>
                  </a:lnTo>
                  <a:lnTo>
                    <a:pt x="35" y="51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4" y="39"/>
                  </a:lnTo>
                  <a:lnTo>
                    <a:pt x="44" y="33"/>
                  </a:lnTo>
                  <a:lnTo>
                    <a:pt x="44" y="26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5" y="14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4" name="Freeform 178"/>
            <p:cNvSpPr>
              <a:spLocks/>
            </p:cNvSpPr>
            <p:nvPr/>
          </p:nvSpPr>
          <p:spPr bwMode="auto">
            <a:xfrm>
              <a:off x="4187825" y="6097588"/>
              <a:ext cx="111125" cy="123825"/>
            </a:xfrm>
            <a:custGeom>
              <a:avLst/>
              <a:gdLst>
                <a:gd name="T0" fmla="*/ 2147483647 w 59"/>
                <a:gd name="T1" fmla="*/ 2147483647 h 65"/>
                <a:gd name="T2" fmla="*/ 2147483647 w 59"/>
                <a:gd name="T3" fmla="*/ 2147483647 h 65"/>
                <a:gd name="T4" fmla="*/ 2147483647 w 59"/>
                <a:gd name="T5" fmla="*/ 2147483647 h 65"/>
                <a:gd name="T6" fmla="*/ 2147483647 w 59"/>
                <a:gd name="T7" fmla="*/ 2147483647 h 65"/>
                <a:gd name="T8" fmla="*/ 2147483647 w 59"/>
                <a:gd name="T9" fmla="*/ 2147483647 h 65"/>
                <a:gd name="T10" fmla="*/ 2147483647 w 59"/>
                <a:gd name="T11" fmla="*/ 2147483647 h 65"/>
                <a:gd name="T12" fmla="*/ 2147483647 w 59"/>
                <a:gd name="T13" fmla="*/ 2147483647 h 65"/>
                <a:gd name="T14" fmla="*/ 2147483647 w 59"/>
                <a:gd name="T15" fmla="*/ 2147483647 h 65"/>
                <a:gd name="T16" fmla="*/ 2147483647 w 59"/>
                <a:gd name="T17" fmla="*/ 2147483647 h 65"/>
                <a:gd name="T18" fmla="*/ 2147483647 w 59"/>
                <a:gd name="T19" fmla="*/ 2147483647 h 65"/>
                <a:gd name="T20" fmla="*/ 2147483647 w 59"/>
                <a:gd name="T21" fmla="*/ 2147483647 h 65"/>
                <a:gd name="T22" fmla="*/ 2147483647 w 59"/>
                <a:gd name="T23" fmla="*/ 2147483647 h 65"/>
                <a:gd name="T24" fmla="*/ 2147483647 w 59"/>
                <a:gd name="T25" fmla="*/ 0 h 65"/>
                <a:gd name="T26" fmla="*/ 2147483647 w 59"/>
                <a:gd name="T27" fmla="*/ 2147483647 h 65"/>
                <a:gd name="T28" fmla="*/ 2147483647 w 59"/>
                <a:gd name="T29" fmla="*/ 2147483647 h 65"/>
                <a:gd name="T30" fmla="*/ 2147483647 w 59"/>
                <a:gd name="T31" fmla="*/ 2147483647 h 65"/>
                <a:gd name="T32" fmla="*/ 2147483647 w 59"/>
                <a:gd name="T33" fmla="*/ 2147483647 h 65"/>
                <a:gd name="T34" fmla="*/ 2147483647 w 59"/>
                <a:gd name="T35" fmla="*/ 2147483647 h 65"/>
                <a:gd name="T36" fmla="*/ 2147483647 w 59"/>
                <a:gd name="T37" fmla="*/ 2147483647 h 65"/>
                <a:gd name="T38" fmla="*/ 2147483647 w 59"/>
                <a:gd name="T39" fmla="*/ 2147483647 h 65"/>
                <a:gd name="T40" fmla="*/ 2147483647 w 59"/>
                <a:gd name="T41" fmla="*/ 2147483647 h 65"/>
                <a:gd name="T42" fmla="*/ 2147483647 w 59"/>
                <a:gd name="T43" fmla="*/ 2147483647 h 65"/>
                <a:gd name="T44" fmla="*/ 2147483647 w 59"/>
                <a:gd name="T45" fmla="*/ 2147483647 h 65"/>
                <a:gd name="T46" fmla="*/ 2147483647 w 59"/>
                <a:gd name="T47" fmla="*/ 2147483647 h 65"/>
                <a:gd name="T48" fmla="*/ 2147483647 w 59"/>
                <a:gd name="T49" fmla="*/ 2147483647 h 65"/>
                <a:gd name="T50" fmla="*/ 2147483647 w 59"/>
                <a:gd name="T51" fmla="*/ 2147483647 h 65"/>
                <a:gd name="T52" fmla="*/ 2147483647 w 59"/>
                <a:gd name="T53" fmla="*/ 2147483647 h 65"/>
                <a:gd name="T54" fmla="*/ 2147483647 w 59"/>
                <a:gd name="T55" fmla="*/ 2147483647 h 65"/>
                <a:gd name="T56" fmla="*/ 2147483647 w 59"/>
                <a:gd name="T57" fmla="*/ 2147483647 h 65"/>
                <a:gd name="T58" fmla="*/ 2147483647 w 59"/>
                <a:gd name="T59" fmla="*/ 2147483647 h 65"/>
                <a:gd name="T60" fmla="*/ 2147483647 w 59"/>
                <a:gd name="T61" fmla="*/ 2147483647 h 65"/>
                <a:gd name="T62" fmla="*/ 0 w 59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65"/>
                <a:gd name="T98" fmla="*/ 59 w 59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65">
                  <a:moveTo>
                    <a:pt x="0" y="45"/>
                  </a:moveTo>
                  <a:lnTo>
                    <a:pt x="17" y="44"/>
                  </a:lnTo>
                  <a:lnTo>
                    <a:pt x="19" y="47"/>
                  </a:lnTo>
                  <a:lnTo>
                    <a:pt x="21" y="51"/>
                  </a:lnTo>
                  <a:lnTo>
                    <a:pt x="24" y="52"/>
                  </a:lnTo>
                  <a:lnTo>
                    <a:pt x="29" y="52"/>
                  </a:lnTo>
                  <a:lnTo>
                    <a:pt x="36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3" y="47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24" y="38"/>
                  </a:lnTo>
                  <a:lnTo>
                    <a:pt x="15" y="37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3" y="24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40" y="21"/>
                  </a:lnTo>
                  <a:lnTo>
                    <a:pt x="38" y="17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43" y="28"/>
                  </a:lnTo>
                  <a:lnTo>
                    <a:pt x="49" y="30"/>
                  </a:lnTo>
                  <a:lnTo>
                    <a:pt x="54" y="33"/>
                  </a:lnTo>
                  <a:lnTo>
                    <a:pt x="56" y="37"/>
                  </a:lnTo>
                  <a:lnTo>
                    <a:pt x="57" y="40"/>
                  </a:lnTo>
                  <a:lnTo>
                    <a:pt x="59" y="45"/>
                  </a:lnTo>
                  <a:lnTo>
                    <a:pt x="57" y="51"/>
                  </a:lnTo>
                  <a:lnTo>
                    <a:pt x="56" y="54"/>
                  </a:lnTo>
                  <a:lnTo>
                    <a:pt x="52" y="59"/>
                  </a:lnTo>
                  <a:lnTo>
                    <a:pt x="45" y="63"/>
                  </a:lnTo>
                  <a:lnTo>
                    <a:pt x="38" y="65"/>
                  </a:lnTo>
                  <a:lnTo>
                    <a:pt x="29" y="65"/>
                  </a:lnTo>
                  <a:lnTo>
                    <a:pt x="22" y="65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5" name="Freeform 179"/>
            <p:cNvSpPr>
              <a:spLocks noEditPoints="1"/>
            </p:cNvSpPr>
            <p:nvPr/>
          </p:nvSpPr>
          <p:spPr bwMode="auto">
            <a:xfrm>
              <a:off x="4333875" y="6102350"/>
              <a:ext cx="28575" cy="119063"/>
            </a:xfrm>
            <a:custGeom>
              <a:avLst/>
              <a:gdLst>
                <a:gd name="T0" fmla="*/ 0 w 15"/>
                <a:gd name="T1" fmla="*/ 2147483647 h 63"/>
                <a:gd name="T2" fmla="*/ 0 w 15"/>
                <a:gd name="T3" fmla="*/ 0 h 63"/>
                <a:gd name="T4" fmla="*/ 2147483647 w 15"/>
                <a:gd name="T5" fmla="*/ 0 h 63"/>
                <a:gd name="T6" fmla="*/ 2147483647 w 15"/>
                <a:gd name="T7" fmla="*/ 2147483647 h 63"/>
                <a:gd name="T8" fmla="*/ 0 w 15"/>
                <a:gd name="T9" fmla="*/ 2147483647 h 63"/>
                <a:gd name="T10" fmla="*/ 0 w 15"/>
                <a:gd name="T11" fmla="*/ 2147483647 h 63"/>
                <a:gd name="T12" fmla="*/ 0 w 15"/>
                <a:gd name="T13" fmla="*/ 2147483647 h 63"/>
                <a:gd name="T14" fmla="*/ 2147483647 w 15"/>
                <a:gd name="T15" fmla="*/ 2147483647 h 63"/>
                <a:gd name="T16" fmla="*/ 2147483647 w 15"/>
                <a:gd name="T17" fmla="*/ 2147483647 h 63"/>
                <a:gd name="T18" fmla="*/ 0 w 15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3"/>
                <a:gd name="T32" fmla="*/ 15 w 15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3">
                  <a:moveTo>
                    <a:pt x="0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0" y="15"/>
                  </a:lnTo>
                  <a:close/>
                  <a:moveTo>
                    <a:pt x="0" y="63"/>
                  </a:moveTo>
                  <a:lnTo>
                    <a:pt x="0" y="45"/>
                  </a:lnTo>
                  <a:lnTo>
                    <a:pt x="15" y="45"/>
                  </a:lnTo>
                  <a:lnTo>
                    <a:pt x="15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6" name="Freeform 180"/>
            <p:cNvSpPr>
              <a:spLocks/>
            </p:cNvSpPr>
            <p:nvPr/>
          </p:nvSpPr>
          <p:spPr bwMode="auto">
            <a:xfrm>
              <a:off x="4392613" y="6097588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0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0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56" y="21"/>
                  </a:moveTo>
                  <a:lnTo>
                    <a:pt x="40" y="23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5" y="14"/>
                  </a:lnTo>
                  <a:lnTo>
                    <a:pt x="19" y="17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6" y="31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19" y="49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2" y="40"/>
                  </a:lnTo>
                  <a:lnTo>
                    <a:pt x="58" y="44"/>
                  </a:lnTo>
                  <a:lnTo>
                    <a:pt x="56" y="51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4" y="63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1" y="65"/>
                  </a:lnTo>
                  <a:lnTo>
                    <a:pt x="14" y="61"/>
                  </a:lnTo>
                  <a:lnTo>
                    <a:pt x="9" y="58"/>
                  </a:lnTo>
                  <a:lnTo>
                    <a:pt x="4" y="51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7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7" name="Freeform 181"/>
            <p:cNvSpPr>
              <a:spLocks/>
            </p:cNvSpPr>
            <p:nvPr/>
          </p:nvSpPr>
          <p:spPr bwMode="auto">
            <a:xfrm>
              <a:off x="4445000" y="2676525"/>
              <a:ext cx="106363" cy="163513"/>
            </a:xfrm>
            <a:custGeom>
              <a:avLst/>
              <a:gdLst>
                <a:gd name="T0" fmla="*/ 0 w 56"/>
                <a:gd name="T1" fmla="*/ 2147483647 h 86"/>
                <a:gd name="T2" fmla="*/ 0 w 56"/>
                <a:gd name="T3" fmla="*/ 0 h 86"/>
                <a:gd name="T4" fmla="*/ 2147483647 w 56"/>
                <a:gd name="T5" fmla="*/ 0 h 86"/>
                <a:gd name="T6" fmla="*/ 2147483647 w 56"/>
                <a:gd name="T7" fmla="*/ 2147483647 h 86"/>
                <a:gd name="T8" fmla="*/ 2147483647 w 56"/>
                <a:gd name="T9" fmla="*/ 2147483647 h 86"/>
                <a:gd name="T10" fmla="*/ 2147483647 w 56"/>
                <a:gd name="T11" fmla="*/ 2147483647 h 86"/>
                <a:gd name="T12" fmla="*/ 2147483647 w 56"/>
                <a:gd name="T13" fmla="*/ 2147483647 h 86"/>
                <a:gd name="T14" fmla="*/ 2147483647 w 56"/>
                <a:gd name="T15" fmla="*/ 2147483647 h 86"/>
                <a:gd name="T16" fmla="*/ 2147483647 w 56"/>
                <a:gd name="T17" fmla="*/ 2147483647 h 86"/>
                <a:gd name="T18" fmla="*/ 2147483647 w 56"/>
                <a:gd name="T19" fmla="*/ 2147483647 h 86"/>
                <a:gd name="T20" fmla="*/ 2147483647 w 56"/>
                <a:gd name="T21" fmla="*/ 2147483647 h 86"/>
                <a:gd name="T22" fmla="*/ 2147483647 w 56"/>
                <a:gd name="T23" fmla="*/ 2147483647 h 86"/>
                <a:gd name="T24" fmla="*/ 0 w 56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86"/>
                <a:gd name="T41" fmla="*/ 56 w 5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86">
                  <a:moveTo>
                    <a:pt x="0" y="8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37" y="24"/>
                  </a:lnTo>
                  <a:lnTo>
                    <a:pt x="56" y="24"/>
                  </a:lnTo>
                  <a:lnTo>
                    <a:pt x="34" y="47"/>
                  </a:lnTo>
                  <a:lnTo>
                    <a:pt x="56" y="86"/>
                  </a:lnTo>
                  <a:lnTo>
                    <a:pt x="41" y="86"/>
                  </a:lnTo>
                  <a:lnTo>
                    <a:pt x="23" y="58"/>
                  </a:lnTo>
                  <a:lnTo>
                    <a:pt x="16" y="66"/>
                  </a:lnTo>
                  <a:lnTo>
                    <a:pt x="1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8" name="Freeform 182"/>
            <p:cNvSpPr>
              <a:spLocks/>
            </p:cNvSpPr>
            <p:nvPr/>
          </p:nvSpPr>
          <p:spPr bwMode="auto">
            <a:xfrm>
              <a:off x="5534025" y="2151063"/>
              <a:ext cx="295275" cy="1366837"/>
            </a:xfrm>
            <a:custGeom>
              <a:avLst/>
              <a:gdLst>
                <a:gd name="T0" fmla="*/ 0 w 156"/>
                <a:gd name="T1" fmla="*/ 2147483647 h 720"/>
                <a:gd name="T2" fmla="*/ 0 w 156"/>
                <a:gd name="T3" fmla="*/ 2147483647 h 720"/>
                <a:gd name="T4" fmla="*/ 0 w 156"/>
                <a:gd name="T5" fmla="*/ 2147483647 h 720"/>
                <a:gd name="T6" fmla="*/ 2147483647 w 156"/>
                <a:gd name="T7" fmla="*/ 2147483647 h 720"/>
                <a:gd name="T8" fmla="*/ 2147483647 w 156"/>
                <a:gd name="T9" fmla="*/ 2147483647 h 720"/>
                <a:gd name="T10" fmla="*/ 2147483647 w 156"/>
                <a:gd name="T11" fmla="*/ 2147483647 h 720"/>
                <a:gd name="T12" fmla="*/ 2147483647 w 156"/>
                <a:gd name="T13" fmla="*/ 2147483647 h 720"/>
                <a:gd name="T14" fmla="*/ 2147483647 w 156"/>
                <a:gd name="T15" fmla="*/ 2147483647 h 720"/>
                <a:gd name="T16" fmla="*/ 2147483647 w 156"/>
                <a:gd name="T17" fmla="*/ 2147483647 h 720"/>
                <a:gd name="T18" fmla="*/ 2147483647 w 156"/>
                <a:gd name="T19" fmla="*/ 2147483647 h 720"/>
                <a:gd name="T20" fmla="*/ 2147483647 w 156"/>
                <a:gd name="T21" fmla="*/ 2147483647 h 720"/>
                <a:gd name="T22" fmla="*/ 2147483647 w 156"/>
                <a:gd name="T23" fmla="*/ 2147483647 h 720"/>
                <a:gd name="T24" fmla="*/ 2147483647 w 156"/>
                <a:gd name="T25" fmla="*/ 2147483647 h 720"/>
                <a:gd name="T26" fmla="*/ 2147483647 w 156"/>
                <a:gd name="T27" fmla="*/ 2147483647 h 720"/>
                <a:gd name="T28" fmla="*/ 2147483647 w 156"/>
                <a:gd name="T29" fmla="*/ 2147483647 h 720"/>
                <a:gd name="T30" fmla="*/ 2147483647 w 156"/>
                <a:gd name="T31" fmla="*/ 2147483647 h 720"/>
                <a:gd name="T32" fmla="*/ 2147483647 w 156"/>
                <a:gd name="T33" fmla="*/ 2147483647 h 720"/>
                <a:gd name="T34" fmla="*/ 2147483647 w 156"/>
                <a:gd name="T35" fmla="*/ 2147483647 h 720"/>
                <a:gd name="T36" fmla="*/ 2147483647 w 156"/>
                <a:gd name="T37" fmla="*/ 2147483647 h 720"/>
                <a:gd name="T38" fmla="*/ 2147483647 w 156"/>
                <a:gd name="T39" fmla="*/ 2147483647 h 720"/>
                <a:gd name="T40" fmla="*/ 2147483647 w 156"/>
                <a:gd name="T41" fmla="*/ 2147483647 h 720"/>
                <a:gd name="T42" fmla="*/ 2147483647 w 156"/>
                <a:gd name="T43" fmla="*/ 2147483647 h 720"/>
                <a:gd name="T44" fmla="*/ 2147483647 w 156"/>
                <a:gd name="T45" fmla="*/ 2147483647 h 720"/>
                <a:gd name="T46" fmla="*/ 2147483647 w 156"/>
                <a:gd name="T47" fmla="*/ 2147483647 h 720"/>
                <a:gd name="T48" fmla="*/ 2147483647 w 156"/>
                <a:gd name="T49" fmla="*/ 2147483647 h 720"/>
                <a:gd name="T50" fmla="*/ 2147483647 w 156"/>
                <a:gd name="T51" fmla="*/ 2147483647 h 720"/>
                <a:gd name="T52" fmla="*/ 2147483647 w 156"/>
                <a:gd name="T53" fmla="*/ 2147483647 h 720"/>
                <a:gd name="T54" fmla="*/ 2147483647 w 156"/>
                <a:gd name="T55" fmla="*/ 2147483647 h 720"/>
                <a:gd name="T56" fmla="*/ 2147483647 w 156"/>
                <a:gd name="T57" fmla="*/ 2147483647 h 720"/>
                <a:gd name="T58" fmla="*/ 2147483647 w 156"/>
                <a:gd name="T59" fmla="*/ 2147483647 h 720"/>
                <a:gd name="T60" fmla="*/ 2147483647 w 156"/>
                <a:gd name="T61" fmla="*/ 0 h 720"/>
                <a:gd name="T62" fmla="*/ 2147483647 w 156"/>
                <a:gd name="T63" fmla="*/ 0 h 7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"/>
                <a:gd name="T97" fmla="*/ 0 h 720"/>
                <a:gd name="T98" fmla="*/ 156 w 156"/>
                <a:gd name="T99" fmla="*/ 720 h 7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" h="720">
                  <a:moveTo>
                    <a:pt x="0" y="720"/>
                  </a:moveTo>
                  <a:lnTo>
                    <a:pt x="0" y="720"/>
                  </a:lnTo>
                  <a:lnTo>
                    <a:pt x="2" y="720"/>
                  </a:lnTo>
                  <a:lnTo>
                    <a:pt x="3" y="718"/>
                  </a:lnTo>
                  <a:lnTo>
                    <a:pt x="7" y="716"/>
                  </a:lnTo>
                  <a:lnTo>
                    <a:pt x="14" y="715"/>
                  </a:lnTo>
                  <a:lnTo>
                    <a:pt x="23" y="711"/>
                  </a:lnTo>
                  <a:lnTo>
                    <a:pt x="37" y="706"/>
                  </a:lnTo>
                  <a:lnTo>
                    <a:pt x="51" y="695"/>
                  </a:lnTo>
                  <a:lnTo>
                    <a:pt x="68" y="680"/>
                  </a:lnTo>
                  <a:lnTo>
                    <a:pt x="87" y="659"/>
                  </a:lnTo>
                  <a:lnTo>
                    <a:pt x="105" y="634"/>
                  </a:lnTo>
                  <a:lnTo>
                    <a:pt x="121" y="604"/>
                  </a:lnTo>
                  <a:lnTo>
                    <a:pt x="135" y="567"/>
                  </a:lnTo>
                  <a:lnTo>
                    <a:pt x="145" y="525"/>
                  </a:lnTo>
                  <a:lnTo>
                    <a:pt x="154" y="478"/>
                  </a:lnTo>
                  <a:lnTo>
                    <a:pt x="156" y="424"/>
                  </a:lnTo>
                  <a:lnTo>
                    <a:pt x="152" y="373"/>
                  </a:lnTo>
                  <a:lnTo>
                    <a:pt x="145" y="319"/>
                  </a:lnTo>
                  <a:lnTo>
                    <a:pt x="137" y="263"/>
                  </a:lnTo>
                  <a:lnTo>
                    <a:pt x="126" y="210"/>
                  </a:lnTo>
                  <a:lnTo>
                    <a:pt x="114" y="159"/>
                  </a:lnTo>
                  <a:lnTo>
                    <a:pt x="102" y="114"/>
                  </a:lnTo>
                  <a:lnTo>
                    <a:pt x="93" y="77"/>
                  </a:lnTo>
                  <a:lnTo>
                    <a:pt x="84" y="47"/>
                  </a:lnTo>
                  <a:lnTo>
                    <a:pt x="79" y="28"/>
                  </a:lnTo>
                  <a:lnTo>
                    <a:pt x="75" y="14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89" name="Freeform 183"/>
            <p:cNvSpPr>
              <a:spLocks/>
            </p:cNvSpPr>
            <p:nvPr/>
          </p:nvSpPr>
          <p:spPr bwMode="auto">
            <a:xfrm>
              <a:off x="5670550" y="2151063"/>
              <a:ext cx="52388" cy="109537"/>
            </a:xfrm>
            <a:custGeom>
              <a:avLst/>
              <a:gdLst>
                <a:gd name="T0" fmla="*/ 2147483647 w 28"/>
                <a:gd name="T1" fmla="*/ 2147483647 h 58"/>
                <a:gd name="T2" fmla="*/ 0 w 28"/>
                <a:gd name="T3" fmla="*/ 0 h 58"/>
                <a:gd name="T4" fmla="*/ 2147483647 w 28"/>
                <a:gd name="T5" fmla="*/ 2147483647 h 58"/>
                <a:gd name="T6" fmla="*/ 0 60000 65536"/>
                <a:gd name="T7" fmla="*/ 0 60000 65536"/>
                <a:gd name="T8" fmla="*/ 0 60000 65536"/>
                <a:gd name="T9" fmla="*/ 0 w 28"/>
                <a:gd name="T10" fmla="*/ 0 h 58"/>
                <a:gd name="T11" fmla="*/ 28 w 2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58">
                  <a:moveTo>
                    <a:pt x="1" y="58"/>
                  </a:moveTo>
                  <a:lnTo>
                    <a:pt x="0" y="0"/>
                  </a:lnTo>
                  <a:lnTo>
                    <a:pt x="28" y="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0" name="Freeform 184"/>
            <p:cNvSpPr>
              <a:spLocks/>
            </p:cNvSpPr>
            <p:nvPr/>
          </p:nvSpPr>
          <p:spPr bwMode="auto">
            <a:xfrm>
              <a:off x="5151438" y="2349500"/>
              <a:ext cx="454025" cy="561975"/>
            </a:xfrm>
            <a:custGeom>
              <a:avLst/>
              <a:gdLst>
                <a:gd name="T0" fmla="*/ 0 w 239"/>
                <a:gd name="T1" fmla="*/ 2147483647 h 296"/>
                <a:gd name="T2" fmla="*/ 0 w 239"/>
                <a:gd name="T3" fmla="*/ 2147483647 h 296"/>
                <a:gd name="T4" fmla="*/ 2147483647 w 239"/>
                <a:gd name="T5" fmla="*/ 2147483647 h 296"/>
                <a:gd name="T6" fmla="*/ 2147483647 w 239"/>
                <a:gd name="T7" fmla="*/ 2147483647 h 296"/>
                <a:gd name="T8" fmla="*/ 2147483647 w 239"/>
                <a:gd name="T9" fmla="*/ 2147483647 h 296"/>
                <a:gd name="T10" fmla="*/ 2147483647 w 239"/>
                <a:gd name="T11" fmla="*/ 2147483647 h 296"/>
                <a:gd name="T12" fmla="*/ 2147483647 w 239"/>
                <a:gd name="T13" fmla="*/ 2147483647 h 296"/>
                <a:gd name="T14" fmla="*/ 2147483647 w 239"/>
                <a:gd name="T15" fmla="*/ 2147483647 h 296"/>
                <a:gd name="T16" fmla="*/ 2147483647 w 239"/>
                <a:gd name="T17" fmla="*/ 2147483647 h 296"/>
                <a:gd name="T18" fmla="*/ 2147483647 w 239"/>
                <a:gd name="T19" fmla="*/ 2147483647 h 296"/>
                <a:gd name="T20" fmla="*/ 2147483647 w 239"/>
                <a:gd name="T21" fmla="*/ 2147483647 h 296"/>
                <a:gd name="T22" fmla="*/ 2147483647 w 239"/>
                <a:gd name="T23" fmla="*/ 2147483647 h 296"/>
                <a:gd name="T24" fmla="*/ 2147483647 w 239"/>
                <a:gd name="T25" fmla="*/ 2147483647 h 296"/>
                <a:gd name="T26" fmla="*/ 2147483647 w 239"/>
                <a:gd name="T27" fmla="*/ 2147483647 h 296"/>
                <a:gd name="T28" fmla="*/ 2147483647 w 239"/>
                <a:gd name="T29" fmla="*/ 2147483647 h 296"/>
                <a:gd name="T30" fmla="*/ 2147483647 w 239"/>
                <a:gd name="T31" fmla="*/ 2147483647 h 296"/>
                <a:gd name="T32" fmla="*/ 2147483647 w 239"/>
                <a:gd name="T33" fmla="*/ 2147483647 h 296"/>
                <a:gd name="T34" fmla="*/ 2147483647 w 239"/>
                <a:gd name="T35" fmla="*/ 2147483647 h 296"/>
                <a:gd name="T36" fmla="*/ 2147483647 w 239"/>
                <a:gd name="T37" fmla="*/ 2147483647 h 296"/>
                <a:gd name="T38" fmla="*/ 2147483647 w 239"/>
                <a:gd name="T39" fmla="*/ 2147483647 h 296"/>
                <a:gd name="T40" fmla="*/ 2147483647 w 239"/>
                <a:gd name="T41" fmla="*/ 2147483647 h 296"/>
                <a:gd name="T42" fmla="*/ 2147483647 w 239"/>
                <a:gd name="T43" fmla="*/ 0 h 296"/>
                <a:gd name="T44" fmla="*/ 2147483647 w 239"/>
                <a:gd name="T45" fmla="*/ 0 h 2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296"/>
                <a:gd name="T71" fmla="*/ 239 w 239"/>
                <a:gd name="T72" fmla="*/ 296 h 2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296">
                  <a:moveTo>
                    <a:pt x="0" y="296"/>
                  </a:moveTo>
                  <a:lnTo>
                    <a:pt x="0" y="296"/>
                  </a:lnTo>
                  <a:lnTo>
                    <a:pt x="1" y="296"/>
                  </a:lnTo>
                  <a:lnTo>
                    <a:pt x="8" y="294"/>
                  </a:lnTo>
                  <a:lnTo>
                    <a:pt x="21" y="293"/>
                  </a:lnTo>
                  <a:lnTo>
                    <a:pt x="40" y="287"/>
                  </a:lnTo>
                  <a:lnTo>
                    <a:pt x="63" y="284"/>
                  </a:lnTo>
                  <a:lnTo>
                    <a:pt x="91" y="277"/>
                  </a:lnTo>
                  <a:lnTo>
                    <a:pt x="119" y="266"/>
                  </a:lnTo>
                  <a:lnTo>
                    <a:pt x="148" y="252"/>
                  </a:lnTo>
                  <a:lnTo>
                    <a:pt x="176" y="237"/>
                  </a:lnTo>
                  <a:lnTo>
                    <a:pt x="199" y="214"/>
                  </a:lnTo>
                  <a:lnTo>
                    <a:pt x="217" y="186"/>
                  </a:lnTo>
                  <a:lnTo>
                    <a:pt x="227" y="156"/>
                  </a:lnTo>
                  <a:lnTo>
                    <a:pt x="234" y="124"/>
                  </a:lnTo>
                  <a:lnTo>
                    <a:pt x="238" y="93"/>
                  </a:lnTo>
                  <a:lnTo>
                    <a:pt x="239" y="65"/>
                  </a:lnTo>
                  <a:lnTo>
                    <a:pt x="239" y="42"/>
                  </a:lnTo>
                  <a:lnTo>
                    <a:pt x="239" y="21"/>
                  </a:lnTo>
                  <a:lnTo>
                    <a:pt x="239" y="9"/>
                  </a:lnTo>
                  <a:lnTo>
                    <a:pt x="239" y="4"/>
                  </a:lnTo>
                  <a:lnTo>
                    <a:pt x="23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1" name="Freeform 185"/>
            <p:cNvSpPr>
              <a:spLocks/>
            </p:cNvSpPr>
            <p:nvPr/>
          </p:nvSpPr>
          <p:spPr bwMode="auto">
            <a:xfrm>
              <a:off x="5578475" y="2349500"/>
              <a:ext cx="53975" cy="106363"/>
            </a:xfrm>
            <a:custGeom>
              <a:avLst/>
              <a:gdLst>
                <a:gd name="T0" fmla="*/ 0 w 28"/>
                <a:gd name="T1" fmla="*/ 2147483647 h 56"/>
                <a:gd name="T2" fmla="*/ 2147483647 w 28"/>
                <a:gd name="T3" fmla="*/ 0 h 56"/>
                <a:gd name="T4" fmla="*/ 2147483647 w 28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28"/>
                <a:gd name="T10" fmla="*/ 0 h 56"/>
                <a:gd name="T11" fmla="*/ 28 w 2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56">
                  <a:moveTo>
                    <a:pt x="0" y="56"/>
                  </a:moveTo>
                  <a:lnTo>
                    <a:pt x="14" y="0"/>
                  </a:lnTo>
                  <a:lnTo>
                    <a:pt x="2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2" name="Freeform 186"/>
            <p:cNvSpPr>
              <a:spLocks/>
            </p:cNvSpPr>
            <p:nvPr/>
          </p:nvSpPr>
          <p:spPr bwMode="auto">
            <a:xfrm>
              <a:off x="1014413" y="2339975"/>
              <a:ext cx="1612900" cy="3836988"/>
            </a:xfrm>
            <a:custGeom>
              <a:avLst/>
              <a:gdLst>
                <a:gd name="T0" fmla="*/ 2147483647 w 849"/>
                <a:gd name="T1" fmla="*/ 0 h 2021"/>
                <a:gd name="T2" fmla="*/ 2147483647 w 849"/>
                <a:gd name="T3" fmla="*/ 0 h 2021"/>
                <a:gd name="T4" fmla="*/ 2147483647 w 849"/>
                <a:gd name="T5" fmla="*/ 2147483647 h 2021"/>
                <a:gd name="T6" fmla="*/ 2147483647 w 849"/>
                <a:gd name="T7" fmla="*/ 2147483647 h 2021"/>
                <a:gd name="T8" fmla="*/ 2147483647 w 849"/>
                <a:gd name="T9" fmla="*/ 2147483647 h 2021"/>
                <a:gd name="T10" fmla="*/ 2147483647 w 849"/>
                <a:gd name="T11" fmla="*/ 2147483647 h 2021"/>
                <a:gd name="T12" fmla="*/ 2147483647 w 849"/>
                <a:gd name="T13" fmla="*/ 2147483647 h 2021"/>
                <a:gd name="T14" fmla="*/ 2147483647 w 849"/>
                <a:gd name="T15" fmla="*/ 2147483647 h 2021"/>
                <a:gd name="T16" fmla="*/ 2147483647 w 849"/>
                <a:gd name="T17" fmla="*/ 2147483647 h 2021"/>
                <a:gd name="T18" fmla="*/ 2147483647 w 849"/>
                <a:gd name="T19" fmla="*/ 2147483647 h 2021"/>
                <a:gd name="T20" fmla="*/ 2147483647 w 849"/>
                <a:gd name="T21" fmla="*/ 2147483647 h 2021"/>
                <a:gd name="T22" fmla="*/ 2147483647 w 849"/>
                <a:gd name="T23" fmla="*/ 2147483647 h 2021"/>
                <a:gd name="T24" fmla="*/ 2147483647 w 849"/>
                <a:gd name="T25" fmla="*/ 2147483647 h 2021"/>
                <a:gd name="T26" fmla="*/ 2147483647 w 849"/>
                <a:gd name="T27" fmla="*/ 2147483647 h 2021"/>
                <a:gd name="T28" fmla="*/ 2147483647 w 849"/>
                <a:gd name="T29" fmla="*/ 2147483647 h 2021"/>
                <a:gd name="T30" fmla="*/ 0 w 849"/>
                <a:gd name="T31" fmla="*/ 2147483647 h 2021"/>
                <a:gd name="T32" fmla="*/ 2147483647 w 849"/>
                <a:gd name="T33" fmla="*/ 2147483647 h 2021"/>
                <a:gd name="T34" fmla="*/ 2147483647 w 849"/>
                <a:gd name="T35" fmla="*/ 2147483647 h 2021"/>
                <a:gd name="T36" fmla="*/ 2147483647 w 849"/>
                <a:gd name="T37" fmla="*/ 2147483647 h 2021"/>
                <a:gd name="T38" fmla="*/ 2147483647 w 849"/>
                <a:gd name="T39" fmla="*/ 2147483647 h 2021"/>
                <a:gd name="T40" fmla="*/ 2147483647 w 849"/>
                <a:gd name="T41" fmla="*/ 2147483647 h 2021"/>
                <a:gd name="T42" fmla="*/ 2147483647 w 849"/>
                <a:gd name="T43" fmla="*/ 2147483647 h 2021"/>
                <a:gd name="T44" fmla="*/ 2147483647 w 849"/>
                <a:gd name="T45" fmla="*/ 2147483647 h 2021"/>
                <a:gd name="T46" fmla="*/ 2147483647 w 849"/>
                <a:gd name="T47" fmla="*/ 2147483647 h 2021"/>
                <a:gd name="T48" fmla="*/ 2147483647 w 849"/>
                <a:gd name="T49" fmla="*/ 2147483647 h 2021"/>
                <a:gd name="T50" fmla="*/ 2147483647 w 849"/>
                <a:gd name="T51" fmla="*/ 2147483647 h 2021"/>
                <a:gd name="T52" fmla="*/ 2147483647 w 849"/>
                <a:gd name="T53" fmla="*/ 2147483647 h 2021"/>
                <a:gd name="T54" fmla="*/ 2147483647 w 849"/>
                <a:gd name="T55" fmla="*/ 2147483647 h 2021"/>
                <a:gd name="T56" fmla="*/ 2147483647 w 849"/>
                <a:gd name="T57" fmla="*/ 2147483647 h 2021"/>
                <a:gd name="T58" fmla="*/ 2147483647 w 849"/>
                <a:gd name="T59" fmla="*/ 2147483647 h 2021"/>
                <a:gd name="T60" fmla="*/ 2147483647 w 849"/>
                <a:gd name="T61" fmla="*/ 2147483647 h 2021"/>
                <a:gd name="T62" fmla="*/ 2147483647 w 849"/>
                <a:gd name="T63" fmla="*/ 2147483647 h 2021"/>
                <a:gd name="T64" fmla="*/ 2147483647 w 849"/>
                <a:gd name="T65" fmla="*/ 2147483647 h 2021"/>
                <a:gd name="T66" fmla="*/ 2147483647 w 849"/>
                <a:gd name="T67" fmla="*/ 2147483647 h 2021"/>
                <a:gd name="T68" fmla="*/ 2147483647 w 849"/>
                <a:gd name="T69" fmla="*/ 2147483647 h 2021"/>
                <a:gd name="T70" fmla="*/ 2147483647 w 849"/>
                <a:gd name="T71" fmla="*/ 2147483647 h 2021"/>
                <a:gd name="T72" fmla="*/ 2147483647 w 849"/>
                <a:gd name="T73" fmla="*/ 2147483647 h 2021"/>
                <a:gd name="T74" fmla="*/ 2147483647 w 849"/>
                <a:gd name="T75" fmla="*/ 2147483647 h 2021"/>
                <a:gd name="T76" fmla="*/ 2147483647 w 849"/>
                <a:gd name="T77" fmla="*/ 2147483647 h 2021"/>
                <a:gd name="T78" fmla="*/ 2147483647 w 849"/>
                <a:gd name="T79" fmla="*/ 2147483647 h 2021"/>
                <a:gd name="T80" fmla="*/ 2147483647 w 849"/>
                <a:gd name="T81" fmla="*/ 2147483647 h 2021"/>
                <a:gd name="T82" fmla="*/ 2147483647 w 849"/>
                <a:gd name="T83" fmla="*/ 2147483647 h 2021"/>
                <a:gd name="T84" fmla="*/ 2147483647 w 849"/>
                <a:gd name="T85" fmla="*/ 2147483647 h 2021"/>
                <a:gd name="T86" fmla="*/ 2147483647 w 849"/>
                <a:gd name="T87" fmla="*/ 2147483647 h 20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49"/>
                <a:gd name="T133" fmla="*/ 0 h 2021"/>
                <a:gd name="T134" fmla="*/ 849 w 849"/>
                <a:gd name="T135" fmla="*/ 2021 h 20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49" h="2021">
                  <a:moveTo>
                    <a:pt x="91" y="0"/>
                  </a:moveTo>
                  <a:lnTo>
                    <a:pt x="91" y="0"/>
                  </a:lnTo>
                  <a:lnTo>
                    <a:pt x="91" y="2"/>
                  </a:lnTo>
                  <a:lnTo>
                    <a:pt x="89" y="7"/>
                  </a:lnTo>
                  <a:lnTo>
                    <a:pt x="87" y="14"/>
                  </a:lnTo>
                  <a:lnTo>
                    <a:pt x="84" y="28"/>
                  </a:lnTo>
                  <a:lnTo>
                    <a:pt x="79" y="49"/>
                  </a:lnTo>
                  <a:lnTo>
                    <a:pt x="72" y="79"/>
                  </a:lnTo>
                  <a:lnTo>
                    <a:pt x="63" y="115"/>
                  </a:lnTo>
                  <a:lnTo>
                    <a:pt x="52" y="159"/>
                  </a:lnTo>
                  <a:lnTo>
                    <a:pt x="40" y="210"/>
                  </a:lnTo>
                  <a:lnTo>
                    <a:pt x="28" y="270"/>
                  </a:lnTo>
                  <a:lnTo>
                    <a:pt x="17" y="336"/>
                  </a:lnTo>
                  <a:lnTo>
                    <a:pt x="9" y="410"/>
                  </a:lnTo>
                  <a:lnTo>
                    <a:pt x="2" y="488"/>
                  </a:lnTo>
                  <a:lnTo>
                    <a:pt x="0" y="576"/>
                  </a:lnTo>
                  <a:lnTo>
                    <a:pt x="2" y="667"/>
                  </a:lnTo>
                  <a:lnTo>
                    <a:pt x="10" y="765"/>
                  </a:lnTo>
                  <a:lnTo>
                    <a:pt x="24" y="867"/>
                  </a:lnTo>
                  <a:lnTo>
                    <a:pt x="45" y="972"/>
                  </a:lnTo>
                  <a:lnTo>
                    <a:pt x="73" y="1079"/>
                  </a:lnTo>
                  <a:lnTo>
                    <a:pt x="105" y="1186"/>
                  </a:lnTo>
                  <a:lnTo>
                    <a:pt x="142" y="1289"/>
                  </a:lnTo>
                  <a:lnTo>
                    <a:pt x="184" y="1390"/>
                  </a:lnTo>
                  <a:lnTo>
                    <a:pt x="227" y="1485"/>
                  </a:lnTo>
                  <a:lnTo>
                    <a:pt x="277" y="1573"/>
                  </a:lnTo>
                  <a:lnTo>
                    <a:pt x="326" y="1651"/>
                  </a:lnTo>
                  <a:lnTo>
                    <a:pt x="380" y="1720"/>
                  </a:lnTo>
                  <a:lnTo>
                    <a:pt x="432" y="1777"/>
                  </a:lnTo>
                  <a:lnTo>
                    <a:pt x="487" y="1827"/>
                  </a:lnTo>
                  <a:lnTo>
                    <a:pt x="539" y="1869"/>
                  </a:lnTo>
                  <a:lnTo>
                    <a:pt x="592" y="1902"/>
                  </a:lnTo>
                  <a:lnTo>
                    <a:pt x="639" y="1930"/>
                  </a:lnTo>
                  <a:lnTo>
                    <a:pt x="685" y="1953"/>
                  </a:lnTo>
                  <a:lnTo>
                    <a:pt x="725" y="1970"/>
                  </a:lnTo>
                  <a:lnTo>
                    <a:pt x="758" y="1982"/>
                  </a:lnTo>
                  <a:lnTo>
                    <a:pt x="788" y="1996"/>
                  </a:lnTo>
                  <a:lnTo>
                    <a:pt x="811" y="2005"/>
                  </a:lnTo>
                  <a:lnTo>
                    <a:pt x="828" y="2012"/>
                  </a:lnTo>
                  <a:lnTo>
                    <a:pt x="839" y="2016"/>
                  </a:lnTo>
                  <a:lnTo>
                    <a:pt x="846" y="2019"/>
                  </a:lnTo>
                  <a:lnTo>
                    <a:pt x="849" y="2019"/>
                  </a:lnTo>
                  <a:lnTo>
                    <a:pt x="849" y="20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3" name="Freeform 187"/>
            <p:cNvSpPr>
              <a:spLocks/>
            </p:cNvSpPr>
            <p:nvPr/>
          </p:nvSpPr>
          <p:spPr bwMode="auto">
            <a:xfrm>
              <a:off x="2520950" y="6111875"/>
              <a:ext cx="106363" cy="65088"/>
            </a:xfrm>
            <a:custGeom>
              <a:avLst/>
              <a:gdLst>
                <a:gd name="T0" fmla="*/ 2147483647 w 56"/>
                <a:gd name="T1" fmla="*/ 0 h 35"/>
                <a:gd name="T2" fmla="*/ 2147483647 w 56"/>
                <a:gd name="T3" fmla="*/ 2147483647 h 35"/>
                <a:gd name="T4" fmla="*/ 0 w 56"/>
                <a:gd name="T5" fmla="*/ 2147483647 h 35"/>
                <a:gd name="T6" fmla="*/ 0 60000 65536"/>
                <a:gd name="T7" fmla="*/ 0 60000 65536"/>
                <a:gd name="T8" fmla="*/ 0 60000 65536"/>
                <a:gd name="T9" fmla="*/ 0 w 56"/>
                <a:gd name="T10" fmla="*/ 0 h 35"/>
                <a:gd name="T11" fmla="*/ 56 w 5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5">
                  <a:moveTo>
                    <a:pt x="11" y="0"/>
                  </a:moveTo>
                  <a:lnTo>
                    <a:pt x="56" y="35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4" name="Freeform 188"/>
            <p:cNvSpPr>
              <a:spLocks/>
            </p:cNvSpPr>
            <p:nvPr/>
          </p:nvSpPr>
          <p:spPr bwMode="auto">
            <a:xfrm>
              <a:off x="1312863" y="2359025"/>
              <a:ext cx="1314450" cy="2757488"/>
            </a:xfrm>
            <a:custGeom>
              <a:avLst/>
              <a:gdLst>
                <a:gd name="T0" fmla="*/ 0 w 692"/>
                <a:gd name="T1" fmla="*/ 0 h 1452"/>
                <a:gd name="T2" fmla="*/ 0 w 692"/>
                <a:gd name="T3" fmla="*/ 2147483647 h 1452"/>
                <a:gd name="T4" fmla="*/ 2147483647 w 692"/>
                <a:gd name="T5" fmla="*/ 2147483647 h 1452"/>
                <a:gd name="T6" fmla="*/ 2147483647 w 692"/>
                <a:gd name="T7" fmla="*/ 2147483647 h 1452"/>
                <a:gd name="T8" fmla="*/ 2147483647 w 692"/>
                <a:gd name="T9" fmla="*/ 2147483647 h 1452"/>
                <a:gd name="T10" fmla="*/ 2147483647 w 692"/>
                <a:gd name="T11" fmla="*/ 2147483647 h 1452"/>
                <a:gd name="T12" fmla="*/ 2147483647 w 692"/>
                <a:gd name="T13" fmla="*/ 2147483647 h 1452"/>
                <a:gd name="T14" fmla="*/ 2147483647 w 692"/>
                <a:gd name="T15" fmla="*/ 2147483647 h 1452"/>
                <a:gd name="T16" fmla="*/ 2147483647 w 692"/>
                <a:gd name="T17" fmla="*/ 2147483647 h 1452"/>
                <a:gd name="T18" fmla="*/ 2147483647 w 692"/>
                <a:gd name="T19" fmla="*/ 2147483647 h 1452"/>
                <a:gd name="T20" fmla="*/ 2147483647 w 692"/>
                <a:gd name="T21" fmla="*/ 2147483647 h 1452"/>
                <a:gd name="T22" fmla="*/ 2147483647 w 692"/>
                <a:gd name="T23" fmla="*/ 2147483647 h 1452"/>
                <a:gd name="T24" fmla="*/ 2147483647 w 692"/>
                <a:gd name="T25" fmla="*/ 2147483647 h 1452"/>
                <a:gd name="T26" fmla="*/ 2147483647 w 692"/>
                <a:gd name="T27" fmla="*/ 2147483647 h 1452"/>
                <a:gd name="T28" fmla="*/ 2147483647 w 692"/>
                <a:gd name="T29" fmla="*/ 2147483647 h 1452"/>
                <a:gd name="T30" fmla="*/ 2147483647 w 692"/>
                <a:gd name="T31" fmla="*/ 2147483647 h 1452"/>
                <a:gd name="T32" fmla="*/ 2147483647 w 692"/>
                <a:gd name="T33" fmla="*/ 2147483647 h 1452"/>
                <a:gd name="T34" fmla="*/ 2147483647 w 692"/>
                <a:gd name="T35" fmla="*/ 2147483647 h 1452"/>
                <a:gd name="T36" fmla="*/ 2147483647 w 692"/>
                <a:gd name="T37" fmla="*/ 2147483647 h 1452"/>
                <a:gd name="T38" fmla="*/ 2147483647 w 692"/>
                <a:gd name="T39" fmla="*/ 2147483647 h 1452"/>
                <a:gd name="T40" fmla="*/ 2147483647 w 692"/>
                <a:gd name="T41" fmla="*/ 2147483647 h 1452"/>
                <a:gd name="T42" fmla="*/ 2147483647 w 692"/>
                <a:gd name="T43" fmla="*/ 2147483647 h 1452"/>
                <a:gd name="T44" fmla="*/ 2147483647 w 692"/>
                <a:gd name="T45" fmla="*/ 2147483647 h 1452"/>
                <a:gd name="T46" fmla="*/ 2147483647 w 692"/>
                <a:gd name="T47" fmla="*/ 2147483647 h 1452"/>
                <a:gd name="T48" fmla="*/ 2147483647 w 692"/>
                <a:gd name="T49" fmla="*/ 2147483647 h 1452"/>
                <a:gd name="T50" fmla="*/ 2147483647 w 692"/>
                <a:gd name="T51" fmla="*/ 2147483647 h 1452"/>
                <a:gd name="T52" fmla="*/ 2147483647 w 692"/>
                <a:gd name="T53" fmla="*/ 2147483647 h 1452"/>
                <a:gd name="T54" fmla="*/ 2147483647 w 692"/>
                <a:gd name="T55" fmla="*/ 2147483647 h 1452"/>
                <a:gd name="T56" fmla="*/ 2147483647 w 692"/>
                <a:gd name="T57" fmla="*/ 2147483647 h 1452"/>
                <a:gd name="T58" fmla="*/ 2147483647 w 692"/>
                <a:gd name="T59" fmla="*/ 2147483647 h 1452"/>
                <a:gd name="T60" fmla="*/ 2147483647 w 692"/>
                <a:gd name="T61" fmla="*/ 2147483647 h 1452"/>
                <a:gd name="T62" fmla="*/ 2147483647 w 692"/>
                <a:gd name="T63" fmla="*/ 2147483647 h 1452"/>
                <a:gd name="T64" fmla="*/ 2147483647 w 692"/>
                <a:gd name="T65" fmla="*/ 2147483647 h 1452"/>
                <a:gd name="T66" fmla="*/ 2147483647 w 692"/>
                <a:gd name="T67" fmla="*/ 2147483647 h 1452"/>
                <a:gd name="T68" fmla="*/ 2147483647 w 692"/>
                <a:gd name="T69" fmla="*/ 2147483647 h 1452"/>
                <a:gd name="T70" fmla="*/ 2147483647 w 692"/>
                <a:gd name="T71" fmla="*/ 2147483647 h 1452"/>
                <a:gd name="T72" fmla="*/ 2147483647 w 692"/>
                <a:gd name="T73" fmla="*/ 2147483647 h 1452"/>
                <a:gd name="T74" fmla="*/ 2147483647 w 692"/>
                <a:gd name="T75" fmla="*/ 2147483647 h 14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2"/>
                <a:gd name="T115" fmla="*/ 0 h 1452"/>
                <a:gd name="T116" fmla="*/ 692 w 692"/>
                <a:gd name="T117" fmla="*/ 1452 h 14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2" h="145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4" y="13"/>
                  </a:lnTo>
                  <a:lnTo>
                    <a:pt x="7" y="23"/>
                  </a:lnTo>
                  <a:lnTo>
                    <a:pt x="13" y="37"/>
                  </a:lnTo>
                  <a:lnTo>
                    <a:pt x="20" y="60"/>
                  </a:lnTo>
                  <a:lnTo>
                    <a:pt x="30" y="88"/>
                  </a:lnTo>
                  <a:lnTo>
                    <a:pt x="42" y="125"/>
                  </a:lnTo>
                  <a:lnTo>
                    <a:pt x="56" y="168"/>
                  </a:lnTo>
                  <a:lnTo>
                    <a:pt x="72" y="219"/>
                  </a:lnTo>
                  <a:lnTo>
                    <a:pt x="90" y="275"/>
                  </a:lnTo>
                  <a:lnTo>
                    <a:pt x="109" y="337"/>
                  </a:lnTo>
                  <a:lnTo>
                    <a:pt x="128" y="403"/>
                  </a:lnTo>
                  <a:lnTo>
                    <a:pt x="149" y="475"/>
                  </a:lnTo>
                  <a:lnTo>
                    <a:pt x="169" y="549"/>
                  </a:lnTo>
                  <a:lnTo>
                    <a:pt x="191" y="636"/>
                  </a:lnTo>
                  <a:lnTo>
                    <a:pt x="212" y="725"/>
                  </a:lnTo>
                  <a:lnTo>
                    <a:pt x="235" y="815"/>
                  </a:lnTo>
                  <a:lnTo>
                    <a:pt x="261" y="901"/>
                  </a:lnTo>
                  <a:lnTo>
                    <a:pt x="288" y="985"/>
                  </a:lnTo>
                  <a:lnTo>
                    <a:pt x="319" y="1062"/>
                  </a:lnTo>
                  <a:lnTo>
                    <a:pt x="354" y="1133"/>
                  </a:lnTo>
                  <a:lnTo>
                    <a:pt x="393" y="1195"/>
                  </a:lnTo>
                  <a:lnTo>
                    <a:pt x="435" y="1249"/>
                  </a:lnTo>
                  <a:lnTo>
                    <a:pt x="479" y="1295"/>
                  </a:lnTo>
                  <a:lnTo>
                    <a:pt x="522" y="1333"/>
                  </a:lnTo>
                  <a:lnTo>
                    <a:pt x="563" y="1365"/>
                  </a:lnTo>
                  <a:lnTo>
                    <a:pt x="599" y="1391"/>
                  </a:lnTo>
                  <a:lnTo>
                    <a:pt x="629" y="1412"/>
                  </a:lnTo>
                  <a:lnTo>
                    <a:pt x="654" y="1426"/>
                  </a:lnTo>
                  <a:lnTo>
                    <a:pt x="669" y="1438"/>
                  </a:lnTo>
                  <a:lnTo>
                    <a:pt x="682" y="1445"/>
                  </a:lnTo>
                  <a:lnTo>
                    <a:pt x="689" y="1449"/>
                  </a:lnTo>
                  <a:lnTo>
                    <a:pt x="692" y="145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5" name="Freeform 189"/>
            <p:cNvSpPr>
              <a:spLocks/>
            </p:cNvSpPr>
            <p:nvPr/>
          </p:nvSpPr>
          <p:spPr bwMode="auto">
            <a:xfrm>
              <a:off x="2524125" y="5037138"/>
              <a:ext cx="103188" cy="79375"/>
            </a:xfrm>
            <a:custGeom>
              <a:avLst/>
              <a:gdLst>
                <a:gd name="T0" fmla="*/ 2147483647 w 54"/>
                <a:gd name="T1" fmla="*/ 0 h 42"/>
                <a:gd name="T2" fmla="*/ 2147483647 w 54"/>
                <a:gd name="T3" fmla="*/ 2147483647 h 42"/>
                <a:gd name="T4" fmla="*/ 0 w 54"/>
                <a:gd name="T5" fmla="*/ 2147483647 h 42"/>
                <a:gd name="T6" fmla="*/ 0 60000 65536"/>
                <a:gd name="T7" fmla="*/ 0 60000 65536"/>
                <a:gd name="T8" fmla="*/ 0 60000 65536"/>
                <a:gd name="T9" fmla="*/ 0 w 54"/>
                <a:gd name="T10" fmla="*/ 0 h 42"/>
                <a:gd name="T11" fmla="*/ 54 w 54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42">
                  <a:moveTo>
                    <a:pt x="16" y="0"/>
                  </a:moveTo>
                  <a:lnTo>
                    <a:pt x="54" y="42"/>
                  </a:lnTo>
                  <a:lnTo>
                    <a:pt x="0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6" name="Freeform 190"/>
            <p:cNvSpPr>
              <a:spLocks/>
            </p:cNvSpPr>
            <p:nvPr/>
          </p:nvSpPr>
          <p:spPr bwMode="auto">
            <a:xfrm>
              <a:off x="1365250" y="2287588"/>
              <a:ext cx="1327150" cy="1419225"/>
            </a:xfrm>
            <a:custGeom>
              <a:avLst/>
              <a:gdLst>
                <a:gd name="T0" fmla="*/ 0 w 699"/>
                <a:gd name="T1" fmla="*/ 0 h 748"/>
                <a:gd name="T2" fmla="*/ 0 w 699"/>
                <a:gd name="T3" fmla="*/ 0 h 748"/>
                <a:gd name="T4" fmla="*/ 2147483647 w 699"/>
                <a:gd name="T5" fmla="*/ 2147483647 h 748"/>
                <a:gd name="T6" fmla="*/ 2147483647 w 699"/>
                <a:gd name="T7" fmla="*/ 2147483647 h 748"/>
                <a:gd name="T8" fmla="*/ 2147483647 w 699"/>
                <a:gd name="T9" fmla="*/ 2147483647 h 748"/>
                <a:gd name="T10" fmla="*/ 2147483647 w 699"/>
                <a:gd name="T11" fmla="*/ 2147483647 h 748"/>
                <a:gd name="T12" fmla="*/ 2147483647 w 699"/>
                <a:gd name="T13" fmla="*/ 2147483647 h 748"/>
                <a:gd name="T14" fmla="*/ 2147483647 w 699"/>
                <a:gd name="T15" fmla="*/ 2147483647 h 748"/>
                <a:gd name="T16" fmla="*/ 2147483647 w 699"/>
                <a:gd name="T17" fmla="*/ 2147483647 h 748"/>
                <a:gd name="T18" fmla="*/ 2147483647 w 699"/>
                <a:gd name="T19" fmla="*/ 2147483647 h 748"/>
                <a:gd name="T20" fmla="*/ 2147483647 w 699"/>
                <a:gd name="T21" fmla="*/ 2147483647 h 748"/>
                <a:gd name="T22" fmla="*/ 2147483647 w 699"/>
                <a:gd name="T23" fmla="*/ 2147483647 h 748"/>
                <a:gd name="T24" fmla="*/ 2147483647 w 699"/>
                <a:gd name="T25" fmla="*/ 2147483647 h 748"/>
                <a:gd name="T26" fmla="*/ 2147483647 w 699"/>
                <a:gd name="T27" fmla="*/ 2147483647 h 748"/>
                <a:gd name="T28" fmla="*/ 2147483647 w 699"/>
                <a:gd name="T29" fmla="*/ 2147483647 h 748"/>
                <a:gd name="T30" fmla="*/ 2147483647 w 699"/>
                <a:gd name="T31" fmla="*/ 2147483647 h 748"/>
                <a:gd name="T32" fmla="*/ 2147483647 w 699"/>
                <a:gd name="T33" fmla="*/ 2147483647 h 748"/>
                <a:gd name="T34" fmla="*/ 2147483647 w 699"/>
                <a:gd name="T35" fmla="*/ 2147483647 h 748"/>
                <a:gd name="T36" fmla="*/ 2147483647 w 699"/>
                <a:gd name="T37" fmla="*/ 2147483647 h 748"/>
                <a:gd name="T38" fmla="*/ 2147483647 w 699"/>
                <a:gd name="T39" fmla="*/ 2147483647 h 748"/>
                <a:gd name="T40" fmla="*/ 2147483647 w 699"/>
                <a:gd name="T41" fmla="*/ 2147483647 h 748"/>
                <a:gd name="T42" fmla="*/ 2147483647 w 699"/>
                <a:gd name="T43" fmla="*/ 2147483647 h 748"/>
                <a:gd name="T44" fmla="*/ 2147483647 w 699"/>
                <a:gd name="T45" fmla="*/ 2147483647 h 748"/>
                <a:gd name="T46" fmla="*/ 2147483647 w 699"/>
                <a:gd name="T47" fmla="*/ 2147483647 h 748"/>
                <a:gd name="T48" fmla="*/ 2147483647 w 699"/>
                <a:gd name="T49" fmla="*/ 2147483647 h 748"/>
                <a:gd name="T50" fmla="*/ 2147483647 w 699"/>
                <a:gd name="T51" fmla="*/ 2147483647 h 748"/>
                <a:gd name="T52" fmla="*/ 2147483647 w 699"/>
                <a:gd name="T53" fmla="*/ 2147483647 h 748"/>
                <a:gd name="T54" fmla="*/ 2147483647 w 699"/>
                <a:gd name="T55" fmla="*/ 2147483647 h 748"/>
                <a:gd name="T56" fmla="*/ 2147483647 w 699"/>
                <a:gd name="T57" fmla="*/ 2147483647 h 748"/>
                <a:gd name="T58" fmla="*/ 2147483647 w 699"/>
                <a:gd name="T59" fmla="*/ 2147483647 h 748"/>
                <a:gd name="T60" fmla="*/ 2147483647 w 699"/>
                <a:gd name="T61" fmla="*/ 2147483647 h 748"/>
                <a:gd name="T62" fmla="*/ 2147483647 w 699"/>
                <a:gd name="T63" fmla="*/ 2147483647 h 748"/>
                <a:gd name="T64" fmla="*/ 2147483647 w 699"/>
                <a:gd name="T65" fmla="*/ 2147483647 h 748"/>
                <a:gd name="T66" fmla="*/ 2147483647 w 699"/>
                <a:gd name="T67" fmla="*/ 2147483647 h 748"/>
                <a:gd name="T68" fmla="*/ 2147483647 w 699"/>
                <a:gd name="T69" fmla="*/ 2147483647 h 748"/>
                <a:gd name="T70" fmla="*/ 2147483647 w 699"/>
                <a:gd name="T71" fmla="*/ 2147483647 h 748"/>
                <a:gd name="T72" fmla="*/ 2147483647 w 699"/>
                <a:gd name="T73" fmla="*/ 2147483647 h 7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9"/>
                <a:gd name="T112" fmla="*/ 0 h 748"/>
                <a:gd name="T113" fmla="*/ 699 w 699"/>
                <a:gd name="T114" fmla="*/ 748 h 7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9" h="748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7" y="7"/>
                  </a:lnTo>
                  <a:lnTo>
                    <a:pt x="13" y="14"/>
                  </a:lnTo>
                  <a:lnTo>
                    <a:pt x="23" y="24"/>
                  </a:lnTo>
                  <a:lnTo>
                    <a:pt x="35" y="40"/>
                  </a:lnTo>
                  <a:lnTo>
                    <a:pt x="51" y="59"/>
                  </a:lnTo>
                  <a:lnTo>
                    <a:pt x="74" y="84"/>
                  </a:lnTo>
                  <a:lnTo>
                    <a:pt x="100" y="114"/>
                  </a:lnTo>
                  <a:lnTo>
                    <a:pt x="134" y="152"/>
                  </a:lnTo>
                  <a:lnTo>
                    <a:pt x="170" y="196"/>
                  </a:lnTo>
                  <a:lnTo>
                    <a:pt x="212" y="243"/>
                  </a:lnTo>
                  <a:lnTo>
                    <a:pt x="256" y="292"/>
                  </a:lnTo>
                  <a:lnTo>
                    <a:pt x="302" y="345"/>
                  </a:lnTo>
                  <a:lnTo>
                    <a:pt x="347" y="397"/>
                  </a:lnTo>
                  <a:lnTo>
                    <a:pt x="393" y="448"/>
                  </a:lnTo>
                  <a:lnTo>
                    <a:pt x="437" y="497"/>
                  </a:lnTo>
                  <a:lnTo>
                    <a:pt x="479" y="543"/>
                  </a:lnTo>
                  <a:lnTo>
                    <a:pt x="515" y="583"/>
                  </a:lnTo>
                  <a:lnTo>
                    <a:pt x="550" y="620"/>
                  </a:lnTo>
                  <a:lnTo>
                    <a:pt x="582" y="651"/>
                  </a:lnTo>
                  <a:lnTo>
                    <a:pt x="606" y="676"/>
                  </a:lnTo>
                  <a:lnTo>
                    <a:pt x="627" y="695"/>
                  </a:lnTo>
                  <a:lnTo>
                    <a:pt x="643" y="709"/>
                  </a:lnTo>
                  <a:lnTo>
                    <a:pt x="657" y="721"/>
                  </a:lnTo>
                  <a:lnTo>
                    <a:pt x="668" y="728"/>
                  </a:lnTo>
                  <a:lnTo>
                    <a:pt x="675" y="734"/>
                  </a:lnTo>
                  <a:lnTo>
                    <a:pt x="682" y="737"/>
                  </a:lnTo>
                  <a:lnTo>
                    <a:pt x="689" y="742"/>
                  </a:lnTo>
                  <a:lnTo>
                    <a:pt x="692" y="744"/>
                  </a:lnTo>
                  <a:lnTo>
                    <a:pt x="696" y="746"/>
                  </a:lnTo>
                  <a:lnTo>
                    <a:pt x="698" y="748"/>
                  </a:lnTo>
                  <a:lnTo>
                    <a:pt x="699" y="7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7" name="Freeform 191"/>
            <p:cNvSpPr>
              <a:spLocks/>
            </p:cNvSpPr>
            <p:nvPr/>
          </p:nvSpPr>
          <p:spPr bwMode="auto">
            <a:xfrm>
              <a:off x="2586038" y="3629025"/>
              <a:ext cx="106362" cy="77788"/>
            </a:xfrm>
            <a:custGeom>
              <a:avLst/>
              <a:gdLst>
                <a:gd name="T0" fmla="*/ 2147483647 w 56"/>
                <a:gd name="T1" fmla="*/ 0 h 41"/>
                <a:gd name="T2" fmla="*/ 2147483647 w 56"/>
                <a:gd name="T3" fmla="*/ 2147483647 h 41"/>
                <a:gd name="T4" fmla="*/ 0 w 56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56"/>
                <a:gd name="T10" fmla="*/ 0 h 41"/>
                <a:gd name="T11" fmla="*/ 56 w 56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1">
                  <a:moveTo>
                    <a:pt x="16" y="0"/>
                  </a:moveTo>
                  <a:lnTo>
                    <a:pt x="56" y="41"/>
                  </a:lnTo>
                  <a:lnTo>
                    <a:pt x="0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8" name="Freeform 192"/>
            <p:cNvSpPr>
              <a:spLocks/>
            </p:cNvSpPr>
            <p:nvPr/>
          </p:nvSpPr>
          <p:spPr bwMode="auto">
            <a:xfrm>
              <a:off x="1338263" y="2373313"/>
              <a:ext cx="1366837" cy="2414587"/>
            </a:xfrm>
            <a:custGeom>
              <a:avLst/>
              <a:gdLst>
                <a:gd name="T0" fmla="*/ 0 w 720"/>
                <a:gd name="T1" fmla="*/ 0 h 1272"/>
                <a:gd name="T2" fmla="*/ 0 w 720"/>
                <a:gd name="T3" fmla="*/ 0 h 1272"/>
                <a:gd name="T4" fmla="*/ 0 w 720"/>
                <a:gd name="T5" fmla="*/ 0 h 1272"/>
                <a:gd name="T6" fmla="*/ 2147483647 w 720"/>
                <a:gd name="T7" fmla="*/ 2147483647 h 1272"/>
                <a:gd name="T8" fmla="*/ 2147483647 w 720"/>
                <a:gd name="T9" fmla="*/ 2147483647 h 1272"/>
                <a:gd name="T10" fmla="*/ 2147483647 w 720"/>
                <a:gd name="T11" fmla="*/ 2147483647 h 1272"/>
                <a:gd name="T12" fmla="*/ 2147483647 w 720"/>
                <a:gd name="T13" fmla="*/ 2147483647 h 1272"/>
                <a:gd name="T14" fmla="*/ 2147483647 w 720"/>
                <a:gd name="T15" fmla="*/ 2147483647 h 1272"/>
                <a:gd name="T16" fmla="*/ 2147483647 w 720"/>
                <a:gd name="T17" fmla="*/ 2147483647 h 1272"/>
                <a:gd name="T18" fmla="*/ 2147483647 w 720"/>
                <a:gd name="T19" fmla="*/ 2147483647 h 1272"/>
                <a:gd name="T20" fmla="*/ 2147483647 w 720"/>
                <a:gd name="T21" fmla="*/ 2147483647 h 1272"/>
                <a:gd name="T22" fmla="*/ 2147483647 w 720"/>
                <a:gd name="T23" fmla="*/ 2147483647 h 1272"/>
                <a:gd name="T24" fmla="*/ 2147483647 w 720"/>
                <a:gd name="T25" fmla="*/ 2147483647 h 1272"/>
                <a:gd name="T26" fmla="*/ 2147483647 w 720"/>
                <a:gd name="T27" fmla="*/ 2147483647 h 1272"/>
                <a:gd name="T28" fmla="*/ 2147483647 w 720"/>
                <a:gd name="T29" fmla="*/ 2147483647 h 1272"/>
                <a:gd name="T30" fmla="*/ 2147483647 w 720"/>
                <a:gd name="T31" fmla="*/ 2147483647 h 1272"/>
                <a:gd name="T32" fmla="*/ 2147483647 w 720"/>
                <a:gd name="T33" fmla="*/ 2147483647 h 1272"/>
                <a:gd name="T34" fmla="*/ 2147483647 w 720"/>
                <a:gd name="T35" fmla="*/ 2147483647 h 1272"/>
                <a:gd name="T36" fmla="*/ 2147483647 w 720"/>
                <a:gd name="T37" fmla="*/ 2147483647 h 1272"/>
                <a:gd name="T38" fmla="*/ 2147483647 w 720"/>
                <a:gd name="T39" fmla="*/ 2147483647 h 1272"/>
                <a:gd name="T40" fmla="*/ 2147483647 w 720"/>
                <a:gd name="T41" fmla="*/ 2147483647 h 1272"/>
                <a:gd name="T42" fmla="*/ 2147483647 w 720"/>
                <a:gd name="T43" fmla="*/ 2147483647 h 1272"/>
                <a:gd name="T44" fmla="*/ 2147483647 w 720"/>
                <a:gd name="T45" fmla="*/ 2147483647 h 1272"/>
                <a:gd name="T46" fmla="*/ 2147483647 w 720"/>
                <a:gd name="T47" fmla="*/ 2147483647 h 1272"/>
                <a:gd name="T48" fmla="*/ 2147483647 w 720"/>
                <a:gd name="T49" fmla="*/ 2147483647 h 1272"/>
                <a:gd name="T50" fmla="*/ 2147483647 w 720"/>
                <a:gd name="T51" fmla="*/ 2147483647 h 1272"/>
                <a:gd name="T52" fmla="*/ 2147483647 w 720"/>
                <a:gd name="T53" fmla="*/ 2147483647 h 1272"/>
                <a:gd name="T54" fmla="*/ 2147483647 w 720"/>
                <a:gd name="T55" fmla="*/ 2147483647 h 1272"/>
                <a:gd name="T56" fmla="*/ 2147483647 w 720"/>
                <a:gd name="T57" fmla="*/ 2147483647 h 1272"/>
                <a:gd name="T58" fmla="*/ 2147483647 w 720"/>
                <a:gd name="T59" fmla="*/ 2147483647 h 1272"/>
                <a:gd name="T60" fmla="*/ 2147483647 w 720"/>
                <a:gd name="T61" fmla="*/ 2147483647 h 1272"/>
                <a:gd name="T62" fmla="*/ 2147483647 w 720"/>
                <a:gd name="T63" fmla="*/ 2147483647 h 1272"/>
                <a:gd name="T64" fmla="*/ 2147483647 w 720"/>
                <a:gd name="T65" fmla="*/ 2147483647 h 1272"/>
                <a:gd name="T66" fmla="*/ 2147483647 w 720"/>
                <a:gd name="T67" fmla="*/ 2147483647 h 1272"/>
                <a:gd name="T68" fmla="*/ 2147483647 w 720"/>
                <a:gd name="T69" fmla="*/ 2147483647 h 1272"/>
                <a:gd name="T70" fmla="*/ 2147483647 w 720"/>
                <a:gd name="T71" fmla="*/ 2147483647 h 1272"/>
                <a:gd name="T72" fmla="*/ 2147483647 w 720"/>
                <a:gd name="T73" fmla="*/ 2147483647 h 1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1272"/>
                <a:gd name="T113" fmla="*/ 720 w 720"/>
                <a:gd name="T114" fmla="*/ 1272 h 1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1272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1"/>
                  </a:lnTo>
                  <a:lnTo>
                    <a:pt x="7" y="21"/>
                  </a:lnTo>
                  <a:lnTo>
                    <a:pt x="12" y="35"/>
                  </a:lnTo>
                  <a:lnTo>
                    <a:pt x="21" y="58"/>
                  </a:lnTo>
                  <a:lnTo>
                    <a:pt x="31" y="86"/>
                  </a:lnTo>
                  <a:lnTo>
                    <a:pt x="45" y="123"/>
                  </a:lnTo>
                  <a:lnTo>
                    <a:pt x="61" y="169"/>
                  </a:lnTo>
                  <a:lnTo>
                    <a:pt x="82" y="221"/>
                  </a:lnTo>
                  <a:lnTo>
                    <a:pt x="105" y="281"/>
                  </a:lnTo>
                  <a:lnTo>
                    <a:pt x="131" y="345"/>
                  </a:lnTo>
                  <a:lnTo>
                    <a:pt x="161" y="414"/>
                  </a:lnTo>
                  <a:lnTo>
                    <a:pt x="192" y="485"/>
                  </a:lnTo>
                  <a:lnTo>
                    <a:pt x="226" y="559"/>
                  </a:lnTo>
                  <a:lnTo>
                    <a:pt x="262" y="631"/>
                  </a:lnTo>
                  <a:lnTo>
                    <a:pt x="301" y="703"/>
                  </a:lnTo>
                  <a:lnTo>
                    <a:pt x="343" y="773"/>
                  </a:lnTo>
                  <a:lnTo>
                    <a:pt x="385" y="839"/>
                  </a:lnTo>
                  <a:lnTo>
                    <a:pt x="427" y="902"/>
                  </a:lnTo>
                  <a:lnTo>
                    <a:pt x="469" y="962"/>
                  </a:lnTo>
                  <a:lnTo>
                    <a:pt x="511" y="1016"/>
                  </a:lnTo>
                  <a:lnTo>
                    <a:pt x="550" y="1065"/>
                  </a:lnTo>
                  <a:lnTo>
                    <a:pt x="585" y="1111"/>
                  </a:lnTo>
                  <a:lnTo>
                    <a:pt x="618" y="1149"/>
                  </a:lnTo>
                  <a:lnTo>
                    <a:pt x="644" y="1183"/>
                  </a:lnTo>
                  <a:lnTo>
                    <a:pt x="667" y="1209"/>
                  </a:lnTo>
                  <a:lnTo>
                    <a:pt x="684" y="1230"/>
                  </a:lnTo>
                  <a:lnTo>
                    <a:pt x="697" y="1246"/>
                  </a:lnTo>
                  <a:lnTo>
                    <a:pt x="707" y="1258"/>
                  </a:lnTo>
                  <a:lnTo>
                    <a:pt x="713" y="1265"/>
                  </a:lnTo>
                  <a:lnTo>
                    <a:pt x="716" y="1268"/>
                  </a:lnTo>
                  <a:lnTo>
                    <a:pt x="718" y="1272"/>
                  </a:lnTo>
                  <a:lnTo>
                    <a:pt x="720" y="1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99" name="Freeform 193"/>
            <p:cNvSpPr>
              <a:spLocks/>
            </p:cNvSpPr>
            <p:nvPr/>
          </p:nvSpPr>
          <p:spPr bwMode="auto">
            <a:xfrm>
              <a:off x="2613025" y="4691063"/>
              <a:ext cx="92075" cy="96837"/>
            </a:xfrm>
            <a:custGeom>
              <a:avLst/>
              <a:gdLst>
                <a:gd name="T0" fmla="*/ 2147483647 w 48"/>
                <a:gd name="T1" fmla="*/ 0 h 51"/>
                <a:gd name="T2" fmla="*/ 2147483647 w 48"/>
                <a:gd name="T3" fmla="*/ 2147483647 h 51"/>
                <a:gd name="T4" fmla="*/ 0 w 4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48"/>
                <a:gd name="T10" fmla="*/ 0 h 51"/>
                <a:gd name="T11" fmla="*/ 48 w 4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51">
                  <a:moveTo>
                    <a:pt x="23" y="0"/>
                  </a:moveTo>
                  <a:lnTo>
                    <a:pt x="48" y="51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0" name="Freeform 194"/>
            <p:cNvSpPr>
              <a:spLocks/>
            </p:cNvSpPr>
            <p:nvPr/>
          </p:nvSpPr>
          <p:spPr bwMode="auto">
            <a:xfrm>
              <a:off x="1338263" y="2339975"/>
              <a:ext cx="1069975" cy="1568450"/>
            </a:xfrm>
            <a:custGeom>
              <a:avLst/>
              <a:gdLst>
                <a:gd name="T0" fmla="*/ 0 w 564"/>
                <a:gd name="T1" fmla="*/ 0 h 826"/>
                <a:gd name="T2" fmla="*/ 0 w 564"/>
                <a:gd name="T3" fmla="*/ 0 h 826"/>
                <a:gd name="T4" fmla="*/ 0 w 564"/>
                <a:gd name="T5" fmla="*/ 2147483647 h 826"/>
                <a:gd name="T6" fmla="*/ 2147483647 w 564"/>
                <a:gd name="T7" fmla="*/ 2147483647 h 826"/>
                <a:gd name="T8" fmla="*/ 2147483647 w 564"/>
                <a:gd name="T9" fmla="*/ 2147483647 h 826"/>
                <a:gd name="T10" fmla="*/ 2147483647 w 564"/>
                <a:gd name="T11" fmla="*/ 2147483647 h 826"/>
                <a:gd name="T12" fmla="*/ 2147483647 w 564"/>
                <a:gd name="T13" fmla="*/ 2147483647 h 826"/>
                <a:gd name="T14" fmla="*/ 2147483647 w 564"/>
                <a:gd name="T15" fmla="*/ 2147483647 h 826"/>
                <a:gd name="T16" fmla="*/ 2147483647 w 564"/>
                <a:gd name="T17" fmla="*/ 2147483647 h 826"/>
                <a:gd name="T18" fmla="*/ 2147483647 w 564"/>
                <a:gd name="T19" fmla="*/ 2147483647 h 826"/>
                <a:gd name="T20" fmla="*/ 2147483647 w 564"/>
                <a:gd name="T21" fmla="*/ 2147483647 h 826"/>
                <a:gd name="T22" fmla="*/ 2147483647 w 564"/>
                <a:gd name="T23" fmla="*/ 2147483647 h 826"/>
                <a:gd name="T24" fmla="*/ 2147483647 w 564"/>
                <a:gd name="T25" fmla="*/ 2147483647 h 826"/>
                <a:gd name="T26" fmla="*/ 2147483647 w 564"/>
                <a:gd name="T27" fmla="*/ 2147483647 h 826"/>
                <a:gd name="T28" fmla="*/ 2147483647 w 564"/>
                <a:gd name="T29" fmla="*/ 2147483647 h 826"/>
                <a:gd name="T30" fmla="*/ 2147483647 w 564"/>
                <a:gd name="T31" fmla="*/ 2147483647 h 826"/>
                <a:gd name="T32" fmla="*/ 2147483647 w 564"/>
                <a:gd name="T33" fmla="*/ 2147483647 h 826"/>
                <a:gd name="T34" fmla="*/ 2147483647 w 564"/>
                <a:gd name="T35" fmla="*/ 2147483647 h 826"/>
                <a:gd name="T36" fmla="*/ 2147483647 w 564"/>
                <a:gd name="T37" fmla="*/ 2147483647 h 826"/>
                <a:gd name="T38" fmla="*/ 2147483647 w 564"/>
                <a:gd name="T39" fmla="*/ 2147483647 h 826"/>
                <a:gd name="T40" fmla="*/ 2147483647 w 564"/>
                <a:gd name="T41" fmla="*/ 2147483647 h 826"/>
                <a:gd name="T42" fmla="*/ 2147483647 w 564"/>
                <a:gd name="T43" fmla="*/ 2147483647 h 826"/>
                <a:gd name="T44" fmla="*/ 2147483647 w 564"/>
                <a:gd name="T45" fmla="*/ 2147483647 h 826"/>
                <a:gd name="T46" fmla="*/ 2147483647 w 564"/>
                <a:gd name="T47" fmla="*/ 2147483647 h 826"/>
                <a:gd name="T48" fmla="*/ 2147483647 w 564"/>
                <a:gd name="T49" fmla="*/ 2147483647 h 826"/>
                <a:gd name="T50" fmla="*/ 2147483647 w 564"/>
                <a:gd name="T51" fmla="*/ 2147483647 h 826"/>
                <a:gd name="T52" fmla="*/ 2147483647 w 564"/>
                <a:gd name="T53" fmla="*/ 2147483647 h 826"/>
                <a:gd name="T54" fmla="*/ 2147483647 w 564"/>
                <a:gd name="T55" fmla="*/ 2147483647 h 826"/>
                <a:gd name="T56" fmla="*/ 2147483647 w 564"/>
                <a:gd name="T57" fmla="*/ 2147483647 h 826"/>
                <a:gd name="T58" fmla="*/ 2147483647 w 564"/>
                <a:gd name="T59" fmla="*/ 2147483647 h 826"/>
                <a:gd name="T60" fmla="*/ 2147483647 w 564"/>
                <a:gd name="T61" fmla="*/ 2147483647 h 8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4"/>
                <a:gd name="T94" fmla="*/ 0 h 826"/>
                <a:gd name="T95" fmla="*/ 564 w 564"/>
                <a:gd name="T96" fmla="*/ 826 h 8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4" h="8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5" y="12"/>
                  </a:lnTo>
                  <a:lnTo>
                    <a:pt x="10" y="23"/>
                  </a:lnTo>
                  <a:lnTo>
                    <a:pt x="19" y="38"/>
                  </a:lnTo>
                  <a:lnTo>
                    <a:pt x="29" y="61"/>
                  </a:lnTo>
                  <a:lnTo>
                    <a:pt x="45" y="91"/>
                  </a:lnTo>
                  <a:lnTo>
                    <a:pt x="65" y="128"/>
                  </a:lnTo>
                  <a:lnTo>
                    <a:pt x="89" y="173"/>
                  </a:lnTo>
                  <a:lnTo>
                    <a:pt x="115" y="222"/>
                  </a:lnTo>
                  <a:lnTo>
                    <a:pt x="145" y="277"/>
                  </a:lnTo>
                  <a:lnTo>
                    <a:pt x="177" y="333"/>
                  </a:lnTo>
                  <a:lnTo>
                    <a:pt x="210" y="389"/>
                  </a:lnTo>
                  <a:lnTo>
                    <a:pt x="245" y="445"/>
                  </a:lnTo>
                  <a:lnTo>
                    <a:pt x="280" y="499"/>
                  </a:lnTo>
                  <a:lnTo>
                    <a:pt x="320" y="555"/>
                  </a:lnTo>
                  <a:lnTo>
                    <a:pt x="359" y="606"/>
                  </a:lnTo>
                  <a:lnTo>
                    <a:pt x="397" y="651"/>
                  </a:lnTo>
                  <a:lnTo>
                    <a:pt x="432" y="692"/>
                  </a:lnTo>
                  <a:lnTo>
                    <a:pt x="464" y="727"/>
                  </a:lnTo>
                  <a:lnTo>
                    <a:pt x="492" y="755"/>
                  </a:lnTo>
                  <a:lnTo>
                    <a:pt x="515" y="779"/>
                  </a:lnTo>
                  <a:lnTo>
                    <a:pt x="534" y="797"/>
                  </a:lnTo>
                  <a:lnTo>
                    <a:pt x="546" y="809"/>
                  </a:lnTo>
                  <a:lnTo>
                    <a:pt x="555" y="818"/>
                  </a:lnTo>
                  <a:lnTo>
                    <a:pt x="558" y="823"/>
                  </a:lnTo>
                  <a:lnTo>
                    <a:pt x="562" y="825"/>
                  </a:lnTo>
                  <a:lnTo>
                    <a:pt x="562" y="826"/>
                  </a:lnTo>
                  <a:lnTo>
                    <a:pt x="564" y="8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1" name="Freeform 195"/>
            <p:cNvSpPr>
              <a:spLocks/>
            </p:cNvSpPr>
            <p:nvPr/>
          </p:nvSpPr>
          <p:spPr bwMode="auto">
            <a:xfrm>
              <a:off x="2311400" y="3816350"/>
              <a:ext cx="96838" cy="92075"/>
            </a:xfrm>
            <a:custGeom>
              <a:avLst/>
              <a:gdLst>
                <a:gd name="T0" fmla="*/ 2147483647 w 51"/>
                <a:gd name="T1" fmla="*/ 0 h 49"/>
                <a:gd name="T2" fmla="*/ 2147483647 w 51"/>
                <a:gd name="T3" fmla="*/ 2147483647 h 49"/>
                <a:gd name="T4" fmla="*/ 0 w 51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51"/>
                <a:gd name="T10" fmla="*/ 0 h 49"/>
                <a:gd name="T11" fmla="*/ 51 w 51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49">
                  <a:moveTo>
                    <a:pt x="21" y="0"/>
                  </a:moveTo>
                  <a:lnTo>
                    <a:pt x="51" y="49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2" name="Freeform 196"/>
            <p:cNvSpPr>
              <a:spLocks/>
            </p:cNvSpPr>
            <p:nvPr/>
          </p:nvSpPr>
          <p:spPr bwMode="auto">
            <a:xfrm>
              <a:off x="1390650" y="2330450"/>
              <a:ext cx="1406525" cy="909638"/>
            </a:xfrm>
            <a:custGeom>
              <a:avLst/>
              <a:gdLst>
                <a:gd name="T0" fmla="*/ 0 w 741"/>
                <a:gd name="T1" fmla="*/ 0 h 479"/>
                <a:gd name="T2" fmla="*/ 0 w 741"/>
                <a:gd name="T3" fmla="*/ 0 h 479"/>
                <a:gd name="T4" fmla="*/ 0 w 741"/>
                <a:gd name="T5" fmla="*/ 0 h 479"/>
                <a:gd name="T6" fmla="*/ 2147483647 w 741"/>
                <a:gd name="T7" fmla="*/ 2147483647 h 479"/>
                <a:gd name="T8" fmla="*/ 2147483647 w 741"/>
                <a:gd name="T9" fmla="*/ 2147483647 h 479"/>
                <a:gd name="T10" fmla="*/ 2147483647 w 741"/>
                <a:gd name="T11" fmla="*/ 2147483647 h 479"/>
                <a:gd name="T12" fmla="*/ 2147483647 w 741"/>
                <a:gd name="T13" fmla="*/ 2147483647 h 479"/>
                <a:gd name="T14" fmla="*/ 2147483647 w 741"/>
                <a:gd name="T15" fmla="*/ 2147483647 h 479"/>
                <a:gd name="T16" fmla="*/ 2147483647 w 741"/>
                <a:gd name="T17" fmla="*/ 2147483647 h 479"/>
                <a:gd name="T18" fmla="*/ 2147483647 w 741"/>
                <a:gd name="T19" fmla="*/ 2147483647 h 479"/>
                <a:gd name="T20" fmla="*/ 2147483647 w 741"/>
                <a:gd name="T21" fmla="*/ 2147483647 h 479"/>
                <a:gd name="T22" fmla="*/ 2147483647 w 741"/>
                <a:gd name="T23" fmla="*/ 2147483647 h 479"/>
                <a:gd name="T24" fmla="*/ 2147483647 w 741"/>
                <a:gd name="T25" fmla="*/ 2147483647 h 479"/>
                <a:gd name="T26" fmla="*/ 2147483647 w 741"/>
                <a:gd name="T27" fmla="*/ 2147483647 h 479"/>
                <a:gd name="T28" fmla="*/ 2147483647 w 741"/>
                <a:gd name="T29" fmla="*/ 2147483647 h 479"/>
                <a:gd name="T30" fmla="*/ 2147483647 w 741"/>
                <a:gd name="T31" fmla="*/ 2147483647 h 479"/>
                <a:gd name="T32" fmla="*/ 2147483647 w 741"/>
                <a:gd name="T33" fmla="*/ 2147483647 h 479"/>
                <a:gd name="T34" fmla="*/ 2147483647 w 741"/>
                <a:gd name="T35" fmla="*/ 2147483647 h 479"/>
                <a:gd name="T36" fmla="*/ 2147483647 w 741"/>
                <a:gd name="T37" fmla="*/ 2147483647 h 479"/>
                <a:gd name="T38" fmla="*/ 2147483647 w 741"/>
                <a:gd name="T39" fmla="*/ 2147483647 h 479"/>
                <a:gd name="T40" fmla="*/ 2147483647 w 741"/>
                <a:gd name="T41" fmla="*/ 2147483647 h 479"/>
                <a:gd name="T42" fmla="*/ 2147483647 w 741"/>
                <a:gd name="T43" fmla="*/ 2147483647 h 479"/>
                <a:gd name="T44" fmla="*/ 2147483647 w 741"/>
                <a:gd name="T45" fmla="*/ 2147483647 h 479"/>
                <a:gd name="T46" fmla="*/ 2147483647 w 741"/>
                <a:gd name="T47" fmla="*/ 2147483647 h 479"/>
                <a:gd name="T48" fmla="*/ 2147483647 w 741"/>
                <a:gd name="T49" fmla="*/ 2147483647 h 479"/>
                <a:gd name="T50" fmla="*/ 2147483647 w 741"/>
                <a:gd name="T51" fmla="*/ 2147483647 h 479"/>
                <a:gd name="T52" fmla="*/ 2147483647 w 741"/>
                <a:gd name="T53" fmla="*/ 2147483647 h 479"/>
                <a:gd name="T54" fmla="*/ 2147483647 w 741"/>
                <a:gd name="T55" fmla="*/ 2147483647 h 479"/>
                <a:gd name="T56" fmla="*/ 2147483647 w 741"/>
                <a:gd name="T57" fmla="*/ 2147483647 h 4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1"/>
                <a:gd name="T88" fmla="*/ 0 h 479"/>
                <a:gd name="T89" fmla="*/ 741 w 741"/>
                <a:gd name="T90" fmla="*/ 479 h 4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1" h="479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8" y="7"/>
                  </a:lnTo>
                  <a:lnTo>
                    <a:pt x="15" y="12"/>
                  </a:lnTo>
                  <a:lnTo>
                    <a:pt x="28" y="21"/>
                  </a:lnTo>
                  <a:lnTo>
                    <a:pt x="45" y="35"/>
                  </a:lnTo>
                  <a:lnTo>
                    <a:pt x="68" y="52"/>
                  </a:lnTo>
                  <a:lnTo>
                    <a:pt x="98" y="73"/>
                  </a:lnTo>
                  <a:lnTo>
                    <a:pt x="133" y="99"/>
                  </a:lnTo>
                  <a:lnTo>
                    <a:pt x="173" y="127"/>
                  </a:lnTo>
                  <a:lnTo>
                    <a:pt x="215" y="159"/>
                  </a:lnTo>
                  <a:lnTo>
                    <a:pt x="261" y="192"/>
                  </a:lnTo>
                  <a:lnTo>
                    <a:pt x="308" y="224"/>
                  </a:lnTo>
                  <a:lnTo>
                    <a:pt x="355" y="257"/>
                  </a:lnTo>
                  <a:lnTo>
                    <a:pt x="403" y="289"/>
                  </a:lnTo>
                  <a:lnTo>
                    <a:pt x="462" y="325"/>
                  </a:lnTo>
                  <a:lnTo>
                    <a:pt x="518" y="360"/>
                  </a:lnTo>
                  <a:lnTo>
                    <a:pt x="571" y="388"/>
                  </a:lnTo>
                  <a:lnTo>
                    <a:pt x="616" y="415"/>
                  </a:lnTo>
                  <a:lnTo>
                    <a:pt x="656" y="436"/>
                  </a:lnTo>
                  <a:lnTo>
                    <a:pt x="688" y="451"/>
                  </a:lnTo>
                  <a:lnTo>
                    <a:pt x="711" y="464"/>
                  </a:lnTo>
                  <a:lnTo>
                    <a:pt x="725" y="471"/>
                  </a:lnTo>
                  <a:lnTo>
                    <a:pt x="735" y="476"/>
                  </a:lnTo>
                  <a:lnTo>
                    <a:pt x="739" y="478"/>
                  </a:lnTo>
                  <a:lnTo>
                    <a:pt x="741" y="47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3" name="Freeform 197"/>
            <p:cNvSpPr>
              <a:spLocks/>
            </p:cNvSpPr>
            <p:nvPr/>
          </p:nvSpPr>
          <p:spPr bwMode="auto">
            <a:xfrm>
              <a:off x="2692400" y="3168650"/>
              <a:ext cx="104775" cy="71438"/>
            </a:xfrm>
            <a:custGeom>
              <a:avLst/>
              <a:gdLst>
                <a:gd name="T0" fmla="*/ 2147483647 w 55"/>
                <a:gd name="T1" fmla="*/ 0 h 38"/>
                <a:gd name="T2" fmla="*/ 2147483647 w 55"/>
                <a:gd name="T3" fmla="*/ 2147483647 h 38"/>
                <a:gd name="T4" fmla="*/ 0 w 55"/>
                <a:gd name="T5" fmla="*/ 2147483647 h 38"/>
                <a:gd name="T6" fmla="*/ 0 60000 65536"/>
                <a:gd name="T7" fmla="*/ 0 60000 65536"/>
                <a:gd name="T8" fmla="*/ 0 60000 65536"/>
                <a:gd name="T9" fmla="*/ 0 w 55"/>
                <a:gd name="T10" fmla="*/ 0 h 38"/>
                <a:gd name="T11" fmla="*/ 55 w 55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8">
                  <a:moveTo>
                    <a:pt x="13" y="0"/>
                  </a:moveTo>
                  <a:lnTo>
                    <a:pt x="55" y="38"/>
                  </a:lnTo>
                  <a:lnTo>
                    <a:pt x="0" y="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4" name="Freeform 198"/>
            <p:cNvSpPr>
              <a:spLocks/>
            </p:cNvSpPr>
            <p:nvPr/>
          </p:nvSpPr>
          <p:spPr bwMode="auto">
            <a:xfrm>
              <a:off x="3033713" y="3348038"/>
              <a:ext cx="230187" cy="160337"/>
            </a:xfrm>
            <a:custGeom>
              <a:avLst/>
              <a:gdLst>
                <a:gd name="T0" fmla="*/ 0 w 122"/>
                <a:gd name="T1" fmla="*/ 0 h 84"/>
                <a:gd name="T2" fmla="*/ 0 w 122"/>
                <a:gd name="T3" fmla="*/ 0 h 84"/>
                <a:gd name="T4" fmla="*/ 0 w 122"/>
                <a:gd name="T5" fmla="*/ 0 h 84"/>
                <a:gd name="T6" fmla="*/ 0 w 122"/>
                <a:gd name="T7" fmla="*/ 0 h 84"/>
                <a:gd name="T8" fmla="*/ 2147483647 w 122"/>
                <a:gd name="T9" fmla="*/ 2147483647 h 84"/>
                <a:gd name="T10" fmla="*/ 2147483647 w 122"/>
                <a:gd name="T11" fmla="*/ 2147483647 h 84"/>
                <a:gd name="T12" fmla="*/ 2147483647 w 122"/>
                <a:gd name="T13" fmla="*/ 2147483647 h 84"/>
                <a:gd name="T14" fmla="*/ 2147483647 w 122"/>
                <a:gd name="T15" fmla="*/ 2147483647 h 84"/>
                <a:gd name="T16" fmla="*/ 2147483647 w 122"/>
                <a:gd name="T17" fmla="*/ 2147483647 h 84"/>
                <a:gd name="T18" fmla="*/ 2147483647 w 122"/>
                <a:gd name="T19" fmla="*/ 2147483647 h 84"/>
                <a:gd name="T20" fmla="*/ 2147483647 w 122"/>
                <a:gd name="T21" fmla="*/ 2147483647 h 84"/>
                <a:gd name="T22" fmla="*/ 2147483647 w 122"/>
                <a:gd name="T23" fmla="*/ 2147483647 h 84"/>
                <a:gd name="T24" fmla="*/ 2147483647 w 122"/>
                <a:gd name="T25" fmla="*/ 2147483647 h 84"/>
                <a:gd name="T26" fmla="*/ 2147483647 w 122"/>
                <a:gd name="T27" fmla="*/ 2147483647 h 84"/>
                <a:gd name="T28" fmla="*/ 2147483647 w 122"/>
                <a:gd name="T29" fmla="*/ 2147483647 h 84"/>
                <a:gd name="T30" fmla="*/ 2147483647 w 122"/>
                <a:gd name="T31" fmla="*/ 2147483647 h 84"/>
                <a:gd name="T32" fmla="*/ 2147483647 w 122"/>
                <a:gd name="T33" fmla="*/ 2147483647 h 84"/>
                <a:gd name="T34" fmla="*/ 2147483647 w 122"/>
                <a:gd name="T35" fmla="*/ 2147483647 h 84"/>
                <a:gd name="T36" fmla="*/ 2147483647 w 122"/>
                <a:gd name="T37" fmla="*/ 2147483647 h 84"/>
                <a:gd name="T38" fmla="*/ 2147483647 w 122"/>
                <a:gd name="T39" fmla="*/ 2147483647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84"/>
                <a:gd name="T62" fmla="*/ 122 w 122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84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9" y="5"/>
                  </a:lnTo>
                  <a:lnTo>
                    <a:pt x="14" y="7"/>
                  </a:lnTo>
                  <a:lnTo>
                    <a:pt x="26" y="14"/>
                  </a:lnTo>
                  <a:lnTo>
                    <a:pt x="42" y="22"/>
                  </a:lnTo>
                  <a:lnTo>
                    <a:pt x="59" y="33"/>
                  </a:lnTo>
                  <a:lnTo>
                    <a:pt x="75" y="43"/>
                  </a:lnTo>
                  <a:lnTo>
                    <a:pt x="93" y="56"/>
                  </a:lnTo>
                  <a:lnTo>
                    <a:pt x="107" y="68"/>
                  </a:lnTo>
                  <a:lnTo>
                    <a:pt x="115" y="77"/>
                  </a:lnTo>
                  <a:lnTo>
                    <a:pt x="119" y="80"/>
                  </a:lnTo>
                  <a:lnTo>
                    <a:pt x="121" y="82"/>
                  </a:lnTo>
                  <a:lnTo>
                    <a:pt x="122" y="8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5" name="Freeform 199"/>
            <p:cNvSpPr>
              <a:spLocks/>
            </p:cNvSpPr>
            <p:nvPr/>
          </p:nvSpPr>
          <p:spPr bwMode="auto">
            <a:xfrm>
              <a:off x="3171825" y="3411538"/>
              <a:ext cx="92075" cy="96837"/>
            </a:xfrm>
            <a:custGeom>
              <a:avLst/>
              <a:gdLst>
                <a:gd name="T0" fmla="*/ 2147483647 w 49"/>
                <a:gd name="T1" fmla="*/ 0 h 51"/>
                <a:gd name="T2" fmla="*/ 2147483647 w 49"/>
                <a:gd name="T3" fmla="*/ 2147483647 h 51"/>
                <a:gd name="T4" fmla="*/ 0 w 49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49"/>
                <a:gd name="T10" fmla="*/ 0 h 51"/>
                <a:gd name="T11" fmla="*/ 49 w 49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51">
                  <a:moveTo>
                    <a:pt x="20" y="0"/>
                  </a:moveTo>
                  <a:lnTo>
                    <a:pt x="49" y="51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6" name="Freeform 200"/>
            <p:cNvSpPr>
              <a:spLocks/>
            </p:cNvSpPr>
            <p:nvPr/>
          </p:nvSpPr>
          <p:spPr bwMode="auto">
            <a:xfrm>
              <a:off x="6096000" y="2393950"/>
              <a:ext cx="1981200" cy="2840038"/>
            </a:xfrm>
            <a:custGeom>
              <a:avLst/>
              <a:gdLst>
                <a:gd name="T0" fmla="*/ 0 w 1044"/>
                <a:gd name="T1" fmla="*/ 2147483647 h 1496"/>
                <a:gd name="T2" fmla="*/ 0 w 1044"/>
                <a:gd name="T3" fmla="*/ 2147483647 h 1496"/>
                <a:gd name="T4" fmla="*/ 0 w 1044"/>
                <a:gd name="T5" fmla="*/ 2147483647 h 1496"/>
                <a:gd name="T6" fmla="*/ 2147483647 w 1044"/>
                <a:gd name="T7" fmla="*/ 2147483647 h 1496"/>
                <a:gd name="T8" fmla="*/ 2147483647 w 1044"/>
                <a:gd name="T9" fmla="*/ 2147483647 h 1496"/>
                <a:gd name="T10" fmla="*/ 2147483647 w 1044"/>
                <a:gd name="T11" fmla="*/ 2147483647 h 1496"/>
                <a:gd name="T12" fmla="*/ 2147483647 w 1044"/>
                <a:gd name="T13" fmla="*/ 2147483647 h 1496"/>
                <a:gd name="T14" fmla="*/ 2147483647 w 1044"/>
                <a:gd name="T15" fmla="*/ 2147483647 h 1496"/>
                <a:gd name="T16" fmla="*/ 2147483647 w 1044"/>
                <a:gd name="T17" fmla="*/ 2147483647 h 1496"/>
                <a:gd name="T18" fmla="*/ 2147483647 w 1044"/>
                <a:gd name="T19" fmla="*/ 2147483647 h 1496"/>
                <a:gd name="T20" fmla="*/ 2147483647 w 1044"/>
                <a:gd name="T21" fmla="*/ 2147483647 h 1496"/>
                <a:gd name="T22" fmla="*/ 2147483647 w 1044"/>
                <a:gd name="T23" fmla="*/ 2147483647 h 1496"/>
                <a:gd name="T24" fmla="*/ 2147483647 w 1044"/>
                <a:gd name="T25" fmla="*/ 2147483647 h 1496"/>
                <a:gd name="T26" fmla="*/ 2147483647 w 1044"/>
                <a:gd name="T27" fmla="*/ 2147483647 h 1496"/>
                <a:gd name="T28" fmla="*/ 2147483647 w 1044"/>
                <a:gd name="T29" fmla="*/ 2147483647 h 1496"/>
                <a:gd name="T30" fmla="*/ 2147483647 w 1044"/>
                <a:gd name="T31" fmla="*/ 2147483647 h 1496"/>
                <a:gd name="T32" fmla="*/ 2147483647 w 1044"/>
                <a:gd name="T33" fmla="*/ 2147483647 h 1496"/>
                <a:gd name="T34" fmla="*/ 2147483647 w 1044"/>
                <a:gd name="T35" fmla="*/ 2147483647 h 1496"/>
                <a:gd name="T36" fmla="*/ 2147483647 w 1044"/>
                <a:gd name="T37" fmla="*/ 2147483647 h 1496"/>
                <a:gd name="T38" fmla="*/ 2147483647 w 1044"/>
                <a:gd name="T39" fmla="*/ 2147483647 h 1496"/>
                <a:gd name="T40" fmla="*/ 2147483647 w 1044"/>
                <a:gd name="T41" fmla="*/ 2147483647 h 1496"/>
                <a:gd name="T42" fmla="*/ 2147483647 w 1044"/>
                <a:gd name="T43" fmla="*/ 2147483647 h 1496"/>
                <a:gd name="T44" fmla="*/ 2147483647 w 1044"/>
                <a:gd name="T45" fmla="*/ 2147483647 h 1496"/>
                <a:gd name="T46" fmla="*/ 2147483647 w 1044"/>
                <a:gd name="T47" fmla="*/ 2147483647 h 1496"/>
                <a:gd name="T48" fmla="*/ 2147483647 w 1044"/>
                <a:gd name="T49" fmla="*/ 2147483647 h 1496"/>
                <a:gd name="T50" fmla="*/ 2147483647 w 1044"/>
                <a:gd name="T51" fmla="*/ 2147483647 h 1496"/>
                <a:gd name="T52" fmla="*/ 2147483647 w 1044"/>
                <a:gd name="T53" fmla="*/ 2147483647 h 1496"/>
                <a:gd name="T54" fmla="*/ 2147483647 w 1044"/>
                <a:gd name="T55" fmla="*/ 2147483647 h 1496"/>
                <a:gd name="T56" fmla="*/ 2147483647 w 1044"/>
                <a:gd name="T57" fmla="*/ 2147483647 h 1496"/>
                <a:gd name="T58" fmla="*/ 2147483647 w 1044"/>
                <a:gd name="T59" fmla="*/ 2147483647 h 1496"/>
                <a:gd name="T60" fmla="*/ 2147483647 w 1044"/>
                <a:gd name="T61" fmla="*/ 2147483647 h 1496"/>
                <a:gd name="T62" fmla="*/ 2147483647 w 1044"/>
                <a:gd name="T63" fmla="*/ 2147483647 h 1496"/>
                <a:gd name="T64" fmla="*/ 2147483647 w 1044"/>
                <a:gd name="T65" fmla="*/ 2147483647 h 1496"/>
                <a:gd name="T66" fmla="*/ 2147483647 w 1044"/>
                <a:gd name="T67" fmla="*/ 2147483647 h 1496"/>
                <a:gd name="T68" fmla="*/ 2147483647 w 1044"/>
                <a:gd name="T69" fmla="*/ 2147483647 h 1496"/>
                <a:gd name="T70" fmla="*/ 2147483647 w 1044"/>
                <a:gd name="T71" fmla="*/ 2147483647 h 1496"/>
                <a:gd name="T72" fmla="*/ 2147483647 w 1044"/>
                <a:gd name="T73" fmla="*/ 2147483647 h 1496"/>
                <a:gd name="T74" fmla="*/ 2147483647 w 1044"/>
                <a:gd name="T75" fmla="*/ 2147483647 h 1496"/>
                <a:gd name="T76" fmla="*/ 2147483647 w 1044"/>
                <a:gd name="T77" fmla="*/ 2147483647 h 1496"/>
                <a:gd name="T78" fmla="*/ 2147483647 w 1044"/>
                <a:gd name="T79" fmla="*/ 2147483647 h 1496"/>
                <a:gd name="T80" fmla="*/ 2147483647 w 1044"/>
                <a:gd name="T81" fmla="*/ 0 h 1496"/>
                <a:gd name="T82" fmla="*/ 2147483647 w 1044"/>
                <a:gd name="T83" fmla="*/ 0 h 14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44"/>
                <a:gd name="T127" fmla="*/ 0 h 1496"/>
                <a:gd name="T128" fmla="*/ 1044 w 1044"/>
                <a:gd name="T129" fmla="*/ 1496 h 14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44" h="1496">
                  <a:moveTo>
                    <a:pt x="0" y="1496"/>
                  </a:moveTo>
                  <a:lnTo>
                    <a:pt x="0" y="1496"/>
                  </a:lnTo>
                  <a:lnTo>
                    <a:pt x="3" y="1492"/>
                  </a:lnTo>
                  <a:lnTo>
                    <a:pt x="7" y="1489"/>
                  </a:lnTo>
                  <a:lnTo>
                    <a:pt x="16" y="1480"/>
                  </a:lnTo>
                  <a:lnTo>
                    <a:pt x="28" y="1469"/>
                  </a:lnTo>
                  <a:lnTo>
                    <a:pt x="44" y="1454"/>
                  </a:lnTo>
                  <a:lnTo>
                    <a:pt x="65" y="1432"/>
                  </a:lnTo>
                  <a:lnTo>
                    <a:pt x="89" y="1410"/>
                  </a:lnTo>
                  <a:lnTo>
                    <a:pt x="119" y="1380"/>
                  </a:lnTo>
                  <a:lnTo>
                    <a:pt x="152" y="1347"/>
                  </a:lnTo>
                  <a:lnTo>
                    <a:pt x="191" y="1305"/>
                  </a:lnTo>
                  <a:lnTo>
                    <a:pt x="233" y="1259"/>
                  </a:lnTo>
                  <a:lnTo>
                    <a:pt x="278" y="1205"/>
                  </a:lnTo>
                  <a:lnTo>
                    <a:pt x="327" y="1142"/>
                  </a:lnTo>
                  <a:lnTo>
                    <a:pt x="382" y="1072"/>
                  </a:lnTo>
                  <a:lnTo>
                    <a:pt x="438" y="993"/>
                  </a:lnTo>
                  <a:lnTo>
                    <a:pt x="482" y="928"/>
                  </a:lnTo>
                  <a:lnTo>
                    <a:pt x="527" y="860"/>
                  </a:lnTo>
                  <a:lnTo>
                    <a:pt x="573" y="788"/>
                  </a:lnTo>
                  <a:lnTo>
                    <a:pt x="620" y="714"/>
                  </a:lnTo>
                  <a:lnTo>
                    <a:pt x="665" y="641"/>
                  </a:lnTo>
                  <a:lnTo>
                    <a:pt x="711" y="566"/>
                  </a:lnTo>
                  <a:lnTo>
                    <a:pt x="755" y="494"/>
                  </a:lnTo>
                  <a:lnTo>
                    <a:pt x="797" y="422"/>
                  </a:lnTo>
                  <a:lnTo>
                    <a:pt x="835" y="355"/>
                  </a:lnTo>
                  <a:lnTo>
                    <a:pt x="872" y="292"/>
                  </a:lnTo>
                  <a:lnTo>
                    <a:pt x="905" y="236"/>
                  </a:lnTo>
                  <a:lnTo>
                    <a:pt x="935" y="186"/>
                  </a:lnTo>
                  <a:lnTo>
                    <a:pt x="960" y="143"/>
                  </a:lnTo>
                  <a:lnTo>
                    <a:pt x="981" y="108"/>
                  </a:lnTo>
                  <a:lnTo>
                    <a:pt x="998" y="79"/>
                  </a:lnTo>
                  <a:lnTo>
                    <a:pt x="1010" y="56"/>
                  </a:lnTo>
                  <a:lnTo>
                    <a:pt x="1021" y="37"/>
                  </a:lnTo>
                  <a:lnTo>
                    <a:pt x="1030" y="23"/>
                  </a:lnTo>
                  <a:lnTo>
                    <a:pt x="1035" y="14"/>
                  </a:lnTo>
                  <a:lnTo>
                    <a:pt x="1038" y="7"/>
                  </a:lnTo>
                  <a:lnTo>
                    <a:pt x="1042" y="3"/>
                  </a:lnTo>
                  <a:lnTo>
                    <a:pt x="1042" y="2"/>
                  </a:lnTo>
                  <a:lnTo>
                    <a:pt x="104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7" name="Freeform 201"/>
            <p:cNvSpPr>
              <a:spLocks/>
            </p:cNvSpPr>
            <p:nvPr/>
          </p:nvSpPr>
          <p:spPr bwMode="auto">
            <a:xfrm>
              <a:off x="7999413" y="2393950"/>
              <a:ext cx="77787" cy="106363"/>
            </a:xfrm>
            <a:custGeom>
              <a:avLst/>
              <a:gdLst>
                <a:gd name="T0" fmla="*/ 0 w 41"/>
                <a:gd name="T1" fmla="*/ 2147483647 h 56"/>
                <a:gd name="T2" fmla="*/ 2147483647 w 41"/>
                <a:gd name="T3" fmla="*/ 0 h 56"/>
                <a:gd name="T4" fmla="*/ 2147483647 w 41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41"/>
                <a:gd name="T10" fmla="*/ 0 h 56"/>
                <a:gd name="T11" fmla="*/ 41 w 4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56">
                  <a:moveTo>
                    <a:pt x="0" y="42"/>
                  </a:moveTo>
                  <a:lnTo>
                    <a:pt x="41" y="0"/>
                  </a:lnTo>
                  <a:lnTo>
                    <a:pt x="23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8" name="Freeform 202"/>
            <p:cNvSpPr>
              <a:spLocks/>
            </p:cNvSpPr>
            <p:nvPr/>
          </p:nvSpPr>
          <p:spPr bwMode="auto">
            <a:xfrm>
              <a:off x="6081713" y="2403475"/>
              <a:ext cx="1898650" cy="1622425"/>
            </a:xfrm>
            <a:custGeom>
              <a:avLst/>
              <a:gdLst>
                <a:gd name="T0" fmla="*/ 0 w 1000"/>
                <a:gd name="T1" fmla="*/ 2147483647 h 855"/>
                <a:gd name="T2" fmla="*/ 2147483647 w 1000"/>
                <a:gd name="T3" fmla="*/ 2147483647 h 855"/>
                <a:gd name="T4" fmla="*/ 2147483647 w 1000"/>
                <a:gd name="T5" fmla="*/ 2147483647 h 855"/>
                <a:gd name="T6" fmla="*/ 2147483647 w 1000"/>
                <a:gd name="T7" fmla="*/ 2147483647 h 855"/>
                <a:gd name="T8" fmla="*/ 2147483647 w 1000"/>
                <a:gd name="T9" fmla="*/ 2147483647 h 855"/>
                <a:gd name="T10" fmla="*/ 2147483647 w 1000"/>
                <a:gd name="T11" fmla="*/ 2147483647 h 855"/>
                <a:gd name="T12" fmla="*/ 2147483647 w 1000"/>
                <a:gd name="T13" fmla="*/ 2147483647 h 855"/>
                <a:gd name="T14" fmla="*/ 2147483647 w 1000"/>
                <a:gd name="T15" fmla="*/ 2147483647 h 855"/>
                <a:gd name="T16" fmla="*/ 2147483647 w 1000"/>
                <a:gd name="T17" fmla="*/ 2147483647 h 855"/>
                <a:gd name="T18" fmla="*/ 2147483647 w 1000"/>
                <a:gd name="T19" fmla="*/ 2147483647 h 855"/>
                <a:gd name="T20" fmla="*/ 2147483647 w 1000"/>
                <a:gd name="T21" fmla="*/ 2147483647 h 855"/>
                <a:gd name="T22" fmla="*/ 2147483647 w 1000"/>
                <a:gd name="T23" fmla="*/ 2147483647 h 855"/>
                <a:gd name="T24" fmla="*/ 2147483647 w 1000"/>
                <a:gd name="T25" fmla="*/ 2147483647 h 855"/>
                <a:gd name="T26" fmla="*/ 2147483647 w 1000"/>
                <a:gd name="T27" fmla="*/ 2147483647 h 855"/>
                <a:gd name="T28" fmla="*/ 2147483647 w 1000"/>
                <a:gd name="T29" fmla="*/ 2147483647 h 855"/>
                <a:gd name="T30" fmla="*/ 2147483647 w 1000"/>
                <a:gd name="T31" fmla="*/ 2147483647 h 855"/>
                <a:gd name="T32" fmla="*/ 2147483647 w 1000"/>
                <a:gd name="T33" fmla="*/ 2147483647 h 855"/>
                <a:gd name="T34" fmla="*/ 2147483647 w 1000"/>
                <a:gd name="T35" fmla="*/ 2147483647 h 855"/>
                <a:gd name="T36" fmla="*/ 2147483647 w 1000"/>
                <a:gd name="T37" fmla="*/ 2147483647 h 855"/>
                <a:gd name="T38" fmla="*/ 2147483647 w 1000"/>
                <a:gd name="T39" fmla="*/ 2147483647 h 855"/>
                <a:gd name="T40" fmla="*/ 2147483647 w 1000"/>
                <a:gd name="T41" fmla="*/ 2147483647 h 855"/>
                <a:gd name="T42" fmla="*/ 2147483647 w 1000"/>
                <a:gd name="T43" fmla="*/ 2147483647 h 855"/>
                <a:gd name="T44" fmla="*/ 2147483647 w 1000"/>
                <a:gd name="T45" fmla="*/ 2147483647 h 855"/>
                <a:gd name="T46" fmla="*/ 2147483647 w 1000"/>
                <a:gd name="T47" fmla="*/ 2147483647 h 855"/>
                <a:gd name="T48" fmla="*/ 2147483647 w 1000"/>
                <a:gd name="T49" fmla="*/ 2147483647 h 855"/>
                <a:gd name="T50" fmla="*/ 2147483647 w 1000"/>
                <a:gd name="T51" fmla="*/ 2147483647 h 855"/>
                <a:gd name="T52" fmla="*/ 2147483647 w 1000"/>
                <a:gd name="T53" fmla="*/ 2147483647 h 855"/>
                <a:gd name="T54" fmla="*/ 2147483647 w 1000"/>
                <a:gd name="T55" fmla="*/ 2147483647 h 855"/>
                <a:gd name="T56" fmla="*/ 2147483647 w 1000"/>
                <a:gd name="T57" fmla="*/ 2147483647 h 855"/>
                <a:gd name="T58" fmla="*/ 2147483647 w 1000"/>
                <a:gd name="T59" fmla="*/ 2147483647 h 855"/>
                <a:gd name="T60" fmla="*/ 2147483647 w 1000"/>
                <a:gd name="T61" fmla="*/ 2147483647 h 855"/>
                <a:gd name="T62" fmla="*/ 2147483647 w 1000"/>
                <a:gd name="T63" fmla="*/ 2147483647 h 855"/>
                <a:gd name="T64" fmla="*/ 2147483647 w 1000"/>
                <a:gd name="T65" fmla="*/ 2147483647 h 855"/>
                <a:gd name="T66" fmla="*/ 2147483647 w 1000"/>
                <a:gd name="T67" fmla="*/ 2147483647 h 855"/>
                <a:gd name="T68" fmla="*/ 2147483647 w 1000"/>
                <a:gd name="T69" fmla="*/ 2147483647 h 855"/>
                <a:gd name="T70" fmla="*/ 2147483647 w 1000"/>
                <a:gd name="T71" fmla="*/ 2147483647 h 855"/>
                <a:gd name="T72" fmla="*/ 2147483647 w 1000"/>
                <a:gd name="T73" fmla="*/ 0 h 855"/>
                <a:gd name="T74" fmla="*/ 2147483647 w 1000"/>
                <a:gd name="T75" fmla="*/ 0 h 8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0"/>
                <a:gd name="T115" fmla="*/ 0 h 855"/>
                <a:gd name="T116" fmla="*/ 1000 w 1000"/>
                <a:gd name="T117" fmla="*/ 855 h 8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0" h="855">
                  <a:moveTo>
                    <a:pt x="0" y="855"/>
                  </a:moveTo>
                  <a:lnTo>
                    <a:pt x="2" y="855"/>
                  </a:lnTo>
                  <a:lnTo>
                    <a:pt x="3" y="853"/>
                  </a:lnTo>
                  <a:lnTo>
                    <a:pt x="9" y="851"/>
                  </a:lnTo>
                  <a:lnTo>
                    <a:pt x="21" y="846"/>
                  </a:lnTo>
                  <a:lnTo>
                    <a:pt x="38" y="839"/>
                  </a:lnTo>
                  <a:lnTo>
                    <a:pt x="51" y="834"/>
                  </a:lnTo>
                  <a:lnTo>
                    <a:pt x="66" y="827"/>
                  </a:lnTo>
                  <a:lnTo>
                    <a:pt x="84" y="818"/>
                  </a:lnTo>
                  <a:lnTo>
                    <a:pt x="107" y="806"/>
                  </a:lnTo>
                  <a:lnTo>
                    <a:pt x="131" y="792"/>
                  </a:lnTo>
                  <a:lnTo>
                    <a:pt x="159" y="772"/>
                  </a:lnTo>
                  <a:lnTo>
                    <a:pt x="193" y="750"/>
                  </a:lnTo>
                  <a:lnTo>
                    <a:pt x="229" y="722"/>
                  </a:lnTo>
                  <a:lnTo>
                    <a:pt x="273" y="688"/>
                  </a:lnTo>
                  <a:lnTo>
                    <a:pt x="320" y="648"/>
                  </a:lnTo>
                  <a:lnTo>
                    <a:pt x="368" y="608"/>
                  </a:lnTo>
                  <a:lnTo>
                    <a:pt x="418" y="562"/>
                  </a:lnTo>
                  <a:lnTo>
                    <a:pt x="471" y="513"/>
                  </a:lnTo>
                  <a:lnTo>
                    <a:pt x="527" y="461"/>
                  </a:lnTo>
                  <a:lnTo>
                    <a:pt x="581" y="408"/>
                  </a:lnTo>
                  <a:lnTo>
                    <a:pt x="637" y="356"/>
                  </a:lnTo>
                  <a:lnTo>
                    <a:pt x="692" y="303"/>
                  </a:lnTo>
                  <a:lnTo>
                    <a:pt x="742" y="254"/>
                  </a:lnTo>
                  <a:lnTo>
                    <a:pt x="790" y="207"/>
                  </a:lnTo>
                  <a:lnTo>
                    <a:pt x="834" y="165"/>
                  </a:lnTo>
                  <a:lnTo>
                    <a:pt x="872" y="126"/>
                  </a:lnTo>
                  <a:lnTo>
                    <a:pt x="904" y="95"/>
                  </a:lnTo>
                  <a:lnTo>
                    <a:pt x="930" y="70"/>
                  </a:lnTo>
                  <a:lnTo>
                    <a:pt x="951" y="49"/>
                  </a:lnTo>
                  <a:lnTo>
                    <a:pt x="967" y="33"/>
                  </a:lnTo>
                  <a:lnTo>
                    <a:pt x="979" y="21"/>
                  </a:lnTo>
                  <a:lnTo>
                    <a:pt x="988" y="12"/>
                  </a:lnTo>
                  <a:lnTo>
                    <a:pt x="993" y="7"/>
                  </a:lnTo>
                  <a:lnTo>
                    <a:pt x="996" y="4"/>
                  </a:lnTo>
                  <a:lnTo>
                    <a:pt x="998" y="2"/>
                  </a:lnTo>
                  <a:lnTo>
                    <a:pt x="100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09" name="Freeform 203"/>
            <p:cNvSpPr>
              <a:spLocks/>
            </p:cNvSpPr>
            <p:nvPr/>
          </p:nvSpPr>
          <p:spPr bwMode="auto">
            <a:xfrm>
              <a:off x="7888288" y="2403475"/>
              <a:ext cx="92075" cy="92075"/>
            </a:xfrm>
            <a:custGeom>
              <a:avLst/>
              <a:gdLst>
                <a:gd name="T0" fmla="*/ 0 w 49"/>
                <a:gd name="T1" fmla="*/ 2147483647 h 49"/>
                <a:gd name="T2" fmla="*/ 2147483647 w 49"/>
                <a:gd name="T3" fmla="*/ 0 h 49"/>
                <a:gd name="T4" fmla="*/ 2147483647 w 49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30"/>
                  </a:moveTo>
                  <a:lnTo>
                    <a:pt x="49" y="0"/>
                  </a:lnTo>
                  <a:lnTo>
                    <a:pt x="19" y="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0" name="Freeform 204"/>
            <p:cNvSpPr>
              <a:spLocks/>
            </p:cNvSpPr>
            <p:nvPr/>
          </p:nvSpPr>
          <p:spPr bwMode="auto">
            <a:xfrm>
              <a:off x="2408238" y="5508625"/>
              <a:ext cx="519112" cy="328613"/>
            </a:xfrm>
            <a:custGeom>
              <a:avLst/>
              <a:gdLst>
                <a:gd name="T0" fmla="*/ 0 w 273"/>
                <a:gd name="T1" fmla="*/ 0 h 173"/>
                <a:gd name="T2" fmla="*/ 0 w 273"/>
                <a:gd name="T3" fmla="*/ 0 h 173"/>
                <a:gd name="T4" fmla="*/ 0 w 273"/>
                <a:gd name="T5" fmla="*/ 0 h 173"/>
                <a:gd name="T6" fmla="*/ 0 w 273"/>
                <a:gd name="T7" fmla="*/ 0 h 173"/>
                <a:gd name="T8" fmla="*/ 2147483647 w 273"/>
                <a:gd name="T9" fmla="*/ 2147483647 h 173"/>
                <a:gd name="T10" fmla="*/ 2147483647 w 273"/>
                <a:gd name="T11" fmla="*/ 2147483647 h 173"/>
                <a:gd name="T12" fmla="*/ 2147483647 w 273"/>
                <a:gd name="T13" fmla="*/ 2147483647 h 173"/>
                <a:gd name="T14" fmla="*/ 2147483647 w 273"/>
                <a:gd name="T15" fmla="*/ 2147483647 h 173"/>
                <a:gd name="T16" fmla="*/ 2147483647 w 273"/>
                <a:gd name="T17" fmla="*/ 2147483647 h 173"/>
                <a:gd name="T18" fmla="*/ 2147483647 w 273"/>
                <a:gd name="T19" fmla="*/ 2147483647 h 173"/>
                <a:gd name="T20" fmla="*/ 2147483647 w 273"/>
                <a:gd name="T21" fmla="*/ 2147483647 h 173"/>
                <a:gd name="T22" fmla="*/ 2147483647 w 273"/>
                <a:gd name="T23" fmla="*/ 2147483647 h 173"/>
                <a:gd name="T24" fmla="*/ 2147483647 w 273"/>
                <a:gd name="T25" fmla="*/ 2147483647 h 173"/>
                <a:gd name="T26" fmla="*/ 2147483647 w 273"/>
                <a:gd name="T27" fmla="*/ 2147483647 h 173"/>
                <a:gd name="T28" fmla="*/ 2147483647 w 273"/>
                <a:gd name="T29" fmla="*/ 2147483647 h 173"/>
                <a:gd name="T30" fmla="*/ 2147483647 w 273"/>
                <a:gd name="T31" fmla="*/ 2147483647 h 173"/>
                <a:gd name="T32" fmla="*/ 2147483647 w 273"/>
                <a:gd name="T33" fmla="*/ 2147483647 h 173"/>
                <a:gd name="T34" fmla="*/ 2147483647 w 273"/>
                <a:gd name="T35" fmla="*/ 2147483647 h 173"/>
                <a:gd name="T36" fmla="*/ 2147483647 w 273"/>
                <a:gd name="T37" fmla="*/ 2147483647 h 173"/>
                <a:gd name="T38" fmla="*/ 2147483647 w 273"/>
                <a:gd name="T39" fmla="*/ 2147483647 h 173"/>
                <a:gd name="T40" fmla="*/ 2147483647 w 273"/>
                <a:gd name="T41" fmla="*/ 2147483647 h 173"/>
                <a:gd name="T42" fmla="*/ 2147483647 w 273"/>
                <a:gd name="T43" fmla="*/ 2147483647 h 173"/>
                <a:gd name="T44" fmla="*/ 2147483647 w 273"/>
                <a:gd name="T45" fmla="*/ 2147483647 h 173"/>
                <a:gd name="T46" fmla="*/ 2147483647 w 273"/>
                <a:gd name="T47" fmla="*/ 2147483647 h 173"/>
                <a:gd name="T48" fmla="*/ 2147483647 w 273"/>
                <a:gd name="T49" fmla="*/ 2147483647 h 173"/>
                <a:gd name="T50" fmla="*/ 2147483647 w 273"/>
                <a:gd name="T51" fmla="*/ 2147483647 h 173"/>
                <a:gd name="T52" fmla="*/ 2147483647 w 273"/>
                <a:gd name="T53" fmla="*/ 2147483647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3"/>
                <a:gd name="T82" fmla="*/ 0 h 173"/>
                <a:gd name="T83" fmla="*/ 273 w 273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3" h="17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2" y="9"/>
                  </a:lnTo>
                  <a:lnTo>
                    <a:pt x="17" y="12"/>
                  </a:lnTo>
                  <a:lnTo>
                    <a:pt x="26" y="19"/>
                  </a:lnTo>
                  <a:lnTo>
                    <a:pt x="45" y="31"/>
                  </a:lnTo>
                  <a:lnTo>
                    <a:pt x="70" y="47"/>
                  </a:lnTo>
                  <a:lnTo>
                    <a:pt x="96" y="66"/>
                  </a:lnTo>
                  <a:lnTo>
                    <a:pt x="124" y="86"/>
                  </a:lnTo>
                  <a:lnTo>
                    <a:pt x="152" y="103"/>
                  </a:lnTo>
                  <a:lnTo>
                    <a:pt x="185" y="122"/>
                  </a:lnTo>
                  <a:lnTo>
                    <a:pt x="213" y="140"/>
                  </a:lnTo>
                  <a:lnTo>
                    <a:pt x="236" y="152"/>
                  </a:lnTo>
                  <a:lnTo>
                    <a:pt x="254" y="163"/>
                  </a:lnTo>
                  <a:lnTo>
                    <a:pt x="261" y="166"/>
                  </a:lnTo>
                  <a:lnTo>
                    <a:pt x="264" y="168"/>
                  </a:lnTo>
                  <a:lnTo>
                    <a:pt x="268" y="170"/>
                  </a:lnTo>
                  <a:lnTo>
                    <a:pt x="269" y="172"/>
                  </a:lnTo>
                  <a:lnTo>
                    <a:pt x="271" y="172"/>
                  </a:lnTo>
                  <a:lnTo>
                    <a:pt x="273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1" name="Freeform 205"/>
            <p:cNvSpPr>
              <a:spLocks/>
            </p:cNvSpPr>
            <p:nvPr/>
          </p:nvSpPr>
          <p:spPr bwMode="auto">
            <a:xfrm>
              <a:off x="2820988" y="5762625"/>
              <a:ext cx="106362" cy="74613"/>
            </a:xfrm>
            <a:custGeom>
              <a:avLst/>
              <a:gdLst>
                <a:gd name="T0" fmla="*/ 2147483647 w 56"/>
                <a:gd name="T1" fmla="*/ 0 h 40"/>
                <a:gd name="T2" fmla="*/ 2147483647 w 56"/>
                <a:gd name="T3" fmla="*/ 2147483647 h 40"/>
                <a:gd name="T4" fmla="*/ 0 w 56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56"/>
                <a:gd name="T10" fmla="*/ 0 h 40"/>
                <a:gd name="T11" fmla="*/ 56 w 5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0">
                  <a:moveTo>
                    <a:pt x="14" y="0"/>
                  </a:moveTo>
                  <a:lnTo>
                    <a:pt x="56" y="40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2" name="Freeform 206"/>
            <p:cNvSpPr>
              <a:spLocks/>
            </p:cNvSpPr>
            <p:nvPr/>
          </p:nvSpPr>
          <p:spPr bwMode="auto">
            <a:xfrm>
              <a:off x="3825875" y="2805113"/>
              <a:ext cx="361950" cy="169862"/>
            </a:xfrm>
            <a:custGeom>
              <a:avLst/>
              <a:gdLst>
                <a:gd name="T0" fmla="*/ 0 w 190"/>
                <a:gd name="T1" fmla="*/ 0 h 89"/>
                <a:gd name="T2" fmla="*/ 0 w 190"/>
                <a:gd name="T3" fmla="*/ 0 h 89"/>
                <a:gd name="T4" fmla="*/ 0 w 190"/>
                <a:gd name="T5" fmla="*/ 2147483647 h 89"/>
                <a:gd name="T6" fmla="*/ 0 w 190"/>
                <a:gd name="T7" fmla="*/ 2147483647 h 89"/>
                <a:gd name="T8" fmla="*/ 2147483647 w 190"/>
                <a:gd name="T9" fmla="*/ 2147483647 h 89"/>
                <a:gd name="T10" fmla="*/ 2147483647 w 190"/>
                <a:gd name="T11" fmla="*/ 2147483647 h 89"/>
                <a:gd name="T12" fmla="*/ 2147483647 w 190"/>
                <a:gd name="T13" fmla="*/ 2147483647 h 89"/>
                <a:gd name="T14" fmla="*/ 2147483647 w 190"/>
                <a:gd name="T15" fmla="*/ 2147483647 h 89"/>
                <a:gd name="T16" fmla="*/ 2147483647 w 190"/>
                <a:gd name="T17" fmla="*/ 2147483647 h 89"/>
                <a:gd name="T18" fmla="*/ 2147483647 w 190"/>
                <a:gd name="T19" fmla="*/ 2147483647 h 89"/>
                <a:gd name="T20" fmla="*/ 2147483647 w 190"/>
                <a:gd name="T21" fmla="*/ 2147483647 h 89"/>
                <a:gd name="T22" fmla="*/ 2147483647 w 190"/>
                <a:gd name="T23" fmla="*/ 2147483647 h 89"/>
                <a:gd name="T24" fmla="*/ 2147483647 w 190"/>
                <a:gd name="T25" fmla="*/ 2147483647 h 89"/>
                <a:gd name="T26" fmla="*/ 2147483647 w 190"/>
                <a:gd name="T27" fmla="*/ 2147483647 h 89"/>
                <a:gd name="T28" fmla="*/ 2147483647 w 190"/>
                <a:gd name="T29" fmla="*/ 2147483647 h 89"/>
                <a:gd name="T30" fmla="*/ 2147483647 w 190"/>
                <a:gd name="T31" fmla="*/ 2147483647 h 89"/>
                <a:gd name="T32" fmla="*/ 2147483647 w 190"/>
                <a:gd name="T33" fmla="*/ 2147483647 h 89"/>
                <a:gd name="T34" fmla="*/ 2147483647 w 190"/>
                <a:gd name="T35" fmla="*/ 2147483647 h 89"/>
                <a:gd name="T36" fmla="*/ 2147483647 w 190"/>
                <a:gd name="T37" fmla="*/ 2147483647 h 89"/>
                <a:gd name="T38" fmla="*/ 2147483647 w 190"/>
                <a:gd name="T39" fmla="*/ 2147483647 h 89"/>
                <a:gd name="T40" fmla="*/ 2147483647 w 190"/>
                <a:gd name="T41" fmla="*/ 2147483647 h 89"/>
                <a:gd name="T42" fmla="*/ 2147483647 w 190"/>
                <a:gd name="T43" fmla="*/ 2147483647 h 89"/>
                <a:gd name="T44" fmla="*/ 2147483647 w 190"/>
                <a:gd name="T45" fmla="*/ 2147483647 h 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0"/>
                <a:gd name="T70" fmla="*/ 0 h 89"/>
                <a:gd name="T71" fmla="*/ 190 w 190"/>
                <a:gd name="T72" fmla="*/ 89 h 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0" h="8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9"/>
                  </a:lnTo>
                  <a:lnTo>
                    <a:pt x="9" y="14"/>
                  </a:lnTo>
                  <a:lnTo>
                    <a:pt x="18" y="28"/>
                  </a:lnTo>
                  <a:lnTo>
                    <a:pt x="30" y="42"/>
                  </a:lnTo>
                  <a:lnTo>
                    <a:pt x="48" y="58"/>
                  </a:lnTo>
                  <a:lnTo>
                    <a:pt x="69" y="72"/>
                  </a:lnTo>
                  <a:lnTo>
                    <a:pt x="95" y="81"/>
                  </a:lnTo>
                  <a:lnTo>
                    <a:pt x="121" y="86"/>
                  </a:lnTo>
                  <a:lnTo>
                    <a:pt x="148" y="88"/>
                  </a:lnTo>
                  <a:lnTo>
                    <a:pt x="167" y="89"/>
                  </a:lnTo>
                  <a:lnTo>
                    <a:pt x="176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88" y="89"/>
                  </a:lnTo>
                  <a:lnTo>
                    <a:pt x="190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3" name="Freeform 207"/>
            <p:cNvSpPr>
              <a:spLocks/>
            </p:cNvSpPr>
            <p:nvPr/>
          </p:nvSpPr>
          <p:spPr bwMode="auto">
            <a:xfrm>
              <a:off x="4081463" y="2946400"/>
              <a:ext cx="106362" cy="52388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5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4" name="Freeform 208"/>
            <p:cNvSpPr>
              <a:spLocks/>
            </p:cNvSpPr>
            <p:nvPr/>
          </p:nvSpPr>
          <p:spPr bwMode="auto">
            <a:xfrm>
              <a:off x="3867150" y="2243138"/>
              <a:ext cx="1579563" cy="415925"/>
            </a:xfrm>
            <a:custGeom>
              <a:avLst/>
              <a:gdLst>
                <a:gd name="T0" fmla="*/ 0 w 832"/>
                <a:gd name="T1" fmla="*/ 2147483647 h 219"/>
                <a:gd name="T2" fmla="*/ 0 w 832"/>
                <a:gd name="T3" fmla="*/ 2147483647 h 219"/>
                <a:gd name="T4" fmla="*/ 2147483647 w 832"/>
                <a:gd name="T5" fmla="*/ 2147483647 h 219"/>
                <a:gd name="T6" fmla="*/ 2147483647 w 832"/>
                <a:gd name="T7" fmla="*/ 2147483647 h 219"/>
                <a:gd name="T8" fmla="*/ 2147483647 w 832"/>
                <a:gd name="T9" fmla="*/ 2147483647 h 219"/>
                <a:gd name="T10" fmla="*/ 2147483647 w 832"/>
                <a:gd name="T11" fmla="*/ 2147483647 h 219"/>
                <a:gd name="T12" fmla="*/ 2147483647 w 832"/>
                <a:gd name="T13" fmla="*/ 2147483647 h 219"/>
                <a:gd name="T14" fmla="*/ 2147483647 w 832"/>
                <a:gd name="T15" fmla="*/ 2147483647 h 219"/>
                <a:gd name="T16" fmla="*/ 2147483647 w 832"/>
                <a:gd name="T17" fmla="*/ 2147483647 h 219"/>
                <a:gd name="T18" fmla="*/ 2147483647 w 832"/>
                <a:gd name="T19" fmla="*/ 2147483647 h 219"/>
                <a:gd name="T20" fmla="*/ 2147483647 w 832"/>
                <a:gd name="T21" fmla="*/ 2147483647 h 219"/>
                <a:gd name="T22" fmla="*/ 2147483647 w 832"/>
                <a:gd name="T23" fmla="*/ 2147483647 h 219"/>
                <a:gd name="T24" fmla="*/ 2147483647 w 832"/>
                <a:gd name="T25" fmla="*/ 2147483647 h 219"/>
                <a:gd name="T26" fmla="*/ 2147483647 w 832"/>
                <a:gd name="T27" fmla="*/ 2147483647 h 219"/>
                <a:gd name="T28" fmla="*/ 2147483647 w 832"/>
                <a:gd name="T29" fmla="*/ 2147483647 h 219"/>
                <a:gd name="T30" fmla="*/ 2147483647 w 832"/>
                <a:gd name="T31" fmla="*/ 2147483647 h 219"/>
                <a:gd name="T32" fmla="*/ 2147483647 w 832"/>
                <a:gd name="T33" fmla="*/ 2147483647 h 219"/>
                <a:gd name="T34" fmla="*/ 2147483647 w 832"/>
                <a:gd name="T35" fmla="*/ 2147483647 h 219"/>
                <a:gd name="T36" fmla="*/ 2147483647 w 832"/>
                <a:gd name="T37" fmla="*/ 2147483647 h 219"/>
                <a:gd name="T38" fmla="*/ 2147483647 w 832"/>
                <a:gd name="T39" fmla="*/ 2147483647 h 219"/>
                <a:gd name="T40" fmla="*/ 2147483647 w 832"/>
                <a:gd name="T41" fmla="*/ 2147483647 h 219"/>
                <a:gd name="T42" fmla="*/ 2147483647 w 832"/>
                <a:gd name="T43" fmla="*/ 2147483647 h 219"/>
                <a:gd name="T44" fmla="*/ 2147483647 w 832"/>
                <a:gd name="T45" fmla="*/ 2147483647 h 219"/>
                <a:gd name="T46" fmla="*/ 2147483647 w 832"/>
                <a:gd name="T47" fmla="*/ 2147483647 h 219"/>
                <a:gd name="T48" fmla="*/ 2147483647 w 832"/>
                <a:gd name="T49" fmla="*/ 2147483647 h 219"/>
                <a:gd name="T50" fmla="*/ 2147483647 w 832"/>
                <a:gd name="T51" fmla="*/ 0 h 219"/>
                <a:gd name="T52" fmla="*/ 2147483647 w 832"/>
                <a:gd name="T53" fmla="*/ 0 h 2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2"/>
                <a:gd name="T82" fmla="*/ 0 h 219"/>
                <a:gd name="T83" fmla="*/ 832 w 832"/>
                <a:gd name="T84" fmla="*/ 219 h 2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2" h="219">
                  <a:moveTo>
                    <a:pt x="0" y="219"/>
                  </a:moveTo>
                  <a:lnTo>
                    <a:pt x="0" y="219"/>
                  </a:lnTo>
                  <a:lnTo>
                    <a:pt x="2" y="217"/>
                  </a:lnTo>
                  <a:lnTo>
                    <a:pt x="7" y="215"/>
                  </a:lnTo>
                  <a:lnTo>
                    <a:pt x="16" y="212"/>
                  </a:lnTo>
                  <a:lnTo>
                    <a:pt x="32" y="205"/>
                  </a:lnTo>
                  <a:lnTo>
                    <a:pt x="55" y="194"/>
                  </a:lnTo>
                  <a:lnTo>
                    <a:pt x="85" y="180"/>
                  </a:lnTo>
                  <a:lnTo>
                    <a:pt x="125" y="163"/>
                  </a:lnTo>
                  <a:lnTo>
                    <a:pt x="170" y="144"/>
                  </a:lnTo>
                  <a:lnTo>
                    <a:pt x="225" y="124"/>
                  </a:lnTo>
                  <a:lnTo>
                    <a:pt x="286" y="105"/>
                  </a:lnTo>
                  <a:lnTo>
                    <a:pt x="353" y="86"/>
                  </a:lnTo>
                  <a:lnTo>
                    <a:pt x="412" y="70"/>
                  </a:lnTo>
                  <a:lnTo>
                    <a:pt x="475" y="58"/>
                  </a:lnTo>
                  <a:lnTo>
                    <a:pt x="538" y="46"/>
                  </a:lnTo>
                  <a:lnTo>
                    <a:pt x="599" y="35"/>
                  </a:lnTo>
                  <a:lnTo>
                    <a:pt x="656" y="26"/>
                  </a:lnTo>
                  <a:lnTo>
                    <a:pt x="706" y="19"/>
                  </a:lnTo>
                  <a:lnTo>
                    <a:pt x="747" y="12"/>
                  </a:lnTo>
                  <a:lnTo>
                    <a:pt x="778" y="9"/>
                  </a:lnTo>
                  <a:lnTo>
                    <a:pt x="801" y="5"/>
                  </a:lnTo>
                  <a:lnTo>
                    <a:pt x="817" y="4"/>
                  </a:lnTo>
                  <a:lnTo>
                    <a:pt x="825" y="2"/>
                  </a:lnTo>
                  <a:lnTo>
                    <a:pt x="831" y="2"/>
                  </a:lnTo>
                  <a:lnTo>
                    <a:pt x="83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5" name="Freeform 209"/>
            <p:cNvSpPr>
              <a:spLocks/>
            </p:cNvSpPr>
            <p:nvPr/>
          </p:nvSpPr>
          <p:spPr bwMode="auto">
            <a:xfrm>
              <a:off x="5340350" y="2233613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2147483647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4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6" name="Freeform 210"/>
            <p:cNvSpPr>
              <a:spLocks/>
            </p:cNvSpPr>
            <p:nvPr/>
          </p:nvSpPr>
          <p:spPr bwMode="auto">
            <a:xfrm>
              <a:off x="1377950" y="2278063"/>
              <a:ext cx="1655763" cy="390525"/>
            </a:xfrm>
            <a:custGeom>
              <a:avLst/>
              <a:gdLst>
                <a:gd name="T0" fmla="*/ 0 w 872"/>
                <a:gd name="T1" fmla="*/ 0 h 206"/>
                <a:gd name="T2" fmla="*/ 2147483647 w 872"/>
                <a:gd name="T3" fmla="*/ 0 h 206"/>
                <a:gd name="T4" fmla="*/ 2147483647 w 872"/>
                <a:gd name="T5" fmla="*/ 0 h 206"/>
                <a:gd name="T6" fmla="*/ 2147483647 w 872"/>
                <a:gd name="T7" fmla="*/ 2147483647 h 206"/>
                <a:gd name="T8" fmla="*/ 2147483647 w 872"/>
                <a:gd name="T9" fmla="*/ 2147483647 h 206"/>
                <a:gd name="T10" fmla="*/ 2147483647 w 872"/>
                <a:gd name="T11" fmla="*/ 2147483647 h 206"/>
                <a:gd name="T12" fmla="*/ 2147483647 w 872"/>
                <a:gd name="T13" fmla="*/ 2147483647 h 206"/>
                <a:gd name="T14" fmla="*/ 2147483647 w 872"/>
                <a:gd name="T15" fmla="*/ 2147483647 h 206"/>
                <a:gd name="T16" fmla="*/ 2147483647 w 872"/>
                <a:gd name="T17" fmla="*/ 2147483647 h 206"/>
                <a:gd name="T18" fmla="*/ 2147483647 w 872"/>
                <a:gd name="T19" fmla="*/ 2147483647 h 206"/>
                <a:gd name="T20" fmla="*/ 2147483647 w 872"/>
                <a:gd name="T21" fmla="*/ 2147483647 h 206"/>
                <a:gd name="T22" fmla="*/ 2147483647 w 872"/>
                <a:gd name="T23" fmla="*/ 2147483647 h 206"/>
                <a:gd name="T24" fmla="*/ 2147483647 w 872"/>
                <a:gd name="T25" fmla="*/ 2147483647 h 206"/>
                <a:gd name="T26" fmla="*/ 2147483647 w 872"/>
                <a:gd name="T27" fmla="*/ 2147483647 h 206"/>
                <a:gd name="T28" fmla="*/ 2147483647 w 872"/>
                <a:gd name="T29" fmla="*/ 2147483647 h 206"/>
                <a:gd name="T30" fmla="*/ 2147483647 w 872"/>
                <a:gd name="T31" fmla="*/ 2147483647 h 206"/>
                <a:gd name="T32" fmla="*/ 2147483647 w 872"/>
                <a:gd name="T33" fmla="*/ 2147483647 h 206"/>
                <a:gd name="T34" fmla="*/ 2147483647 w 872"/>
                <a:gd name="T35" fmla="*/ 2147483647 h 206"/>
                <a:gd name="T36" fmla="*/ 2147483647 w 872"/>
                <a:gd name="T37" fmla="*/ 2147483647 h 206"/>
                <a:gd name="T38" fmla="*/ 2147483647 w 872"/>
                <a:gd name="T39" fmla="*/ 2147483647 h 206"/>
                <a:gd name="T40" fmla="*/ 2147483647 w 872"/>
                <a:gd name="T41" fmla="*/ 2147483647 h 206"/>
                <a:gd name="T42" fmla="*/ 2147483647 w 872"/>
                <a:gd name="T43" fmla="*/ 2147483647 h 206"/>
                <a:gd name="T44" fmla="*/ 2147483647 w 872"/>
                <a:gd name="T45" fmla="*/ 2147483647 h 206"/>
                <a:gd name="T46" fmla="*/ 2147483647 w 872"/>
                <a:gd name="T47" fmla="*/ 2147483647 h 206"/>
                <a:gd name="T48" fmla="*/ 2147483647 w 872"/>
                <a:gd name="T49" fmla="*/ 2147483647 h 206"/>
                <a:gd name="T50" fmla="*/ 2147483647 w 872"/>
                <a:gd name="T51" fmla="*/ 2147483647 h 206"/>
                <a:gd name="T52" fmla="*/ 2147483647 w 872"/>
                <a:gd name="T53" fmla="*/ 2147483647 h 2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2"/>
                <a:gd name="T82" fmla="*/ 0 h 206"/>
                <a:gd name="T83" fmla="*/ 872 w 872"/>
                <a:gd name="T84" fmla="*/ 206 h 2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2" h="206">
                  <a:moveTo>
                    <a:pt x="0" y="0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15" y="5"/>
                  </a:lnTo>
                  <a:lnTo>
                    <a:pt x="29" y="10"/>
                  </a:lnTo>
                  <a:lnTo>
                    <a:pt x="49" y="19"/>
                  </a:lnTo>
                  <a:lnTo>
                    <a:pt x="79" y="31"/>
                  </a:lnTo>
                  <a:lnTo>
                    <a:pt x="115" y="45"/>
                  </a:lnTo>
                  <a:lnTo>
                    <a:pt x="161" y="63"/>
                  </a:lnTo>
                  <a:lnTo>
                    <a:pt x="213" y="82"/>
                  </a:lnTo>
                  <a:lnTo>
                    <a:pt x="269" y="103"/>
                  </a:lnTo>
                  <a:lnTo>
                    <a:pt x="329" y="122"/>
                  </a:lnTo>
                  <a:lnTo>
                    <a:pt x="392" y="140"/>
                  </a:lnTo>
                  <a:lnTo>
                    <a:pt x="455" y="157"/>
                  </a:lnTo>
                  <a:lnTo>
                    <a:pt x="525" y="171"/>
                  </a:lnTo>
                  <a:lnTo>
                    <a:pt x="593" y="183"/>
                  </a:lnTo>
                  <a:lnTo>
                    <a:pt x="658" y="190"/>
                  </a:lnTo>
                  <a:lnTo>
                    <a:pt x="714" y="196"/>
                  </a:lnTo>
                  <a:lnTo>
                    <a:pt x="763" y="199"/>
                  </a:lnTo>
                  <a:lnTo>
                    <a:pt x="804" y="203"/>
                  </a:lnTo>
                  <a:lnTo>
                    <a:pt x="832" y="204"/>
                  </a:lnTo>
                  <a:lnTo>
                    <a:pt x="851" y="204"/>
                  </a:lnTo>
                  <a:lnTo>
                    <a:pt x="863" y="206"/>
                  </a:lnTo>
                  <a:lnTo>
                    <a:pt x="868" y="206"/>
                  </a:lnTo>
                  <a:lnTo>
                    <a:pt x="870" y="206"/>
                  </a:lnTo>
                  <a:lnTo>
                    <a:pt x="872" y="20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7" name="Freeform 211"/>
            <p:cNvSpPr>
              <a:spLocks/>
            </p:cNvSpPr>
            <p:nvPr/>
          </p:nvSpPr>
          <p:spPr bwMode="auto">
            <a:xfrm>
              <a:off x="2922588" y="2636838"/>
              <a:ext cx="111125" cy="52387"/>
            </a:xfrm>
            <a:custGeom>
              <a:avLst/>
              <a:gdLst>
                <a:gd name="T0" fmla="*/ 2147483647 w 58"/>
                <a:gd name="T1" fmla="*/ 0 h 28"/>
                <a:gd name="T2" fmla="*/ 2147483647 w 58"/>
                <a:gd name="T3" fmla="*/ 2147483647 h 28"/>
                <a:gd name="T4" fmla="*/ 0 w 58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8"/>
                <a:gd name="T10" fmla="*/ 0 h 28"/>
                <a:gd name="T11" fmla="*/ 58 w 5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8">
                  <a:moveTo>
                    <a:pt x="2" y="0"/>
                  </a:moveTo>
                  <a:lnTo>
                    <a:pt x="58" y="17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8" name="Freeform 212"/>
            <p:cNvSpPr>
              <a:spLocks/>
            </p:cNvSpPr>
            <p:nvPr/>
          </p:nvSpPr>
          <p:spPr bwMode="auto">
            <a:xfrm>
              <a:off x="3241675" y="2586038"/>
              <a:ext cx="403225" cy="82550"/>
            </a:xfrm>
            <a:custGeom>
              <a:avLst/>
              <a:gdLst>
                <a:gd name="T0" fmla="*/ 0 w 212"/>
                <a:gd name="T1" fmla="*/ 2147483647 h 44"/>
                <a:gd name="T2" fmla="*/ 0 w 212"/>
                <a:gd name="T3" fmla="*/ 2147483647 h 44"/>
                <a:gd name="T4" fmla="*/ 2147483647 w 212"/>
                <a:gd name="T5" fmla="*/ 2147483647 h 44"/>
                <a:gd name="T6" fmla="*/ 2147483647 w 212"/>
                <a:gd name="T7" fmla="*/ 2147483647 h 44"/>
                <a:gd name="T8" fmla="*/ 2147483647 w 212"/>
                <a:gd name="T9" fmla="*/ 2147483647 h 44"/>
                <a:gd name="T10" fmla="*/ 2147483647 w 212"/>
                <a:gd name="T11" fmla="*/ 2147483647 h 44"/>
                <a:gd name="T12" fmla="*/ 2147483647 w 212"/>
                <a:gd name="T13" fmla="*/ 2147483647 h 44"/>
                <a:gd name="T14" fmla="*/ 2147483647 w 212"/>
                <a:gd name="T15" fmla="*/ 2147483647 h 44"/>
                <a:gd name="T16" fmla="*/ 2147483647 w 212"/>
                <a:gd name="T17" fmla="*/ 2147483647 h 44"/>
                <a:gd name="T18" fmla="*/ 2147483647 w 212"/>
                <a:gd name="T19" fmla="*/ 2147483647 h 44"/>
                <a:gd name="T20" fmla="*/ 2147483647 w 212"/>
                <a:gd name="T21" fmla="*/ 0 h 44"/>
                <a:gd name="T22" fmla="*/ 2147483647 w 212"/>
                <a:gd name="T23" fmla="*/ 0 h 44"/>
                <a:gd name="T24" fmla="*/ 2147483647 w 212"/>
                <a:gd name="T25" fmla="*/ 2147483647 h 44"/>
                <a:gd name="T26" fmla="*/ 2147483647 w 212"/>
                <a:gd name="T27" fmla="*/ 2147483647 h 44"/>
                <a:gd name="T28" fmla="*/ 2147483647 w 212"/>
                <a:gd name="T29" fmla="*/ 2147483647 h 44"/>
                <a:gd name="T30" fmla="*/ 2147483647 w 212"/>
                <a:gd name="T31" fmla="*/ 2147483647 h 44"/>
                <a:gd name="T32" fmla="*/ 2147483647 w 212"/>
                <a:gd name="T33" fmla="*/ 2147483647 h 44"/>
                <a:gd name="T34" fmla="*/ 2147483647 w 212"/>
                <a:gd name="T35" fmla="*/ 2147483647 h 44"/>
                <a:gd name="T36" fmla="*/ 2147483647 w 212"/>
                <a:gd name="T37" fmla="*/ 2147483647 h 44"/>
                <a:gd name="T38" fmla="*/ 2147483647 w 212"/>
                <a:gd name="T39" fmla="*/ 2147483647 h 44"/>
                <a:gd name="T40" fmla="*/ 2147483647 w 212"/>
                <a:gd name="T41" fmla="*/ 2147483647 h 44"/>
                <a:gd name="T42" fmla="*/ 2147483647 w 212"/>
                <a:gd name="T43" fmla="*/ 2147483647 h 44"/>
                <a:gd name="T44" fmla="*/ 2147483647 w 212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44"/>
                <a:gd name="T71" fmla="*/ 212 w 212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44"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9" y="25"/>
                  </a:lnTo>
                  <a:lnTo>
                    <a:pt x="14" y="23"/>
                  </a:lnTo>
                  <a:lnTo>
                    <a:pt x="21" y="20"/>
                  </a:lnTo>
                  <a:lnTo>
                    <a:pt x="41" y="13"/>
                  </a:lnTo>
                  <a:lnTo>
                    <a:pt x="63" y="6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44" y="6"/>
                  </a:lnTo>
                  <a:lnTo>
                    <a:pt x="165" y="14"/>
                  </a:lnTo>
                  <a:lnTo>
                    <a:pt x="184" y="25"/>
                  </a:lnTo>
                  <a:lnTo>
                    <a:pt x="198" y="34"/>
                  </a:lnTo>
                  <a:lnTo>
                    <a:pt x="203" y="37"/>
                  </a:lnTo>
                  <a:lnTo>
                    <a:pt x="207" y="41"/>
                  </a:lnTo>
                  <a:lnTo>
                    <a:pt x="210" y="42"/>
                  </a:lnTo>
                  <a:lnTo>
                    <a:pt x="212" y="42"/>
                  </a:lnTo>
                  <a:lnTo>
                    <a:pt x="212" y="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19" name="Freeform 213"/>
            <p:cNvSpPr>
              <a:spLocks/>
            </p:cNvSpPr>
            <p:nvPr/>
          </p:nvSpPr>
          <p:spPr bwMode="auto">
            <a:xfrm>
              <a:off x="3544888" y="2586038"/>
              <a:ext cx="100012" cy="82550"/>
            </a:xfrm>
            <a:custGeom>
              <a:avLst/>
              <a:gdLst>
                <a:gd name="T0" fmla="*/ 2147483647 w 52"/>
                <a:gd name="T1" fmla="*/ 0 h 44"/>
                <a:gd name="T2" fmla="*/ 2147483647 w 52"/>
                <a:gd name="T3" fmla="*/ 2147483647 h 44"/>
                <a:gd name="T4" fmla="*/ 0 w 52"/>
                <a:gd name="T5" fmla="*/ 2147483647 h 44"/>
                <a:gd name="T6" fmla="*/ 0 60000 65536"/>
                <a:gd name="T7" fmla="*/ 0 60000 65536"/>
                <a:gd name="T8" fmla="*/ 0 60000 65536"/>
                <a:gd name="T9" fmla="*/ 0 w 52"/>
                <a:gd name="T10" fmla="*/ 0 h 44"/>
                <a:gd name="T11" fmla="*/ 52 w 5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4">
                  <a:moveTo>
                    <a:pt x="15" y="0"/>
                  </a:moveTo>
                  <a:lnTo>
                    <a:pt x="52" y="44"/>
                  </a:lnTo>
                  <a:lnTo>
                    <a:pt x="0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0" name="Freeform 214"/>
            <p:cNvSpPr>
              <a:spLocks/>
            </p:cNvSpPr>
            <p:nvPr/>
          </p:nvSpPr>
          <p:spPr bwMode="auto">
            <a:xfrm>
              <a:off x="3554413" y="6124575"/>
              <a:ext cx="111125" cy="119063"/>
            </a:xfrm>
            <a:custGeom>
              <a:avLst/>
              <a:gdLst>
                <a:gd name="T0" fmla="*/ 2147483647 w 58"/>
                <a:gd name="T1" fmla="*/ 2147483647 h 63"/>
                <a:gd name="T2" fmla="*/ 2147483647 w 58"/>
                <a:gd name="T3" fmla="*/ 2147483647 h 63"/>
                <a:gd name="T4" fmla="*/ 2147483647 w 58"/>
                <a:gd name="T5" fmla="*/ 2147483647 h 63"/>
                <a:gd name="T6" fmla="*/ 2147483647 w 58"/>
                <a:gd name="T7" fmla="*/ 2147483647 h 63"/>
                <a:gd name="T8" fmla="*/ 2147483647 w 58"/>
                <a:gd name="T9" fmla="*/ 2147483647 h 63"/>
                <a:gd name="T10" fmla="*/ 2147483647 w 58"/>
                <a:gd name="T11" fmla="*/ 2147483647 h 63"/>
                <a:gd name="T12" fmla="*/ 2147483647 w 58"/>
                <a:gd name="T13" fmla="*/ 2147483647 h 63"/>
                <a:gd name="T14" fmla="*/ 2147483647 w 58"/>
                <a:gd name="T15" fmla="*/ 2147483647 h 63"/>
                <a:gd name="T16" fmla="*/ 2147483647 w 58"/>
                <a:gd name="T17" fmla="*/ 2147483647 h 63"/>
                <a:gd name="T18" fmla="*/ 2147483647 w 58"/>
                <a:gd name="T19" fmla="*/ 2147483647 h 63"/>
                <a:gd name="T20" fmla="*/ 2147483647 w 58"/>
                <a:gd name="T21" fmla="*/ 2147483647 h 63"/>
                <a:gd name="T22" fmla="*/ 0 w 58"/>
                <a:gd name="T23" fmla="*/ 2147483647 h 63"/>
                <a:gd name="T24" fmla="*/ 0 w 58"/>
                <a:gd name="T25" fmla="*/ 0 h 63"/>
                <a:gd name="T26" fmla="*/ 2147483647 w 58"/>
                <a:gd name="T27" fmla="*/ 0 h 63"/>
                <a:gd name="T28" fmla="*/ 2147483647 w 58"/>
                <a:gd name="T29" fmla="*/ 2147483647 h 63"/>
                <a:gd name="T30" fmla="*/ 2147483647 w 58"/>
                <a:gd name="T31" fmla="*/ 2147483647 h 63"/>
                <a:gd name="T32" fmla="*/ 2147483647 w 58"/>
                <a:gd name="T33" fmla="*/ 2147483647 h 63"/>
                <a:gd name="T34" fmla="*/ 2147483647 w 58"/>
                <a:gd name="T35" fmla="*/ 2147483647 h 63"/>
                <a:gd name="T36" fmla="*/ 2147483647 w 58"/>
                <a:gd name="T37" fmla="*/ 2147483647 h 63"/>
                <a:gd name="T38" fmla="*/ 2147483647 w 58"/>
                <a:gd name="T39" fmla="*/ 2147483647 h 63"/>
                <a:gd name="T40" fmla="*/ 2147483647 w 58"/>
                <a:gd name="T41" fmla="*/ 2147483647 h 63"/>
                <a:gd name="T42" fmla="*/ 2147483647 w 58"/>
                <a:gd name="T43" fmla="*/ 2147483647 h 63"/>
                <a:gd name="T44" fmla="*/ 2147483647 w 58"/>
                <a:gd name="T45" fmla="*/ 2147483647 h 63"/>
                <a:gd name="T46" fmla="*/ 2147483647 w 58"/>
                <a:gd name="T47" fmla="*/ 2147483647 h 63"/>
                <a:gd name="T48" fmla="*/ 2147483647 w 58"/>
                <a:gd name="T49" fmla="*/ 2147483647 h 63"/>
                <a:gd name="T50" fmla="*/ 2147483647 w 58"/>
                <a:gd name="T51" fmla="*/ 2147483647 h 63"/>
                <a:gd name="T52" fmla="*/ 2147483647 w 58"/>
                <a:gd name="T53" fmla="*/ 2147483647 h 63"/>
                <a:gd name="T54" fmla="*/ 2147483647 w 58"/>
                <a:gd name="T55" fmla="*/ 2147483647 h 63"/>
                <a:gd name="T56" fmla="*/ 2147483647 w 58"/>
                <a:gd name="T57" fmla="*/ 2147483647 h 63"/>
                <a:gd name="T58" fmla="*/ 2147483647 w 58"/>
                <a:gd name="T59" fmla="*/ 0 h 63"/>
                <a:gd name="T60" fmla="*/ 2147483647 w 58"/>
                <a:gd name="T61" fmla="*/ 0 h 63"/>
                <a:gd name="T62" fmla="*/ 2147483647 w 58"/>
                <a:gd name="T63" fmla="*/ 2147483647 h 63"/>
                <a:gd name="T64" fmla="*/ 2147483647 w 58"/>
                <a:gd name="T65" fmla="*/ 2147483647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63"/>
                <a:gd name="T101" fmla="*/ 58 w 58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63">
                  <a:moveTo>
                    <a:pt x="42" y="61"/>
                  </a:moveTo>
                  <a:lnTo>
                    <a:pt x="42" y="52"/>
                  </a:lnTo>
                  <a:lnTo>
                    <a:pt x="37" y="56"/>
                  </a:lnTo>
                  <a:lnTo>
                    <a:pt x="33" y="59"/>
                  </a:lnTo>
                  <a:lnTo>
                    <a:pt x="26" y="61"/>
                  </a:lnTo>
                  <a:lnTo>
                    <a:pt x="21" y="63"/>
                  </a:lnTo>
                  <a:lnTo>
                    <a:pt x="16" y="61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8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4" y="49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7"/>
                  </a:lnTo>
                  <a:lnTo>
                    <a:pt x="38" y="45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2" y="26"/>
                  </a:lnTo>
                  <a:lnTo>
                    <a:pt x="42" y="0"/>
                  </a:lnTo>
                  <a:lnTo>
                    <a:pt x="58" y="0"/>
                  </a:lnTo>
                  <a:lnTo>
                    <a:pt x="58" y="61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1" name="Freeform 215"/>
            <p:cNvSpPr>
              <a:spLocks noEditPoints="1"/>
            </p:cNvSpPr>
            <p:nvPr/>
          </p:nvSpPr>
          <p:spPr bwMode="auto">
            <a:xfrm>
              <a:off x="3700463" y="6124575"/>
              <a:ext cx="31750" cy="115888"/>
            </a:xfrm>
            <a:custGeom>
              <a:avLst/>
              <a:gdLst>
                <a:gd name="T0" fmla="*/ 0 w 16"/>
                <a:gd name="T1" fmla="*/ 2147483647 h 61"/>
                <a:gd name="T2" fmla="*/ 0 w 16"/>
                <a:gd name="T3" fmla="*/ 0 h 61"/>
                <a:gd name="T4" fmla="*/ 2147483647 w 16"/>
                <a:gd name="T5" fmla="*/ 0 h 61"/>
                <a:gd name="T6" fmla="*/ 2147483647 w 16"/>
                <a:gd name="T7" fmla="*/ 2147483647 h 61"/>
                <a:gd name="T8" fmla="*/ 0 w 16"/>
                <a:gd name="T9" fmla="*/ 2147483647 h 61"/>
                <a:gd name="T10" fmla="*/ 0 w 16"/>
                <a:gd name="T11" fmla="*/ 2147483647 h 61"/>
                <a:gd name="T12" fmla="*/ 0 w 16"/>
                <a:gd name="T13" fmla="*/ 2147483647 h 61"/>
                <a:gd name="T14" fmla="*/ 2147483647 w 16"/>
                <a:gd name="T15" fmla="*/ 2147483647 h 61"/>
                <a:gd name="T16" fmla="*/ 2147483647 w 16"/>
                <a:gd name="T17" fmla="*/ 2147483647 h 61"/>
                <a:gd name="T18" fmla="*/ 0 w 16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1"/>
                <a:gd name="T32" fmla="*/ 16 w 16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1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1"/>
                  </a:moveTo>
                  <a:lnTo>
                    <a:pt x="0" y="45"/>
                  </a:lnTo>
                  <a:lnTo>
                    <a:pt x="16" y="45"/>
                  </a:lnTo>
                  <a:lnTo>
                    <a:pt x="16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2" name="Freeform 216"/>
            <p:cNvSpPr>
              <a:spLocks/>
            </p:cNvSpPr>
            <p:nvPr/>
          </p:nvSpPr>
          <p:spPr bwMode="auto">
            <a:xfrm>
              <a:off x="3800475" y="6134100"/>
              <a:ext cx="82550" cy="106363"/>
            </a:xfrm>
            <a:custGeom>
              <a:avLst/>
              <a:gdLst>
                <a:gd name="T0" fmla="*/ 2147483647 w 44"/>
                <a:gd name="T1" fmla="*/ 2147483647 h 56"/>
                <a:gd name="T2" fmla="*/ 0 w 44"/>
                <a:gd name="T3" fmla="*/ 2147483647 h 56"/>
                <a:gd name="T4" fmla="*/ 2147483647 w 44"/>
                <a:gd name="T5" fmla="*/ 2147483647 h 56"/>
                <a:gd name="T6" fmla="*/ 2147483647 w 44"/>
                <a:gd name="T7" fmla="*/ 2147483647 h 56"/>
                <a:gd name="T8" fmla="*/ 2147483647 w 44"/>
                <a:gd name="T9" fmla="*/ 0 h 56"/>
                <a:gd name="T10" fmla="*/ 2147483647 w 44"/>
                <a:gd name="T11" fmla="*/ 2147483647 h 56"/>
                <a:gd name="T12" fmla="*/ 2147483647 w 44"/>
                <a:gd name="T13" fmla="*/ 2147483647 h 56"/>
                <a:gd name="T14" fmla="*/ 2147483647 w 44"/>
                <a:gd name="T15" fmla="*/ 2147483647 h 56"/>
                <a:gd name="T16" fmla="*/ 2147483647 w 44"/>
                <a:gd name="T17" fmla="*/ 2147483647 h 56"/>
                <a:gd name="T18" fmla="*/ 2147483647 w 44"/>
                <a:gd name="T19" fmla="*/ 2147483647 h 56"/>
                <a:gd name="T20" fmla="*/ 2147483647 w 44"/>
                <a:gd name="T21" fmla="*/ 2147483647 h 56"/>
                <a:gd name="T22" fmla="*/ 2147483647 w 44"/>
                <a:gd name="T23" fmla="*/ 2147483647 h 56"/>
                <a:gd name="T24" fmla="*/ 2147483647 w 44"/>
                <a:gd name="T25" fmla="*/ 2147483647 h 56"/>
                <a:gd name="T26" fmla="*/ 2147483647 w 44"/>
                <a:gd name="T27" fmla="*/ 2147483647 h 56"/>
                <a:gd name="T28" fmla="*/ 2147483647 w 44"/>
                <a:gd name="T29" fmla="*/ 2147483647 h 56"/>
                <a:gd name="T30" fmla="*/ 2147483647 w 44"/>
                <a:gd name="T31" fmla="*/ 2147483647 h 56"/>
                <a:gd name="T32" fmla="*/ 2147483647 w 44"/>
                <a:gd name="T33" fmla="*/ 2147483647 h 56"/>
                <a:gd name="T34" fmla="*/ 2147483647 w 44"/>
                <a:gd name="T35" fmla="*/ 2147483647 h 56"/>
                <a:gd name="T36" fmla="*/ 2147483647 w 44"/>
                <a:gd name="T37" fmla="*/ 2147483647 h 56"/>
                <a:gd name="T38" fmla="*/ 2147483647 w 44"/>
                <a:gd name="T39" fmla="*/ 2147483647 h 56"/>
                <a:gd name="T40" fmla="*/ 2147483647 w 44"/>
                <a:gd name="T41" fmla="*/ 2147483647 h 56"/>
                <a:gd name="T42" fmla="*/ 2147483647 w 44"/>
                <a:gd name="T43" fmla="*/ 2147483647 h 56"/>
                <a:gd name="T44" fmla="*/ 2147483647 w 44"/>
                <a:gd name="T45" fmla="*/ 2147483647 h 56"/>
                <a:gd name="T46" fmla="*/ 2147483647 w 44"/>
                <a:gd name="T47" fmla="*/ 2147483647 h 56"/>
                <a:gd name="T48" fmla="*/ 2147483647 w 44"/>
                <a:gd name="T49" fmla="*/ 2147483647 h 56"/>
                <a:gd name="T50" fmla="*/ 2147483647 w 44"/>
                <a:gd name="T51" fmla="*/ 2147483647 h 56"/>
                <a:gd name="T52" fmla="*/ 2147483647 w 44"/>
                <a:gd name="T53" fmla="*/ 2147483647 h 56"/>
                <a:gd name="T54" fmla="*/ 2147483647 w 44"/>
                <a:gd name="T55" fmla="*/ 2147483647 h 56"/>
                <a:gd name="T56" fmla="*/ 2147483647 w 44"/>
                <a:gd name="T57" fmla="*/ 2147483647 h 56"/>
                <a:gd name="T58" fmla="*/ 2147483647 w 44"/>
                <a:gd name="T59" fmla="*/ 2147483647 h 56"/>
                <a:gd name="T60" fmla="*/ 2147483647 w 44"/>
                <a:gd name="T61" fmla="*/ 2147483647 h 56"/>
                <a:gd name="T62" fmla="*/ 2147483647 w 44"/>
                <a:gd name="T63" fmla="*/ 2147483647 h 56"/>
                <a:gd name="T64" fmla="*/ 2147483647 w 44"/>
                <a:gd name="T65" fmla="*/ 2147483647 h 56"/>
                <a:gd name="T66" fmla="*/ 2147483647 w 44"/>
                <a:gd name="T67" fmla="*/ 2147483647 h 56"/>
                <a:gd name="T68" fmla="*/ 2147483647 w 44"/>
                <a:gd name="T69" fmla="*/ 2147483647 h 56"/>
                <a:gd name="T70" fmla="*/ 2147483647 w 44"/>
                <a:gd name="T71" fmla="*/ 2147483647 h 56"/>
                <a:gd name="T72" fmla="*/ 2147483647 w 44"/>
                <a:gd name="T73" fmla="*/ 2147483647 h 56"/>
                <a:gd name="T74" fmla="*/ 2147483647 w 44"/>
                <a:gd name="T75" fmla="*/ 2147483647 h 56"/>
                <a:gd name="T76" fmla="*/ 2147483647 w 44"/>
                <a:gd name="T77" fmla="*/ 2147483647 h 56"/>
                <a:gd name="T78" fmla="*/ 0 w 44"/>
                <a:gd name="T79" fmla="*/ 2147483647 h 56"/>
                <a:gd name="T80" fmla="*/ 0 w 44"/>
                <a:gd name="T81" fmla="*/ 2147483647 h 56"/>
                <a:gd name="T82" fmla="*/ 2147483647 w 44"/>
                <a:gd name="T83" fmla="*/ 2147483647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56"/>
                <a:gd name="T128" fmla="*/ 44 w 44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56">
                  <a:moveTo>
                    <a:pt x="14" y="26"/>
                  </a:moveTo>
                  <a:lnTo>
                    <a:pt x="7" y="23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4"/>
                  </a:lnTo>
                  <a:lnTo>
                    <a:pt x="35" y="12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3" y="19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18" y="30"/>
                  </a:lnTo>
                  <a:lnTo>
                    <a:pt x="14" y="32"/>
                  </a:lnTo>
                  <a:lnTo>
                    <a:pt x="13" y="35"/>
                  </a:lnTo>
                  <a:lnTo>
                    <a:pt x="11" y="40"/>
                  </a:lnTo>
                  <a:lnTo>
                    <a:pt x="13" y="46"/>
                  </a:lnTo>
                  <a:lnTo>
                    <a:pt x="14" y="49"/>
                  </a:lnTo>
                  <a:lnTo>
                    <a:pt x="18" y="53"/>
                  </a:lnTo>
                  <a:lnTo>
                    <a:pt x="23" y="53"/>
                  </a:lnTo>
                  <a:lnTo>
                    <a:pt x="27" y="53"/>
                  </a:lnTo>
                  <a:lnTo>
                    <a:pt x="30" y="51"/>
                  </a:lnTo>
                  <a:lnTo>
                    <a:pt x="32" y="47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9" y="39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9"/>
                  </a:lnTo>
                  <a:lnTo>
                    <a:pt x="41" y="53"/>
                  </a:lnTo>
                  <a:lnTo>
                    <a:pt x="35" y="54"/>
                  </a:lnTo>
                  <a:lnTo>
                    <a:pt x="30" y="56"/>
                  </a:lnTo>
                  <a:lnTo>
                    <a:pt x="23" y="56"/>
                  </a:lnTo>
                  <a:lnTo>
                    <a:pt x="16" y="56"/>
                  </a:lnTo>
                  <a:lnTo>
                    <a:pt x="11" y="54"/>
                  </a:lnTo>
                  <a:lnTo>
                    <a:pt x="6" y="53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7" y="3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3" name="Freeform 217"/>
            <p:cNvSpPr>
              <a:spLocks/>
            </p:cNvSpPr>
            <p:nvPr/>
          </p:nvSpPr>
          <p:spPr bwMode="auto">
            <a:xfrm>
              <a:off x="5380038" y="5129213"/>
              <a:ext cx="117475" cy="114300"/>
            </a:xfrm>
            <a:custGeom>
              <a:avLst/>
              <a:gdLst>
                <a:gd name="T0" fmla="*/ 2147483647 w 62"/>
                <a:gd name="T1" fmla="*/ 2147483647 h 60"/>
                <a:gd name="T2" fmla="*/ 2147483647 w 62"/>
                <a:gd name="T3" fmla="*/ 2147483647 h 60"/>
                <a:gd name="T4" fmla="*/ 0 w 62"/>
                <a:gd name="T5" fmla="*/ 2147483647 h 60"/>
                <a:gd name="T6" fmla="*/ 0 w 62"/>
                <a:gd name="T7" fmla="*/ 2147483647 h 60"/>
                <a:gd name="T8" fmla="*/ 2147483647 w 62"/>
                <a:gd name="T9" fmla="*/ 2147483647 h 60"/>
                <a:gd name="T10" fmla="*/ 2147483647 w 62"/>
                <a:gd name="T11" fmla="*/ 0 h 60"/>
                <a:gd name="T12" fmla="*/ 2147483647 w 62"/>
                <a:gd name="T13" fmla="*/ 0 h 60"/>
                <a:gd name="T14" fmla="*/ 2147483647 w 62"/>
                <a:gd name="T15" fmla="*/ 2147483647 h 60"/>
                <a:gd name="T16" fmla="*/ 2147483647 w 62"/>
                <a:gd name="T17" fmla="*/ 2147483647 h 60"/>
                <a:gd name="T18" fmla="*/ 2147483647 w 62"/>
                <a:gd name="T19" fmla="*/ 2147483647 h 60"/>
                <a:gd name="T20" fmla="*/ 2147483647 w 62"/>
                <a:gd name="T21" fmla="*/ 2147483647 h 60"/>
                <a:gd name="T22" fmla="*/ 2147483647 w 62"/>
                <a:gd name="T23" fmla="*/ 2147483647 h 60"/>
                <a:gd name="T24" fmla="*/ 2147483647 w 62"/>
                <a:gd name="T25" fmla="*/ 214748364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60"/>
                <a:gd name="T41" fmla="*/ 62 w 62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60">
                  <a:moveTo>
                    <a:pt x="23" y="60"/>
                  </a:moveTo>
                  <a:lnTo>
                    <a:pt x="23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62" y="21"/>
                  </a:lnTo>
                  <a:lnTo>
                    <a:pt x="62" y="37"/>
                  </a:lnTo>
                  <a:lnTo>
                    <a:pt x="39" y="37"/>
                  </a:lnTo>
                  <a:lnTo>
                    <a:pt x="39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4" name="Freeform 218"/>
            <p:cNvSpPr>
              <a:spLocks/>
            </p:cNvSpPr>
            <p:nvPr/>
          </p:nvSpPr>
          <p:spPr bwMode="auto">
            <a:xfrm>
              <a:off x="5519738" y="5102225"/>
              <a:ext cx="130175" cy="163513"/>
            </a:xfrm>
            <a:custGeom>
              <a:avLst/>
              <a:gdLst>
                <a:gd name="T0" fmla="*/ 0 w 68"/>
                <a:gd name="T1" fmla="*/ 2147483647 h 86"/>
                <a:gd name="T2" fmla="*/ 0 w 68"/>
                <a:gd name="T3" fmla="*/ 0 h 86"/>
                <a:gd name="T4" fmla="*/ 2147483647 w 68"/>
                <a:gd name="T5" fmla="*/ 0 h 86"/>
                <a:gd name="T6" fmla="*/ 2147483647 w 68"/>
                <a:gd name="T7" fmla="*/ 2147483647 h 86"/>
                <a:gd name="T8" fmla="*/ 2147483647 w 68"/>
                <a:gd name="T9" fmla="*/ 0 h 86"/>
                <a:gd name="T10" fmla="*/ 2147483647 w 68"/>
                <a:gd name="T11" fmla="*/ 0 h 86"/>
                <a:gd name="T12" fmla="*/ 2147483647 w 68"/>
                <a:gd name="T13" fmla="*/ 2147483647 h 86"/>
                <a:gd name="T14" fmla="*/ 2147483647 w 68"/>
                <a:gd name="T15" fmla="*/ 2147483647 h 86"/>
                <a:gd name="T16" fmla="*/ 2147483647 w 68"/>
                <a:gd name="T17" fmla="*/ 2147483647 h 86"/>
                <a:gd name="T18" fmla="*/ 2147483647 w 68"/>
                <a:gd name="T19" fmla="*/ 2147483647 h 86"/>
                <a:gd name="T20" fmla="*/ 0 w 68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86"/>
                <a:gd name="T35" fmla="*/ 68 w 6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86">
                  <a:moveTo>
                    <a:pt x="0" y="8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2" y="58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8" y="86"/>
                  </a:lnTo>
                  <a:lnTo>
                    <a:pt x="51" y="86"/>
                  </a:lnTo>
                  <a:lnTo>
                    <a:pt x="17" y="28"/>
                  </a:lnTo>
                  <a:lnTo>
                    <a:pt x="1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5" name="Freeform 221"/>
            <p:cNvSpPr>
              <a:spLocks/>
            </p:cNvSpPr>
            <p:nvPr/>
          </p:nvSpPr>
          <p:spPr bwMode="auto">
            <a:xfrm>
              <a:off x="5403850" y="3867150"/>
              <a:ext cx="112713" cy="115888"/>
            </a:xfrm>
            <a:custGeom>
              <a:avLst/>
              <a:gdLst>
                <a:gd name="T0" fmla="*/ 2147483647 w 59"/>
                <a:gd name="T1" fmla="*/ 2147483647 h 61"/>
                <a:gd name="T2" fmla="*/ 2147483647 w 59"/>
                <a:gd name="T3" fmla="*/ 2147483647 h 61"/>
                <a:gd name="T4" fmla="*/ 0 w 59"/>
                <a:gd name="T5" fmla="*/ 2147483647 h 61"/>
                <a:gd name="T6" fmla="*/ 0 w 59"/>
                <a:gd name="T7" fmla="*/ 2147483647 h 61"/>
                <a:gd name="T8" fmla="*/ 2147483647 w 59"/>
                <a:gd name="T9" fmla="*/ 2147483647 h 61"/>
                <a:gd name="T10" fmla="*/ 2147483647 w 59"/>
                <a:gd name="T11" fmla="*/ 0 h 61"/>
                <a:gd name="T12" fmla="*/ 2147483647 w 59"/>
                <a:gd name="T13" fmla="*/ 0 h 61"/>
                <a:gd name="T14" fmla="*/ 2147483647 w 59"/>
                <a:gd name="T15" fmla="*/ 2147483647 h 61"/>
                <a:gd name="T16" fmla="*/ 2147483647 w 59"/>
                <a:gd name="T17" fmla="*/ 2147483647 h 61"/>
                <a:gd name="T18" fmla="*/ 2147483647 w 59"/>
                <a:gd name="T19" fmla="*/ 2147483647 h 61"/>
                <a:gd name="T20" fmla="*/ 2147483647 w 59"/>
                <a:gd name="T21" fmla="*/ 2147483647 h 61"/>
                <a:gd name="T22" fmla="*/ 2147483647 w 59"/>
                <a:gd name="T23" fmla="*/ 2147483647 h 61"/>
                <a:gd name="T24" fmla="*/ 2147483647 w 59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1"/>
                <a:gd name="T41" fmla="*/ 59 w 59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1">
                  <a:moveTo>
                    <a:pt x="22" y="61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22"/>
                  </a:lnTo>
                  <a:lnTo>
                    <a:pt x="59" y="22"/>
                  </a:lnTo>
                  <a:lnTo>
                    <a:pt x="59" y="38"/>
                  </a:lnTo>
                  <a:lnTo>
                    <a:pt x="36" y="38"/>
                  </a:lnTo>
                  <a:lnTo>
                    <a:pt x="36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6" name="Freeform 222"/>
            <p:cNvSpPr>
              <a:spLocks/>
            </p:cNvSpPr>
            <p:nvPr/>
          </p:nvSpPr>
          <p:spPr bwMode="auto">
            <a:xfrm>
              <a:off x="5543550" y="3841750"/>
              <a:ext cx="128588" cy="163513"/>
            </a:xfrm>
            <a:custGeom>
              <a:avLst/>
              <a:gdLst>
                <a:gd name="T0" fmla="*/ 0 w 68"/>
                <a:gd name="T1" fmla="*/ 2147483647 h 86"/>
                <a:gd name="T2" fmla="*/ 0 w 68"/>
                <a:gd name="T3" fmla="*/ 0 h 86"/>
                <a:gd name="T4" fmla="*/ 2147483647 w 68"/>
                <a:gd name="T5" fmla="*/ 0 h 86"/>
                <a:gd name="T6" fmla="*/ 2147483647 w 68"/>
                <a:gd name="T7" fmla="*/ 2147483647 h 86"/>
                <a:gd name="T8" fmla="*/ 2147483647 w 68"/>
                <a:gd name="T9" fmla="*/ 0 h 86"/>
                <a:gd name="T10" fmla="*/ 2147483647 w 68"/>
                <a:gd name="T11" fmla="*/ 0 h 86"/>
                <a:gd name="T12" fmla="*/ 2147483647 w 68"/>
                <a:gd name="T13" fmla="*/ 2147483647 h 86"/>
                <a:gd name="T14" fmla="*/ 2147483647 w 68"/>
                <a:gd name="T15" fmla="*/ 2147483647 h 86"/>
                <a:gd name="T16" fmla="*/ 2147483647 w 68"/>
                <a:gd name="T17" fmla="*/ 2147483647 h 86"/>
                <a:gd name="T18" fmla="*/ 2147483647 w 68"/>
                <a:gd name="T19" fmla="*/ 2147483647 h 86"/>
                <a:gd name="T20" fmla="*/ 0 w 68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86"/>
                <a:gd name="T35" fmla="*/ 68 w 6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86">
                  <a:moveTo>
                    <a:pt x="0" y="8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53" y="58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68" y="86"/>
                  </a:lnTo>
                  <a:lnTo>
                    <a:pt x="51" y="86"/>
                  </a:lnTo>
                  <a:lnTo>
                    <a:pt x="16" y="28"/>
                  </a:lnTo>
                  <a:lnTo>
                    <a:pt x="1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7" name="Freeform 223"/>
            <p:cNvSpPr>
              <a:spLocks noEditPoints="1"/>
            </p:cNvSpPr>
            <p:nvPr/>
          </p:nvSpPr>
          <p:spPr bwMode="auto">
            <a:xfrm>
              <a:off x="5710238" y="3886200"/>
              <a:ext cx="30162" cy="119063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3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8" name="Freeform 224"/>
            <p:cNvSpPr>
              <a:spLocks/>
            </p:cNvSpPr>
            <p:nvPr/>
          </p:nvSpPr>
          <p:spPr bwMode="auto">
            <a:xfrm>
              <a:off x="5781675" y="3906838"/>
              <a:ext cx="84138" cy="109537"/>
            </a:xfrm>
            <a:custGeom>
              <a:avLst/>
              <a:gdLst>
                <a:gd name="T0" fmla="*/ 2147483647 w 44"/>
                <a:gd name="T1" fmla="*/ 2147483647 h 58"/>
                <a:gd name="T2" fmla="*/ 0 w 44"/>
                <a:gd name="T3" fmla="*/ 2147483647 h 58"/>
                <a:gd name="T4" fmla="*/ 2147483647 w 44"/>
                <a:gd name="T5" fmla="*/ 2147483647 h 58"/>
                <a:gd name="T6" fmla="*/ 2147483647 w 44"/>
                <a:gd name="T7" fmla="*/ 2147483647 h 58"/>
                <a:gd name="T8" fmla="*/ 2147483647 w 44"/>
                <a:gd name="T9" fmla="*/ 0 h 58"/>
                <a:gd name="T10" fmla="*/ 2147483647 w 44"/>
                <a:gd name="T11" fmla="*/ 2147483647 h 58"/>
                <a:gd name="T12" fmla="*/ 2147483647 w 44"/>
                <a:gd name="T13" fmla="*/ 2147483647 h 58"/>
                <a:gd name="T14" fmla="*/ 2147483647 w 44"/>
                <a:gd name="T15" fmla="*/ 2147483647 h 58"/>
                <a:gd name="T16" fmla="*/ 2147483647 w 44"/>
                <a:gd name="T17" fmla="*/ 2147483647 h 58"/>
                <a:gd name="T18" fmla="*/ 2147483647 w 44"/>
                <a:gd name="T19" fmla="*/ 2147483647 h 58"/>
                <a:gd name="T20" fmla="*/ 2147483647 w 44"/>
                <a:gd name="T21" fmla="*/ 2147483647 h 58"/>
                <a:gd name="T22" fmla="*/ 2147483647 w 44"/>
                <a:gd name="T23" fmla="*/ 2147483647 h 58"/>
                <a:gd name="T24" fmla="*/ 2147483647 w 44"/>
                <a:gd name="T25" fmla="*/ 2147483647 h 58"/>
                <a:gd name="T26" fmla="*/ 2147483647 w 44"/>
                <a:gd name="T27" fmla="*/ 2147483647 h 58"/>
                <a:gd name="T28" fmla="*/ 2147483647 w 44"/>
                <a:gd name="T29" fmla="*/ 2147483647 h 58"/>
                <a:gd name="T30" fmla="*/ 2147483647 w 44"/>
                <a:gd name="T31" fmla="*/ 2147483647 h 58"/>
                <a:gd name="T32" fmla="*/ 2147483647 w 44"/>
                <a:gd name="T33" fmla="*/ 2147483647 h 58"/>
                <a:gd name="T34" fmla="*/ 2147483647 w 44"/>
                <a:gd name="T35" fmla="*/ 2147483647 h 58"/>
                <a:gd name="T36" fmla="*/ 2147483647 w 44"/>
                <a:gd name="T37" fmla="*/ 2147483647 h 58"/>
                <a:gd name="T38" fmla="*/ 2147483647 w 44"/>
                <a:gd name="T39" fmla="*/ 2147483647 h 58"/>
                <a:gd name="T40" fmla="*/ 2147483647 w 44"/>
                <a:gd name="T41" fmla="*/ 2147483647 h 58"/>
                <a:gd name="T42" fmla="*/ 2147483647 w 44"/>
                <a:gd name="T43" fmla="*/ 2147483647 h 58"/>
                <a:gd name="T44" fmla="*/ 2147483647 w 44"/>
                <a:gd name="T45" fmla="*/ 2147483647 h 58"/>
                <a:gd name="T46" fmla="*/ 2147483647 w 44"/>
                <a:gd name="T47" fmla="*/ 2147483647 h 58"/>
                <a:gd name="T48" fmla="*/ 2147483647 w 44"/>
                <a:gd name="T49" fmla="*/ 2147483647 h 58"/>
                <a:gd name="T50" fmla="*/ 2147483647 w 44"/>
                <a:gd name="T51" fmla="*/ 2147483647 h 58"/>
                <a:gd name="T52" fmla="*/ 2147483647 w 44"/>
                <a:gd name="T53" fmla="*/ 2147483647 h 58"/>
                <a:gd name="T54" fmla="*/ 2147483647 w 44"/>
                <a:gd name="T55" fmla="*/ 2147483647 h 58"/>
                <a:gd name="T56" fmla="*/ 2147483647 w 44"/>
                <a:gd name="T57" fmla="*/ 2147483647 h 58"/>
                <a:gd name="T58" fmla="*/ 2147483647 w 44"/>
                <a:gd name="T59" fmla="*/ 2147483647 h 58"/>
                <a:gd name="T60" fmla="*/ 2147483647 w 44"/>
                <a:gd name="T61" fmla="*/ 2147483647 h 58"/>
                <a:gd name="T62" fmla="*/ 2147483647 w 44"/>
                <a:gd name="T63" fmla="*/ 2147483647 h 58"/>
                <a:gd name="T64" fmla="*/ 2147483647 w 44"/>
                <a:gd name="T65" fmla="*/ 2147483647 h 58"/>
                <a:gd name="T66" fmla="*/ 2147483647 w 44"/>
                <a:gd name="T67" fmla="*/ 2147483647 h 58"/>
                <a:gd name="T68" fmla="*/ 2147483647 w 44"/>
                <a:gd name="T69" fmla="*/ 2147483647 h 58"/>
                <a:gd name="T70" fmla="*/ 2147483647 w 44"/>
                <a:gd name="T71" fmla="*/ 2147483647 h 58"/>
                <a:gd name="T72" fmla="*/ 2147483647 w 44"/>
                <a:gd name="T73" fmla="*/ 2147483647 h 58"/>
                <a:gd name="T74" fmla="*/ 2147483647 w 44"/>
                <a:gd name="T75" fmla="*/ 2147483647 h 58"/>
                <a:gd name="T76" fmla="*/ 2147483647 w 44"/>
                <a:gd name="T77" fmla="*/ 2147483647 h 58"/>
                <a:gd name="T78" fmla="*/ 0 w 44"/>
                <a:gd name="T79" fmla="*/ 2147483647 h 58"/>
                <a:gd name="T80" fmla="*/ 0 w 44"/>
                <a:gd name="T81" fmla="*/ 2147483647 h 58"/>
                <a:gd name="T82" fmla="*/ 2147483647 w 44"/>
                <a:gd name="T83" fmla="*/ 2147483647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58"/>
                <a:gd name="T128" fmla="*/ 44 w 44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58">
                  <a:moveTo>
                    <a:pt x="14" y="28"/>
                  </a:moveTo>
                  <a:lnTo>
                    <a:pt x="7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5"/>
                  </a:lnTo>
                  <a:lnTo>
                    <a:pt x="9" y="3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1" y="42"/>
                  </a:lnTo>
                  <a:lnTo>
                    <a:pt x="13" y="47"/>
                  </a:lnTo>
                  <a:lnTo>
                    <a:pt x="14" y="51"/>
                  </a:lnTo>
                  <a:lnTo>
                    <a:pt x="18" y="54"/>
                  </a:lnTo>
                  <a:lnTo>
                    <a:pt x="23" y="54"/>
                  </a:lnTo>
                  <a:lnTo>
                    <a:pt x="27" y="54"/>
                  </a:lnTo>
                  <a:lnTo>
                    <a:pt x="30" y="52"/>
                  </a:lnTo>
                  <a:lnTo>
                    <a:pt x="32" y="49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4" y="49"/>
                  </a:lnTo>
                  <a:lnTo>
                    <a:pt x="41" y="52"/>
                  </a:lnTo>
                  <a:lnTo>
                    <a:pt x="35" y="56"/>
                  </a:lnTo>
                  <a:lnTo>
                    <a:pt x="30" y="58"/>
                  </a:lnTo>
                  <a:lnTo>
                    <a:pt x="23" y="58"/>
                  </a:lnTo>
                  <a:lnTo>
                    <a:pt x="16" y="58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5"/>
                  </a:lnTo>
                  <a:lnTo>
                    <a:pt x="7" y="30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29" name="Freeform 225"/>
            <p:cNvSpPr>
              <a:spLocks/>
            </p:cNvSpPr>
            <p:nvPr/>
          </p:nvSpPr>
          <p:spPr bwMode="auto">
            <a:xfrm>
              <a:off x="6121400" y="1951038"/>
              <a:ext cx="115888" cy="112712"/>
            </a:xfrm>
            <a:custGeom>
              <a:avLst/>
              <a:gdLst>
                <a:gd name="T0" fmla="*/ 2147483647 w 61"/>
                <a:gd name="T1" fmla="*/ 2147483647 h 59"/>
                <a:gd name="T2" fmla="*/ 2147483647 w 61"/>
                <a:gd name="T3" fmla="*/ 2147483647 h 59"/>
                <a:gd name="T4" fmla="*/ 0 w 61"/>
                <a:gd name="T5" fmla="*/ 2147483647 h 59"/>
                <a:gd name="T6" fmla="*/ 0 w 61"/>
                <a:gd name="T7" fmla="*/ 2147483647 h 59"/>
                <a:gd name="T8" fmla="*/ 2147483647 w 61"/>
                <a:gd name="T9" fmla="*/ 2147483647 h 59"/>
                <a:gd name="T10" fmla="*/ 2147483647 w 61"/>
                <a:gd name="T11" fmla="*/ 0 h 59"/>
                <a:gd name="T12" fmla="*/ 2147483647 w 61"/>
                <a:gd name="T13" fmla="*/ 0 h 59"/>
                <a:gd name="T14" fmla="*/ 2147483647 w 61"/>
                <a:gd name="T15" fmla="*/ 2147483647 h 59"/>
                <a:gd name="T16" fmla="*/ 2147483647 w 61"/>
                <a:gd name="T17" fmla="*/ 2147483647 h 59"/>
                <a:gd name="T18" fmla="*/ 2147483647 w 61"/>
                <a:gd name="T19" fmla="*/ 2147483647 h 59"/>
                <a:gd name="T20" fmla="*/ 2147483647 w 61"/>
                <a:gd name="T21" fmla="*/ 2147483647 h 59"/>
                <a:gd name="T22" fmla="*/ 2147483647 w 61"/>
                <a:gd name="T23" fmla="*/ 2147483647 h 59"/>
                <a:gd name="T24" fmla="*/ 2147483647 w 61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59"/>
                <a:gd name="T41" fmla="*/ 61 w 61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59">
                  <a:moveTo>
                    <a:pt x="23" y="59"/>
                  </a:moveTo>
                  <a:lnTo>
                    <a:pt x="23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1" y="21"/>
                  </a:lnTo>
                  <a:lnTo>
                    <a:pt x="61" y="37"/>
                  </a:lnTo>
                  <a:lnTo>
                    <a:pt x="38" y="37"/>
                  </a:lnTo>
                  <a:lnTo>
                    <a:pt x="38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0" name="Freeform 226"/>
            <p:cNvSpPr>
              <a:spLocks/>
            </p:cNvSpPr>
            <p:nvPr/>
          </p:nvSpPr>
          <p:spPr bwMode="auto">
            <a:xfrm>
              <a:off x="6261100" y="1924050"/>
              <a:ext cx="134938" cy="163513"/>
            </a:xfrm>
            <a:custGeom>
              <a:avLst/>
              <a:gdLst>
                <a:gd name="T0" fmla="*/ 0 w 71"/>
                <a:gd name="T1" fmla="*/ 2147483647 h 86"/>
                <a:gd name="T2" fmla="*/ 0 w 71"/>
                <a:gd name="T3" fmla="*/ 0 h 86"/>
                <a:gd name="T4" fmla="*/ 2147483647 w 71"/>
                <a:gd name="T5" fmla="*/ 0 h 86"/>
                <a:gd name="T6" fmla="*/ 2147483647 w 71"/>
                <a:gd name="T7" fmla="*/ 2147483647 h 86"/>
                <a:gd name="T8" fmla="*/ 2147483647 w 71"/>
                <a:gd name="T9" fmla="*/ 0 h 86"/>
                <a:gd name="T10" fmla="*/ 2147483647 w 71"/>
                <a:gd name="T11" fmla="*/ 0 h 86"/>
                <a:gd name="T12" fmla="*/ 2147483647 w 71"/>
                <a:gd name="T13" fmla="*/ 2147483647 h 86"/>
                <a:gd name="T14" fmla="*/ 2147483647 w 71"/>
                <a:gd name="T15" fmla="*/ 2147483647 h 86"/>
                <a:gd name="T16" fmla="*/ 2147483647 w 71"/>
                <a:gd name="T17" fmla="*/ 2147483647 h 86"/>
                <a:gd name="T18" fmla="*/ 2147483647 w 71"/>
                <a:gd name="T19" fmla="*/ 2147483647 h 86"/>
                <a:gd name="T20" fmla="*/ 0 w 71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86"/>
                <a:gd name="T35" fmla="*/ 71 w 71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86">
                  <a:moveTo>
                    <a:pt x="0" y="8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53" y="58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71" y="86"/>
                  </a:lnTo>
                  <a:lnTo>
                    <a:pt x="53" y="86"/>
                  </a:lnTo>
                  <a:lnTo>
                    <a:pt x="18" y="28"/>
                  </a:lnTo>
                  <a:lnTo>
                    <a:pt x="18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1" name="Freeform 227"/>
            <p:cNvSpPr>
              <a:spLocks noEditPoints="1"/>
            </p:cNvSpPr>
            <p:nvPr/>
          </p:nvSpPr>
          <p:spPr bwMode="auto">
            <a:xfrm>
              <a:off x="6430963" y="1968500"/>
              <a:ext cx="30162" cy="119063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close/>
                  <a:moveTo>
                    <a:pt x="0" y="63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2" name="Freeform 228"/>
            <p:cNvSpPr>
              <a:spLocks/>
            </p:cNvSpPr>
            <p:nvPr/>
          </p:nvSpPr>
          <p:spPr bwMode="auto">
            <a:xfrm>
              <a:off x="6524625" y="2000250"/>
              <a:ext cx="82550" cy="111125"/>
            </a:xfrm>
            <a:custGeom>
              <a:avLst/>
              <a:gdLst>
                <a:gd name="T0" fmla="*/ 2147483647 w 44"/>
                <a:gd name="T1" fmla="*/ 2147483647 h 58"/>
                <a:gd name="T2" fmla="*/ 0 w 44"/>
                <a:gd name="T3" fmla="*/ 2147483647 h 58"/>
                <a:gd name="T4" fmla="*/ 2147483647 w 44"/>
                <a:gd name="T5" fmla="*/ 2147483647 h 58"/>
                <a:gd name="T6" fmla="*/ 2147483647 w 44"/>
                <a:gd name="T7" fmla="*/ 2147483647 h 58"/>
                <a:gd name="T8" fmla="*/ 2147483647 w 44"/>
                <a:gd name="T9" fmla="*/ 0 h 58"/>
                <a:gd name="T10" fmla="*/ 2147483647 w 44"/>
                <a:gd name="T11" fmla="*/ 2147483647 h 58"/>
                <a:gd name="T12" fmla="*/ 2147483647 w 44"/>
                <a:gd name="T13" fmla="*/ 2147483647 h 58"/>
                <a:gd name="T14" fmla="*/ 2147483647 w 44"/>
                <a:gd name="T15" fmla="*/ 2147483647 h 58"/>
                <a:gd name="T16" fmla="*/ 2147483647 w 44"/>
                <a:gd name="T17" fmla="*/ 2147483647 h 58"/>
                <a:gd name="T18" fmla="*/ 2147483647 w 44"/>
                <a:gd name="T19" fmla="*/ 2147483647 h 58"/>
                <a:gd name="T20" fmla="*/ 2147483647 w 44"/>
                <a:gd name="T21" fmla="*/ 2147483647 h 58"/>
                <a:gd name="T22" fmla="*/ 2147483647 w 44"/>
                <a:gd name="T23" fmla="*/ 2147483647 h 58"/>
                <a:gd name="T24" fmla="*/ 2147483647 w 44"/>
                <a:gd name="T25" fmla="*/ 2147483647 h 58"/>
                <a:gd name="T26" fmla="*/ 2147483647 w 44"/>
                <a:gd name="T27" fmla="*/ 2147483647 h 58"/>
                <a:gd name="T28" fmla="*/ 2147483647 w 44"/>
                <a:gd name="T29" fmla="*/ 2147483647 h 58"/>
                <a:gd name="T30" fmla="*/ 2147483647 w 44"/>
                <a:gd name="T31" fmla="*/ 2147483647 h 58"/>
                <a:gd name="T32" fmla="*/ 2147483647 w 44"/>
                <a:gd name="T33" fmla="*/ 2147483647 h 58"/>
                <a:gd name="T34" fmla="*/ 2147483647 w 44"/>
                <a:gd name="T35" fmla="*/ 2147483647 h 58"/>
                <a:gd name="T36" fmla="*/ 2147483647 w 44"/>
                <a:gd name="T37" fmla="*/ 2147483647 h 58"/>
                <a:gd name="T38" fmla="*/ 2147483647 w 44"/>
                <a:gd name="T39" fmla="*/ 2147483647 h 58"/>
                <a:gd name="T40" fmla="*/ 2147483647 w 44"/>
                <a:gd name="T41" fmla="*/ 2147483647 h 58"/>
                <a:gd name="T42" fmla="*/ 2147483647 w 44"/>
                <a:gd name="T43" fmla="*/ 2147483647 h 58"/>
                <a:gd name="T44" fmla="*/ 2147483647 w 44"/>
                <a:gd name="T45" fmla="*/ 2147483647 h 58"/>
                <a:gd name="T46" fmla="*/ 2147483647 w 44"/>
                <a:gd name="T47" fmla="*/ 2147483647 h 58"/>
                <a:gd name="T48" fmla="*/ 2147483647 w 44"/>
                <a:gd name="T49" fmla="*/ 2147483647 h 58"/>
                <a:gd name="T50" fmla="*/ 2147483647 w 44"/>
                <a:gd name="T51" fmla="*/ 2147483647 h 58"/>
                <a:gd name="T52" fmla="*/ 2147483647 w 44"/>
                <a:gd name="T53" fmla="*/ 2147483647 h 58"/>
                <a:gd name="T54" fmla="*/ 2147483647 w 44"/>
                <a:gd name="T55" fmla="*/ 2147483647 h 58"/>
                <a:gd name="T56" fmla="*/ 2147483647 w 44"/>
                <a:gd name="T57" fmla="*/ 2147483647 h 58"/>
                <a:gd name="T58" fmla="*/ 2147483647 w 44"/>
                <a:gd name="T59" fmla="*/ 2147483647 h 58"/>
                <a:gd name="T60" fmla="*/ 2147483647 w 44"/>
                <a:gd name="T61" fmla="*/ 2147483647 h 58"/>
                <a:gd name="T62" fmla="*/ 2147483647 w 44"/>
                <a:gd name="T63" fmla="*/ 2147483647 h 58"/>
                <a:gd name="T64" fmla="*/ 2147483647 w 44"/>
                <a:gd name="T65" fmla="*/ 2147483647 h 58"/>
                <a:gd name="T66" fmla="*/ 2147483647 w 44"/>
                <a:gd name="T67" fmla="*/ 2147483647 h 58"/>
                <a:gd name="T68" fmla="*/ 2147483647 w 44"/>
                <a:gd name="T69" fmla="*/ 2147483647 h 58"/>
                <a:gd name="T70" fmla="*/ 2147483647 w 44"/>
                <a:gd name="T71" fmla="*/ 2147483647 h 58"/>
                <a:gd name="T72" fmla="*/ 2147483647 w 44"/>
                <a:gd name="T73" fmla="*/ 2147483647 h 58"/>
                <a:gd name="T74" fmla="*/ 2147483647 w 44"/>
                <a:gd name="T75" fmla="*/ 2147483647 h 58"/>
                <a:gd name="T76" fmla="*/ 2147483647 w 44"/>
                <a:gd name="T77" fmla="*/ 2147483647 h 58"/>
                <a:gd name="T78" fmla="*/ 0 w 44"/>
                <a:gd name="T79" fmla="*/ 2147483647 h 58"/>
                <a:gd name="T80" fmla="*/ 0 w 44"/>
                <a:gd name="T81" fmla="*/ 2147483647 h 58"/>
                <a:gd name="T82" fmla="*/ 2147483647 w 44"/>
                <a:gd name="T83" fmla="*/ 2147483647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58"/>
                <a:gd name="T128" fmla="*/ 44 w 44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58">
                  <a:moveTo>
                    <a:pt x="14" y="26"/>
                  </a:moveTo>
                  <a:lnTo>
                    <a:pt x="7" y="23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4" y="23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10" y="41"/>
                  </a:lnTo>
                  <a:lnTo>
                    <a:pt x="12" y="46"/>
                  </a:lnTo>
                  <a:lnTo>
                    <a:pt x="14" y="49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1"/>
                  </a:lnTo>
                  <a:lnTo>
                    <a:pt x="31" y="49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5" y="41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9"/>
                  </a:lnTo>
                  <a:lnTo>
                    <a:pt x="40" y="53"/>
                  </a:lnTo>
                  <a:lnTo>
                    <a:pt x="35" y="55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56"/>
                  </a:lnTo>
                  <a:lnTo>
                    <a:pt x="10" y="55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7" y="3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3" name="Freeform 229"/>
            <p:cNvSpPr>
              <a:spLocks noEditPoints="1"/>
            </p:cNvSpPr>
            <p:nvPr/>
          </p:nvSpPr>
          <p:spPr bwMode="auto">
            <a:xfrm>
              <a:off x="4860925" y="2720975"/>
              <a:ext cx="111125" cy="120650"/>
            </a:xfrm>
            <a:custGeom>
              <a:avLst/>
              <a:gdLst>
                <a:gd name="T0" fmla="*/ 2147483647 w 58"/>
                <a:gd name="T1" fmla="*/ 2147483647 h 64"/>
                <a:gd name="T2" fmla="*/ 2147483647 w 58"/>
                <a:gd name="T3" fmla="*/ 2147483647 h 64"/>
                <a:gd name="T4" fmla="*/ 2147483647 w 58"/>
                <a:gd name="T5" fmla="*/ 2147483647 h 64"/>
                <a:gd name="T6" fmla="*/ 2147483647 w 58"/>
                <a:gd name="T7" fmla="*/ 2147483647 h 64"/>
                <a:gd name="T8" fmla="*/ 2147483647 w 58"/>
                <a:gd name="T9" fmla="*/ 2147483647 h 64"/>
                <a:gd name="T10" fmla="*/ 2147483647 w 58"/>
                <a:gd name="T11" fmla="*/ 2147483647 h 64"/>
                <a:gd name="T12" fmla="*/ 2147483647 w 58"/>
                <a:gd name="T13" fmla="*/ 2147483647 h 64"/>
                <a:gd name="T14" fmla="*/ 2147483647 w 58"/>
                <a:gd name="T15" fmla="*/ 2147483647 h 64"/>
                <a:gd name="T16" fmla="*/ 2147483647 w 58"/>
                <a:gd name="T17" fmla="*/ 2147483647 h 64"/>
                <a:gd name="T18" fmla="*/ 2147483647 w 58"/>
                <a:gd name="T19" fmla="*/ 2147483647 h 64"/>
                <a:gd name="T20" fmla="*/ 2147483647 w 58"/>
                <a:gd name="T21" fmla="*/ 2147483647 h 64"/>
                <a:gd name="T22" fmla="*/ 2147483647 w 58"/>
                <a:gd name="T23" fmla="*/ 2147483647 h 64"/>
                <a:gd name="T24" fmla="*/ 2147483647 w 58"/>
                <a:gd name="T25" fmla="*/ 2147483647 h 64"/>
                <a:gd name="T26" fmla="*/ 0 w 58"/>
                <a:gd name="T27" fmla="*/ 2147483647 h 64"/>
                <a:gd name="T28" fmla="*/ 0 w 58"/>
                <a:gd name="T29" fmla="*/ 2147483647 h 64"/>
                <a:gd name="T30" fmla="*/ 0 w 58"/>
                <a:gd name="T31" fmla="*/ 2147483647 h 64"/>
                <a:gd name="T32" fmla="*/ 2147483647 w 58"/>
                <a:gd name="T33" fmla="*/ 2147483647 h 64"/>
                <a:gd name="T34" fmla="*/ 2147483647 w 58"/>
                <a:gd name="T35" fmla="*/ 2147483647 h 64"/>
                <a:gd name="T36" fmla="*/ 2147483647 w 58"/>
                <a:gd name="T37" fmla="*/ 2147483647 h 64"/>
                <a:gd name="T38" fmla="*/ 2147483647 w 58"/>
                <a:gd name="T39" fmla="*/ 0 h 64"/>
                <a:gd name="T40" fmla="*/ 2147483647 w 58"/>
                <a:gd name="T41" fmla="*/ 0 h 64"/>
                <a:gd name="T42" fmla="*/ 2147483647 w 58"/>
                <a:gd name="T43" fmla="*/ 0 h 64"/>
                <a:gd name="T44" fmla="*/ 2147483647 w 58"/>
                <a:gd name="T45" fmla="*/ 2147483647 h 64"/>
                <a:gd name="T46" fmla="*/ 2147483647 w 58"/>
                <a:gd name="T47" fmla="*/ 2147483647 h 64"/>
                <a:gd name="T48" fmla="*/ 2147483647 w 58"/>
                <a:gd name="T49" fmla="*/ 2147483647 h 64"/>
                <a:gd name="T50" fmla="*/ 2147483647 w 58"/>
                <a:gd name="T51" fmla="*/ 2147483647 h 64"/>
                <a:gd name="T52" fmla="*/ 2147483647 w 58"/>
                <a:gd name="T53" fmla="*/ 2147483647 h 64"/>
                <a:gd name="T54" fmla="*/ 2147483647 w 58"/>
                <a:gd name="T55" fmla="*/ 2147483647 h 64"/>
                <a:gd name="T56" fmla="*/ 2147483647 w 58"/>
                <a:gd name="T57" fmla="*/ 2147483647 h 64"/>
                <a:gd name="T58" fmla="*/ 2147483647 w 58"/>
                <a:gd name="T59" fmla="*/ 2147483647 h 64"/>
                <a:gd name="T60" fmla="*/ 2147483647 w 58"/>
                <a:gd name="T61" fmla="*/ 2147483647 h 64"/>
                <a:gd name="T62" fmla="*/ 2147483647 w 58"/>
                <a:gd name="T63" fmla="*/ 2147483647 h 64"/>
                <a:gd name="T64" fmla="*/ 2147483647 w 58"/>
                <a:gd name="T65" fmla="*/ 2147483647 h 64"/>
                <a:gd name="T66" fmla="*/ 2147483647 w 58"/>
                <a:gd name="T67" fmla="*/ 2147483647 h 64"/>
                <a:gd name="T68" fmla="*/ 2147483647 w 58"/>
                <a:gd name="T69" fmla="*/ 2147483647 h 64"/>
                <a:gd name="T70" fmla="*/ 2147483647 w 58"/>
                <a:gd name="T71" fmla="*/ 2147483647 h 64"/>
                <a:gd name="T72" fmla="*/ 2147483647 w 58"/>
                <a:gd name="T73" fmla="*/ 2147483647 h 64"/>
                <a:gd name="T74" fmla="*/ 2147483647 w 58"/>
                <a:gd name="T75" fmla="*/ 2147483647 h 64"/>
                <a:gd name="T76" fmla="*/ 2147483647 w 58"/>
                <a:gd name="T77" fmla="*/ 2147483647 h 64"/>
                <a:gd name="T78" fmla="*/ 2147483647 w 58"/>
                <a:gd name="T79" fmla="*/ 2147483647 h 64"/>
                <a:gd name="T80" fmla="*/ 2147483647 w 58"/>
                <a:gd name="T81" fmla="*/ 2147483647 h 64"/>
                <a:gd name="T82" fmla="*/ 2147483647 w 58"/>
                <a:gd name="T83" fmla="*/ 2147483647 h 64"/>
                <a:gd name="T84" fmla="*/ 2147483647 w 58"/>
                <a:gd name="T85" fmla="*/ 2147483647 h 64"/>
                <a:gd name="T86" fmla="*/ 2147483647 w 58"/>
                <a:gd name="T87" fmla="*/ 2147483647 h 64"/>
                <a:gd name="T88" fmla="*/ 2147483647 w 58"/>
                <a:gd name="T89" fmla="*/ 2147483647 h 64"/>
                <a:gd name="T90" fmla="*/ 2147483647 w 58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4"/>
                <a:gd name="T140" fmla="*/ 58 w 58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4">
                  <a:moveTo>
                    <a:pt x="40" y="43"/>
                  </a:moveTo>
                  <a:lnTo>
                    <a:pt x="56" y="45"/>
                  </a:lnTo>
                  <a:lnTo>
                    <a:pt x="54" y="50"/>
                  </a:lnTo>
                  <a:lnTo>
                    <a:pt x="51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5" y="64"/>
                  </a:lnTo>
                  <a:lnTo>
                    <a:pt x="30" y="64"/>
                  </a:lnTo>
                  <a:lnTo>
                    <a:pt x="21" y="63"/>
                  </a:lnTo>
                  <a:lnTo>
                    <a:pt x="16" y="61"/>
                  </a:lnTo>
                  <a:lnTo>
                    <a:pt x="11" y="57"/>
                  </a:lnTo>
                  <a:lnTo>
                    <a:pt x="5" y="54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51" y="8"/>
                  </a:lnTo>
                  <a:lnTo>
                    <a:pt x="56" y="21"/>
                  </a:lnTo>
                  <a:lnTo>
                    <a:pt x="58" y="36"/>
                  </a:lnTo>
                  <a:lnTo>
                    <a:pt x="16" y="36"/>
                  </a:lnTo>
                  <a:lnTo>
                    <a:pt x="16" y="43"/>
                  </a:lnTo>
                  <a:lnTo>
                    <a:pt x="19" y="47"/>
                  </a:lnTo>
                  <a:lnTo>
                    <a:pt x="25" y="50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39" y="47"/>
                  </a:lnTo>
                  <a:lnTo>
                    <a:pt x="40" y="43"/>
                  </a:lnTo>
                  <a:close/>
                  <a:moveTo>
                    <a:pt x="42" y="26"/>
                  </a:moveTo>
                  <a:lnTo>
                    <a:pt x="40" y="22"/>
                  </a:lnTo>
                  <a:lnTo>
                    <a:pt x="40" y="19"/>
                  </a:lnTo>
                  <a:lnTo>
                    <a:pt x="37" y="15"/>
                  </a:lnTo>
                  <a:lnTo>
                    <a:pt x="33" y="14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4" name="Freeform 230"/>
            <p:cNvSpPr>
              <a:spLocks/>
            </p:cNvSpPr>
            <p:nvPr/>
          </p:nvSpPr>
          <p:spPr bwMode="auto">
            <a:xfrm>
              <a:off x="1365250" y="2151063"/>
              <a:ext cx="1527175" cy="61912"/>
            </a:xfrm>
            <a:custGeom>
              <a:avLst/>
              <a:gdLst>
                <a:gd name="T0" fmla="*/ 0 w 804"/>
                <a:gd name="T1" fmla="*/ 2147483647 h 33"/>
                <a:gd name="T2" fmla="*/ 0 w 804"/>
                <a:gd name="T3" fmla="*/ 2147483647 h 33"/>
                <a:gd name="T4" fmla="*/ 2147483647 w 804"/>
                <a:gd name="T5" fmla="*/ 2147483647 h 33"/>
                <a:gd name="T6" fmla="*/ 2147483647 w 804"/>
                <a:gd name="T7" fmla="*/ 2147483647 h 33"/>
                <a:gd name="T8" fmla="*/ 2147483647 w 804"/>
                <a:gd name="T9" fmla="*/ 2147483647 h 33"/>
                <a:gd name="T10" fmla="*/ 2147483647 w 804"/>
                <a:gd name="T11" fmla="*/ 2147483647 h 33"/>
                <a:gd name="T12" fmla="*/ 2147483647 w 804"/>
                <a:gd name="T13" fmla="*/ 2147483647 h 33"/>
                <a:gd name="T14" fmla="*/ 2147483647 w 804"/>
                <a:gd name="T15" fmla="*/ 2147483647 h 33"/>
                <a:gd name="T16" fmla="*/ 2147483647 w 804"/>
                <a:gd name="T17" fmla="*/ 2147483647 h 33"/>
                <a:gd name="T18" fmla="*/ 2147483647 w 804"/>
                <a:gd name="T19" fmla="*/ 2147483647 h 33"/>
                <a:gd name="T20" fmla="*/ 2147483647 w 804"/>
                <a:gd name="T21" fmla="*/ 2147483647 h 33"/>
                <a:gd name="T22" fmla="*/ 2147483647 w 804"/>
                <a:gd name="T23" fmla="*/ 2147483647 h 33"/>
                <a:gd name="T24" fmla="*/ 2147483647 w 804"/>
                <a:gd name="T25" fmla="*/ 2147483647 h 33"/>
                <a:gd name="T26" fmla="*/ 2147483647 w 804"/>
                <a:gd name="T27" fmla="*/ 0 h 33"/>
                <a:gd name="T28" fmla="*/ 2147483647 w 804"/>
                <a:gd name="T29" fmla="*/ 0 h 33"/>
                <a:gd name="T30" fmla="*/ 2147483647 w 804"/>
                <a:gd name="T31" fmla="*/ 2147483647 h 33"/>
                <a:gd name="T32" fmla="*/ 2147483647 w 804"/>
                <a:gd name="T33" fmla="*/ 2147483647 h 33"/>
                <a:gd name="T34" fmla="*/ 2147483647 w 804"/>
                <a:gd name="T35" fmla="*/ 2147483647 h 33"/>
                <a:gd name="T36" fmla="*/ 2147483647 w 804"/>
                <a:gd name="T37" fmla="*/ 2147483647 h 33"/>
                <a:gd name="T38" fmla="*/ 2147483647 w 804"/>
                <a:gd name="T39" fmla="*/ 2147483647 h 33"/>
                <a:gd name="T40" fmla="*/ 2147483647 w 804"/>
                <a:gd name="T41" fmla="*/ 2147483647 h 33"/>
                <a:gd name="T42" fmla="*/ 2147483647 w 804"/>
                <a:gd name="T43" fmla="*/ 2147483647 h 33"/>
                <a:gd name="T44" fmla="*/ 2147483647 w 804"/>
                <a:gd name="T45" fmla="*/ 2147483647 h 33"/>
                <a:gd name="T46" fmla="*/ 2147483647 w 804"/>
                <a:gd name="T47" fmla="*/ 2147483647 h 33"/>
                <a:gd name="T48" fmla="*/ 2147483647 w 804"/>
                <a:gd name="T49" fmla="*/ 2147483647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4"/>
                <a:gd name="T76" fmla="*/ 0 h 33"/>
                <a:gd name="T77" fmla="*/ 804 w 804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4" h="33">
                  <a:moveTo>
                    <a:pt x="0" y="33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7" y="32"/>
                  </a:lnTo>
                  <a:lnTo>
                    <a:pt x="16" y="32"/>
                  </a:lnTo>
                  <a:lnTo>
                    <a:pt x="32" y="30"/>
                  </a:lnTo>
                  <a:lnTo>
                    <a:pt x="55" y="28"/>
                  </a:lnTo>
                  <a:lnTo>
                    <a:pt x="88" y="25"/>
                  </a:lnTo>
                  <a:lnTo>
                    <a:pt x="130" y="21"/>
                  </a:lnTo>
                  <a:lnTo>
                    <a:pt x="179" y="16"/>
                  </a:lnTo>
                  <a:lnTo>
                    <a:pt x="237" y="11"/>
                  </a:lnTo>
                  <a:lnTo>
                    <a:pt x="296" y="7"/>
                  </a:lnTo>
                  <a:lnTo>
                    <a:pt x="359" y="4"/>
                  </a:lnTo>
                  <a:lnTo>
                    <a:pt x="421" y="0"/>
                  </a:lnTo>
                  <a:lnTo>
                    <a:pt x="480" y="0"/>
                  </a:lnTo>
                  <a:lnTo>
                    <a:pt x="556" y="2"/>
                  </a:lnTo>
                  <a:lnTo>
                    <a:pt x="622" y="5"/>
                  </a:lnTo>
                  <a:lnTo>
                    <a:pt x="678" y="12"/>
                  </a:lnTo>
                  <a:lnTo>
                    <a:pt x="724" y="19"/>
                  </a:lnTo>
                  <a:lnTo>
                    <a:pt x="757" y="25"/>
                  </a:lnTo>
                  <a:lnTo>
                    <a:pt x="780" y="28"/>
                  </a:lnTo>
                  <a:lnTo>
                    <a:pt x="794" y="32"/>
                  </a:lnTo>
                  <a:lnTo>
                    <a:pt x="801" y="33"/>
                  </a:lnTo>
                  <a:lnTo>
                    <a:pt x="804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5" name="Freeform 231"/>
            <p:cNvSpPr>
              <a:spLocks/>
            </p:cNvSpPr>
            <p:nvPr/>
          </p:nvSpPr>
          <p:spPr bwMode="auto">
            <a:xfrm>
              <a:off x="2784475" y="2166938"/>
              <a:ext cx="107950" cy="53975"/>
            </a:xfrm>
            <a:custGeom>
              <a:avLst/>
              <a:gdLst>
                <a:gd name="T0" fmla="*/ 2147483647 w 57"/>
                <a:gd name="T1" fmla="*/ 0 h 28"/>
                <a:gd name="T2" fmla="*/ 2147483647 w 57"/>
                <a:gd name="T3" fmla="*/ 2147483647 h 28"/>
                <a:gd name="T4" fmla="*/ 0 w 57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5" y="0"/>
                  </a:moveTo>
                  <a:lnTo>
                    <a:pt x="57" y="2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6" name="Freeform 232"/>
            <p:cNvSpPr>
              <a:spLocks/>
            </p:cNvSpPr>
            <p:nvPr/>
          </p:nvSpPr>
          <p:spPr bwMode="auto">
            <a:xfrm>
              <a:off x="3125788" y="2146300"/>
              <a:ext cx="552450" cy="66675"/>
            </a:xfrm>
            <a:custGeom>
              <a:avLst/>
              <a:gdLst>
                <a:gd name="T0" fmla="*/ 0 w 291"/>
                <a:gd name="T1" fmla="*/ 2147483647 h 35"/>
                <a:gd name="T2" fmla="*/ 0 w 291"/>
                <a:gd name="T3" fmla="*/ 2147483647 h 35"/>
                <a:gd name="T4" fmla="*/ 0 w 291"/>
                <a:gd name="T5" fmla="*/ 2147483647 h 35"/>
                <a:gd name="T6" fmla="*/ 2147483647 w 291"/>
                <a:gd name="T7" fmla="*/ 2147483647 h 35"/>
                <a:gd name="T8" fmla="*/ 2147483647 w 291"/>
                <a:gd name="T9" fmla="*/ 2147483647 h 35"/>
                <a:gd name="T10" fmla="*/ 2147483647 w 291"/>
                <a:gd name="T11" fmla="*/ 2147483647 h 35"/>
                <a:gd name="T12" fmla="*/ 2147483647 w 291"/>
                <a:gd name="T13" fmla="*/ 2147483647 h 35"/>
                <a:gd name="T14" fmla="*/ 2147483647 w 291"/>
                <a:gd name="T15" fmla="*/ 2147483647 h 35"/>
                <a:gd name="T16" fmla="*/ 2147483647 w 291"/>
                <a:gd name="T17" fmla="*/ 2147483647 h 35"/>
                <a:gd name="T18" fmla="*/ 2147483647 w 291"/>
                <a:gd name="T19" fmla="*/ 2147483647 h 35"/>
                <a:gd name="T20" fmla="*/ 2147483647 w 291"/>
                <a:gd name="T21" fmla="*/ 2147483647 h 35"/>
                <a:gd name="T22" fmla="*/ 2147483647 w 291"/>
                <a:gd name="T23" fmla="*/ 2147483647 h 35"/>
                <a:gd name="T24" fmla="*/ 2147483647 w 291"/>
                <a:gd name="T25" fmla="*/ 0 h 35"/>
                <a:gd name="T26" fmla="*/ 2147483647 w 291"/>
                <a:gd name="T27" fmla="*/ 0 h 35"/>
                <a:gd name="T28" fmla="*/ 2147483647 w 291"/>
                <a:gd name="T29" fmla="*/ 2147483647 h 35"/>
                <a:gd name="T30" fmla="*/ 2147483647 w 291"/>
                <a:gd name="T31" fmla="*/ 2147483647 h 35"/>
                <a:gd name="T32" fmla="*/ 2147483647 w 291"/>
                <a:gd name="T33" fmla="*/ 2147483647 h 35"/>
                <a:gd name="T34" fmla="*/ 2147483647 w 291"/>
                <a:gd name="T35" fmla="*/ 2147483647 h 35"/>
                <a:gd name="T36" fmla="*/ 2147483647 w 291"/>
                <a:gd name="T37" fmla="*/ 2147483647 h 35"/>
                <a:gd name="T38" fmla="*/ 2147483647 w 291"/>
                <a:gd name="T39" fmla="*/ 2147483647 h 35"/>
                <a:gd name="T40" fmla="*/ 2147483647 w 291"/>
                <a:gd name="T41" fmla="*/ 2147483647 h 35"/>
                <a:gd name="T42" fmla="*/ 2147483647 w 291"/>
                <a:gd name="T43" fmla="*/ 2147483647 h 35"/>
                <a:gd name="T44" fmla="*/ 2147483647 w 291"/>
                <a:gd name="T45" fmla="*/ 2147483647 h 35"/>
                <a:gd name="T46" fmla="*/ 2147483647 w 291"/>
                <a:gd name="T47" fmla="*/ 2147483647 h 35"/>
                <a:gd name="T48" fmla="*/ 2147483647 w 291"/>
                <a:gd name="T49" fmla="*/ 2147483647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1"/>
                <a:gd name="T76" fmla="*/ 0 h 35"/>
                <a:gd name="T77" fmla="*/ 291 w 29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1" h="35">
                  <a:moveTo>
                    <a:pt x="0" y="35"/>
                  </a:moveTo>
                  <a:lnTo>
                    <a:pt x="0" y="35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10" y="32"/>
                  </a:lnTo>
                  <a:lnTo>
                    <a:pt x="16" y="30"/>
                  </a:lnTo>
                  <a:lnTo>
                    <a:pt x="23" y="27"/>
                  </a:lnTo>
                  <a:lnTo>
                    <a:pt x="44" y="20"/>
                  </a:lnTo>
                  <a:lnTo>
                    <a:pt x="70" y="11"/>
                  </a:lnTo>
                  <a:lnTo>
                    <a:pt x="103" y="4"/>
                  </a:lnTo>
                  <a:lnTo>
                    <a:pt x="138" y="0"/>
                  </a:lnTo>
                  <a:lnTo>
                    <a:pt x="175" y="0"/>
                  </a:lnTo>
                  <a:lnTo>
                    <a:pt x="210" y="6"/>
                  </a:lnTo>
                  <a:lnTo>
                    <a:pt x="240" y="11"/>
                  </a:lnTo>
                  <a:lnTo>
                    <a:pt x="264" y="18"/>
                  </a:lnTo>
                  <a:lnTo>
                    <a:pt x="273" y="20"/>
                  </a:lnTo>
                  <a:lnTo>
                    <a:pt x="280" y="21"/>
                  </a:lnTo>
                  <a:lnTo>
                    <a:pt x="284" y="23"/>
                  </a:lnTo>
                  <a:lnTo>
                    <a:pt x="287" y="23"/>
                  </a:lnTo>
                  <a:lnTo>
                    <a:pt x="289" y="23"/>
                  </a:lnTo>
                  <a:lnTo>
                    <a:pt x="291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7" name="Freeform 233"/>
            <p:cNvSpPr>
              <a:spLocks/>
            </p:cNvSpPr>
            <p:nvPr/>
          </p:nvSpPr>
          <p:spPr bwMode="auto">
            <a:xfrm>
              <a:off x="3568700" y="2141538"/>
              <a:ext cx="109538" cy="49212"/>
            </a:xfrm>
            <a:custGeom>
              <a:avLst/>
              <a:gdLst>
                <a:gd name="T0" fmla="*/ 2147483647 w 58"/>
                <a:gd name="T1" fmla="*/ 0 h 26"/>
                <a:gd name="T2" fmla="*/ 2147483647 w 58"/>
                <a:gd name="T3" fmla="*/ 2147483647 h 26"/>
                <a:gd name="T4" fmla="*/ 0 w 58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8"/>
                <a:gd name="T10" fmla="*/ 0 h 26"/>
                <a:gd name="T11" fmla="*/ 58 w 5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6">
                  <a:moveTo>
                    <a:pt x="7" y="0"/>
                  </a:moveTo>
                  <a:lnTo>
                    <a:pt x="58" y="26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8" name="Freeform 234"/>
            <p:cNvSpPr>
              <a:spLocks/>
            </p:cNvSpPr>
            <p:nvPr/>
          </p:nvSpPr>
          <p:spPr bwMode="auto">
            <a:xfrm>
              <a:off x="3910013" y="2114550"/>
              <a:ext cx="1560512" cy="88900"/>
            </a:xfrm>
            <a:custGeom>
              <a:avLst/>
              <a:gdLst>
                <a:gd name="T0" fmla="*/ 0 w 822"/>
                <a:gd name="T1" fmla="*/ 2147483647 h 47"/>
                <a:gd name="T2" fmla="*/ 0 w 822"/>
                <a:gd name="T3" fmla="*/ 2147483647 h 47"/>
                <a:gd name="T4" fmla="*/ 2147483647 w 822"/>
                <a:gd name="T5" fmla="*/ 2147483647 h 47"/>
                <a:gd name="T6" fmla="*/ 2147483647 w 822"/>
                <a:gd name="T7" fmla="*/ 2147483647 h 47"/>
                <a:gd name="T8" fmla="*/ 2147483647 w 822"/>
                <a:gd name="T9" fmla="*/ 2147483647 h 47"/>
                <a:gd name="T10" fmla="*/ 2147483647 w 822"/>
                <a:gd name="T11" fmla="*/ 2147483647 h 47"/>
                <a:gd name="T12" fmla="*/ 2147483647 w 822"/>
                <a:gd name="T13" fmla="*/ 2147483647 h 47"/>
                <a:gd name="T14" fmla="*/ 2147483647 w 822"/>
                <a:gd name="T15" fmla="*/ 2147483647 h 47"/>
                <a:gd name="T16" fmla="*/ 2147483647 w 822"/>
                <a:gd name="T17" fmla="*/ 2147483647 h 47"/>
                <a:gd name="T18" fmla="*/ 2147483647 w 822"/>
                <a:gd name="T19" fmla="*/ 2147483647 h 47"/>
                <a:gd name="T20" fmla="*/ 2147483647 w 822"/>
                <a:gd name="T21" fmla="*/ 2147483647 h 47"/>
                <a:gd name="T22" fmla="*/ 2147483647 w 822"/>
                <a:gd name="T23" fmla="*/ 0 h 47"/>
                <a:gd name="T24" fmla="*/ 2147483647 w 822"/>
                <a:gd name="T25" fmla="*/ 0 h 47"/>
                <a:gd name="T26" fmla="*/ 2147483647 w 822"/>
                <a:gd name="T27" fmla="*/ 2147483647 h 47"/>
                <a:gd name="T28" fmla="*/ 2147483647 w 822"/>
                <a:gd name="T29" fmla="*/ 2147483647 h 47"/>
                <a:gd name="T30" fmla="*/ 2147483647 w 822"/>
                <a:gd name="T31" fmla="*/ 2147483647 h 47"/>
                <a:gd name="T32" fmla="*/ 2147483647 w 822"/>
                <a:gd name="T33" fmla="*/ 2147483647 h 47"/>
                <a:gd name="T34" fmla="*/ 2147483647 w 822"/>
                <a:gd name="T35" fmla="*/ 2147483647 h 47"/>
                <a:gd name="T36" fmla="*/ 2147483647 w 822"/>
                <a:gd name="T37" fmla="*/ 2147483647 h 47"/>
                <a:gd name="T38" fmla="*/ 2147483647 w 822"/>
                <a:gd name="T39" fmla="*/ 2147483647 h 47"/>
                <a:gd name="T40" fmla="*/ 2147483647 w 822"/>
                <a:gd name="T41" fmla="*/ 2147483647 h 47"/>
                <a:gd name="T42" fmla="*/ 2147483647 w 822"/>
                <a:gd name="T43" fmla="*/ 2147483647 h 47"/>
                <a:gd name="T44" fmla="*/ 2147483647 w 822"/>
                <a:gd name="T45" fmla="*/ 2147483647 h 47"/>
                <a:gd name="T46" fmla="*/ 2147483647 w 822"/>
                <a:gd name="T47" fmla="*/ 2147483647 h 47"/>
                <a:gd name="T48" fmla="*/ 2147483647 w 822"/>
                <a:gd name="T49" fmla="*/ 2147483647 h 47"/>
                <a:gd name="T50" fmla="*/ 2147483647 w 822"/>
                <a:gd name="T51" fmla="*/ 2147483647 h 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22"/>
                <a:gd name="T79" fmla="*/ 0 h 47"/>
                <a:gd name="T80" fmla="*/ 822 w 822"/>
                <a:gd name="T81" fmla="*/ 47 h 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22" h="47">
                  <a:moveTo>
                    <a:pt x="0" y="47"/>
                  </a:moveTo>
                  <a:lnTo>
                    <a:pt x="0" y="47"/>
                  </a:lnTo>
                  <a:lnTo>
                    <a:pt x="4" y="45"/>
                  </a:lnTo>
                  <a:lnTo>
                    <a:pt x="9" y="44"/>
                  </a:lnTo>
                  <a:lnTo>
                    <a:pt x="23" y="40"/>
                  </a:lnTo>
                  <a:lnTo>
                    <a:pt x="44" y="35"/>
                  </a:lnTo>
                  <a:lnTo>
                    <a:pt x="69" y="30"/>
                  </a:lnTo>
                  <a:lnTo>
                    <a:pt x="100" y="21"/>
                  </a:lnTo>
                  <a:lnTo>
                    <a:pt x="140" y="14"/>
                  </a:lnTo>
                  <a:lnTo>
                    <a:pt x="188" y="7"/>
                  </a:lnTo>
                  <a:lnTo>
                    <a:pt x="244" y="3"/>
                  </a:lnTo>
                  <a:lnTo>
                    <a:pt x="309" y="0"/>
                  </a:lnTo>
                  <a:lnTo>
                    <a:pt x="370" y="0"/>
                  </a:lnTo>
                  <a:lnTo>
                    <a:pt x="435" y="3"/>
                  </a:lnTo>
                  <a:lnTo>
                    <a:pt x="501" y="7"/>
                  </a:lnTo>
                  <a:lnTo>
                    <a:pt x="566" y="12"/>
                  </a:lnTo>
                  <a:lnTo>
                    <a:pt x="627" y="17"/>
                  </a:lnTo>
                  <a:lnTo>
                    <a:pt x="682" y="21"/>
                  </a:lnTo>
                  <a:lnTo>
                    <a:pt x="727" y="26"/>
                  </a:lnTo>
                  <a:lnTo>
                    <a:pt x="762" y="30"/>
                  </a:lnTo>
                  <a:lnTo>
                    <a:pt x="787" y="31"/>
                  </a:lnTo>
                  <a:lnTo>
                    <a:pt x="804" y="33"/>
                  </a:lnTo>
                  <a:lnTo>
                    <a:pt x="813" y="35"/>
                  </a:lnTo>
                  <a:lnTo>
                    <a:pt x="818" y="35"/>
                  </a:lnTo>
                  <a:lnTo>
                    <a:pt x="820" y="35"/>
                  </a:lnTo>
                  <a:lnTo>
                    <a:pt x="822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39" name="Freeform 235"/>
            <p:cNvSpPr>
              <a:spLocks/>
            </p:cNvSpPr>
            <p:nvPr/>
          </p:nvSpPr>
          <p:spPr bwMode="auto">
            <a:xfrm>
              <a:off x="5360988" y="2144713"/>
              <a:ext cx="109537" cy="53975"/>
            </a:xfrm>
            <a:custGeom>
              <a:avLst/>
              <a:gdLst>
                <a:gd name="T0" fmla="*/ 2147483647 w 58"/>
                <a:gd name="T1" fmla="*/ 0 h 28"/>
                <a:gd name="T2" fmla="*/ 2147483647 w 58"/>
                <a:gd name="T3" fmla="*/ 2147483647 h 28"/>
                <a:gd name="T4" fmla="*/ 0 w 58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8"/>
                <a:gd name="T10" fmla="*/ 0 h 28"/>
                <a:gd name="T11" fmla="*/ 58 w 5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8">
                  <a:moveTo>
                    <a:pt x="3" y="0"/>
                  </a:moveTo>
                  <a:lnTo>
                    <a:pt x="58" y="19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0" name="Freeform 236"/>
            <p:cNvSpPr>
              <a:spLocks/>
            </p:cNvSpPr>
            <p:nvPr/>
          </p:nvSpPr>
          <p:spPr bwMode="auto">
            <a:xfrm>
              <a:off x="1338263" y="1747838"/>
              <a:ext cx="1554162" cy="423862"/>
            </a:xfrm>
            <a:custGeom>
              <a:avLst/>
              <a:gdLst>
                <a:gd name="T0" fmla="*/ 0 w 819"/>
                <a:gd name="T1" fmla="*/ 2147483647 h 223"/>
                <a:gd name="T2" fmla="*/ 0 w 819"/>
                <a:gd name="T3" fmla="*/ 2147483647 h 223"/>
                <a:gd name="T4" fmla="*/ 2147483647 w 819"/>
                <a:gd name="T5" fmla="*/ 2147483647 h 223"/>
                <a:gd name="T6" fmla="*/ 2147483647 w 819"/>
                <a:gd name="T7" fmla="*/ 2147483647 h 223"/>
                <a:gd name="T8" fmla="*/ 2147483647 w 819"/>
                <a:gd name="T9" fmla="*/ 2147483647 h 223"/>
                <a:gd name="T10" fmla="*/ 2147483647 w 819"/>
                <a:gd name="T11" fmla="*/ 2147483647 h 223"/>
                <a:gd name="T12" fmla="*/ 2147483647 w 819"/>
                <a:gd name="T13" fmla="*/ 2147483647 h 223"/>
                <a:gd name="T14" fmla="*/ 2147483647 w 819"/>
                <a:gd name="T15" fmla="*/ 2147483647 h 223"/>
                <a:gd name="T16" fmla="*/ 2147483647 w 819"/>
                <a:gd name="T17" fmla="*/ 2147483647 h 223"/>
                <a:gd name="T18" fmla="*/ 2147483647 w 819"/>
                <a:gd name="T19" fmla="*/ 2147483647 h 223"/>
                <a:gd name="T20" fmla="*/ 2147483647 w 819"/>
                <a:gd name="T21" fmla="*/ 2147483647 h 223"/>
                <a:gd name="T22" fmla="*/ 2147483647 w 819"/>
                <a:gd name="T23" fmla="*/ 2147483647 h 223"/>
                <a:gd name="T24" fmla="*/ 2147483647 w 819"/>
                <a:gd name="T25" fmla="*/ 2147483647 h 223"/>
                <a:gd name="T26" fmla="*/ 2147483647 w 819"/>
                <a:gd name="T27" fmla="*/ 2147483647 h 223"/>
                <a:gd name="T28" fmla="*/ 2147483647 w 819"/>
                <a:gd name="T29" fmla="*/ 2147483647 h 223"/>
                <a:gd name="T30" fmla="*/ 2147483647 w 819"/>
                <a:gd name="T31" fmla="*/ 2147483647 h 223"/>
                <a:gd name="T32" fmla="*/ 2147483647 w 819"/>
                <a:gd name="T33" fmla="*/ 2147483647 h 223"/>
                <a:gd name="T34" fmla="*/ 2147483647 w 819"/>
                <a:gd name="T35" fmla="*/ 2147483647 h 223"/>
                <a:gd name="T36" fmla="*/ 2147483647 w 819"/>
                <a:gd name="T37" fmla="*/ 2147483647 h 223"/>
                <a:gd name="T38" fmla="*/ 2147483647 w 819"/>
                <a:gd name="T39" fmla="*/ 2147483647 h 223"/>
                <a:gd name="T40" fmla="*/ 2147483647 w 819"/>
                <a:gd name="T41" fmla="*/ 2147483647 h 223"/>
                <a:gd name="T42" fmla="*/ 2147483647 w 819"/>
                <a:gd name="T43" fmla="*/ 2147483647 h 223"/>
                <a:gd name="T44" fmla="*/ 2147483647 w 819"/>
                <a:gd name="T45" fmla="*/ 2147483647 h 223"/>
                <a:gd name="T46" fmla="*/ 2147483647 w 819"/>
                <a:gd name="T47" fmla="*/ 0 h 223"/>
                <a:gd name="T48" fmla="*/ 2147483647 w 819"/>
                <a:gd name="T49" fmla="*/ 0 h 223"/>
                <a:gd name="T50" fmla="*/ 2147483647 w 819"/>
                <a:gd name="T51" fmla="*/ 0 h 223"/>
                <a:gd name="T52" fmla="*/ 2147483647 w 819"/>
                <a:gd name="T53" fmla="*/ 0 h 223"/>
                <a:gd name="T54" fmla="*/ 2147483647 w 819"/>
                <a:gd name="T55" fmla="*/ 0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9"/>
                <a:gd name="T85" fmla="*/ 0 h 223"/>
                <a:gd name="T86" fmla="*/ 819 w 819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9" h="223">
                  <a:moveTo>
                    <a:pt x="0" y="223"/>
                  </a:moveTo>
                  <a:lnTo>
                    <a:pt x="0" y="223"/>
                  </a:lnTo>
                  <a:lnTo>
                    <a:pt x="1" y="223"/>
                  </a:lnTo>
                  <a:lnTo>
                    <a:pt x="3" y="221"/>
                  </a:lnTo>
                  <a:lnTo>
                    <a:pt x="10" y="219"/>
                  </a:lnTo>
                  <a:lnTo>
                    <a:pt x="21" y="214"/>
                  </a:lnTo>
                  <a:lnTo>
                    <a:pt x="38" y="209"/>
                  </a:lnTo>
                  <a:lnTo>
                    <a:pt x="61" y="200"/>
                  </a:lnTo>
                  <a:lnTo>
                    <a:pt x="91" y="188"/>
                  </a:lnTo>
                  <a:lnTo>
                    <a:pt x="129" y="174"/>
                  </a:lnTo>
                  <a:lnTo>
                    <a:pt x="173" y="158"/>
                  </a:lnTo>
                  <a:lnTo>
                    <a:pt x="224" y="138"/>
                  </a:lnTo>
                  <a:lnTo>
                    <a:pt x="278" y="119"/>
                  </a:lnTo>
                  <a:lnTo>
                    <a:pt x="334" y="100"/>
                  </a:lnTo>
                  <a:lnTo>
                    <a:pt x="392" y="81"/>
                  </a:lnTo>
                  <a:lnTo>
                    <a:pt x="448" y="63"/>
                  </a:lnTo>
                  <a:lnTo>
                    <a:pt x="501" y="47"/>
                  </a:lnTo>
                  <a:lnTo>
                    <a:pt x="565" y="32"/>
                  </a:lnTo>
                  <a:lnTo>
                    <a:pt x="621" y="19"/>
                  </a:lnTo>
                  <a:lnTo>
                    <a:pt x="672" y="12"/>
                  </a:lnTo>
                  <a:lnTo>
                    <a:pt x="713" y="7"/>
                  </a:lnTo>
                  <a:lnTo>
                    <a:pt x="748" y="4"/>
                  </a:lnTo>
                  <a:lnTo>
                    <a:pt x="774" y="2"/>
                  </a:lnTo>
                  <a:lnTo>
                    <a:pt x="797" y="0"/>
                  </a:lnTo>
                  <a:lnTo>
                    <a:pt x="811" y="0"/>
                  </a:lnTo>
                  <a:lnTo>
                    <a:pt x="816" y="0"/>
                  </a:lnTo>
                  <a:lnTo>
                    <a:pt x="81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1" name="Freeform 237"/>
            <p:cNvSpPr>
              <a:spLocks/>
            </p:cNvSpPr>
            <p:nvPr/>
          </p:nvSpPr>
          <p:spPr bwMode="auto">
            <a:xfrm>
              <a:off x="2786063" y="1728788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2147483647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0"/>
                  </a:lnTo>
                  <a:lnTo>
                    <a:pt x="2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2" name="Freeform 238"/>
            <p:cNvSpPr>
              <a:spLocks/>
            </p:cNvSpPr>
            <p:nvPr/>
          </p:nvSpPr>
          <p:spPr bwMode="auto">
            <a:xfrm>
              <a:off x="3879850" y="1757363"/>
              <a:ext cx="1716088" cy="384175"/>
            </a:xfrm>
            <a:custGeom>
              <a:avLst/>
              <a:gdLst>
                <a:gd name="T0" fmla="*/ 0 w 904"/>
                <a:gd name="T1" fmla="*/ 0 h 202"/>
                <a:gd name="T2" fmla="*/ 0 w 904"/>
                <a:gd name="T3" fmla="*/ 0 h 202"/>
                <a:gd name="T4" fmla="*/ 2147483647 w 904"/>
                <a:gd name="T5" fmla="*/ 0 h 202"/>
                <a:gd name="T6" fmla="*/ 2147483647 w 904"/>
                <a:gd name="T7" fmla="*/ 0 h 202"/>
                <a:gd name="T8" fmla="*/ 2147483647 w 904"/>
                <a:gd name="T9" fmla="*/ 2147483647 h 202"/>
                <a:gd name="T10" fmla="*/ 2147483647 w 904"/>
                <a:gd name="T11" fmla="*/ 2147483647 h 202"/>
                <a:gd name="T12" fmla="*/ 2147483647 w 904"/>
                <a:gd name="T13" fmla="*/ 2147483647 h 202"/>
                <a:gd name="T14" fmla="*/ 2147483647 w 904"/>
                <a:gd name="T15" fmla="*/ 2147483647 h 202"/>
                <a:gd name="T16" fmla="*/ 2147483647 w 904"/>
                <a:gd name="T17" fmla="*/ 2147483647 h 202"/>
                <a:gd name="T18" fmla="*/ 2147483647 w 904"/>
                <a:gd name="T19" fmla="*/ 2147483647 h 202"/>
                <a:gd name="T20" fmla="*/ 2147483647 w 904"/>
                <a:gd name="T21" fmla="*/ 2147483647 h 202"/>
                <a:gd name="T22" fmla="*/ 2147483647 w 904"/>
                <a:gd name="T23" fmla="*/ 2147483647 h 202"/>
                <a:gd name="T24" fmla="*/ 2147483647 w 904"/>
                <a:gd name="T25" fmla="*/ 2147483647 h 202"/>
                <a:gd name="T26" fmla="*/ 2147483647 w 904"/>
                <a:gd name="T27" fmla="*/ 2147483647 h 202"/>
                <a:gd name="T28" fmla="*/ 2147483647 w 904"/>
                <a:gd name="T29" fmla="*/ 2147483647 h 202"/>
                <a:gd name="T30" fmla="*/ 2147483647 w 904"/>
                <a:gd name="T31" fmla="*/ 2147483647 h 202"/>
                <a:gd name="T32" fmla="*/ 2147483647 w 904"/>
                <a:gd name="T33" fmla="*/ 2147483647 h 202"/>
                <a:gd name="T34" fmla="*/ 2147483647 w 904"/>
                <a:gd name="T35" fmla="*/ 2147483647 h 202"/>
                <a:gd name="T36" fmla="*/ 2147483647 w 904"/>
                <a:gd name="T37" fmla="*/ 2147483647 h 202"/>
                <a:gd name="T38" fmla="*/ 2147483647 w 904"/>
                <a:gd name="T39" fmla="*/ 2147483647 h 202"/>
                <a:gd name="T40" fmla="*/ 2147483647 w 904"/>
                <a:gd name="T41" fmla="*/ 2147483647 h 202"/>
                <a:gd name="T42" fmla="*/ 2147483647 w 904"/>
                <a:gd name="T43" fmla="*/ 2147483647 h 202"/>
                <a:gd name="T44" fmla="*/ 2147483647 w 904"/>
                <a:gd name="T45" fmla="*/ 2147483647 h 202"/>
                <a:gd name="T46" fmla="*/ 2147483647 w 904"/>
                <a:gd name="T47" fmla="*/ 2147483647 h 202"/>
                <a:gd name="T48" fmla="*/ 2147483647 w 904"/>
                <a:gd name="T49" fmla="*/ 2147483647 h 202"/>
                <a:gd name="T50" fmla="*/ 2147483647 w 904"/>
                <a:gd name="T51" fmla="*/ 2147483647 h 202"/>
                <a:gd name="T52" fmla="*/ 2147483647 w 904"/>
                <a:gd name="T53" fmla="*/ 2147483647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04"/>
                <a:gd name="T82" fmla="*/ 0 h 202"/>
                <a:gd name="T83" fmla="*/ 904 w 904"/>
                <a:gd name="T84" fmla="*/ 202 h 2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04" h="20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8" y="2"/>
                  </a:lnTo>
                  <a:lnTo>
                    <a:pt x="36" y="4"/>
                  </a:lnTo>
                  <a:lnTo>
                    <a:pt x="60" y="6"/>
                  </a:lnTo>
                  <a:lnTo>
                    <a:pt x="97" y="9"/>
                  </a:lnTo>
                  <a:lnTo>
                    <a:pt x="144" y="13"/>
                  </a:lnTo>
                  <a:lnTo>
                    <a:pt x="200" y="18"/>
                  </a:lnTo>
                  <a:lnTo>
                    <a:pt x="263" y="25"/>
                  </a:lnTo>
                  <a:lnTo>
                    <a:pt x="332" y="32"/>
                  </a:lnTo>
                  <a:lnTo>
                    <a:pt x="402" y="42"/>
                  </a:lnTo>
                  <a:lnTo>
                    <a:pt x="470" y="53"/>
                  </a:lnTo>
                  <a:lnTo>
                    <a:pt x="538" y="67"/>
                  </a:lnTo>
                  <a:lnTo>
                    <a:pt x="608" y="84"/>
                  </a:lnTo>
                  <a:lnTo>
                    <a:pt x="673" y="104"/>
                  </a:lnTo>
                  <a:lnTo>
                    <a:pt x="729" y="125"/>
                  </a:lnTo>
                  <a:lnTo>
                    <a:pt x="778" y="144"/>
                  </a:lnTo>
                  <a:lnTo>
                    <a:pt x="818" y="161"/>
                  </a:lnTo>
                  <a:lnTo>
                    <a:pt x="850" y="176"/>
                  </a:lnTo>
                  <a:lnTo>
                    <a:pt x="873" y="186"/>
                  </a:lnTo>
                  <a:lnTo>
                    <a:pt x="888" y="193"/>
                  </a:lnTo>
                  <a:lnTo>
                    <a:pt x="897" y="198"/>
                  </a:lnTo>
                  <a:lnTo>
                    <a:pt x="902" y="200"/>
                  </a:lnTo>
                  <a:lnTo>
                    <a:pt x="904" y="200"/>
                  </a:lnTo>
                  <a:lnTo>
                    <a:pt x="904" y="20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3" name="Freeform 239"/>
            <p:cNvSpPr>
              <a:spLocks/>
            </p:cNvSpPr>
            <p:nvPr/>
          </p:nvSpPr>
          <p:spPr bwMode="auto">
            <a:xfrm>
              <a:off x="5489575" y="2071688"/>
              <a:ext cx="106363" cy="69850"/>
            </a:xfrm>
            <a:custGeom>
              <a:avLst/>
              <a:gdLst>
                <a:gd name="T0" fmla="*/ 2147483647 w 56"/>
                <a:gd name="T1" fmla="*/ 0 h 37"/>
                <a:gd name="T2" fmla="*/ 2147483647 w 56"/>
                <a:gd name="T3" fmla="*/ 2147483647 h 37"/>
                <a:gd name="T4" fmla="*/ 0 w 56"/>
                <a:gd name="T5" fmla="*/ 2147483647 h 37"/>
                <a:gd name="T6" fmla="*/ 0 60000 65536"/>
                <a:gd name="T7" fmla="*/ 0 60000 65536"/>
                <a:gd name="T8" fmla="*/ 0 60000 65536"/>
                <a:gd name="T9" fmla="*/ 0 w 56"/>
                <a:gd name="T10" fmla="*/ 0 h 37"/>
                <a:gd name="T11" fmla="*/ 56 w 56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7">
                  <a:moveTo>
                    <a:pt x="11" y="0"/>
                  </a:moveTo>
                  <a:lnTo>
                    <a:pt x="56" y="37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4" name="Freeform 240"/>
            <p:cNvSpPr>
              <a:spLocks/>
            </p:cNvSpPr>
            <p:nvPr/>
          </p:nvSpPr>
          <p:spPr bwMode="auto">
            <a:xfrm>
              <a:off x="1241425" y="2384425"/>
              <a:ext cx="982663" cy="2987675"/>
            </a:xfrm>
            <a:custGeom>
              <a:avLst/>
              <a:gdLst>
                <a:gd name="T0" fmla="*/ 0 w 518"/>
                <a:gd name="T1" fmla="*/ 0 h 1574"/>
                <a:gd name="T2" fmla="*/ 0 w 518"/>
                <a:gd name="T3" fmla="*/ 0 h 1574"/>
                <a:gd name="T4" fmla="*/ 0 w 518"/>
                <a:gd name="T5" fmla="*/ 2147483647 h 1574"/>
                <a:gd name="T6" fmla="*/ 0 w 518"/>
                <a:gd name="T7" fmla="*/ 2147483647 h 1574"/>
                <a:gd name="T8" fmla="*/ 2147483647 w 518"/>
                <a:gd name="T9" fmla="*/ 2147483647 h 1574"/>
                <a:gd name="T10" fmla="*/ 2147483647 w 518"/>
                <a:gd name="T11" fmla="*/ 2147483647 h 1574"/>
                <a:gd name="T12" fmla="*/ 2147483647 w 518"/>
                <a:gd name="T13" fmla="*/ 2147483647 h 1574"/>
                <a:gd name="T14" fmla="*/ 2147483647 w 518"/>
                <a:gd name="T15" fmla="*/ 2147483647 h 1574"/>
                <a:gd name="T16" fmla="*/ 2147483647 w 518"/>
                <a:gd name="T17" fmla="*/ 2147483647 h 1574"/>
                <a:gd name="T18" fmla="*/ 2147483647 w 518"/>
                <a:gd name="T19" fmla="*/ 2147483647 h 1574"/>
                <a:gd name="T20" fmla="*/ 2147483647 w 518"/>
                <a:gd name="T21" fmla="*/ 2147483647 h 1574"/>
                <a:gd name="T22" fmla="*/ 2147483647 w 518"/>
                <a:gd name="T23" fmla="*/ 2147483647 h 1574"/>
                <a:gd name="T24" fmla="*/ 2147483647 w 518"/>
                <a:gd name="T25" fmla="*/ 2147483647 h 1574"/>
                <a:gd name="T26" fmla="*/ 2147483647 w 518"/>
                <a:gd name="T27" fmla="*/ 2147483647 h 1574"/>
                <a:gd name="T28" fmla="*/ 2147483647 w 518"/>
                <a:gd name="T29" fmla="*/ 2147483647 h 1574"/>
                <a:gd name="T30" fmla="*/ 2147483647 w 518"/>
                <a:gd name="T31" fmla="*/ 2147483647 h 1574"/>
                <a:gd name="T32" fmla="*/ 2147483647 w 518"/>
                <a:gd name="T33" fmla="*/ 2147483647 h 1574"/>
                <a:gd name="T34" fmla="*/ 2147483647 w 518"/>
                <a:gd name="T35" fmla="*/ 2147483647 h 1574"/>
                <a:gd name="T36" fmla="*/ 2147483647 w 518"/>
                <a:gd name="T37" fmla="*/ 2147483647 h 1574"/>
                <a:gd name="T38" fmla="*/ 2147483647 w 518"/>
                <a:gd name="T39" fmla="*/ 2147483647 h 1574"/>
                <a:gd name="T40" fmla="*/ 2147483647 w 518"/>
                <a:gd name="T41" fmla="*/ 2147483647 h 1574"/>
                <a:gd name="T42" fmla="*/ 2147483647 w 518"/>
                <a:gd name="T43" fmla="*/ 2147483647 h 1574"/>
                <a:gd name="T44" fmla="*/ 2147483647 w 518"/>
                <a:gd name="T45" fmla="*/ 2147483647 h 1574"/>
                <a:gd name="T46" fmla="*/ 2147483647 w 518"/>
                <a:gd name="T47" fmla="*/ 2147483647 h 1574"/>
                <a:gd name="T48" fmla="*/ 2147483647 w 518"/>
                <a:gd name="T49" fmla="*/ 2147483647 h 1574"/>
                <a:gd name="T50" fmla="*/ 2147483647 w 518"/>
                <a:gd name="T51" fmla="*/ 2147483647 h 1574"/>
                <a:gd name="T52" fmla="*/ 2147483647 w 518"/>
                <a:gd name="T53" fmla="*/ 2147483647 h 1574"/>
                <a:gd name="T54" fmla="*/ 2147483647 w 518"/>
                <a:gd name="T55" fmla="*/ 2147483647 h 1574"/>
                <a:gd name="T56" fmla="*/ 2147483647 w 518"/>
                <a:gd name="T57" fmla="*/ 2147483647 h 1574"/>
                <a:gd name="T58" fmla="*/ 2147483647 w 518"/>
                <a:gd name="T59" fmla="*/ 2147483647 h 1574"/>
                <a:gd name="T60" fmla="*/ 2147483647 w 518"/>
                <a:gd name="T61" fmla="*/ 2147483647 h 1574"/>
                <a:gd name="T62" fmla="*/ 2147483647 w 518"/>
                <a:gd name="T63" fmla="*/ 2147483647 h 1574"/>
                <a:gd name="T64" fmla="*/ 2147483647 w 518"/>
                <a:gd name="T65" fmla="*/ 2147483647 h 1574"/>
                <a:gd name="T66" fmla="*/ 2147483647 w 518"/>
                <a:gd name="T67" fmla="*/ 2147483647 h 1574"/>
                <a:gd name="T68" fmla="*/ 2147483647 w 518"/>
                <a:gd name="T69" fmla="*/ 2147483647 h 1574"/>
                <a:gd name="T70" fmla="*/ 2147483647 w 518"/>
                <a:gd name="T71" fmla="*/ 2147483647 h 1574"/>
                <a:gd name="T72" fmla="*/ 2147483647 w 518"/>
                <a:gd name="T73" fmla="*/ 2147483647 h 1574"/>
                <a:gd name="T74" fmla="*/ 2147483647 w 518"/>
                <a:gd name="T75" fmla="*/ 2147483647 h 15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8"/>
                <a:gd name="T115" fmla="*/ 0 h 1574"/>
                <a:gd name="T116" fmla="*/ 518 w 518"/>
                <a:gd name="T117" fmla="*/ 1574 h 15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8" h="157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" y="15"/>
                  </a:lnTo>
                  <a:lnTo>
                    <a:pt x="2" y="29"/>
                  </a:lnTo>
                  <a:lnTo>
                    <a:pt x="3" y="52"/>
                  </a:lnTo>
                  <a:lnTo>
                    <a:pt x="7" y="84"/>
                  </a:lnTo>
                  <a:lnTo>
                    <a:pt x="10" y="126"/>
                  </a:lnTo>
                  <a:lnTo>
                    <a:pt x="14" y="177"/>
                  </a:lnTo>
                  <a:lnTo>
                    <a:pt x="19" y="236"/>
                  </a:lnTo>
                  <a:lnTo>
                    <a:pt x="24" y="304"/>
                  </a:lnTo>
                  <a:lnTo>
                    <a:pt x="31" y="380"/>
                  </a:lnTo>
                  <a:lnTo>
                    <a:pt x="38" y="462"/>
                  </a:lnTo>
                  <a:lnTo>
                    <a:pt x="47" y="551"/>
                  </a:lnTo>
                  <a:lnTo>
                    <a:pt x="56" y="632"/>
                  </a:lnTo>
                  <a:lnTo>
                    <a:pt x="66" y="718"/>
                  </a:lnTo>
                  <a:lnTo>
                    <a:pt x="77" y="802"/>
                  </a:lnTo>
                  <a:lnTo>
                    <a:pt x="91" y="888"/>
                  </a:lnTo>
                  <a:lnTo>
                    <a:pt x="107" y="972"/>
                  </a:lnTo>
                  <a:lnTo>
                    <a:pt x="128" y="1052"/>
                  </a:lnTo>
                  <a:lnTo>
                    <a:pt x="151" y="1127"/>
                  </a:lnTo>
                  <a:lnTo>
                    <a:pt x="179" y="1198"/>
                  </a:lnTo>
                  <a:lnTo>
                    <a:pt x="210" y="1261"/>
                  </a:lnTo>
                  <a:lnTo>
                    <a:pt x="247" y="1317"/>
                  </a:lnTo>
                  <a:lnTo>
                    <a:pt x="284" y="1366"/>
                  </a:lnTo>
                  <a:lnTo>
                    <a:pt x="322" y="1409"/>
                  </a:lnTo>
                  <a:lnTo>
                    <a:pt x="359" y="1446"/>
                  </a:lnTo>
                  <a:lnTo>
                    <a:pt x="394" y="1478"/>
                  </a:lnTo>
                  <a:lnTo>
                    <a:pt x="427" y="1502"/>
                  </a:lnTo>
                  <a:lnTo>
                    <a:pt x="454" y="1523"/>
                  </a:lnTo>
                  <a:lnTo>
                    <a:pt x="478" y="1543"/>
                  </a:lnTo>
                  <a:lnTo>
                    <a:pt x="496" y="1555"/>
                  </a:lnTo>
                  <a:lnTo>
                    <a:pt x="506" y="1564"/>
                  </a:lnTo>
                  <a:lnTo>
                    <a:pt x="513" y="1569"/>
                  </a:lnTo>
                  <a:lnTo>
                    <a:pt x="518" y="1572"/>
                  </a:lnTo>
                  <a:lnTo>
                    <a:pt x="518" y="157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5" name="Freeform 241"/>
            <p:cNvSpPr>
              <a:spLocks/>
            </p:cNvSpPr>
            <p:nvPr/>
          </p:nvSpPr>
          <p:spPr bwMode="auto">
            <a:xfrm>
              <a:off x="2125663" y="5287963"/>
              <a:ext cx="98425" cy="84137"/>
            </a:xfrm>
            <a:custGeom>
              <a:avLst/>
              <a:gdLst>
                <a:gd name="T0" fmla="*/ 2147483647 w 52"/>
                <a:gd name="T1" fmla="*/ 0 h 45"/>
                <a:gd name="T2" fmla="*/ 2147483647 w 52"/>
                <a:gd name="T3" fmla="*/ 2147483647 h 45"/>
                <a:gd name="T4" fmla="*/ 0 w 52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52"/>
                <a:gd name="T10" fmla="*/ 0 h 45"/>
                <a:gd name="T11" fmla="*/ 52 w 52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5">
                  <a:moveTo>
                    <a:pt x="17" y="0"/>
                  </a:moveTo>
                  <a:lnTo>
                    <a:pt x="52" y="45"/>
                  </a:lnTo>
                  <a:lnTo>
                    <a:pt x="0" y="2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6" name="Freeform 242"/>
            <p:cNvSpPr>
              <a:spLocks/>
            </p:cNvSpPr>
            <p:nvPr/>
          </p:nvSpPr>
          <p:spPr bwMode="auto">
            <a:xfrm>
              <a:off x="7032625" y="2476500"/>
              <a:ext cx="112713" cy="114300"/>
            </a:xfrm>
            <a:custGeom>
              <a:avLst/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0 w 59"/>
                <a:gd name="T5" fmla="*/ 2147483647 h 60"/>
                <a:gd name="T6" fmla="*/ 0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0 h 60"/>
                <a:gd name="T12" fmla="*/ 2147483647 w 59"/>
                <a:gd name="T13" fmla="*/ 0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2147483647 w 59"/>
                <a:gd name="T19" fmla="*/ 2147483647 h 60"/>
                <a:gd name="T20" fmla="*/ 2147483647 w 59"/>
                <a:gd name="T21" fmla="*/ 2147483647 h 60"/>
                <a:gd name="T22" fmla="*/ 2147483647 w 59"/>
                <a:gd name="T23" fmla="*/ 2147483647 h 60"/>
                <a:gd name="T24" fmla="*/ 2147483647 w 59"/>
                <a:gd name="T25" fmla="*/ 214748364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0"/>
                <a:gd name="T41" fmla="*/ 59 w 59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0">
                  <a:moveTo>
                    <a:pt x="23" y="60"/>
                  </a:moveTo>
                  <a:lnTo>
                    <a:pt x="23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37" y="21"/>
                  </a:lnTo>
                  <a:lnTo>
                    <a:pt x="59" y="21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7" name="Freeform 243"/>
            <p:cNvSpPr>
              <a:spLocks/>
            </p:cNvSpPr>
            <p:nvPr/>
          </p:nvSpPr>
          <p:spPr bwMode="auto">
            <a:xfrm>
              <a:off x="7162800" y="2446338"/>
              <a:ext cx="131763" cy="171450"/>
            </a:xfrm>
            <a:custGeom>
              <a:avLst/>
              <a:gdLst>
                <a:gd name="T0" fmla="*/ 2147483647 w 70"/>
                <a:gd name="T1" fmla="*/ 2147483647 h 90"/>
                <a:gd name="T2" fmla="*/ 2147483647 w 70"/>
                <a:gd name="T3" fmla="*/ 2147483647 h 90"/>
                <a:gd name="T4" fmla="*/ 2147483647 w 70"/>
                <a:gd name="T5" fmla="*/ 2147483647 h 90"/>
                <a:gd name="T6" fmla="*/ 2147483647 w 70"/>
                <a:gd name="T7" fmla="*/ 2147483647 h 90"/>
                <a:gd name="T8" fmla="*/ 2147483647 w 70"/>
                <a:gd name="T9" fmla="*/ 2147483647 h 90"/>
                <a:gd name="T10" fmla="*/ 2147483647 w 70"/>
                <a:gd name="T11" fmla="*/ 2147483647 h 90"/>
                <a:gd name="T12" fmla="*/ 2147483647 w 70"/>
                <a:gd name="T13" fmla="*/ 2147483647 h 90"/>
                <a:gd name="T14" fmla="*/ 2147483647 w 70"/>
                <a:gd name="T15" fmla="*/ 2147483647 h 90"/>
                <a:gd name="T16" fmla="*/ 2147483647 w 70"/>
                <a:gd name="T17" fmla="*/ 2147483647 h 90"/>
                <a:gd name="T18" fmla="*/ 2147483647 w 70"/>
                <a:gd name="T19" fmla="*/ 2147483647 h 90"/>
                <a:gd name="T20" fmla="*/ 2147483647 w 70"/>
                <a:gd name="T21" fmla="*/ 2147483647 h 90"/>
                <a:gd name="T22" fmla="*/ 2147483647 w 70"/>
                <a:gd name="T23" fmla="*/ 2147483647 h 90"/>
                <a:gd name="T24" fmla="*/ 2147483647 w 70"/>
                <a:gd name="T25" fmla="*/ 2147483647 h 90"/>
                <a:gd name="T26" fmla="*/ 2147483647 w 70"/>
                <a:gd name="T27" fmla="*/ 2147483647 h 90"/>
                <a:gd name="T28" fmla="*/ 2147483647 w 70"/>
                <a:gd name="T29" fmla="*/ 2147483647 h 90"/>
                <a:gd name="T30" fmla="*/ 2147483647 w 70"/>
                <a:gd name="T31" fmla="*/ 0 h 90"/>
                <a:gd name="T32" fmla="*/ 2147483647 w 70"/>
                <a:gd name="T33" fmla="*/ 2147483647 h 90"/>
                <a:gd name="T34" fmla="*/ 2147483647 w 70"/>
                <a:gd name="T35" fmla="*/ 2147483647 h 90"/>
                <a:gd name="T36" fmla="*/ 2147483647 w 70"/>
                <a:gd name="T37" fmla="*/ 2147483647 h 90"/>
                <a:gd name="T38" fmla="*/ 2147483647 w 70"/>
                <a:gd name="T39" fmla="*/ 2147483647 h 90"/>
                <a:gd name="T40" fmla="*/ 2147483647 w 70"/>
                <a:gd name="T41" fmla="*/ 2147483647 h 90"/>
                <a:gd name="T42" fmla="*/ 2147483647 w 70"/>
                <a:gd name="T43" fmla="*/ 2147483647 h 90"/>
                <a:gd name="T44" fmla="*/ 2147483647 w 70"/>
                <a:gd name="T45" fmla="*/ 2147483647 h 90"/>
                <a:gd name="T46" fmla="*/ 2147483647 w 70"/>
                <a:gd name="T47" fmla="*/ 2147483647 h 90"/>
                <a:gd name="T48" fmla="*/ 2147483647 w 70"/>
                <a:gd name="T49" fmla="*/ 2147483647 h 90"/>
                <a:gd name="T50" fmla="*/ 2147483647 w 70"/>
                <a:gd name="T51" fmla="*/ 2147483647 h 90"/>
                <a:gd name="T52" fmla="*/ 2147483647 w 70"/>
                <a:gd name="T53" fmla="*/ 2147483647 h 90"/>
                <a:gd name="T54" fmla="*/ 2147483647 w 70"/>
                <a:gd name="T55" fmla="*/ 2147483647 h 90"/>
                <a:gd name="T56" fmla="*/ 2147483647 w 70"/>
                <a:gd name="T57" fmla="*/ 2147483647 h 90"/>
                <a:gd name="T58" fmla="*/ 2147483647 w 70"/>
                <a:gd name="T59" fmla="*/ 2147483647 h 90"/>
                <a:gd name="T60" fmla="*/ 2147483647 w 70"/>
                <a:gd name="T61" fmla="*/ 2147483647 h 90"/>
                <a:gd name="T62" fmla="*/ 2147483647 w 70"/>
                <a:gd name="T63" fmla="*/ 2147483647 h 90"/>
                <a:gd name="T64" fmla="*/ 2147483647 w 70"/>
                <a:gd name="T65" fmla="*/ 2147483647 h 90"/>
                <a:gd name="T66" fmla="*/ 2147483647 w 70"/>
                <a:gd name="T67" fmla="*/ 2147483647 h 90"/>
                <a:gd name="T68" fmla="*/ 0 w 70"/>
                <a:gd name="T69" fmla="*/ 2147483647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90"/>
                <a:gd name="T107" fmla="*/ 70 w 70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90">
                  <a:moveTo>
                    <a:pt x="0" y="58"/>
                  </a:moveTo>
                  <a:lnTo>
                    <a:pt x="16" y="58"/>
                  </a:lnTo>
                  <a:lnTo>
                    <a:pt x="18" y="64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6" y="72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40" y="74"/>
                  </a:lnTo>
                  <a:lnTo>
                    <a:pt x="46" y="72"/>
                  </a:lnTo>
                  <a:lnTo>
                    <a:pt x="49" y="71"/>
                  </a:lnTo>
                  <a:lnTo>
                    <a:pt x="53" y="67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51"/>
                  </a:lnTo>
                  <a:lnTo>
                    <a:pt x="32" y="50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7" y="37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5" y="1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8" y="4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8" y="7"/>
                  </a:lnTo>
                  <a:lnTo>
                    <a:pt x="61" y="13"/>
                  </a:lnTo>
                  <a:lnTo>
                    <a:pt x="65" y="20"/>
                  </a:lnTo>
                  <a:lnTo>
                    <a:pt x="67" y="27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6" y="18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2" y="32"/>
                  </a:lnTo>
                  <a:lnTo>
                    <a:pt x="39" y="35"/>
                  </a:lnTo>
                  <a:lnTo>
                    <a:pt x="49" y="37"/>
                  </a:lnTo>
                  <a:lnTo>
                    <a:pt x="56" y="41"/>
                  </a:lnTo>
                  <a:lnTo>
                    <a:pt x="61" y="44"/>
                  </a:lnTo>
                  <a:lnTo>
                    <a:pt x="67" y="50"/>
                  </a:lnTo>
                  <a:lnTo>
                    <a:pt x="68" y="55"/>
                  </a:lnTo>
                  <a:lnTo>
                    <a:pt x="70" y="64"/>
                  </a:lnTo>
                  <a:lnTo>
                    <a:pt x="68" y="71"/>
                  </a:lnTo>
                  <a:lnTo>
                    <a:pt x="65" y="76"/>
                  </a:lnTo>
                  <a:lnTo>
                    <a:pt x="61" y="83"/>
                  </a:lnTo>
                  <a:lnTo>
                    <a:pt x="54" y="86"/>
                  </a:lnTo>
                  <a:lnTo>
                    <a:pt x="46" y="88"/>
                  </a:lnTo>
                  <a:lnTo>
                    <a:pt x="35" y="90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1" y="81"/>
                  </a:lnTo>
                  <a:lnTo>
                    <a:pt x="5" y="76"/>
                  </a:lnTo>
                  <a:lnTo>
                    <a:pt x="2" y="6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8" name="Freeform 244"/>
            <p:cNvSpPr>
              <a:spLocks/>
            </p:cNvSpPr>
            <p:nvPr/>
          </p:nvSpPr>
          <p:spPr bwMode="auto">
            <a:xfrm>
              <a:off x="7315200" y="2446338"/>
              <a:ext cx="152400" cy="171450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2147483647 h 90"/>
                <a:gd name="T4" fmla="*/ 2147483647 w 80"/>
                <a:gd name="T5" fmla="*/ 2147483647 h 90"/>
                <a:gd name="T6" fmla="*/ 2147483647 w 80"/>
                <a:gd name="T7" fmla="*/ 2147483647 h 90"/>
                <a:gd name="T8" fmla="*/ 2147483647 w 80"/>
                <a:gd name="T9" fmla="*/ 2147483647 h 90"/>
                <a:gd name="T10" fmla="*/ 2147483647 w 80"/>
                <a:gd name="T11" fmla="*/ 2147483647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0 w 80"/>
                <a:gd name="T31" fmla="*/ 2147483647 h 90"/>
                <a:gd name="T32" fmla="*/ 0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0 h 90"/>
                <a:gd name="T48" fmla="*/ 2147483647 w 80"/>
                <a:gd name="T49" fmla="*/ 0 h 90"/>
                <a:gd name="T50" fmla="*/ 2147483647 w 80"/>
                <a:gd name="T51" fmla="*/ 0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2147483647 w 80"/>
                <a:gd name="T57" fmla="*/ 2147483647 h 90"/>
                <a:gd name="T58" fmla="*/ 2147483647 w 80"/>
                <a:gd name="T59" fmla="*/ 2147483647 h 90"/>
                <a:gd name="T60" fmla="*/ 2147483647 w 80"/>
                <a:gd name="T61" fmla="*/ 2147483647 h 90"/>
                <a:gd name="T62" fmla="*/ 2147483647 w 80"/>
                <a:gd name="T63" fmla="*/ 2147483647 h 90"/>
                <a:gd name="T64" fmla="*/ 2147483647 w 80"/>
                <a:gd name="T65" fmla="*/ 2147483647 h 90"/>
                <a:gd name="T66" fmla="*/ 2147483647 w 80"/>
                <a:gd name="T67" fmla="*/ 2147483647 h 90"/>
                <a:gd name="T68" fmla="*/ 2147483647 w 80"/>
                <a:gd name="T69" fmla="*/ 2147483647 h 90"/>
                <a:gd name="T70" fmla="*/ 2147483647 w 80"/>
                <a:gd name="T71" fmla="*/ 2147483647 h 90"/>
                <a:gd name="T72" fmla="*/ 2147483647 w 80"/>
                <a:gd name="T73" fmla="*/ 2147483647 h 90"/>
                <a:gd name="T74" fmla="*/ 2147483647 w 80"/>
                <a:gd name="T75" fmla="*/ 2147483647 h 90"/>
                <a:gd name="T76" fmla="*/ 2147483647 w 80"/>
                <a:gd name="T77" fmla="*/ 2147483647 h 90"/>
                <a:gd name="T78" fmla="*/ 2147483647 w 80"/>
                <a:gd name="T79" fmla="*/ 2147483647 h 90"/>
                <a:gd name="T80" fmla="*/ 2147483647 w 80"/>
                <a:gd name="T81" fmla="*/ 2147483647 h 90"/>
                <a:gd name="T82" fmla="*/ 2147483647 w 80"/>
                <a:gd name="T83" fmla="*/ 2147483647 h 90"/>
                <a:gd name="T84" fmla="*/ 2147483647 w 80"/>
                <a:gd name="T85" fmla="*/ 2147483647 h 90"/>
                <a:gd name="T86" fmla="*/ 2147483647 w 80"/>
                <a:gd name="T87" fmla="*/ 2147483647 h 90"/>
                <a:gd name="T88" fmla="*/ 2147483647 w 80"/>
                <a:gd name="T89" fmla="*/ 2147483647 h 90"/>
                <a:gd name="T90" fmla="*/ 2147483647 w 80"/>
                <a:gd name="T91" fmla="*/ 2147483647 h 90"/>
                <a:gd name="T92" fmla="*/ 2147483647 w 80"/>
                <a:gd name="T93" fmla="*/ 2147483647 h 90"/>
                <a:gd name="T94" fmla="*/ 2147483647 w 80"/>
                <a:gd name="T95" fmla="*/ 2147483647 h 90"/>
                <a:gd name="T96" fmla="*/ 2147483647 w 80"/>
                <a:gd name="T97" fmla="*/ 2147483647 h 90"/>
                <a:gd name="T98" fmla="*/ 2147483647 w 80"/>
                <a:gd name="T99" fmla="*/ 2147483647 h 90"/>
                <a:gd name="T100" fmla="*/ 2147483647 w 80"/>
                <a:gd name="T101" fmla="*/ 2147483647 h 90"/>
                <a:gd name="T102" fmla="*/ 2147483647 w 80"/>
                <a:gd name="T103" fmla="*/ 2147483647 h 90"/>
                <a:gd name="T104" fmla="*/ 2147483647 w 80"/>
                <a:gd name="T105" fmla="*/ 2147483647 h 90"/>
                <a:gd name="T106" fmla="*/ 2147483647 w 80"/>
                <a:gd name="T107" fmla="*/ 214748364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90"/>
                <a:gd name="T164" fmla="*/ 80 w 80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90">
                  <a:moveTo>
                    <a:pt x="43" y="57"/>
                  </a:moveTo>
                  <a:lnTo>
                    <a:pt x="43" y="42"/>
                  </a:lnTo>
                  <a:lnTo>
                    <a:pt x="80" y="42"/>
                  </a:lnTo>
                  <a:lnTo>
                    <a:pt x="80" y="76"/>
                  </a:lnTo>
                  <a:lnTo>
                    <a:pt x="73" y="81"/>
                  </a:lnTo>
                  <a:lnTo>
                    <a:pt x="64" y="85"/>
                  </a:lnTo>
                  <a:lnTo>
                    <a:pt x="54" y="88"/>
                  </a:lnTo>
                  <a:lnTo>
                    <a:pt x="43" y="90"/>
                  </a:lnTo>
                  <a:lnTo>
                    <a:pt x="35" y="88"/>
                  </a:lnTo>
                  <a:lnTo>
                    <a:pt x="28" y="86"/>
                  </a:lnTo>
                  <a:lnTo>
                    <a:pt x="21" y="83"/>
                  </a:lnTo>
                  <a:lnTo>
                    <a:pt x="14" y="79"/>
                  </a:lnTo>
                  <a:lnTo>
                    <a:pt x="8" y="74"/>
                  </a:lnTo>
                  <a:lnTo>
                    <a:pt x="5" y="67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4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7" y="20"/>
                  </a:lnTo>
                  <a:lnTo>
                    <a:pt x="80" y="27"/>
                  </a:lnTo>
                  <a:lnTo>
                    <a:pt x="63" y="30"/>
                  </a:lnTo>
                  <a:lnTo>
                    <a:pt x="61" y="25"/>
                  </a:lnTo>
                  <a:lnTo>
                    <a:pt x="56" y="20"/>
                  </a:lnTo>
                  <a:lnTo>
                    <a:pt x="50" y="16"/>
                  </a:lnTo>
                  <a:lnTo>
                    <a:pt x="43" y="16"/>
                  </a:lnTo>
                  <a:lnTo>
                    <a:pt x="35" y="16"/>
                  </a:lnTo>
                  <a:lnTo>
                    <a:pt x="29" y="18"/>
                  </a:lnTo>
                  <a:lnTo>
                    <a:pt x="22" y="23"/>
                  </a:lnTo>
                  <a:lnTo>
                    <a:pt x="19" y="28"/>
                  </a:lnTo>
                  <a:lnTo>
                    <a:pt x="17" y="35"/>
                  </a:lnTo>
                  <a:lnTo>
                    <a:pt x="15" y="44"/>
                  </a:lnTo>
                  <a:lnTo>
                    <a:pt x="17" y="53"/>
                  </a:lnTo>
                  <a:lnTo>
                    <a:pt x="19" y="60"/>
                  </a:lnTo>
                  <a:lnTo>
                    <a:pt x="24" y="67"/>
                  </a:lnTo>
                  <a:lnTo>
                    <a:pt x="29" y="71"/>
                  </a:lnTo>
                  <a:lnTo>
                    <a:pt x="35" y="74"/>
                  </a:lnTo>
                  <a:lnTo>
                    <a:pt x="43" y="74"/>
                  </a:lnTo>
                  <a:lnTo>
                    <a:pt x="49" y="74"/>
                  </a:lnTo>
                  <a:lnTo>
                    <a:pt x="54" y="72"/>
                  </a:lnTo>
                  <a:lnTo>
                    <a:pt x="59" y="71"/>
                  </a:lnTo>
                  <a:lnTo>
                    <a:pt x="64" y="67"/>
                  </a:lnTo>
                  <a:lnTo>
                    <a:pt x="64" y="57"/>
                  </a:lnTo>
                  <a:lnTo>
                    <a:pt x="4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49" name="Freeform 245"/>
            <p:cNvSpPr>
              <a:spLocks noEditPoints="1"/>
            </p:cNvSpPr>
            <p:nvPr/>
          </p:nvSpPr>
          <p:spPr bwMode="auto">
            <a:xfrm>
              <a:off x="7504113" y="2493963"/>
              <a:ext cx="30162" cy="119062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close/>
                  <a:moveTo>
                    <a:pt x="0" y="63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0" name="Freeform 247"/>
            <p:cNvSpPr>
              <a:spLocks/>
            </p:cNvSpPr>
            <p:nvPr/>
          </p:nvSpPr>
          <p:spPr bwMode="auto">
            <a:xfrm>
              <a:off x="6369050" y="3240088"/>
              <a:ext cx="111125" cy="117475"/>
            </a:xfrm>
            <a:custGeom>
              <a:avLst/>
              <a:gdLst>
                <a:gd name="T0" fmla="*/ 2147483647 w 59"/>
                <a:gd name="T1" fmla="*/ 2147483647 h 62"/>
                <a:gd name="T2" fmla="*/ 2147483647 w 59"/>
                <a:gd name="T3" fmla="*/ 2147483647 h 62"/>
                <a:gd name="T4" fmla="*/ 0 w 59"/>
                <a:gd name="T5" fmla="*/ 2147483647 h 62"/>
                <a:gd name="T6" fmla="*/ 0 w 59"/>
                <a:gd name="T7" fmla="*/ 2147483647 h 62"/>
                <a:gd name="T8" fmla="*/ 2147483647 w 59"/>
                <a:gd name="T9" fmla="*/ 2147483647 h 62"/>
                <a:gd name="T10" fmla="*/ 2147483647 w 59"/>
                <a:gd name="T11" fmla="*/ 0 h 62"/>
                <a:gd name="T12" fmla="*/ 2147483647 w 59"/>
                <a:gd name="T13" fmla="*/ 0 h 62"/>
                <a:gd name="T14" fmla="*/ 2147483647 w 59"/>
                <a:gd name="T15" fmla="*/ 2147483647 h 62"/>
                <a:gd name="T16" fmla="*/ 2147483647 w 59"/>
                <a:gd name="T17" fmla="*/ 2147483647 h 62"/>
                <a:gd name="T18" fmla="*/ 2147483647 w 59"/>
                <a:gd name="T19" fmla="*/ 2147483647 h 62"/>
                <a:gd name="T20" fmla="*/ 2147483647 w 59"/>
                <a:gd name="T21" fmla="*/ 2147483647 h 62"/>
                <a:gd name="T22" fmla="*/ 2147483647 w 59"/>
                <a:gd name="T23" fmla="*/ 2147483647 h 62"/>
                <a:gd name="T24" fmla="*/ 2147483647 w 59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2"/>
                <a:gd name="T41" fmla="*/ 59 w 59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2">
                  <a:moveTo>
                    <a:pt x="22" y="62"/>
                  </a:moveTo>
                  <a:lnTo>
                    <a:pt x="22" y="39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2" y="23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23"/>
                  </a:lnTo>
                  <a:lnTo>
                    <a:pt x="59" y="23"/>
                  </a:lnTo>
                  <a:lnTo>
                    <a:pt x="59" y="39"/>
                  </a:lnTo>
                  <a:lnTo>
                    <a:pt x="36" y="39"/>
                  </a:lnTo>
                  <a:lnTo>
                    <a:pt x="36" y="62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1" name="Freeform 248"/>
            <p:cNvSpPr>
              <a:spLocks/>
            </p:cNvSpPr>
            <p:nvPr/>
          </p:nvSpPr>
          <p:spPr bwMode="auto">
            <a:xfrm>
              <a:off x="6497638" y="3213100"/>
              <a:ext cx="133350" cy="168275"/>
            </a:xfrm>
            <a:custGeom>
              <a:avLst/>
              <a:gdLst>
                <a:gd name="T0" fmla="*/ 2147483647 w 70"/>
                <a:gd name="T1" fmla="*/ 2147483647 h 88"/>
                <a:gd name="T2" fmla="*/ 2147483647 w 70"/>
                <a:gd name="T3" fmla="*/ 2147483647 h 88"/>
                <a:gd name="T4" fmla="*/ 2147483647 w 70"/>
                <a:gd name="T5" fmla="*/ 2147483647 h 88"/>
                <a:gd name="T6" fmla="*/ 2147483647 w 70"/>
                <a:gd name="T7" fmla="*/ 2147483647 h 88"/>
                <a:gd name="T8" fmla="*/ 2147483647 w 70"/>
                <a:gd name="T9" fmla="*/ 2147483647 h 88"/>
                <a:gd name="T10" fmla="*/ 2147483647 w 70"/>
                <a:gd name="T11" fmla="*/ 2147483647 h 88"/>
                <a:gd name="T12" fmla="*/ 2147483647 w 70"/>
                <a:gd name="T13" fmla="*/ 2147483647 h 88"/>
                <a:gd name="T14" fmla="*/ 2147483647 w 70"/>
                <a:gd name="T15" fmla="*/ 2147483647 h 88"/>
                <a:gd name="T16" fmla="*/ 2147483647 w 70"/>
                <a:gd name="T17" fmla="*/ 2147483647 h 88"/>
                <a:gd name="T18" fmla="*/ 2147483647 w 70"/>
                <a:gd name="T19" fmla="*/ 2147483647 h 88"/>
                <a:gd name="T20" fmla="*/ 2147483647 w 70"/>
                <a:gd name="T21" fmla="*/ 2147483647 h 88"/>
                <a:gd name="T22" fmla="*/ 2147483647 w 70"/>
                <a:gd name="T23" fmla="*/ 2147483647 h 88"/>
                <a:gd name="T24" fmla="*/ 2147483647 w 70"/>
                <a:gd name="T25" fmla="*/ 2147483647 h 88"/>
                <a:gd name="T26" fmla="*/ 2147483647 w 70"/>
                <a:gd name="T27" fmla="*/ 2147483647 h 88"/>
                <a:gd name="T28" fmla="*/ 2147483647 w 70"/>
                <a:gd name="T29" fmla="*/ 2147483647 h 88"/>
                <a:gd name="T30" fmla="*/ 2147483647 w 70"/>
                <a:gd name="T31" fmla="*/ 0 h 88"/>
                <a:gd name="T32" fmla="*/ 2147483647 w 70"/>
                <a:gd name="T33" fmla="*/ 2147483647 h 88"/>
                <a:gd name="T34" fmla="*/ 2147483647 w 70"/>
                <a:gd name="T35" fmla="*/ 2147483647 h 88"/>
                <a:gd name="T36" fmla="*/ 2147483647 w 70"/>
                <a:gd name="T37" fmla="*/ 2147483647 h 88"/>
                <a:gd name="T38" fmla="*/ 2147483647 w 70"/>
                <a:gd name="T39" fmla="*/ 2147483647 h 88"/>
                <a:gd name="T40" fmla="*/ 2147483647 w 70"/>
                <a:gd name="T41" fmla="*/ 2147483647 h 88"/>
                <a:gd name="T42" fmla="*/ 2147483647 w 70"/>
                <a:gd name="T43" fmla="*/ 2147483647 h 88"/>
                <a:gd name="T44" fmla="*/ 2147483647 w 70"/>
                <a:gd name="T45" fmla="*/ 2147483647 h 88"/>
                <a:gd name="T46" fmla="*/ 2147483647 w 70"/>
                <a:gd name="T47" fmla="*/ 2147483647 h 88"/>
                <a:gd name="T48" fmla="*/ 2147483647 w 70"/>
                <a:gd name="T49" fmla="*/ 2147483647 h 88"/>
                <a:gd name="T50" fmla="*/ 2147483647 w 70"/>
                <a:gd name="T51" fmla="*/ 2147483647 h 88"/>
                <a:gd name="T52" fmla="*/ 2147483647 w 70"/>
                <a:gd name="T53" fmla="*/ 2147483647 h 88"/>
                <a:gd name="T54" fmla="*/ 2147483647 w 70"/>
                <a:gd name="T55" fmla="*/ 2147483647 h 88"/>
                <a:gd name="T56" fmla="*/ 2147483647 w 70"/>
                <a:gd name="T57" fmla="*/ 2147483647 h 88"/>
                <a:gd name="T58" fmla="*/ 2147483647 w 70"/>
                <a:gd name="T59" fmla="*/ 2147483647 h 88"/>
                <a:gd name="T60" fmla="*/ 2147483647 w 70"/>
                <a:gd name="T61" fmla="*/ 2147483647 h 88"/>
                <a:gd name="T62" fmla="*/ 2147483647 w 70"/>
                <a:gd name="T63" fmla="*/ 2147483647 h 88"/>
                <a:gd name="T64" fmla="*/ 2147483647 w 70"/>
                <a:gd name="T65" fmla="*/ 2147483647 h 88"/>
                <a:gd name="T66" fmla="*/ 2147483647 w 70"/>
                <a:gd name="T67" fmla="*/ 2147483647 h 88"/>
                <a:gd name="T68" fmla="*/ 0 w 70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8"/>
                <a:gd name="T107" fmla="*/ 70 w 70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8">
                  <a:moveTo>
                    <a:pt x="0" y="58"/>
                  </a:moveTo>
                  <a:lnTo>
                    <a:pt x="16" y="58"/>
                  </a:lnTo>
                  <a:lnTo>
                    <a:pt x="17" y="62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6" y="72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40" y="74"/>
                  </a:lnTo>
                  <a:lnTo>
                    <a:pt x="45" y="72"/>
                  </a:lnTo>
                  <a:lnTo>
                    <a:pt x="49" y="71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5" y="53"/>
                  </a:lnTo>
                  <a:lnTo>
                    <a:pt x="42" y="53"/>
                  </a:lnTo>
                  <a:lnTo>
                    <a:pt x="37" y="51"/>
                  </a:lnTo>
                  <a:lnTo>
                    <a:pt x="31" y="50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5" y="1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1" y="4"/>
                  </a:lnTo>
                  <a:lnTo>
                    <a:pt x="58" y="7"/>
                  </a:lnTo>
                  <a:lnTo>
                    <a:pt x="61" y="13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9" y="37"/>
                  </a:lnTo>
                  <a:lnTo>
                    <a:pt x="56" y="41"/>
                  </a:lnTo>
                  <a:lnTo>
                    <a:pt x="61" y="44"/>
                  </a:lnTo>
                  <a:lnTo>
                    <a:pt x="66" y="50"/>
                  </a:lnTo>
                  <a:lnTo>
                    <a:pt x="68" y="55"/>
                  </a:lnTo>
                  <a:lnTo>
                    <a:pt x="70" y="62"/>
                  </a:lnTo>
                  <a:lnTo>
                    <a:pt x="68" y="69"/>
                  </a:lnTo>
                  <a:lnTo>
                    <a:pt x="65" y="76"/>
                  </a:lnTo>
                  <a:lnTo>
                    <a:pt x="61" y="81"/>
                  </a:lnTo>
                  <a:lnTo>
                    <a:pt x="54" y="86"/>
                  </a:lnTo>
                  <a:lnTo>
                    <a:pt x="45" y="88"/>
                  </a:lnTo>
                  <a:lnTo>
                    <a:pt x="35" y="88"/>
                  </a:lnTo>
                  <a:lnTo>
                    <a:pt x="24" y="88"/>
                  </a:lnTo>
                  <a:lnTo>
                    <a:pt x="17" y="85"/>
                  </a:lnTo>
                  <a:lnTo>
                    <a:pt x="10" y="81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2" name="Freeform 249"/>
            <p:cNvSpPr>
              <a:spLocks/>
            </p:cNvSpPr>
            <p:nvPr/>
          </p:nvSpPr>
          <p:spPr bwMode="auto">
            <a:xfrm>
              <a:off x="6650038" y="3213100"/>
              <a:ext cx="153987" cy="168275"/>
            </a:xfrm>
            <a:custGeom>
              <a:avLst/>
              <a:gdLst>
                <a:gd name="T0" fmla="*/ 2147483647 w 81"/>
                <a:gd name="T1" fmla="*/ 2147483647 h 88"/>
                <a:gd name="T2" fmla="*/ 2147483647 w 81"/>
                <a:gd name="T3" fmla="*/ 2147483647 h 88"/>
                <a:gd name="T4" fmla="*/ 2147483647 w 81"/>
                <a:gd name="T5" fmla="*/ 2147483647 h 88"/>
                <a:gd name="T6" fmla="*/ 2147483647 w 81"/>
                <a:gd name="T7" fmla="*/ 2147483647 h 88"/>
                <a:gd name="T8" fmla="*/ 2147483647 w 81"/>
                <a:gd name="T9" fmla="*/ 2147483647 h 88"/>
                <a:gd name="T10" fmla="*/ 2147483647 w 81"/>
                <a:gd name="T11" fmla="*/ 2147483647 h 88"/>
                <a:gd name="T12" fmla="*/ 2147483647 w 81"/>
                <a:gd name="T13" fmla="*/ 2147483647 h 88"/>
                <a:gd name="T14" fmla="*/ 2147483647 w 81"/>
                <a:gd name="T15" fmla="*/ 2147483647 h 88"/>
                <a:gd name="T16" fmla="*/ 2147483647 w 81"/>
                <a:gd name="T17" fmla="*/ 2147483647 h 88"/>
                <a:gd name="T18" fmla="*/ 2147483647 w 81"/>
                <a:gd name="T19" fmla="*/ 2147483647 h 88"/>
                <a:gd name="T20" fmla="*/ 2147483647 w 81"/>
                <a:gd name="T21" fmla="*/ 2147483647 h 88"/>
                <a:gd name="T22" fmla="*/ 2147483647 w 81"/>
                <a:gd name="T23" fmla="*/ 2147483647 h 88"/>
                <a:gd name="T24" fmla="*/ 2147483647 w 81"/>
                <a:gd name="T25" fmla="*/ 2147483647 h 88"/>
                <a:gd name="T26" fmla="*/ 2147483647 w 81"/>
                <a:gd name="T27" fmla="*/ 2147483647 h 88"/>
                <a:gd name="T28" fmla="*/ 2147483647 w 81"/>
                <a:gd name="T29" fmla="*/ 2147483647 h 88"/>
                <a:gd name="T30" fmla="*/ 0 w 81"/>
                <a:gd name="T31" fmla="*/ 2147483647 h 88"/>
                <a:gd name="T32" fmla="*/ 0 w 81"/>
                <a:gd name="T33" fmla="*/ 2147483647 h 88"/>
                <a:gd name="T34" fmla="*/ 2147483647 w 81"/>
                <a:gd name="T35" fmla="*/ 2147483647 h 88"/>
                <a:gd name="T36" fmla="*/ 2147483647 w 81"/>
                <a:gd name="T37" fmla="*/ 2147483647 h 88"/>
                <a:gd name="T38" fmla="*/ 2147483647 w 81"/>
                <a:gd name="T39" fmla="*/ 2147483647 h 88"/>
                <a:gd name="T40" fmla="*/ 2147483647 w 81"/>
                <a:gd name="T41" fmla="*/ 2147483647 h 88"/>
                <a:gd name="T42" fmla="*/ 2147483647 w 81"/>
                <a:gd name="T43" fmla="*/ 2147483647 h 88"/>
                <a:gd name="T44" fmla="*/ 2147483647 w 81"/>
                <a:gd name="T45" fmla="*/ 2147483647 h 88"/>
                <a:gd name="T46" fmla="*/ 2147483647 w 81"/>
                <a:gd name="T47" fmla="*/ 0 h 88"/>
                <a:gd name="T48" fmla="*/ 2147483647 w 81"/>
                <a:gd name="T49" fmla="*/ 0 h 88"/>
                <a:gd name="T50" fmla="*/ 2147483647 w 81"/>
                <a:gd name="T51" fmla="*/ 0 h 88"/>
                <a:gd name="T52" fmla="*/ 2147483647 w 81"/>
                <a:gd name="T53" fmla="*/ 2147483647 h 88"/>
                <a:gd name="T54" fmla="*/ 2147483647 w 81"/>
                <a:gd name="T55" fmla="*/ 2147483647 h 88"/>
                <a:gd name="T56" fmla="*/ 2147483647 w 81"/>
                <a:gd name="T57" fmla="*/ 2147483647 h 88"/>
                <a:gd name="T58" fmla="*/ 2147483647 w 81"/>
                <a:gd name="T59" fmla="*/ 2147483647 h 88"/>
                <a:gd name="T60" fmla="*/ 2147483647 w 81"/>
                <a:gd name="T61" fmla="*/ 2147483647 h 88"/>
                <a:gd name="T62" fmla="*/ 2147483647 w 81"/>
                <a:gd name="T63" fmla="*/ 2147483647 h 88"/>
                <a:gd name="T64" fmla="*/ 2147483647 w 81"/>
                <a:gd name="T65" fmla="*/ 2147483647 h 88"/>
                <a:gd name="T66" fmla="*/ 2147483647 w 81"/>
                <a:gd name="T67" fmla="*/ 2147483647 h 88"/>
                <a:gd name="T68" fmla="*/ 2147483647 w 81"/>
                <a:gd name="T69" fmla="*/ 2147483647 h 88"/>
                <a:gd name="T70" fmla="*/ 2147483647 w 81"/>
                <a:gd name="T71" fmla="*/ 2147483647 h 88"/>
                <a:gd name="T72" fmla="*/ 2147483647 w 81"/>
                <a:gd name="T73" fmla="*/ 2147483647 h 88"/>
                <a:gd name="T74" fmla="*/ 2147483647 w 81"/>
                <a:gd name="T75" fmla="*/ 2147483647 h 88"/>
                <a:gd name="T76" fmla="*/ 2147483647 w 81"/>
                <a:gd name="T77" fmla="*/ 2147483647 h 88"/>
                <a:gd name="T78" fmla="*/ 2147483647 w 81"/>
                <a:gd name="T79" fmla="*/ 2147483647 h 88"/>
                <a:gd name="T80" fmla="*/ 2147483647 w 81"/>
                <a:gd name="T81" fmla="*/ 2147483647 h 88"/>
                <a:gd name="T82" fmla="*/ 2147483647 w 81"/>
                <a:gd name="T83" fmla="*/ 2147483647 h 88"/>
                <a:gd name="T84" fmla="*/ 2147483647 w 81"/>
                <a:gd name="T85" fmla="*/ 2147483647 h 88"/>
                <a:gd name="T86" fmla="*/ 2147483647 w 81"/>
                <a:gd name="T87" fmla="*/ 2147483647 h 88"/>
                <a:gd name="T88" fmla="*/ 2147483647 w 81"/>
                <a:gd name="T89" fmla="*/ 2147483647 h 88"/>
                <a:gd name="T90" fmla="*/ 2147483647 w 81"/>
                <a:gd name="T91" fmla="*/ 2147483647 h 88"/>
                <a:gd name="T92" fmla="*/ 2147483647 w 81"/>
                <a:gd name="T93" fmla="*/ 2147483647 h 88"/>
                <a:gd name="T94" fmla="*/ 2147483647 w 81"/>
                <a:gd name="T95" fmla="*/ 2147483647 h 88"/>
                <a:gd name="T96" fmla="*/ 2147483647 w 81"/>
                <a:gd name="T97" fmla="*/ 2147483647 h 88"/>
                <a:gd name="T98" fmla="*/ 2147483647 w 81"/>
                <a:gd name="T99" fmla="*/ 2147483647 h 88"/>
                <a:gd name="T100" fmla="*/ 2147483647 w 81"/>
                <a:gd name="T101" fmla="*/ 2147483647 h 88"/>
                <a:gd name="T102" fmla="*/ 2147483647 w 81"/>
                <a:gd name="T103" fmla="*/ 2147483647 h 88"/>
                <a:gd name="T104" fmla="*/ 2147483647 w 81"/>
                <a:gd name="T105" fmla="*/ 2147483647 h 88"/>
                <a:gd name="T106" fmla="*/ 2147483647 w 81"/>
                <a:gd name="T107" fmla="*/ 2147483647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"/>
                <a:gd name="T163" fmla="*/ 0 h 88"/>
                <a:gd name="T164" fmla="*/ 81 w 81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" h="88">
                  <a:moveTo>
                    <a:pt x="44" y="57"/>
                  </a:moveTo>
                  <a:lnTo>
                    <a:pt x="44" y="41"/>
                  </a:lnTo>
                  <a:lnTo>
                    <a:pt x="81" y="41"/>
                  </a:lnTo>
                  <a:lnTo>
                    <a:pt x="81" y="76"/>
                  </a:lnTo>
                  <a:lnTo>
                    <a:pt x="74" y="81"/>
                  </a:lnTo>
                  <a:lnTo>
                    <a:pt x="65" y="85"/>
                  </a:lnTo>
                  <a:lnTo>
                    <a:pt x="55" y="88"/>
                  </a:lnTo>
                  <a:lnTo>
                    <a:pt x="44" y="88"/>
                  </a:lnTo>
                  <a:lnTo>
                    <a:pt x="35" y="88"/>
                  </a:lnTo>
                  <a:lnTo>
                    <a:pt x="28" y="86"/>
                  </a:lnTo>
                  <a:lnTo>
                    <a:pt x="21" y="83"/>
                  </a:lnTo>
                  <a:lnTo>
                    <a:pt x="14" y="79"/>
                  </a:lnTo>
                  <a:lnTo>
                    <a:pt x="9" y="74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6" y="9"/>
                  </a:lnTo>
                  <a:lnTo>
                    <a:pt x="23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4" y="13"/>
                  </a:lnTo>
                  <a:lnTo>
                    <a:pt x="77" y="18"/>
                  </a:lnTo>
                  <a:lnTo>
                    <a:pt x="81" y="27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6" y="20"/>
                  </a:lnTo>
                  <a:lnTo>
                    <a:pt x="51" y="16"/>
                  </a:lnTo>
                  <a:lnTo>
                    <a:pt x="42" y="14"/>
                  </a:lnTo>
                  <a:lnTo>
                    <a:pt x="35" y="16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5"/>
                  </a:lnTo>
                  <a:lnTo>
                    <a:pt x="16" y="44"/>
                  </a:lnTo>
                  <a:lnTo>
                    <a:pt x="18" y="53"/>
                  </a:lnTo>
                  <a:lnTo>
                    <a:pt x="20" y="60"/>
                  </a:lnTo>
                  <a:lnTo>
                    <a:pt x="25" y="67"/>
                  </a:lnTo>
                  <a:lnTo>
                    <a:pt x="30" y="71"/>
                  </a:lnTo>
                  <a:lnTo>
                    <a:pt x="35" y="72"/>
                  </a:lnTo>
                  <a:lnTo>
                    <a:pt x="42" y="74"/>
                  </a:lnTo>
                  <a:lnTo>
                    <a:pt x="49" y="74"/>
                  </a:lnTo>
                  <a:lnTo>
                    <a:pt x="55" y="72"/>
                  </a:lnTo>
                  <a:lnTo>
                    <a:pt x="60" y="69"/>
                  </a:lnTo>
                  <a:lnTo>
                    <a:pt x="65" y="67"/>
                  </a:lnTo>
                  <a:lnTo>
                    <a:pt x="65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3" name="Freeform 250"/>
            <p:cNvSpPr>
              <a:spLocks noEditPoints="1"/>
            </p:cNvSpPr>
            <p:nvPr/>
          </p:nvSpPr>
          <p:spPr bwMode="auto">
            <a:xfrm>
              <a:off x="6838950" y="3260725"/>
              <a:ext cx="31750" cy="120650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3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4" name="Freeform 257"/>
            <p:cNvSpPr>
              <a:spLocks/>
            </p:cNvSpPr>
            <p:nvPr/>
          </p:nvSpPr>
          <p:spPr bwMode="auto">
            <a:xfrm>
              <a:off x="6121400" y="4441825"/>
              <a:ext cx="115888" cy="112713"/>
            </a:xfrm>
            <a:custGeom>
              <a:avLst/>
              <a:gdLst>
                <a:gd name="T0" fmla="*/ 2147483647 w 61"/>
                <a:gd name="T1" fmla="*/ 2147483647 h 59"/>
                <a:gd name="T2" fmla="*/ 2147483647 w 61"/>
                <a:gd name="T3" fmla="*/ 2147483647 h 59"/>
                <a:gd name="T4" fmla="*/ 0 w 61"/>
                <a:gd name="T5" fmla="*/ 2147483647 h 59"/>
                <a:gd name="T6" fmla="*/ 0 w 61"/>
                <a:gd name="T7" fmla="*/ 2147483647 h 59"/>
                <a:gd name="T8" fmla="*/ 2147483647 w 61"/>
                <a:gd name="T9" fmla="*/ 2147483647 h 59"/>
                <a:gd name="T10" fmla="*/ 2147483647 w 61"/>
                <a:gd name="T11" fmla="*/ 0 h 59"/>
                <a:gd name="T12" fmla="*/ 2147483647 w 61"/>
                <a:gd name="T13" fmla="*/ 0 h 59"/>
                <a:gd name="T14" fmla="*/ 2147483647 w 61"/>
                <a:gd name="T15" fmla="*/ 2147483647 h 59"/>
                <a:gd name="T16" fmla="*/ 2147483647 w 61"/>
                <a:gd name="T17" fmla="*/ 2147483647 h 59"/>
                <a:gd name="T18" fmla="*/ 2147483647 w 61"/>
                <a:gd name="T19" fmla="*/ 2147483647 h 59"/>
                <a:gd name="T20" fmla="*/ 2147483647 w 61"/>
                <a:gd name="T21" fmla="*/ 2147483647 h 59"/>
                <a:gd name="T22" fmla="*/ 2147483647 w 61"/>
                <a:gd name="T23" fmla="*/ 2147483647 h 59"/>
                <a:gd name="T24" fmla="*/ 2147483647 w 61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59"/>
                <a:gd name="T41" fmla="*/ 61 w 61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59">
                  <a:moveTo>
                    <a:pt x="23" y="59"/>
                  </a:moveTo>
                  <a:lnTo>
                    <a:pt x="23" y="36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1" y="21"/>
                  </a:lnTo>
                  <a:lnTo>
                    <a:pt x="61" y="36"/>
                  </a:lnTo>
                  <a:lnTo>
                    <a:pt x="38" y="36"/>
                  </a:lnTo>
                  <a:lnTo>
                    <a:pt x="38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5" name="Freeform 258"/>
            <p:cNvSpPr>
              <a:spLocks noEditPoints="1"/>
            </p:cNvSpPr>
            <p:nvPr/>
          </p:nvSpPr>
          <p:spPr bwMode="auto">
            <a:xfrm>
              <a:off x="6261100" y="4416425"/>
              <a:ext cx="127000" cy="161925"/>
            </a:xfrm>
            <a:custGeom>
              <a:avLst/>
              <a:gdLst>
                <a:gd name="T0" fmla="*/ 0 w 67"/>
                <a:gd name="T1" fmla="*/ 2147483647 h 86"/>
                <a:gd name="T2" fmla="*/ 0 w 67"/>
                <a:gd name="T3" fmla="*/ 0 h 86"/>
                <a:gd name="T4" fmla="*/ 2147483647 w 67"/>
                <a:gd name="T5" fmla="*/ 0 h 86"/>
                <a:gd name="T6" fmla="*/ 2147483647 w 67"/>
                <a:gd name="T7" fmla="*/ 0 h 86"/>
                <a:gd name="T8" fmla="*/ 2147483647 w 67"/>
                <a:gd name="T9" fmla="*/ 0 h 86"/>
                <a:gd name="T10" fmla="*/ 2147483647 w 67"/>
                <a:gd name="T11" fmla="*/ 0 h 86"/>
                <a:gd name="T12" fmla="*/ 2147483647 w 67"/>
                <a:gd name="T13" fmla="*/ 2147483647 h 86"/>
                <a:gd name="T14" fmla="*/ 2147483647 w 67"/>
                <a:gd name="T15" fmla="*/ 2147483647 h 86"/>
                <a:gd name="T16" fmla="*/ 2147483647 w 67"/>
                <a:gd name="T17" fmla="*/ 2147483647 h 86"/>
                <a:gd name="T18" fmla="*/ 2147483647 w 67"/>
                <a:gd name="T19" fmla="*/ 2147483647 h 86"/>
                <a:gd name="T20" fmla="*/ 2147483647 w 67"/>
                <a:gd name="T21" fmla="*/ 2147483647 h 86"/>
                <a:gd name="T22" fmla="*/ 2147483647 w 67"/>
                <a:gd name="T23" fmla="*/ 2147483647 h 86"/>
                <a:gd name="T24" fmla="*/ 2147483647 w 67"/>
                <a:gd name="T25" fmla="*/ 2147483647 h 86"/>
                <a:gd name="T26" fmla="*/ 2147483647 w 67"/>
                <a:gd name="T27" fmla="*/ 2147483647 h 86"/>
                <a:gd name="T28" fmla="*/ 2147483647 w 67"/>
                <a:gd name="T29" fmla="*/ 2147483647 h 86"/>
                <a:gd name="T30" fmla="*/ 2147483647 w 67"/>
                <a:gd name="T31" fmla="*/ 2147483647 h 86"/>
                <a:gd name="T32" fmla="*/ 2147483647 w 67"/>
                <a:gd name="T33" fmla="*/ 2147483647 h 86"/>
                <a:gd name="T34" fmla="*/ 2147483647 w 67"/>
                <a:gd name="T35" fmla="*/ 2147483647 h 86"/>
                <a:gd name="T36" fmla="*/ 2147483647 w 67"/>
                <a:gd name="T37" fmla="*/ 2147483647 h 86"/>
                <a:gd name="T38" fmla="*/ 2147483647 w 67"/>
                <a:gd name="T39" fmla="*/ 2147483647 h 86"/>
                <a:gd name="T40" fmla="*/ 2147483647 w 67"/>
                <a:gd name="T41" fmla="*/ 2147483647 h 86"/>
                <a:gd name="T42" fmla="*/ 0 w 67"/>
                <a:gd name="T43" fmla="*/ 2147483647 h 86"/>
                <a:gd name="T44" fmla="*/ 2147483647 w 67"/>
                <a:gd name="T45" fmla="*/ 2147483647 h 86"/>
                <a:gd name="T46" fmla="*/ 2147483647 w 67"/>
                <a:gd name="T47" fmla="*/ 2147483647 h 86"/>
                <a:gd name="T48" fmla="*/ 2147483647 w 67"/>
                <a:gd name="T49" fmla="*/ 2147483647 h 86"/>
                <a:gd name="T50" fmla="*/ 2147483647 w 67"/>
                <a:gd name="T51" fmla="*/ 2147483647 h 86"/>
                <a:gd name="T52" fmla="*/ 2147483647 w 67"/>
                <a:gd name="T53" fmla="*/ 2147483647 h 86"/>
                <a:gd name="T54" fmla="*/ 2147483647 w 67"/>
                <a:gd name="T55" fmla="*/ 2147483647 h 86"/>
                <a:gd name="T56" fmla="*/ 2147483647 w 67"/>
                <a:gd name="T57" fmla="*/ 2147483647 h 86"/>
                <a:gd name="T58" fmla="*/ 2147483647 w 67"/>
                <a:gd name="T59" fmla="*/ 2147483647 h 86"/>
                <a:gd name="T60" fmla="*/ 2147483647 w 67"/>
                <a:gd name="T61" fmla="*/ 2147483647 h 86"/>
                <a:gd name="T62" fmla="*/ 2147483647 w 67"/>
                <a:gd name="T63" fmla="*/ 2147483647 h 86"/>
                <a:gd name="T64" fmla="*/ 2147483647 w 67"/>
                <a:gd name="T65" fmla="*/ 2147483647 h 86"/>
                <a:gd name="T66" fmla="*/ 2147483647 w 67"/>
                <a:gd name="T67" fmla="*/ 2147483647 h 86"/>
                <a:gd name="T68" fmla="*/ 2147483647 w 67"/>
                <a:gd name="T69" fmla="*/ 2147483647 h 86"/>
                <a:gd name="T70" fmla="*/ 2147483647 w 67"/>
                <a:gd name="T71" fmla="*/ 2147483647 h 86"/>
                <a:gd name="T72" fmla="*/ 2147483647 w 67"/>
                <a:gd name="T73" fmla="*/ 2147483647 h 86"/>
                <a:gd name="T74" fmla="*/ 2147483647 w 67"/>
                <a:gd name="T75" fmla="*/ 2147483647 h 86"/>
                <a:gd name="T76" fmla="*/ 2147483647 w 67"/>
                <a:gd name="T77" fmla="*/ 2147483647 h 86"/>
                <a:gd name="T78" fmla="*/ 2147483647 w 67"/>
                <a:gd name="T79" fmla="*/ 2147483647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"/>
                <a:gd name="T121" fmla="*/ 0 h 86"/>
                <a:gd name="T122" fmla="*/ 67 w 67"/>
                <a:gd name="T123" fmla="*/ 86 h 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" h="86">
                  <a:moveTo>
                    <a:pt x="0" y="86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7" y="3"/>
                  </a:lnTo>
                  <a:lnTo>
                    <a:pt x="62" y="8"/>
                  </a:lnTo>
                  <a:lnTo>
                    <a:pt x="65" y="14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67" y="33"/>
                  </a:lnTo>
                  <a:lnTo>
                    <a:pt x="64" y="38"/>
                  </a:lnTo>
                  <a:lnTo>
                    <a:pt x="60" y="43"/>
                  </a:lnTo>
                  <a:lnTo>
                    <a:pt x="57" y="47"/>
                  </a:lnTo>
                  <a:lnTo>
                    <a:pt x="53" y="50"/>
                  </a:lnTo>
                  <a:lnTo>
                    <a:pt x="48" y="52"/>
                  </a:lnTo>
                  <a:lnTo>
                    <a:pt x="39" y="52"/>
                  </a:lnTo>
                  <a:lnTo>
                    <a:pt x="28" y="52"/>
                  </a:lnTo>
                  <a:lnTo>
                    <a:pt x="18" y="52"/>
                  </a:lnTo>
                  <a:lnTo>
                    <a:pt x="18" y="86"/>
                  </a:lnTo>
                  <a:lnTo>
                    <a:pt x="0" y="86"/>
                  </a:lnTo>
                  <a:close/>
                  <a:moveTo>
                    <a:pt x="18" y="14"/>
                  </a:moveTo>
                  <a:lnTo>
                    <a:pt x="18" y="38"/>
                  </a:lnTo>
                  <a:lnTo>
                    <a:pt x="28" y="38"/>
                  </a:lnTo>
                  <a:lnTo>
                    <a:pt x="34" y="38"/>
                  </a:lnTo>
                  <a:lnTo>
                    <a:pt x="39" y="36"/>
                  </a:lnTo>
                  <a:lnTo>
                    <a:pt x="43" y="36"/>
                  </a:lnTo>
                  <a:lnTo>
                    <a:pt x="46" y="35"/>
                  </a:lnTo>
                  <a:lnTo>
                    <a:pt x="50" y="33"/>
                  </a:lnTo>
                  <a:lnTo>
                    <a:pt x="51" y="29"/>
                  </a:lnTo>
                  <a:lnTo>
                    <a:pt x="51" y="26"/>
                  </a:lnTo>
                  <a:lnTo>
                    <a:pt x="50" y="22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7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6" name="Freeform 259"/>
            <p:cNvSpPr>
              <a:spLocks/>
            </p:cNvSpPr>
            <p:nvPr/>
          </p:nvSpPr>
          <p:spPr bwMode="auto">
            <a:xfrm>
              <a:off x="6415088" y="4416425"/>
              <a:ext cx="114300" cy="161925"/>
            </a:xfrm>
            <a:custGeom>
              <a:avLst/>
              <a:gdLst>
                <a:gd name="T0" fmla="*/ 0 w 61"/>
                <a:gd name="T1" fmla="*/ 2147483647 h 86"/>
                <a:gd name="T2" fmla="*/ 0 w 61"/>
                <a:gd name="T3" fmla="*/ 0 h 86"/>
                <a:gd name="T4" fmla="*/ 2147483647 w 61"/>
                <a:gd name="T5" fmla="*/ 0 h 86"/>
                <a:gd name="T6" fmla="*/ 2147483647 w 61"/>
                <a:gd name="T7" fmla="*/ 2147483647 h 86"/>
                <a:gd name="T8" fmla="*/ 2147483647 w 61"/>
                <a:gd name="T9" fmla="*/ 2147483647 h 86"/>
                <a:gd name="T10" fmla="*/ 2147483647 w 61"/>
                <a:gd name="T11" fmla="*/ 2147483647 h 86"/>
                <a:gd name="T12" fmla="*/ 0 w 61"/>
                <a:gd name="T13" fmla="*/ 2147483647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86"/>
                <a:gd name="T23" fmla="*/ 61 w 61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86">
                  <a:moveTo>
                    <a:pt x="0" y="8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70"/>
                  </a:lnTo>
                  <a:lnTo>
                    <a:pt x="61" y="70"/>
                  </a:lnTo>
                  <a:lnTo>
                    <a:pt x="61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7" name="Freeform 260"/>
            <p:cNvSpPr>
              <a:spLocks noEditPoints="1"/>
            </p:cNvSpPr>
            <p:nvPr/>
          </p:nvSpPr>
          <p:spPr bwMode="auto">
            <a:xfrm>
              <a:off x="6556375" y="4457700"/>
              <a:ext cx="34925" cy="120650"/>
            </a:xfrm>
            <a:custGeom>
              <a:avLst/>
              <a:gdLst>
                <a:gd name="T0" fmla="*/ 0 w 18"/>
                <a:gd name="T1" fmla="*/ 2147483647 h 64"/>
                <a:gd name="T2" fmla="*/ 0 w 18"/>
                <a:gd name="T3" fmla="*/ 0 h 64"/>
                <a:gd name="T4" fmla="*/ 2147483647 w 18"/>
                <a:gd name="T5" fmla="*/ 0 h 64"/>
                <a:gd name="T6" fmla="*/ 2147483647 w 18"/>
                <a:gd name="T7" fmla="*/ 2147483647 h 64"/>
                <a:gd name="T8" fmla="*/ 0 w 18"/>
                <a:gd name="T9" fmla="*/ 2147483647 h 64"/>
                <a:gd name="T10" fmla="*/ 0 w 18"/>
                <a:gd name="T11" fmla="*/ 2147483647 h 64"/>
                <a:gd name="T12" fmla="*/ 0 w 18"/>
                <a:gd name="T13" fmla="*/ 2147483647 h 64"/>
                <a:gd name="T14" fmla="*/ 2147483647 w 18"/>
                <a:gd name="T15" fmla="*/ 2147483647 h 64"/>
                <a:gd name="T16" fmla="*/ 2147483647 w 18"/>
                <a:gd name="T17" fmla="*/ 2147483647 h 64"/>
                <a:gd name="T18" fmla="*/ 0 w 18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4"/>
                <a:gd name="T32" fmla="*/ 18 w 1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4">
                  <a:moveTo>
                    <a:pt x="0" y="1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0" y="16"/>
                  </a:lnTo>
                  <a:close/>
                  <a:moveTo>
                    <a:pt x="0" y="64"/>
                  </a:moveTo>
                  <a:lnTo>
                    <a:pt x="0" y="48"/>
                  </a:lnTo>
                  <a:lnTo>
                    <a:pt x="18" y="48"/>
                  </a:lnTo>
                  <a:lnTo>
                    <a:pt x="18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8" name="Freeform 262"/>
            <p:cNvSpPr>
              <a:spLocks/>
            </p:cNvSpPr>
            <p:nvPr/>
          </p:nvSpPr>
          <p:spPr bwMode="auto">
            <a:xfrm>
              <a:off x="2503488" y="1555750"/>
              <a:ext cx="77787" cy="165100"/>
            </a:xfrm>
            <a:custGeom>
              <a:avLst/>
              <a:gdLst>
                <a:gd name="T0" fmla="*/ 0 w 41"/>
                <a:gd name="T1" fmla="*/ 2147483647 h 87"/>
                <a:gd name="T2" fmla="*/ 2147483647 w 41"/>
                <a:gd name="T3" fmla="*/ 2147483647 h 87"/>
                <a:gd name="T4" fmla="*/ 2147483647 w 41"/>
                <a:gd name="T5" fmla="*/ 2147483647 h 87"/>
                <a:gd name="T6" fmla="*/ 2147483647 w 41"/>
                <a:gd name="T7" fmla="*/ 2147483647 h 87"/>
                <a:gd name="T8" fmla="*/ 2147483647 w 41"/>
                <a:gd name="T9" fmla="*/ 2147483647 h 87"/>
                <a:gd name="T10" fmla="*/ 2147483647 w 41"/>
                <a:gd name="T11" fmla="*/ 2147483647 h 87"/>
                <a:gd name="T12" fmla="*/ 2147483647 w 41"/>
                <a:gd name="T13" fmla="*/ 2147483647 h 87"/>
                <a:gd name="T14" fmla="*/ 2147483647 w 41"/>
                <a:gd name="T15" fmla="*/ 0 h 87"/>
                <a:gd name="T16" fmla="*/ 2147483647 w 41"/>
                <a:gd name="T17" fmla="*/ 0 h 87"/>
                <a:gd name="T18" fmla="*/ 2147483647 w 41"/>
                <a:gd name="T19" fmla="*/ 0 h 87"/>
                <a:gd name="T20" fmla="*/ 2147483647 w 41"/>
                <a:gd name="T21" fmla="*/ 2147483647 h 87"/>
                <a:gd name="T22" fmla="*/ 2147483647 w 41"/>
                <a:gd name="T23" fmla="*/ 2147483647 h 87"/>
                <a:gd name="T24" fmla="*/ 2147483647 w 41"/>
                <a:gd name="T25" fmla="*/ 2147483647 h 87"/>
                <a:gd name="T26" fmla="*/ 2147483647 w 41"/>
                <a:gd name="T27" fmla="*/ 2147483647 h 87"/>
                <a:gd name="T28" fmla="*/ 2147483647 w 41"/>
                <a:gd name="T29" fmla="*/ 2147483647 h 87"/>
                <a:gd name="T30" fmla="*/ 2147483647 w 41"/>
                <a:gd name="T31" fmla="*/ 2147483647 h 87"/>
                <a:gd name="T32" fmla="*/ 2147483647 w 41"/>
                <a:gd name="T33" fmla="*/ 2147483647 h 87"/>
                <a:gd name="T34" fmla="*/ 2147483647 w 41"/>
                <a:gd name="T35" fmla="*/ 2147483647 h 87"/>
                <a:gd name="T36" fmla="*/ 2147483647 w 41"/>
                <a:gd name="T37" fmla="*/ 2147483647 h 87"/>
                <a:gd name="T38" fmla="*/ 2147483647 w 41"/>
                <a:gd name="T39" fmla="*/ 2147483647 h 87"/>
                <a:gd name="T40" fmla="*/ 2147483647 w 41"/>
                <a:gd name="T41" fmla="*/ 2147483647 h 87"/>
                <a:gd name="T42" fmla="*/ 2147483647 w 41"/>
                <a:gd name="T43" fmla="*/ 2147483647 h 87"/>
                <a:gd name="T44" fmla="*/ 2147483647 w 41"/>
                <a:gd name="T45" fmla="*/ 2147483647 h 87"/>
                <a:gd name="T46" fmla="*/ 2147483647 w 41"/>
                <a:gd name="T47" fmla="*/ 2147483647 h 87"/>
                <a:gd name="T48" fmla="*/ 2147483647 w 41"/>
                <a:gd name="T49" fmla="*/ 2147483647 h 87"/>
                <a:gd name="T50" fmla="*/ 0 w 41"/>
                <a:gd name="T51" fmla="*/ 2147483647 h 87"/>
                <a:gd name="T52" fmla="*/ 0 w 41"/>
                <a:gd name="T53" fmla="*/ 2147483647 h 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87"/>
                <a:gd name="T83" fmla="*/ 41 w 41"/>
                <a:gd name="T84" fmla="*/ 87 h 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87">
                  <a:moveTo>
                    <a:pt x="0" y="24"/>
                  </a:moveTo>
                  <a:lnTo>
                    <a:pt x="9" y="24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39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5" y="24"/>
                  </a:lnTo>
                  <a:lnTo>
                    <a:pt x="37" y="24"/>
                  </a:lnTo>
                  <a:lnTo>
                    <a:pt x="37" y="36"/>
                  </a:lnTo>
                  <a:lnTo>
                    <a:pt x="25" y="36"/>
                  </a:lnTo>
                  <a:lnTo>
                    <a:pt x="25" y="87"/>
                  </a:lnTo>
                  <a:lnTo>
                    <a:pt x="9" y="87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59" name="Text Box 265"/>
            <p:cNvSpPr txBox="1">
              <a:spLocks noChangeArrowheads="1"/>
            </p:cNvSpPr>
            <p:nvPr/>
          </p:nvSpPr>
          <p:spPr bwMode="auto">
            <a:xfrm>
              <a:off x="2786063" y="5919788"/>
              <a:ext cx="4984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o:i</a:t>
              </a:r>
            </a:p>
          </p:txBody>
        </p:sp>
        <p:sp>
          <p:nvSpPr>
            <p:cNvPr id="21760" name="Text Box 267"/>
            <p:cNvSpPr txBox="1">
              <a:spLocks noChangeArrowheads="1"/>
            </p:cNvSpPr>
            <p:nvPr/>
          </p:nvSpPr>
          <p:spPr bwMode="auto">
            <a:xfrm>
              <a:off x="6934200" y="1655763"/>
              <a:ext cx="1217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+PL:^s#</a:t>
              </a:r>
            </a:p>
          </p:txBody>
        </p:sp>
        <p:sp>
          <p:nvSpPr>
            <p:cNvPr id="21761" name="Rectangle 280"/>
            <p:cNvSpPr>
              <a:spLocks noChangeArrowheads="1"/>
            </p:cNvSpPr>
            <p:nvPr/>
          </p:nvSpPr>
          <p:spPr bwMode="auto">
            <a:xfrm>
              <a:off x="6096000" y="5494338"/>
              <a:ext cx="3048000" cy="1066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762" name="Text Box 281"/>
            <p:cNvSpPr txBox="1">
              <a:spLocks noChangeArrowheads="1"/>
            </p:cNvSpPr>
            <p:nvPr/>
          </p:nvSpPr>
          <p:spPr bwMode="auto">
            <a:xfrm>
              <a:off x="7467600" y="2370138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#</a:t>
              </a:r>
            </a:p>
          </p:txBody>
        </p:sp>
        <p:sp>
          <p:nvSpPr>
            <p:cNvPr id="21763" name="Text Box 282"/>
            <p:cNvSpPr txBox="1">
              <a:spLocks noChangeArrowheads="1"/>
            </p:cNvSpPr>
            <p:nvPr/>
          </p:nvSpPr>
          <p:spPr bwMode="auto">
            <a:xfrm>
              <a:off x="6858000" y="3132138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#</a:t>
              </a:r>
            </a:p>
          </p:txBody>
        </p:sp>
        <p:sp>
          <p:nvSpPr>
            <p:cNvPr id="21764" name="Text Box 283"/>
            <p:cNvSpPr txBox="1">
              <a:spLocks noChangeArrowheads="1"/>
            </p:cNvSpPr>
            <p:nvPr/>
          </p:nvSpPr>
          <p:spPr bwMode="auto">
            <a:xfrm>
              <a:off x="6553200" y="4351338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#</a:t>
              </a:r>
            </a:p>
          </p:txBody>
        </p:sp>
        <p:sp>
          <p:nvSpPr>
            <p:cNvPr id="21765" name="Line 284"/>
            <p:cNvSpPr>
              <a:spLocks noChangeShapeType="1"/>
            </p:cNvSpPr>
            <p:nvPr/>
          </p:nvSpPr>
          <p:spPr bwMode="auto">
            <a:xfrm flipV="1">
              <a:off x="8839200" y="1836738"/>
              <a:ext cx="0" cy="3657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66" name="Line 285"/>
            <p:cNvSpPr>
              <a:spLocks noChangeShapeType="1"/>
            </p:cNvSpPr>
            <p:nvPr/>
          </p:nvSpPr>
          <p:spPr bwMode="auto">
            <a:xfrm flipH="1">
              <a:off x="8153400" y="1836738"/>
              <a:ext cx="6858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67" name="Freeform 144"/>
            <p:cNvSpPr>
              <a:spLocks/>
            </p:cNvSpPr>
            <p:nvPr/>
          </p:nvSpPr>
          <p:spPr bwMode="auto">
            <a:xfrm>
              <a:off x="5878513" y="5116513"/>
              <a:ext cx="233362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68" name="Freeform 174"/>
            <p:cNvSpPr>
              <a:spLocks/>
            </p:cNvSpPr>
            <p:nvPr/>
          </p:nvSpPr>
          <p:spPr bwMode="auto">
            <a:xfrm>
              <a:off x="5786438" y="5280025"/>
              <a:ext cx="109537" cy="57150"/>
            </a:xfrm>
            <a:custGeom>
              <a:avLst/>
              <a:gdLst>
                <a:gd name="T0" fmla="*/ 0 w 58"/>
                <a:gd name="T1" fmla="*/ 2147483647 h 30"/>
                <a:gd name="T2" fmla="*/ 2147483647 w 58"/>
                <a:gd name="T3" fmla="*/ 0 h 30"/>
                <a:gd name="T4" fmla="*/ 2147483647 w 58"/>
                <a:gd name="T5" fmla="*/ 2147483647 h 30"/>
                <a:gd name="T6" fmla="*/ 0 60000 65536"/>
                <a:gd name="T7" fmla="*/ 0 60000 65536"/>
                <a:gd name="T8" fmla="*/ 0 60000 65536"/>
                <a:gd name="T9" fmla="*/ 0 w 58"/>
                <a:gd name="T10" fmla="*/ 0 h 30"/>
                <a:gd name="T11" fmla="*/ 58 w 5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0">
                  <a:moveTo>
                    <a:pt x="0" y="4"/>
                  </a:moveTo>
                  <a:lnTo>
                    <a:pt x="58" y="0"/>
                  </a:lnTo>
                  <a:lnTo>
                    <a:pt x="9" y="3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69" name="Freeform 219"/>
            <p:cNvSpPr>
              <a:spLocks noEditPoints="1"/>
            </p:cNvSpPr>
            <p:nvPr/>
          </p:nvSpPr>
          <p:spPr bwMode="auto">
            <a:xfrm>
              <a:off x="5689600" y="5146675"/>
              <a:ext cx="30163" cy="119063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close/>
                  <a:moveTo>
                    <a:pt x="0" y="63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0" name="Freeform 220"/>
            <p:cNvSpPr>
              <a:spLocks/>
            </p:cNvSpPr>
            <p:nvPr/>
          </p:nvSpPr>
          <p:spPr bwMode="auto">
            <a:xfrm>
              <a:off x="5792788" y="5159375"/>
              <a:ext cx="85725" cy="106363"/>
            </a:xfrm>
            <a:custGeom>
              <a:avLst/>
              <a:gdLst>
                <a:gd name="T0" fmla="*/ 2147483647 w 45"/>
                <a:gd name="T1" fmla="*/ 2147483647 h 56"/>
                <a:gd name="T2" fmla="*/ 0 w 45"/>
                <a:gd name="T3" fmla="*/ 2147483647 h 56"/>
                <a:gd name="T4" fmla="*/ 2147483647 w 45"/>
                <a:gd name="T5" fmla="*/ 2147483647 h 56"/>
                <a:gd name="T6" fmla="*/ 2147483647 w 45"/>
                <a:gd name="T7" fmla="*/ 2147483647 h 56"/>
                <a:gd name="T8" fmla="*/ 2147483647 w 45"/>
                <a:gd name="T9" fmla="*/ 0 h 56"/>
                <a:gd name="T10" fmla="*/ 2147483647 w 45"/>
                <a:gd name="T11" fmla="*/ 0 h 56"/>
                <a:gd name="T12" fmla="*/ 2147483647 w 45"/>
                <a:gd name="T13" fmla="*/ 2147483647 h 56"/>
                <a:gd name="T14" fmla="*/ 2147483647 w 45"/>
                <a:gd name="T15" fmla="*/ 2147483647 h 56"/>
                <a:gd name="T16" fmla="*/ 2147483647 w 45"/>
                <a:gd name="T17" fmla="*/ 2147483647 h 56"/>
                <a:gd name="T18" fmla="*/ 2147483647 w 45"/>
                <a:gd name="T19" fmla="*/ 2147483647 h 56"/>
                <a:gd name="T20" fmla="*/ 2147483647 w 45"/>
                <a:gd name="T21" fmla="*/ 2147483647 h 56"/>
                <a:gd name="T22" fmla="*/ 2147483647 w 45"/>
                <a:gd name="T23" fmla="*/ 2147483647 h 56"/>
                <a:gd name="T24" fmla="*/ 2147483647 w 45"/>
                <a:gd name="T25" fmla="*/ 2147483647 h 56"/>
                <a:gd name="T26" fmla="*/ 2147483647 w 45"/>
                <a:gd name="T27" fmla="*/ 2147483647 h 56"/>
                <a:gd name="T28" fmla="*/ 2147483647 w 45"/>
                <a:gd name="T29" fmla="*/ 2147483647 h 56"/>
                <a:gd name="T30" fmla="*/ 2147483647 w 45"/>
                <a:gd name="T31" fmla="*/ 2147483647 h 56"/>
                <a:gd name="T32" fmla="*/ 2147483647 w 45"/>
                <a:gd name="T33" fmla="*/ 2147483647 h 56"/>
                <a:gd name="T34" fmla="*/ 2147483647 w 45"/>
                <a:gd name="T35" fmla="*/ 2147483647 h 56"/>
                <a:gd name="T36" fmla="*/ 2147483647 w 45"/>
                <a:gd name="T37" fmla="*/ 2147483647 h 56"/>
                <a:gd name="T38" fmla="*/ 2147483647 w 45"/>
                <a:gd name="T39" fmla="*/ 2147483647 h 56"/>
                <a:gd name="T40" fmla="*/ 2147483647 w 45"/>
                <a:gd name="T41" fmla="*/ 2147483647 h 56"/>
                <a:gd name="T42" fmla="*/ 2147483647 w 45"/>
                <a:gd name="T43" fmla="*/ 2147483647 h 56"/>
                <a:gd name="T44" fmla="*/ 2147483647 w 45"/>
                <a:gd name="T45" fmla="*/ 2147483647 h 56"/>
                <a:gd name="T46" fmla="*/ 2147483647 w 45"/>
                <a:gd name="T47" fmla="*/ 2147483647 h 56"/>
                <a:gd name="T48" fmla="*/ 2147483647 w 45"/>
                <a:gd name="T49" fmla="*/ 2147483647 h 56"/>
                <a:gd name="T50" fmla="*/ 2147483647 w 45"/>
                <a:gd name="T51" fmla="*/ 2147483647 h 56"/>
                <a:gd name="T52" fmla="*/ 2147483647 w 45"/>
                <a:gd name="T53" fmla="*/ 2147483647 h 56"/>
                <a:gd name="T54" fmla="*/ 2147483647 w 45"/>
                <a:gd name="T55" fmla="*/ 2147483647 h 56"/>
                <a:gd name="T56" fmla="*/ 2147483647 w 45"/>
                <a:gd name="T57" fmla="*/ 2147483647 h 56"/>
                <a:gd name="T58" fmla="*/ 2147483647 w 45"/>
                <a:gd name="T59" fmla="*/ 2147483647 h 56"/>
                <a:gd name="T60" fmla="*/ 2147483647 w 45"/>
                <a:gd name="T61" fmla="*/ 2147483647 h 56"/>
                <a:gd name="T62" fmla="*/ 2147483647 w 45"/>
                <a:gd name="T63" fmla="*/ 2147483647 h 56"/>
                <a:gd name="T64" fmla="*/ 2147483647 w 45"/>
                <a:gd name="T65" fmla="*/ 2147483647 h 56"/>
                <a:gd name="T66" fmla="*/ 2147483647 w 45"/>
                <a:gd name="T67" fmla="*/ 2147483647 h 56"/>
                <a:gd name="T68" fmla="*/ 2147483647 w 45"/>
                <a:gd name="T69" fmla="*/ 2147483647 h 56"/>
                <a:gd name="T70" fmla="*/ 2147483647 w 45"/>
                <a:gd name="T71" fmla="*/ 2147483647 h 56"/>
                <a:gd name="T72" fmla="*/ 2147483647 w 45"/>
                <a:gd name="T73" fmla="*/ 2147483647 h 56"/>
                <a:gd name="T74" fmla="*/ 2147483647 w 45"/>
                <a:gd name="T75" fmla="*/ 2147483647 h 56"/>
                <a:gd name="T76" fmla="*/ 2147483647 w 45"/>
                <a:gd name="T77" fmla="*/ 2147483647 h 56"/>
                <a:gd name="T78" fmla="*/ 0 w 45"/>
                <a:gd name="T79" fmla="*/ 2147483647 h 56"/>
                <a:gd name="T80" fmla="*/ 0 w 45"/>
                <a:gd name="T81" fmla="*/ 2147483647 h 56"/>
                <a:gd name="T82" fmla="*/ 2147483647 w 45"/>
                <a:gd name="T83" fmla="*/ 2147483647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56"/>
                <a:gd name="T128" fmla="*/ 45 w 45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56">
                  <a:moveTo>
                    <a:pt x="14" y="26"/>
                  </a:moveTo>
                  <a:lnTo>
                    <a:pt x="7" y="23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7" y="23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7" y="28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10" y="40"/>
                  </a:lnTo>
                  <a:lnTo>
                    <a:pt x="12" y="46"/>
                  </a:lnTo>
                  <a:lnTo>
                    <a:pt x="14" y="49"/>
                  </a:lnTo>
                  <a:lnTo>
                    <a:pt x="17" y="53"/>
                  </a:lnTo>
                  <a:lnTo>
                    <a:pt x="22" y="53"/>
                  </a:lnTo>
                  <a:lnTo>
                    <a:pt x="26" y="53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3" y="44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2"/>
                  </a:lnTo>
                  <a:lnTo>
                    <a:pt x="45" y="44"/>
                  </a:lnTo>
                  <a:lnTo>
                    <a:pt x="43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9" y="56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10" y="54"/>
                  </a:lnTo>
                  <a:lnTo>
                    <a:pt x="5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7" y="28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1" name="Freeform 268"/>
            <p:cNvSpPr>
              <a:spLocks/>
            </p:cNvSpPr>
            <p:nvPr/>
          </p:nvSpPr>
          <p:spPr bwMode="auto">
            <a:xfrm>
              <a:off x="6400800" y="564673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2" name="Freeform 269"/>
            <p:cNvSpPr>
              <a:spLocks/>
            </p:cNvSpPr>
            <p:nvPr/>
          </p:nvSpPr>
          <p:spPr bwMode="auto">
            <a:xfrm>
              <a:off x="7239000" y="564673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3" name="Freeform 270"/>
            <p:cNvSpPr>
              <a:spLocks/>
            </p:cNvSpPr>
            <p:nvPr/>
          </p:nvSpPr>
          <p:spPr bwMode="auto">
            <a:xfrm>
              <a:off x="8001000" y="564673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4" name="Freeform 271"/>
            <p:cNvSpPr>
              <a:spLocks/>
            </p:cNvSpPr>
            <p:nvPr/>
          </p:nvSpPr>
          <p:spPr bwMode="auto">
            <a:xfrm>
              <a:off x="6553200" y="5875338"/>
              <a:ext cx="685800" cy="109537"/>
            </a:xfrm>
            <a:custGeom>
              <a:avLst/>
              <a:gdLst>
                <a:gd name="T0" fmla="*/ 0 w 497"/>
                <a:gd name="T1" fmla="*/ 2147483647 h 58"/>
                <a:gd name="T2" fmla="*/ 0 w 497"/>
                <a:gd name="T3" fmla="*/ 2147483647 h 58"/>
                <a:gd name="T4" fmla="*/ 2147483647 w 497"/>
                <a:gd name="T5" fmla="*/ 2147483647 h 58"/>
                <a:gd name="T6" fmla="*/ 2147483647 w 497"/>
                <a:gd name="T7" fmla="*/ 2147483647 h 58"/>
                <a:gd name="T8" fmla="*/ 2147483647 w 497"/>
                <a:gd name="T9" fmla="*/ 2147483647 h 58"/>
                <a:gd name="T10" fmla="*/ 2147483647 w 497"/>
                <a:gd name="T11" fmla="*/ 2147483647 h 58"/>
                <a:gd name="T12" fmla="*/ 2147483647 w 497"/>
                <a:gd name="T13" fmla="*/ 2147483647 h 58"/>
                <a:gd name="T14" fmla="*/ 2147483647 w 497"/>
                <a:gd name="T15" fmla="*/ 2147483647 h 58"/>
                <a:gd name="T16" fmla="*/ 2147483647 w 497"/>
                <a:gd name="T17" fmla="*/ 2147483647 h 58"/>
                <a:gd name="T18" fmla="*/ 2147483647 w 497"/>
                <a:gd name="T19" fmla="*/ 2147483647 h 58"/>
                <a:gd name="T20" fmla="*/ 2147483647 w 497"/>
                <a:gd name="T21" fmla="*/ 2147483647 h 58"/>
                <a:gd name="T22" fmla="*/ 2147483647 w 497"/>
                <a:gd name="T23" fmla="*/ 2147483647 h 58"/>
                <a:gd name="T24" fmla="*/ 2147483647 w 497"/>
                <a:gd name="T25" fmla="*/ 2147483647 h 58"/>
                <a:gd name="T26" fmla="*/ 2147483647 w 497"/>
                <a:gd name="T27" fmla="*/ 2147483647 h 58"/>
                <a:gd name="T28" fmla="*/ 2147483647 w 497"/>
                <a:gd name="T29" fmla="*/ 2147483647 h 58"/>
                <a:gd name="T30" fmla="*/ 2147483647 w 497"/>
                <a:gd name="T31" fmla="*/ 2147483647 h 58"/>
                <a:gd name="T32" fmla="*/ 2147483647 w 497"/>
                <a:gd name="T33" fmla="*/ 2147483647 h 58"/>
                <a:gd name="T34" fmla="*/ 2147483647 w 497"/>
                <a:gd name="T35" fmla="*/ 2147483647 h 58"/>
                <a:gd name="T36" fmla="*/ 2147483647 w 497"/>
                <a:gd name="T37" fmla="*/ 2147483647 h 58"/>
                <a:gd name="T38" fmla="*/ 2147483647 w 497"/>
                <a:gd name="T39" fmla="*/ 0 h 58"/>
                <a:gd name="T40" fmla="*/ 2147483647 w 497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7"/>
                <a:gd name="T64" fmla="*/ 0 h 58"/>
                <a:gd name="T65" fmla="*/ 497 w 497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7" h="58">
                  <a:moveTo>
                    <a:pt x="0" y="13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9" y="14"/>
                  </a:lnTo>
                  <a:lnTo>
                    <a:pt x="21" y="18"/>
                  </a:lnTo>
                  <a:lnTo>
                    <a:pt x="40" y="25"/>
                  </a:lnTo>
                  <a:lnTo>
                    <a:pt x="68" y="32"/>
                  </a:lnTo>
                  <a:lnTo>
                    <a:pt x="105" y="42"/>
                  </a:lnTo>
                  <a:lnTo>
                    <a:pt x="147" y="51"/>
                  </a:lnTo>
                  <a:lnTo>
                    <a:pt x="194" y="56"/>
                  </a:lnTo>
                  <a:lnTo>
                    <a:pt x="243" y="58"/>
                  </a:lnTo>
                  <a:lnTo>
                    <a:pt x="292" y="55"/>
                  </a:lnTo>
                  <a:lnTo>
                    <a:pt x="340" y="46"/>
                  </a:lnTo>
                  <a:lnTo>
                    <a:pt x="385" y="35"/>
                  </a:lnTo>
                  <a:lnTo>
                    <a:pt x="424" y="25"/>
                  </a:lnTo>
                  <a:lnTo>
                    <a:pt x="454" y="14"/>
                  </a:lnTo>
                  <a:lnTo>
                    <a:pt x="475" y="7"/>
                  </a:lnTo>
                  <a:lnTo>
                    <a:pt x="487" y="4"/>
                  </a:lnTo>
                  <a:lnTo>
                    <a:pt x="494" y="2"/>
                  </a:lnTo>
                  <a:lnTo>
                    <a:pt x="496" y="0"/>
                  </a:lnTo>
                  <a:lnTo>
                    <a:pt x="49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5" name="Freeform 272"/>
            <p:cNvSpPr>
              <a:spLocks/>
            </p:cNvSpPr>
            <p:nvPr/>
          </p:nvSpPr>
          <p:spPr bwMode="auto">
            <a:xfrm>
              <a:off x="7391400" y="5875338"/>
              <a:ext cx="685800" cy="109537"/>
            </a:xfrm>
            <a:custGeom>
              <a:avLst/>
              <a:gdLst>
                <a:gd name="T0" fmla="*/ 0 w 497"/>
                <a:gd name="T1" fmla="*/ 2147483647 h 58"/>
                <a:gd name="T2" fmla="*/ 0 w 497"/>
                <a:gd name="T3" fmla="*/ 2147483647 h 58"/>
                <a:gd name="T4" fmla="*/ 2147483647 w 497"/>
                <a:gd name="T5" fmla="*/ 2147483647 h 58"/>
                <a:gd name="T6" fmla="*/ 2147483647 w 497"/>
                <a:gd name="T7" fmla="*/ 2147483647 h 58"/>
                <a:gd name="T8" fmla="*/ 2147483647 w 497"/>
                <a:gd name="T9" fmla="*/ 2147483647 h 58"/>
                <a:gd name="T10" fmla="*/ 2147483647 w 497"/>
                <a:gd name="T11" fmla="*/ 2147483647 h 58"/>
                <a:gd name="T12" fmla="*/ 2147483647 w 497"/>
                <a:gd name="T13" fmla="*/ 2147483647 h 58"/>
                <a:gd name="T14" fmla="*/ 2147483647 w 497"/>
                <a:gd name="T15" fmla="*/ 2147483647 h 58"/>
                <a:gd name="T16" fmla="*/ 2147483647 w 497"/>
                <a:gd name="T17" fmla="*/ 2147483647 h 58"/>
                <a:gd name="T18" fmla="*/ 2147483647 w 497"/>
                <a:gd name="T19" fmla="*/ 2147483647 h 58"/>
                <a:gd name="T20" fmla="*/ 2147483647 w 497"/>
                <a:gd name="T21" fmla="*/ 2147483647 h 58"/>
                <a:gd name="T22" fmla="*/ 2147483647 w 497"/>
                <a:gd name="T23" fmla="*/ 2147483647 h 58"/>
                <a:gd name="T24" fmla="*/ 2147483647 w 497"/>
                <a:gd name="T25" fmla="*/ 2147483647 h 58"/>
                <a:gd name="T26" fmla="*/ 2147483647 w 497"/>
                <a:gd name="T27" fmla="*/ 2147483647 h 58"/>
                <a:gd name="T28" fmla="*/ 2147483647 w 497"/>
                <a:gd name="T29" fmla="*/ 2147483647 h 58"/>
                <a:gd name="T30" fmla="*/ 2147483647 w 497"/>
                <a:gd name="T31" fmla="*/ 2147483647 h 58"/>
                <a:gd name="T32" fmla="*/ 2147483647 w 497"/>
                <a:gd name="T33" fmla="*/ 2147483647 h 58"/>
                <a:gd name="T34" fmla="*/ 2147483647 w 497"/>
                <a:gd name="T35" fmla="*/ 2147483647 h 58"/>
                <a:gd name="T36" fmla="*/ 2147483647 w 497"/>
                <a:gd name="T37" fmla="*/ 2147483647 h 58"/>
                <a:gd name="T38" fmla="*/ 2147483647 w 497"/>
                <a:gd name="T39" fmla="*/ 0 h 58"/>
                <a:gd name="T40" fmla="*/ 2147483647 w 497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7"/>
                <a:gd name="T64" fmla="*/ 0 h 58"/>
                <a:gd name="T65" fmla="*/ 497 w 497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7" h="58">
                  <a:moveTo>
                    <a:pt x="0" y="13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9" y="14"/>
                  </a:lnTo>
                  <a:lnTo>
                    <a:pt x="21" y="18"/>
                  </a:lnTo>
                  <a:lnTo>
                    <a:pt x="40" y="25"/>
                  </a:lnTo>
                  <a:lnTo>
                    <a:pt x="68" y="32"/>
                  </a:lnTo>
                  <a:lnTo>
                    <a:pt x="105" y="42"/>
                  </a:lnTo>
                  <a:lnTo>
                    <a:pt x="147" y="51"/>
                  </a:lnTo>
                  <a:lnTo>
                    <a:pt x="194" y="56"/>
                  </a:lnTo>
                  <a:lnTo>
                    <a:pt x="243" y="58"/>
                  </a:lnTo>
                  <a:lnTo>
                    <a:pt x="292" y="55"/>
                  </a:lnTo>
                  <a:lnTo>
                    <a:pt x="340" y="46"/>
                  </a:lnTo>
                  <a:lnTo>
                    <a:pt x="385" y="35"/>
                  </a:lnTo>
                  <a:lnTo>
                    <a:pt x="424" y="25"/>
                  </a:lnTo>
                  <a:lnTo>
                    <a:pt x="454" y="14"/>
                  </a:lnTo>
                  <a:lnTo>
                    <a:pt x="475" y="7"/>
                  </a:lnTo>
                  <a:lnTo>
                    <a:pt x="487" y="4"/>
                  </a:lnTo>
                  <a:lnTo>
                    <a:pt x="494" y="2"/>
                  </a:lnTo>
                  <a:lnTo>
                    <a:pt x="496" y="0"/>
                  </a:lnTo>
                  <a:lnTo>
                    <a:pt x="49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6" name="Freeform 273"/>
            <p:cNvSpPr>
              <a:spLocks/>
            </p:cNvSpPr>
            <p:nvPr/>
          </p:nvSpPr>
          <p:spPr bwMode="auto">
            <a:xfrm>
              <a:off x="8686800" y="564673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7" name="Freeform 274"/>
            <p:cNvSpPr>
              <a:spLocks/>
            </p:cNvSpPr>
            <p:nvPr/>
          </p:nvSpPr>
          <p:spPr bwMode="auto">
            <a:xfrm>
              <a:off x="8153400" y="5875338"/>
              <a:ext cx="685800" cy="109537"/>
            </a:xfrm>
            <a:custGeom>
              <a:avLst/>
              <a:gdLst>
                <a:gd name="T0" fmla="*/ 0 w 497"/>
                <a:gd name="T1" fmla="*/ 2147483647 h 58"/>
                <a:gd name="T2" fmla="*/ 0 w 497"/>
                <a:gd name="T3" fmla="*/ 2147483647 h 58"/>
                <a:gd name="T4" fmla="*/ 2147483647 w 497"/>
                <a:gd name="T5" fmla="*/ 2147483647 h 58"/>
                <a:gd name="T6" fmla="*/ 2147483647 w 497"/>
                <a:gd name="T7" fmla="*/ 2147483647 h 58"/>
                <a:gd name="T8" fmla="*/ 2147483647 w 497"/>
                <a:gd name="T9" fmla="*/ 2147483647 h 58"/>
                <a:gd name="T10" fmla="*/ 2147483647 w 497"/>
                <a:gd name="T11" fmla="*/ 2147483647 h 58"/>
                <a:gd name="T12" fmla="*/ 2147483647 w 497"/>
                <a:gd name="T13" fmla="*/ 2147483647 h 58"/>
                <a:gd name="T14" fmla="*/ 2147483647 w 497"/>
                <a:gd name="T15" fmla="*/ 2147483647 h 58"/>
                <a:gd name="T16" fmla="*/ 2147483647 w 497"/>
                <a:gd name="T17" fmla="*/ 2147483647 h 58"/>
                <a:gd name="T18" fmla="*/ 2147483647 w 497"/>
                <a:gd name="T19" fmla="*/ 2147483647 h 58"/>
                <a:gd name="T20" fmla="*/ 2147483647 w 497"/>
                <a:gd name="T21" fmla="*/ 2147483647 h 58"/>
                <a:gd name="T22" fmla="*/ 2147483647 w 497"/>
                <a:gd name="T23" fmla="*/ 2147483647 h 58"/>
                <a:gd name="T24" fmla="*/ 2147483647 w 497"/>
                <a:gd name="T25" fmla="*/ 2147483647 h 58"/>
                <a:gd name="T26" fmla="*/ 2147483647 w 497"/>
                <a:gd name="T27" fmla="*/ 2147483647 h 58"/>
                <a:gd name="T28" fmla="*/ 2147483647 w 497"/>
                <a:gd name="T29" fmla="*/ 2147483647 h 58"/>
                <a:gd name="T30" fmla="*/ 2147483647 w 497"/>
                <a:gd name="T31" fmla="*/ 2147483647 h 58"/>
                <a:gd name="T32" fmla="*/ 2147483647 w 497"/>
                <a:gd name="T33" fmla="*/ 2147483647 h 58"/>
                <a:gd name="T34" fmla="*/ 2147483647 w 497"/>
                <a:gd name="T35" fmla="*/ 2147483647 h 58"/>
                <a:gd name="T36" fmla="*/ 2147483647 w 497"/>
                <a:gd name="T37" fmla="*/ 2147483647 h 58"/>
                <a:gd name="T38" fmla="*/ 2147483647 w 497"/>
                <a:gd name="T39" fmla="*/ 0 h 58"/>
                <a:gd name="T40" fmla="*/ 2147483647 w 497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7"/>
                <a:gd name="T64" fmla="*/ 0 h 58"/>
                <a:gd name="T65" fmla="*/ 497 w 497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7" h="58">
                  <a:moveTo>
                    <a:pt x="0" y="13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9" y="14"/>
                  </a:lnTo>
                  <a:lnTo>
                    <a:pt x="21" y="18"/>
                  </a:lnTo>
                  <a:lnTo>
                    <a:pt x="40" y="25"/>
                  </a:lnTo>
                  <a:lnTo>
                    <a:pt x="68" y="32"/>
                  </a:lnTo>
                  <a:lnTo>
                    <a:pt x="105" y="42"/>
                  </a:lnTo>
                  <a:lnTo>
                    <a:pt x="147" y="51"/>
                  </a:lnTo>
                  <a:lnTo>
                    <a:pt x="194" y="56"/>
                  </a:lnTo>
                  <a:lnTo>
                    <a:pt x="243" y="58"/>
                  </a:lnTo>
                  <a:lnTo>
                    <a:pt x="292" y="55"/>
                  </a:lnTo>
                  <a:lnTo>
                    <a:pt x="340" y="46"/>
                  </a:lnTo>
                  <a:lnTo>
                    <a:pt x="385" y="35"/>
                  </a:lnTo>
                  <a:lnTo>
                    <a:pt x="424" y="25"/>
                  </a:lnTo>
                  <a:lnTo>
                    <a:pt x="454" y="14"/>
                  </a:lnTo>
                  <a:lnTo>
                    <a:pt x="475" y="7"/>
                  </a:lnTo>
                  <a:lnTo>
                    <a:pt x="487" y="4"/>
                  </a:lnTo>
                  <a:lnTo>
                    <a:pt x="494" y="2"/>
                  </a:lnTo>
                  <a:lnTo>
                    <a:pt x="496" y="0"/>
                  </a:lnTo>
                  <a:lnTo>
                    <a:pt x="49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78" name="Text Box 275"/>
            <p:cNvSpPr txBox="1">
              <a:spLocks noChangeArrowheads="1"/>
            </p:cNvSpPr>
            <p:nvPr/>
          </p:nvSpPr>
          <p:spPr bwMode="auto">
            <a:xfrm>
              <a:off x="6248400" y="6027738"/>
              <a:ext cx="10175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+PL:^</a:t>
              </a:r>
            </a:p>
          </p:txBody>
        </p:sp>
        <p:sp>
          <p:nvSpPr>
            <p:cNvPr id="21779" name="Text Box 276"/>
            <p:cNvSpPr txBox="1">
              <a:spLocks noChangeArrowheads="1"/>
            </p:cNvSpPr>
            <p:nvPr/>
          </p:nvSpPr>
          <p:spPr bwMode="auto">
            <a:xfrm>
              <a:off x="7391400" y="5951538"/>
              <a:ext cx="638175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>
                  <a:solidFill>
                    <a:schemeClr val="accent2"/>
                  </a:solidFill>
                  <a:latin typeface="Comic Sans MS" pitchFamily="66" charset="0"/>
                </a:rPr>
                <a:t>ε</a:t>
              </a: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:s</a:t>
              </a:r>
            </a:p>
          </p:txBody>
        </p:sp>
        <p:sp>
          <p:nvSpPr>
            <p:cNvPr id="21780" name="Text Box 279"/>
            <p:cNvSpPr txBox="1">
              <a:spLocks noChangeArrowheads="1"/>
            </p:cNvSpPr>
            <p:nvPr/>
          </p:nvSpPr>
          <p:spPr bwMode="auto">
            <a:xfrm>
              <a:off x="8229600" y="5978525"/>
              <a:ext cx="747713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800">
                  <a:solidFill>
                    <a:schemeClr val="accent2"/>
                  </a:solidFill>
                  <a:latin typeface="Comic Sans MS" pitchFamily="66" charset="0"/>
                </a:rPr>
                <a:t>ε</a:t>
              </a: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:#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1E98-9668-4ECB-9F68-20587E9E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898D6-5E31-421C-B345-56421CD130D5}" type="datetime1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947-F45C-45C3-A2F5-947A20A0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7090" y="654456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CPSC503 Winter 2020-21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09484-10B5-4943-9313-29B79114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2261" y="6629400"/>
            <a:ext cx="1905000" cy="457200"/>
          </a:xfrm>
        </p:spPr>
        <p:txBody>
          <a:bodyPr/>
          <a:lstStyle/>
          <a:p>
            <a:pPr>
              <a:defRPr/>
            </a:pPr>
            <a:fld id="{DE85384E-F80A-4A4E-834C-9D622C266D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FC56F3-54A4-4248-9F15-9E77E99D548B}"/>
              </a:ext>
            </a:extLst>
          </p:cNvPr>
          <p:cNvGrpSpPr/>
          <p:nvPr/>
        </p:nvGrpSpPr>
        <p:grpSpPr>
          <a:xfrm>
            <a:off x="383155" y="89620"/>
            <a:ext cx="4899153" cy="3135975"/>
            <a:chOff x="838200" y="1303338"/>
            <a:chExt cx="7315200" cy="5138737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B97B562F-EF67-4B45-80B4-C1C77824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3" y="3252788"/>
              <a:ext cx="4559300" cy="3189287"/>
            </a:xfrm>
            <a:custGeom>
              <a:avLst/>
              <a:gdLst>
                <a:gd name="T0" fmla="*/ 0 w 2984"/>
                <a:gd name="T1" fmla="*/ 2147483647 h 1961"/>
                <a:gd name="T2" fmla="*/ 2147483647 w 2984"/>
                <a:gd name="T3" fmla="*/ 2147483647 h 1961"/>
                <a:gd name="T4" fmla="*/ 2147483647 w 2984"/>
                <a:gd name="T5" fmla="*/ 2147483647 h 1961"/>
                <a:gd name="T6" fmla="*/ 2147483647 w 2984"/>
                <a:gd name="T7" fmla="*/ 2147483647 h 1961"/>
                <a:gd name="T8" fmla="*/ 2147483647 w 2984"/>
                <a:gd name="T9" fmla="*/ 2147483647 h 1961"/>
                <a:gd name="T10" fmla="*/ 2147483647 w 2984"/>
                <a:gd name="T11" fmla="*/ 2147483647 h 1961"/>
                <a:gd name="T12" fmla="*/ 2147483647 w 2984"/>
                <a:gd name="T13" fmla="*/ 2147483647 h 1961"/>
                <a:gd name="T14" fmla="*/ 2147483647 w 2984"/>
                <a:gd name="T15" fmla="*/ 2147483647 h 1961"/>
                <a:gd name="T16" fmla="*/ 2147483647 w 2984"/>
                <a:gd name="T17" fmla="*/ 2147483647 h 1961"/>
                <a:gd name="T18" fmla="*/ 2147483647 w 2984"/>
                <a:gd name="T19" fmla="*/ 2147483647 h 1961"/>
                <a:gd name="T20" fmla="*/ 2147483647 w 2984"/>
                <a:gd name="T21" fmla="*/ 0 h 1961"/>
                <a:gd name="T22" fmla="*/ 2147483647 w 2984"/>
                <a:gd name="T23" fmla="*/ 2147483647 h 1961"/>
                <a:gd name="T24" fmla="*/ 2147483647 w 2984"/>
                <a:gd name="T25" fmla="*/ 2147483647 h 1961"/>
                <a:gd name="T26" fmla="*/ 2147483647 w 2984"/>
                <a:gd name="T27" fmla="*/ 2147483647 h 1961"/>
                <a:gd name="T28" fmla="*/ 2147483647 w 2984"/>
                <a:gd name="T29" fmla="*/ 2147483647 h 1961"/>
                <a:gd name="T30" fmla="*/ 2147483647 w 2984"/>
                <a:gd name="T31" fmla="*/ 2147483647 h 1961"/>
                <a:gd name="T32" fmla="*/ 2147483647 w 2984"/>
                <a:gd name="T33" fmla="*/ 2147483647 h 1961"/>
                <a:gd name="T34" fmla="*/ 2147483647 w 2984"/>
                <a:gd name="T35" fmla="*/ 2147483647 h 1961"/>
                <a:gd name="T36" fmla="*/ 2147483647 w 2984"/>
                <a:gd name="T37" fmla="*/ 2147483647 h 1961"/>
                <a:gd name="T38" fmla="*/ 2147483647 w 2984"/>
                <a:gd name="T39" fmla="*/ 2147483647 h 1961"/>
                <a:gd name="T40" fmla="*/ 2147483647 w 2984"/>
                <a:gd name="T41" fmla="*/ 2147483647 h 1961"/>
                <a:gd name="T42" fmla="*/ 2147483647 w 2984"/>
                <a:gd name="T43" fmla="*/ 2147483647 h 1961"/>
                <a:gd name="T44" fmla="*/ 2147483647 w 2984"/>
                <a:gd name="T45" fmla="*/ 2147483647 h 1961"/>
                <a:gd name="T46" fmla="*/ 2147483647 w 2984"/>
                <a:gd name="T47" fmla="*/ 2147483647 h 1961"/>
                <a:gd name="T48" fmla="*/ 2147483647 w 2984"/>
                <a:gd name="T49" fmla="*/ 2147483647 h 1961"/>
                <a:gd name="T50" fmla="*/ 2147483647 w 2984"/>
                <a:gd name="T51" fmla="*/ 2147483647 h 1961"/>
                <a:gd name="T52" fmla="*/ 2147483647 w 2984"/>
                <a:gd name="T53" fmla="*/ 2147483647 h 1961"/>
                <a:gd name="T54" fmla="*/ 2147483647 w 2984"/>
                <a:gd name="T55" fmla="*/ 2147483647 h 1961"/>
                <a:gd name="T56" fmla="*/ 2147483647 w 2984"/>
                <a:gd name="T57" fmla="*/ 2147483647 h 1961"/>
                <a:gd name="T58" fmla="*/ 2147483647 w 2984"/>
                <a:gd name="T59" fmla="*/ 2147483647 h 1961"/>
                <a:gd name="T60" fmla="*/ 2147483647 w 2984"/>
                <a:gd name="T61" fmla="*/ 2147483647 h 1961"/>
                <a:gd name="T62" fmla="*/ 2147483647 w 2984"/>
                <a:gd name="T63" fmla="*/ 2147483647 h 1961"/>
                <a:gd name="T64" fmla="*/ 2147483647 w 2984"/>
                <a:gd name="T65" fmla="*/ 2147483647 h 1961"/>
                <a:gd name="T66" fmla="*/ 2147483647 w 2984"/>
                <a:gd name="T67" fmla="*/ 2147483647 h 1961"/>
                <a:gd name="T68" fmla="*/ 2147483647 w 2984"/>
                <a:gd name="T69" fmla="*/ 2147483647 h 1961"/>
                <a:gd name="T70" fmla="*/ 2147483647 w 2984"/>
                <a:gd name="T71" fmla="*/ 2147483647 h 1961"/>
                <a:gd name="T72" fmla="*/ 2147483647 w 2984"/>
                <a:gd name="T73" fmla="*/ 2147483647 h 1961"/>
                <a:gd name="T74" fmla="*/ 2147483647 w 2984"/>
                <a:gd name="T75" fmla="*/ 2147483647 h 1961"/>
                <a:gd name="T76" fmla="*/ 2147483647 w 2984"/>
                <a:gd name="T77" fmla="*/ 2147483647 h 1961"/>
                <a:gd name="T78" fmla="*/ 2147483647 w 2984"/>
                <a:gd name="T79" fmla="*/ 2147483647 h 1961"/>
                <a:gd name="T80" fmla="*/ 2147483647 w 2984"/>
                <a:gd name="T81" fmla="*/ 2147483647 h 1961"/>
                <a:gd name="T82" fmla="*/ 2147483647 w 2984"/>
                <a:gd name="T83" fmla="*/ 2147483647 h 1961"/>
                <a:gd name="T84" fmla="*/ 2147483647 w 2984"/>
                <a:gd name="T85" fmla="*/ 2147483647 h 1961"/>
                <a:gd name="T86" fmla="*/ 2147483647 w 2984"/>
                <a:gd name="T87" fmla="*/ 2147483647 h 1961"/>
                <a:gd name="T88" fmla="*/ 2147483647 w 2984"/>
                <a:gd name="T89" fmla="*/ 2147483647 h 1961"/>
                <a:gd name="T90" fmla="*/ 2147483647 w 2984"/>
                <a:gd name="T91" fmla="*/ 2147483647 h 1961"/>
                <a:gd name="T92" fmla="*/ 2147483647 w 2984"/>
                <a:gd name="T93" fmla="*/ 2147483647 h 1961"/>
                <a:gd name="T94" fmla="*/ 2147483647 w 2984"/>
                <a:gd name="T95" fmla="*/ 2147483647 h 1961"/>
                <a:gd name="T96" fmla="*/ 2147483647 w 2984"/>
                <a:gd name="T97" fmla="*/ 2147483647 h 1961"/>
                <a:gd name="T98" fmla="*/ 2147483647 w 2984"/>
                <a:gd name="T99" fmla="*/ 2147483647 h 1961"/>
                <a:gd name="T100" fmla="*/ 0 w 2984"/>
                <a:gd name="T101" fmla="*/ 2147483647 h 19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4"/>
                <a:gd name="T154" fmla="*/ 0 h 1961"/>
                <a:gd name="T155" fmla="*/ 2984 w 2984"/>
                <a:gd name="T156" fmla="*/ 1961 h 19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4" h="1961">
                  <a:moveTo>
                    <a:pt x="0" y="1128"/>
                  </a:moveTo>
                  <a:cubicBezTo>
                    <a:pt x="63" y="1086"/>
                    <a:pt x="18" y="1125"/>
                    <a:pt x="32" y="976"/>
                  </a:cubicBezTo>
                  <a:cubicBezTo>
                    <a:pt x="38" y="914"/>
                    <a:pt x="64" y="852"/>
                    <a:pt x="80" y="792"/>
                  </a:cubicBezTo>
                  <a:cubicBezTo>
                    <a:pt x="94" y="741"/>
                    <a:pt x="115" y="695"/>
                    <a:pt x="136" y="648"/>
                  </a:cubicBezTo>
                  <a:cubicBezTo>
                    <a:pt x="170" y="570"/>
                    <a:pt x="190" y="485"/>
                    <a:pt x="224" y="408"/>
                  </a:cubicBezTo>
                  <a:cubicBezTo>
                    <a:pt x="231" y="393"/>
                    <a:pt x="231" y="374"/>
                    <a:pt x="240" y="360"/>
                  </a:cubicBezTo>
                  <a:cubicBezTo>
                    <a:pt x="268" y="317"/>
                    <a:pt x="297" y="280"/>
                    <a:pt x="328" y="240"/>
                  </a:cubicBezTo>
                  <a:cubicBezTo>
                    <a:pt x="359" y="200"/>
                    <a:pt x="374" y="156"/>
                    <a:pt x="416" y="128"/>
                  </a:cubicBezTo>
                  <a:cubicBezTo>
                    <a:pt x="445" y="84"/>
                    <a:pt x="484" y="61"/>
                    <a:pt x="528" y="32"/>
                  </a:cubicBezTo>
                  <a:cubicBezTo>
                    <a:pt x="536" y="27"/>
                    <a:pt x="544" y="21"/>
                    <a:pt x="552" y="16"/>
                  </a:cubicBezTo>
                  <a:cubicBezTo>
                    <a:pt x="566" y="7"/>
                    <a:pt x="600" y="0"/>
                    <a:pt x="600" y="0"/>
                  </a:cubicBezTo>
                  <a:cubicBezTo>
                    <a:pt x="688" y="3"/>
                    <a:pt x="776" y="4"/>
                    <a:pt x="864" y="8"/>
                  </a:cubicBezTo>
                  <a:cubicBezTo>
                    <a:pt x="923" y="11"/>
                    <a:pt x="925" y="15"/>
                    <a:pt x="976" y="32"/>
                  </a:cubicBezTo>
                  <a:cubicBezTo>
                    <a:pt x="992" y="37"/>
                    <a:pt x="1024" y="48"/>
                    <a:pt x="1024" y="48"/>
                  </a:cubicBezTo>
                  <a:cubicBezTo>
                    <a:pt x="1032" y="56"/>
                    <a:pt x="1039" y="65"/>
                    <a:pt x="1048" y="72"/>
                  </a:cubicBezTo>
                  <a:cubicBezTo>
                    <a:pt x="1055" y="78"/>
                    <a:pt x="1065" y="82"/>
                    <a:pt x="1072" y="88"/>
                  </a:cubicBezTo>
                  <a:cubicBezTo>
                    <a:pt x="1106" y="118"/>
                    <a:pt x="1131" y="151"/>
                    <a:pt x="1168" y="176"/>
                  </a:cubicBezTo>
                  <a:cubicBezTo>
                    <a:pt x="1192" y="211"/>
                    <a:pt x="1242" y="221"/>
                    <a:pt x="1280" y="240"/>
                  </a:cubicBezTo>
                  <a:cubicBezTo>
                    <a:pt x="1324" y="262"/>
                    <a:pt x="1373" y="300"/>
                    <a:pt x="1424" y="304"/>
                  </a:cubicBezTo>
                  <a:cubicBezTo>
                    <a:pt x="1461" y="307"/>
                    <a:pt x="1499" y="309"/>
                    <a:pt x="1536" y="312"/>
                  </a:cubicBezTo>
                  <a:cubicBezTo>
                    <a:pt x="1715" y="342"/>
                    <a:pt x="1880" y="347"/>
                    <a:pt x="2064" y="352"/>
                  </a:cubicBezTo>
                  <a:cubicBezTo>
                    <a:pt x="2218" y="338"/>
                    <a:pt x="2373" y="351"/>
                    <a:pt x="2528" y="344"/>
                  </a:cubicBezTo>
                  <a:cubicBezTo>
                    <a:pt x="2645" y="315"/>
                    <a:pt x="2768" y="321"/>
                    <a:pt x="2888" y="312"/>
                  </a:cubicBezTo>
                  <a:cubicBezTo>
                    <a:pt x="2932" y="318"/>
                    <a:pt x="2969" y="308"/>
                    <a:pt x="2984" y="352"/>
                  </a:cubicBezTo>
                  <a:cubicBezTo>
                    <a:pt x="2973" y="419"/>
                    <a:pt x="2958" y="479"/>
                    <a:pt x="2920" y="536"/>
                  </a:cubicBezTo>
                  <a:cubicBezTo>
                    <a:pt x="2906" y="607"/>
                    <a:pt x="2880" y="660"/>
                    <a:pt x="2840" y="720"/>
                  </a:cubicBezTo>
                  <a:cubicBezTo>
                    <a:pt x="2819" y="751"/>
                    <a:pt x="2781" y="778"/>
                    <a:pt x="2768" y="816"/>
                  </a:cubicBezTo>
                  <a:cubicBezTo>
                    <a:pt x="2752" y="863"/>
                    <a:pt x="2728" y="905"/>
                    <a:pt x="2712" y="952"/>
                  </a:cubicBezTo>
                  <a:cubicBezTo>
                    <a:pt x="2707" y="968"/>
                    <a:pt x="2696" y="1000"/>
                    <a:pt x="2696" y="1000"/>
                  </a:cubicBezTo>
                  <a:cubicBezTo>
                    <a:pt x="2693" y="1021"/>
                    <a:pt x="2692" y="1043"/>
                    <a:pt x="2688" y="1064"/>
                  </a:cubicBezTo>
                  <a:cubicBezTo>
                    <a:pt x="2686" y="1072"/>
                    <a:pt x="2682" y="1080"/>
                    <a:pt x="2680" y="1088"/>
                  </a:cubicBezTo>
                  <a:cubicBezTo>
                    <a:pt x="2674" y="1120"/>
                    <a:pt x="2664" y="1184"/>
                    <a:pt x="2664" y="1184"/>
                  </a:cubicBezTo>
                  <a:cubicBezTo>
                    <a:pt x="2672" y="1266"/>
                    <a:pt x="2681" y="1298"/>
                    <a:pt x="2712" y="1368"/>
                  </a:cubicBezTo>
                  <a:cubicBezTo>
                    <a:pt x="2750" y="1454"/>
                    <a:pt x="2708" y="1386"/>
                    <a:pt x="2744" y="1440"/>
                  </a:cubicBezTo>
                  <a:cubicBezTo>
                    <a:pt x="2763" y="1518"/>
                    <a:pt x="2760" y="1492"/>
                    <a:pt x="2744" y="1632"/>
                  </a:cubicBezTo>
                  <a:cubicBezTo>
                    <a:pt x="2723" y="1816"/>
                    <a:pt x="2501" y="1854"/>
                    <a:pt x="2360" y="1896"/>
                  </a:cubicBezTo>
                  <a:cubicBezTo>
                    <a:pt x="2290" y="1917"/>
                    <a:pt x="2222" y="1942"/>
                    <a:pt x="2152" y="1960"/>
                  </a:cubicBezTo>
                  <a:cubicBezTo>
                    <a:pt x="1954" y="1951"/>
                    <a:pt x="1818" y="1947"/>
                    <a:pt x="1608" y="1952"/>
                  </a:cubicBezTo>
                  <a:cubicBezTo>
                    <a:pt x="1447" y="1961"/>
                    <a:pt x="1289" y="1956"/>
                    <a:pt x="1128" y="1944"/>
                  </a:cubicBezTo>
                  <a:cubicBezTo>
                    <a:pt x="993" y="1919"/>
                    <a:pt x="840" y="1903"/>
                    <a:pt x="712" y="1848"/>
                  </a:cubicBezTo>
                  <a:cubicBezTo>
                    <a:pt x="675" y="1832"/>
                    <a:pt x="646" y="1805"/>
                    <a:pt x="608" y="1792"/>
                  </a:cubicBezTo>
                  <a:cubicBezTo>
                    <a:pt x="563" y="1732"/>
                    <a:pt x="504" y="1682"/>
                    <a:pt x="448" y="1632"/>
                  </a:cubicBezTo>
                  <a:cubicBezTo>
                    <a:pt x="431" y="1617"/>
                    <a:pt x="414" y="1602"/>
                    <a:pt x="400" y="1584"/>
                  </a:cubicBezTo>
                  <a:cubicBezTo>
                    <a:pt x="392" y="1573"/>
                    <a:pt x="385" y="1561"/>
                    <a:pt x="376" y="1552"/>
                  </a:cubicBezTo>
                  <a:cubicBezTo>
                    <a:pt x="286" y="1462"/>
                    <a:pt x="361" y="1544"/>
                    <a:pt x="304" y="1496"/>
                  </a:cubicBezTo>
                  <a:cubicBezTo>
                    <a:pt x="225" y="1430"/>
                    <a:pt x="327" y="1511"/>
                    <a:pt x="264" y="1448"/>
                  </a:cubicBezTo>
                  <a:cubicBezTo>
                    <a:pt x="242" y="1426"/>
                    <a:pt x="208" y="1412"/>
                    <a:pt x="184" y="1392"/>
                  </a:cubicBezTo>
                  <a:cubicBezTo>
                    <a:pt x="158" y="1371"/>
                    <a:pt x="148" y="1347"/>
                    <a:pt x="120" y="1328"/>
                  </a:cubicBezTo>
                  <a:cubicBezTo>
                    <a:pt x="114" y="1311"/>
                    <a:pt x="100" y="1297"/>
                    <a:pt x="96" y="1280"/>
                  </a:cubicBezTo>
                  <a:cubicBezTo>
                    <a:pt x="88" y="1246"/>
                    <a:pt x="105" y="1201"/>
                    <a:pt x="80" y="1176"/>
                  </a:cubicBezTo>
                  <a:cubicBezTo>
                    <a:pt x="52" y="1148"/>
                    <a:pt x="23" y="1151"/>
                    <a:pt x="0" y="1128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E2558ED7-746B-4227-9DB7-ABEF30D8C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1303338"/>
              <a:ext cx="4038600" cy="2514600"/>
            </a:xfrm>
            <a:custGeom>
              <a:avLst/>
              <a:gdLst>
                <a:gd name="T0" fmla="*/ 2147483647 w 2339"/>
                <a:gd name="T1" fmla="*/ 2147483647 h 1483"/>
                <a:gd name="T2" fmla="*/ 0 w 2339"/>
                <a:gd name="T3" fmla="*/ 2147483647 h 1483"/>
                <a:gd name="T4" fmla="*/ 2147483647 w 2339"/>
                <a:gd name="T5" fmla="*/ 2147483647 h 1483"/>
                <a:gd name="T6" fmla="*/ 2147483647 w 2339"/>
                <a:gd name="T7" fmla="*/ 2147483647 h 1483"/>
                <a:gd name="T8" fmla="*/ 2147483647 w 2339"/>
                <a:gd name="T9" fmla="*/ 2147483647 h 1483"/>
                <a:gd name="T10" fmla="*/ 2147483647 w 2339"/>
                <a:gd name="T11" fmla="*/ 2147483647 h 1483"/>
                <a:gd name="T12" fmla="*/ 2147483647 w 2339"/>
                <a:gd name="T13" fmla="*/ 2147483647 h 1483"/>
                <a:gd name="T14" fmla="*/ 2147483647 w 2339"/>
                <a:gd name="T15" fmla="*/ 2147483647 h 1483"/>
                <a:gd name="T16" fmla="*/ 2147483647 w 2339"/>
                <a:gd name="T17" fmla="*/ 2147483647 h 1483"/>
                <a:gd name="T18" fmla="*/ 2147483647 w 2339"/>
                <a:gd name="T19" fmla="*/ 2147483647 h 1483"/>
                <a:gd name="T20" fmla="*/ 2147483647 w 2339"/>
                <a:gd name="T21" fmla="*/ 2147483647 h 1483"/>
                <a:gd name="T22" fmla="*/ 2147483647 w 2339"/>
                <a:gd name="T23" fmla="*/ 2147483647 h 1483"/>
                <a:gd name="T24" fmla="*/ 2147483647 w 2339"/>
                <a:gd name="T25" fmla="*/ 2147483647 h 1483"/>
                <a:gd name="T26" fmla="*/ 2147483647 w 2339"/>
                <a:gd name="T27" fmla="*/ 2147483647 h 1483"/>
                <a:gd name="T28" fmla="*/ 2147483647 w 2339"/>
                <a:gd name="T29" fmla="*/ 2147483647 h 1483"/>
                <a:gd name="T30" fmla="*/ 2147483647 w 2339"/>
                <a:gd name="T31" fmla="*/ 2147483647 h 1483"/>
                <a:gd name="T32" fmla="*/ 2147483647 w 2339"/>
                <a:gd name="T33" fmla="*/ 2147483647 h 1483"/>
                <a:gd name="T34" fmla="*/ 2147483647 w 2339"/>
                <a:gd name="T35" fmla="*/ 2147483647 h 1483"/>
                <a:gd name="T36" fmla="*/ 2147483647 w 2339"/>
                <a:gd name="T37" fmla="*/ 2147483647 h 1483"/>
                <a:gd name="T38" fmla="*/ 2147483647 w 2339"/>
                <a:gd name="T39" fmla="*/ 2147483647 h 1483"/>
                <a:gd name="T40" fmla="*/ 2147483647 w 2339"/>
                <a:gd name="T41" fmla="*/ 2147483647 h 1483"/>
                <a:gd name="T42" fmla="*/ 2147483647 w 2339"/>
                <a:gd name="T43" fmla="*/ 2147483647 h 1483"/>
                <a:gd name="T44" fmla="*/ 2147483647 w 2339"/>
                <a:gd name="T45" fmla="*/ 2147483647 h 1483"/>
                <a:gd name="T46" fmla="*/ 2147483647 w 2339"/>
                <a:gd name="T47" fmla="*/ 2147483647 h 1483"/>
                <a:gd name="T48" fmla="*/ 2147483647 w 2339"/>
                <a:gd name="T49" fmla="*/ 2147483647 h 1483"/>
                <a:gd name="T50" fmla="*/ 2147483647 w 2339"/>
                <a:gd name="T51" fmla="*/ 2147483647 h 1483"/>
                <a:gd name="T52" fmla="*/ 2147483647 w 2339"/>
                <a:gd name="T53" fmla="*/ 2147483647 h 1483"/>
                <a:gd name="T54" fmla="*/ 2147483647 w 2339"/>
                <a:gd name="T55" fmla="*/ 2147483647 h 1483"/>
                <a:gd name="T56" fmla="*/ 2147483647 w 2339"/>
                <a:gd name="T57" fmla="*/ 2147483647 h 1483"/>
                <a:gd name="T58" fmla="*/ 2147483647 w 2339"/>
                <a:gd name="T59" fmla="*/ 2147483647 h 1483"/>
                <a:gd name="T60" fmla="*/ 2147483647 w 2339"/>
                <a:gd name="T61" fmla="*/ 2147483647 h 1483"/>
                <a:gd name="T62" fmla="*/ 2147483647 w 2339"/>
                <a:gd name="T63" fmla="*/ 2147483647 h 1483"/>
                <a:gd name="T64" fmla="*/ 2147483647 w 2339"/>
                <a:gd name="T65" fmla="*/ 2147483647 h 1483"/>
                <a:gd name="T66" fmla="*/ 2147483647 w 2339"/>
                <a:gd name="T67" fmla="*/ 2147483647 h 14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39"/>
                <a:gd name="T103" fmla="*/ 0 h 1483"/>
                <a:gd name="T104" fmla="*/ 2339 w 2339"/>
                <a:gd name="T105" fmla="*/ 1483 h 14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39" h="1483">
                  <a:moveTo>
                    <a:pt x="8" y="67"/>
                  </a:moveTo>
                  <a:cubicBezTo>
                    <a:pt x="5" y="187"/>
                    <a:pt x="0" y="307"/>
                    <a:pt x="0" y="427"/>
                  </a:cubicBezTo>
                  <a:cubicBezTo>
                    <a:pt x="0" y="608"/>
                    <a:pt x="3" y="790"/>
                    <a:pt x="8" y="971"/>
                  </a:cubicBezTo>
                  <a:cubicBezTo>
                    <a:pt x="11" y="1075"/>
                    <a:pt x="141" y="1083"/>
                    <a:pt x="216" y="1091"/>
                  </a:cubicBezTo>
                  <a:cubicBezTo>
                    <a:pt x="252" y="1100"/>
                    <a:pt x="304" y="1108"/>
                    <a:pt x="336" y="1131"/>
                  </a:cubicBezTo>
                  <a:cubicBezTo>
                    <a:pt x="345" y="1138"/>
                    <a:pt x="350" y="1150"/>
                    <a:pt x="360" y="1155"/>
                  </a:cubicBezTo>
                  <a:cubicBezTo>
                    <a:pt x="375" y="1162"/>
                    <a:pt x="392" y="1159"/>
                    <a:pt x="408" y="1163"/>
                  </a:cubicBezTo>
                  <a:cubicBezTo>
                    <a:pt x="446" y="1172"/>
                    <a:pt x="482" y="1186"/>
                    <a:pt x="520" y="1195"/>
                  </a:cubicBezTo>
                  <a:cubicBezTo>
                    <a:pt x="583" y="1258"/>
                    <a:pt x="554" y="1236"/>
                    <a:pt x="600" y="1267"/>
                  </a:cubicBezTo>
                  <a:cubicBezTo>
                    <a:pt x="617" y="1292"/>
                    <a:pt x="656" y="1343"/>
                    <a:pt x="680" y="1363"/>
                  </a:cubicBezTo>
                  <a:cubicBezTo>
                    <a:pt x="697" y="1377"/>
                    <a:pt x="719" y="1383"/>
                    <a:pt x="736" y="1395"/>
                  </a:cubicBezTo>
                  <a:cubicBezTo>
                    <a:pt x="747" y="1403"/>
                    <a:pt x="755" y="1416"/>
                    <a:pt x="768" y="1419"/>
                  </a:cubicBezTo>
                  <a:cubicBezTo>
                    <a:pt x="799" y="1427"/>
                    <a:pt x="832" y="1424"/>
                    <a:pt x="864" y="1427"/>
                  </a:cubicBezTo>
                  <a:cubicBezTo>
                    <a:pt x="1036" y="1470"/>
                    <a:pt x="1216" y="1475"/>
                    <a:pt x="1392" y="1483"/>
                  </a:cubicBezTo>
                  <a:cubicBezTo>
                    <a:pt x="1523" y="1480"/>
                    <a:pt x="1654" y="1483"/>
                    <a:pt x="1784" y="1475"/>
                  </a:cubicBezTo>
                  <a:cubicBezTo>
                    <a:pt x="1803" y="1474"/>
                    <a:pt x="1857" y="1440"/>
                    <a:pt x="1888" y="1435"/>
                  </a:cubicBezTo>
                  <a:cubicBezTo>
                    <a:pt x="1956" y="1424"/>
                    <a:pt x="2029" y="1420"/>
                    <a:pt x="2096" y="1403"/>
                  </a:cubicBezTo>
                  <a:cubicBezTo>
                    <a:pt x="2168" y="1331"/>
                    <a:pt x="2055" y="1449"/>
                    <a:pt x="2144" y="1323"/>
                  </a:cubicBezTo>
                  <a:cubicBezTo>
                    <a:pt x="2158" y="1303"/>
                    <a:pt x="2230" y="1273"/>
                    <a:pt x="2240" y="1267"/>
                  </a:cubicBezTo>
                  <a:cubicBezTo>
                    <a:pt x="2273" y="1248"/>
                    <a:pt x="2273" y="1241"/>
                    <a:pt x="2296" y="1211"/>
                  </a:cubicBezTo>
                  <a:cubicBezTo>
                    <a:pt x="2325" y="1068"/>
                    <a:pt x="2339" y="916"/>
                    <a:pt x="2280" y="779"/>
                  </a:cubicBezTo>
                  <a:cubicBezTo>
                    <a:pt x="2267" y="750"/>
                    <a:pt x="2235" y="724"/>
                    <a:pt x="2216" y="699"/>
                  </a:cubicBezTo>
                  <a:cubicBezTo>
                    <a:pt x="2211" y="683"/>
                    <a:pt x="2209" y="665"/>
                    <a:pt x="2200" y="651"/>
                  </a:cubicBezTo>
                  <a:cubicBezTo>
                    <a:pt x="2168" y="603"/>
                    <a:pt x="2115" y="577"/>
                    <a:pt x="2088" y="523"/>
                  </a:cubicBezTo>
                  <a:cubicBezTo>
                    <a:pt x="2078" y="503"/>
                    <a:pt x="2075" y="479"/>
                    <a:pt x="2064" y="459"/>
                  </a:cubicBezTo>
                  <a:cubicBezTo>
                    <a:pt x="2046" y="427"/>
                    <a:pt x="2009" y="405"/>
                    <a:pt x="1992" y="371"/>
                  </a:cubicBezTo>
                  <a:cubicBezTo>
                    <a:pt x="1951" y="289"/>
                    <a:pt x="1963" y="260"/>
                    <a:pt x="1864" y="243"/>
                  </a:cubicBezTo>
                  <a:cubicBezTo>
                    <a:pt x="1754" y="188"/>
                    <a:pt x="1632" y="186"/>
                    <a:pt x="1512" y="171"/>
                  </a:cubicBezTo>
                  <a:cubicBezTo>
                    <a:pt x="1450" y="150"/>
                    <a:pt x="1385" y="134"/>
                    <a:pt x="1320" y="123"/>
                  </a:cubicBezTo>
                  <a:cubicBezTo>
                    <a:pt x="1246" y="95"/>
                    <a:pt x="1174" y="72"/>
                    <a:pt x="1096" y="59"/>
                  </a:cubicBezTo>
                  <a:cubicBezTo>
                    <a:pt x="978" y="0"/>
                    <a:pt x="961" y="37"/>
                    <a:pt x="760" y="43"/>
                  </a:cubicBezTo>
                  <a:cubicBezTo>
                    <a:pt x="627" y="33"/>
                    <a:pt x="493" y="27"/>
                    <a:pt x="360" y="19"/>
                  </a:cubicBezTo>
                  <a:cubicBezTo>
                    <a:pt x="249" y="23"/>
                    <a:pt x="133" y="16"/>
                    <a:pt x="24" y="43"/>
                  </a:cubicBezTo>
                  <a:cubicBezTo>
                    <a:pt x="15" y="70"/>
                    <a:pt x="24" y="67"/>
                    <a:pt x="8" y="67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753799A8-E600-4221-9107-A19B0A55C8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8200" y="1455738"/>
              <a:ext cx="7315200" cy="492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9755445-DEF2-4A6C-90D8-0D2A33E6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2146300"/>
              <a:ext cx="231775" cy="238125"/>
            </a:xfrm>
            <a:custGeom>
              <a:avLst/>
              <a:gdLst>
                <a:gd name="T0" fmla="*/ 2147483647 w 122"/>
                <a:gd name="T1" fmla="*/ 2147483647 h 125"/>
                <a:gd name="T2" fmla="*/ 2147483647 w 122"/>
                <a:gd name="T3" fmla="*/ 2147483647 h 125"/>
                <a:gd name="T4" fmla="*/ 2147483647 w 122"/>
                <a:gd name="T5" fmla="*/ 2147483647 h 125"/>
                <a:gd name="T6" fmla="*/ 2147483647 w 122"/>
                <a:gd name="T7" fmla="*/ 2147483647 h 125"/>
                <a:gd name="T8" fmla="*/ 2147483647 w 122"/>
                <a:gd name="T9" fmla="*/ 0 h 125"/>
                <a:gd name="T10" fmla="*/ 2147483647 w 122"/>
                <a:gd name="T11" fmla="*/ 2147483647 h 125"/>
                <a:gd name="T12" fmla="*/ 2147483647 w 122"/>
                <a:gd name="T13" fmla="*/ 2147483647 h 125"/>
                <a:gd name="T14" fmla="*/ 2147483647 w 122"/>
                <a:gd name="T15" fmla="*/ 2147483647 h 125"/>
                <a:gd name="T16" fmla="*/ 0 w 122"/>
                <a:gd name="T17" fmla="*/ 2147483647 h 125"/>
                <a:gd name="T18" fmla="*/ 2147483647 w 122"/>
                <a:gd name="T19" fmla="*/ 2147483647 h 125"/>
                <a:gd name="T20" fmla="*/ 2147483647 w 122"/>
                <a:gd name="T21" fmla="*/ 2147483647 h 125"/>
                <a:gd name="T22" fmla="*/ 2147483647 w 122"/>
                <a:gd name="T23" fmla="*/ 2147483647 h 125"/>
                <a:gd name="T24" fmla="*/ 2147483647 w 122"/>
                <a:gd name="T25" fmla="*/ 2147483647 h 125"/>
                <a:gd name="T26" fmla="*/ 2147483647 w 122"/>
                <a:gd name="T27" fmla="*/ 2147483647 h 125"/>
                <a:gd name="T28" fmla="*/ 2147483647 w 122"/>
                <a:gd name="T29" fmla="*/ 2147483647 h 125"/>
                <a:gd name="T30" fmla="*/ 2147483647 w 122"/>
                <a:gd name="T31" fmla="*/ 2147483647 h 125"/>
                <a:gd name="T32" fmla="*/ 2147483647 w 122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5"/>
                <a:gd name="T53" fmla="*/ 122 w 122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5">
                  <a:moveTo>
                    <a:pt x="122" y="62"/>
                  </a:moveTo>
                  <a:lnTo>
                    <a:pt x="117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1" y="0"/>
                  </a:lnTo>
                  <a:lnTo>
                    <a:pt x="36" y="6"/>
                  </a:lnTo>
                  <a:lnTo>
                    <a:pt x="17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6" y="119"/>
                  </a:lnTo>
                  <a:lnTo>
                    <a:pt x="61" y="125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5ED0726-305E-4DCC-B6BB-2421BAC8E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3397250"/>
              <a:ext cx="233363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6" y="19"/>
                  </a:lnTo>
                  <a:lnTo>
                    <a:pt x="85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4" y="38"/>
                  </a:lnTo>
                  <a:lnTo>
                    <a:pt x="0" y="63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5" y="119"/>
                  </a:lnTo>
                  <a:lnTo>
                    <a:pt x="106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61B838-86A1-470C-9410-510EB24D3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2160588"/>
              <a:ext cx="231775" cy="233362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7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7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628630E-9AC0-40EA-A4BC-7E85BFCA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29019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19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9" y="105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9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C9451FD-4329-4B6F-A463-0CAA4B23E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5" y="3397250"/>
              <a:ext cx="234950" cy="236538"/>
            </a:xfrm>
            <a:custGeom>
              <a:avLst/>
              <a:gdLst>
                <a:gd name="T0" fmla="*/ 2147483647 w 124"/>
                <a:gd name="T1" fmla="*/ 2147483647 h 124"/>
                <a:gd name="T2" fmla="*/ 2147483647 w 124"/>
                <a:gd name="T3" fmla="*/ 2147483647 h 124"/>
                <a:gd name="T4" fmla="*/ 2147483647 w 124"/>
                <a:gd name="T5" fmla="*/ 2147483647 h 124"/>
                <a:gd name="T6" fmla="*/ 2147483647 w 124"/>
                <a:gd name="T7" fmla="*/ 2147483647 h 124"/>
                <a:gd name="T8" fmla="*/ 2147483647 w 124"/>
                <a:gd name="T9" fmla="*/ 0 h 124"/>
                <a:gd name="T10" fmla="*/ 2147483647 w 124"/>
                <a:gd name="T11" fmla="*/ 2147483647 h 124"/>
                <a:gd name="T12" fmla="*/ 2147483647 w 124"/>
                <a:gd name="T13" fmla="*/ 2147483647 h 124"/>
                <a:gd name="T14" fmla="*/ 2147483647 w 124"/>
                <a:gd name="T15" fmla="*/ 2147483647 h 124"/>
                <a:gd name="T16" fmla="*/ 0 w 124"/>
                <a:gd name="T17" fmla="*/ 2147483647 h 124"/>
                <a:gd name="T18" fmla="*/ 2147483647 w 124"/>
                <a:gd name="T19" fmla="*/ 2147483647 h 124"/>
                <a:gd name="T20" fmla="*/ 2147483647 w 124"/>
                <a:gd name="T21" fmla="*/ 2147483647 h 124"/>
                <a:gd name="T22" fmla="*/ 2147483647 w 124"/>
                <a:gd name="T23" fmla="*/ 2147483647 h 124"/>
                <a:gd name="T24" fmla="*/ 2147483647 w 124"/>
                <a:gd name="T25" fmla="*/ 2147483647 h 124"/>
                <a:gd name="T26" fmla="*/ 2147483647 w 124"/>
                <a:gd name="T27" fmla="*/ 2147483647 h 124"/>
                <a:gd name="T28" fmla="*/ 2147483647 w 124"/>
                <a:gd name="T29" fmla="*/ 2147483647 h 124"/>
                <a:gd name="T30" fmla="*/ 2147483647 w 124"/>
                <a:gd name="T31" fmla="*/ 2147483647 h 124"/>
                <a:gd name="T32" fmla="*/ 2147483647 w 124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4"/>
                <a:gd name="T53" fmla="*/ 124 w 124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4">
                  <a:moveTo>
                    <a:pt x="124" y="63"/>
                  </a:moveTo>
                  <a:lnTo>
                    <a:pt x="119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8" y="5"/>
                  </a:lnTo>
                  <a:lnTo>
                    <a:pt x="19" y="19"/>
                  </a:lnTo>
                  <a:lnTo>
                    <a:pt x="5" y="38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8" y="119"/>
                  </a:lnTo>
                  <a:lnTo>
                    <a:pt x="61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4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FEA7AB6-8347-4B16-9B65-2B2D574C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29019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5" y="3"/>
                  </a:lnTo>
                  <a:lnTo>
                    <a:pt x="61" y="0"/>
                  </a:lnTo>
                  <a:lnTo>
                    <a:pt x="36" y="3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7" y="105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5" y="117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C030BF5-0DB4-4AC8-B1AE-7021433F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5" y="3397250"/>
              <a:ext cx="233363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3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A190572-99FE-4DFF-9838-57E64A6D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3187700"/>
              <a:ext cx="233363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5"/>
                  </a:lnTo>
                  <a:lnTo>
                    <a:pt x="18" y="106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6"/>
                  </a:lnTo>
                  <a:lnTo>
                    <a:pt x="117" y="85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C52AA53F-A059-4695-8C73-69231079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29019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19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9" y="105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9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029D1B26-1944-4660-969F-AD93EA35E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063" y="3397250"/>
              <a:ext cx="233362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3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D9B70050-79CC-4F32-A3EC-993BD0771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2039938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0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0 h 65"/>
                <a:gd name="T78" fmla="*/ 2147483647 w 58"/>
                <a:gd name="T79" fmla="*/ 0 h 65"/>
                <a:gd name="T80" fmla="*/ 2147483647 w 58"/>
                <a:gd name="T81" fmla="*/ 0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57" y="20"/>
                  </a:moveTo>
                  <a:lnTo>
                    <a:pt x="41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39"/>
                  </a:lnTo>
                  <a:lnTo>
                    <a:pt x="18" y="44"/>
                  </a:lnTo>
                  <a:lnTo>
                    <a:pt x="20" y="48"/>
                  </a:lnTo>
                  <a:lnTo>
                    <a:pt x="23" y="51"/>
                  </a:lnTo>
                  <a:lnTo>
                    <a:pt x="27" y="51"/>
                  </a:lnTo>
                  <a:lnTo>
                    <a:pt x="30" y="53"/>
                  </a:lnTo>
                  <a:lnTo>
                    <a:pt x="34" y="51"/>
                  </a:lnTo>
                  <a:lnTo>
                    <a:pt x="37" y="49"/>
                  </a:lnTo>
                  <a:lnTo>
                    <a:pt x="41" y="46"/>
                  </a:lnTo>
                  <a:lnTo>
                    <a:pt x="41" y="41"/>
                  </a:lnTo>
                  <a:lnTo>
                    <a:pt x="58" y="42"/>
                  </a:lnTo>
                  <a:lnTo>
                    <a:pt x="55" y="49"/>
                  </a:lnTo>
                  <a:lnTo>
                    <a:pt x="53" y="55"/>
                  </a:lnTo>
                  <a:lnTo>
                    <a:pt x="48" y="60"/>
                  </a:lnTo>
                  <a:lnTo>
                    <a:pt x="43" y="62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2" y="63"/>
                  </a:lnTo>
                  <a:lnTo>
                    <a:pt x="14" y="62"/>
                  </a:lnTo>
                  <a:lnTo>
                    <a:pt x="9" y="56"/>
                  </a:lnTo>
                  <a:lnTo>
                    <a:pt x="4" y="49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4" y="14"/>
                  </a:lnTo>
                  <a:lnTo>
                    <a:pt x="7" y="9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8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A65E59D-79C3-4F1B-A3E1-3664A5530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2160588"/>
              <a:ext cx="233362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9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9" y="4"/>
                  </a:lnTo>
                  <a:lnTo>
                    <a:pt x="19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9" y="104"/>
                  </a:lnTo>
                  <a:lnTo>
                    <a:pt x="39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9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62EDA0D-7F0A-49FB-9DC8-F81280170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146300"/>
              <a:ext cx="231775" cy="238125"/>
            </a:xfrm>
            <a:custGeom>
              <a:avLst/>
              <a:gdLst>
                <a:gd name="T0" fmla="*/ 2147483647 w 122"/>
                <a:gd name="T1" fmla="*/ 2147483647 h 125"/>
                <a:gd name="T2" fmla="*/ 2147483647 w 122"/>
                <a:gd name="T3" fmla="*/ 2147483647 h 125"/>
                <a:gd name="T4" fmla="*/ 2147483647 w 122"/>
                <a:gd name="T5" fmla="*/ 2147483647 h 125"/>
                <a:gd name="T6" fmla="*/ 2147483647 w 122"/>
                <a:gd name="T7" fmla="*/ 2147483647 h 125"/>
                <a:gd name="T8" fmla="*/ 2147483647 w 122"/>
                <a:gd name="T9" fmla="*/ 0 h 125"/>
                <a:gd name="T10" fmla="*/ 2147483647 w 122"/>
                <a:gd name="T11" fmla="*/ 2147483647 h 125"/>
                <a:gd name="T12" fmla="*/ 2147483647 w 122"/>
                <a:gd name="T13" fmla="*/ 2147483647 h 125"/>
                <a:gd name="T14" fmla="*/ 2147483647 w 122"/>
                <a:gd name="T15" fmla="*/ 2147483647 h 125"/>
                <a:gd name="T16" fmla="*/ 0 w 122"/>
                <a:gd name="T17" fmla="*/ 2147483647 h 125"/>
                <a:gd name="T18" fmla="*/ 2147483647 w 122"/>
                <a:gd name="T19" fmla="*/ 2147483647 h 125"/>
                <a:gd name="T20" fmla="*/ 2147483647 w 122"/>
                <a:gd name="T21" fmla="*/ 2147483647 h 125"/>
                <a:gd name="T22" fmla="*/ 2147483647 w 122"/>
                <a:gd name="T23" fmla="*/ 2147483647 h 125"/>
                <a:gd name="T24" fmla="*/ 2147483647 w 122"/>
                <a:gd name="T25" fmla="*/ 2147483647 h 125"/>
                <a:gd name="T26" fmla="*/ 2147483647 w 122"/>
                <a:gd name="T27" fmla="*/ 2147483647 h 125"/>
                <a:gd name="T28" fmla="*/ 2147483647 w 122"/>
                <a:gd name="T29" fmla="*/ 2147483647 h 125"/>
                <a:gd name="T30" fmla="*/ 2147483647 w 122"/>
                <a:gd name="T31" fmla="*/ 2147483647 h 125"/>
                <a:gd name="T32" fmla="*/ 2147483647 w 122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5"/>
                <a:gd name="T53" fmla="*/ 122 w 122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5">
                  <a:moveTo>
                    <a:pt x="122" y="62"/>
                  </a:moveTo>
                  <a:lnTo>
                    <a:pt x="117" y="39"/>
                  </a:lnTo>
                  <a:lnTo>
                    <a:pt x="105" y="20"/>
                  </a:lnTo>
                  <a:lnTo>
                    <a:pt x="84" y="6"/>
                  </a:lnTo>
                  <a:lnTo>
                    <a:pt x="61" y="0"/>
                  </a:lnTo>
                  <a:lnTo>
                    <a:pt x="37" y="6"/>
                  </a:lnTo>
                  <a:lnTo>
                    <a:pt x="17" y="20"/>
                  </a:lnTo>
                  <a:lnTo>
                    <a:pt x="3" y="39"/>
                  </a:lnTo>
                  <a:lnTo>
                    <a:pt x="0" y="62"/>
                  </a:lnTo>
                  <a:lnTo>
                    <a:pt x="3" y="86"/>
                  </a:lnTo>
                  <a:lnTo>
                    <a:pt x="17" y="105"/>
                  </a:lnTo>
                  <a:lnTo>
                    <a:pt x="37" y="119"/>
                  </a:lnTo>
                  <a:lnTo>
                    <a:pt x="61" y="125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8AD674B-2FA1-40A8-BD95-62077875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5" y="2127250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3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7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3" y="86"/>
                  </a:lnTo>
                  <a:lnTo>
                    <a:pt x="17" y="105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3" y="105"/>
                  </a:lnTo>
                  <a:lnTo>
                    <a:pt x="117" y="86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7CE3F1-BA8C-45B7-91A5-A01DB4841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5975" y="2020888"/>
              <a:ext cx="109538" cy="120650"/>
            </a:xfrm>
            <a:custGeom>
              <a:avLst/>
              <a:gdLst>
                <a:gd name="T0" fmla="*/ 2147483647 w 58"/>
                <a:gd name="T1" fmla="*/ 2147483647 h 63"/>
                <a:gd name="T2" fmla="*/ 2147483647 w 58"/>
                <a:gd name="T3" fmla="*/ 2147483647 h 63"/>
                <a:gd name="T4" fmla="*/ 2147483647 w 58"/>
                <a:gd name="T5" fmla="*/ 2147483647 h 63"/>
                <a:gd name="T6" fmla="*/ 2147483647 w 58"/>
                <a:gd name="T7" fmla="*/ 0 h 63"/>
                <a:gd name="T8" fmla="*/ 2147483647 w 58"/>
                <a:gd name="T9" fmla="*/ 0 h 63"/>
                <a:gd name="T10" fmla="*/ 2147483647 w 58"/>
                <a:gd name="T11" fmla="*/ 2147483647 h 63"/>
                <a:gd name="T12" fmla="*/ 2147483647 w 58"/>
                <a:gd name="T13" fmla="*/ 2147483647 h 63"/>
                <a:gd name="T14" fmla="*/ 2147483647 w 58"/>
                <a:gd name="T15" fmla="*/ 2147483647 h 63"/>
                <a:gd name="T16" fmla="*/ 2147483647 w 58"/>
                <a:gd name="T17" fmla="*/ 2147483647 h 63"/>
                <a:gd name="T18" fmla="*/ 2147483647 w 58"/>
                <a:gd name="T19" fmla="*/ 2147483647 h 63"/>
                <a:gd name="T20" fmla="*/ 2147483647 w 58"/>
                <a:gd name="T21" fmla="*/ 2147483647 h 63"/>
                <a:gd name="T22" fmla="*/ 2147483647 w 58"/>
                <a:gd name="T23" fmla="*/ 2147483647 h 63"/>
                <a:gd name="T24" fmla="*/ 2147483647 w 58"/>
                <a:gd name="T25" fmla="*/ 2147483647 h 63"/>
                <a:gd name="T26" fmla="*/ 2147483647 w 58"/>
                <a:gd name="T27" fmla="*/ 2147483647 h 63"/>
                <a:gd name="T28" fmla="*/ 2147483647 w 58"/>
                <a:gd name="T29" fmla="*/ 2147483647 h 63"/>
                <a:gd name="T30" fmla="*/ 2147483647 w 58"/>
                <a:gd name="T31" fmla="*/ 2147483647 h 63"/>
                <a:gd name="T32" fmla="*/ 2147483647 w 58"/>
                <a:gd name="T33" fmla="*/ 2147483647 h 63"/>
                <a:gd name="T34" fmla="*/ 0 w 58"/>
                <a:gd name="T35" fmla="*/ 2147483647 h 63"/>
                <a:gd name="T36" fmla="*/ 2147483647 w 58"/>
                <a:gd name="T37" fmla="*/ 2147483647 h 63"/>
                <a:gd name="T38" fmla="*/ 2147483647 w 58"/>
                <a:gd name="T39" fmla="*/ 2147483647 h 63"/>
                <a:gd name="T40" fmla="*/ 2147483647 w 58"/>
                <a:gd name="T41" fmla="*/ 2147483647 h 63"/>
                <a:gd name="T42" fmla="*/ 2147483647 w 58"/>
                <a:gd name="T43" fmla="*/ 2147483647 h 63"/>
                <a:gd name="T44" fmla="*/ 2147483647 w 58"/>
                <a:gd name="T45" fmla="*/ 2147483647 h 63"/>
                <a:gd name="T46" fmla="*/ 2147483647 w 58"/>
                <a:gd name="T47" fmla="*/ 2147483647 h 63"/>
                <a:gd name="T48" fmla="*/ 2147483647 w 58"/>
                <a:gd name="T49" fmla="*/ 2147483647 h 63"/>
                <a:gd name="T50" fmla="*/ 2147483647 w 58"/>
                <a:gd name="T51" fmla="*/ 2147483647 h 63"/>
                <a:gd name="T52" fmla="*/ 2147483647 w 58"/>
                <a:gd name="T53" fmla="*/ 2147483647 h 63"/>
                <a:gd name="T54" fmla="*/ 2147483647 w 58"/>
                <a:gd name="T55" fmla="*/ 2147483647 h 63"/>
                <a:gd name="T56" fmla="*/ 2147483647 w 58"/>
                <a:gd name="T57" fmla="*/ 2147483647 h 63"/>
                <a:gd name="T58" fmla="*/ 2147483647 w 58"/>
                <a:gd name="T59" fmla="*/ 2147483647 h 63"/>
                <a:gd name="T60" fmla="*/ 2147483647 w 58"/>
                <a:gd name="T61" fmla="*/ 2147483647 h 63"/>
                <a:gd name="T62" fmla="*/ 2147483647 w 58"/>
                <a:gd name="T63" fmla="*/ 2147483647 h 63"/>
                <a:gd name="T64" fmla="*/ 2147483647 w 58"/>
                <a:gd name="T65" fmla="*/ 2147483647 h 63"/>
                <a:gd name="T66" fmla="*/ 2147483647 w 58"/>
                <a:gd name="T67" fmla="*/ 2147483647 h 63"/>
                <a:gd name="T68" fmla="*/ 2147483647 w 58"/>
                <a:gd name="T69" fmla="*/ 2147483647 h 63"/>
                <a:gd name="T70" fmla="*/ 2147483647 w 58"/>
                <a:gd name="T71" fmla="*/ 2147483647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63"/>
                <a:gd name="T110" fmla="*/ 58 w 58"/>
                <a:gd name="T111" fmla="*/ 63 h 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63">
                  <a:moveTo>
                    <a:pt x="17" y="19"/>
                  </a:move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4" y="12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42"/>
                  </a:lnTo>
                  <a:lnTo>
                    <a:pt x="54" y="49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8" y="63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5" y="59"/>
                  </a:lnTo>
                  <a:lnTo>
                    <a:pt x="31" y="61"/>
                  </a:lnTo>
                  <a:lnTo>
                    <a:pt x="26" y="63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5" y="58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9" y="30"/>
                  </a:lnTo>
                  <a:lnTo>
                    <a:pt x="16" y="28"/>
                  </a:lnTo>
                  <a:lnTo>
                    <a:pt x="23" y="26"/>
                  </a:lnTo>
                  <a:lnTo>
                    <a:pt x="30" y="24"/>
                  </a:lnTo>
                  <a:lnTo>
                    <a:pt x="35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7" y="19"/>
                  </a:lnTo>
                  <a:close/>
                  <a:moveTo>
                    <a:pt x="38" y="33"/>
                  </a:moveTo>
                  <a:lnTo>
                    <a:pt x="35" y="35"/>
                  </a:lnTo>
                  <a:lnTo>
                    <a:pt x="28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7" y="40"/>
                  </a:lnTo>
                  <a:lnTo>
                    <a:pt x="16" y="44"/>
                  </a:lnTo>
                  <a:lnTo>
                    <a:pt x="17" y="47"/>
                  </a:lnTo>
                  <a:lnTo>
                    <a:pt x="19" y="49"/>
                  </a:lnTo>
                  <a:lnTo>
                    <a:pt x="21" y="51"/>
                  </a:lnTo>
                  <a:lnTo>
                    <a:pt x="26" y="51"/>
                  </a:lnTo>
                  <a:lnTo>
                    <a:pt x="30" y="51"/>
                  </a:lnTo>
                  <a:lnTo>
                    <a:pt x="33" y="49"/>
                  </a:lnTo>
                  <a:lnTo>
                    <a:pt x="37" y="47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37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DA29B57-A907-4A42-8AC9-BB41C6A3F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1947863"/>
              <a:ext cx="74613" cy="163512"/>
            </a:xfrm>
            <a:custGeom>
              <a:avLst/>
              <a:gdLst>
                <a:gd name="T0" fmla="*/ 2147483647 w 39"/>
                <a:gd name="T1" fmla="*/ 2147483647 h 86"/>
                <a:gd name="T2" fmla="*/ 2147483647 w 39"/>
                <a:gd name="T3" fmla="*/ 2147483647 h 86"/>
                <a:gd name="T4" fmla="*/ 2147483647 w 39"/>
                <a:gd name="T5" fmla="*/ 2147483647 h 86"/>
                <a:gd name="T6" fmla="*/ 2147483647 w 39"/>
                <a:gd name="T7" fmla="*/ 2147483647 h 86"/>
                <a:gd name="T8" fmla="*/ 2147483647 w 39"/>
                <a:gd name="T9" fmla="*/ 2147483647 h 86"/>
                <a:gd name="T10" fmla="*/ 2147483647 w 39"/>
                <a:gd name="T11" fmla="*/ 2147483647 h 86"/>
                <a:gd name="T12" fmla="*/ 2147483647 w 39"/>
                <a:gd name="T13" fmla="*/ 2147483647 h 86"/>
                <a:gd name="T14" fmla="*/ 2147483647 w 39"/>
                <a:gd name="T15" fmla="*/ 2147483647 h 86"/>
                <a:gd name="T16" fmla="*/ 2147483647 w 39"/>
                <a:gd name="T17" fmla="*/ 2147483647 h 86"/>
                <a:gd name="T18" fmla="*/ 2147483647 w 39"/>
                <a:gd name="T19" fmla="*/ 2147483647 h 86"/>
                <a:gd name="T20" fmla="*/ 2147483647 w 39"/>
                <a:gd name="T21" fmla="*/ 2147483647 h 86"/>
                <a:gd name="T22" fmla="*/ 2147483647 w 39"/>
                <a:gd name="T23" fmla="*/ 2147483647 h 86"/>
                <a:gd name="T24" fmla="*/ 2147483647 w 39"/>
                <a:gd name="T25" fmla="*/ 2147483647 h 86"/>
                <a:gd name="T26" fmla="*/ 2147483647 w 39"/>
                <a:gd name="T27" fmla="*/ 2147483647 h 86"/>
                <a:gd name="T28" fmla="*/ 2147483647 w 39"/>
                <a:gd name="T29" fmla="*/ 2147483647 h 86"/>
                <a:gd name="T30" fmla="*/ 2147483647 w 39"/>
                <a:gd name="T31" fmla="*/ 2147483647 h 86"/>
                <a:gd name="T32" fmla="*/ 2147483647 w 39"/>
                <a:gd name="T33" fmla="*/ 2147483647 h 86"/>
                <a:gd name="T34" fmla="*/ 2147483647 w 39"/>
                <a:gd name="T35" fmla="*/ 2147483647 h 86"/>
                <a:gd name="T36" fmla="*/ 2147483647 w 39"/>
                <a:gd name="T37" fmla="*/ 2147483647 h 86"/>
                <a:gd name="T38" fmla="*/ 2147483647 w 39"/>
                <a:gd name="T39" fmla="*/ 2147483647 h 86"/>
                <a:gd name="T40" fmla="*/ 2147483647 w 39"/>
                <a:gd name="T41" fmla="*/ 2147483647 h 86"/>
                <a:gd name="T42" fmla="*/ 2147483647 w 39"/>
                <a:gd name="T43" fmla="*/ 2147483647 h 86"/>
                <a:gd name="T44" fmla="*/ 2147483647 w 39"/>
                <a:gd name="T45" fmla="*/ 2147483647 h 86"/>
                <a:gd name="T46" fmla="*/ 2147483647 w 39"/>
                <a:gd name="T47" fmla="*/ 2147483647 h 86"/>
                <a:gd name="T48" fmla="*/ 2147483647 w 39"/>
                <a:gd name="T49" fmla="*/ 2147483647 h 86"/>
                <a:gd name="T50" fmla="*/ 0 w 39"/>
                <a:gd name="T51" fmla="*/ 2147483647 h 86"/>
                <a:gd name="T52" fmla="*/ 0 w 39"/>
                <a:gd name="T53" fmla="*/ 2147483647 h 86"/>
                <a:gd name="T54" fmla="*/ 2147483647 w 39"/>
                <a:gd name="T55" fmla="*/ 2147483647 h 86"/>
                <a:gd name="T56" fmla="*/ 2147483647 w 39"/>
                <a:gd name="T57" fmla="*/ 2147483647 h 86"/>
                <a:gd name="T58" fmla="*/ 2147483647 w 39"/>
                <a:gd name="T59" fmla="*/ 0 h 86"/>
                <a:gd name="T60" fmla="*/ 2147483647 w 39"/>
                <a:gd name="T61" fmla="*/ 2147483647 h 86"/>
                <a:gd name="T62" fmla="*/ 2147483647 w 39"/>
                <a:gd name="T63" fmla="*/ 2147483647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86"/>
                <a:gd name="T98" fmla="*/ 39 w 39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86">
                  <a:moveTo>
                    <a:pt x="37" y="23"/>
                  </a:moveTo>
                  <a:lnTo>
                    <a:pt x="37" y="35"/>
                  </a:lnTo>
                  <a:lnTo>
                    <a:pt x="25" y="35"/>
                  </a:lnTo>
                  <a:lnTo>
                    <a:pt x="25" y="61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7" y="72"/>
                  </a:lnTo>
                  <a:lnTo>
                    <a:pt x="39" y="84"/>
                  </a:lnTo>
                  <a:lnTo>
                    <a:pt x="32" y="86"/>
                  </a:lnTo>
                  <a:lnTo>
                    <a:pt x="25" y="86"/>
                  </a:lnTo>
                  <a:lnTo>
                    <a:pt x="20" y="86"/>
                  </a:lnTo>
                  <a:lnTo>
                    <a:pt x="16" y="84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9" y="70"/>
                  </a:lnTo>
                  <a:lnTo>
                    <a:pt x="7" y="61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7" y="11"/>
                  </a:lnTo>
                  <a:lnTo>
                    <a:pt x="25" y="0"/>
                  </a:lnTo>
                  <a:lnTo>
                    <a:pt x="25" y="23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196BE9A-1917-4836-8B81-B333C3FA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2601913"/>
              <a:ext cx="233363" cy="238125"/>
            </a:xfrm>
            <a:custGeom>
              <a:avLst/>
              <a:gdLst>
                <a:gd name="T0" fmla="*/ 2147483647 w 123"/>
                <a:gd name="T1" fmla="*/ 2147483647 h 125"/>
                <a:gd name="T2" fmla="*/ 2147483647 w 123"/>
                <a:gd name="T3" fmla="*/ 2147483647 h 125"/>
                <a:gd name="T4" fmla="*/ 2147483647 w 123"/>
                <a:gd name="T5" fmla="*/ 2147483647 h 125"/>
                <a:gd name="T6" fmla="*/ 2147483647 w 123"/>
                <a:gd name="T7" fmla="*/ 2147483647 h 125"/>
                <a:gd name="T8" fmla="*/ 2147483647 w 123"/>
                <a:gd name="T9" fmla="*/ 0 h 125"/>
                <a:gd name="T10" fmla="*/ 2147483647 w 123"/>
                <a:gd name="T11" fmla="*/ 2147483647 h 125"/>
                <a:gd name="T12" fmla="*/ 2147483647 w 123"/>
                <a:gd name="T13" fmla="*/ 2147483647 h 125"/>
                <a:gd name="T14" fmla="*/ 2147483647 w 123"/>
                <a:gd name="T15" fmla="*/ 2147483647 h 125"/>
                <a:gd name="T16" fmla="*/ 0 w 123"/>
                <a:gd name="T17" fmla="*/ 2147483647 h 125"/>
                <a:gd name="T18" fmla="*/ 2147483647 w 123"/>
                <a:gd name="T19" fmla="*/ 2147483647 h 125"/>
                <a:gd name="T20" fmla="*/ 2147483647 w 123"/>
                <a:gd name="T21" fmla="*/ 2147483647 h 125"/>
                <a:gd name="T22" fmla="*/ 2147483647 w 123"/>
                <a:gd name="T23" fmla="*/ 2147483647 h 125"/>
                <a:gd name="T24" fmla="*/ 2147483647 w 123"/>
                <a:gd name="T25" fmla="*/ 2147483647 h 125"/>
                <a:gd name="T26" fmla="*/ 2147483647 w 123"/>
                <a:gd name="T27" fmla="*/ 2147483647 h 125"/>
                <a:gd name="T28" fmla="*/ 2147483647 w 123"/>
                <a:gd name="T29" fmla="*/ 2147483647 h 125"/>
                <a:gd name="T30" fmla="*/ 2147483647 w 123"/>
                <a:gd name="T31" fmla="*/ 2147483647 h 125"/>
                <a:gd name="T32" fmla="*/ 2147483647 w 123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5"/>
                <a:gd name="T53" fmla="*/ 123 w 123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5">
                  <a:moveTo>
                    <a:pt x="123" y="62"/>
                  </a:moveTo>
                  <a:lnTo>
                    <a:pt x="117" y="39"/>
                  </a:lnTo>
                  <a:lnTo>
                    <a:pt x="103" y="19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4" y="39"/>
                  </a:lnTo>
                  <a:lnTo>
                    <a:pt x="0" y="62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1" y="125"/>
                  </a:lnTo>
                  <a:lnTo>
                    <a:pt x="84" y="119"/>
                  </a:lnTo>
                  <a:lnTo>
                    <a:pt x="103" y="105"/>
                  </a:lnTo>
                  <a:lnTo>
                    <a:pt x="117" y="86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5445DB1-1399-4ABF-9961-91F26B12A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0" y="2592388"/>
              <a:ext cx="233363" cy="234950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1"/>
                  </a:moveTo>
                  <a:lnTo>
                    <a:pt x="117" y="38"/>
                  </a:lnTo>
                  <a:lnTo>
                    <a:pt x="105" y="19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5" y="38"/>
                  </a:lnTo>
                  <a:lnTo>
                    <a:pt x="0" y="61"/>
                  </a:lnTo>
                  <a:lnTo>
                    <a:pt x="5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1" y="123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9B6D499-AE7F-43D3-9551-506E4AC7B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7300" y="2443163"/>
              <a:ext cx="115888" cy="166687"/>
            </a:xfrm>
            <a:custGeom>
              <a:avLst/>
              <a:gdLst>
                <a:gd name="T0" fmla="*/ 2147483647 w 61"/>
                <a:gd name="T1" fmla="*/ 2147483647 h 88"/>
                <a:gd name="T2" fmla="*/ 2147483647 w 61"/>
                <a:gd name="T3" fmla="*/ 2147483647 h 88"/>
                <a:gd name="T4" fmla="*/ 2147483647 w 61"/>
                <a:gd name="T5" fmla="*/ 2147483647 h 88"/>
                <a:gd name="T6" fmla="*/ 2147483647 w 61"/>
                <a:gd name="T7" fmla="*/ 2147483647 h 88"/>
                <a:gd name="T8" fmla="*/ 2147483647 w 61"/>
                <a:gd name="T9" fmla="*/ 2147483647 h 88"/>
                <a:gd name="T10" fmla="*/ 2147483647 w 61"/>
                <a:gd name="T11" fmla="*/ 2147483647 h 88"/>
                <a:gd name="T12" fmla="*/ 2147483647 w 61"/>
                <a:gd name="T13" fmla="*/ 2147483647 h 88"/>
                <a:gd name="T14" fmla="*/ 2147483647 w 61"/>
                <a:gd name="T15" fmla="*/ 2147483647 h 88"/>
                <a:gd name="T16" fmla="*/ 2147483647 w 61"/>
                <a:gd name="T17" fmla="*/ 2147483647 h 88"/>
                <a:gd name="T18" fmla="*/ 2147483647 w 61"/>
                <a:gd name="T19" fmla="*/ 2147483647 h 88"/>
                <a:gd name="T20" fmla="*/ 2147483647 w 61"/>
                <a:gd name="T21" fmla="*/ 2147483647 h 88"/>
                <a:gd name="T22" fmla="*/ 2147483647 w 61"/>
                <a:gd name="T23" fmla="*/ 2147483647 h 88"/>
                <a:gd name="T24" fmla="*/ 0 w 61"/>
                <a:gd name="T25" fmla="*/ 2147483647 h 88"/>
                <a:gd name="T26" fmla="*/ 2147483647 w 61"/>
                <a:gd name="T27" fmla="*/ 2147483647 h 88"/>
                <a:gd name="T28" fmla="*/ 2147483647 w 61"/>
                <a:gd name="T29" fmla="*/ 2147483647 h 88"/>
                <a:gd name="T30" fmla="*/ 2147483647 w 61"/>
                <a:gd name="T31" fmla="*/ 2147483647 h 88"/>
                <a:gd name="T32" fmla="*/ 2147483647 w 61"/>
                <a:gd name="T33" fmla="*/ 2147483647 h 88"/>
                <a:gd name="T34" fmla="*/ 2147483647 w 61"/>
                <a:gd name="T35" fmla="*/ 2147483647 h 88"/>
                <a:gd name="T36" fmla="*/ 2147483647 w 61"/>
                <a:gd name="T37" fmla="*/ 2147483647 h 88"/>
                <a:gd name="T38" fmla="*/ 2147483647 w 61"/>
                <a:gd name="T39" fmla="*/ 2147483647 h 88"/>
                <a:gd name="T40" fmla="*/ 2147483647 w 61"/>
                <a:gd name="T41" fmla="*/ 2147483647 h 88"/>
                <a:gd name="T42" fmla="*/ 2147483647 w 61"/>
                <a:gd name="T43" fmla="*/ 2147483647 h 88"/>
                <a:gd name="T44" fmla="*/ 2147483647 w 61"/>
                <a:gd name="T45" fmla="*/ 0 h 88"/>
                <a:gd name="T46" fmla="*/ 2147483647 w 61"/>
                <a:gd name="T47" fmla="*/ 0 h 88"/>
                <a:gd name="T48" fmla="*/ 2147483647 w 61"/>
                <a:gd name="T49" fmla="*/ 2147483647 h 88"/>
                <a:gd name="T50" fmla="*/ 2147483647 w 61"/>
                <a:gd name="T51" fmla="*/ 2147483647 h 88"/>
                <a:gd name="T52" fmla="*/ 2147483647 w 61"/>
                <a:gd name="T53" fmla="*/ 2147483647 h 88"/>
                <a:gd name="T54" fmla="*/ 2147483647 w 61"/>
                <a:gd name="T55" fmla="*/ 2147483647 h 88"/>
                <a:gd name="T56" fmla="*/ 2147483647 w 61"/>
                <a:gd name="T57" fmla="*/ 2147483647 h 88"/>
                <a:gd name="T58" fmla="*/ 2147483647 w 61"/>
                <a:gd name="T59" fmla="*/ 2147483647 h 88"/>
                <a:gd name="T60" fmla="*/ 2147483647 w 61"/>
                <a:gd name="T61" fmla="*/ 2147483647 h 88"/>
                <a:gd name="T62" fmla="*/ 2147483647 w 61"/>
                <a:gd name="T63" fmla="*/ 2147483647 h 88"/>
                <a:gd name="T64" fmla="*/ 2147483647 w 61"/>
                <a:gd name="T65" fmla="*/ 2147483647 h 88"/>
                <a:gd name="T66" fmla="*/ 2147483647 w 61"/>
                <a:gd name="T67" fmla="*/ 2147483647 h 88"/>
                <a:gd name="T68" fmla="*/ 2147483647 w 61"/>
                <a:gd name="T69" fmla="*/ 2147483647 h 88"/>
                <a:gd name="T70" fmla="*/ 2147483647 w 61"/>
                <a:gd name="T71" fmla="*/ 2147483647 h 88"/>
                <a:gd name="T72" fmla="*/ 2147483647 w 61"/>
                <a:gd name="T73" fmla="*/ 2147483647 h 88"/>
                <a:gd name="T74" fmla="*/ 2147483647 w 61"/>
                <a:gd name="T75" fmla="*/ 2147483647 h 88"/>
                <a:gd name="T76" fmla="*/ 2147483647 w 61"/>
                <a:gd name="T77" fmla="*/ 2147483647 h 88"/>
                <a:gd name="T78" fmla="*/ 2147483647 w 61"/>
                <a:gd name="T79" fmla="*/ 2147483647 h 88"/>
                <a:gd name="T80" fmla="*/ 2147483647 w 61"/>
                <a:gd name="T81" fmla="*/ 2147483647 h 88"/>
                <a:gd name="T82" fmla="*/ 2147483647 w 61"/>
                <a:gd name="T83" fmla="*/ 2147483647 h 88"/>
                <a:gd name="T84" fmla="*/ 2147483647 w 61"/>
                <a:gd name="T85" fmla="*/ 2147483647 h 88"/>
                <a:gd name="T86" fmla="*/ 2147483647 w 61"/>
                <a:gd name="T87" fmla="*/ 2147483647 h 88"/>
                <a:gd name="T88" fmla="*/ 2147483647 w 61"/>
                <a:gd name="T89" fmla="*/ 2147483647 h 88"/>
                <a:gd name="T90" fmla="*/ 2147483647 w 61"/>
                <a:gd name="T91" fmla="*/ 2147483647 h 88"/>
                <a:gd name="T92" fmla="*/ 2147483647 w 61"/>
                <a:gd name="T93" fmla="*/ 2147483647 h 88"/>
                <a:gd name="T94" fmla="*/ 2147483647 w 61"/>
                <a:gd name="T95" fmla="*/ 2147483647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"/>
                <a:gd name="T145" fmla="*/ 0 h 88"/>
                <a:gd name="T146" fmla="*/ 61 w 61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" h="88">
                  <a:moveTo>
                    <a:pt x="61" y="86"/>
                  </a:moveTo>
                  <a:lnTo>
                    <a:pt x="45" y="8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6" y="84"/>
                  </a:lnTo>
                  <a:lnTo>
                    <a:pt x="31" y="86"/>
                  </a:lnTo>
                  <a:lnTo>
                    <a:pt x="26" y="88"/>
                  </a:lnTo>
                  <a:lnTo>
                    <a:pt x="19" y="86"/>
                  </a:lnTo>
                  <a:lnTo>
                    <a:pt x="14" y="84"/>
                  </a:lnTo>
                  <a:lnTo>
                    <a:pt x="8" y="79"/>
                  </a:lnTo>
                  <a:lnTo>
                    <a:pt x="3" y="72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7"/>
                  </a:lnTo>
                  <a:lnTo>
                    <a:pt x="8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6" y="23"/>
                  </a:lnTo>
                  <a:lnTo>
                    <a:pt x="33" y="23"/>
                  </a:lnTo>
                  <a:lnTo>
                    <a:pt x="40" y="26"/>
                  </a:lnTo>
                  <a:lnTo>
                    <a:pt x="45" y="3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61" y="86"/>
                  </a:lnTo>
                  <a:close/>
                  <a:moveTo>
                    <a:pt x="17" y="54"/>
                  </a:moveTo>
                  <a:lnTo>
                    <a:pt x="17" y="60"/>
                  </a:lnTo>
                  <a:lnTo>
                    <a:pt x="17" y="65"/>
                  </a:lnTo>
                  <a:lnTo>
                    <a:pt x="19" y="68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1" y="75"/>
                  </a:lnTo>
                  <a:lnTo>
                    <a:pt x="36" y="74"/>
                  </a:lnTo>
                  <a:lnTo>
                    <a:pt x="42" y="70"/>
                  </a:lnTo>
                  <a:lnTo>
                    <a:pt x="43" y="67"/>
                  </a:lnTo>
                  <a:lnTo>
                    <a:pt x="45" y="61"/>
                  </a:lnTo>
                  <a:lnTo>
                    <a:pt x="45" y="54"/>
                  </a:lnTo>
                  <a:lnTo>
                    <a:pt x="45" y="49"/>
                  </a:lnTo>
                  <a:lnTo>
                    <a:pt x="43" y="44"/>
                  </a:lnTo>
                  <a:lnTo>
                    <a:pt x="42" y="40"/>
                  </a:lnTo>
                  <a:lnTo>
                    <a:pt x="38" y="37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6" y="37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7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14AD2C9-39FA-4259-A3CB-15739E9C7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5975" y="2463800"/>
              <a:ext cx="123825" cy="122238"/>
            </a:xfrm>
            <a:custGeom>
              <a:avLst/>
              <a:gdLst>
                <a:gd name="T0" fmla="*/ 0 w 65"/>
                <a:gd name="T1" fmla="*/ 2147483647 h 64"/>
                <a:gd name="T2" fmla="*/ 0 w 65"/>
                <a:gd name="T3" fmla="*/ 2147483647 h 64"/>
                <a:gd name="T4" fmla="*/ 2147483647 w 65"/>
                <a:gd name="T5" fmla="*/ 2147483647 h 64"/>
                <a:gd name="T6" fmla="*/ 2147483647 w 65"/>
                <a:gd name="T7" fmla="*/ 2147483647 h 64"/>
                <a:gd name="T8" fmla="*/ 2147483647 w 65"/>
                <a:gd name="T9" fmla="*/ 2147483647 h 64"/>
                <a:gd name="T10" fmla="*/ 2147483647 w 65"/>
                <a:gd name="T11" fmla="*/ 2147483647 h 64"/>
                <a:gd name="T12" fmla="*/ 2147483647 w 65"/>
                <a:gd name="T13" fmla="*/ 0 h 64"/>
                <a:gd name="T14" fmla="*/ 2147483647 w 65"/>
                <a:gd name="T15" fmla="*/ 2147483647 h 64"/>
                <a:gd name="T16" fmla="*/ 2147483647 w 65"/>
                <a:gd name="T17" fmla="*/ 2147483647 h 64"/>
                <a:gd name="T18" fmla="*/ 2147483647 w 65"/>
                <a:gd name="T19" fmla="*/ 2147483647 h 64"/>
                <a:gd name="T20" fmla="*/ 2147483647 w 65"/>
                <a:gd name="T21" fmla="*/ 2147483647 h 64"/>
                <a:gd name="T22" fmla="*/ 2147483647 w 65"/>
                <a:gd name="T23" fmla="*/ 2147483647 h 64"/>
                <a:gd name="T24" fmla="*/ 2147483647 w 65"/>
                <a:gd name="T25" fmla="*/ 2147483647 h 64"/>
                <a:gd name="T26" fmla="*/ 2147483647 w 65"/>
                <a:gd name="T27" fmla="*/ 2147483647 h 64"/>
                <a:gd name="T28" fmla="*/ 2147483647 w 65"/>
                <a:gd name="T29" fmla="*/ 2147483647 h 64"/>
                <a:gd name="T30" fmla="*/ 2147483647 w 65"/>
                <a:gd name="T31" fmla="*/ 2147483647 h 64"/>
                <a:gd name="T32" fmla="*/ 2147483647 w 65"/>
                <a:gd name="T33" fmla="*/ 2147483647 h 64"/>
                <a:gd name="T34" fmla="*/ 2147483647 w 65"/>
                <a:gd name="T35" fmla="*/ 2147483647 h 64"/>
                <a:gd name="T36" fmla="*/ 2147483647 w 65"/>
                <a:gd name="T37" fmla="*/ 2147483647 h 64"/>
                <a:gd name="T38" fmla="*/ 2147483647 w 65"/>
                <a:gd name="T39" fmla="*/ 2147483647 h 64"/>
                <a:gd name="T40" fmla="*/ 2147483647 w 65"/>
                <a:gd name="T41" fmla="*/ 2147483647 h 64"/>
                <a:gd name="T42" fmla="*/ 2147483647 w 65"/>
                <a:gd name="T43" fmla="*/ 2147483647 h 64"/>
                <a:gd name="T44" fmla="*/ 2147483647 w 65"/>
                <a:gd name="T45" fmla="*/ 2147483647 h 64"/>
                <a:gd name="T46" fmla="*/ 2147483647 w 65"/>
                <a:gd name="T47" fmla="*/ 2147483647 h 64"/>
                <a:gd name="T48" fmla="*/ 2147483647 w 65"/>
                <a:gd name="T49" fmla="*/ 2147483647 h 64"/>
                <a:gd name="T50" fmla="*/ 0 w 65"/>
                <a:gd name="T51" fmla="*/ 2147483647 h 64"/>
                <a:gd name="T52" fmla="*/ 0 w 65"/>
                <a:gd name="T53" fmla="*/ 2147483647 h 64"/>
                <a:gd name="T54" fmla="*/ 2147483647 w 65"/>
                <a:gd name="T55" fmla="*/ 2147483647 h 64"/>
                <a:gd name="T56" fmla="*/ 2147483647 w 65"/>
                <a:gd name="T57" fmla="*/ 2147483647 h 64"/>
                <a:gd name="T58" fmla="*/ 2147483647 w 65"/>
                <a:gd name="T59" fmla="*/ 2147483647 h 64"/>
                <a:gd name="T60" fmla="*/ 2147483647 w 65"/>
                <a:gd name="T61" fmla="*/ 2147483647 h 64"/>
                <a:gd name="T62" fmla="*/ 2147483647 w 65"/>
                <a:gd name="T63" fmla="*/ 2147483647 h 64"/>
                <a:gd name="T64" fmla="*/ 2147483647 w 65"/>
                <a:gd name="T65" fmla="*/ 2147483647 h 64"/>
                <a:gd name="T66" fmla="*/ 2147483647 w 65"/>
                <a:gd name="T67" fmla="*/ 2147483647 h 64"/>
                <a:gd name="T68" fmla="*/ 2147483647 w 65"/>
                <a:gd name="T69" fmla="*/ 2147483647 h 64"/>
                <a:gd name="T70" fmla="*/ 2147483647 w 65"/>
                <a:gd name="T71" fmla="*/ 2147483647 h 64"/>
                <a:gd name="T72" fmla="*/ 2147483647 w 65"/>
                <a:gd name="T73" fmla="*/ 2147483647 h 64"/>
                <a:gd name="T74" fmla="*/ 2147483647 w 65"/>
                <a:gd name="T75" fmla="*/ 2147483647 h 64"/>
                <a:gd name="T76" fmla="*/ 2147483647 w 65"/>
                <a:gd name="T77" fmla="*/ 2147483647 h 64"/>
                <a:gd name="T78" fmla="*/ 2147483647 w 65"/>
                <a:gd name="T79" fmla="*/ 2147483647 h 64"/>
                <a:gd name="T80" fmla="*/ 2147483647 w 65"/>
                <a:gd name="T81" fmla="*/ 2147483647 h 64"/>
                <a:gd name="T82" fmla="*/ 2147483647 w 65"/>
                <a:gd name="T83" fmla="*/ 2147483647 h 64"/>
                <a:gd name="T84" fmla="*/ 2147483647 w 65"/>
                <a:gd name="T85" fmla="*/ 2147483647 h 64"/>
                <a:gd name="T86" fmla="*/ 2147483647 w 65"/>
                <a:gd name="T87" fmla="*/ 2147483647 h 64"/>
                <a:gd name="T88" fmla="*/ 2147483647 w 65"/>
                <a:gd name="T89" fmla="*/ 2147483647 h 64"/>
                <a:gd name="T90" fmla="*/ 2147483647 w 65"/>
                <a:gd name="T91" fmla="*/ 2147483647 h 64"/>
                <a:gd name="T92" fmla="*/ 2147483647 w 65"/>
                <a:gd name="T93" fmla="*/ 2147483647 h 64"/>
                <a:gd name="T94" fmla="*/ 2147483647 w 65"/>
                <a:gd name="T95" fmla="*/ 2147483647 h 64"/>
                <a:gd name="T96" fmla="*/ 2147483647 w 65"/>
                <a:gd name="T97" fmla="*/ 2147483647 h 64"/>
                <a:gd name="T98" fmla="*/ 2147483647 w 65"/>
                <a:gd name="T99" fmla="*/ 2147483647 h 64"/>
                <a:gd name="T100" fmla="*/ 2147483647 w 65"/>
                <a:gd name="T101" fmla="*/ 2147483647 h 64"/>
                <a:gd name="T102" fmla="*/ 2147483647 w 65"/>
                <a:gd name="T103" fmla="*/ 2147483647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4"/>
                <a:gd name="T158" fmla="*/ 65 w 65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4">
                  <a:moveTo>
                    <a:pt x="0" y="31"/>
                  </a:moveTo>
                  <a:lnTo>
                    <a:pt x="0" y="24"/>
                  </a:lnTo>
                  <a:lnTo>
                    <a:pt x="3" y="15"/>
                  </a:lnTo>
                  <a:lnTo>
                    <a:pt x="9" y="8"/>
                  </a:lnTo>
                  <a:lnTo>
                    <a:pt x="16" y="5"/>
                  </a:lnTo>
                  <a:lnTo>
                    <a:pt x="23" y="1"/>
                  </a:lnTo>
                  <a:lnTo>
                    <a:pt x="31" y="0"/>
                  </a:lnTo>
                  <a:lnTo>
                    <a:pt x="40" y="1"/>
                  </a:lnTo>
                  <a:lnTo>
                    <a:pt x="49" y="5"/>
                  </a:lnTo>
                  <a:lnTo>
                    <a:pt x="56" y="10"/>
                  </a:lnTo>
                  <a:lnTo>
                    <a:pt x="61" y="15"/>
                  </a:lnTo>
                  <a:lnTo>
                    <a:pt x="63" y="24"/>
                  </a:lnTo>
                  <a:lnTo>
                    <a:pt x="65" y="33"/>
                  </a:lnTo>
                  <a:lnTo>
                    <a:pt x="63" y="42"/>
                  </a:lnTo>
                  <a:lnTo>
                    <a:pt x="59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0" y="64"/>
                  </a:lnTo>
                  <a:lnTo>
                    <a:pt x="31" y="64"/>
                  </a:lnTo>
                  <a:lnTo>
                    <a:pt x="24" y="64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1"/>
                  </a:lnTo>
                  <a:close/>
                  <a:moveTo>
                    <a:pt x="16" y="33"/>
                  </a:moveTo>
                  <a:lnTo>
                    <a:pt x="16" y="38"/>
                  </a:lnTo>
                  <a:lnTo>
                    <a:pt x="17" y="43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7" y="52"/>
                  </a:lnTo>
                  <a:lnTo>
                    <a:pt x="40" y="50"/>
                  </a:lnTo>
                  <a:lnTo>
                    <a:pt x="44" y="47"/>
                  </a:lnTo>
                  <a:lnTo>
                    <a:pt x="45" y="43"/>
                  </a:lnTo>
                  <a:lnTo>
                    <a:pt x="47" y="38"/>
                  </a:lnTo>
                  <a:lnTo>
                    <a:pt x="49" y="33"/>
                  </a:lnTo>
                  <a:lnTo>
                    <a:pt x="47" y="26"/>
                  </a:lnTo>
                  <a:lnTo>
                    <a:pt x="45" y="22"/>
                  </a:lnTo>
                  <a:lnTo>
                    <a:pt x="44" y="17"/>
                  </a:lnTo>
                  <a:lnTo>
                    <a:pt x="40" y="15"/>
                  </a:lnTo>
                  <a:lnTo>
                    <a:pt x="37" y="14"/>
                  </a:lnTo>
                  <a:lnTo>
                    <a:pt x="31" y="12"/>
                  </a:lnTo>
                  <a:lnTo>
                    <a:pt x="28" y="14"/>
                  </a:lnTo>
                  <a:lnTo>
                    <a:pt x="24" y="15"/>
                  </a:lnTo>
                  <a:lnTo>
                    <a:pt x="21" y="17"/>
                  </a:lnTo>
                  <a:lnTo>
                    <a:pt x="17" y="22"/>
                  </a:lnTo>
                  <a:lnTo>
                    <a:pt x="16" y="26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F29F278-9F33-4186-B993-5BA82AE0E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2359025"/>
              <a:ext cx="115887" cy="168275"/>
            </a:xfrm>
            <a:custGeom>
              <a:avLst/>
              <a:gdLst>
                <a:gd name="T0" fmla="*/ 2147483647 w 61"/>
                <a:gd name="T1" fmla="*/ 2147483647 h 88"/>
                <a:gd name="T2" fmla="*/ 2147483647 w 61"/>
                <a:gd name="T3" fmla="*/ 2147483647 h 88"/>
                <a:gd name="T4" fmla="*/ 2147483647 w 61"/>
                <a:gd name="T5" fmla="*/ 2147483647 h 88"/>
                <a:gd name="T6" fmla="*/ 2147483647 w 61"/>
                <a:gd name="T7" fmla="*/ 2147483647 h 88"/>
                <a:gd name="T8" fmla="*/ 2147483647 w 61"/>
                <a:gd name="T9" fmla="*/ 2147483647 h 88"/>
                <a:gd name="T10" fmla="*/ 2147483647 w 61"/>
                <a:gd name="T11" fmla="*/ 2147483647 h 88"/>
                <a:gd name="T12" fmla="*/ 2147483647 w 61"/>
                <a:gd name="T13" fmla="*/ 2147483647 h 88"/>
                <a:gd name="T14" fmla="*/ 2147483647 w 61"/>
                <a:gd name="T15" fmla="*/ 2147483647 h 88"/>
                <a:gd name="T16" fmla="*/ 2147483647 w 61"/>
                <a:gd name="T17" fmla="*/ 2147483647 h 88"/>
                <a:gd name="T18" fmla="*/ 2147483647 w 61"/>
                <a:gd name="T19" fmla="*/ 2147483647 h 88"/>
                <a:gd name="T20" fmla="*/ 0 w 61"/>
                <a:gd name="T21" fmla="*/ 2147483647 h 88"/>
                <a:gd name="T22" fmla="*/ 2147483647 w 61"/>
                <a:gd name="T23" fmla="*/ 2147483647 h 88"/>
                <a:gd name="T24" fmla="*/ 2147483647 w 61"/>
                <a:gd name="T25" fmla="*/ 2147483647 h 88"/>
                <a:gd name="T26" fmla="*/ 2147483647 w 61"/>
                <a:gd name="T27" fmla="*/ 0 h 88"/>
                <a:gd name="T28" fmla="*/ 2147483647 w 61"/>
                <a:gd name="T29" fmla="*/ 2147483647 h 88"/>
                <a:gd name="T30" fmla="*/ 2147483647 w 61"/>
                <a:gd name="T31" fmla="*/ 0 h 88"/>
                <a:gd name="T32" fmla="*/ 2147483647 w 61"/>
                <a:gd name="T33" fmla="*/ 2147483647 h 88"/>
                <a:gd name="T34" fmla="*/ 2147483647 w 61"/>
                <a:gd name="T35" fmla="*/ 2147483647 h 88"/>
                <a:gd name="T36" fmla="*/ 2147483647 w 61"/>
                <a:gd name="T37" fmla="*/ 2147483647 h 88"/>
                <a:gd name="T38" fmla="*/ 2147483647 w 61"/>
                <a:gd name="T39" fmla="*/ 2147483647 h 88"/>
                <a:gd name="T40" fmla="*/ 2147483647 w 61"/>
                <a:gd name="T41" fmla="*/ 2147483647 h 88"/>
                <a:gd name="T42" fmla="*/ 2147483647 w 61"/>
                <a:gd name="T43" fmla="*/ 2147483647 h 88"/>
                <a:gd name="T44" fmla="*/ 2147483647 w 61"/>
                <a:gd name="T45" fmla="*/ 2147483647 h 88"/>
                <a:gd name="T46" fmla="*/ 2147483647 w 61"/>
                <a:gd name="T47" fmla="*/ 2147483647 h 88"/>
                <a:gd name="T48" fmla="*/ 2147483647 w 61"/>
                <a:gd name="T49" fmla="*/ 2147483647 h 88"/>
                <a:gd name="T50" fmla="*/ 2147483647 w 61"/>
                <a:gd name="T51" fmla="*/ 2147483647 h 88"/>
                <a:gd name="T52" fmla="*/ 2147483647 w 61"/>
                <a:gd name="T53" fmla="*/ 2147483647 h 88"/>
                <a:gd name="T54" fmla="*/ 2147483647 w 61"/>
                <a:gd name="T55" fmla="*/ 2147483647 h 88"/>
                <a:gd name="T56" fmla="*/ 2147483647 w 61"/>
                <a:gd name="T57" fmla="*/ 2147483647 h 88"/>
                <a:gd name="T58" fmla="*/ 2147483647 w 61"/>
                <a:gd name="T59" fmla="*/ 2147483647 h 88"/>
                <a:gd name="T60" fmla="*/ 2147483647 w 61"/>
                <a:gd name="T61" fmla="*/ 2147483647 h 88"/>
                <a:gd name="T62" fmla="*/ 2147483647 w 61"/>
                <a:gd name="T63" fmla="*/ 2147483647 h 88"/>
                <a:gd name="T64" fmla="*/ 2147483647 w 61"/>
                <a:gd name="T65" fmla="*/ 2147483647 h 88"/>
                <a:gd name="T66" fmla="*/ 2147483647 w 61"/>
                <a:gd name="T67" fmla="*/ 2147483647 h 88"/>
                <a:gd name="T68" fmla="*/ 2147483647 w 61"/>
                <a:gd name="T69" fmla="*/ 2147483647 h 88"/>
                <a:gd name="T70" fmla="*/ 2147483647 w 61"/>
                <a:gd name="T71" fmla="*/ 2147483647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"/>
                <a:gd name="T109" fmla="*/ 0 h 88"/>
                <a:gd name="T110" fmla="*/ 61 w 61"/>
                <a:gd name="T111" fmla="*/ 88 h 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" h="88">
                  <a:moveTo>
                    <a:pt x="3" y="67"/>
                  </a:moveTo>
                  <a:lnTo>
                    <a:pt x="23" y="69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7" y="76"/>
                  </a:lnTo>
                  <a:lnTo>
                    <a:pt x="42" y="74"/>
                  </a:lnTo>
                  <a:lnTo>
                    <a:pt x="44" y="72"/>
                  </a:lnTo>
                  <a:lnTo>
                    <a:pt x="44" y="69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5" y="53"/>
                  </a:lnTo>
                  <a:lnTo>
                    <a:pt x="40" y="58"/>
                  </a:lnTo>
                  <a:lnTo>
                    <a:pt x="33" y="62"/>
                  </a:lnTo>
                  <a:lnTo>
                    <a:pt x="26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4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4"/>
                  </a:lnTo>
                  <a:lnTo>
                    <a:pt x="45" y="9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61" y="56"/>
                  </a:lnTo>
                  <a:lnTo>
                    <a:pt x="61" y="63"/>
                  </a:lnTo>
                  <a:lnTo>
                    <a:pt x="61" y="69"/>
                  </a:lnTo>
                  <a:lnTo>
                    <a:pt x="59" y="72"/>
                  </a:lnTo>
                  <a:lnTo>
                    <a:pt x="58" y="77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5" y="86"/>
                  </a:lnTo>
                  <a:lnTo>
                    <a:pt x="40" y="88"/>
                  </a:lnTo>
                  <a:lnTo>
                    <a:pt x="31" y="88"/>
                  </a:lnTo>
                  <a:lnTo>
                    <a:pt x="23" y="88"/>
                  </a:lnTo>
                  <a:lnTo>
                    <a:pt x="16" y="86"/>
                  </a:lnTo>
                  <a:lnTo>
                    <a:pt x="9" y="83"/>
                  </a:lnTo>
                  <a:lnTo>
                    <a:pt x="5" y="79"/>
                  </a:lnTo>
                  <a:lnTo>
                    <a:pt x="3" y="74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17" y="32"/>
                  </a:moveTo>
                  <a:lnTo>
                    <a:pt x="17" y="37"/>
                  </a:lnTo>
                  <a:lnTo>
                    <a:pt x="19" y="42"/>
                  </a:lnTo>
                  <a:lnTo>
                    <a:pt x="21" y="46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7" y="49"/>
                  </a:lnTo>
                  <a:lnTo>
                    <a:pt x="40" y="46"/>
                  </a:lnTo>
                  <a:lnTo>
                    <a:pt x="44" y="42"/>
                  </a:lnTo>
                  <a:lnTo>
                    <a:pt x="45" y="37"/>
                  </a:lnTo>
                  <a:lnTo>
                    <a:pt x="45" y="32"/>
                  </a:lnTo>
                  <a:lnTo>
                    <a:pt x="45" y="25"/>
                  </a:lnTo>
                  <a:lnTo>
                    <a:pt x="44" y="21"/>
                  </a:lnTo>
                  <a:lnTo>
                    <a:pt x="42" y="16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9" y="20"/>
                  </a:lnTo>
                  <a:lnTo>
                    <a:pt x="17" y="25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3D224B94-096D-4270-A2CF-F74804B0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2892425"/>
              <a:ext cx="242888" cy="49213"/>
            </a:xfrm>
            <a:custGeom>
              <a:avLst/>
              <a:gdLst>
                <a:gd name="T0" fmla="*/ 0 w 128"/>
                <a:gd name="T1" fmla="*/ 2147483647 h 26"/>
                <a:gd name="T2" fmla="*/ 0 w 128"/>
                <a:gd name="T3" fmla="*/ 2147483647 h 26"/>
                <a:gd name="T4" fmla="*/ 0 w 128"/>
                <a:gd name="T5" fmla="*/ 2147483647 h 26"/>
                <a:gd name="T6" fmla="*/ 0 w 128"/>
                <a:gd name="T7" fmla="*/ 2147483647 h 26"/>
                <a:gd name="T8" fmla="*/ 2147483647 w 128"/>
                <a:gd name="T9" fmla="*/ 2147483647 h 26"/>
                <a:gd name="T10" fmla="*/ 2147483647 w 128"/>
                <a:gd name="T11" fmla="*/ 2147483647 h 26"/>
                <a:gd name="T12" fmla="*/ 2147483647 w 128"/>
                <a:gd name="T13" fmla="*/ 2147483647 h 26"/>
                <a:gd name="T14" fmla="*/ 2147483647 w 128"/>
                <a:gd name="T15" fmla="*/ 2147483647 h 26"/>
                <a:gd name="T16" fmla="*/ 2147483647 w 128"/>
                <a:gd name="T17" fmla="*/ 2147483647 h 26"/>
                <a:gd name="T18" fmla="*/ 2147483647 w 128"/>
                <a:gd name="T19" fmla="*/ 0 h 26"/>
                <a:gd name="T20" fmla="*/ 2147483647 w 128"/>
                <a:gd name="T21" fmla="*/ 2147483647 h 26"/>
                <a:gd name="T22" fmla="*/ 2147483647 w 128"/>
                <a:gd name="T23" fmla="*/ 2147483647 h 26"/>
                <a:gd name="T24" fmla="*/ 2147483647 w 128"/>
                <a:gd name="T25" fmla="*/ 2147483647 h 26"/>
                <a:gd name="T26" fmla="*/ 2147483647 w 128"/>
                <a:gd name="T27" fmla="*/ 2147483647 h 26"/>
                <a:gd name="T28" fmla="*/ 2147483647 w 128"/>
                <a:gd name="T29" fmla="*/ 2147483647 h 26"/>
                <a:gd name="T30" fmla="*/ 2147483647 w 128"/>
                <a:gd name="T31" fmla="*/ 2147483647 h 26"/>
                <a:gd name="T32" fmla="*/ 2147483647 w 128"/>
                <a:gd name="T33" fmla="*/ 2147483647 h 26"/>
                <a:gd name="T34" fmla="*/ 2147483647 w 128"/>
                <a:gd name="T35" fmla="*/ 2147483647 h 26"/>
                <a:gd name="T36" fmla="*/ 2147483647 w 128"/>
                <a:gd name="T37" fmla="*/ 2147483647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26"/>
                <a:gd name="T59" fmla="*/ 128 w 128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26">
                  <a:moveTo>
                    <a:pt x="0" y="26"/>
                  </a:move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7" y="21"/>
                  </a:lnTo>
                  <a:lnTo>
                    <a:pt x="20" y="12"/>
                  </a:lnTo>
                  <a:lnTo>
                    <a:pt x="35" y="3"/>
                  </a:lnTo>
                  <a:lnTo>
                    <a:pt x="55" y="0"/>
                  </a:lnTo>
                  <a:lnTo>
                    <a:pt x="78" y="1"/>
                  </a:lnTo>
                  <a:lnTo>
                    <a:pt x="99" y="8"/>
                  </a:lnTo>
                  <a:lnTo>
                    <a:pt x="114" y="15"/>
                  </a:lnTo>
                  <a:lnTo>
                    <a:pt x="121" y="17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8" y="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EEACA9DA-1498-4498-BACF-5E4810283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2867025"/>
              <a:ext cx="107950" cy="65088"/>
            </a:xfrm>
            <a:custGeom>
              <a:avLst/>
              <a:gdLst>
                <a:gd name="T0" fmla="*/ 2147483647 w 57"/>
                <a:gd name="T1" fmla="*/ 0 h 35"/>
                <a:gd name="T2" fmla="*/ 2147483647 w 57"/>
                <a:gd name="T3" fmla="*/ 2147483647 h 35"/>
                <a:gd name="T4" fmla="*/ 0 w 57"/>
                <a:gd name="T5" fmla="*/ 2147483647 h 35"/>
                <a:gd name="T6" fmla="*/ 0 60000 65536"/>
                <a:gd name="T7" fmla="*/ 0 60000 65536"/>
                <a:gd name="T8" fmla="*/ 0 60000 65536"/>
                <a:gd name="T9" fmla="*/ 0 w 57"/>
                <a:gd name="T10" fmla="*/ 0 h 35"/>
                <a:gd name="T11" fmla="*/ 57 w 57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5">
                  <a:moveTo>
                    <a:pt x="12" y="0"/>
                  </a:moveTo>
                  <a:lnTo>
                    <a:pt x="57" y="35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B3343B0-760F-4158-A359-5CCA2258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2898775"/>
              <a:ext cx="277812" cy="22225"/>
            </a:xfrm>
            <a:custGeom>
              <a:avLst/>
              <a:gdLst>
                <a:gd name="T0" fmla="*/ 0 w 146"/>
                <a:gd name="T1" fmla="*/ 2147483647 h 12"/>
                <a:gd name="T2" fmla="*/ 0 w 146"/>
                <a:gd name="T3" fmla="*/ 2147483647 h 12"/>
                <a:gd name="T4" fmla="*/ 2147483647 w 146"/>
                <a:gd name="T5" fmla="*/ 2147483647 h 12"/>
                <a:gd name="T6" fmla="*/ 2147483647 w 146"/>
                <a:gd name="T7" fmla="*/ 2147483647 h 12"/>
                <a:gd name="T8" fmla="*/ 2147483647 w 146"/>
                <a:gd name="T9" fmla="*/ 2147483647 h 12"/>
                <a:gd name="T10" fmla="*/ 2147483647 w 146"/>
                <a:gd name="T11" fmla="*/ 2147483647 h 12"/>
                <a:gd name="T12" fmla="*/ 2147483647 w 146"/>
                <a:gd name="T13" fmla="*/ 2147483647 h 12"/>
                <a:gd name="T14" fmla="*/ 2147483647 w 146"/>
                <a:gd name="T15" fmla="*/ 2147483647 h 12"/>
                <a:gd name="T16" fmla="*/ 2147483647 w 146"/>
                <a:gd name="T17" fmla="*/ 2147483647 h 12"/>
                <a:gd name="T18" fmla="*/ 2147483647 w 146"/>
                <a:gd name="T19" fmla="*/ 0 h 12"/>
                <a:gd name="T20" fmla="*/ 2147483647 w 146"/>
                <a:gd name="T21" fmla="*/ 0 h 12"/>
                <a:gd name="T22" fmla="*/ 2147483647 w 146"/>
                <a:gd name="T23" fmla="*/ 2147483647 h 12"/>
                <a:gd name="T24" fmla="*/ 2147483647 w 146"/>
                <a:gd name="T25" fmla="*/ 2147483647 h 12"/>
                <a:gd name="T26" fmla="*/ 2147483647 w 146"/>
                <a:gd name="T27" fmla="*/ 2147483647 h 12"/>
                <a:gd name="T28" fmla="*/ 2147483647 w 146"/>
                <a:gd name="T29" fmla="*/ 2147483647 h 12"/>
                <a:gd name="T30" fmla="*/ 2147483647 w 146"/>
                <a:gd name="T31" fmla="*/ 2147483647 h 12"/>
                <a:gd name="T32" fmla="*/ 2147483647 w 146"/>
                <a:gd name="T33" fmla="*/ 2147483647 h 12"/>
                <a:gd name="T34" fmla="*/ 2147483647 w 146"/>
                <a:gd name="T35" fmla="*/ 2147483647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12"/>
                <a:gd name="T56" fmla="*/ 146 w 146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12">
                  <a:moveTo>
                    <a:pt x="0" y="12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6" y="9"/>
                  </a:lnTo>
                  <a:lnTo>
                    <a:pt x="35" y="5"/>
                  </a:lnTo>
                  <a:lnTo>
                    <a:pt x="60" y="2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5" y="4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4" y="7"/>
                  </a:lnTo>
                  <a:lnTo>
                    <a:pt x="146" y="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360CCD-A00D-4F08-864F-25F2716B9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5" y="2867025"/>
              <a:ext cx="111125" cy="49213"/>
            </a:xfrm>
            <a:custGeom>
              <a:avLst/>
              <a:gdLst>
                <a:gd name="T0" fmla="*/ 2147483647 w 58"/>
                <a:gd name="T1" fmla="*/ 0 h 26"/>
                <a:gd name="T2" fmla="*/ 2147483647 w 58"/>
                <a:gd name="T3" fmla="*/ 2147483647 h 26"/>
                <a:gd name="T4" fmla="*/ 0 w 58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8"/>
                <a:gd name="T10" fmla="*/ 0 h 26"/>
                <a:gd name="T11" fmla="*/ 58 w 5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6">
                  <a:moveTo>
                    <a:pt x="7" y="0"/>
                  </a:moveTo>
                  <a:lnTo>
                    <a:pt x="58" y="24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88ED80D3-B7F9-4260-903D-E45F4FC30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2738438"/>
              <a:ext cx="109537" cy="120650"/>
            </a:xfrm>
            <a:custGeom>
              <a:avLst/>
              <a:gdLst>
                <a:gd name="T0" fmla="*/ 2147483647 w 58"/>
                <a:gd name="T1" fmla="*/ 2147483647 h 63"/>
                <a:gd name="T2" fmla="*/ 2147483647 w 58"/>
                <a:gd name="T3" fmla="*/ 2147483647 h 63"/>
                <a:gd name="T4" fmla="*/ 2147483647 w 58"/>
                <a:gd name="T5" fmla="*/ 2147483647 h 63"/>
                <a:gd name="T6" fmla="*/ 2147483647 w 58"/>
                <a:gd name="T7" fmla="*/ 2147483647 h 63"/>
                <a:gd name="T8" fmla="*/ 2147483647 w 58"/>
                <a:gd name="T9" fmla="*/ 2147483647 h 63"/>
                <a:gd name="T10" fmla="*/ 2147483647 w 58"/>
                <a:gd name="T11" fmla="*/ 2147483647 h 63"/>
                <a:gd name="T12" fmla="*/ 2147483647 w 58"/>
                <a:gd name="T13" fmla="*/ 2147483647 h 63"/>
                <a:gd name="T14" fmla="*/ 2147483647 w 58"/>
                <a:gd name="T15" fmla="*/ 2147483647 h 63"/>
                <a:gd name="T16" fmla="*/ 2147483647 w 58"/>
                <a:gd name="T17" fmla="*/ 2147483647 h 63"/>
                <a:gd name="T18" fmla="*/ 2147483647 w 58"/>
                <a:gd name="T19" fmla="*/ 2147483647 h 63"/>
                <a:gd name="T20" fmla="*/ 2147483647 w 58"/>
                <a:gd name="T21" fmla="*/ 2147483647 h 63"/>
                <a:gd name="T22" fmla="*/ 2147483647 w 58"/>
                <a:gd name="T23" fmla="*/ 2147483647 h 63"/>
                <a:gd name="T24" fmla="*/ 2147483647 w 58"/>
                <a:gd name="T25" fmla="*/ 2147483647 h 63"/>
                <a:gd name="T26" fmla="*/ 2147483647 w 58"/>
                <a:gd name="T27" fmla="*/ 2147483647 h 63"/>
                <a:gd name="T28" fmla="*/ 2147483647 w 58"/>
                <a:gd name="T29" fmla="*/ 2147483647 h 63"/>
                <a:gd name="T30" fmla="*/ 2147483647 w 58"/>
                <a:gd name="T31" fmla="*/ 2147483647 h 63"/>
                <a:gd name="T32" fmla="*/ 2147483647 w 58"/>
                <a:gd name="T33" fmla="*/ 2147483647 h 63"/>
                <a:gd name="T34" fmla="*/ 2147483647 w 58"/>
                <a:gd name="T35" fmla="*/ 2147483647 h 63"/>
                <a:gd name="T36" fmla="*/ 0 w 58"/>
                <a:gd name="T37" fmla="*/ 2147483647 h 63"/>
                <a:gd name="T38" fmla="*/ 0 w 58"/>
                <a:gd name="T39" fmla="*/ 2147483647 h 63"/>
                <a:gd name="T40" fmla="*/ 2147483647 w 58"/>
                <a:gd name="T41" fmla="*/ 2147483647 h 63"/>
                <a:gd name="T42" fmla="*/ 2147483647 w 58"/>
                <a:gd name="T43" fmla="*/ 2147483647 h 63"/>
                <a:gd name="T44" fmla="*/ 2147483647 w 58"/>
                <a:gd name="T45" fmla="*/ 2147483647 h 63"/>
                <a:gd name="T46" fmla="*/ 2147483647 w 58"/>
                <a:gd name="T47" fmla="*/ 2147483647 h 63"/>
                <a:gd name="T48" fmla="*/ 2147483647 w 58"/>
                <a:gd name="T49" fmla="*/ 0 h 63"/>
                <a:gd name="T50" fmla="*/ 2147483647 w 58"/>
                <a:gd name="T51" fmla="*/ 2147483647 h 63"/>
                <a:gd name="T52" fmla="*/ 2147483647 w 58"/>
                <a:gd name="T53" fmla="*/ 2147483647 h 63"/>
                <a:gd name="T54" fmla="*/ 2147483647 w 58"/>
                <a:gd name="T55" fmla="*/ 2147483647 h 63"/>
                <a:gd name="T56" fmla="*/ 2147483647 w 58"/>
                <a:gd name="T57" fmla="*/ 2147483647 h 63"/>
                <a:gd name="T58" fmla="*/ 2147483647 w 58"/>
                <a:gd name="T59" fmla="*/ 2147483647 h 63"/>
                <a:gd name="T60" fmla="*/ 2147483647 w 58"/>
                <a:gd name="T61" fmla="*/ 2147483647 h 63"/>
                <a:gd name="T62" fmla="*/ 2147483647 w 58"/>
                <a:gd name="T63" fmla="*/ 2147483647 h 63"/>
                <a:gd name="T64" fmla="*/ 2147483647 w 58"/>
                <a:gd name="T65" fmla="*/ 2147483647 h 63"/>
                <a:gd name="T66" fmla="*/ 2147483647 w 58"/>
                <a:gd name="T67" fmla="*/ 2147483647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63"/>
                <a:gd name="T104" fmla="*/ 58 w 58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63">
                  <a:moveTo>
                    <a:pt x="58" y="63"/>
                  </a:moveTo>
                  <a:lnTo>
                    <a:pt x="42" y="63"/>
                  </a:lnTo>
                  <a:lnTo>
                    <a:pt x="42" y="32"/>
                  </a:lnTo>
                  <a:lnTo>
                    <a:pt x="40" y="26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1" y="5"/>
                  </a:lnTo>
                  <a:lnTo>
                    <a:pt x="52" y="7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8" y="25"/>
                  </a:lnTo>
                  <a:lnTo>
                    <a:pt x="58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C37702B-5ED9-4F51-BB20-913D4B80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733675"/>
              <a:ext cx="115887" cy="165100"/>
            </a:xfrm>
            <a:custGeom>
              <a:avLst/>
              <a:gdLst>
                <a:gd name="T0" fmla="*/ 0 w 61"/>
                <a:gd name="T1" fmla="*/ 0 h 87"/>
                <a:gd name="T2" fmla="*/ 2147483647 w 61"/>
                <a:gd name="T3" fmla="*/ 0 h 87"/>
                <a:gd name="T4" fmla="*/ 2147483647 w 61"/>
                <a:gd name="T5" fmla="*/ 2147483647 h 87"/>
                <a:gd name="T6" fmla="*/ 2147483647 w 61"/>
                <a:gd name="T7" fmla="*/ 0 h 87"/>
                <a:gd name="T8" fmla="*/ 2147483647 w 61"/>
                <a:gd name="T9" fmla="*/ 0 h 87"/>
                <a:gd name="T10" fmla="*/ 2147483647 w 61"/>
                <a:gd name="T11" fmla="*/ 2147483647 h 87"/>
                <a:gd name="T12" fmla="*/ 2147483647 w 61"/>
                <a:gd name="T13" fmla="*/ 2147483647 h 87"/>
                <a:gd name="T14" fmla="*/ 2147483647 w 61"/>
                <a:gd name="T15" fmla="*/ 2147483647 h 87"/>
                <a:gd name="T16" fmla="*/ 2147483647 w 61"/>
                <a:gd name="T17" fmla="*/ 2147483647 h 87"/>
                <a:gd name="T18" fmla="*/ 2147483647 w 61"/>
                <a:gd name="T19" fmla="*/ 2147483647 h 87"/>
                <a:gd name="T20" fmla="*/ 2147483647 w 61"/>
                <a:gd name="T21" fmla="*/ 2147483647 h 87"/>
                <a:gd name="T22" fmla="*/ 2147483647 w 61"/>
                <a:gd name="T23" fmla="*/ 2147483647 h 87"/>
                <a:gd name="T24" fmla="*/ 2147483647 w 61"/>
                <a:gd name="T25" fmla="*/ 2147483647 h 87"/>
                <a:gd name="T26" fmla="*/ 2147483647 w 61"/>
                <a:gd name="T27" fmla="*/ 2147483647 h 87"/>
                <a:gd name="T28" fmla="*/ 2147483647 w 61"/>
                <a:gd name="T29" fmla="*/ 2147483647 h 87"/>
                <a:gd name="T30" fmla="*/ 2147483647 w 61"/>
                <a:gd name="T31" fmla="*/ 2147483647 h 87"/>
                <a:gd name="T32" fmla="*/ 2147483647 w 61"/>
                <a:gd name="T33" fmla="*/ 2147483647 h 87"/>
                <a:gd name="T34" fmla="*/ 2147483647 w 61"/>
                <a:gd name="T35" fmla="*/ 2147483647 h 87"/>
                <a:gd name="T36" fmla="*/ 2147483647 w 61"/>
                <a:gd name="T37" fmla="*/ 2147483647 h 87"/>
                <a:gd name="T38" fmla="*/ 2147483647 w 61"/>
                <a:gd name="T39" fmla="*/ 2147483647 h 87"/>
                <a:gd name="T40" fmla="*/ 2147483647 w 61"/>
                <a:gd name="T41" fmla="*/ 2147483647 h 87"/>
                <a:gd name="T42" fmla="*/ 2147483647 w 61"/>
                <a:gd name="T43" fmla="*/ 2147483647 h 87"/>
                <a:gd name="T44" fmla="*/ 2147483647 w 61"/>
                <a:gd name="T45" fmla="*/ 2147483647 h 87"/>
                <a:gd name="T46" fmla="*/ 2147483647 w 61"/>
                <a:gd name="T47" fmla="*/ 2147483647 h 87"/>
                <a:gd name="T48" fmla="*/ 0 w 61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87"/>
                <a:gd name="T77" fmla="*/ 61 w 61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87">
                  <a:moveTo>
                    <a:pt x="0" y="0"/>
                  </a:moveTo>
                  <a:lnTo>
                    <a:pt x="17" y="0"/>
                  </a:lnTo>
                  <a:lnTo>
                    <a:pt x="31" y="43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40" y="59"/>
                  </a:lnTo>
                  <a:lnTo>
                    <a:pt x="36" y="70"/>
                  </a:lnTo>
                  <a:lnTo>
                    <a:pt x="35" y="75"/>
                  </a:lnTo>
                  <a:lnTo>
                    <a:pt x="33" y="78"/>
                  </a:lnTo>
                  <a:lnTo>
                    <a:pt x="29" y="80"/>
                  </a:lnTo>
                  <a:lnTo>
                    <a:pt x="28" y="82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19" y="85"/>
                  </a:lnTo>
                  <a:lnTo>
                    <a:pt x="14" y="87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5" y="73"/>
                  </a:lnTo>
                  <a:lnTo>
                    <a:pt x="19" y="70"/>
                  </a:lnTo>
                  <a:lnTo>
                    <a:pt x="21" y="66"/>
                  </a:lnTo>
                  <a:lnTo>
                    <a:pt x="2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E4BCFFB8-D693-4532-BB2C-C46980E39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0" y="3397250"/>
              <a:ext cx="233363" cy="236538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3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5" y="38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1" y="124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C0FF7B7B-BB69-4894-B440-C1D2CAA2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397250"/>
              <a:ext cx="231775" cy="236538"/>
            </a:xfrm>
            <a:custGeom>
              <a:avLst/>
              <a:gdLst>
                <a:gd name="T0" fmla="*/ 2147483647 w 122"/>
                <a:gd name="T1" fmla="*/ 2147483647 h 124"/>
                <a:gd name="T2" fmla="*/ 2147483647 w 122"/>
                <a:gd name="T3" fmla="*/ 2147483647 h 124"/>
                <a:gd name="T4" fmla="*/ 2147483647 w 122"/>
                <a:gd name="T5" fmla="*/ 2147483647 h 124"/>
                <a:gd name="T6" fmla="*/ 2147483647 w 122"/>
                <a:gd name="T7" fmla="*/ 2147483647 h 124"/>
                <a:gd name="T8" fmla="*/ 2147483647 w 122"/>
                <a:gd name="T9" fmla="*/ 0 h 124"/>
                <a:gd name="T10" fmla="*/ 2147483647 w 122"/>
                <a:gd name="T11" fmla="*/ 2147483647 h 124"/>
                <a:gd name="T12" fmla="*/ 2147483647 w 122"/>
                <a:gd name="T13" fmla="*/ 2147483647 h 124"/>
                <a:gd name="T14" fmla="*/ 2147483647 w 122"/>
                <a:gd name="T15" fmla="*/ 2147483647 h 124"/>
                <a:gd name="T16" fmla="*/ 0 w 122"/>
                <a:gd name="T17" fmla="*/ 2147483647 h 124"/>
                <a:gd name="T18" fmla="*/ 2147483647 w 122"/>
                <a:gd name="T19" fmla="*/ 2147483647 h 124"/>
                <a:gd name="T20" fmla="*/ 2147483647 w 122"/>
                <a:gd name="T21" fmla="*/ 2147483647 h 124"/>
                <a:gd name="T22" fmla="*/ 2147483647 w 122"/>
                <a:gd name="T23" fmla="*/ 2147483647 h 124"/>
                <a:gd name="T24" fmla="*/ 2147483647 w 122"/>
                <a:gd name="T25" fmla="*/ 2147483647 h 124"/>
                <a:gd name="T26" fmla="*/ 2147483647 w 122"/>
                <a:gd name="T27" fmla="*/ 2147483647 h 124"/>
                <a:gd name="T28" fmla="*/ 2147483647 w 122"/>
                <a:gd name="T29" fmla="*/ 2147483647 h 124"/>
                <a:gd name="T30" fmla="*/ 2147483647 w 122"/>
                <a:gd name="T31" fmla="*/ 2147483647 h 124"/>
                <a:gd name="T32" fmla="*/ 2147483647 w 122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4"/>
                <a:gd name="T53" fmla="*/ 122 w 122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4">
                  <a:moveTo>
                    <a:pt x="122" y="63"/>
                  </a:moveTo>
                  <a:lnTo>
                    <a:pt x="117" y="38"/>
                  </a:lnTo>
                  <a:lnTo>
                    <a:pt x="105" y="19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7" y="19"/>
                  </a:lnTo>
                  <a:lnTo>
                    <a:pt x="5" y="38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6" y="119"/>
                  </a:lnTo>
                  <a:lnTo>
                    <a:pt x="61" y="124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391F16EA-A984-4B00-AD15-C4773630C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5038" y="3517900"/>
              <a:ext cx="1793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D8420BCC-64FB-4D33-85D0-1094A6F93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3490913"/>
              <a:ext cx="106362" cy="49212"/>
            </a:xfrm>
            <a:custGeom>
              <a:avLst/>
              <a:gdLst>
                <a:gd name="T0" fmla="*/ 0 w 56"/>
                <a:gd name="T1" fmla="*/ 0 h 26"/>
                <a:gd name="T2" fmla="*/ 2147483647 w 56"/>
                <a:gd name="T3" fmla="*/ 2147483647 h 26"/>
                <a:gd name="T4" fmla="*/ 0 w 56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0" y="0"/>
                  </a:moveTo>
                  <a:lnTo>
                    <a:pt x="56" y="14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85134E41-DE46-4F8C-8320-EFEAFFCD3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8425" y="3503613"/>
              <a:ext cx="1682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C9937DB9-CAC9-4623-9760-B0D35597C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3478213"/>
              <a:ext cx="106362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39">
              <a:extLst>
                <a:ext uri="{FF2B5EF4-FFF2-40B4-BE49-F238E27FC236}">
                  <a16:creationId xmlns:a16="http://schemas.microsoft.com/office/drawing/2014/main" id="{6AF564B7-2A40-4D52-AFA7-75804CEC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9425" y="3503613"/>
              <a:ext cx="169863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50E42DB3-4528-455A-BEA2-98751D714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478213"/>
              <a:ext cx="106363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1">
              <a:extLst>
                <a:ext uri="{FF2B5EF4-FFF2-40B4-BE49-F238E27FC236}">
                  <a16:creationId xmlns:a16="http://schemas.microsoft.com/office/drawing/2014/main" id="{A58AA726-5730-472A-B635-CF94BC205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5513" y="3517900"/>
              <a:ext cx="169862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B47D33FA-F47F-49E3-A972-390F2820C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3490913"/>
              <a:ext cx="106362" cy="49212"/>
            </a:xfrm>
            <a:custGeom>
              <a:avLst/>
              <a:gdLst>
                <a:gd name="T0" fmla="*/ 0 w 56"/>
                <a:gd name="T1" fmla="*/ 0 h 26"/>
                <a:gd name="T2" fmla="*/ 2147483647 w 56"/>
                <a:gd name="T3" fmla="*/ 2147483647 h 26"/>
                <a:gd name="T4" fmla="*/ 0 w 56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0" y="0"/>
                  </a:moveTo>
                  <a:lnTo>
                    <a:pt x="56" y="14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43">
              <a:extLst>
                <a:ext uri="{FF2B5EF4-FFF2-40B4-BE49-F238E27FC236}">
                  <a16:creationId xmlns:a16="http://schemas.microsoft.com/office/drawing/2014/main" id="{60830786-73B4-4096-B011-BA3F9A92F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263" y="3503613"/>
              <a:ext cx="1682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D3B75EB3-1A7F-4332-B428-774F808C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3478213"/>
              <a:ext cx="106363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70E7531B-0370-4671-8F4B-EA047C296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275" y="2898775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0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0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65"/>
                <a:gd name="T110" fmla="*/ 60 w 60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65">
                  <a:moveTo>
                    <a:pt x="18" y="19"/>
                  </a:moveTo>
                  <a:lnTo>
                    <a:pt x="4" y="18"/>
                  </a:lnTo>
                  <a:lnTo>
                    <a:pt x="5" y="12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3" y="9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54" y="25"/>
                  </a:lnTo>
                  <a:lnTo>
                    <a:pt x="54" y="44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60" y="63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7" y="60"/>
                  </a:lnTo>
                  <a:lnTo>
                    <a:pt x="32" y="63"/>
                  </a:lnTo>
                  <a:lnTo>
                    <a:pt x="26" y="65"/>
                  </a:lnTo>
                  <a:lnTo>
                    <a:pt x="21" y="65"/>
                  </a:lnTo>
                  <a:lnTo>
                    <a:pt x="16" y="65"/>
                  </a:lnTo>
                  <a:lnTo>
                    <a:pt x="11" y="63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37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6" y="28"/>
                  </a:lnTo>
                  <a:lnTo>
                    <a:pt x="23" y="26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8" y="19"/>
                  </a:lnTo>
                  <a:close/>
                  <a:moveTo>
                    <a:pt x="39" y="35"/>
                  </a:moveTo>
                  <a:lnTo>
                    <a:pt x="35" y="37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6" y="46"/>
                  </a:lnTo>
                  <a:lnTo>
                    <a:pt x="18" y="47"/>
                  </a:lnTo>
                  <a:lnTo>
                    <a:pt x="19" y="51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2"/>
                  </a:lnTo>
                  <a:lnTo>
                    <a:pt x="39" y="39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75ED9427-E4C8-4247-9361-19FFFDE07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5163" y="3205163"/>
              <a:ext cx="114300" cy="122237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0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0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65"/>
                <a:gd name="T110" fmla="*/ 60 w 60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65">
                  <a:moveTo>
                    <a:pt x="17" y="21"/>
                  </a:moveTo>
                  <a:lnTo>
                    <a:pt x="3" y="18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1" y="7"/>
                  </a:lnTo>
                  <a:lnTo>
                    <a:pt x="53" y="11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6" y="25"/>
                  </a:lnTo>
                  <a:lnTo>
                    <a:pt x="56" y="44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8" y="60"/>
                  </a:lnTo>
                  <a:lnTo>
                    <a:pt x="60" y="65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7" y="62"/>
                  </a:lnTo>
                  <a:lnTo>
                    <a:pt x="31" y="63"/>
                  </a:lnTo>
                  <a:lnTo>
                    <a:pt x="26" y="65"/>
                  </a:lnTo>
                  <a:lnTo>
                    <a:pt x="21" y="65"/>
                  </a:lnTo>
                  <a:lnTo>
                    <a:pt x="16" y="65"/>
                  </a:lnTo>
                  <a:lnTo>
                    <a:pt x="10" y="63"/>
                  </a:lnTo>
                  <a:lnTo>
                    <a:pt x="7" y="60"/>
                  </a:lnTo>
                  <a:lnTo>
                    <a:pt x="3" y="56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10" y="32"/>
                  </a:lnTo>
                  <a:lnTo>
                    <a:pt x="16" y="30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5" y="25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8"/>
                  </a:lnTo>
                  <a:lnTo>
                    <a:pt x="37" y="16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3" y="16"/>
                  </a:lnTo>
                  <a:lnTo>
                    <a:pt x="19" y="18"/>
                  </a:lnTo>
                  <a:lnTo>
                    <a:pt x="17" y="21"/>
                  </a:lnTo>
                  <a:close/>
                  <a:moveTo>
                    <a:pt x="39" y="35"/>
                  </a:moveTo>
                  <a:lnTo>
                    <a:pt x="35" y="37"/>
                  </a:lnTo>
                  <a:lnTo>
                    <a:pt x="30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7" y="42"/>
                  </a:lnTo>
                  <a:lnTo>
                    <a:pt x="17" y="46"/>
                  </a:lnTo>
                  <a:lnTo>
                    <a:pt x="17" y="49"/>
                  </a:lnTo>
                  <a:lnTo>
                    <a:pt x="19" y="51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51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148FA254-0D97-43FD-9EB3-342B0F62D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3248025"/>
              <a:ext cx="74612" cy="119063"/>
            </a:xfrm>
            <a:custGeom>
              <a:avLst/>
              <a:gdLst>
                <a:gd name="T0" fmla="*/ 2147483647 w 39"/>
                <a:gd name="T1" fmla="*/ 2147483647 h 63"/>
                <a:gd name="T2" fmla="*/ 0 w 39"/>
                <a:gd name="T3" fmla="*/ 2147483647 h 63"/>
                <a:gd name="T4" fmla="*/ 0 w 39"/>
                <a:gd name="T5" fmla="*/ 2147483647 h 63"/>
                <a:gd name="T6" fmla="*/ 2147483647 w 39"/>
                <a:gd name="T7" fmla="*/ 2147483647 h 63"/>
                <a:gd name="T8" fmla="*/ 2147483647 w 39"/>
                <a:gd name="T9" fmla="*/ 2147483647 h 63"/>
                <a:gd name="T10" fmla="*/ 2147483647 w 39"/>
                <a:gd name="T11" fmla="*/ 2147483647 h 63"/>
                <a:gd name="T12" fmla="*/ 2147483647 w 39"/>
                <a:gd name="T13" fmla="*/ 2147483647 h 63"/>
                <a:gd name="T14" fmla="*/ 2147483647 w 39"/>
                <a:gd name="T15" fmla="*/ 0 h 63"/>
                <a:gd name="T16" fmla="*/ 2147483647 w 39"/>
                <a:gd name="T17" fmla="*/ 0 h 63"/>
                <a:gd name="T18" fmla="*/ 2147483647 w 39"/>
                <a:gd name="T19" fmla="*/ 2147483647 h 63"/>
                <a:gd name="T20" fmla="*/ 2147483647 w 39"/>
                <a:gd name="T21" fmla="*/ 2147483647 h 63"/>
                <a:gd name="T22" fmla="*/ 2147483647 w 39"/>
                <a:gd name="T23" fmla="*/ 2147483647 h 63"/>
                <a:gd name="T24" fmla="*/ 2147483647 w 39"/>
                <a:gd name="T25" fmla="*/ 2147483647 h 63"/>
                <a:gd name="T26" fmla="*/ 2147483647 w 39"/>
                <a:gd name="T27" fmla="*/ 2147483647 h 63"/>
                <a:gd name="T28" fmla="*/ 2147483647 w 39"/>
                <a:gd name="T29" fmla="*/ 2147483647 h 63"/>
                <a:gd name="T30" fmla="*/ 2147483647 w 39"/>
                <a:gd name="T31" fmla="*/ 2147483647 h 63"/>
                <a:gd name="T32" fmla="*/ 2147483647 w 39"/>
                <a:gd name="T33" fmla="*/ 2147483647 h 63"/>
                <a:gd name="T34" fmla="*/ 2147483647 w 39"/>
                <a:gd name="T35" fmla="*/ 2147483647 h 63"/>
                <a:gd name="T36" fmla="*/ 2147483647 w 39"/>
                <a:gd name="T37" fmla="*/ 2147483647 h 63"/>
                <a:gd name="T38" fmla="*/ 2147483647 w 39"/>
                <a:gd name="T39" fmla="*/ 2147483647 h 63"/>
                <a:gd name="T40" fmla="*/ 2147483647 w 39"/>
                <a:gd name="T41" fmla="*/ 2147483647 h 63"/>
                <a:gd name="T42" fmla="*/ 2147483647 w 39"/>
                <a:gd name="T43" fmla="*/ 2147483647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63"/>
                <a:gd name="T68" fmla="*/ 39 w 39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63">
                  <a:moveTo>
                    <a:pt x="16" y="63"/>
                  </a:moveTo>
                  <a:lnTo>
                    <a:pt x="0" y="63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9" y="3"/>
                  </a:lnTo>
                  <a:lnTo>
                    <a:pt x="33" y="19"/>
                  </a:lnTo>
                  <a:lnTo>
                    <a:pt x="30" y="17"/>
                  </a:lnTo>
                  <a:lnTo>
                    <a:pt x="26" y="16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6" y="30"/>
                  </a:lnTo>
                  <a:lnTo>
                    <a:pt x="16" y="37"/>
                  </a:lnTo>
                  <a:lnTo>
                    <a:pt x="16" y="4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17CA1E4C-E3B2-4C0B-8336-0B87078130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3025" y="3205163"/>
              <a:ext cx="117475" cy="166687"/>
            </a:xfrm>
            <a:custGeom>
              <a:avLst/>
              <a:gdLst>
                <a:gd name="T0" fmla="*/ 2147483647 w 62"/>
                <a:gd name="T1" fmla="*/ 2147483647 h 88"/>
                <a:gd name="T2" fmla="*/ 2147483647 w 62"/>
                <a:gd name="T3" fmla="*/ 2147483647 h 88"/>
                <a:gd name="T4" fmla="*/ 2147483647 w 62"/>
                <a:gd name="T5" fmla="*/ 2147483647 h 88"/>
                <a:gd name="T6" fmla="*/ 2147483647 w 62"/>
                <a:gd name="T7" fmla="*/ 2147483647 h 88"/>
                <a:gd name="T8" fmla="*/ 2147483647 w 62"/>
                <a:gd name="T9" fmla="*/ 2147483647 h 88"/>
                <a:gd name="T10" fmla="*/ 2147483647 w 62"/>
                <a:gd name="T11" fmla="*/ 2147483647 h 88"/>
                <a:gd name="T12" fmla="*/ 2147483647 w 62"/>
                <a:gd name="T13" fmla="*/ 2147483647 h 88"/>
                <a:gd name="T14" fmla="*/ 2147483647 w 62"/>
                <a:gd name="T15" fmla="*/ 2147483647 h 88"/>
                <a:gd name="T16" fmla="*/ 2147483647 w 62"/>
                <a:gd name="T17" fmla="*/ 2147483647 h 88"/>
                <a:gd name="T18" fmla="*/ 2147483647 w 62"/>
                <a:gd name="T19" fmla="*/ 2147483647 h 88"/>
                <a:gd name="T20" fmla="*/ 2147483647 w 62"/>
                <a:gd name="T21" fmla="*/ 2147483647 h 88"/>
                <a:gd name="T22" fmla="*/ 2147483647 w 62"/>
                <a:gd name="T23" fmla="*/ 2147483647 h 88"/>
                <a:gd name="T24" fmla="*/ 0 w 62"/>
                <a:gd name="T25" fmla="*/ 2147483647 h 88"/>
                <a:gd name="T26" fmla="*/ 2147483647 w 62"/>
                <a:gd name="T27" fmla="*/ 2147483647 h 88"/>
                <a:gd name="T28" fmla="*/ 2147483647 w 62"/>
                <a:gd name="T29" fmla="*/ 2147483647 h 88"/>
                <a:gd name="T30" fmla="*/ 2147483647 w 62"/>
                <a:gd name="T31" fmla="*/ 2147483647 h 88"/>
                <a:gd name="T32" fmla="*/ 2147483647 w 62"/>
                <a:gd name="T33" fmla="*/ 2147483647 h 88"/>
                <a:gd name="T34" fmla="*/ 2147483647 w 62"/>
                <a:gd name="T35" fmla="*/ 2147483647 h 88"/>
                <a:gd name="T36" fmla="*/ 2147483647 w 62"/>
                <a:gd name="T37" fmla="*/ 2147483647 h 88"/>
                <a:gd name="T38" fmla="*/ 2147483647 w 62"/>
                <a:gd name="T39" fmla="*/ 2147483647 h 88"/>
                <a:gd name="T40" fmla="*/ 2147483647 w 62"/>
                <a:gd name="T41" fmla="*/ 2147483647 h 88"/>
                <a:gd name="T42" fmla="*/ 2147483647 w 62"/>
                <a:gd name="T43" fmla="*/ 2147483647 h 88"/>
                <a:gd name="T44" fmla="*/ 2147483647 w 62"/>
                <a:gd name="T45" fmla="*/ 0 h 88"/>
                <a:gd name="T46" fmla="*/ 2147483647 w 62"/>
                <a:gd name="T47" fmla="*/ 0 h 88"/>
                <a:gd name="T48" fmla="*/ 2147483647 w 62"/>
                <a:gd name="T49" fmla="*/ 2147483647 h 88"/>
                <a:gd name="T50" fmla="*/ 2147483647 w 62"/>
                <a:gd name="T51" fmla="*/ 2147483647 h 88"/>
                <a:gd name="T52" fmla="*/ 2147483647 w 62"/>
                <a:gd name="T53" fmla="*/ 2147483647 h 88"/>
                <a:gd name="T54" fmla="*/ 2147483647 w 62"/>
                <a:gd name="T55" fmla="*/ 2147483647 h 88"/>
                <a:gd name="T56" fmla="*/ 2147483647 w 62"/>
                <a:gd name="T57" fmla="*/ 2147483647 h 88"/>
                <a:gd name="T58" fmla="*/ 2147483647 w 62"/>
                <a:gd name="T59" fmla="*/ 2147483647 h 88"/>
                <a:gd name="T60" fmla="*/ 2147483647 w 62"/>
                <a:gd name="T61" fmla="*/ 2147483647 h 88"/>
                <a:gd name="T62" fmla="*/ 2147483647 w 62"/>
                <a:gd name="T63" fmla="*/ 2147483647 h 88"/>
                <a:gd name="T64" fmla="*/ 2147483647 w 62"/>
                <a:gd name="T65" fmla="*/ 2147483647 h 88"/>
                <a:gd name="T66" fmla="*/ 2147483647 w 62"/>
                <a:gd name="T67" fmla="*/ 2147483647 h 88"/>
                <a:gd name="T68" fmla="*/ 2147483647 w 62"/>
                <a:gd name="T69" fmla="*/ 2147483647 h 88"/>
                <a:gd name="T70" fmla="*/ 2147483647 w 62"/>
                <a:gd name="T71" fmla="*/ 2147483647 h 88"/>
                <a:gd name="T72" fmla="*/ 2147483647 w 62"/>
                <a:gd name="T73" fmla="*/ 2147483647 h 88"/>
                <a:gd name="T74" fmla="*/ 2147483647 w 62"/>
                <a:gd name="T75" fmla="*/ 2147483647 h 88"/>
                <a:gd name="T76" fmla="*/ 2147483647 w 62"/>
                <a:gd name="T77" fmla="*/ 2147483647 h 88"/>
                <a:gd name="T78" fmla="*/ 2147483647 w 62"/>
                <a:gd name="T79" fmla="*/ 2147483647 h 88"/>
                <a:gd name="T80" fmla="*/ 2147483647 w 62"/>
                <a:gd name="T81" fmla="*/ 2147483647 h 88"/>
                <a:gd name="T82" fmla="*/ 2147483647 w 62"/>
                <a:gd name="T83" fmla="*/ 2147483647 h 88"/>
                <a:gd name="T84" fmla="*/ 2147483647 w 62"/>
                <a:gd name="T85" fmla="*/ 2147483647 h 88"/>
                <a:gd name="T86" fmla="*/ 2147483647 w 62"/>
                <a:gd name="T87" fmla="*/ 2147483647 h 88"/>
                <a:gd name="T88" fmla="*/ 2147483647 w 62"/>
                <a:gd name="T89" fmla="*/ 2147483647 h 88"/>
                <a:gd name="T90" fmla="*/ 2147483647 w 62"/>
                <a:gd name="T91" fmla="*/ 2147483647 h 88"/>
                <a:gd name="T92" fmla="*/ 2147483647 w 62"/>
                <a:gd name="T93" fmla="*/ 2147483647 h 88"/>
                <a:gd name="T94" fmla="*/ 2147483647 w 62"/>
                <a:gd name="T95" fmla="*/ 2147483647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"/>
                <a:gd name="T145" fmla="*/ 0 h 88"/>
                <a:gd name="T146" fmla="*/ 62 w 62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" h="88">
                  <a:moveTo>
                    <a:pt x="62" y="86"/>
                  </a:moveTo>
                  <a:lnTo>
                    <a:pt x="46" y="86"/>
                  </a:lnTo>
                  <a:lnTo>
                    <a:pt x="46" y="77"/>
                  </a:lnTo>
                  <a:lnTo>
                    <a:pt x="41" y="83"/>
                  </a:lnTo>
                  <a:lnTo>
                    <a:pt x="37" y="86"/>
                  </a:lnTo>
                  <a:lnTo>
                    <a:pt x="32" y="88"/>
                  </a:lnTo>
                  <a:lnTo>
                    <a:pt x="27" y="88"/>
                  </a:lnTo>
                  <a:lnTo>
                    <a:pt x="20" y="88"/>
                  </a:lnTo>
                  <a:lnTo>
                    <a:pt x="14" y="84"/>
                  </a:lnTo>
                  <a:lnTo>
                    <a:pt x="9" y="79"/>
                  </a:lnTo>
                  <a:lnTo>
                    <a:pt x="4" y="74"/>
                  </a:lnTo>
                  <a:lnTo>
                    <a:pt x="2" y="65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4" y="37"/>
                  </a:lnTo>
                  <a:lnTo>
                    <a:pt x="9" y="32"/>
                  </a:lnTo>
                  <a:lnTo>
                    <a:pt x="14" y="26"/>
                  </a:lnTo>
                  <a:lnTo>
                    <a:pt x="20" y="25"/>
                  </a:lnTo>
                  <a:lnTo>
                    <a:pt x="27" y="23"/>
                  </a:lnTo>
                  <a:lnTo>
                    <a:pt x="34" y="25"/>
                  </a:lnTo>
                  <a:lnTo>
                    <a:pt x="41" y="26"/>
                  </a:lnTo>
                  <a:lnTo>
                    <a:pt x="46" y="3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62" y="86"/>
                  </a:lnTo>
                  <a:close/>
                  <a:moveTo>
                    <a:pt x="16" y="55"/>
                  </a:moveTo>
                  <a:lnTo>
                    <a:pt x="18" y="62"/>
                  </a:lnTo>
                  <a:lnTo>
                    <a:pt x="18" y="65"/>
                  </a:lnTo>
                  <a:lnTo>
                    <a:pt x="20" y="69"/>
                  </a:lnTo>
                  <a:lnTo>
                    <a:pt x="23" y="72"/>
                  </a:lnTo>
                  <a:lnTo>
                    <a:pt x="27" y="76"/>
                  </a:lnTo>
                  <a:lnTo>
                    <a:pt x="32" y="76"/>
                  </a:lnTo>
                  <a:lnTo>
                    <a:pt x="37" y="74"/>
                  </a:lnTo>
                  <a:lnTo>
                    <a:pt x="41" y="70"/>
                  </a:lnTo>
                  <a:lnTo>
                    <a:pt x="44" y="67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49"/>
                  </a:lnTo>
                  <a:lnTo>
                    <a:pt x="44" y="44"/>
                  </a:lnTo>
                  <a:lnTo>
                    <a:pt x="42" y="40"/>
                  </a:lnTo>
                  <a:lnTo>
                    <a:pt x="39" y="39"/>
                  </a:lnTo>
                  <a:lnTo>
                    <a:pt x="35" y="37"/>
                  </a:lnTo>
                  <a:lnTo>
                    <a:pt x="32" y="35"/>
                  </a:lnTo>
                  <a:lnTo>
                    <a:pt x="25" y="37"/>
                  </a:lnTo>
                  <a:lnTo>
                    <a:pt x="21" y="40"/>
                  </a:lnTo>
                  <a:lnTo>
                    <a:pt x="18" y="44"/>
                  </a:lnTo>
                  <a:lnTo>
                    <a:pt x="18" y="49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4FCD9E7C-284A-48BC-8E41-F69FD731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3251200"/>
              <a:ext cx="119062" cy="115888"/>
            </a:xfrm>
            <a:custGeom>
              <a:avLst/>
              <a:gdLst>
                <a:gd name="T0" fmla="*/ 2147483647 w 63"/>
                <a:gd name="T1" fmla="*/ 2147483647 h 61"/>
                <a:gd name="T2" fmla="*/ 0 w 63"/>
                <a:gd name="T3" fmla="*/ 0 h 61"/>
                <a:gd name="T4" fmla="*/ 2147483647 w 63"/>
                <a:gd name="T5" fmla="*/ 0 h 61"/>
                <a:gd name="T6" fmla="*/ 2147483647 w 63"/>
                <a:gd name="T7" fmla="*/ 2147483647 h 61"/>
                <a:gd name="T8" fmla="*/ 2147483647 w 63"/>
                <a:gd name="T9" fmla="*/ 2147483647 h 61"/>
                <a:gd name="T10" fmla="*/ 2147483647 w 63"/>
                <a:gd name="T11" fmla="*/ 2147483647 h 61"/>
                <a:gd name="T12" fmla="*/ 2147483647 w 63"/>
                <a:gd name="T13" fmla="*/ 2147483647 h 61"/>
                <a:gd name="T14" fmla="*/ 2147483647 w 63"/>
                <a:gd name="T15" fmla="*/ 2147483647 h 61"/>
                <a:gd name="T16" fmla="*/ 2147483647 w 63"/>
                <a:gd name="T17" fmla="*/ 2147483647 h 61"/>
                <a:gd name="T18" fmla="*/ 2147483647 w 63"/>
                <a:gd name="T19" fmla="*/ 0 h 61"/>
                <a:gd name="T20" fmla="*/ 2147483647 w 63"/>
                <a:gd name="T21" fmla="*/ 0 h 61"/>
                <a:gd name="T22" fmla="*/ 2147483647 w 63"/>
                <a:gd name="T23" fmla="*/ 2147483647 h 61"/>
                <a:gd name="T24" fmla="*/ 2147483647 w 63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61"/>
                <a:gd name="T41" fmla="*/ 63 w 63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61">
                  <a:moveTo>
                    <a:pt x="24" y="61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8" y="31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5" y="31"/>
                  </a:lnTo>
                  <a:lnTo>
                    <a:pt x="45" y="0"/>
                  </a:lnTo>
                  <a:lnTo>
                    <a:pt x="63" y="0"/>
                  </a:lnTo>
                  <a:lnTo>
                    <a:pt x="38" y="61"/>
                  </a:lnTo>
                  <a:lnTo>
                    <a:pt x="2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2BFF33D4-9EC1-4482-8ADA-B28A07469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3248025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0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0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65"/>
                <a:gd name="T110" fmla="*/ 60 w 60"/>
                <a:gd name="T111" fmla="*/ 65 h 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65">
                  <a:moveTo>
                    <a:pt x="18" y="21"/>
                  </a:moveTo>
                  <a:lnTo>
                    <a:pt x="4" y="1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4" y="9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56" y="24"/>
                  </a:lnTo>
                  <a:lnTo>
                    <a:pt x="56" y="44"/>
                  </a:lnTo>
                  <a:lnTo>
                    <a:pt x="56" y="51"/>
                  </a:lnTo>
                  <a:lnTo>
                    <a:pt x="56" y="56"/>
                  </a:lnTo>
                  <a:lnTo>
                    <a:pt x="58" y="60"/>
                  </a:lnTo>
                  <a:lnTo>
                    <a:pt x="60" y="63"/>
                  </a:lnTo>
                  <a:lnTo>
                    <a:pt x="44" y="63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0" y="56"/>
                  </a:lnTo>
                  <a:lnTo>
                    <a:pt x="37" y="60"/>
                  </a:lnTo>
                  <a:lnTo>
                    <a:pt x="32" y="63"/>
                  </a:lnTo>
                  <a:lnTo>
                    <a:pt x="26" y="65"/>
                  </a:lnTo>
                  <a:lnTo>
                    <a:pt x="21" y="65"/>
                  </a:lnTo>
                  <a:lnTo>
                    <a:pt x="16" y="65"/>
                  </a:lnTo>
                  <a:lnTo>
                    <a:pt x="11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7"/>
                  </a:lnTo>
                  <a:lnTo>
                    <a:pt x="7" y="33"/>
                  </a:lnTo>
                  <a:lnTo>
                    <a:pt x="11" y="32"/>
                  </a:lnTo>
                  <a:lnTo>
                    <a:pt x="16" y="28"/>
                  </a:lnTo>
                  <a:lnTo>
                    <a:pt x="23" y="26"/>
                  </a:lnTo>
                  <a:lnTo>
                    <a:pt x="30" y="26"/>
                  </a:lnTo>
                  <a:lnTo>
                    <a:pt x="35" y="24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39" y="17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8" y="21"/>
                  </a:lnTo>
                  <a:close/>
                  <a:moveTo>
                    <a:pt x="40" y="35"/>
                  </a:moveTo>
                  <a:lnTo>
                    <a:pt x="35" y="37"/>
                  </a:lnTo>
                  <a:lnTo>
                    <a:pt x="30" y="37"/>
                  </a:lnTo>
                  <a:lnTo>
                    <a:pt x="23" y="39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51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3"/>
                  </a:lnTo>
                  <a:lnTo>
                    <a:pt x="35" y="51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2"/>
                  </a:lnTo>
                  <a:lnTo>
                    <a:pt x="40" y="39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E7FFFA64-AEC7-4710-A24F-C1551D4B8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3248025"/>
              <a:ext cx="71437" cy="119063"/>
            </a:xfrm>
            <a:custGeom>
              <a:avLst/>
              <a:gdLst>
                <a:gd name="T0" fmla="*/ 2147483647 w 38"/>
                <a:gd name="T1" fmla="*/ 2147483647 h 63"/>
                <a:gd name="T2" fmla="*/ 0 w 38"/>
                <a:gd name="T3" fmla="*/ 2147483647 h 63"/>
                <a:gd name="T4" fmla="*/ 0 w 38"/>
                <a:gd name="T5" fmla="*/ 2147483647 h 63"/>
                <a:gd name="T6" fmla="*/ 2147483647 w 38"/>
                <a:gd name="T7" fmla="*/ 2147483647 h 63"/>
                <a:gd name="T8" fmla="*/ 2147483647 w 38"/>
                <a:gd name="T9" fmla="*/ 2147483647 h 63"/>
                <a:gd name="T10" fmla="*/ 2147483647 w 38"/>
                <a:gd name="T11" fmla="*/ 2147483647 h 63"/>
                <a:gd name="T12" fmla="*/ 2147483647 w 38"/>
                <a:gd name="T13" fmla="*/ 2147483647 h 63"/>
                <a:gd name="T14" fmla="*/ 2147483647 w 38"/>
                <a:gd name="T15" fmla="*/ 0 h 63"/>
                <a:gd name="T16" fmla="*/ 2147483647 w 38"/>
                <a:gd name="T17" fmla="*/ 0 h 63"/>
                <a:gd name="T18" fmla="*/ 2147483647 w 38"/>
                <a:gd name="T19" fmla="*/ 2147483647 h 63"/>
                <a:gd name="T20" fmla="*/ 2147483647 w 38"/>
                <a:gd name="T21" fmla="*/ 2147483647 h 63"/>
                <a:gd name="T22" fmla="*/ 2147483647 w 38"/>
                <a:gd name="T23" fmla="*/ 2147483647 h 63"/>
                <a:gd name="T24" fmla="*/ 2147483647 w 38"/>
                <a:gd name="T25" fmla="*/ 2147483647 h 63"/>
                <a:gd name="T26" fmla="*/ 2147483647 w 38"/>
                <a:gd name="T27" fmla="*/ 2147483647 h 63"/>
                <a:gd name="T28" fmla="*/ 2147483647 w 38"/>
                <a:gd name="T29" fmla="*/ 2147483647 h 63"/>
                <a:gd name="T30" fmla="*/ 2147483647 w 38"/>
                <a:gd name="T31" fmla="*/ 2147483647 h 63"/>
                <a:gd name="T32" fmla="*/ 2147483647 w 38"/>
                <a:gd name="T33" fmla="*/ 2147483647 h 63"/>
                <a:gd name="T34" fmla="*/ 2147483647 w 38"/>
                <a:gd name="T35" fmla="*/ 2147483647 h 63"/>
                <a:gd name="T36" fmla="*/ 2147483647 w 38"/>
                <a:gd name="T37" fmla="*/ 2147483647 h 63"/>
                <a:gd name="T38" fmla="*/ 2147483647 w 38"/>
                <a:gd name="T39" fmla="*/ 2147483647 h 63"/>
                <a:gd name="T40" fmla="*/ 2147483647 w 38"/>
                <a:gd name="T41" fmla="*/ 2147483647 h 63"/>
                <a:gd name="T42" fmla="*/ 2147483647 w 38"/>
                <a:gd name="T43" fmla="*/ 2147483647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63"/>
                <a:gd name="T68" fmla="*/ 38 w 38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63">
                  <a:moveTo>
                    <a:pt x="16" y="63"/>
                  </a:moveTo>
                  <a:lnTo>
                    <a:pt x="0" y="63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8" y="3"/>
                  </a:lnTo>
                  <a:lnTo>
                    <a:pt x="35" y="19"/>
                  </a:lnTo>
                  <a:lnTo>
                    <a:pt x="30" y="17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7" y="30"/>
                  </a:lnTo>
                  <a:lnTo>
                    <a:pt x="16" y="37"/>
                  </a:lnTo>
                  <a:lnTo>
                    <a:pt x="16" y="46"/>
                  </a:lnTo>
                  <a:lnTo>
                    <a:pt x="16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5F72736F-DB55-4A5A-A0AA-7069340B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3048000"/>
              <a:ext cx="109537" cy="163513"/>
            </a:xfrm>
            <a:custGeom>
              <a:avLst/>
              <a:gdLst>
                <a:gd name="T0" fmla="*/ 0 w 58"/>
                <a:gd name="T1" fmla="*/ 2147483647 h 86"/>
                <a:gd name="T2" fmla="*/ 0 w 58"/>
                <a:gd name="T3" fmla="*/ 0 h 86"/>
                <a:gd name="T4" fmla="*/ 2147483647 w 58"/>
                <a:gd name="T5" fmla="*/ 0 h 86"/>
                <a:gd name="T6" fmla="*/ 2147483647 w 58"/>
                <a:gd name="T7" fmla="*/ 2147483647 h 86"/>
                <a:gd name="T8" fmla="*/ 2147483647 w 58"/>
                <a:gd name="T9" fmla="*/ 2147483647 h 86"/>
                <a:gd name="T10" fmla="*/ 2147483647 w 58"/>
                <a:gd name="T11" fmla="*/ 2147483647 h 86"/>
                <a:gd name="T12" fmla="*/ 2147483647 w 58"/>
                <a:gd name="T13" fmla="*/ 2147483647 h 86"/>
                <a:gd name="T14" fmla="*/ 2147483647 w 58"/>
                <a:gd name="T15" fmla="*/ 2147483647 h 86"/>
                <a:gd name="T16" fmla="*/ 2147483647 w 58"/>
                <a:gd name="T17" fmla="*/ 2147483647 h 86"/>
                <a:gd name="T18" fmla="*/ 2147483647 w 58"/>
                <a:gd name="T19" fmla="*/ 2147483647 h 86"/>
                <a:gd name="T20" fmla="*/ 2147483647 w 58"/>
                <a:gd name="T21" fmla="*/ 2147483647 h 86"/>
                <a:gd name="T22" fmla="*/ 2147483647 w 58"/>
                <a:gd name="T23" fmla="*/ 2147483647 h 86"/>
                <a:gd name="T24" fmla="*/ 0 w 58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86"/>
                <a:gd name="T41" fmla="*/ 58 w 58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86">
                  <a:moveTo>
                    <a:pt x="0" y="8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45"/>
                  </a:lnTo>
                  <a:lnTo>
                    <a:pt x="37" y="23"/>
                  </a:lnTo>
                  <a:lnTo>
                    <a:pt x="56" y="23"/>
                  </a:lnTo>
                  <a:lnTo>
                    <a:pt x="35" y="45"/>
                  </a:lnTo>
                  <a:lnTo>
                    <a:pt x="58" y="86"/>
                  </a:lnTo>
                  <a:lnTo>
                    <a:pt x="41" y="86"/>
                  </a:lnTo>
                  <a:lnTo>
                    <a:pt x="25" y="58"/>
                  </a:lnTo>
                  <a:lnTo>
                    <a:pt x="18" y="65"/>
                  </a:lnTo>
                  <a:lnTo>
                    <a:pt x="18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DDB5A61D-4AB8-4509-913A-A62BF21F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138" y="2200275"/>
              <a:ext cx="146050" cy="149225"/>
            </a:xfrm>
            <a:custGeom>
              <a:avLst/>
              <a:gdLst>
                <a:gd name="T0" fmla="*/ 2147483647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0 h 79"/>
                <a:gd name="T10" fmla="*/ 2147483647 w 77"/>
                <a:gd name="T11" fmla="*/ 2147483647 h 79"/>
                <a:gd name="T12" fmla="*/ 2147483647 w 77"/>
                <a:gd name="T13" fmla="*/ 2147483647 h 79"/>
                <a:gd name="T14" fmla="*/ 2147483647 w 77"/>
                <a:gd name="T15" fmla="*/ 2147483647 h 79"/>
                <a:gd name="T16" fmla="*/ 0 w 77"/>
                <a:gd name="T17" fmla="*/ 2147483647 h 79"/>
                <a:gd name="T18" fmla="*/ 2147483647 w 77"/>
                <a:gd name="T19" fmla="*/ 2147483647 h 79"/>
                <a:gd name="T20" fmla="*/ 2147483647 w 77"/>
                <a:gd name="T21" fmla="*/ 2147483647 h 79"/>
                <a:gd name="T22" fmla="*/ 2147483647 w 77"/>
                <a:gd name="T23" fmla="*/ 2147483647 h 79"/>
                <a:gd name="T24" fmla="*/ 2147483647 w 77"/>
                <a:gd name="T25" fmla="*/ 2147483647 h 79"/>
                <a:gd name="T26" fmla="*/ 2147483647 w 77"/>
                <a:gd name="T27" fmla="*/ 2147483647 h 79"/>
                <a:gd name="T28" fmla="*/ 2147483647 w 77"/>
                <a:gd name="T29" fmla="*/ 2147483647 h 79"/>
                <a:gd name="T30" fmla="*/ 2147483647 w 77"/>
                <a:gd name="T31" fmla="*/ 2147483647 h 79"/>
                <a:gd name="T32" fmla="*/ 2147483647 w 77"/>
                <a:gd name="T33" fmla="*/ 2147483647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9"/>
                <a:gd name="T53" fmla="*/ 77 w 7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9">
                  <a:moveTo>
                    <a:pt x="77" y="41"/>
                  </a:moveTo>
                  <a:lnTo>
                    <a:pt x="75" y="25"/>
                  </a:lnTo>
                  <a:lnTo>
                    <a:pt x="66" y="13"/>
                  </a:lnTo>
                  <a:lnTo>
                    <a:pt x="54" y="4"/>
                  </a:lnTo>
                  <a:lnTo>
                    <a:pt x="38" y="0"/>
                  </a:lnTo>
                  <a:lnTo>
                    <a:pt x="22" y="4"/>
                  </a:lnTo>
                  <a:lnTo>
                    <a:pt x="10" y="13"/>
                  </a:lnTo>
                  <a:lnTo>
                    <a:pt x="1" y="25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10" y="67"/>
                  </a:lnTo>
                  <a:lnTo>
                    <a:pt x="22" y="76"/>
                  </a:lnTo>
                  <a:lnTo>
                    <a:pt x="38" y="79"/>
                  </a:lnTo>
                  <a:lnTo>
                    <a:pt x="54" y="76"/>
                  </a:lnTo>
                  <a:lnTo>
                    <a:pt x="66" y="67"/>
                  </a:lnTo>
                  <a:lnTo>
                    <a:pt x="75" y="55"/>
                  </a:lnTo>
                  <a:lnTo>
                    <a:pt x="77" y="4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54">
              <a:extLst>
                <a:ext uri="{FF2B5EF4-FFF2-40B4-BE49-F238E27FC236}">
                  <a16:creationId xmlns:a16="http://schemas.microsoft.com/office/drawing/2014/main" id="{988079B7-8D59-404D-9CF1-2C193C197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338" y="2252663"/>
              <a:ext cx="222250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4B191641-80EC-4085-9BB7-77F8F70DC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225" y="2227263"/>
              <a:ext cx="106363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2D3D7010-A3FC-413F-BC9F-628B6AA5E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538" y="1662113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6"/>
                  </a:lnTo>
                  <a:lnTo>
                    <a:pt x="103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6" y="5"/>
                  </a:lnTo>
                  <a:lnTo>
                    <a:pt x="17" y="17"/>
                  </a:lnTo>
                  <a:lnTo>
                    <a:pt x="3" y="36"/>
                  </a:lnTo>
                  <a:lnTo>
                    <a:pt x="0" y="61"/>
                  </a:lnTo>
                  <a:lnTo>
                    <a:pt x="3" y="85"/>
                  </a:lnTo>
                  <a:lnTo>
                    <a:pt x="17" y="105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3" y="105"/>
                  </a:lnTo>
                  <a:lnTo>
                    <a:pt x="117" y="85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B4A55168-7A37-4E50-B2C9-486F35B45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1662113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7" y="36"/>
                  </a:lnTo>
                  <a:lnTo>
                    <a:pt x="103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7"/>
                  </a:lnTo>
                  <a:lnTo>
                    <a:pt x="4" y="36"/>
                  </a:lnTo>
                  <a:lnTo>
                    <a:pt x="0" y="61"/>
                  </a:lnTo>
                  <a:lnTo>
                    <a:pt x="4" y="85"/>
                  </a:lnTo>
                  <a:lnTo>
                    <a:pt x="18" y="105"/>
                  </a:lnTo>
                  <a:lnTo>
                    <a:pt x="37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3" y="105"/>
                  </a:lnTo>
                  <a:lnTo>
                    <a:pt x="117" y="85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274A24E5-1B3D-4408-A35B-3D1D3B79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1755775"/>
              <a:ext cx="531812" cy="6350"/>
            </a:xfrm>
            <a:custGeom>
              <a:avLst/>
              <a:gdLst>
                <a:gd name="T0" fmla="*/ 0 w 280"/>
                <a:gd name="T1" fmla="*/ 2147483647 h 3"/>
                <a:gd name="T2" fmla="*/ 2147483647 w 280"/>
                <a:gd name="T3" fmla="*/ 2147483647 h 3"/>
                <a:gd name="T4" fmla="*/ 2147483647 w 280"/>
                <a:gd name="T5" fmla="*/ 2147483647 h 3"/>
                <a:gd name="T6" fmla="*/ 2147483647 w 280"/>
                <a:gd name="T7" fmla="*/ 2147483647 h 3"/>
                <a:gd name="T8" fmla="*/ 2147483647 w 280"/>
                <a:gd name="T9" fmla="*/ 2147483647 h 3"/>
                <a:gd name="T10" fmla="*/ 2147483647 w 280"/>
                <a:gd name="T11" fmla="*/ 2147483647 h 3"/>
                <a:gd name="T12" fmla="*/ 2147483647 w 280"/>
                <a:gd name="T13" fmla="*/ 2147483647 h 3"/>
                <a:gd name="T14" fmla="*/ 2147483647 w 280"/>
                <a:gd name="T15" fmla="*/ 2147483647 h 3"/>
                <a:gd name="T16" fmla="*/ 2147483647 w 280"/>
                <a:gd name="T17" fmla="*/ 2147483647 h 3"/>
                <a:gd name="T18" fmla="*/ 2147483647 w 280"/>
                <a:gd name="T19" fmla="*/ 2147483647 h 3"/>
                <a:gd name="T20" fmla="*/ 2147483647 w 280"/>
                <a:gd name="T21" fmla="*/ 2147483647 h 3"/>
                <a:gd name="T22" fmla="*/ 2147483647 w 280"/>
                <a:gd name="T23" fmla="*/ 0 h 3"/>
                <a:gd name="T24" fmla="*/ 2147483647 w 280"/>
                <a:gd name="T25" fmla="*/ 0 h 3"/>
                <a:gd name="T26" fmla="*/ 2147483647 w 280"/>
                <a:gd name="T27" fmla="*/ 0 h 3"/>
                <a:gd name="T28" fmla="*/ 2147483647 w 280"/>
                <a:gd name="T29" fmla="*/ 2147483647 h 3"/>
                <a:gd name="T30" fmla="*/ 2147483647 w 280"/>
                <a:gd name="T31" fmla="*/ 2147483647 h 3"/>
                <a:gd name="T32" fmla="*/ 2147483647 w 280"/>
                <a:gd name="T33" fmla="*/ 2147483647 h 3"/>
                <a:gd name="T34" fmla="*/ 2147483647 w 280"/>
                <a:gd name="T35" fmla="*/ 2147483647 h 3"/>
                <a:gd name="T36" fmla="*/ 2147483647 w 280"/>
                <a:gd name="T37" fmla="*/ 2147483647 h 3"/>
                <a:gd name="T38" fmla="*/ 2147483647 w 280"/>
                <a:gd name="T39" fmla="*/ 2147483647 h 3"/>
                <a:gd name="T40" fmla="*/ 2147483647 w 280"/>
                <a:gd name="T41" fmla="*/ 2147483647 h 3"/>
                <a:gd name="T42" fmla="*/ 2147483647 w 280"/>
                <a:gd name="T43" fmla="*/ 2147483647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0"/>
                <a:gd name="T67" fmla="*/ 0 h 3"/>
                <a:gd name="T68" fmla="*/ 280 w 280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0" h="3">
                  <a:moveTo>
                    <a:pt x="0" y="3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54" y="1"/>
                  </a:lnTo>
                  <a:lnTo>
                    <a:pt x="88" y="1"/>
                  </a:lnTo>
                  <a:lnTo>
                    <a:pt x="123" y="0"/>
                  </a:lnTo>
                  <a:lnTo>
                    <a:pt x="160" y="0"/>
                  </a:lnTo>
                  <a:lnTo>
                    <a:pt x="202" y="0"/>
                  </a:lnTo>
                  <a:lnTo>
                    <a:pt x="237" y="1"/>
                  </a:lnTo>
                  <a:lnTo>
                    <a:pt x="261" y="3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7" y="3"/>
                  </a:lnTo>
                  <a:lnTo>
                    <a:pt x="279" y="3"/>
                  </a:lnTo>
                  <a:lnTo>
                    <a:pt x="280" y="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E7A080B6-D5B8-402E-9602-0D4B6BB44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1730375"/>
              <a:ext cx="106362" cy="52388"/>
            </a:xfrm>
            <a:custGeom>
              <a:avLst/>
              <a:gdLst>
                <a:gd name="T0" fmla="*/ 0 w 56"/>
                <a:gd name="T1" fmla="*/ 0 h 27"/>
                <a:gd name="T2" fmla="*/ 2147483647 w 56"/>
                <a:gd name="T3" fmla="*/ 2147483647 h 27"/>
                <a:gd name="T4" fmla="*/ 0 w 56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0" y="0"/>
                  </a:moveTo>
                  <a:lnTo>
                    <a:pt x="56" y="16"/>
                  </a:lnTo>
                  <a:lnTo>
                    <a:pt x="0" y="2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A3601AE-FFAB-40ED-814A-01A4E471C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0" y="1641475"/>
              <a:ext cx="123825" cy="123825"/>
            </a:xfrm>
            <a:custGeom>
              <a:avLst/>
              <a:gdLst>
                <a:gd name="T0" fmla="*/ 0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0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2147483647 w 65"/>
                <a:gd name="T33" fmla="*/ 2147483647 h 65"/>
                <a:gd name="T34" fmla="*/ 2147483647 w 65"/>
                <a:gd name="T35" fmla="*/ 2147483647 h 65"/>
                <a:gd name="T36" fmla="*/ 2147483647 w 65"/>
                <a:gd name="T37" fmla="*/ 2147483647 h 65"/>
                <a:gd name="T38" fmla="*/ 2147483647 w 65"/>
                <a:gd name="T39" fmla="*/ 2147483647 h 65"/>
                <a:gd name="T40" fmla="*/ 2147483647 w 65"/>
                <a:gd name="T41" fmla="*/ 2147483647 h 65"/>
                <a:gd name="T42" fmla="*/ 2147483647 w 65"/>
                <a:gd name="T43" fmla="*/ 2147483647 h 65"/>
                <a:gd name="T44" fmla="*/ 2147483647 w 65"/>
                <a:gd name="T45" fmla="*/ 2147483647 h 65"/>
                <a:gd name="T46" fmla="*/ 2147483647 w 65"/>
                <a:gd name="T47" fmla="*/ 2147483647 h 65"/>
                <a:gd name="T48" fmla="*/ 2147483647 w 65"/>
                <a:gd name="T49" fmla="*/ 2147483647 h 65"/>
                <a:gd name="T50" fmla="*/ 2147483647 w 65"/>
                <a:gd name="T51" fmla="*/ 2147483647 h 65"/>
                <a:gd name="T52" fmla="*/ 0 w 65"/>
                <a:gd name="T53" fmla="*/ 2147483647 h 65"/>
                <a:gd name="T54" fmla="*/ 2147483647 w 65"/>
                <a:gd name="T55" fmla="*/ 2147483647 h 65"/>
                <a:gd name="T56" fmla="*/ 2147483647 w 65"/>
                <a:gd name="T57" fmla="*/ 2147483647 h 65"/>
                <a:gd name="T58" fmla="*/ 2147483647 w 65"/>
                <a:gd name="T59" fmla="*/ 2147483647 h 65"/>
                <a:gd name="T60" fmla="*/ 2147483647 w 65"/>
                <a:gd name="T61" fmla="*/ 2147483647 h 65"/>
                <a:gd name="T62" fmla="*/ 2147483647 w 65"/>
                <a:gd name="T63" fmla="*/ 2147483647 h 65"/>
                <a:gd name="T64" fmla="*/ 2147483647 w 65"/>
                <a:gd name="T65" fmla="*/ 2147483647 h 65"/>
                <a:gd name="T66" fmla="*/ 2147483647 w 65"/>
                <a:gd name="T67" fmla="*/ 2147483647 h 65"/>
                <a:gd name="T68" fmla="*/ 2147483647 w 65"/>
                <a:gd name="T69" fmla="*/ 2147483647 h 65"/>
                <a:gd name="T70" fmla="*/ 2147483647 w 65"/>
                <a:gd name="T71" fmla="*/ 2147483647 h 65"/>
                <a:gd name="T72" fmla="*/ 2147483647 w 65"/>
                <a:gd name="T73" fmla="*/ 2147483647 h 65"/>
                <a:gd name="T74" fmla="*/ 2147483647 w 65"/>
                <a:gd name="T75" fmla="*/ 2147483647 h 65"/>
                <a:gd name="T76" fmla="*/ 2147483647 w 65"/>
                <a:gd name="T77" fmla="*/ 2147483647 h 65"/>
                <a:gd name="T78" fmla="*/ 2147483647 w 65"/>
                <a:gd name="T79" fmla="*/ 2147483647 h 65"/>
                <a:gd name="T80" fmla="*/ 2147483647 w 65"/>
                <a:gd name="T81" fmla="*/ 2147483647 h 65"/>
                <a:gd name="T82" fmla="*/ 2147483647 w 65"/>
                <a:gd name="T83" fmla="*/ 2147483647 h 65"/>
                <a:gd name="T84" fmla="*/ 2147483647 w 65"/>
                <a:gd name="T85" fmla="*/ 2147483647 h 65"/>
                <a:gd name="T86" fmla="*/ 2147483647 w 65"/>
                <a:gd name="T87" fmla="*/ 2147483647 h 65"/>
                <a:gd name="T88" fmla="*/ 2147483647 w 65"/>
                <a:gd name="T89" fmla="*/ 2147483647 h 65"/>
                <a:gd name="T90" fmla="*/ 2147483647 w 65"/>
                <a:gd name="T91" fmla="*/ 2147483647 h 65"/>
                <a:gd name="T92" fmla="*/ 2147483647 w 65"/>
                <a:gd name="T93" fmla="*/ 2147483647 h 65"/>
                <a:gd name="T94" fmla="*/ 2147483647 w 65"/>
                <a:gd name="T95" fmla="*/ 2147483647 h 65"/>
                <a:gd name="T96" fmla="*/ 2147483647 w 65"/>
                <a:gd name="T97" fmla="*/ 2147483647 h 65"/>
                <a:gd name="T98" fmla="*/ 2147483647 w 65"/>
                <a:gd name="T99" fmla="*/ 2147483647 h 65"/>
                <a:gd name="T100" fmla="*/ 2147483647 w 65"/>
                <a:gd name="T101" fmla="*/ 2147483647 h 65"/>
                <a:gd name="T102" fmla="*/ 2147483647 w 65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5"/>
                <a:gd name="T158" fmla="*/ 65 w 65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5">
                  <a:moveTo>
                    <a:pt x="0" y="32"/>
                  </a:moveTo>
                  <a:lnTo>
                    <a:pt x="2" y="25"/>
                  </a:lnTo>
                  <a:lnTo>
                    <a:pt x="6" y="16"/>
                  </a:lnTo>
                  <a:lnTo>
                    <a:pt x="9" y="11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62" y="16"/>
                  </a:lnTo>
                  <a:lnTo>
                    <a:pt x="65" y="25"/>
                  </a:lnTo>
                  <a:lnTo>
                    <a:pt x="65" y="33"/>
                  </a:lnTo>
                  <a:lnTo>
                    <a:pt x="65" y="42"/>
                  </a:lnTo>
                  <a:lnTo>
                    <a:pt x="62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2" y="65"/>
                  </a:lnTo>
                  <a:lnTo>
                    <a:pt x="34" y="65"/>
                  </a:lnTo>
                  <a:lnTo>
                    <a:pt x="25" y="65"/>
                  </a:lnTo>
                  <a:lnTo>
                    <a:pt x="16" y="61"/>
                  </a:lnTo>
                  <a:lnTo>
                    <a:pt x="13" y="58"/>
                  </a:lnTo>
                  <a:lnTo>
                    <a:pt x="7" y="54"/>
                  </a:lnTo>
                  <a:lnTo>
                    <a:pt x="6" y="51"/>
                  </a:lnTo>
                  <a:lnTo>
                    <a:pt x="2" y="46"/>
                  </a:lnTo>
                  <a:lnTo>
                    <a:pt x="2" y="39"/>
                  </a:lnTo>
                  <a:lnTo>
                    <a:pt x="0" y="32"/>
                  </a:lnTo>
                  <a:close/>
                  <a:moveTo>
                    <a:pt x="18" y="33"/>
                  </a:moveTo>
                  <a:lnTo>
                    <a:pt x="18" y="39"/>
                  </a:lnTo>
                  <a:lnTo>
                    <a:pt x="20" y="44"/>
                  </a:lnTo>
                  <a:lnTo>
                    <a:pt x="21" y="47"/>
                  </a:lnTo>
                  <a:lnTo>
                    <a:pt x="25" y="51"/>
                  </a:lnTo>
                  <a:lnTo>
                    <a:pt x="28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41" y="51"/>
                  </a:lnTo>
                  <a:lnTo>
                    <a:pt x="44" y="47"/>
                  </a:lnTo>
                  <a:lnTo>
                    <a:pt x="48" y="44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3"/>
                  </a:lnTo>
                  <a:lnTo>
                    <a:pt x="44" y="18"/>
                  </a:lnTo>
                  <a:lnTo>
                    <a:pt x="41" y="16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28" y="14"/>
                  </a:lnTo>
                  <a:lnTo>
                    <a:pt x="25" y="16"/>
                  </a:lnTo>
                  <a:lnTo>
                    <a:pt x="21" y="18"/>
                  </a:lnTo>
                  <a:lnTo>
                    <a:pt x="20" y="23"/>
                  </a:lnTo>
                  <a:lnTo>
                    <a:pt x="18" y="26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7862DC3D-F9CC-4396-A92E-241C16D6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0" y="1665288"/>
              <a:ext cx="122238" cy="119062"/>
            </a:xfrm>
            <a:custGeom>
              <a:avLst/>
              <a:gdLst>
                <a:gd name="T0" fmla="*/ 0 w 65"/>
                <a:gd name="T1" fmla="*/ 2147483647 h 63"/>
                <a:gd name="T2" fmla="*/ 2147483647 w 65"/>
                <a:gd name="T3" fmla="*/ 2147483647 h 63"/>
                <a:gd name="T4" fmla="*/ 2147483647 w 65"/>
                <a:gd name="T5" fmla="*/ 0 h 63"/>
                <a:gd name="T6" fmla="*/ 2147483647 w 65"/>
                <a:gd name="T7" fmla="*/ 0 h 63"/>
                <a:gd name="T8" fmla="*/ 2147483647 w 65"/>
                <a:gd name="T9" fmla="*/ 2147483647 h 63"/>
                <a:gd name="T10" fmla="*/ 2147483647 w 65"/>
                <a:gd name="T11" fmla="*/ 0 h 63"/>
                <a:gd name="T12" fmla="*/ 2147483647 w 65"/>
                <a:gd name="T13" fmla="*/ 0 h 63"/>
                <a:gd name="T14" fmla="*/ 2147483647 w 65"/>
                <a:gd name="T15" fmla="*/ 2147483647 h 63"/>
                <a:gd name="T16" fmla="*/ 2147483647 w 65"/>
                <a:gd name="T17" fmla="*/ 2147483647 h 63"/>
                <a:gd name="T18" fmla="*/ 2147483647 w 65"/>
                <a:gd name="T19" fmla="*/ 2147483647 h 63"/>
                <a:gd name="T20" fmla="*/ 2147483647 w 65"/>
                <a:gd name="T21" fmla="*/ 2147483647 h 63"/>
                <a:gd name="T22" fmla="*/ 2147483647 w 65"/>
                <a:gd name="T23" fmla="*/ 2147483647 h 63"/>
                <a:gd name="T24" fmla="*/ 0 w 6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3"/>
                <a:gd name="T41" fmla="*/ 65 w 65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3">
                  <a:moveTo>
                    <a:pt x="0" y="63"/>
                  </a:moveTo>
                  <a:lnTo>
                    <a:pt x="23" y="32"/>
                  </a:lnTo>
                  <a:lnTo>
                    <a:pt x="3" y="0"/>
                  </a:lnTo>
                  <a:lnTo>
                    <a:pt x="23" y="0"/>
                  </a:lnTo>
                  <a:lnTo>
                    <a:pt x="31" y="18"/>
                  </a:lnTo>
                  <a:lnTo>
                    <a:pt x="44" y="0"/>
                  </a:lnTo>
                  <a:lnTo>
                    <a:pt x="63" y="0"/>
                  </a:lnTo>
                  <a:lnTo>
                    <a:pt x="42" y="30"/>
                  </a:lnTo>
                  <a:lnTo>
                    <a:pt x="65" y="63"/>
                  </a:lnTo>
                  <a:lnTo>
                    <a:pt x="45" y="63"/>
                  </a:lnTo>
                  <a:lnTo>
                    <a:pt x="31" y="44"/>
                  </a:lnTo>
                  <a:lnTo>
                    <a:pt x="19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05F1B0DA-8153-45CA-9323-90E894FD5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2092325"/>
              <a:ext cx="1079500" cy="98425"/>
            </a:xfrm>
            <a:custGeom>
              <a:avLst/>
              <a:gdLst>
                <a:gd name="T0" fmla="*/ 0 w 569"/>
                <a:gd name="T1" fmla="*/ 2147483647 h 52"/>
                <a:gd name="T2" fmla="*/ 0 w 569"/>
                <a:gd name="T3" fmla="*/ 2147483647 h 52"/>
                <a:gd name="T4" fmla="*/ 2147483647 w 569"/>
                <a:gd name="T5" fmla="*/ 2147483647 h 52"/>
                <a:gd name="T6" fmla="*/ 2147483647 w 569"/>
                <a:gd name="T7" fmla="*/ 2147483647 h 52"/>
                <a:gd name="T8" fmla="*/ 2147483647 w 569"/>
                <a:gd name="T9" fmla="*/ 2147483647 h 52"/>
                <a:gd name="T10" fmla="*/ 2147483647 w 569"/>
                <a:gd name="T11" fmla="*/ 2147483647 h 52"/>
                <a:gd name="T12" fmla="*/ 2147483647 w 569"/>
                <a:gd name="T13" fmla="*/ 2147483647 h 52"/>
                <a:gd name="T14" fmla="*/ 2147483647 w 569"/>
                <a:gd name="T15" fmla="*/ 2147483647 h 52"/>
                <a:gd name="T16" fmla="*/ 2147483647 w 569"/>
                <a:gd name="T17" fmla="*/ 2147483647 h 52"/>
                <a:gd name="T18" fmla="*/ 2147483647 w 569"/>
                <a:gd name="T19" fmla="*/ 2147483647 h 52"/>
                <a:gd name="T20" fmla="*/ 2147483647 w 569"/>
                <a:gd name="T21" fmla="*/ 0 h 52"/>
                <a:gd name="T22" fmla="*/ 2147483647 w 569"/>
                <a:gd name="T23" fmla="*/ 2147483647 h 52"/>
                <a:gd name="T24" fmla="*/ 2147483647 w 569"/>
                <a:gd name="T25" fmla="*/ 2147483647 h 52"/>
                <a:gd name="T26" fmla="*/ 2147483647 w 569"/>
                <a:gd name="T27" fmla="*/ 2147483647 h 52"/>
                <a:gd name="T28" fmla="*/ 2147483647 w 569"/>
                <a:gd name="T29" fmla="*/ 2147483647 h 52"/>
                <a:gd name="T30" fmla="*/ 2147483647 w 569"/>
                <a:gd name="T31" fmla="*/ 2147483647 h 52"/>
                <a:gd name="T32" fmla="*/ 2147483647 w 569"/>
                <a:gd name="T33" fmla="*/ 2147483647 h 52"/>
                <a:gd name="T34" fmla="*/ 2147483647 w 569"/>
                <a:gd name="T35" fmla="*/ 2147483647 h 52"/>
                <a:gd name="T36" fmla="*/ 2147483647 w 569"/>
                <a:gd name="T37" fmla="*/ 2147483647 h 52"/>
                <a:gd name="T38" fmla="*/ 2147483647 w 569"/>
                <a:gd name="T39" fmla="*/ 2147483647 h 52"/>
                <a:gd name="T40" fmla="*/ 2147483647 w 569"/>
                <a:gd name="T41" fmla="*/ 2147483647 h 52"/>
                <a:gd name="T42" fmla="*/ 2147483647 w 569"/>
                <a:gd name="T43" fmla="*/ 2147483647 h 52"/>
                <a:gd name="T44" fmla="*/ 2147483647 w 569"/>
                <a:gd name="T45" fmla="*/ 2147483647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9"/>
                <a:gd name="T70" fmla="*/ 0 h 52"/>
                <a:gd name="T71" fmla="*/ 569 w 56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9" h="52">
                  <a:moveTo>
                    <a:pt x="0" y="47"/>
                  </a:moveTo>
                  <a:lnTo>
                    <a:pt x="0" y="47"/>
                  </a:lnTo>
                  <a:lnTo>
                    <a:pt x="2" y="47"/>
                  </a:lnTo>
                  <a:lnTo>
                    <a:pt x="9" y="43"/>
                  </a:lnTo>
                  <a:lnTo>
                    <a:pt x="21" y="40"/>
                  </a:lnTo>
                  <a:lnTo>
                    <a:pt x="42" y="35"/>
                  </a:lnTo>
                  <a:lnTo>
                    <a:pt x="72" y="26"/>
                  </a:lnTo>
                  <a:lnTo>
                    <a:pt x="112" y="17"/>
                  </a:lnTo>
                  <a:lnTo>
                    <a:pt x="158" y="8"/>
                  </a:lnTo>
                  <a:lnTo>
                    <a:pt x="210" y="1"/>
                  </a:lnTo>
                  <a:lnTo>
                    <a:pt x="264" y="0"/>
                  </a:lnTo>
                  <a:lnTo>
                    <a:pt x="313" y="1"/>
                  </a:lnTo>
                  <a:lnTo>
                    <a:pt x="361" y="7"/>
                  </a:lnTo>
                  <a:lnTo>
                    <a:pt x="406" y="15"/>
                  </a:lnTo>
                  <a:lnTo>
                    <a:pt x="448" y="24"/>
                  </a:lnTo>
                  <a:lnTo>
                    <a:pt x="487" y="31"/>
                  </a:lnTo>
                  <a:lnTo>
                    <a:pt x="517" y="40"/>
                  </a:lnTo>
                  <a:lnTo>
                    <a:pt x="538" y="45"/>
                  </a:lnTo>
                  <a:lnTo>
                    <a:pt x="553" y="49"/>
                  </a:lnTo>
                  <a:lnTo>
                    <a:pt x="562" y="50"/>
                  </a:lnTo>
                  <a:lnTo>
                    <a:pt x="566" y="52"/>
                  </a:lnTo>
                  <a:lnTo>
                    <a:pt x="567" y="52"/>
                  </a:lnTo>
                  <a:lnTo>
                    <a:pt x="569" y="5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B8C83EFF-8BB8-48E9-8ACD-3DF9245C7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2141538"/>
              <a:ext cx="109537" cy="49212"/>
            </a:xfrm>
            <a:custGeom>
              <a:avLst/>
              <a:gdLst>
                <a:gd name="T0" fmla="*/ 2147483647 w 58"/>
                <a:gd name="T1" fmla="*/ 0 h 26"/>
                <a:gd name="T2" fmla="*/ 2147483647 w 58"/>
                <a:gd name="T3" fmla="*/ 2147483647 h 26"/>
                <a:gd name="T4" fmla="*/ 0 w 58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8"/>
                <a:gd name="T10" fmla="*/ 0 h 26"/>
                <a:gd name="T11" fmla="*/ 58 w 5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6">
                  <a:moveTo>
                    <a:pt x="7" y="0"/>
                  </a:moveTo>
                  <a:lnTo>
                    <a:pt x="58" y="26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A682FC5E-B0BA-4258-B4DD-C3B9EF90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2127250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8" y="5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F46F1074-4EA1-4669-AD42-3728F2B9A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2111375"/>
              <a:ext cx="942975" cy="106363"/>
            </a:xfrm>
            <a:custGeom>
              <a:avLst/>
              <a:gdLst>
                <a:gd name="T0" fmla="*/ 0 w 497"/>
                <a:gd name="T1" fmla="*/ 2147483647 h 56"/>
                <a:gd name="T2" fmla="*/ 0 w 497"/>
                <a:gd name="T3" fmla="*/ 2147483647 h 56"/>
                <a:gd name="T4" fmla="*/ 2147483647 w 497"/>
                <a:gd name="T5" fmla="*/ 2147483647 h 56"/>
                <a:gd name="T6" fmla="*/ 2147483647 w 497"/>
                <a:gd name="T7" fmla="*/ 2147483647 h 56"/>
                <a:gd name="T8" fmla="*/ 2147483647 w 497"/>
                <a:gd name="T9" fmla="*/ 2147483647 h 56"/>
                <a:gd name="T10" fmla="*/ 2147483647 w 497"/>
                <a:gd name="T11" fmla="*/ 2147483647 h 56"/>
                <a:gd name="T12" fmla="*/ 2147483647 w 497"/>
                <a:gd name="T13" fmla="*/ 2147483647 h 56"/>
                <a:gd name="T14" fmla="*/ 2147483647 w 497"/>
                <a:gd name="T15" fmla="*/ 2147483647 h 56"/>
                <a:gd name="T16" fmla="*/ 2147483647 w 497"/>
                <a:gd name="T17" fmla="*/ 2147483647 h 56"/>
                <a:gd name="T18" fmla="*/ 2147483647 w 497"/>
                <a:gd name="T19" fmla="*/ 0 h 56"/>
                <a:gd name="T20" fmla="*/ 2147483647 w 497"/>
                <a:gd name="T21" fmla="*/ 0 h 56"/>
                <a:gd name="T22" fmla="*/ 2147483647 w 497"/>
                <a:gd name="T23" fmla="*/ 2147483647 h 56"/>
                <a:gd name="T24" fmla="*/ 2147483647 w 497"/>
                <a:gd name="T25" fmla="*/ 2147483647 h 56"/>
                <a:gd name="T26" fmla="*/ 2147483647 w 497"/>
                <a:gd name="T27" fmla="*/ 2147483647 h 56"/>
                <a:gd name="T28" fmla="*/ 2147483647 w 497"/>
                <a:gd name="T29" fmla="*/ 2147483647 h 56"/>
                <a:gd name="T30" fmla="*/ 2147483647 w 497"/>
                <a:gd name="T31" fmla="*/ 2147483647 h 56"/>
                <a:gd name="T32" fmla="*/ 2147483647 w 497"/>
                <a:gd name="T33" fmla="*/ 2147483647 h 56"/>
                <a:gd name="T34" fmla="*/ 2147483647 w 497"/>
                <a:gd name="T35" fmla="*/ 2147483647 h 56"/>
                <a:gd name="T36" fmla="*/ 2147483647 w 497"/>
                <a:gd name="T37" fmla="*/ 2147483647 h 56"/>
                <a:gd name="T38" fmla="*/ 2147483647 w 497"/>
                <a:gd name="T39" fmla="*/ 2147483647 h 56"/>
                <a:gd name="T40" fmla="*/ 2147483647 w 497"/>
                <a:gd name="T41" fmla="*/ 2147483647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7"/>
                <a:gd name="T64" fmla="*/ 0 h 56"/>
                <a:gd name="T65" fmla="*/ 497 w 49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7" h="56">
                  <a:moveTo>
                    <a:pt x="0" y="4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9" y="44"/>
                  </a:lnTo>
                  <a:lnTo>
                    <a:pt x="21" y="40"/>
                  </a:lnTo>
                  <a:lnTo>
                    <a:pt x="40" y="33"/>
                  </a:lnTo>
                  <a:lnTo>
                    <a:pt x="68" y="25"/>
                  </a:lnTo>
                  <a:lnTo>
                    <a:pt x="105" y="16"/>
                  </a:lnTo>
                  <a:lnTo>
                    <a:pt x="147" y="7"/>
                  </a:lnTo>
                  <a:lnTo>
                    <a:pt x="194" y="0"/>
                  </a:lnTo>
                  <a:lnTo>
                    <a:pt x="243" y="0"/>
                  </a:lnTo>
                  <a:lnTo>
                    <a:pt x="292" y="4"/>
                  </a:lnTo>
                  <a:lnTo>
                    <a:pt x="340" y="11"/>
                  </a:lnTo>
                  <a:lnTo>
                    <a:pt x="385" y="23"/>
                  </a:lnTo>
                  <a:lnTo>
                    <a:pt x="424" y="33"/>
                  </a:lnTo>
                  <a:lnTo>
                    <a:pt x="454" y="42"/>
                  </a:lnTo>
                  <a:lnTo>
                    <a:pt x="475" y="49"/>
                  </a:lnTo>
                  <a:lnTo>
                    <a:pt x="487" y="54"/>
                  </a:lnTo>
                  <a:lnTo>
                    <a:pt x="494" y="56"/>
                  </a:lnTo>
                  <a:lnTo>
                    <a:pt x="496" y="56"/>
                  </a:lnTo>
                  <a:lnTo>
                    <a:pt x="497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E127FF01-2BA9-47E1-878C-42E529DB8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063" y="2279650"/>
              <a:ext cx="942975" cy="109538"/>
            </a:xfrm>
            <a:custGeom>
              <a:avLst/>
              <a:gdLst>
                <a:gd name="T0" fmla="*/ 0 w 497"/>
                <a:gd name="T1" fmla="*/ 2147483647 h 58"/>
                <a:gd name="T2" fmla="*/ 0 w 497"/>
                <a:gd name="T3" fmla="*/ 2147483647 h 58"/>
                <a:gd name="T4" fmla="*/ 2147483647 w 497"/>
                <a:gd name="T5" fmla="*/ 2147483647 h 58"/>
                <a:gd name="T6" fmla="*/ 2147483647 w 497"/>
                <a:gd name="T7" fmla="*/ 2147483647 h 58"/>
                <a:gd name="T8" fmla="*/ 2147483647 w 497"/>
                <a:gd name="T9" fmla="*/ 2147483647 h 58"/>
                <a:gd name="T10" fmla="*/ 2147483647 w 497"/>
                <a:gd name="T11" fmla="*/ 2147483647 h 58"/>
                <a:gd name="T12" fmla="*/ 2147483647 w 497"/>
                <a:gd name="T13" fmla="*/ 2147483647 h 58"/>
                <a:gd name="T14" fmla="*/ 2147483647 w 497"/>
                <a:gd name="T15" fmla="*/ 2147483647 h 58"/>
                <a:gd name="T16" fmla="*/ 2147483647 w 497"/>
                <a:gd name="T17" fmla="*/ 2147483647 h 58"/>
                <a:gd name="T18" fmla="*/ 2147483647 w 497"/>
                <a:gd name="T19" fmla="*/ 2147483647 h 58"/>
                <a:gd name="T20" fmla="*/ 2147483647 w 497"/>
                <a:gd name="T21" fmla="*/ 2147483647 h 58"/>
                <a:gd name="T22" fmla="*/ 2147483647 w 497"/>
                <a:gd name="T23" fmla="*/ 2147483647 h 58"/>
                <a:gd name="T24" fmla="*/ 2147483647 w 497"/>
                <a:gd name="T25" fmla="*/ 2147483647 h 58"/>
                <a:gd name="T26" fmla="*/ 2147483647 w 497"/>
                <a:gd name="T27" fmla="*/ 2147483647 h 58"/>
                <a:gd name="T28" fmla="*/ 2147483647 w 497"/>
                <a:gd name="T29" fmla="*/ 2147483647 h 58"/>
                <a:gd name="T30" fmla="*/ 2147483647 w 497"/>
                <a:gd name="T31" fmla="*/ 2147483647 h 58"/>
                <a:gd name="T32" fmla="*/ 2147483647 w 497"/>
                <a:gd name="T33" fmla="*/ 2147483647 h 58"/>
                <a:gd name="T34" fmla="*/ 2147483647 w 497"/>
                <a:gd name="T35" fmla="*/ 2147483647 h 58"/>
                <a:gd name="T36" fmla="*/ 2147483647 w 497"/>
                <a:gd name="T37" fmla="*/ 2147483647 h 58"/>
                <a:gd name="T38" fmla="*/ 2147483647 w 497"/>
                <a:gd name="T39" fmla="*/ 0 h 58"/>
                <a:gd name="T40" fmla="*/ 2147483647 w 497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7"/>
                <a:gd name="T64" fmla="*/ 0 h 58"/>
                <a:gd name="T65" fmla="*/ 497 w 497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7" h="58">
                  <a:moveTo>
                    <a:pt x="0" y="13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9" y="14"/>
                  </a:lnTo>
                  <a:lnTo>
                    <a:pt x="21" y="18"/>
                  </a:lnTo>
                  <a:lnTo>
                    <a:pt x="40" y="25"/>
                  </a:lnTo>
                  <a:lnTo>
                    <a:pt x="68" y="32"/>
                  </a:lnTo>
                  <a:lnTo>
                    <a:pt x="105" y="42"/>
                  </a:lnTo>
                  <a:lnTo>
                    <a:pt x="147" y="51"/>
                  </a:lnTo>
                  <a:lnTo>
                    <a:pt x="194" y="56"/>
                  </a:lnTo>
                  <a:lnTo>
                    <a:pt x="243" y="58"/>
                  </a:lnTo>
                  <a:lnTo>
                    <a:pt x="292" y="55"/>
                  </a:lnTo>
                  <a:lnTo>
                    <a:pt x="340" y="46"/>
                  </a:lnTo>
                  <a:lnTo>
                    <a:pt x="385" y="35"/>
                  </a:lnTo>
                  <a:lnTo>
                    <a:pt x="424" y="25"/>
                  </a:lnTo>
                  <a:lnTo>
                    <a:pt x="454" y="14"/>
                  </a:lnTo>
                  <a:lnTo>
                    <a:pt x="475" y="7"/>
                  </a:lnTo>
                  <a:lnTo>
                    <a:pt x="487" y="4"/>
                  </a:lnTo>
                  <a:lnTo>
                    <a:pt x="494" y="2"/>
                  </a:lnTo>
                  <a:lnTo>
                    <a:pt x="496" y="0"/>
                  </a:lnTo>
                  <a:lnTo>
                    <a:pt x="49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E280BA56-5667-4972-91CA-C4FB2E150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2279650"/>
              <a:ext cx="107950" cy="60325"/>
            </a:xfrm>
            <a:custGeom>
              <a:avLst/>
              <a:gdLst>
                <a:gd name="T0" fmla="*/ 0 w 57"/>
                <a:gd name="T1" fmla="*/ 2147483647 h 32"/>
                <a:gd name="T2" fmla="*/ 2147483647 w 57"/>
                <a:gd name="T3" fmla="*/ 0 h 32"/>
                <a:gd name="T4" fmla="*/ 2147483647 w 57"/>
                <a:gd name="T5" fmla="*/ 2147483647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6"/>
                  </a:moveTo>
                  <a:lnTo>
                    <a:pt x="57" y="0"/>
                  </a:lnTo>
                  <a:lnTo>
                    <a:pt x="8" y="3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2A48F762-6C36-43A9-9759-D6002C5E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3643313"/>
              <a:ext cx="236538" cy="233362"/>
            </a:xfrm>
            <a:custGeom>
              <a:avLst/>
              <a:gdLst>
                <a:gd name="T0" fmla="*/ 2147483647 w 125"/>
                <a:gd name="T1" fmla="*/ 2147483647 h 123"/>
                <a:gd name="T2" fmla="*/ 2147483647 w 125"/>
                <a:gd name="T3" fmla="*/ 2147483647 h 123"/>
                <a:gd name="T4" fmla="*/ 2147483647 w 125"/>
                <a:gd name="T5" fmla="*/ 2147483647 h 123"/>
                <a:gd name="T6" fmla="*/ 2147483647 w 125"/>
                <a:gd name="T7" fmla="*/ 2147483647 h 123"/>
                <a:gd name="T8" fmla="*/ 2147483647 w 125"/>
                <a:gd name="T9" fmla="*/ 0 h 123"/>
                <a:gd name="T10" fmla="*/ 2147483647 w 125"/>
                <a:gd name="T11" fmla="*/ 2147483647 h 123"/>
                <a:gd name="T12" fmla="*/ 2147483647 w 125"/>
                <a:gd name="T13" fmla="*/ 2147483647 h 123"/>
                <a:gd name="T14" fmla="*/ 2147483647 w 125"/>
                <a:gd name="T15" fmla="*/ 2147483647 h 123"/>
                <a:gd name="T16" fmla="*/ 0 w 125"/>
                <a:gd name="T17" fmla="*/ 2147483647 h 123"/>
                <a:gd name="T18" fmla="*/ 2147483647 w 125"/>
                <a:gd name="T19" fmla="*/ 2147483647 h 123"/>
                <a:gd name="T20" fmla="*/ 2147483647 w 125"/>
                <a:gd name="T21" fmla="*/ 2147483647 h 123"/>
                <a:gd name="T22" fmla="*/ 2147483647 w 125"/>
                <a:gd name="T23" fmla="*/ 2147483647 h 123"/>
                <a:gd name="T24" fmla="*/ 2147483647 w 125"/>
                <a:gd name="T25" fmla="*/ 2147483647 h 123"/>
                <a:gd name="T26" fmla="*/ 2147483647 w 125"/>
                <a:gd name="T27" fmla="*/ 2147483647 h 123"/>
                <a:gd name="T28" fmla="*/ 2147483647 w 125"/>
                <a:gd name="T29" fmla="*/ 2147483647 h 123"/>
                <a:gd name="T30" fmla="*/ 2147483647 w 125"/>
                <a:gd name="T31" fmla="*/ 2147483647 h 123"/>
                <a:gd name="T32" fmla="*/ 2147483647 w 125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23"/>
                <a:gd name="T53" fmla="*/ 125 w 125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23">
                  <a:moveTo>
                    <a:pt x="125" y="62"/>
                  </a:moveTo>
                  <a:lnTo>
                    <a:pt x="119" y="37"/>
                  </a:lnTo>
                  <a:lnTo>
                    <a:pt x="105" y="18"/>
                  </a:lnTo>
                  <a:lnTo>
                    <a:pt x="86" y="6"/>
                  </a:lnTo>
                  <a:lnTo>
                    <a:pt x="62" y="0"/>
                  </a:lnTo>
                  <a:lnTo>
                    <a:pt x="39" y="6"/>
                  </a:lnTo>
                  <a:lnTo>
                    <a:pt x="20" y="18"/>
                  </a:lnTo>
                  <a:lnTo>
                    <a:pt x="6" y="37"/>
                  </a:lnTo>
                  <a:lnTo>
                    <a:pt x="0" y="62"/>
                  </a:lnTo>
                  <a:lnTo>
                    <a:pt x="6" y="84"/>
                  </a:lnTo>
                  <a:lnTo>
                    <a:pt x="20" y="105"/>
                  </a:lnTo>
                  <a:lnTo>
                    <a:pt x="39" y="118"/>
                  </a:lnTo>
                  <a:lnTo>
                    <a:pt x="62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9" y="84"/>
                  </a:lnTo>
                  <a:lnTo>
                    <a:pt x="125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97332242-F0E8-4230-8CAF-EFD9EEEC3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3854450"/>
              <a:ext cx="446088" cy="168275"/>
            </a:xfrm>
            <a:custGeom>
              <a:avLst/>
              <a:gdLst>
                <a:gd name="T0" fmla="*/ 0 w 235"/>
                <a:gd name="T1" fmla="*/ 0 h 89"/>
                <a:gd name="T2" fmla="*/ 0 w 235"/>
                <a:gd name="T3" fmla="*/ 2147483647 h 89"/>
                <a:gd name="T4" fmla="*/ 0 w 235"/>
                <a:gd name="T5" fmla="*/ 2147483647 h 89"/>
                <a:gd name="T6" fmla="*/ 2147483647 w 235"/>
                <a:gd name="T7" fmla="*/ 2147483647 h 89"/>
                <a:gd name="T8" fmla="*/ 2147483647 w 235"/>
                <a:gd name="T9" fmla="*/ 2147483647 h 89"/>
                <a:gd name="T10" fmla="*/ 2147483647 w 235"/>
                <a:gd name="T11" fmla="*/ 2147483647 h 89"/>
                <a:gd name="T12" fmla="*/ 2147483647 w 235"/>
                <a:gd name="T13" fmla="*/ 2147483647 h 89"/>
                <a:gd name="T14" fmla="*/ 2147483647 w 235"/>
                <a:gd name="T15" fmla="*/ 2147483647 h 89"/>
                <a:gd name="T16" fmla="*/ 2147483647 w 235"/>
                <a:gd name="T17" fmla="*/ 2147483647 h 89"/>
                <a:gd name="T18" fmla="*/ 2147483647 w 235"/>
                <a:gd name="T19" fmla="*/ 2147483647 h 89"/>
                <a:gd name="T20" fmla="*/ 2147483647 w 235"/>
                <a:gd name="T21" fmla="*/ 2147483647 h 89"/>
                <a:gd name="T22" fmla="*/ 2147483647 w 235"/>
                <a:gd name="T23" fmla="*/ 2147483647 h 89"/>
                <a:gd name="T24" fmla="*/ 2147483647 w 235"/>
                <a:gd name="T25" fmla="*/ 2147483647 h 89"/>
                <a:gd name="T26" fmla="*/ 2147483647 w 235"/>
                <a:gd name="T27" fmla="*/ 2147483647 h 89"/>
                <a:gd name="T28" fmla="*/ 2147483647 w 235"/>
                <a:gd name="T29" fmla="*/ 2147483647 h 89"/>
                <a:gd name="T30" fmla="*/ 2147483647 w 235"/>
                <a:gd name="T31" fmla="*/ 2147483647 h 89"/>
                <a:gd name="T32" fmla="*/ 2147483647 w 235"/>
                <a:gd name="T33" fmla="*/ 2147483647 h 89"/>
                <a:gd name="T34" fmla="*/ 2147483647 w 235"/>
                <a:gd name="T35" fmla="*/ 2147483647 h 89"/>
                <a:gd name="T36" fmla="*/ 2147483647 w 235"/>
                <a:gd name="T37" fmla="*/ 2147483647 h 89"/>
                <a:gd name="T38" fmla="*/ 2147483647 w 235"/>
                <a:gd name="T39" fmla="*/ 2147483647 h 89"/>
                <a:gd name="T40" fmla="*/ 2147483647 w 235"/>
                <a:gd name="T41" fmla="*/ 2147483647 h 89"/>
                <a:gd name="T42" fmla="*/ 2147483647 w 235"/>
                <a:gd name="T43" fmla="*/ 2147483647 h 89"/>
                <a:gd name="T44" fmla="*/ 2147483647 w 235"/>
                <a:gd name="T45" fmla="*/ 2147483647 h 89"/>
                <a:gd name="T46" fmla="*/ 2147483647 w 235"/>
                <a:gd name="T47" fmla="*/ 2147483647 h 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5"/>
                <a:gd name="T73" fmla="*/ 0 h 89"/>
                <a:gd name="T74" fmla="*/ 235 w 235"/>
                <a:gd name="T75" fmla="*/ 89 h 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5" h="8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9" y="5"/>
                  </a:lnTo>
                  <a:lnTo>
                    <a:pt x="13" y="7"/>
                  </a:lnTo>
                  <a:lnTo>
                    <a:pt x="20" y="10"/>
                  </a:lnTo>
                  <a:lnTo>
                    <a:pt x="28" y="14"/>
                  </a:lnTo>
                  <a:lnTo>
                    <a:pt x="46" y="24"/>
                  </a:lnTo>
                  <a:lnTo>
                    <a:pt x="70" y="37"/>
                  </a:lnTo>
                  <a:lnTo>
                    <a:pt x="97" y="49"/>
                  </a:lnTo>
                  <a:lnTo>
                    <a:pt x="123" y="61"/>
                  </a:lnTo>
                  <a:lnTo>
                    <a:pt x="147" y="72"/>
                  </a:lnTo>
                  <a:lnTo>
                    <a:pt x="174" y="80"/>
                  </a:lnTo>
                  <a:lnTo>
                    <a:pt x="195" y="86"/>
                  </a:lnTo>
                  <a:lnTo>
                    <a:pt x="212" y="87"/>
                  </a:lnTo>
                  <a:lnTo>
                    <a:pt x="223" y="89"/>
                  </a:lnTo>
                  <a:lnTo>
                    <a:pt x="228" y="89"/>
                  </a:lnTo>
                  <a:lnTo>
                    <a:pt x="233" y="89"/>
                  </a:lnTo>
                  <a:lnTo>
                    <a:pt x="235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78C02DAE-3290-4762-A218-DABAC28AC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3990975"/>
              <a:ext cx="106363" cy="52388"/>
            </a:xfrm>
            <a:custGeom>
              <a:avLst/>
              <a:gdLst>
                <a:gd name="T0" fmla="*/ 2147483647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2" y="0"/>
                  </a:moveTo>
                  <a:lnTo>
                    <a:pt x="56" y="17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8BBB2AE7-7AC4-455A-891B-B005A2929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4122738"/>
              <a:ext cx="109537" cy="161925"/>
            </a:xfrm>
            <a:custGeom>
              <a:avLst/>
              <a:gdLst>
                <a:gd name="T0" fmla="*/ 2147483647 w 58"/>
                <a:gd name="T1" fmla="*/ 0 h 85"/>
                <a:gd name="T2" fmla="*/ 2147483647 w 58"/>
                <a:gd name="T3" fmla="*/ 2147483647 h 85"/>
                <a:gd name="T4" fmla="*/ 2147483647 w 58"/>
                <a:gd name="T5" fmla="*/ 2147483647 h 85"/>
                <a:gd name="T6" fmla="*/ 2147483647 w 58"/>
                <a:gd name="T7" fmla="*/ 2147483647 h 85"/>
                <a:gd name="T8" fmla="*/ 2147483647 w 58"/>
                <a:gd name="T9" fmla="*/ 2147483647 h 85"/>
                <a:gd name="T10" fmla="*/ 2147483647 w 58"/>
                <a:gd name="T11" fmla="*/ 2147483647 h 85"/>
                <a:gd name="T12" fmla="*/ 2147483647 w 58"/>
                <a:gd name="T13" fmla="*/ 2147483647 h 85"/>
                <a:gd name="T14" fmla="*/ 2147483647 w 58"/>
                <a:gd name="T15" fmla="*/ 2147483647 h 85"/>
                <a:gd name="T16" fmla="*/ 2147483647 w 58"/>
                <a:gd name="T17" fmla="*/ 2147483647 h 85"/>
                <a:gd name="T18" fmla="*/ 2147483647 w 58"/>
                <a:gd name="T19" fmla="*/ 2147483647 h 85"/>
                <a:gd name="T20" fmla="*/ 2147483647 w 58"/>
                <a:gd name="T21" fmla="*/ 2147483647 h 85"/>
                <a:gd name="T22" fmla="*/ 2147483647 w 58"/>
                <a:gd name="T23" fmla="*/ 2147483647 h 85"/>
                <a:gd name="T24" fmla="*/ 2147483647 w 58"/>
                <a:gd name="T25" fmla="*/ 2147483647 h 85"/>
                <a:gd name="T26" fmla="*/ 2147483647 w 58"/>
                <a:gd name="T27" fmla="*/ 2147483647 h 85"/>
                <a:gd name="T28" fmla="*/ 2147483647 w 58"/>
                <a:gd name="T29" fmla="*/ 2147483647 h 85"/>
                <a:gd name="T30" fmla="*/ 2147483647 w 58"/>
                <a:gd name="T31" fmla="*/ 2147483647 h 85"/>
                <a:gd name="T32" fmla="*/ 2147483647 w 58"/>
                <a:gd name="T33" fmla="*/ 2147483647 h 85"/>
                <a:gd name="T34" fmla="*/ 2147483647 w 58"/>
                <a:gd name="T35" fmla="*/ 2147483647 h 85"/>
                <a:gd name="T36" fmla="*/ 2147483647 w 58"/>
                <a:gd name="T37" fmla="*/ 2147483647 h 85"/>
                <a:gd name="T38" fmla="*/ 2147483647 w 58"/>
                <a:gd name="T39" fmla="*/ 2147483647 h 85"/>
                <a:gd name="T40" fmla="*/ 2147483647 w 58"/>
                <a:gd name="T41" fmla="*/ 2147483647 h 85"/>
                <a:gd name="T42" fmla="*/ 2147483647 w 58"/>
                <a:gd name="T43" fmla="*/ 2147483647 h 85"/>
                <a:gd name="T44" fmla="*/ 2147483647 w 58"/>
                <a:gd name="T45" fmla="*/ 2147483647 h 85"/>
                <a:gd name="T46" fmla="*/ 2147483647 w 58"/>
                <a:gd name="T47" fmla="*/ 2147483647 h 85"/>
                <a:gd name="T48" fmla="*/ 2147483647 w 58"/>
                <a:gd name="T49" fmla="*/ 2147483647 h 85"/>
                <a:gd name="T50" fmla="*/ 2147483647 w 58"/>
                <a:gd name="T51" fmla="*/ 2147483647 h 85"/>
                <a:gd name="T52" fmla="*/ 2147483647 w 58"/>
                <a:gd name="T53" fmla="*/ 2147483647 h 85"/>
                <a:gd name="T54" fmla="*/ 2147483647 w 58"/>
                <a:gd name="T55" fmla="*/ 2147483647 h 85"/>
                <a:gd name="T56" fmla="*/ 2147483647 w 58"/>
                <a:gd name="T57" fmla="*/ 2147483647 h 85"/>
                <a:gd name="T58" fmla="*/ 2147483647 w 58"/>
                <a:gd name="T59" fmla="*/ 2147483647 h 85"/>
                <a:gd name="T60" fmla="*/ 0 w 58"/>
                <a:gd name="T61" fmla="*/ 2147483647 h 85"/>
                <a:gd name="T62" fmla="*/ 0 w 58"/>
                <a:gd name="T63" fmla="*/ 0 h 85"/>
                <a:gd name="T64" fmla="*/ 2147483647 w 58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85"/>
                <a:gd name="T101" fmla="*/ 58 w 58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85">
                  <a:moveTo>
                    <a:pt x="17" y="0"/>
                  </a:moveTo>
                  <a:lnTo>
                    <a:pt x="17" y="31"/>
                  </a:lnTo>
                  <a:lnTo>
                    <a:pt x="23" y="26"/>
                  </a:lnTo>
                  <a:lnTo>
                    <a:pt x="30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7" y="24"/>
                  </a:lnTo>
                  <a:lnTo>
                    <a:pt x="51" y="26"/>
                  </a:lnTo>
                  <a:lnTo>
                    <a:pt x="54" y="29"/>
                  </a:lnTo>
                  <a:lnTo>
                    <a:pt x="56" y="33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8" y="85"/>
                  </a:lnTo>
                  <a:lnTo>
                    <a:pt x="42" y="85"/>
                  </a:lnTo>
                  <a:lnTo>
                    <a:pt x="42" y="52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21" y="40"/>
                  </a:lnTo>
                  <a:lnTo>
                    <a:pt x="19" y="43"/>
                  </a:lnTo>
                  <a:lnTo>
                    <a:pt x="17" y="47"/>
                  </a:lnTo>
                  <a:lnTo>
                    <a:pt x="17" y="54"/>
                  </a:lnTo>
                  <a:lnTo>
                    <a:pt x="17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F1C9C760-8354-4BA9-8A13-0B1BEC02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0" y="471328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7"/>
                  </a:lnTo>
                  <a:lnTo>
                    <a:pt x="104" y="18"/>
                  </a:lnTo>
                  <a:lnTo>
                    <a:pt x="84" y="4"/>
                  </a:lnTo>
                  <a:lnTo>
                    <a:pt x="62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4" y="37"/>
                  </a:lnTo>
                  <a:lnTo>
                    <a:pt x="0" y="62"/>
                  </a:lnTo>
                  <a:lnTo>
                    <a:pt x="4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2" y="123"/>
                  </a:lnTo>
                  <a:lnTo>
                    <a:pt x="84" y="118"/>
                  </a:lnTo>
                  <a:lnTo>
                    <a:pt x="104" y="104"/>
                  </a:lnTo>
                  <a:lnTo>
                    <a:pt x="118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3A8453D6-95C6-490F-8174-072D6EDFF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451350"/>
              <a:ext cx="171450" cy="120650"/>
            </a:xfrm>
            <a:custGeom>
              <a:avLst/>
              <a:gdLst>
                <a:gd name="T0" fmla="*/ 0 w 91"/>
                <a:gd name="T1" fmla="*/ 2147483647 h 63"/>
                <a:gd name="T2" fmla="*/ 2147483647 w 91"/>
                <a:gd name="T3" fmla="*/ 2147483647 h 63"/>
                <a:gd name="T4" fmla="*/ 2147483647 w 91"/>
                <a:gd name="T5" fmla="*/ 2147483647 h 63"/>
                <a:gd name="T6" fmla="*/ 2147483647 w 91"/>
                <a:gd name="T7" fmla="*/ 2147483647 h 63"/>
                <a:gd name="T8" fmla="*/ 2147483647 w 91"/>
                <a:gd name="T9" fmla="*/ 2147483647 h 63"/>
                <a:gd name="T10" fmla="*/ 2147483647 w 91"/>
                <a:gd name="T11" fmla="*/ 0 h 63"/>
                <a:gd name="T12" fmla="*/ 2147483647 w 91"/>
                <a:gd name="T13" fmla="*/ 0 h 63"/>
                <a:gd name="T14" fmla="*/ 2147483647 w 91"/>
                <a:gd name="T15" fmla="*/ 2147483647 h 63"/>
                <a:gd name="T16" fmla="*/ 2147483647 w 91"/>
                <a:gd name="T17" fmla="*/ 2147483647 h 63"/>
                <a:gd name="T18" fmla="*/ 2147483647 w 91"/>
                <a:gd name="T19" fmla="*/ 2147483647 h 63"/>
                <a:gd name="T20" fmla="*/ 2147483647 w 91"/>
                <a:gd name="T21" fmla="*/ 2147483647 h 63"/>
                <a:gd name="T22" fmla="*/ 2147483647 w 91"/>
                <a:gd name="T23" fmla="*/ 2147483647 h 63"/>
                <a:gd name="T24" fmla="*/ 2147483647 w 91"/>
                <a:gd name="T25" fmla="*/ 0 h 63"/>
                <a:gd name="T26" fmla="*/ 2147483647 w 91"/>
                <a:gd name="T27" fmla="*/ 0 h 63"/>
                <a:gd name="T28" fmla="*/ 2147483647 w 91"/>
                <a:gd name="T29" fmla="*/ 0 h 63"/>
                <a:gd name="T30" fmla="*/ 2147483647 w 91"/>
                <a:gd name="T31" fmla="*/ 2147483647 h 63"/>
                <a:gd name="T32" fmla="*/ 2147483647 w 91"/>
                <a:gd name="T33" fmla="*/ 2147483647 h 63"/>
                <a:gd name="T34" fmla="*/ 2147483647 w 91"/>
                <a:gd name="T35" fmla="*/ 2147483647 h 63"/>
                <a:gd name="T36" fmla="*/ 2147483647 w 91"/>
                <a:gd name="T37" fmla="*/ 2147483647 h 63"/>
                <a:gd name="T38" fmla="*/ 2147483647 w 91"/>
                <a:gd name="T39" fmla="*/ 2147483647 h 63"/>
                <a:gd name="T40" fmla="*/ 2147483647 w 91"/>
                <a:gd name="T41" fmla="*/ 2147483647 h 63"/>
                <a:gd name="T42" fmla="*/ 2147483647 w 91"/>
                <a:gd name="T43" fmla="*/ 2147483647 h 63"/>
                <a:gd name="T44" fmla="*/ 2147483647 w 91"/>
                <a:gd name="T45" fmla="*/ 2147483647 h 63"/>
                <a:gd name="T46" fmla="*/ 2147483647 w 91"/>
                <a:gd name="T47" fmla="*/ 2147483647 h 63"/>
                <a:gd name="T48" fmla="*/ 2147483647 w 91"/>
                <a:gd name="T49" fmla="*/ 2147483647 h 63"/>
                <a:gd name="T50" fmla="*/ 2147483647 w 91"/>
                <a:gd name="T51" fmla="*/ 2147483647 h 63"/>
                <a:gd name="T52" fmla="*/ 2147483647 w 91"/>
                <a:gd name="T53" fmla="*/ 2147483647 h 63"/>
                <a:gd name="T54" fmla="*/ 2147483647 w 91"/>
                <a:gd name="T55" fmla="*/ 2147483647 h 63"/>
                <a:gd name="T56" fmla="*/ 2147483647 w 91"/>
                <a:gd name="T57" fmla="*/ 2147483647 h 63"/>
                <a:gd name="T58" fmla="*/ 2147483647 w 91"/>
                <a:gd name="T59" fmla="*/ 2147483647 h 63"/>
                <a:gd name="T60" fmla="*/ 2147483647 w 91"/>
                <a:gd name="T61" fmla="*/ 2147483647 h 63"/>
                <a:gd name="T62" fmla="*/ 2147483647 w 91"/>
                <a:gd name="T63" fmla="*/ 2147483647 h 63"/>
                <a:gd name="T64" fmla="*/ 2147483647 w 91"/>
                <a:gd name="T65" fmla="*/ 2147483647 h 63"/>
                <a:gd name="T66" fmla="*/ 2147483647 w 91"/>
                <a:gd name="T67" fmla="*/ 2147483647 h 63"/>
                <a:gd name="T68" fmla="*/ 2147483647 w 91"/>
                <a:gd name="T69" fmla="*/ 2147483647 h 63"/>
                <a:gd name="T70" fmla="*/ 2147483647 w 91"/>
                <a:gd name="T71" fmla="*/ 2147483647 h 63"/>
                <a:gd name="T72" fmla="*/ 2147483647 w 91"/>
                <a:gd name="T73" fmla="*/ 2147483647 h 63"/>
                <a:gd name="T74" fmla="*/ 2147483647 w 91"/>
                <a:gd name="T75" fmla="*/ 2147483647 h 63"/>
                <a:gd name="T76" fmla="*/ 2147483647 w 91"/>
                <a:gd name="T77" fmla="*/ 2147483647 h 63"/>
                <a:gd name="T78" fmla="*/ 2147483647 w 91"/>
                <a:gd name="T79" fmla="*/ 2147483647 h 63"/>
                <a:gd name="T80" fmla="*/ 2147483647 w 91"/>
                <a:gd name="T81" fmla="*/ 2147483647 h 63"/>
                <a:gd name="T82" fmla="*/ 2147483647 w 91"/>
                <a:gd name="T83" fmla="*/ 2147483647 h 63"/>
                <a:gd name="T84" fmla="*/ 2147483647 w 91"/>
                <a:gd name="T85" fmla="*/ 2147483647 h 63"/>
                <a:gd name="T86" fmla="*/ 2147483647 w 91"/>
                <a:gd name="T87" fmla="*/ 2147483647 h 63"/>
                <a:gd name="T88" fmla="*/ 2147483647 w 91"/>
                <a:gd name="T89" fmla="*/ 2147483647 h 63"/>
                <a:gd name="T90" fmla="*/ 2147483647 w 91"/>
                <a:gd name="T91" fmla="*/ 2147483647 h 63"/>
                <a:gd name="T92" fmla="*/ 2147483647 w 91"/>
                <a:gd name="T93" fmla="*/ 2147483647 h 63"/>
                <a:gd name="T94" fmla="*/ 2147483647 w 91"/>
                <a:gd name="T95" fmla="*/ 2147483647 h 63"/>
                <a:gd name="T96" fmla="*/ 2147483647 w 91"/>
                <a:gd name="T97" fmla="*/ 2147483647 h 63"/>
                <a:gd name="T98" fmla="*/ 2147483647 w 91"/>
                <a:gd name="T99" fmla="*/ 2147483647 h 63"/>
                <a:gd name="T100" fmla="*/ 2147483647 w 91"/>
                <a:gd name="T101" fmla="*/ 2147483647 h 63"/>
                <a:gd name="T102" fmla="*/ 0 w 91"/>
                <a:gd name="T103" fmla="*/ 2147483647 h 63"/>
                <a:gd name="T104" fmla="*/ 0 w 91"/>
                <a:gd name="T105" fmla="*/ 2147483647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"/>
                <a:gd name="T160" fmla="*/ 0 h 63"/>
                <a:gd name="T161" fmla="*/ 91 w 91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" h="63">
                  <a:moveTo>
                    <a:pt x="0" y="2"/>
                  </a:moveTo>
                  <a:lnTo>
                    <a:pt x="17" y="2"/>
                  </a:lnTo>
                  <a:lnTo>
                    <a:pt x="17" y="9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2"/>
                  </a:lnTo>
                  <a:lnTo>
                    <a:pt x="49" y="5"/>
                  </a:lnTo>
                  <a:lnTo>
                    <a:pt x="52" y="10"/>
                  </a:lnTo>
                  <a:lnTo>
                    <a:pt x="56" y="5"/>
                  </a:lnTo>
                  <a:lnTo>
                    <a:pt x="61" y="2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88" y="5"/>
                  </a:lnTo>
                  <a:lnTo>
                    <a:pt x="89" y="10"/>
                  </a:lnTo>
                  <a:lnTo>
                    <a:pt x="91" y="16"/>
                  </a:lnTo>
                  <a:lnTo>
                    <a:pt x="91" y="23"/>
                  </a:lnTo>
                  <a:lnTo>
                    <a:pt x="91" y="63"/>
                  </a:lnTo>
                  <a:lnTo>
                    <a:pt x="75" y="63"/>
                  </a:lnTo>
                  <a:lnTo>
                    <a:pt x="75" y="28"/>
                  </a:lnTo>
                  <a:lnTo>
                    <a:pt x="75" y="23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0" y="14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7"/>
                  </a:lnTo>
                  <a:lnTo>
                    <a:pt x="56" y="21"/>
                  </a:lnTo>
                  <a:lnTo>
                    <a:pt x="54" y="26"/>
                  </a:lnTo>
                  <a:lnTo>
                    <a:pt x="54" y="33"/>
                  </a:lnTo>
                  <a:lnTo>
                    <a:pt x="54" y="63"/>
                  </a:lnTo>
                  <a:lnTo>
                    <a:pt x="38" y="63"/>
                  </a:lnTo>
                  <a:lnTo>
                    <a:pt x="38" y="30"/>
                  </a:lnTo>
                  <a:lnTo>
                    <a:pt x="38" y="24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6BFA2F18-0259-4EC4-935C-C8B24A27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3919538"/>
              <a:ext cx="233362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9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2" y="0"/>
                  </a:lnTo>
                  <a:lnTo>
                    <a:pt x="39" y="3"/>
                  </a:lnTo>
                  <a:lnTo>
                    <a:pt x="18" y="17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4"/>
                  </a:lnTo>
                  <a:lnTo>
                    <a:pt x="18" y="103"/>
                  </a:lnTo>
                  <a:lnTo>
                    <a:pt x="39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9" y="84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DA953C4B-309C-4AC3-9924-D79AD21CB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4913" y="3389313"/>
              <a:ext cx="115887" cy="165100"/>
            </a:xfrm>
            <a:custGeom>
              <a:avLst/>
              <a:gdLst>
                <a:gd name="T0" fmla="*/ 2147483647 w 61"/>
                <a:gd name="T1" fmla="*/ 2147483647 h 87"/>
                <a:gd name="T2" fmla="*/ 2147483647 w 61"/>
                <a:gd name="T3" fmla="*/ 2147483647 h 87"/>
                <a:gd name="T4" fmla="*/ 2147483647 w 61"/>
                <a:gd name="T5" fmla="*/ 2147483647 h 87"/>
                <a:gd name="T6" fmla="*/ 2147483647 w 61"/>
                <a:gd name="T7" fmla="*/ 2147483647 h 87"/>
                <a:gd name="T8" fmla="*/ 2147483647 w 61"/>
                <a:gd name="T9" fmla="*/ 2147483647 h 87"/>
                <a:gd name="T10" fmla="*/ 2147483647 w 61"/>
                <a:gd name="T11" fmla="*/ 2147483647 h 87"/>
                <a:gd name="T12" fmla="*/ 2147483647 w 61"/>
                <a:gd name="T13" fmla="*/ 2147483647 h 87"/>
                <a:gd name="T14" fmla="*/ 2147483647 w 61"/>
                <a:gd name="T15" fmla="*/ 2147483647 h 87"/>
                <a:gd name="T16" fmla="*/ 2147483647 w 61"/>
                <a:gd name="T17" fmla="*/ 2147483647 h 87"/>
                <a:gd name="T18" fmla="*/ 2147483647 w 61"/>
                <a:gd name="T19" fmla="*/ 2147483647 h 87"/>
                <a:gd name="T20" fmla="*/ 0 w 61"/>
                <a:gd name="T21" fmla="*/ 2147483647 h 87"/>
                <a:gd name="T22" fmla="*/ 2147483647 w 61"/>
                <a:gd name="T23" fmla="*/ 2147483647 h 87"/>
                <a:gd name="T24" fmla="*/ 2147483647 w 61"/>
                <a:gd name="T25" fmla="*/ 2147483647 h 87"/>
                <a:gd name="T26" fmla="*/ 2147483647 w 61"/>
                <a:gd name="T27" fmla="*/ 0 h 87"/>
                <a:gd name="T28" fmla="*/ 2147483647 w 61"/>
                <a:gd name="T29" fmla="*/ 2147483647 h 87"/>
                <a:gd name="T30" fmla="*/ 2147483647 w 61"/>
                <a:gd name="T31" fmla="*/ 0 h 87"/>
                <a:gd name="T32" fmla="*/ 2147483647 w 61"/>
                <a:gd name="T33" fmla="*/ 2147483647 h 87"/>
                <a:gd name="T34" fmla="*/ 2147483647 w 61"/>
                <a:gd name="T35" fmla="*/ 2147483647 h 87"/>
                <a:gd name="T36" fmla="*/ 2147483647 w 61"/>
                <a:gd name="T37" fmla="*/ 2147483647 h 87"/>
                <a:gd name="T38" fmla="*/ 2147483647 w 61"/>
                <a:gd name="T39" fmla="*/ 2147483647 h 87"/>
                <a:gd name="T40" fmla="*/ 2147483647 w 61"/>
                <a:gd name="T41" fmla="*/ 2147483647 h 87"/>
                <a:gd name="T42" fmla="*/ 2147483647 w 61"/>
                <a:gd name="T43" fmla="*/ 2147483647 h 87"/>
                <a:gd name="T44" fmla="*/ 2147483647 w 61"/>
                <a:gd name="T45" fmla="*/ 2147483647 h 87"/>
                <a:gd name="T46" fmla="*/ 2147483647 w 61"/>
                <a:gd name="T47" fmla="*/ 2147483647 h 87"/>
                <a:gd name="T48" fmla="*/ 2147483647 w 61"/>
                <a:gd name="T49" fmla="*/ 2147483647 h 87"/>
                <a:gd name="T50" fmla="*/ 2147483647 w 61"/>
                <a:gd name="T51" fmla="*/ 2147483647 h 87"/>
                <a:gd name="T52" fmla="*/ 2147483647 w 61"/>
                <a:gd name="T53" fmla="*/ 2147483647 h 87"/>
                <a:gd name="T54" fmla="*/ 2147483647 w 61"/>
                <a:gd name="T55" fmla="*/ 2147483647 h 87"/>
                <a:gd name="T56" fmla="*/ 2147483647 w 61"/>
                <a:gd name="T57" fmla="*/ 2147483647 h 87"/>
                <a:gd name="T58" fmla="*/ 2147483647 w 61"/>
                <a:gd name="T59" fmla="*/ 2147483647 h 87"/>
                <a:gd name="T60" fmla="*/ 2147483647 w 61"/>
                <a:gd name="T61" fmla="*/ 2147483647 h 87"/>
                <a:gd name="T62" fmla="*/ 2147483647 w 61"/>
                <a:gd name="T63" fmla="*/ 2147483647 h 87"/>
                <a:gd name="T64" fmla="*/ 2147483647 w 61"/>
                <a:gd name="T65" fmla="*/ 2147483647 h 87"/>
                <a:gd name="T66" fmla="*/ 2147483647 w 61"/>
                <a:gd name="T67" fmla="*/ 2147483647 h 87"/>
                <a:gd name="T68" fmla="*/ 2147483647 w 61"/>
                <a:gd name="T69" fmla="*/ 2147483647 h 87"/>
                <a:gd name="T70" fmla="*/ 2147483647 w 61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"/>
                <a:gd name="T109" fmla="*/ 0 h 87"/>
                <a:gd name="T110" fmla="*/ 61 w 61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" h="87">
                  <a:moveTo>
                    <a:pt x="3" y="66"/>
                  </a:moveTo>
                  <a:lnTo>
                    <a:pt x="22" y="68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8" y="75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" y="73"/>
                  </a:lnTo>
                  <a:lnTo>
                    <a:pt x="43" y="71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5" y="61"/>
                  </a:lnTo>
                  <a:lnTo>
                    <a:pt x="45" y="52"/>
                  </a:lnTo>
                  <a:lnTo>
                    <a:pt x="40" y="57"/>
                  </a:lnTo>
                  <a:lnTo>
                    <a:pt x="33" y="61"/>
                  </a:lnTo>
                  <a:lnTo>
                    <a:pt x="26" y="63"/>
                  </a:lnTo>
                  <a:lnTo>
                    <a:pt x="17" y="61"/>
                  </a:lnTo>
                  <a:lnTo>
                    <a:pt x="12" y="57"/>
                  </a:lnTo>
                  <a:lnTo>
                    <a:pt x="7" y="52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3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61" y="56"/>
                  </a:lnTo>
                  <a:lnTo>
                    <a:pt x="61" y="63"/>
                  </a:lnTo>
                  <a:lnTo>
                    <a:pt x="61" y="68"/>
                  </a:lnTo>
                  <a:lnTo>
                    <a:pt x="59" y="71"/>
                  </a:lnTo>
                  <a:lnTo>
                    <a:pt x="57" y="77"/>
                  </a:lnTo>
                  <a:lnTo>
                    <a:pt x="54" y="80"/>
                  </a:lnTo>
                  <a:lnTo>
                    <a:pt x="50" y="84"/>
                  </a:lnTo>
                  <a:lnTo>
                    <a:pt x="45" y="85"/>
                  </a:lnTo>
                  <a:lnTo>
                    <a:pt x="40" y="87"/>
                  </a:lnTo>
                  <a:lnTo>
                    <a:pt x="31" y="87"/>
                  </a:lnTo>
                  <a:lnTo>
                    <a:pt x="22" y="87"/>
                  </a:lnTo>
                  <a:lnTo>
                    <a:pt x="15" y="85"/>
                  </a:lnTo>
                  <a:lnTo>
                    <a:pt x="10" y="82"/>
                  </a:lnTo>
                  <a:lnTo>
                    <a:pt x="5" y="78"/>
                  </a:lnTo>
                  <a:lnTo>
                    <a:pt x="3" y="73"/>
                  </a:lnTo>
                  <a:lnTo>
                    <a:pt x="3" y="68"/>
                  </a:lnTo>
                  <a:lnTo>
                    <a:pt x="3" y="66"/>
                  </a:lnTo>
                  <a:close/>
                  <a:moveTo>
                    <a:pt x="17" y="31"/>
                  </a:moveTo>
                  <a:lnTo>
                    <a:pt x="17" y="36"/>
                  </a:lnTo>
                  <a:lnTo>
                    <a:pt x="19" y="42"/>
                  </a:lnTo>
                  <a:lnTo>
                    <a:pt x="21" y="45"/>
                  </a:lnTo>
                  <a:lnTo>
                    <a:pt x="24" y="49"/>
                  </a:lnTo>
                  <a:lnTo>
                    <a:pt x="29" y="50"/>
                  </a:lnTo>
                  <a:lnTo>
                    <a:pt x="36" y="49"/>
                  </a:lnTo>
                  <a:lnTo>
                    <a:pt x="40" y="45"/>
                  </a:lnTo>
                  <a:lnTo>
                    <a:pt x="43" y="42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42" y="15"/>
                  </a:lnTo>
                  <a:lnTo>
                    <a:pt x="36" y="12"/>
                  </a:lnTo>
                  <a:lnTo>
                    <a:pt x="31" y="12"/>
                  </a:lnTo>
                  <a:lnTo>
                    <a:pt x="24" y="12"/>
                  </a:lnTo>
                  <a:lnTo>
                    <a:pt x="21" y="15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C64D4CC8-CB71-40B6-8C14-A7138130B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3779838"/>
              <a:ext cx="122237" cy="123825"/>
            </a:xfrm>
            <a:custGeom>
              <a:avLst/>
              <a:gdLst>
                <a:gd name="T0" fmla="*/ 0 w 65"/>
                <a:gd name="T1" fmla="*/ 2147483647 h 65"/>
                <a:gd name="T2" fmla="*/ 0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0 h 65"/>
                <a:gd name="T12" fmla="*/ 2147483647 w 65"/>
                <a:gd name="T13" fmla="*/ 0 h 65"/>
                <a:gd name="T14" fmla="*/ 2147483647 w 65"/>
                <a:gd name="T15" fmla="*/ 0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2147483647 w 65"/>
                <a:gd name="T33" fmla="*/ 2147483647 h 65"/>
                <a:gd name="T34" fmla="*/ 2147483647 w 65"/>
                <a:gd name="T35" fmla="*/ 2147483647 h 65"/>
                <a:gd name="T36" fmla="*/ 2147483647 w 65"/>
                <a:gd name="T37" fmla="*/ 2147483647 h 65"/>
                <a:gd name="T38" fmla="*/ 2147483647 w 65"/>
                <a:gd name="T39" fmla="*/ 2147483647 h 65"/>
                <a:gd name="T40" fmla="*/ 2147483647 w 65"/>
                <a:gd name="T41" fmla="*/ 2147483647 h 65"/>
                <a:gd name="T42" fmla="*/ 2147483647 w 65"/>
                <a:gd name="T43" fmla="*/ 2147483647 h 65"/>
                <a:gd name="T44" fmla="*/ 2147483647 w 65"/>
                <a:gd name="T45" fmla="*/ 2147483647 h 65"/>
                <a:gd name="T46" fmla="*/ 2147483647 w 65"/>
                <a:gd name="T47" fmla="*/ 2147483647 h 65"/>
                <a:gd name="T48" fmla="*/ 2147483647 w 65"/>
                <a:gd name="T49" fmla="*/ 2147483647 h 65"/>
                <a:gd name="T50" fmla="*/ 0 w 65"/>
                <a:gd name="T51" fmla="*/ 2147483647 h 65"/>
                <a:gd name="T52" fmla="*/ 0 w 65"/>
                <a:gd name="T53" fmla="*/ 2147483647 h 65"/>
                <a:gd name="T54" fmla="*/ 2147483647 w 65"/>
                <a:gd name="T55" fmla="*/ 2147483647 h 65"/>
                <a:gd name="T56" fmla="*/ 2147483647 w 65"/>
                <a:gd name="T57" fmla="*/ 2147483647 h 65"/>
                <a:gd name="T58" fmla="*/ 2147483647 w 65"/>
                <a:gd name="T59" fmla="*/ 2147483647 h 65"/>
                <a:gd name="T60" fmla="*/ 2147483647 w 65"/>
                <a:gd name="T61" fmla="*/ 2147483647 h 65"/>
                <a:gd name="T62" fmla="*/ 2147483647 w 65"/>
                <a:gd name="T63" fmla="*/ 2147483647 h 65"/>
                <a:gd name="T64" fmla="*/ 2147483647 w 65"/>
                <a:gd name="T65" fmla="*/ 2147483647 h 65"/>
                <a:gd name="T66" fmla="*/ 2147483647 w 65"/>
                <a:gd name="T67" fmla="*/ 2147483647 h 65"/>
                <a:gd name="T68" fmla="*/ 2147483647 w 65"/>
                <a:gd name="T69" fmla="*/ 2147483647 h 65"/>
                <a:gd name="T70" fmla="*/ 2147483647 w 65"/>
                <a:gd name="T71" fmla="*/ 2147483647 h 65"/>
                <a:gd name="T72" fmla="*/ 2147483647 w 65"/>
                <a:gd name="T73" fmla="*/ 2147483647 h 65"/>
                <a:gd name="T74" fmla="*/ 2147483647 w 65"/>
                <a:gd name="T75" fmla="*/ 2147483647 h 65"/>
                <a:gd name="T76" fmla="*/ 2147483647 w 65"/>
                <a:gd name="T77" fmla="*/ 2147483647 h 65"/>
                <a:gd name="T78" fmla="*/ 2147483647 w 65"/>
                <a:gd name="T79" fmla="*/ 2147483647 h 65"/>
                <a:gd name="T80" fmla="*/ 2147483647 w 65"/>
                <a:gd name="T81" fmla="*/ 2147483647 h 65"/>
                <a:gd name="T82" fmla="*/ 2147483647 w 65"/>
                <a:gd name="T83" fmla="*/ 2147483647 h 65"/>
                <a:gd name="T84" fmla="*/ 2147483647 w 65"/>
                <a:gd name="T85" fmla="*/ 2147483647 h 65"/>
                <a:gd name="T86" fmla="*/ 2147483647 w 65"/>
                <a:gd name="T87" fmla="*/ 2147483647 h 65"/>
                <a:gd name="T88" fmla="*/ 2147483647 w 65"/>
                <a:gd name="T89" fmla="*/ 2147483647 h 65"/>
                <a:gd name="T90" fmla="*/ 2147483647 w 65"/>
                <a:gd name="T91" fmla="*/ 2147483647 h 65"/>
                <a:gd name="T92" fmla="*/ 2147483647 w 65"/>
                <a:gd name="T93" fmla="*/ 2147483647 h 65"/>
                <a:gd name="T94" fmla="*/ 2147483647 w 65"/>
                <a:gd name="T95" fmla="*/ 2147483647 h 65"/>
                <a:gd name="T96" fmla="*/ 2147483647 w 65"/>
                <a:gd name="T97" fmla="*/ 2147483647 h 65"/>
                <a:gd name="T98" fmla="*/ 2147483647 w 65"/>
                <a:gd name="T99" fmla="*/ 2147483647 h 65"/>
                <a:gd name="T100" fmla="*/ 2147483647 w 65"/>
                <a:gd name="T101" fmla="*/ 2147483647 h 65"/>
                <a:gd name="T102" fmla="*/ 2147483647 w 65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5"/>
                <a:gd name="T158" fmla="*/ 65 w 65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5">
                  <a:moveTo>
                    <a:pt x="0" y="32"/>
                  </a:moveTo>
                  <a:lnTo>
                    <a:pt x="0" y="23"/>
                  </a:lnTo>
                  <a:lnTo>
                    <a:pt x="3" y="16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4"/>
                  </a:lnTo>
                  <a:lnTo>
                    <a:pt x="54" y="9"/>
                  </a:lnTo>
                  <a:lnTo>
                    <a:pt x="59" y="16"/>
                  </a:lnTo>
                  <a:lnTo>
                    <a:pt x="63" y="23"/>
                  </a:lnTo>
                  <a:lnTo>
                    <a:pt x="65" y="32"/>
                  </a:lnTo>
                  <a:lnTo>
                    <a:pt x="63" y="40"/>
                  </a:lnTo>
                  <a:lnTo>
                    <a:pt x="59" y="47"/>
                  </a:lnTo>
                  <a:lnTo>
                    <a:pt x="54" y="54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1" y="65"/>
                  </a:lnTo>
                  <a:lnTo>
                    <a:pt x="23" y="63"/>
                  </a:lnTo>
                  <a:lnTo>
                    <a:pt x="16" y="60"/>
                  </a:lnTo>
                  <a:lnTo>
                    <a:pt x="10" y="58"/>
                  </a:lnTo>
                  <a:lnTo>
                    <a:pt x="7" y="53"/>
                  </a:lnTo>
                  <a:lnTo>
                    <a:pt x="3" y="49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close/>
                  <a:moveTo>
                    <a:pt x="16" y="32"/>
                  </a:moveTo>
                  <a:lnTo>
                    <a:pt x="16" y="37"/>
                  </a:lnTo>
                  <a:lnTo>
                    <a:pt x="17" y="42"/>
                  </a:lnTo>
                  <a:lnTo>
                    <a:pt x="19" y="46"/>
                  </a:lnTo>
                  <a:lnTo>
                    <a:pt x="23" y="49"/>
                  </a:lnTo>
                  <a:lnTo>
                    <a:pt x="28" y="51"/>
                  </a:lnTo>
                  <a:lnTo>
                    <a:pt x="31" y="51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4" y="46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7" y="32"/>
                  </a:lnTo>
                  <a:lnTo>
                    <a:pt x="47" y="26"/>
                  </a:lnTo>
                  <a:lnTo>
                    <a:pt x="45" y="21"/>
                  </a:lnTo>
                  <a:lnTo>
                    <a:pt x="44" y="18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296AC9E2-D035-4EF3-99B6-0359B904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3876675"/>
              <a:ext cx="231775" cy="233363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6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7" y="117"/>
                  </a:lnTo>
                  <a:lnTo>
                    <a:pt x="61" y="123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6CAB8D5F-F422-450D-929A-411FFBA01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4332288"/>
              <a:ext cx="231775" cy="233362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7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3" y="86"/>
                  </a:lnTo>
                  <a:lnTo>
                    <a:pt x="17" y="105"/>
                  </a:lnTo>
                  <a:lnTo>
                    <a:pt x="37" y="117"/>
                  </a:lnTo>
                  <a:lnTo>
                    <a:pt x="61" y="123"/>
                  </a:lnTo>
                  <a:lnTo>
                    <a:pt x="84" y="117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CF289BF8-3858-475C-962A-1DAA97C6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3454400"/>
              <a:ext cx="114300" cy="122238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2147483647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0 h 64"/>
                <a:gd name="T26" fmla="*/ 2147483647 w 60"/>
                <a:gd name="T27" fmla="*/ 2147483647 h 64"/>
                <a:gd name="T28" fmla="*/ 2147483647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2147483647 h 64"/>
                <a:gd name="T40" fmla="*/ 2147483647 w 60"/>
                <a:gd name="T41" fmla="*/ 2147483647 h 64"/>
                <a:gd name="T42" fmla="*/ 2147483647 w 60"/>
                <a:gd name="T43" fmla="*/ 2147483647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2147483647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0 w 60"/>
                <a:gd name="T63" fmla="*/ 2147483647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64"/>
                <a:gd name="T98" fmla="*/ 60 w 60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64">
                  <a:moveTo>
                    <a:pt x="0" y="45"/>
                  </a:moveTo>
                  <a:lnTo>
                    <a:pt x="16" y="43"/>
                  </a:lnTo>
                  <a:lnTo>
                    <a:pt x="18" y="47"/>
                  </a:lnTo>
                  <a:lnTo>
                    <a:pt x="21" y="50"/>
                  </a:lnTo>
                  <a:lnTo>
                    <a:pt x="25" y="52"/>
                  </a:lnTo>
                  <a:lnTo>
                    <a:pt x="30" y="52"/>
                  </a:lnTo>
                  <a:lnTo>
                    <a:pt x="37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5" y="38"/>
                  </a:lnTo>
                  <a:lnTo>
                    <a:pt x="16" y="36"/>
                  </a:lnTo>
                  <a:lnTo>
                    <a:pt x="11" y="33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9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8" y="0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6" y="17"/>
                  </a:lnTo>
                  <a:lnTo>
                    <a:pt x="41" y="21"/>
                  </a:lnTo>
                  <a:lnTo>
                    <a:pt x="39" y="17"/>
                  </a:lnTo>
                  <a:lnTo>
                    <a:pt x="37" y="15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3" y="22"/>
                  </a:lnTo>
                  <a:lnTo>
                    <a:pt x="28" y="22"/>
                  </a:lnTo>
                  <a:lnTo>
                    <a:pt x="35" y="24"/>
                  </a:lnTo>
                  <a:lnTo>
                    <a:pt x="44" y="28"/>
                  </a:lnTo>
                  <a:lnTo>
                    <a:pt x="49" y="29"/>
                  </a:lnTo>
                  <a:lnTo>
                    <a:pt x="55" y="33"/>
                  </a:lnTo>
                  <a:lnTo>
                    <a:pt x="56" y="35"/>
                  </a:lnTo>
                  <a:lnTo>
                    <a:pt x="58" y="40"/>
                  </a:lnTo>
                  <a:lnTo>
                    <a:pt x="60" y="45"/>
                  </a:lnTo>
                  <a:lnTo>
                    <a:pt x="58" y="50"/>
                  </a:lnTo>
                  <a:lnTo>
                    <a:pt x="56" y="54"/>
                  </a:lnTo>
                  <a:lnTo>
                    <a:pt x="51" y="59"/>
                  </a:lnTo>
                  <a:lnTo>
                    <a:pt x="46" y="63"/>
                  </a:lnTo>
                  <a:lnTo>
                    <a:pt x="39" y="64"/>
                  </a:lnTo>
                  <a:lnTo>
                    <a:pt x="30" y="64"/>
                  </a:lnTo>
                  <a:lnTo>
                    <a:pt x="23" y="64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31AAFAED-CC3F-4E6F-8264-C3AA1C312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725" y="4632325"/>
              <a:ext cx="112713" cy="120650"/>
            </a:xfrm>
            <a:custGeom>
              <a:avLst/>
              <a:gdLst>
                <a:gd name="T0" fmla="*/ 2147483647 w 59"/>
                <a:gd name="T1" fmla="*/ 2147483647 h 64"/>
                <a:gd name="T2" fmla="*/ 2147483647 w 59"/>
                <a:gd name="T3" fmla="*/ 2147483647 h 64"/>
                <a:gd name="T4" fmla="*/ 2147483647 w 59"/>
                <a:gd name="T5" fmla="*/ 2147483647 h 64"/>
                <a:gd name="T6" fmla="*/ 2147483647 w 59"/>
                <a:gd name="T7" fmla="*/ 2147483647 h 64"/>
                <a:gd name="T8" fmla="*/ 2147483647 w 59"/>
                <a:gd name="T9" fmla="*/ 2147483647 h 64"/>
                <a:gd name="T10" fmla="*/ 2147483647 w 59"/>
                <a:gd name="T11" fmla="*/ 2147483647 h 64"/>
                <a:gd name="T12" fmla="*/ 2147483647 w 59"/>
                <a:gd name="T13" fmla="*/ 2147483647 h 64"/>
                <a:gd name="T14" fmla="*/ 2147483647 w 59"/>
                <a:gd name="T15" fmla="*/ 2147483647 h 64"/>
                <a:gd name="T16" fmla="*/ 2147483647 w 59"/>
                <a:gd name="T17" fmla="*/ 2147483647 h 64"/>
                <a:gd name="T18" fmla="*/ 2147483647 w 59"/>
                <a:gd name="T19" fmla="*/ 2147483647 h 64"/>
                <a:gd name="T20" fmla="*/ 2147483647 w 59"/>
                <a:gd name="T21" fmla="*/ 2147483647 h 64"/>
                <a:gd name="T22" fmla="*/ 2147483647 w 59"/>
                <a:gd name="T23" fmla="*/ 2147483647 h 64"/>
                <a:gd name="T24" fmla="*/ 2147483647 w 59"/>
                <a:gd name="T25" fmla="*/ 2147483647 h 64"/>
                <a:gd name="T26" fmla="*/ 2147483647 w 59"/>
                <a:gd name="T27" fmla="*/ 2147483647 h 64"/>
                <a:gd name="T28" fmla="*/ 0 w 59"/>
                <a:gd name="T29" fmla="*/ 2147483647 h 64"/>
                <a:gd name="T30" fmla="*/ 2147483647 w 59"/>
                <a:gd name="T31" fmla="*/ 2147483647 h 64"/>
                <a:gd name="T32" fmla="*/ 2147483647 w 59"/>
                <a:gd name="T33" fmla="*/ 2147483647 h 64"/>
                <a:gd name="T34" fmla="*/ 2147483647 w 59"/>
                <a:gd name="T35" fmla="*/ 2147483647 h 64"/>
                <a:gd name="T36" fmla="*/ 2147483647 w 59"/>
                <a:gd name="T37" fmla="*/ 2147483647 h 64"/>
                <a:gd name="T38" fmla="*/ 2147483647 w 59"/>
                <a:gd name="T39" fmla="*/ 2147483647 h 64"/>
                <a:gd name="T40" fmla="*/ 2147483647 w 59"/>
                <a:gd name="T41" fmla="*/ 0 h 64"/>
                <a:gd name="T42" fmla="*/ 2147483647 w 59"/>
                <a:gd name="T43" fmla="*/ 2147483647 h 64"/>
                <a:gd name="T44" fmla="*/ 2147483647 w 59"/>
                <a:gd name="T45" fmla="*/ 2147483647 h 64"/>
                <a:gd name="T46" fmla="*/ 2147483647 w 59"/>
                <a:gd name="T47" fmla="*/ 2147483647 h 64"/>
                <a:gd name="T48" fmla="*/ 2147483647 w 59"/>
                <a:gd name="T49" fmla="*/ 2147483647 h 64"/>
                <a:gd name="T50" fmla="*/ 2147483647 w 59"/>
                <a:gd name="T51" fmla="*/ 2147483647 h 64"/>
                <a:gd name="T52" fmla="*/ 2147483647 w 59"/>
                <a:gd name="T53" fmla="*/ 2147483647 h 64"/>
                <a:gd name="T54" fmla="*/ 2147483647 w 59"/>
                <a:gd name="T55" fmla="*/ 2147483647 h 64"/>
                <a:gd name="T56" fmla="*/ 2147483647 w 59"/>
                <a:gd name="T57" fmla="*/ 2147483647 h 64"/>
                <a:gd name="T58" fmla="*/ 2147483647 w 59"/>
                <a:gd name="T59" fmla="*/ 2147483647 h 64"/>
                <a:gd name="T60" fmla="*/ 2147483647 w 59"/>
                <a:gd name="T61" fmla="*/ 2147483647 h 64"/>
                <a:gd name="T62" fmla="*/ 2147483647 w 59"/>
                <a:gd name="T63" fmla="*/ 2147483647 h 64"/>
                <a:gd name="T64" fmla="*/ 2147483647 w 59"/>
                <a:gd name="T65" fmla="*/ 2147483647 h 64"/>
                <a:gd name="T66" fmla="*/ 2147483647 w 59"/>
                <a:gd name="T67" fmla="*/ 2147483647 h 64"/>
                <a:gd name="T68" fmla="*/ 2147483647 w 59"/>
                <a:gd name="T69" fmla="*/ 2147483647 h 64"/>
                <a:gd name="T70" fmla="*/ 2147483647 w 59"/>
                <a:gd name="T71" fmla="*/ 2147483647 h 64"/>
                <a:gd name="T72" fmla="*/ 2147483647 w 59"/>
                <a:gd name="T73" fmla="*/ 2147483647 h 64"/>
                <a:gd name="T74" fmla="*/ 2147483647 w 59"/>
                <a:gd name="T75" fmla="*/ 2147483647 h 64"/>
                <a:gd name="T76" fmla="*/ 2147483647 w 59"/>
                <a:gd name="T77" fmla="*/ 2147483647 h 64"/>
                <a:gd name="T78" fmla="*/ 2147483647 w 59"/>
                <a:gd name="T79" fmla="*/ 2147483647 h 64"/>
                <a:gd name="T80" fmla="*/ 2147483647 w 59"/>
                <a:gd name="T81" fmla="*/ 2147483647 h 64"/>
                <a:gd name="T82" fmla="*/ 2147483647 w 59"/>
                <a:gd name="T83" fmla="*/ 2147483647 h 64"/>
                <a:gd name="T84" fmla="*/ 2147483647 w 59"/>
                <a:gd name="T85" fmla="*/ 2147483647 h 64"/>
                <a:gd name="T86" fmla="*/ 2147483647 w 59"/>
                <a:gd name="T87" fmla="*/ 2147483647 h 64"/>
                <a:gd name="T88" fmla="*/ 2147483647 w 59"/>
                <a:gd name="T89" fmla="*/ 2147483647 h 64"/>
                <a:gd name="T90" fmla="*/ 2147483647 w 59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"/>
                <a:gd name="T139" fmla="*/ 0 h 64"/>
                <a:gd name="T140" fmla="*/ 59 w 59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" h="64">
                  <a:moveTo>
                    <a:pt x="42" y="43"/>
                  </a:moveTo>
                  <a:lnTo>
                    <a:pt x="58" y="45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4"/>
                  </a:lnTo>
                  <a:lnTo>
                    <a:pt x="30" y="64"/>
                  </a:lnTo>
                  <a:lnTo>
                    <a:pt x="23" y="64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7" y="54"/>
                  </a:lnTo>
                  <a:lnTo>
                    <a:pt x="3" y="49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1"/>
                  </a:lnTo>
                  <a:lnTo>
                    <a:pt x="45" y="3"/>
                  </a:lnTo>
                  <a:lnTo>
                    <a:pt x="51" y="8"/>
                  </a:lnTo>
                  <a:lnTo>
                    <a:pt x="58" y="21"/>
                  </a:lnTo>
                  <a:lnTo>
                    <a:pt x="59" y="36"/>
                  </a:lnTo>
                  <a:lnTo>
                    <a:pt x="16" y="36"/>
                  </a:lnTo>
                  <a:lnTo>
                    <a:pt x="17" y="43"/>
                  </a:lnTo>
                  <a:lnTo>
                    <a:pt x="21" y="49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3"/>
                  </a:lnTo>
                  <a:close/>
                  <a:moveTo>
                    <a:pt x="42" y="28"/>
                  </a:moveTo>
                  <a:lnTo>
                    <a:pt x="42" y="22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17" y="21"/>
                  </a:lnTo>
                  <a:lnTo>
                    <a:pt x="17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2939EE70-908D-4D5F-AAA4-8AC98C52F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675" y="3919538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2" y="0"/>
                  </a:lnTo>
                  <a:lnTo>
                    <a:pt x="37" y="3"/>
                  </a:lnTo>
                  <a:lnTo>
                    <a:pt x="18" y="17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4"/>
                  </a:lnTo>
                  <a:lnTo>
                    <a:pt x="18" y="103"/>
                  </a:lnTo>
                  <a:lnTo>
                    <a:pt x="37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8" y="84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E943D16B-A49C-49FF-928A-27CE4B217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3919538"/>
              <a:ext cx="233362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2" y="0"/>
                  </a:lnTo>
                  <a:lnTo>
                    <a:pt x="37" y="3"/>
                  </a:lnTo>
                  <a:lnTo>
                    <a:pt x="18" y="17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4"/>
                  </a:lnTo>
                  <a:lnTo>
                    <a:pt x="18" y="103"/>
                  </a:lnTo>
                  <a:lnTo>
                    <a:pt x="37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8" y="84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61D699FF-E675-431D-9B69-854E8D4D34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4750" y="3881438"/>
              <a:ext cx="123825" cy="123825"/>
            </a:xfrm>
            <a:custGeom>
              <a:avLst/>
              <a:gdLst>
                <a:gd name="T0" fmla="*/ 0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0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2147483647 w 65"/>
                <a:gd name="T27" fmla="*/ 2147483647 h 65"/>
                <a:gd name="T28" fmla="*/ 2147483647 w 65"/>
                <a:gd name="T29" fmla="*/ 2147483647 h 65"/>
                <a:gd name="T30" fmla="*/ 2147483647 w 65"/>
                <a:gd name="T31" fmla="*/ 2147483647 h 65"/>
                <a:gd name="T32" fmla="*/ 2147483647 w 65"/>
                <a:gd name="T33" fmla="*/ 2147483647 h 65"/>
                <a:gd name="T34" fmla="*/ 2147483647 w 65"/>
                <a:gd name="T35" fmla="*/ 2147483647 h 65"/>
                <a:gd name="T36" fmla="*/ 2147483647 w 65"/>
                <a:gd name="T37" fmla="*/ 2147483647 h 65"/>
                <a:gd name="T38" fmla="*/ 2147483647 w 65"/>
                <a:gd name="T39" fmla="*/ 2147483647 h 65"/>
                <a:gd name="T40" fmla="*/ 2147483647 w 65"/>
                <a:gd name="T41" fmla="*/ 2147483647 h 65"/>
                <a:gd name="T42" fmla="*/ 2147483647 w 65"/>
                <a:gd name="T43" fmla="*/ 2147483647 h 65"/>
                <a:gd name="T44" fmla="*/ 2147483647 w 65"/>
                <a:gd name="T45" fmla="*/ 2147483647 h 65"/>
                <a:gd name="T46" fmla="*/ 2147483647 w 65"/>
                <a:gd name="T47" fmla="*/ 2147483647 h 65"/>
                <a:gd name="T48" fmla="*/ 2147483647 w 65"/>
                <a:gd name="T49" fmla="*/ 2147483647 h 65"/>
                <a:gd name="T50" fmla="*/ 0 w 65"/>
                <a:gd name="T51" fmla="*/ 2147483647 h 65"/>
                <a:gd name="T52" fmla="*/ 0 w 65"/>
                <a:gd name="T53" fmla="*/ 2147483647 h 65"/>
                <a:gd name="T54" fmla="*/ 2147483647 w 65"/>
                <a:gd name="T55" fmla="*/ 2147483647 h 65"/>
                <a:gd name="T56" fmla="*/ 2147483647 w 65"/>
                <a:gd name="T57" fmla="*/ 2147483647 h 65"/>
                <a:gd name="T58" fmla="*/ 2147483647 w 65"/>
                <a:gd name="T59" fmla="*/ 2147483647 h 65"/>
                <a:gd name="T60" fmla="*/ 2147483647 w 65"/>
                <a:gd name="T61" fmla="*/ 2147483647 h 65"/>
                <a:gd name="T62" fmla="*/ 2147483647 w 65"/>
                <a:gd name="T63" fmla="*/ 2147483647 h 65"/>
                <a:gd name="T64" fmla="*/ 2147483647 w 65"/>
                <a:gd name="T65" fmla="*/ 2147483647 h 65"/>
                <a:gd name="T66" fmla="*/ 2147483647 w 65"/>
                <a:gd name="T67" fmla="*/ 2147483647 h 65"/>
                <a:gd name="T68" fmla="*/ 2147483647 w 65"/>
                <a:gd name="T69" fmla="*/ 2147483647 h 65"/>
                <a:gd name="T70" fmla="*/ 2147483647 w 65"/>
                <a:gd name="T71" fmla="*/ 2147483647 h 65"/>
                <a:gd name="T72" fmla="*/ 2147483647 w 65"/>
                <a:gd name="T73" fmla="*/ 2147483647 h 65"/>
                <a:gd name="T74" fmla="*/ 2147483647 w 65"/>
                <a:gd name="T75" fmla="*/ 2147483647 h 65"/>
                <a:gd name="T76" fmla="*/ 2147483647 w 65"/>
                <a:gd name="T77" fmla="*/ 2147483647 h 65"/>
                <a:gd name="T78" fmla="*/ 2147483647 w 65"/>
                <a:gd name="T79" fmla="*/ 2147483647 h 65"/>
                <a:gd name="T80" fmla="*/ 2147483647 w 65"/>
                <a:gd name="T81" fmla="*/ 2147483647 h 65"/>
                <a:gd name="T82" fmla="*/ 2147483647 w 65"/>
                <a:gd name="T83" fmla="*/ 2147483647 h 65"/>
                <a:gd name="T84" fmla="*/ 2147483647 w 65"/>
                <a:gd name="T85" fmla="*/ 2147483647 h 65"/>
                <a:gd name="T86" fmla="*/ 2147483647 w 65"/>
                <a:gd name="T87" fmla="*/ 2147483647 h 65"/>
                <a:gd name="T88" fmla="*/ 2147483647 w 65"/>
                <a:gd name="T89" fmla="*/ 2147483647 h 65"/>
                <a:gd name="T90" fmla="*/ 2147483647 w 65"/>
                <a:gd name="T91" fmla="*/ 2147483647 h 65"/>
                <a:gd name="T92" fmla="*/ 2147483647 w 65"/>
                <a:gd name="T93" fmla="*/ 2147483647 h 65"/>
                <a:gd name="T94" fmla="*/ 2147483647 w 65"/>
                <a:gd name="T95" fmla="*/ 2147483647 h 65"/>
                <a:gd name="T96" fmla="*/ 2147483647 w 65"/>
                <a:gd name="T97" fmla="*/ 2147483647 h 65"/>
                <a:gd name="T98" fmla="*/ 2147483647 w 65"/>
                <a:gd name="T99" fmla="*/ 2147483647 h 65"/>
                <a:gd name="T100" fmla="*/ 2147483647 w 65"/>
                <a:gd name="T101" fmla="*/ 2147483647 h 65"/>
                <a:gd name="T102" fmla="*/ 2147483647 w 65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65"/>
                <a:gd name="T158" fmla="*/ 65 w 65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65">
                  <a:moveTo>
                    <a:pt x="0" y="32"/>
                  </a:moveTo>
                  <a:lnTo>
                    <a:pt x="2" y="25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6"/>
                  </a:lnTo>
                  <a:lnTo>
                    <a:pt x="56" y="11"/>
                  </a:lnTo>
                  <a:lnTo>
                    <a:pt x="61" y="16"/>
                  </a:lnTo>
                  <a:lnTo>
                    <a:pt x="65" y="25"/>
                  </a:lnTo>
                  <a:lnTo>
                    <a:pt x="65" y="34"/>
                  </a:lnTo>
                  <a:lnTo>
                    <a:pt x="65" y="43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49" y="62"/>
                  </a:lnTo>
                  <a:lnTo>
                    <a:pt x="42" y="65"/>
                  </a:lnTo>
                  <a:lnTo>
                    <a:pt x="33" y="65"/>
                  </a:lnTo>
                  <a:lnTo>
                    <a:pt x="24" y="65"/>
                  </a:lnTo>
                  <a:lnTo>
                    <a:pt x="16" y="62"/>
                  </a:lnTo>
                  <a:lnTo>
                    <a:pt x="12" y="58"/>
                  </a:lnTo>
                  <a:lnTo>
                    <a:pt x="7" y="55"/>
                  </a:lnTo>
                  <a:lnTo>
                    <a:pt x="5" y="51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2"/>
                  </a:lnTo>
                  <a:close/>
                  <a:moveTo>
                    <a:pt x="16" y="34"/>
                  </a:moveTo>
                  <a:lnTo>
                    <a:pt x="17" y="39"/>
                  </a:lnTo>
                  <a:lnTo>
                    <a:pt x="19" y="44"/>
                  </a:lnTo>
                  <a:lnTo>
                    <a:pt x="21" y="48"/>
                  </a:lnTo>
                  <a:lnTo>
                    <a:pt x="24" y="51"/>
                  </a:lnTo>
                  <a:lnTo>
                    <a:pt x="28" y="53"/>
                  </a:lnTo>
                  <a:lnTo>
                    <a:pt x="33" y="53"/>
                  </a:lnTo>
                  <a:lnTo>
                    <a:pt x="37" y="53"/>
                  </a:lnTo>
                  <a:lnTo>
                    <a:pt x="40" y="51"/>
                  </a:lnTo>
                  <a:lnTo>
                    <a:pt x="44" y="48"/>
                  </a:lnTo>
                  <a:lnTo>
                    <a:pt x="47" y="44"/>
                  </a:lnTo>
                  <a:lnTo>
                    <a:pt x="49" y="39"/>
                  </a:lnTo>
                  <a:lnTo>
                    <a:pt x="49" y="34"/>
                  </a:lnTo>
                  <a:lnTo>
                    <a:pt x="49" y="27"/>
                  </a:lnTo>
                  <a:lnTo>
                    <a:pt x="47" y="23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4" y="16"/>
                  </a:lnTo>
                  <a:lnTo>
                    <a:pt x="21" y="18"/>
                  </a:lnTo>
                  <a:lnTo>
                    <a:pt x="19" y="23"/>
                  </a:lnTo>
                  <a:lnTo>
                    <a:pt x="17" y="29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4D4CCC20-1945-4476-A1A7-D049C8728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3881438"/>
              <a:ext cx="111125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0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0 w 58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65"/>
                <a:gd name="T98" fmla="*/ 58 w 58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65">
                  <a:moveTo>
                    <a:pt x="0" y="46"/>
                  </a:moveTo>
                  <a:lnTo>
                    <a:pt x="16" y="44"/>
                  </a:lnTo>
                  <a:lnTo>
                    <a:pt x="17" y="48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0" y="53"/>
                  </a:lnTo>
                  <a:lnTo>
                    <a:pt x="35" y="53"/>
                  </a:lnTo>
                  <a:lnTo>
                    <a:pt x="38" y="51"/>
                  </a:lnTo>
                  <a:lnTo>
                    <a:pt x="40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5" y="43"/>
                  </a:lnTo>
                  <a:lnTo>
                    <a:pt x="23" y="39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9"/>
                  </a:lnTo>
                  <a:lnTo>
                    <a:pt x="52" y="13"/>
                  </a:lnTo>
                  <a:lnTo>
                    <a:pt x="56" y="18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5" y="16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9" y="22"/>
                  </a:lnTo>
                  <a:lnTo>
                    <a:pt x="23" y="23"/>
                  </a:lnTo>
                  <a:lnTo>
                    <a:pt x="26" y="25"/>
                  </a:lnTo>
                  <a:lnTo>
                    <a:pt x="35" y="27"/>
                  </a:lnTo>
                  <a:lnTo>
                    <a:pt x="42" y="29"/>
                  </a:lnTo>
                  <a:lnTo>
                    <a:pt x="49" y="30"/>
                  </a:lnTo>
                  <a:lnTo>
                    <a:pt x="52" y="34"/>
                  </a:lnTo>
                  <a:lnTo>
                    <a:pt x="56" y="37"/>
                  </a:lnTo>
                  <a:lnTo>
                    <a:pt x="58" y="41"/>
                  </a:lnTo>
                  <a:lnTo>
                    <a:pt x="58" y="46"/>
                  </a:lnTo>
                  <a:lnTo>
                    <a:pt x="56" y="51"/>
                  </a:lnTo>
                  <a:lnTo>
                    <a:pt x="54" y="55"/>
                  </a:lnTo>
                  <a:lnTo>
                    <a:pt x="51" y="60"/>
                  </a:lnTo>
                  <a:lnTo>
                    <a:pt x="45" y="64"/>
                  </a:lnTo>
                  <a:lnTo>
                    <a:pt x="38" y="65"/>
                  </a:lnTo>
                  <a:lnTo>
                    <a:pt x="30" y="65"/>
                  </a:lnTo>
                  <a:lnTo>
                    <a:pt x="21" y="65"/>
                  </a:lnTo>
                  <a:lnTo>
                    <a:pt x="14" y="64"/>
                  </a:lnTo>
                  <a:lnTo>
                    <a:pt x="9" y="60"/>
                  </a:lnTo>
                  <a:lnTo>
                    <a:pt x="5" y="57"/>
                  </a:lnTo>
                  <a:lnTo>
                    <a:pt x="2" y="5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FDB9601D-2932-4BB4-8EB8-8599C494A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925" y="3881438"/>
              <a:ext cx="109538" cy="123825"/>
            </a:xfrm>
            <a:custGeom>
              <a:avLst/>
              <a:gdLst>
                <a:gd name="T0" fmla="*/ 2147483647 w 57"/>
                <a:gd name="T1" fmla="*/ 2147483647 h 65"/>
                <a:gd name="T2" fmla="*/ 2147483647 w 57"/>
                <a:gd name="T3" fmla="*/ 2147483647 h 65"/>
                <a:gd name="T4" fmla="*/ 2147483647 w 57"/>
                <a:gd name="T5" fmla="*/ 2147483647 h 65"/>
                <a:gd name="T6" fmla="*/ 2147483647 w 57"/>
                <a:gd name="T7" fmla="*/ 2147483647 h 65"/>
                <a:gd name="T8" fmla="*/ 2147483647 w 57"/>
                <a:gd name="T9" fmla="*/ 2147483647 h 65"/>
                <a:gd name="T10" fmla="*/ 2147483647 w 57"/>
                <a:gd name="T11" fmla="*/ 2147483647 h 65"/>
                <a:gd name="T12" fmla="*/ 2147483647 w 57"/>
                <a:gd name="T13" fmla="*/ 2147483647 h 65"/>
                <a:gd name="T14" fmla="*/ 2147483647 w 57"/>
                <a:gd name="T15" fmla="*/ 2147483647 h 65"/>
                <a:gd name="T16" fmla="*/ 2147483647 w 57"/>
                <a:gd name="T17" fmla="*/ 2147483647 h 65"/>
                <a:gd name="T18" fmla="*/ 2147483647 w 57"/>
                <a:gd name="T19" fmla="*/ 2147483647 h 65"/>
                <a:gd name="T20" fmla="*/ 2147483647 w 57"/>
                <a:gd name="T21" fmla="*/ 2147483647 h 65"/>
                <a:gd name="T22" fmla="*/ 2147483647 w 57"/>
                <a:gd name="T23" fmla="*/ 2147483647 h 65"/>
                <a:gd name="T24" fmla="*/ 2147483647 w 57"/>
                <a:gd name="T25" fmla="*/ 2147483647 h 65"/>
                <a:gd name="T26" fmla="*/ 0 w 57"/>
                <a:gd name="T27" fmla="*/ 2147483647 h 65"/>
                <a:gd name="T28" fmla="*/ 0 w 57"/>
                <a:gd name="T29" fmla="*/ 2147483647 h 65"/>
                <a:gd name="T30" fmla="*/ 0 w 57"/>
                <a:gd name="T31" fmla="*/ 2147483647 h 65"/>
                <a:gd name="T32" fmla="*/ 2147483647 w 57"/>
                <a:gd name="T33" fmla="*/ 2147483647 h 65"/>
                <a:gd name="T34" fmla="*/ 2147483647 w 57"/>
                <a:gd name="T35" fmla="*/ 2147483647 h 65"/>
                <a:gd name="T36" fmla="*/ 2147483647 w 57"/>
                <a:gd name="T37" fmla="*/ 2147483647 h 65"/>
                <a:gd name="T38" fmla="*/ 2147483647 w 57"/>
                <a:gd name="T39" fmla="*/ 2147483647 h 65"/>
                <a:gd name="T40" fmla="*/ 2147483647 w 57"/>
                <a:gd name="T41" fmla="*/ 0 h 65"/>
                <a:gd name="T42" fmla="*/ 2147483647 w 57"/>
                <a:gd name="T43" fmla="*/ 2147483647 h 65"/>
                <a:gd name="T44" fmla="*/ 2147483647 w 57"/>
                <a:gd name="T45" fmla="*/ 2147483647 h 65"/>
                <a:gd name="T46" fmla="*/ 2147483647 w 57"/>
                <a:gd name="T47" fmla="*/ 2147483647 h 65"/>
                <a:gd name="T48" fmla="*/ 2147483647 w 57"/>
                <a:gd name="T49" fmla="*/ 2147483647 h 65"/>
                <a:gd name="T50" fmla="*/ 2147483647 w 57"/>
                <a:gd name="T51" fmla="*/ 2147483647 h 65"/>
                <a:gd name="T52" fmla="*/ 2147483647 w 57"/>
                <a:gd name="T53" fmla="*/ 2147483647 h 65"/>
                <a:gd name="T54" fmla="*/ 2147483647 w 57"/>
                <a:gd name="T55" fmla="*/ 2147483647 h 65"/>
                <a:gd name="T56" fmla="*/ 2147483647 w 57"/>
                <a:gd name="T57" fmla="*/ 2147483647 h 65"/>
                <a:gd name="T58" fmla="*/ 2147483647 w 57"/>
                <a:gd name="T59" fmla="*/ 2147483647 h 65"/>
                <a:gd name="T60" fmla="*/ 2147483647 w 57"/>
                <a:gd name="T61" fmla="*/ 2147483647 h 65"/>
                <a:gd name="T62" fmla="*/ 2147483647 w 57"/>
                <a:gd name="T63" fmla="*/ 2147483647 h 65"/>
                <a:gd name="T64" fmla="*/ 2147483647 w 57"/>
                <a:gd name="T65" fmla="*/ 2147483647 h 65"/>
                <a:gd name="T66" fmla="*/ 2147483647 w 57"/>
                <a:gd name="T67" fmla="*/ 2147483647 h 65"/>
                <a:gd name="T68" fmla="*/ 2147483647 w 57"/>
                <a:gd name="T69" fmla="*/ 2147483647 h 65"/>
                <a:gd name="T70" fmla="*/ 2147483647 w 57"/>
                <a:gd name="T71" fmla="*/ 2147483647 h 65"/>
                <a:gd name="T72" fmla="*/ 2147483647 w 57"/>
                <a:gd name="T73" fmla="*/ 2147483647 h 65"/>
                <a:gd name="T74" fmla="*/ 2147483647 w 57"/>
                <a:gd name="T75" fmla="*/ 2147483647 h 65"/>
                <a:gd name="T76" fmla="*/ 2147483647 w 57"/>
                <a:gd name="T77" fmla="*/ 2147483647 h 65"/>
                <a:gd name="T78" fmla="*/ 2147483647 w 57"/>
                <a:gd name="T79" fmla="*/ 2147483647 h 65"/>
                <a:gd name="T80" fmla="*/ 2147483647 w 57"/>
                <a:gd name="T81" fmla="*/ 2147483647 h 65"/>
                <a:gd name="T82" fmla="*/ 2147483647 w 57"/>
                <a:gd name="T83" fmla="*/ 2147483647 h 65"/>
                <a:gd name="T84" fmla="*/ 2147483647 w 57"/>
                <a:gd name="T85" fmla="*/ 2147483647 h 65"/>
                <a:gd name="T86" fmla="*/ 2147483647 w 57"/>
                <a:gd name="T87" fmla="*/ 2147483647 h 65"/>
                <a:gd name="T88" fmla="*/ 2147483647 w 57"/>
                <a:gd name="T89" fmla="*/ 2147483647 h 65"/>
                <a:gd name="T90" fmla="*/ 2147483647 w 57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65"/>
                <a:gd name="T140" fmla="*/ 57 w 57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65">
                  <a:moveTo>
                    <a:pt x="40" y="44"/>
                  </a:moveTo>
                  <a:lnTo>
                    <a:pt x="56" y="48"/>
                  </a:lnTo>
                  <a:lnTo>
                    <a:pt x="54" y="53"/>
                  </a:lnTo>
                  <a:lnTo>
                    <a:pt x="50" y="58"/>
                  </a:lnTo>
                  <a:lnTo>
                    <a:pt x="47" y="62"/>
                  </a:lnTo>
                  <a:lnTo>
                    <a:pt x="42" y="64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22" y="65"/>
                  </a:lnTo>
                  <a:lnTo>
                    <a:pt x="15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1" y="50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4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50" y="11"/>
                  </a:lnTo>
                  <a:lnTo>
                    <a:pt x="56" y="22"/>
                  </a:lnTo>
                  <a:lnTo>
                    <a:pt x="57" y="39"/>
                  </a:lnTo>
                  <a:lnTo>
                    <a:pt x="15" y="39"/>
                  </a:lnTo>
                  <a:lnTo>
                    <a:pt x="17" y="44"/>
                  </a:lnTo>
                  <a:lnTo>
                    <a:pt x="19" y="50"/>
                  </a:lnTo>
                  <a:lnTo>
                    <a:pt x="24" y="53"/>
                  </a:lnTo>
                  <a:lnTo>
                    <a:pt x="29" y="53"/>
                  </a:lnTo>
                  <a:lnTo>
                    <a:pt x="33" y="53"/>
                  </a:lnTo>
                  <a:lnTo>
                    <a:pt x="36" y="51"/>
                  </a:lnTo>
                  <a:lnTo>
                    <a:pt x="38" y="50"/>
                  </a:lnTo>
                  <a:lnTo>
                    <a:pt x="40" y="44"/>
                  </a:lnTo>
                  <a:close/>
                  <a:moveTo>
                    <a:pt x="42" y="29"/>
                  </a:moveTo>
                  <a:lnTo>
                    <a:pt x="42" y="23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42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87">
              <a:extLst>
                <a:ext uri="{FF2B5EF4-FFF2-40B4-BE49-F238E27FC236}">
                  <a16:creationId xmlns:a16="http://schemas.microsoft.com/office/drawing/2014/main" id="{DF2A1C71-1980-49D8-B74B-341BF1CC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163" y="4043363"/>
              <a:ext cx="4333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45726253-9143-4DF2-80E9-6F20E1E4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8" y="4016375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89">
              <a:extLst>
                <a:ext uri="{FF2B5EF4-FFF2-40B4-BE49-F238E27FC236}">
                  <a16:creationId xmlns:a16="http://schemas.microsoft.com/office/drawing/2014/main" id="{BE0FF018-127A-4C9E-B0F6-71789F4AF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800" y="4030663"/>
              <a:ext cx="3937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17FD733E-5DC5-4F65-975F-030F983E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38" y="4003675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22D7A05F-2510-4A71-90F7-EEC8FEFE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3919538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6" y="3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17" y="17"/>
                  </a:lnTo>
                  <a:lnTo>
                    <a:pt x="5" y="37"/>
                  </a:lnTo>
                  <a:lnTo>
                    <a:pt x="0" y="61"/>
                  </a:lnTo>
                  <a:lnTo>
                    <a:pt x="5" y="84"/>
                  </a:lnTo>
                  <a:lnTo>
                    <a:pt x="17" y="103"/>
                  </a:lnTo>
                  <a:lnTo>
                    <a:pt x="38" y="117"/>
                  </a:lnTo>
                  <a:lnTo>
                    <a:pt x="61" y="122"/>
                  </a:lnTo>
                  <a:lnTo>
                    <a:pt x="86" y="117"/>
                  </a:lnTo>
                  <a:lnTo>
                    <a:pt x="105" y="103"/>
                  </a:lnTo>
                  <a:lnTo>
                    <a:pt x="117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Line 92">
              <a:extLst>
                <a:ext uri="{FF2B5EF4-FFF2-40B4-BE49-F238E27FC236}">
                  <a16:creationId xmlns:a16="http://schemas.microsoft.com/office/drawing/2014/main" id="{8DE5BDA6-0905-4E34-8E03-08AF63BB2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4030663"/>
              <a:ext cx="3937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9526C3DB-C8C1-450A-B470-2BC08360F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4003675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94DFEF62-58BD-4B77-94C4-07044E31D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3919538"/>
              <a:ext cx="231775" cy="231775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0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2147483647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2"/>
                <a:gd name="T53" fmla="*/ 122 w 122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2">
                  <a:moveTo>
                    <a:pt x="122" y="61"/>
                  </a:moveTo>
                  <a:lnTo>
                    <a:pt x="117" y="37"/>
                  </a:lnTo>
                  <a:lnTo>
                    <a:pt x="105" y="17"/>
                  </a:lnTo>
                  <a:lnTo>
                    <a:pt x="84" y="3"/>
                  </a:lnTo>
                  <a:lnTo>
                    <a:pt x="61" y="0"/>
                  </a:lnTo>
                  <a:lnTo>
                    <a:pt x="36" y="3"/>
                  </a:lnTo>
                  <a:lnTo>
                    <a:pt x="17" y="17"/>
                  </a:lnTo>
                  <a:lnTo>
                    <a:pt x="3" y="37"/>
                  </a:lnTo>
                  <a:lnTo>
                    <a:pt x="0" y="61"/>
                  </a:lnTo>
                  <a:lnTo>
                    <a:pt x="3" y="84"/>
                  </a:lnTo>
                  <a:lnTo>
                    <a:pt x="17" y="103"/>
                  </a:lnTo>
                  <a:lnTo>
                    <a:pt x="36" y="117"/>
                  </a:lnTo>
                  <a:lnTo>
                    <a:pt x="61" y="122"/>
                  </a:lnTo>
                  <a:lnTo>
                    <a:pt x="84" y="117"/>
                  </a:lnTo>
                  <a:lnTo>
                    <a:pt x="105" y="103"/>
                  </a:lnTo>
                  <a:lnTo>
                    <a:pt x="117" y="84"/>
                  </a:lnTo>
                  <a:lnTo>
                    <a:pt x="122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95">
              <a:extLst>
                <a:ext uri="{FF2B5EF4-FFF2-40B4-BE49-F238E27FC236}">
                  <a16:creationId xmlns:a16="http://schemas.microsoft.com/office/drawing/2014/main" id="{7816DC4C-97FE-400D-94B1-B37CBB073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363" y="4030663"/>
              <a:ext cx="41275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9C3534B-154C-40EF-96A4-5FABE254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0" y="4003675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C665B993-0114-490E-95DE-7140869D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4341813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1"/>
                  </a:moveTo>
                  <a:lnTo>
                    <a:pt x="117" y="37"/>
                  </a:lnTo>
                  <a:lnTo>
                    <a:pt x="103" y="18"/>
                  </a:lnTo>
                  <a:lnTo>
                    <a:pt x="84" y="5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8" y="18"/>
                  </a:lnTo>
                  <a:lnTo>
                    <a:pt x="4" y="37"/>
                  </a:lnTo>
                  <a:lnTo>
                    <a:pt x="0" y="61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4" y="118"/>
                  </a:lnTo>
                  <a:lnTo>
                    <a:pt x="103" y="105"/>
                  </a:lnTo>
                  <a:lnTo>
                    <a:pt x="117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3B5A46BE-1DAE-4403-BC83-B95D3787F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4341813"/>
              <a:ext cx="236537" cy="233362"/>
            </a:xfrm>
            <a:custGeom>
              <a:avLst/>
              <a:gdLst>
                <a:gd name="T0" fmla="*/ 2147483647 w 125"/>
                <a:gd name="T1" fmla="*/ 2147483647 h 123"/>
                <a:gd name="T2" fmla="*/ 2147483647 w 125"/>
                <a:gd name="T3" fmla="*/ 2147483647 h 123"/>
                <a:gd name="T4" fmla="*/ 2147483647 w 125"/>
                <a:gd name="T5" fmla="*/ 2147483647 h 123"/>
                <a:gd name="T6" fmla="*/ 2147483647 w 125"/>
                <a:gd name="T7" fmla="*/ 2147483647 h 123"/>
                <a:gd name="T8" fmla="*/ 2147483647 w 125"/>
                <a:gd name="T9" fmla="*/ 0 h 123"/>
                <a:gd name="T10" fmla="*/ 2147483647 w 125"/>
                <a:gd name="T11" fmla="*/ 2147483647 h 123"/>
                <a:gd name="T12" fmla="*/ 2147483647 w 125"/>
                <a:gd name="T13" fmla="*/ 2147483647 h 123"/>
                <a:gd name="T14" fmla="*/ 2147483647 w 125"/>
                <a:gd name="T15" fmla="*/ 2147483647 h 123"/>
                <a:gd name="T16" fmla="*/ 0 w 125"/>
                <a:gd name="T17" fmla="*/ 2147483647 h 123"/>
                <a:gd name="T18" fmla="*/ 2147483647 w 125"/>
                <a:gd name="T19" fmla="*/ 2147483647 h 123"/>
                <a:gd name="T20" fmla="*/ 2147483647 w 125"/>
                <a:gd name="T21" fmla="*/ 2147483647 h 123"/>
                <a:gd name="T22" fmla="*/ 2147483647 w 125"/>
                <a:gd name="T23" fmla="*/ 2147483647 h 123"/>
                <a:gd name="T24" fmla="*/ 2147483647 w 125"/>
                <a:gd name="T25" fmla="*/ 2147483647 h 123"/>
                <a:gd name="T26" fmla="*/ 2147483647 w 125"/>
                <a:gd name="T27" fmla="*/ 2147483647 h 123"/>
                <a:gd name="T28" fmla="*/ 2147483647 w 125"/>
                <a:gd name="T29" fmla="*/ 2147483647 h 123"/>
                <a:gd name="T30" fmla="*/ 2147483647 w 125"/>
                <a:gd name="T31" fmla="*/ 2147483647 h 123"/>
                <a:gd name="T32" fmla="*/ 2147483647 w 125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23"/>
                <a:gd name="T53" fmla="*/ 125 w 125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23">
                  <a:moveTo>
                    <a:pt x="125" y="61"/>
                  </a:moveTo>
                  <a:lnTo>
                    <a:pt x="119" y="37"/>
                  </a:lnTo>
                  <a:lnTo>
                    <a:pt x="105" y="18"/>
                  </a:lnTo>
                  <a:lnTo>
                    <a:pt x="86" y="5"/>
                  </a:lnTo>
                  <a:lnTo>
                    <a:pt x="63" y="0"/>
                  </a:lnTo>
                  <a:lnTo>
                    <a:pt x="39" y="5"/>
                  </a:lnTo>
                  <a:lnTo>
                    <a:pt x="20" y="18"/>
                  </a:lnTo>
                  <a:lnTo>
                    <a:pt x="6" y="37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20" y="105"/>
                  </a:lnTo>
                  <a:lnTo>
                    <a:pt x="39" y="118"/>
                  </a:lnTo>
                  <a:lnTo>
                    <a:pt x="63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5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99">
              <a:extLst>
                <a:ext uri="{FF2B5EF4-FFF2-40B4-BE49-F238E27FC236}">
                  <a16:creationId xmlns:a16="http://schemas.microsoft.com/office/drawing/2014/main" id="{8B91343F-5FFF-4FD5-9E26-A84AD0C98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213" y="4465638"/>
              <a:ext cx="4333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5A818AE0-F372-4294-AA1B-194EA3887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4438650"/>
              <a:ext cx="103187" cy="52388"/>
            </a:xfrm>
            <a:custGeom>
              <a:avLst/>
              <a:gdLst>
                <a:gd name="T0" fmla="*/ 0 w 54"/>
                <a:gd name="T1" fmla="*/ 0 h 28"/>
                <a:gd name="T2" fmla="*/ 2147483647 w 54"/>
                <a:gd name="T3" fmla="*/ 2147483647 h 28"/>
                <a:gd name="T4" fmla="*/ 0 w 54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4"/>
                <a:gd name="T10" fmla="*/ 0 h 28"/>
                <a:gd name="T11" fmla="*/ 54 w 54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8">
                  <a:moveTo>
                    <a:pt x="0" y="0"/>
                  </a:moveTo>
                  <a:lnTo>
                    <a:pt x="54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101">
              <a:extLst>
                <a:ext uri="{FF2B5EF4-FFF2-40B4-BE49-F238E27FC236}">
                  <a16:creationId xmlns:a16="http://schemas.microsoft.com/office/drawing/2014/main" id="{4C465DE5-6F23-4DFE-B743-DF399DD60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9850" y="4456113"/>
              <a:ext cx="39211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52C9ADED-8775-493A-8676-7FE176EF2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4429125"/>
              <a:ext cx="104775" cy="52388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60D0281A-E095-4B34-88E1-CAEAF84D15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1213" y="4310063"/>
              <a:ext cx="114300" cy="120650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2147483647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2147483647 h 64"/>
                <a:gd name="T26" fmla="*/ 2147483647 w 60"/>
                <a:gd name="T27" fmla="*/ 2147483647 h 64"/>
                <a:gd name="T28" fmla="*/ 0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0 h 64"/>
                <a:gd name="T40" fmla="*/ 2147483647 w 60"/>
                <a:gd name="T41" fmla="*/ 0 h 64"/>
                <a:gd name="T42" fmla="*/ 2147483647 w 60"/>
                <a:gd name="T43" fmla="*/ 0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2147483647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2147483647 w 60"/>
                <a:gd name="T63" fmla="*/ 2147483647 h 64"/>
                <a:gd name="T64" fmla="*/ 2147483647 w 60"/>
                <a:gd name="T65" fmla="*/ 2147483647 h 64"/>
                <a:gd name="T66" fmla="*/ 2147483647 w 60"/>
                <a:gd name="T67" fmla="*/ 2147483647 h 64"/>
                <a:gd name="T68" fmla="*/ 2147483647 w 60"/>
                <a:gd name="T69" fmla="*/ 2147483647 h 64"/>
                <a:gd name="T70" fmla="*/ 2147483647 w 60"/>
                <a:gd name="T71" fmla="*/ 2147483647 h 64"/>
                <a:gd name="T72" fmla="*/ 2147483647 w 60"/>
                <a:gd name="T73" fmla="*/ 2147483647 h 64"/>
                <a:gd name="T74" fmla="*/ 2147483647 w 60"/>
                <a:gd name="T75" fmla="*/ 2147483647 h 64"/>
                <a:gd name="T76" fmla="*/ 2147483647 w 60"/>
                <a:gd name="T77" fmla="*/ 2147483647 h 64"/>
                <a:gd name="T78" fmla="*/ 2147483647 w 60"/>
                <a:gd name="T79" fmla="*/ 2147483647 h 64"/>
                <a:gd name="T80" fmla="*/ 2147483647 w 60"/>
                <a:gd name="T81" fmla="*/ 2147483647 h 64"/>
                <a:gd name="T82" fmla="*/ 2147483647 w 60"/>
                <a:gd name="T83" fmla="*/ 2147483647 h 64"/>
                <a:gd name="T84" fmla="*/ 2147483647 w 60"/>
                <a:gd name="T85" fmla="*/ 2147483647 h 64"/>
                <a:gd name="T86" fmla="*/ 2147483647 w 60"/>
                <a:gd name="T87" fmla="*/ 2147483647 h 64"/>
                <a:gd name="T88" fmla="*/ 2147483647 w 60"/>
                <a:gd name="T89" fmla="*/ 2147483647 h 64"/>
                <a:gd name="T90" fmla="*/ 2147483647 w 60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4"/>
                <a:gd name="T140" fmla="*/ 60 w 60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4">
                  <a:moveTo>
                    <a:pt x="42" y="43"/>
                  </a:moveTo>
                  <a:lnTo>
                    <a:pt x="58" y="45"/>
                  </a:lnTo>
                  <a:lnTo>
                    <a:pt x="54" y="50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4"/>
                  </a:lnTo>
                  <a:lnTo>
                    <a:pt x="30" y="64"/>
                  </a:lnTo>
                  <a:lnTo>
                    <a:pt x="23" y="63"/>
                  </a:lnTo>
                  <a:lnTo>
                    <a:pt x="16" y="61"/>
                  </a:lnTo>
                  <a:lnTo>
                    <a:pt x="11" y="57"/>
                  </a:lnTo>
                  <a:lnTo>
                    <a:pt x="7" y="54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4" y="15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8" y="21"/>
                  </a:lnTo>
                  <a:lnTo>
                    <a:pt x="60" y="36"/>
                  </a:lnTo>
                  <a:lnTo>
                    <a:pt x="16" y="36"/>
                  </a:lnTo>
                  <a:lnTo>
                    <a:pt x="18" y="43"/>
                  </a:lnTo>
                  <a:lnTo>
                    <a:pt x="21" y="49"/>
                  </a:lnTo>
                  <a:lnTo>
                    <a:pt x="25" y="50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40" y="47"/>
                  </a:lnTo>
                  <a:lnTo>
                    <a:pt x="42" y="43"/>
                  </a:lnTo>
                  <a:close/>
                  <a:moveTo>
                    <a:pt x="42" y="28"/>
                  </a:moveTo>
                  <a:lnTo>
                    <a:pt x="42" y="22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5" y="14"/>
                  </a:lnTo>
                  <a:lnTo>
                    <a:pt x="21" y="15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59F2BF5A-2F48-4CFF-A495-C5EB27304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4788" y="4310063"/>
              <a:ext cx="107950" cy="120650"/>
            </a:xfrm>
            <a:custGeom>
              <a:avLst/>
              <a:gdLst>
                <a:gd name="T0" fmla="*/ 2147483647 w 57"/>
                <a:gd name="T1" fmla="*/ 2147483647 h 64"/>
                <a:gd name="T2" fmla="*/ 2147483647 w 57"/>
                <a:gd name="T3" fmla="*/ 2147483647 h 64"/>
                <a:gd name="T4" fmla="*/ 2147483647 w 57"/>
                <a:gd name="T5" fmla="*/ 2147483647 h 64"/>
                <a:gd name="T6" fmla="*/ 2147483647 w 57"/>
                <a:gd name="T7" fmla="*/ 2147483647 h 64"/>
                <a:gd name="T8" fmla="*/ 2147483647 w 57"/>
                <a:gd name="T9" fmla="*/ 2147483647 h 64"/>
                <a:gd name="T10" fmla="*/ 2147483647 w 57"/>
                <a:gd name="T11" fmla="*/ 2147483647 h 64"/>
                <a:gd name="T12" fmla="*/ 2147483647 w 57"/>
                <a:gd name="T13" fmla="*/ 2147483647 h 64"/>
                <a:gd name="T14" fmla="*/ 2147483647 w 57"/>
                <a:gd name="T15" fmla="*/ 2147483647 h 64"/>
                <a:gd name="T16" fmla="*/ 2147483647 w 57"/>
                <a:gd name="T17" fmla="*/ 2147483647 h 64"/>
                <a:gd name="T18" fmla="*/ 2147483647 w 57"/>
                <a:gd name="T19" fmla="*/ 2147483647 h 64"/>
                <a:gd name="T20" fmla="*/ 2147483647 w 57"/>
                <a:gd name="T21" fmla="*/ 2147483647 h 64"/>
                <a:gd name="T22" fmla="*/ 2147483647 w 57"/>
                <a:gd name="T23" fmla="*/ 2147483647 h 64"/>
                <a:gd name="T24" fmla="*/ 2147483647 w 57"/>
                <a:gd name="T25" fmla="*/ 2147483647 h 64"/>
                <a:gd name="T26" fmla="*/ 0 w 57"/>
                <a:gd name="T27" fmla="*/ 2147483647 h 64"/>
                <a:gd name="T28" fmla="*/ 0 w 57"/>
                <a:gd name="T29" fmla="*/ 2147483647 h 64"/>
                <a:gd name="T30" fmla="*/ 0 w 57"/>
                <a:gd name="T31" fmla="*/ 2147483647 h 64"/>
                <a:gd name="T32" fmla="*/ 2147483647 w 57"/>
                <a:gd name="T33" fmla="*/ 2147483647 h 64"/>
                <a:gd name="T34" fmla="*/ 2147483647 w 57"/>
                <a:gd name="T35" fmla="*/ 2147483647 h 64"/>
                <a:gd name="T36" fmla="*/ 2147483647 w 57"/>
                <a:gd name="T37" fmla="*/ 2147483647 h 64"/>
                <a:gd name="T38" fmla="*/ 2147483647 w 57"/>
                <a:gd name="T39" fmla="*/ 0 h 64"/>
                <a:gd name="T40" fmla="*/ 2147483647 w 57"/>
                <a:gd name="T41" fmla="*/ 0 h 64"/>
                <a:gd name="T42" fmla="*/ 2147483647 w 57"/>
                <a:gd name="T43" fmla="*/ 0 h 64"/>
                <a:gd name="T44" fmla="*/ 2147483647 w 57"/>
                <a:gd name="T45" fmla="*/ 2147483647 h 64"/>
                <a:gd name="T46" fmla="*/ 2147483647 w 57"/>
                <a:gd name="T47" fmla="*/ 2147483647 h 64"/>
                <a:gd name="T48" fmla="*/ 2147483647 w 57"/>
                <a:gd name="T49" fmla="*/ 2147483647 h 64"/>
                <a:gd name="T50" fmla="*/ 2147483647 w 57"/>
                <a:gd name="T51" fmla="*/ 2147483647 h 64"/>
                <a:gd name="T52" fmla="*/ 2147483647 w 57"/>
                <a:gd name="T53" fmla="*/ 2147483647 h 64"/>
                <a:gd name="T54" fmla="*/ 2147483647 w 57"/>
                <a:gd name="T55" fmla="*/ 2147483647 h 64"/>
                <a:gd name="T56" fmla="*/ 2147483647 w 57"/>
                <a:gd name="T57" fmla="*/ 2147483647 h 64"/>
                <a:gd name="T58" fmla="*/ 2147483647 w 57"/>
                <a:gd name="T59" fmla="*/ 2147483647 h 64"/>
                <a:gd name="T60" fmla="*/ 2147483647 w 57"/>
                <a:gd name="T61" fmla="*/ 2147483647 h 64"/>
                <a:gd name="T62" fmla="*/ 2147483647 w 57"/>
                <a:gd name="T63" fmla="*/ 2147483647 h 64"/>
                <a:gd name="T64" fmla="*/ 2147483647 w 57"/>
                <a:gd name="T65" fmla="*/ 2147483647 h 64"/>
                <a:gd name="T66" fmla="*/ 2147483647 w 57"/>
                <a:gd name="T67" fmla="*/ 2147483647 h 64"/>
                <a:gd name="T68" fmla="*/ 2147483647 w 57"/>
                <a:gd name="T69" fmla="*/ 2147483647 h 64"/>
                <a:gd name="T70" fmla="*/ 2147483647 w 57"/>
                <a:gd name="T71" fmla="*/ 2147483647 h 64"/>
                <a:gd name="T72" fmla="*/ 2147483647 w 57"/>
                <a:gd name="T73" fmla="*/ 2147483647 h 64"/>
                <a:gd name="T74" fmla="*/ 2147483647 w 57"/>
                <a:gd name="T75" fmla="*/ 2147483647 h 64"/>
                <a:gd name="T76" fmla="*/ 2147483647 w 57"/>
                <a:gd name="T77" fmla="*/ 2147483647 h 64"/>
                <a:gd name="T78" fmla="*/ 2147483647 w 57"/>
                <a:gd name="T79" fmla="*/ 2147483647 h 64"/>
                <a:gd name="T80" fmla="*/ 2147483647 w 57"/>
                <a:gd name="T81" fmla="*/ 2147483647 h 64"/>
                <a:gd name="T82" fmla="*/ 2147483647 w 57"/>
                <a:gd name="T83" fmla="*/ 2147483647 h 64"/>
                <a:gd name="T84" fmla="*/ 2147483647 w 57"/>
                <a:gd name="T85" fmla="*/ 2147483647 h 64"/>
                <a:gd name="T86" fmla="*/ 2147483647 w 57"/>
                <a:gd name="T87" fmla="*/ 2147483647 h 64"/>
                <a:gd name="T88" fmla="*/ 2147483647 w 57"/>
                <a:gd name="T89" fmla="*/ 2147483647 h 64"/>
                <a:gd name="T90" fmla="*/ 2147483647 w 57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64"/>
                <a:gd name="T140" fmla="*/ 57 w 57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64">
                  <a:moveTo>
                    <a:pt x="40" y="43"/>
                  </a:moveTo>
                  <a:lnTo>
                    <a:pt x="56" y="45"/>
                  </a:lnTo>
                  <a:lnTo>
                    <a:pt x="54" y="50"/>
                  </a:lnTo>
                  <a:lnTo>
                    <a:pt x="50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6" y="64"/>
                  </a:lnTo>
                  <a:lnTo>
                    <a:pt x="29" y="64"/>
                  </a:lnTo>
                  <a:lnTo>
                    <a:pt x="21" y="63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50" y="8"/>
                  </a:lnTo>
                  <a:lnTo>
                    <a:pt x="56" y="21"/>
                  </a:lnTo>
                  <a:lnTo>
                    <a:pt x="57" y="36"/>
                  </a:lnTo>
                  <a:lnTo>
                    <a:pt x="15" y="36"/>
                  </a:lnTo>
                  <a:lnTo>
                    <a:pt x="15" y="43"/>
                  </a:lnTo>
                  <a:lnTo>
                    <a:pt x="19" y="49"/>
                  </a:lnTo>
                  <a:lnTo>
                    <a:pt x="24" y="50"/>
                  </a:lnTo>
                  <a:lnTo>
                    <a:pt x="29" y="52"/>
                  </a:lnTo>
                  <a:lnTo>
                    <a:pt x="33" y="50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40" y="43"/>
                  </a:lnTo>
                  <a:close/>
                  <a:moveTo>
                    <a:pt x="42" y="28"/>
                  </a:moveTo>
                  <a:lnTo>
                    <a:pt x="40" y="22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3" y="14"/>
                  </a:lnTo>
                  <a:lnTo>
                    <a:pt x="28" y="12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5" y="21"/>
                  </a:lnTo>
                  <a:lnTo>
                    <a:pt x="15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5753E14B-3CF2-4228-A814-8EA255562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0" y="4310063"/>
              <a:ext cx="115888" cy="165100"/>
            </a:xfrm>
            <a:custGeom>
              <a:avLst/>
              <a:gdLst>
                <a:gd name="T0" fmla="*/ 0 w 61"/>
                <a:gd name="T1" fmla="*/ 2147483647 h 87"/>
                <a:gd name="T2" fmla="*/ 2147483647 w 61"/>
                <a:gd name="T3" fmla="*/ 2147483647 h 87"/>
                <a:gd name="T4" fmla="*/ 2147483647 w 61"/>
                <a:gd name="T5" fmla="*/ 2147483647 h 87"/>
                <a:gd name="T6" fmla="*/ 2147483647 w 61"/>
                <a:gd name="T7" fmla="*/ 2147483647 h 87"/>
                <a:gd name="T8" fmla="*/ 2147483647 w 61"/>
                <a:gd name="T9" fmla="*/ 2147483647 h 87"/>
                <a:gd name="T10" fmla="*/ 2147483647 w 61"/>
                <a:gd name="T11" fmla="*/ 0 h 87"/>
                <a:gd name="T12" fmla="*/ 2147483647 w 61"/>
                <a:gd name="T13" fmla="*/ 0 h 87"/>
                <a:gd name="T14" fmla="*/ 2147483647 w 61"/>
                <a:gd name="T15" fmla="*/ 0 h 87"/>
                <a:gd name="T16" fmla="*/ 2147483647 w 61"/>
                <a:gd name="T17" fmla="*/ 2147483647 h 87"/>
                <a:gd name="T18" fmla="*/ 2147483647 w 61"/>
                <a:gd name="T19" fmla="*/ 2147483647 h 87"/>
                <a:gd name="T20" fmla="*/ 2147483647 w 61"/>
                <a:gd name="T21" fmla="*/ 2147483647 h 87"/>
                <a:gd name="T22" fmla="*/ 2147483647 w 61"/>
                <a:gd name="T23" fmla="*/ 2147483647 h 87"/>
                <a:gd name="T24" fmla="*/ 2147483647 w 61"/>
                <a:gd name="T25" fmla="*/ 2147483647 h 87"/>
                <a:gd name="T26" fmla="*/ 2147483647 w 61"/>
                <a:gd name="T27" fmla="*/ 2147483647 h 87"/>
                <a:gd name="T28" fmla="*/ 2147483647 w 61"/>
                <a:gd name="T29" fmla="*/ 2147483647 h 87"/>
                <a:gd name="T30" fmla="*/ 2147483647 w 61"/>
                <a:gd name="T31" fmla="*/ 2147483647 h 87"/>
                <a:gd name="T32" fmla="*/ 2147483647 w 61"/>
                <a:gd name="T33" fmla="*/ 2147483647 h 87"/>
                <a:gd name="T34" fmla="*/ 2147483647 w 61"/>
                <a:gd name="T35" fmla="*/ 2147483647 h 87"/>
                <a:gd name="T36" fmla="*/ 2147483647 w 61"/>
                <a:gd name="T37" fmla="*/ 2147483647 h 87"/>
                <a:gd name="T38" fmla="*/ 2147483647 w 61"/>
                <a:gd name="T39" fmla="*/ 2147483647 h 87"/>
                <a:gd name="T40" fmla="*/ 2147483647 w 61"/>
                <a:gd name="T41" fmla="*/ 2147483647 h 87"/>
                <a:gd name="T42" fmla="*/ 2147483647 w 61"/>
                <a:gd name="T43" fmla="*/ 2147483647 h 87"/>
                <a:gd name="T44" fmla="*/ 2147483647 w 61"/>
                <a:gd name="T45" fmla="*/ 2147483647 h 87"/>
                <a:gd name="T46" fmla="*/ 2147483647 w 61"/>
                <a:gd name="T47" fmla="*/ 2147483647 h 87"/>
                <a:gd name="T48" fmla="*/ 0 w 61"/>
                <a:gd name="T49" fmla="*/ 2147483647 h 87"/>
                <a:gd name="T50" fmla="*/ 0 w 61"/>
                <a:gd name="T51" fmla="*/ 2147483647 h 87"/>
                <a:gd name="T52" fmla="*/ 2147483647 w 61"/>
                <a:gd name="T53" fmla="*/ 2147483647 h 87"/>
                <a:gd name="T54" fmla="*/ 2147483647 w 61"/>
                <a:gd name="T55" fmla="*/ 2147483647 h 87"/>
                <a:gd name="T56" fmla="*/ 2147483647 w 61"/>
                <a:gd name="T57" fmla="*/ 2147483647 h 87"/>
                <a:gd name="T58" fmla="*/ 2147483647 w 61"/>
                <a:gd name="T59" fmla="*/ 2147483647 h 87"/>
                <a:gd name="T60" fmla="*/ 2147483647 w 61"/>
                <a:gd name="T61" fmla="*/ 2147483647 h 87"/>
                <a:gd name="T62" fmla="*/ 2147483647 w 61"/>
                <a:gd name="T63" fmla="*/ 2147483647 h 87"/>
                <a:gd name="T64" fmla="*/ 2147483647 w 61"/>
                <a:gd name="T65" fmla="*/ 2147483647 h 87"/>
                <a:gd name="T66" fmla="*/ 2147483647 w 61"/>
                <a:gd name="T67" fmla="*/ 2147483647 h 87"/>
                <a:gd name="T68" fmla="*/ 2147483647 w 61"/>
                <a:gd name="T69" fmla="*/ 2147483647 h 87"/>
                <a:gd name="T70" fmla="*/ 2147483647 w 61"/>
                <a:gd name="T71" fmla="*/ 2147483647 h 87"/>
                <a:gd name="T72" fmla="*/ 2147483647 w 61"/>
                <a:gd name="T73" fmla="*/ 2147483647 h 87"/>
                <a:gd name="T74" fmla="*/ 2147483647 w 61"/>
                <a:gd name="T75" fmla="*/ 2147483647 h 87"/>
                <a:gd name="T76" fmla="*/ 2147483647 w 61"/>
                <a:gd name="T77" fmla="*/ 2147483647 h 87"/>
                <a:gd name="T78" fmla="*/ 2147483647 w 61"/>
                <a:gd name="T79" fmla="*/ 2147483647 h 87"/>
                <a:gd name="T80" fmla="*/ 2147483647 w 61"/>
                <a:gd name="T81" fmla="*/ 2147483647 h 87"/>
                <a:gd name="T82" fmla="*/ 2147483647 w 61"/>
                <a:gd name="T83" fmla="*/ 2147483647 h 87"/>
                <a:gd name="T84" fmla="*/ 2147483647 w 61"/>
                <a:gd name="T85" fmla="*/ 2147483647 h 87"/>
                <a:gd name="T86" fmla="*/ 2147483647 w 61"/>
                <a:gd name="T87" fmla="*/ 2147483647 h 87"/>
                <a:gd name="T88" fmla="*/ 2147483647 w 61"/>
                <a:gd name="T89" fmla="*/ 2147483647 h 87"/>
                <a:gd name="T90" fmla="*/ 2147483647 w 61"/>
                <a:gd name="T91" fmla="*/ 2147483647 h 87"/>
                <a:gd name="T92" fmla="*/ 2147483647 w 61"/>
                <a:gd name="T93" fmla="*/ 2147483647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87"/>
                <a:gd name="T143" fmla="*/ 61 w 61"/>
                <a:gd name="T144" fmla="*/ 87 h 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87">
                  <a:moveTo>
                    <a:pt x="0" y="1"/>
                  </a:moveTo>
                  <a:lnTo>
                    <a:pt x="18" y="1"/>
                  </a:lnTo>
                  <a:lnTo>
                    <a:pt x="18" y="10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1" y="22"/>
                  </a:lnTo>
                  <a:lnTo>
                    <a:pt x="61" y="31"/>
                  </a:lnTo>
                  <a:lnTo>
                    <a:pt x="61" y="42"/>
                  </a:lnTo>
                  <a:lnTo>
                    <a:pt x="58" y="49"/>
                  </a:lnTo>
                  <a:lnTo>
                    <a:pt x="54" y="56"/>
                  </a:lnTo>
                  <a:lnTo>
                    <a:pt x="49" y="61"/>
                  </a:lnTo>
                  <a:lnTo>
                    <a:pt x="42" y="63"/>
                  </a:lnTo>
                  <a:lnTo>
                    <a:pt x="35" y="64"/>
                  </a:lnTo>
                  <a:lnTo>
                    <a:pt x="30" y="64"/>
                  </a:lnTo>
                  <a:lnTo>
                    <a:pt x="26" y="63"/>
                  </a:lnTo>
                  <a:lnTo>
                    <a:pt x="21" y="59"/>
                  </a:lnTo>
                  <a:lnTo>
                    <a:pt x="18" y="56"/>
                  </a:lnTo>
                  <a:lnTo>
                    <a:pt x="18" y="87"/>
                  </a:lnTo>
                  <a:lnTo>
                    <a:pt x="0" y="87"/>
                  </a:lnTo>
                  <a:lnTo>
                    <a:pt x="0" y="1"/>
                  </a:lnTo>
                  <a:close/>
                  <a:moveTo>
                    <a:pt x="18" y="31"/>
                  </a:moveTo>
                  <a:lnTo>
                    <a:pt x="18" y="36"/>
                  </a:lnTo>
                  <a:lnTo>
                    <a:pt x="19" y="43"/>
                  </a:lnTo>
                  <a:lnTo>
                    <a:pt x="21" y="47"/>
                  </a:lnTo>
                  <a:lnTo>
                    <a:pt x="26" y="50"/>
                  </a:lnTo>
                  <a:lnTo>
                    <a:pt x="32" y="52"/>
                  </a:lnTo>
                  <a:lnTo>
                    <a:pt x="37" y="50"/>
                  </a:lnTo>
                  <a:lnTo>
                    <a:pt x="42" y="47"/>
                  </a:lnTo>
                  <a:lnTo>
                    <a:pt x="44" y="43"/>
                  </a:lnTo>
                  <a:lnTo>
                    <a:pt x="46" y="38"/>
                  </a:lnTo>
                  <a:lnTo>
                    <a:pt x="46" y="31"/>
                  </a:lnTo>
                  <a:lnTo>
                    <a:pt x="46" y="26"/>
                  </a:lnTo>
                  <a:lnTo>
                    <a:pt x="44" y="21"/>
                  </a:lnTo>
                  <a:lnTo>
                    <a:pt x="42" y="17"/>
                  </a:lnTo>
                  <a:lnTo>
                    <a:pt x="37" y="14"/>
                  </a:lnTo>
                  <a:lnTo>
                    <a:pt x="32" y="12"/>
                  </a:lnTo>
                  <a:lnTo>
                    <a:pt x="26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8" y="26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E4F91A72-E6D8-43E2-B6BB-5E00E789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4178300"/>
              <a:ext cx="774700" cy="287338"/>
            </a:xfrm>
            <a:custGeom>
              <a:avLst/>
              <a:gdLst>
                <a:gd name="T0" fmla="*/ 0 w 408"/>
                <a:gd name="T1" fmla="*/ 2147483647 h 151"/>
                <a:gd name="T2" fmla="*/ 2147483647 w 408"/>
                <a:gd name="T3" fmla="*/ 2147483647 h 151"/>
                <a:gd name="T4" fmla="*/ 2147483647 w 408"/>
                <a:gd name="T5" fmla="*/ 2147483647 h 151"/>
                <a:gd name="T6" fmla="*/ 2147483647 w 408"/>
                <a:gd name="T7" fmla="*/ 2147483647 h 151"/>
                <a:gd name="T8" fmla="*/ 2147483647 w 408"/>
                <a:gd name="T9" fmla="*/ 2147483647 h 151"/>
                <a:gd name="T10" fmla="*/ 2147483647 w 408"/>
                <a:gd name="T11" fmla="*/ 2147483647 h 151"/>
                <a:gd name="T12" fmla="*/ 2147483647 w 408"/>
                <a:gd name="T13" fmla="*/ 2147483647 h 151"/>
                <a:gd name="T14" fmla="*/ 2147483647 w 408"/>
                <a:gd name="T15" fmla="*/ 2147483647 h 151"/>
                <a:gd name="T16" fmla="*/ 2147483647 w 408"/>
                <a:gd name="T17" fmla="*/ 2147483647 h 151"/>
                <a:gd name="T18" fmla="*/ 2147483647 w 408"/>
                <a:gd name="T19" fmla="*/ 2147483647 h 151"/>
                <a:gd name="T20" fmla="*/ 2147483647 w 408"/>
                <a:gd name="T21" fmla="*/ 2147483647 h 151"/>
                <a:gd name="T22" fmla="*/ 2147483647 w 408"/>
                <a:gd name="T23" fmla="*/ 2147483647 h 151"/>
                <a:gd name="T24" fmla="*/ 2147483647 w 408"/>
                <a:gd name="T25" fmla="*/ 2147483647 h 151"/>
                <a:gd name="T26" fmla="*/ 2147483647 w 408"/>
                <a:gd name="T27" fmla="*/ 2147483647 h 151"/>
                <a:gd name="T28" fmla="*/ 2147483647 w 408"/>
                <a:gd name="T29" fmla="*/ 2147483647 h 151"/>
                <a:gd name="T30" fmla="*/ 2147483647 w 408"/>
                <a:gd name="T31" fmla="*/ 2147483647 h 151"/>
                <a:gd name="T32" fmla="*/ 2147483647 w 408"/>
                <a:gd name="T33" fmla="*/ 2147483647 h 151"/>
                <a:gd name="T34" fmla="*/ 2147483647 w 408"/>
                <a:gd name="T35" fmla="*/ 2147483647 h 151"/>
                <a:gd name="T36" fmla="*/ 2147483647 w 408"/>
                <a:gd name="T37" fmla="*/ 2147483647 h 151"/>
                <a:gd name="T38" fmla="*/ 2147483647 w 408"/>
                <a:gd name="T39" fmla="*/ 2147483647 h 151"/>
                <a:gd name="T40" fmla="*/ 2147483647 w 408"/>
                <a:gd name="T41" fmla="*/ 2147483647 h 151"/>
                <a:gd name="T42" fmla="*/ 2147483647 w 408"/>
                <a:gd name="T43" fmla="*/ 0 h 151"/>
                <a:gd name="T44" fmla="*/ 2147483647 w 408"/>
                <a:gd name="T45" fmla="*/ 0 h 151"/>
                <a:gd name="T46" fmla="*/ 2147483647 w 408"/>
                <a:gd name="T47" fmla="*/ 0 h 151"/>
                <a:gd name="T48" fmla="*/ 2147483647 w 408"/>
                <a:gd name="T49" fmla="*/ 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8"/>
                <a:gd name="T76" fmla="*/ 0 h 151"/>
                <a:gd name="T77" fmla="*/ 408 w 408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8" h="151">
                  <a:moveTo>
                    <a:pt x="0" y="151"/>
                  </a:moveTo>
                  <a:lnTo>
                    <a:pt x="2" y="151"/>
                  </a:lnTo>
                  <a:lnTo>
                    <a:pt x="3" y="151"/>
                  </a:lnTo>
                  <a:lnTo>
                    <a:pt x="10" y="149"/>
                  </a:lnTo>
                  <a:lnTo>
                    <a:pt x="26" y="149"/>
                  </a:lnTo>
                  <a:lnTo>
                    <a:pt x="49" y="146"/>
                  </a:lnTo>
                  <a:lnTo>
                    <a:pt x="84" y="142"/>
                  </a:lnTo>
                  <a:lnTo>
                    <a:pt x="126" y="139"/>
                  </a:lnTo>
                  <a:lnTo>
                    <a:pt x="171" y="130"/>
                  </a:lnTo>
                  <a:lnTo>
                    <a:pt x="219" y="121"/>
                  </a:lnTo>
                  <a:lnTo>
                    <a:pt x="262" y="107"/>
                  </a:lnTo>
                  <a:lnTo>
                    <a:pt x="299" y="91"/>
                  </a:lnTo>
                  <a:lnTo>
                    <a:pt x="331" y="72"/>
                  </a:lnTo>
                  <a:lnTo>
                    <a:pt x="355" y="53"/>
                  </a:lnTo>
                  <a:lnTo>
                    <a:pt x="375" y="35"/>
                  </a:lnTo>
                  <a:lnTo>
                    <a:pt x="389" y="21"/>
                  </a:lnTo>
                  <a:lnTo>
                    <a:pt x="394" y="14"/>
                  </a:lnTo>
                  <a:lnTo>
                    <a:pt x="399" y="11"/>
                  </a:lnTo>
                  <a:lnTo>
                    <a:pt x="403" y="6"/>
                  </a:lnTo>
                  <a:lnTo>
                    <a:pt x="404" y="4"/>
                  </a:lnTo>
                  <a:lnTo>
                    <a:pt x="406" y="2"/>
                  </a:lnTo>
                  <a:lnTo>
                    <a:pt x="40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059C8434-474B-4964-A638-3D8838CC4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0" y="4178300"/>
              <a:ext cx="93663" cy="96838"/>
            </a:xfrm>
            <a:custGeom>
              <a:avLst/>
              <a:gdLst>
                <a:gd name="T0" fmla="*/ 0 w 49"/>
                <a:gd name="T1" fmla="*/ 2147483647 h 51"/>
                <a:gd name="T2" fmla="*/ 2147483647 w 49"/>
                <a:gd name="T3" fmla="*/ 0 h 51"/>
                <a:gd name="T4" fmla="*/ 2147483647 w 49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49"/>
                <a:gd name="T10" fmla="*/ 0 h 51"/>
                <a:gd name="T11" fmla="*/ 49 w 49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51">
                  <a:moveTo>
                    <a:pt x="0" y="32"/>
                  </a:moveTo>
                  <a:lnTo>
                    <a:pt x="49" y="0"/>
                  </a:lnTo>
                  <a:lnTo>
                    <a:pt x="21" y="5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57307173-3D2E-444D-B5E5-D39B2E628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4713288"/>
              <a:ext cx="233362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1B30A681-F464-4B66-A695-D3BD37837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5" y="4713288"/>
              <a:ext cx="233363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110">
              <a:extLst>
                <a:ext uri="{FF2B5EF4-FFF2-40B4-BE49-F238E27FC236}">
                  <a16:creationId xmlns:a16="http://schemas.microsoft.com/office/drawing/2014/main" id="{5624E950-2126-4E47-8C56-C371E6DEC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4837113"/>
              <a:ext cx="43656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AC37303F-1C1B-43BB-A12B-E1255266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25" y="4810125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12">
              <a:extLst>
                <a:ext uri="{FF2B5EF4-FFF2-40B4-BE49-F238E27FC236}">
                  <a16:creationId xmlns:a16="http://schemas.microsoft.com/office/drawing/2014/main" id="{03389682-7386-415F-A181-A411A85DB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4824413"/>
              <a:ext cx="3937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52CE497E-C072-41FC-9BD9-666001165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275" y="4797425"/>
              <a:ext cx="106363" cy="52388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21BE879A-8163-4BB8-BB0B-04FC5078F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6888" y="4678363"/>
              <a:ext cx="120650" cy="122237"/>
            </a:xfrm>
            <a:custGeom>
              <a:avLst/>
              <a:gdLst>
                <a:gd name="T0" fmla="*/ 0 w 64"/>
                <a:gd name="T1" fmla="*/ 2147483647 h 65"/>
                <a:gd name="T2" fmla="*/ 2147483647 w 64"/>
                <a:gd name="T3" fmla="*/ 2147483647 h 65"/>
                <a:gd name="T4" fmla="*/ 2147483647 w 64"/>
                <a:gd name="T5" fmla="*/ 2147483647 h 65"/>
                <a:gd name="T6" fmla="*/ 2147483647 w 64"/>
                <a:gd name="T7" fmla="*/ 2147483647 h 65"/>
                <a:gd name="T8" fmla="*/ 2147483647 w 64"/>
                <a:gd name="T9" fmla="*/ 2147483647 h 65"/>
                <a:gd name="T10" fmla="*/ 2147483647 w 64"/>
                <a:gd name="T11" fmla="*/ 2147483647 h 65"/>
                <a:gd name="T12" fmla="*/ 2147483647 w 64"/>
                <a:gd name="T13" fmla="*/ 0 h 65"/>
                <a:gd name="T14" fmla="*/ 2147483647 w 64"/>
                <a:gd name="T15" fmla="*/ 2147483647 h 65"/>
                <a:gd name="T16" fmla="*/ 2147483647 w 64"/>
                <a:gd name="T17" fmla="*/ 2147483647 h 65"/>
                <a:gd name="T18" fmla="*/ 2147483647 w 64"/>
                <a:gd name="T19" fmla="*/ 2147483647 h 65"/>
                <a:gd name="T20" fmla="*/ 2147483647 w 64"/>
                <a:gd name="T21" fmla="*/ 2147483647 h 65"/>
                <a:gd name="T22" fmla="*/ 2147483647 w 64"/>
                <a:gd name="T23" fmla="*/ 2147483647 h 65"/>
                <a:gd name="T24" fmla="*/ 2147483647 w 64"/>
                <a:gd name="T25" fmla="*/ 2147483647 h 65"/>
                <a:gd name="T26" fmla="*/ 2147483647 w 64"/>
                <a:gd name="T27" fmla="*/ 2147483647 h 65"/>
                <a:gd name="T28" fmla="*/ 2147483647 w 64"/>
                <a:gd name="T29" fmla="*/ 2147483647 h 65"/>
                <a:gd name="T30" fmla="*/ 2147483647 w 64"/>
                <a:gd name="T31" fmla="*/ 2147483647 h 65"/>
                <a:gd name="T32" fmla="*/ 2147483647 w 64"/>
                <a:gd name="T33" fmla="*/ 2147483647 h 65"/>
                <a:gd name="T34" fmla="*/ 2147483647 w 64"/>
                <a:gd name="T35" fmla="*/ 2147483647 h 65"/>
                <a:gd name="T36" fmla="*/ 2147483647 w 64"/>
                <a:gd name="T37" fmla="*/ 2147483647 h 65"/>
                <a:gd name="T38" fmla="*/ 2147483647 w 64"/>
                <a:gd name="T39" fmla="*/ 2147483647 h 65"/>
                <a:gd name="T40" fmla="*/ 2147483647 w 64"/>
                <a:gd name="T41" fmla="*/ 2147483647 h 65"/>
                <a:gd name="T42" fmla="*/ 2147483647 w 64"/>
                <a:gd name="T43" fmla="*/ 2147483647 h 65"/>
                <a:gd name="T44" fmla="*/ 2147483647 w 64"/>
                <a:gd name="T45" fmla="*/ 2147483647 h 65"/>
                <a:gd name="T46" fmla="*/ 2147483647 w 64"/>
                <a:gd name="T47" fmla="*/ 2147483647 h 65"/>
                <a:gd name="T48" fmla="*/ 2147483647 w 64"/>
                <a:gd name="T49" fmla="*/ 2147483647 h 65"/>
                <a:gd name="T50" fmla="*/ 2147483647 w 64"/>
                <a:gd name="T51" fmla="*/ 2147483647 h 65"/>
                <a:gd name="T52" fmla="*/ 0 w 64"/>
                <a:gd name="T53" fmla="*/ 2147483647 h 65"/>
                <a:gd name="T54" fmla="*/ 2147483647 w 64"/>
                <a:gd name="T55" fmla="*/ 2147483647 h 65"/>
                <a:gd name="T56" fmla="*/ 2147483647 w 64"/>
                <a:gd name="T57" fmla="*/ 2147483647 h 65"/>
                <a:gd name="T58" fmla="*/ 2147483647 w 64"/>
                <a:gd name="T59" fmla="*/ 2147483647 h 65"/>
                <a:gd name="T60" fmla="*/ 2147483647 w 64"/>
                <a:gd name="T61" fmla="*/ 2147483647 h 65"/>
                <a:gd name="T62" fmla="*/ 2147483647 w 64"/>
                <a:gd name="T63" fmla="*/ 2147483647 h 65"/>
                <a:gd name="T64" fmla="*/ 2147483647 w 64"/>
                <a:gd name="T65" fmla="*/ 2147483647 h 65"/>
                <a:gd name="T66" fmla="*/ 2147483647 w 64"/>
                <a:gd name="T67" fmla="*/ 2147483647 h 65"/>
                <a:gd name="T68" fmla="*/ 2147483647 w 64"/>
                <a:gd name="T69" fmla="*/ 2147483647 h 65"/>
                <a:gd name="T70" fmla="*/ 2147483647 w 64"/>
                <a:gd name="T71" fmla="*/ 2147483647 h 65"/>
                <a:gd name="T72" fmla="*/ 2147483647 w 64"/>
                <a:gd name="T73" fmla="*/ 2147483647 h 65"/>
                <a:gd name="T74" fmla="*/ 2147483647 w 64"/>
                <a:gd name="T75" fmla="*/ 2147483647 h 65"/>
                <a:gd name="T76" fmla="*/ 2147483647 w 64"/>
                <a:gd name="T77" fmla="*/ 2147483647 h 65"/>
                <a:gd name="T78" fmla="*/ 2147483647 w 64"/>
                <a:gd name="T79" fmla="*/ 2147483647 h 65"/>
                <a:gd name="T80" fmla="*/ 2147483647 w 64"/>
                <a:gd name="T81" fmla="*/ 2147483647 h 65"/>
                <a:gd name="T82" fmla="*/ 2147483647 w 64"/>
                <a:gd name="T83" fmla="*/ 2147483647 h 65"/>
                <a:gd name="T84" fmla="*/ 2147483647 w 64"/>
                <a:gd name="T85" fmla="*/ 2147483647 h 65"/>
                <a:gd name="T86" fmla="*/ 2147483647 w 64"/>
                <a:gd name="T87" fmla="*/ 2147483647 h 65"/>
                <a:gd name="T88" fmla="*/ 2147483647 w 64"/>
                <a:gd name="T89" fmla="*/ 2147483647 h 65"/>
                <a:gd name="T90" fmla="*/ 2147483647 w 64"/>
                <a:gd name="T91" fmla="*/ 2147483647 h 65"/>
                <a:gd name="T92" fmla="*/ 2147483647 w 64"/>
                <a:gd name="T93" fmla="*/ 2147483647 h 65"/>
                <a:gd name="T94" fmla="*/ 2147483647 w 64"/>
                <a:gd name="T95" fmla="*/ 2147483647 h 65"/>
                <a:gd name="T96" fmla="*/ 2147483647 w 64"/>
                <a:gd name="T97" fmla="*/ 2147483647 h 65"/>
                <a:gd name="T98" fmla="*/ 2147483647 w 64"/>
                <a:gd name="T99" fmla="*/ 2147483647 h 65"/>
                <a:gd name="T100" fmla="*/ 2147483647 w 64"/>
                <a:gd name="T101" fmla="*/ 2147483647 h 65"/>
                <a:gd name="T102" fmla="*/ 2147483647 w 64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65"/>
                <a:gd name="T158" fmla="*/ 64 w 6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65">
                  <a:moveTo>
                    <a:pt x="0" y="32"/>
                  </a:moveTo>
                  <a:lnTo>
                    <a:pt x="1" y="25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61" y="16"/>
                  </a:lnTo>
                  <a:lnTo>
                    <a:pt x="64" y="25"/>
                  </a:lnTo>
                  <a:lnTo>
                    <a:pt x="64" y="33"/>
                  </a:lnTo>
                  <a:lnTo>
                    <a:pt x="64" y="42"/>
                  </a:lnTo>
                  <a:lnTo>
                    <a:pt x="61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2" y="65"/>
                  </a:lnTo>
                  <a:lnTo>
                    <a:pt x="33" y="65"/>
                  </a:lnTo>
                  <a:lnTo>
                    <a:pt x="24" y="65"/>
                  </a:lnTo>
                  <a:lnTo>
                    <a:pt x="15" y="61"/>
                  </a:lnTo>
                  <a:lnTo>
                    <a:pt x="12" y="60"/>
                  </a:lnTo>
                  <a:lnTo>
                    <a:pt x="7" y="54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1" y="39"/>
                  </a:lnTo>
                  <a:lnTo>
                    <a:pt x="0" y="32"/>
                  </a:lnTo>
                  <a:close/>
                  <a:moveTo>
                    <a:pt x="15" y="33"/>
                  </a:moveTo>
                  <a:lnTo>
                    <a:pt x="17" y="39"/>
                  </a:lnTo>
                  <a:lnTo>
                    <a:pt x="19" y="44"/>
                  </a:lnTo>
                  <a:lnTo>
                    <a:pt x="21" y="47"/>
                  </a:lnTo>
                  <a:lnTo>
                    <a:pt x="24" y="51"/>
                  </a:lnTo>
                  <a:lnTo>
                    <a:pt x="28" y="53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7" y="44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7" y="23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4" y="16"/>
                  </a:lnTo>
                  <a:lnTo>
                    <a:pt x="21" y="18"/>
                  </a:lnTo>
                  <a:lnTo>
                    <a:pt x="19" y="23"/>
                  </a:lnTo>
                  <a:lnTo>
                    <a:pt x="17" y="28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D68B30F8-995B-4A7A-979E-7686B604E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4681538"/>
              <a:ext cx="107950" cy="119062"/>
            </a:xfrm>
            <a:custGeom>
              <a:avLst/>
              <a:gdLst>
                <a:gd name="T0" fmla="*/ 2147483647 w 57"/>
                <a:gd name="T1" fmla="*/ 2147483647 h 63"/>
                <a:gd name="T2" fmla="*/ 2147483647 w 57"/>
                <a:gd name="T3" fmla="*/ 2147483647 h 63"/>
                <a:gd name="T4" fmla="*/ 2147483647 w 57"/>
                <a:gd name="T5" fmla="*/ 2147483647 h 63"/>
                <a:gd name="T6" fmla="*/ 2147483647 w 57"/>
                <a:gd name="T7" fmla="*/ 2147483647 h 63"/>
                <a:gd name="T8" fmla="*/ 2147483647 w 57"/>
                <a:gd name="T9" fmla="*/ 2147483647 h 63"/>
                <a:gd name="T10" fmla="*/ 2147483647 w 57"/>
                <a:gd name="T11" fmla="*/ 2147483647 h 63"/>
                <a:gd name="T12" fmla="*/ 2147483647 w 57"/>
                <a:gd name="T13" fmla="*/ 2147483647 h 63"/>
                <a:gd name="T14" fmla="*/ 2147483647 w 57"/>
                <a:gd name="T15" fmla="*/ 2147483647 h 63"/>
                <a:gd name="T16" fmla="*/ 2147483647 w 57"/>
                <a:gd name="T17" fmla="*/ 2147483647 h 63"/>
                <a:gd name="T18" fmla="*/ 2147483647 w 57"/>
                <a:gd name="T19" fmla="*/ 2147483647 h 63"/>
                <a:gd name="T20" fmla="*/ 0 w 57"/>
                <a:gd name="T21" fmla="*/ 2147483647 h 63"/>
                <a:gd name="T22" fmla="*/ 0 w 57"/>
                <a:gd name="T23" fmla="*/ 2147483647 h 63"/>
                <a:gd name="T24" fmla="*/ 0 w 57"/>
                <a:gd name="T25" fmla="*/ 0 h 63"/>
                <a:gd name="T26" fmla="*/ 2147483647 w 57"/>
                <a:gd name="T27" fmla="*/ 0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147483647 h 63"/>
                <a:gd name="T48" fmla="*/ 2147483647 w 57"/>
                <a:gd name="T49" fmla="*/ 2147483647 h 63"/>
                <a:gd name="T50" fmla="*/ 2147483647 w 57"/>
                <a:gd name="T51" fmla="*/ 2147483647 h 63"/>
                <a:gd name="T52" fmla="*/ 2147483647 w 57"/>
                <a:gd name="T53" fmla="*/ 2147483647 h 63"/>
                <a:gd name="T54" fmla="*/ 2147483647 w 57"/>
                <a:gd name="T55" fmla="*/ 2147483647 h 63"/>
                <a:gd name="T56" fmla="*/ 2147483647 w 57"/>
                <a:gd name="T57" fmla="*/ 2147483647 h 63"/>
                <a:gd name="T58" fmla="*/ 2147483647 w 57"/>
                <a:gd name="T59" fmla="*/ 0 h 63"/>
                <a:gd name="T60" fmla="*/ 2147483647 w 57"/>
                <a:gd name="T61" fmla="*/ 0 h 63"/>
                <a:gd name="T62" fmla="*/ 2147483647 w 57"/>
                <a:gd name="T63" fmla="*/ 2147483647 h 63"/>
                <a:gd name="T64" fmla="*/ 2147483647 w 57"/>
                <a:gd name="T65" fmla="*/ 2147483647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63"/>
                <a:gd name="T101" fmla="*/ 57 w 57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63">
                  <a:moveTo>
                    <a:pt x="40" y="63"/>
                  </a:moveTo>
                  <a:lnTo>
                    <a:pt x="40" y="52"/>
                  </a:lnTo>
                  <a:lnTo>
                    <a:pt x="36" y="58"/>
                  </a:lnTo>
                  <a:lnTo>
                    <a:pt x="31" y="61"/>
                  </a:lnTo>
                  <a:lnTo>
                    <a:pt x="26" y="63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8" y="61"/>
                  </a:lnTo>
                  <a:lnTo>
                    <a:pt x="5" y="58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8"/>
                  </a:lnTo>
                  <a:lnTo>
                    <a:pt x="15" y="37"/>
                  </a:lnTo>
                  <a:lnTo>
                    <a:pt x="15" y="42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21" y="49"/>
                  </a:lnTo>
                  <a:lnTo>
                    <a:pt x="22" y="51"/>
                  </a:lnTo>
                  <a:lnTo>
                    <a:pt x="26" y="51"/>
                  </a:lnTo>
                  <a:lnTo>
                    <a:pt x="31" y="51"/>
                  </a:lnTo>
                  <a:lnTo>
                    <a:pt x="35" y="49"/>
                  </a:lnTo>
                  <a:lnTo>
                    <a:pt x="36" y="45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57" y="63"/>
                  </a:lnTo>
                  <a:lnTo>
                    <a:pt x="4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965ADBCB-158E-406F-911B-1F533947C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4678363"/>
              <a:ext cx="111125" cy="122237"/>
            </a:xfrm>
            <a:custGeom>
              <a:avLst/>
              <a:gdLst>
                <a:gd name="T0" fmla="*/ 2147483647 w 59"/>
                <a:gd name="T1" fmla="*/ 2147483647 h 65"/>
                <a:gd name="T2" fmla="*/ 2147483647 w 59"/>
                <a:gd name="T3" fmla="*/ 2147483647 h 65"/>
                <a:gd name="T4" fmla="*/ 2147483647 w 59"/>
                <a:gd name="T5" fmla="*/ 2147483647 h 65"/>
                <a:gd name="T6" fmla="*/ 2147483647 w 59"/>
                <a:gd name="T7" fmla="*/ 2147483647 h 65"/>
                <a:gd name="T8" fmla="*/ 2147483647 w 59"/>
                <a:gd name="T9" fmla="*/ 2147483647 h 65"/>
                <a:gd name="T10" fmla="*/ 2147483647 w 59"/>
                <a:gd name="T11" fmla="*/ 2147483647 h 65"/>
                <a:gd name="T12" fmla="*/ 2147483647 w 59"/>
                <a:gd name="T13" fmla="*/ 2147483647 h 65"/>
                <a:gd name="T14" fmla="*/ 2147483647 w 59"/>
                <a:gd name="T15" fmla="*/ 2147483647 h 65"/>
                <a:gd name="T16" fmla="*/ 2147483647 w 59"/>
                <a:gd name="T17" fmla="*/ 2147483647 h 65"/>
                <a:gd name="T18" fmla="*/ 2147483647 w 59"/>
                <a:gd name="T19" fmla="*/ 2147483647 h 65"/>
                <a:gd name="T20" fmla="*/ 2147483647 w 59"/>
                <a:gd name="T21" fmla="*/ 2147483647 h 65"/>
                <a:gd name="T22" fmla="*/ 2147483647 w 59"/>
                <a:gd name="T23" fmla="*/ 2147483647 h 65"/>
                <a:gd name="T24" fmla="*/ 2147483647 w 59"/>
                <a:gd name="T25" fmla="*/ 0 h 65"/>
                <a:gd name="T26" fmla="*/ 2147483647 w 59"/>
                <a:gd name="T27" fmla="*/ 2147483647 h 65"/>
                <a:gd name="T28" fmla="*/ 2147483647 w 59"/>
                <a:gd name="T29" fmla="*/ 2147483647 h 65"/>
                <a:gd name="T30" fmla="*/ 2147483647 w 59"/>
                <a:gd name="T31" fmla="*/ 2147483647 h 65"/>
                <a:gd name="T32" fmla="*/ 2147483647 w 59"/>
                <a:gd name="T33" fmla="*/ 2147483647 h 65"/>
                <a:gd name="T34" fmla="*/ 2147483647 w 59"/>
                <a:gd name="T35" fmla="*/ 2147483647 h 65"/>
                <a:gd name="T36" fmla="*/ 2147483647 w 59"/>
                <a:gd name="T37" fmla="*/ 2147483647 h 65"/>
                <a:gd name="T38" fmla="*/ 2147483647 w 59"/>
                <a:gd name="T39" fmla="*/ 2147483647 h 65"/>
                <a:gd name="T40" fmla="*/ 2147483647 w 59"/>
                <a:gd name="T41" fmla="*/ 2147483647 h 65"/>
                <a:gd name="T42" fmla="*/ 2147483647 w 59"/>
                <a:gd name="T43" fmla="*/ 2147483647 h 65"/>
                <a:gd name="T44" fmla="*/ 2147483647 w 59"/>
                <a:gd name="T45" fmla="*/ 2147483647 h 65"/>
                <a:gd name="T46" fmla="*/ 2147483647 w 59"/>
                <a:gd name="T47" fmla="*/ 2147483647 h 65"/>
                <a:gd name="T48" fmla="*/ 2147483647 w 59"/>
                <a:gd name="T49" fmla="*/ 2147483647 h 65"/>
                <a:gd name="T50" fmla="*/ 2147483647 w 59"/>
                <a:gd name="T51" fmla="*/ 2147483647 h 65"/>
                <a:gd name="T52" fmla="*/ 2147483647 w 59"/>
                <a:gd name="T53" fmla="*/ 2147483647 h 65"/>
                <a:gd name="T54" fmla="*/ 2147483647 w 59"/>
                <a:gd name="T55" fmla="*/ 2147483647 h 65"/>
                <a:gd name="T56" fmla="*/ 2147483647 w 59"/>
                <a:gd name="T57" fmla="*/ 2147483647 h 65"/>
                <a:gd name="T58" fmla="*/ 2147483647 w 59"/>
                <a:gd name="T59" fmla="*/ 2147483647 h 65"/>
                <a:gd name="T60" fmla="*/ 2147483647 w 59"/>
                <a:gd name="T61" fmla="*/ 2147483647 h 65"/>
                <a:gd name="T62" fmla="*/ 0 w 59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65"/>
                <a:gd name="T98" fmla="*/ 59 w 59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65">
                  <a:moveTo>
                    <a:pt x="0" y="46"/>
                  </a:moveTo>
                  <a:lnTo>
                    <a:pt x="17" y="44"/>
                  </a:lnTo>
                  <a:lnTo>
                    <a:pt x="19" y="47"/>
                  </a:lnTo>
                  <a:lnTo>
                    <a:pt x="21" y="51"/>
                  </a:lnTo>
                  <a:lnTo>
                    <a:pt x="24" y="53"/>
                  </a:lnTo>
                  <a:lnTo>
                    <a:pt x="31" y="53"/>
                  </a:lnTo>
                  <a:lnTo>
                    <a:pt x="37" y="53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7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24" y="39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3" y="25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6" y="18"/>
                  </a:lnTo>
                  <a:lnTo>
                    <a:pt x="40" y="21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8" y="25"/>
                  </a:lnTo>
                  <a:lnTo>
                    <a:pt x="37" y="26"/>
                  </a:lnTo>
                  <a:lnTo>
                    <a:pt x="44" y="28"/>
                  </a:lnTo>
                  <a:lnTo>
                    <a:pt x="49" y="30"/>
                  </a:lnTo>
                  <a:lnTo>
                    <a:pt x="54" y="33"/>
                  </a:lnTo>
                  <a:lnTo>
                    <a:pt x="58" y="37"/>
                  </a:lnTo>
                  <a:lnTo>
                    <a:pt x="58" y="40"/>
                  </a:lnTo>
                  <a:lnTo>
                    <a:pt x="59" y="46"/>
                  </a:lnTo>
                  <a:lnTo>
                    <a:pt x="58" y="51"/>
                  </a:lnTo>
                  <a:lnTo>
                    <a:pt x="56" y="54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38" y="65"/>
                  </a:lnTo>
                  <a:lnTo>
                    <a:pt x="31" y="65"/>
                  </a:lnTo>
                  <a:lnTo>
                    <a:pt x="23" y="65"/>
                  </a:lnTo>
                  <a:lnTo>
                    <a:pt x="16" y="63"/>
                  </a:lnTo>
                  <a:lnTo>
                    <a:pt x="10" y="60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04A503AD-53CB-4944-9A9D-907B2537F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4724400"/>
              <a:ext cx="233363" cy="231775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6"/>
                  </a:lnTo>
                  <a:lnTo>
                    <a:pt x="105" y="17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7"/>
                  </a:lnTo>
                  <a:lnTo>
                    <a:pt x="6" y="36"/>
                  </a:lnTo>
                  <a:lnTo>
                    <a:pt x="0" y="61"/>
                  </a:lnTo>
                  <a:lnTo>
                    <a:pt x="6" y="85"/>
                  </a:lnTo>
                  <a:lnTo>
                    <a:pt x="18" y="105"/>
                  </a:lnTo>
                  <a:lnTo>
                    <a:pt x="37" y="117"/>
                  </a:lnTo>
                  <a:lnTo>
                    <a:pt x="62" y="122"/>
                  </a:lnTo>
                  <a:lnTo>
                    <a:pt x="86" y="117"/>
                  </a:lnTo>
                  <a:lnTo>
                    <a:pt x="105" y="105"/>
                  </a:lnTo>
                  <a:lnTo>
                    <a:pt x="118" y="85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118">
              <a:extLst>
                <a:ext uri="{FF2B5EF4-FFF2-40B4-BE49-F238E27FC236}">
                  <a16:creationId xmlns:a16="http://schemas.microsoft.com/office/drawing/2014/main" id="{594DD0E4-8DC4-41E6-8B23-C12CDA28C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9888" y="4824413"/>
              <a:ext cx="38893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19969044-9E0E-4983-89D1-77A0E54B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797425"/>
              <a:ext cx="103187" cy="52388"/>
            </a:xfrm>
            <a:custGeom>
              <a:avLst/>
              <a:gdLst>
                <a:gd name="T0" fmla="*/ 0 w 54"/>
                <a:gd name="T1" fmla="*/ 0 h 28"/>
                <a:gd name="T2" fmla="*/ 2147483647 w 54"/>
                <a:gd name="T3" fmla="*/ 2147483647 h 28"/>
                <a:gd name="T4" fmla="*/ 0 w 54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4"/>
                <a:gd name="T10" fmla="*/ 0 h 28"/>
                <a:gd name="T11" fmla="*/ 54 w 54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8">
                  <a:moveTo>
                    <a:pt x="0" y="0"/>
                  </a:moveTo>
                  <a:lnTo>
                    <a:pt x="54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F26DB0D0-DF77-4913-9F12-67578B231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4168775"/>
              <a:ext cx="536575" cy="668338"/>
            </a:xfrm>
            <a:custGeom>
              <a:avLst/>
              <a:gdLst>
                <a:gd name="T0" fmla="*/ 0 w 283"/>
                <a:gd name="T1" fmla="*/ 2147483647 h 352"/>
                <a:gd name="T2" fmla="*/ 0 w 283"/>
                <a:gd name="T3" fmla="*/ 2147483647 h 352"/>
                <a:gd name="T4" fmla="*/ 2147483647 w 283"/>
                <a:gd name="T5" fmla="*/ 2147483647 h 352"/>
                <a:gd name="T6" fmla="*/ 2147483647 w 283"/>
                <a:gd name="T7" fmla="*/ 2147483647 h 352"/>
                <a:gd name="T8" fmla="*/ 2147483647 w 283"/>
                <a:gd name="T9" fmla="*/ 2147483647 h 352"/>
                <a:gd name="T10" fmla="*/ 2147483647 w 283"/>
                <a:gd name="T11" fmla="*/ 2147483647 h 352"/>
                <a:gd name="T12" fmla="*/ 2147483647 w 283"/>
                <a:gd name="T13" fmla="*/ 2147483647 h 352"/>
                <a:gd name="T14" fmla="*/ 2147483647 w 283"/>
                <a:gd name="T15" fmla="*/ 2147483647 h 352"/>
                <a:gd name="T16" fmla="*/ 2147483647 w 283"/>
                <a:gd name="T17" fmla="*/ 2147483647 h 352"/>
                <a:gd name="T18" fmla="*/ 2147483647 w 283"/>
                <a:gd name="T19" fmla="*/ 2147483647 h 352"/>
                <a:gd name="T20" fmla="*/ 2147483647 w 283"/>
                <a:gd name="T21" fmla="*/ 2147483647 h 352"/>
                <a:gd name="T22" fmla="*/ 2147483647 w 283"/>
                <a:gd name="T23" fmla="*/ 2147483647 h 352"/>
                <a:gd name="T24" fmla="*/ 2147483647 w 283"/>
                <a:gd name="T25" fmla="*/ 2147483647 h 352"/>
                <a:gd name="T26" fmla="*/ 2147483647 w 283"/>
                <a:gd name="T27" fmla="*/ 2147483647 h 352"/>
                <a:gd name="T28" fmla="*/ 2147483647 w 283"/>
                <a:gd name="T29" fmla="*/ 2147483647 h 352"/>
                <a:gd name="T30" fmla="*/ 2147483647 w 283"/>
                <a:gd name="T31" fmla="*/ 2147483647 h 352"/>
                <a:gd name="T32" fmla="*/ 2147483647 w 283"/>
                <a:gd name="T33" fmla="*/ 2147483647 h 352"/>
                <a:gd name="T34" fmla="*/ 2147483647 w 283"/>
                <a:gd name="T35" fmla="*/ 2147483647 h 352"/>
                <a:gd name="T36" fmla="*/ 2147483647 w 283"/>
                <a:gd name="T37" fmla="*/ 2147483647 h 352"/>
                <a:gd name="T38" fmla="*/ 2147483647 w 283"/>
                <a:gd name="T39" fmla="*/ 2147483647 h 352"/>
                <a:gd name="T40" fmla="*/ 2147483647 w 283"/>
                <a:gd name="T41" fmla="*/ 0 h 352"/>
                <a:gd name="T42" fmla="*/ 2147483647 w 283"/>
                <a:gd name="T43" fmla="*/ 0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3"/>
                <a:gd name="T67" fmla="*/ 0 h 352"/>
                <a:gd name="T68" fmla="*/ 283 w 283"/>
                <a:gd name="T69" fmla="*/ 352 h 3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3" h="352">
                  <a:moveTo>
                    <a:pt x="0" y="352"/>
                  </a:moveTo>
                  <a:lnTo>
                    <a:pt x="0" y="352"/>
                  </a:lnTo>
                  <a:lnTo>
                    <a:pt x="3" y="350"/>
                  </a:lnTo>
                  <a:lnTo>
                    <a:pt x="12" y="349"/>
                  </a:lnTo>
                  <a:lnTo>
                    <a:pt x="28" y="345"/>
                  </a:lnTo>
                  <a:lnTo>
                    <a:pt x="49" y="342"/>
                  </a:lnTo>
                  <a:lnTo>
                    <a:pt x="73" y="335"/>
                  </a:lnTo>
                  <a:lnTo>
                    <a:pt x="103" y="321"/>
                  </a:lnTo>
                  <a:lnTo>
                    <a:pt x="133" y="300"/>
                  </a:lnTo>
                  <a:lnTo>
                    <a:pt x="163" y="270"/>
                  </a:lnTo>
                  <a:lnTo>
                    <a:pt x="185" y="238"/>
                  </a:lnTo>
                  <a:lnTo>
                    <a:pt x="206" y="200"/>
                  </a:lnTo>
                  <a:lnTo>
                    <a:pt x="224" y="159"/>
                  </a:lnTo>
                  <a:lnTo>
                    <a:pt x="241" y="119"/>
                  </a:lnTo>
                  <a:lnTo>
                    <a:pt x="255" y="84"/>
                  </a:lnTo>
                  <a:lnTo>
                    <a:pt x="266" y="53"/>
                  </a:lnTo>
                  <a:lnTo>
                    <a:pt x="273" y="30"/>
                  </a:lnTo>
                  <a:lnTo>
                    <a:pt x="278" y="16"/>
                  </a:lnTo>
                  <a:lnTo>
                    <a:pt x="282" y="7"/>
                  </a:lnTo>
                  <a:lnTo>
                    <a:pt x="283" y="2"/>
                  </a:lnTo>
                  <a:lnTo>
                    <a:pt x="28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C7E23168-A526-4874-9D6C-72F718D87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313" y="4168775"/>
              <a:ext cx="58737" cy="109538"/>
            </a:xfrm>
            <a:custGeom>
              <a:avLst/>
              <a:gdLst>
                <a:gd name="T0" fmla="*/ 0 w 31"/>
                <a:gd name="T1" fmla="*/ 2147483647 h 58"/>
                <a:gd name="T2" fmla="*/ 2147483647 w 31"/>
                <a:gd name="T3" fmla="*/ 0 h 58"/>
                <a:gd name="T4" fmla="*/ 2147483647 w 31"/>
                <a:gd name="T5" fmla="*/ 2147483647 h 58"/>
                <a:gd name="T6" fmla="*/ 0 60000 65536"/>
                <a:gd name="T7" fmla="*/ 0 60000 65536"/>
                <a:gd name="T8" fmla="*/ 0 60000 65536"/>
                <a:gd name="T9" fmla="*/ 0 w 31"/>
                <a:gd name="T10" fmla="*/ 0 h 58"/>
                <a:gd name="T11" fmla="*/ 31 w 31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8">
                  <a:moveTo>
                    <a:pt x="0" y="47"/>
                  </a:moveTo>
                  <a:lnTo>
                    <a:pt x="31" y="0"/>
                  </a:lnTo>
                  <a:lnTo>
                    <a:pt x="26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57FDF352-424B-4C56-A2ED-231593533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5" y="4083050"/>
              <a:ext cx="446088" cy="352425"/>
            </a:xfrm>
            <a:custGeom>
              <a:avLst/>
              <a:gdLst>
                <a:gd name="T0" fmla="*/ 0 w 235"/>
                <a:gd name="T1" fmla="*/ 0 h 185"/>
                <a:gd name="T2" fmla="*/ 0 w 235"/>
                <a:gd name="T3" fmla="*/ 0 h 185"/>
                <a:gd name="T4" fmla="*/ 2147483647 w 235"/>
                <a:gd name="T5" fmla="*/ 0 h 185"/>
                <a:gd name="T6" fmla="*/ 2147483647 w 235"/>
                <a:gd name="T7" fmla="*/ 2147483647 h 185"/>
                <a:gd name="T8" fmla="*/ 2147483647 w 235"/>
                <a:gd name="T9" fmla="*/ 2147483647 h 185"/>
                <a:gd name="T10" fmla="*/ 2147483647 w 235"/>
                <a:gd name="T11" fmla="*/ 2147483647 h 185"/>
                <a:gd name="T12" fmla="*/ 2147483647 w 235"/>
                <a:gd name="T13" fmla="*/ 2147483647 h 185"/>
                <a:gd name="T14" fmla="*/ 2147483647 w 235"/>
                <a:gd name="T15" fmla="*/ 2147483647 h 185"/>
                <a:gd name="T16" fmla="*/ 2147483647 w 235"/>
                <a:gd name="T17" fmla="*/ 2147483647 h 185"/>
                <a:gd name="T18" fmla="*/ 2147483647 w 235"/>
                <a:gd name="T19" fmla="*/ 2147483647 h 185"/>
                <a:gd name="T20" fmla="*/ 2147483647 w 235"/>
                <a:gd name="T21" fmla="*/ 2147483647 h 185"/>
                <a:gd name="T22" fmla="*/ 2147483647 w 235"/>
                <a:gd name="T23" fmla="*/ 2147483647 h 185"/>
                <a:gd name="T24" fmla="*/ 2147483647 w 235"/>
                <a:gd name="T25" fmla="*/ 2147483647 h 185"/>
                <a:gd name="T26" fmla="*/ 2147483647 w 235"/>
                <a:gd name="T27" fmla="*/ 2147483647 h 185"/>
                <a:gd name="T28" fmla="*/ 2147483647 w 235"/>
                <a:gd name="T29" fmla="*/ 2147483647 h 185"/>
                <a:gd name="T30" fmla="*/ 2147483647 w 235"/>
                <a:gd name="T31" fmla="*/ 2147483647 h 185"/>
                <a:gd name="T32" fmla="*/ 2147483647 w 235"/>
                <a:gd name="T33" fmla="*/ 2147483647 h 185"/>
                <a:gd name="T34" fmla="*/ 2147483647 w 235"/>
                <a:gd name="T35" fmla="*/ 2147483647 h 185"/>
                <a:gd name="T36" fmla="*/ 2147483647 w 235"/>
                <a:gd name="T37" fmla="*/ 2147483647 h 185"/>
                <a:gd name="T38" fmla="*/ 2147483647 w 235"/>
                <a:gd name="T39" fmla="*/ 2147483647 h 185"/>
                <a:gd name="T40" fmla="*/ 2147483647 w 235"/>
                <a:gd name="T41" fmla="*/ 2147483647 h 185"/>
                <a:gd name="T42" fmla="*/ 2147483647 w 235"/>
                <a:gd name="T43" fmla="*/ 2147483647 h 185"/>
                <a:gd name="T44" fmla="*/ 2147483647 w 235"/>
                <a:gd name="T45" fmla="*/ 2147483647 h 185"/>
                <a:gd name="T46" fmla="*/ 2147483647 w 235"/>
                <a:gd name="T47" fmla="*/ 2147483647 h 185"/>
                <a:gd name="T48" fmla="*/ 2147483647 w 235"/>
                <a:gd name="T49" fmla="*/ 2147483647 h 185"/>
                <a:gd name="T50" fmla="*/ 2147483647 w 235"/>
                <a:gd name="T51" fmla="*/ 2147483647 h 185"/>
                <a:gd name="T52" fmla="*/ 2147483647 w 235"/>
                <a:gd name="T53" fmla="*/ 2147483647 h 1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5"/>
                <a:gd name="T82" fmla="*/ 0 h 185"/>
                <a:gd name="T83" fmla="*/ 235 w 235"/>
                <a:gd name="T84" fmla="*/ 185 h 1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5" h="1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6" y="15"/>
                  </a:lnTo>
                  <a:lnTo>
                    <a:pt x="21" y="21"/>
                  </a:lnTo>
                  <a:lnTo>
                    <a:pt x="35" y="35"/>
                  </a:lnTo>
                  <a:lnTo>
                    <a:pt x="54" y="54"/>
                  </a:lnTo>
                  <a:lnTo>
                    <a:pt x="75" y="73"/>
                  </a:lnTo>
                  <a:lnTo>
                    <a:pt x="98" y="94"/>
                  </a:lnTo>
                  <a:lnTo>
                    <a:pt x="121" y="113"/>
                  </a:lnTo>
                  <a:lnTo>
                    <a:pt x="151" y="134"/>
                  </a:lnTo>
                  <a:lnTo>
                    <a:pt x="177" y="152"/>
                  </a:lnTo>
                  <a:lnTo>
                    <a:pt x="200" y="164"/>
                  </a:lnTo>
                  <a:lnTo>
                    <a:pt x="217" y="175"/>
                  </a:lnTo>
                  <a:lnTo>
                    <a:pt x="222" y="178"/>
                  </a:lnTo>
                  <a:lnTo>
                    <a:pt x="228" y="180"/>
                  </a:lnTo>
                  <a:lnTo>
                    <a:pt x="231" y="182"/>
                  </a:lnTo>
                  <a:lnTo>
                    <a:pt x="233" y="183"/>
                  </a:lnTo>
                  <a:lnTo>
                    <a:pt x="235" y="183"/>
                  </a:lnTo>
                  <a:lnTo>
                    <a:pt x="235" y="18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6FC53B38-9542-4FCF-8B14-4B5B66EB3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4359275"/>
              <a:ext cx="106363" cy="76200"/>
            </a:xfrm>
            <a:custGeom>
              <a:avLst/>
              <a:gdLst>
                <a:gd name="T0" fmla="*/ 2147483647 w 56"/>
                <a:gd name="T1" fmla="*/ 0 h 40"/>
                <a:gd name="T2" fmla="*/ 2147483647 w 56"/>
                <a:gd name="T3" fmla="*/ 2147483647 h 40"/>
                <a:gd name="T4" fmla="*/ 0 w 56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56"/>
                <a:gd name="T10" fmla="*/ 0 h 40"/>
                <a:gd name="T11" fmla="*/ 56 w 5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0">
                  <a:moveTo>
                    <a:pt x="14" y="0"/>
                  </a:moveTo>
                  <a:lnTo>
                    <a:pt x="56" y="40"/>
                  </a:lnTo>
                  <a:lnTo>
                    <a:pt x="0" y="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F5B548DE-CE52-4FD2-99CC-23E465C03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40313"/>
              <a:ext cx="233362" cy="234950"/>
            </a:xfrm>
            <a:custGeom>
              <a:avLst/>
              <a:gdLst>
                <a:gd name="T0" fmla="*/ 2147483647 w 123"/>
                <a:gd name="T1" fmla="*/ 2147483647 h 124"/>
                <a:gd name="T2" fmla="*/ 2147483647 w 123"/>
                <a:gd name="T3" fmla="*/ 2147483647 h 124"/>
                <a:gd name="T4" fmla="*/ 2147483647 w 123"/>
                <a:gd name="T5" fmla="*/ 2147483647 h 124"/>
                <a:gd name="T6" fmla="*/ 2147483647 w 123"/>
                <a:gd name="T7" fmla="*/ 2147483647 h 124"/>
                <a:gd name="T8" fmla="*/ 2147483647 w 123"/>
                <a:gd name="T9" fmla="*/ 0 h 124"/>
                <a:gd name="T10" fmla="*/ 2147483647 w 123"/>
                <a:gd name="T11" fmla="*/ 2147483647 h 124"/>
                <a:gd name="T12" fmla="*/ 2147483647 w 123"/>
                <a:gd name="T13" fmla="*/ 2147483647 h 124"/>
                <a:gd name="T14" fmla="*/ 2147483647 w 123"/>
                <a:gd name="T15" fmla="*/ 2147483647 h 124"/>
                <a:gd name="T16" fmla="*/ 0 w 123"/>
                <a:gd name="T17" fmla="*/ 2147483647 h 124"/>
                <a:gd name="T18" fmla="*/ 2147483647 w 123"/>
                <a:gd name="T19" fmla="*/ 2147483647 h 124"/>
                <a:gd name="T20" fmla="*/ 2147483647 w 123"/>
                <a:gd name="T21" fmla="*/ 2147483647 h 124"/>
                <a:gd name="T22" fmla="*/ 2147483647 w 123"/>
                <a:gd name="T23" fmla="*/ 2147483647 h 124"/>
                <a:gd name="T24" fmla="*/ 2147483647 w 123"/>
                <a:gd name="T25" fmla="*/ 2147483647 h 124"/>
                <a:gd name="T26" fmla="*/ 2147483647 w 123"/>
                <a:gd name="T27" fmla="*/ 2147483647 h 124"/>
                <a:gd name="T28" fmla="*/ 2147483647 w 123"/>
                <a:gd name="T29" fmla="*/ 2147483647 h 124"/>
                <a:gd name="T30" fmla="*/ 2147483647 w 123"/>
                <a:gd name="T31" fmla="*/ 2147483647 h 124"/>
                <a:gd name="T32" fmla="*/ 2147483647 w 123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4"/>
                <a:gd name="T53" fmla="*/ 123 w 123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4">
                  <a:moveTo>
                    <a:pt x="123" y="61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4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4"/>
                  </a:lnTo>
                  <a:lnTo>
                    <a:pt x="84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828F5A6F-F55B-4BCC-90A4-EF4040043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5253038"/>
              <a:ext cx="444500" cy="168275"/>
            </a:xfrm>
            <a:custGeom>
              <a:avLst/>
              <a:gdLst>
                <a:gd name="T0" fmla="*/ 0 w 234"/>
                <a:gd name="T1" fmla="*/ 0 h 89"/>
                <a:gd name="T2" fmla="*/ 0 w 234"/>
                <a:gd name="T3" fmla="*/ 0 h 89"/>
                <a:gd name="T4" fmla="*/ 2147483647 w 234"/>
                <a:gd name="T5" fmla="*/ 0 h 89"/>
                <a:gd name="T6" fmla="*/ 2147483647 w 234"/>
                <a:gd name="T7" fmla="*/ 0 h 89"/>
                <a:gd name="T8" fmla="*/ 2147483647 w 234"/>
                <a:gd name="T9" fmla="*/ 2147483647 h 89"/>
                <a:gd name="T10" fmla="*/ 2147483647 w 234"/>
                <a:gd name="T11" fmla="*/ 2147483647 h 89"/>
                <a:gd name="T12" fmla="*/ 2147483647 w 234"/>
                <a:gd name="T13" fmla="*/ 2147483647 h 89"/>
                <a:gd name="T14" fmla="*/ 2147483647 w 234"/>
                <a:gd name="T15" fmla="*/ 2147483647 h 89"/>
                <a:gd name="T16" fmla="*/ 2147483647 w 234"/>
                <a:gd name="T17" fmla="*/ 2147483647 h 89"/>
                <a:gd name="T18" fmla="*/ 2147483647 w 234"/>
                <a:gd name="T19" fmla="*/ 2147483647 h 89"/>
                <a:gd name="T20" fmla="*/ 2147483647 w 234"/>
                <a:gd name="T21" fmla="*/ 2147483647 h 89"/>
                <a:gd name="T22" fmla="*/ 2147483647 w 234"/>
                <a:gd name="T23" fmla="*/ 2147483647 h 89"/>
                <a:gd name="T24" fmla="*/ 2147483647 w 234"/>
                <a:gd name="T25" fmla="*/ 2147483647 h 89"/>
                <a:gd name="T26" fmla="*/ 2147483647 w 234"/>
                <a:gd name="T27" fmla="*/ 2147483647 h 89"/>
                <a:gd name="T28" fmla="*/ 2147483647 w 234"/>
                <a:gd name="T29" fmla="*/ 2147483647 h 89"/>
                <a:gd name="T30" fmla="*/ 2147483647 w 234"/>
                <a:gd name="T31" fmla="*/ 2147483647 h 89"/>
                <a:gd name="T32" fmla="*/ 2147483647 w 234"/>
                <a:gd name="T33" fmla="*/ 2147483647 h 89"/>
                <a:gd name="T34" fmla="*/ 2147483647 w 234"/>
                <a:gd name="T35" fmla="*/ 2147483647 h 89"/>
                <a:gd name="T36" fmla="*/ 2147483647 w 234"/>
                <a:gd name="T37" fmla="*/ 2147483647 h 89"/>
                <a:gd name="T38" fmla="*/ 2147483647 w 234"/>
                <a:gd name="T39" fmla="*/ 2147483647 h 89"/>
                <a:gd name="T40" fmla="*/ 2147483647 w 234"/>
                <a:gd name="T41" fmla="*/ 2147483647 h 89"/>
                <a:gd name="T42" fmla="*/ 2147483647 w 234"/>
                <a:gd name="T43" fmla="*/ 2147483647 h 89"/>
                <a:gd name="T44" fmla="*/ 2147483647 w 234"/>
                <a:gd name="T45" fmla="*/ 2147483647 h 89"/>
                <a:gd name="T46" fmla="*/ 2147483647 w 234"/>
                <a:gd name="T47" fmla="*/ 2147483647 h 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4"/>
                <a:gd name="T73" fmla="*/ 0 h 89"/>
                <a:gd name="T74" fmla="*/ 234 w 234"/>
                <a:gd name="T75" fmla="*/ 89 h 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4" h="89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5"/>
                  </a:lnTo>
                  <a:lnTo>
                    <a:pt x="14" y="7"/>
                  </a:lnTo>
                  <a:lnTo>
                    <a:pt x="19" y="11"/>
                  </a:lnTo>
                  <a:lnTo>
                    <a:pt x="28" y="14"/>
                  </a:lnTo>
                  <a:lnTo>
                    <a:pt x="47" y="25"/>
                  </a:lnTo>
                  <a:lnTo>
                    <a:pt x="70" y="37"/>
                  </a:lnTo>
                  <a:lnTo>
                    <a:pt x="96" y="49"/>
                  </a:lnTo>
                  <a:lnTo>
                    <a:pt x="122" y="61"/>
                  </a:lnTo>
                  <a:lnTo>
                    <a:pt x="147" y="72"/>
                  </a:lnTo>
                  <a:lnTo>
                    <a:pt x="175" y="81"/>
                  </a:lnTo>
                  <a:lnTo>
                    <a:pt x="196" y="86"/>
                  </a:lnTo>
                  <a:lnTo>
                    <a:pt x="211" y="88"/>
                  </a:lnTo>
                  <a:lnTo>
                    <a:pt x="222" y="89"/>
                  </a:lnTo>
                  <a:lnTo>
                    <a:pt x="229" y="89"/>
                  </a:lnTo>
                  <a:lnTo>
                    <a:pt x="233" y="89"/>
                  </a:lnTo>
                  <a:lnTo>
                    <a:pt x="234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B07D71F2-2C18-41D7-AB86-6D52C139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5389563"/>
              <a:ext cx="106363" cy="53975"/>
            </a:xfrm>
            <a:custGeom>
              <a:avLst/>
              <a:gdLst>
                <a:gd name="T0" fmla="*/ 2147483647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2" y="0"/>
                  </a:moveTo>
                  <a:lnTo>
                    <a:pt x="56" y="17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75059D51-6695-431D-9FE3-4F141CCA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5522913"/>
              <a:ext cx="106362" cy="163512"/>
            </a:xfrm>
            <a:custGeom>
              <a:avLst/>
              <a:gdLst>
                <a:gd name="T0" fmla="*/ 2147483647 w 56"/>
                <a:gd name="T1" fmla="*/ 0 h 86"/>
                <a:gd name="T2" fmla="*/ 2147483647 w 56"/>
                <a:gd name="T3" fmla="*/ 2147483647 h 86"/>
                <a:gd name="T4" fmla="*/ 2147483647 w 56"/>
                <a:gd name="T5" fmla="*/ 2147483647 h 86"/>
                <a:gd name="T6" fmla="*/ 2147483647 w 56"/>
                <a:gd name="T7" fmla="*/ 2147483647 h 86"/>
                <a:gd name="T8" fmla="*/ 2147483647 w 56"/>
                <a:gd name="T9" fmla="*/ 2147483647 h 86"/>
                <a:gd name="T10" fmla="*/ 2147483647 w 56"/>
                <a:gd name="T11" fmla="*/ 2147483647 h 86"/>
                <a:gd name="T12" fmla="*/ 2147483647 w 56"/>
                <a:gd name="T13" fmla="*/ 2147483647 h 86"/>
                <a:gd name="T14" fmla="*/ 2147483647 w 56"/>
                <a:gd name="T15" fmla="*/ 2147483647 h 86"/>
                <a:gd name="T16" fmla="*/ 2147483647 w 56"/>
                <a:gd name="T17" fmla="*/ 2147483647 h 86"/>
                <a:gd name="T18" fmla="*/ 2147483647 w 56"/>
                <a:gd name="T19" fmla="*/ 2147483647 h 86"/>
                <a:gd name="T20" fmla="*/ 2147483647 w 56"/>
                <a:gd name="T21" fmla="*/ 2147483647 h 86"/>
                <a:gd name="T22" fmla="*/ 2147483647 w 56"/>
                <a:gd name="T23" fmla="*/ 2147483647 h 86"/>
                <a:gd name="T24" fmla="*/ 2147483647 w 56"/>
                <a:gd name="T25" fmla="*/ 2147483647 h 86"/>
                <a:gd name="T26" fmla="*/ 2147483647 w 56"/>
                <a:gd name="T27" fmla="*/ 2147483647 h 86"/>
                <a:gd name="T28" fmla="*/ 2147483647 w 56"/>
                <a:gd name="T29" fmla="*/ 2147483647 h 86"/>
                <a:gd name="T30" fmla="*/ 2147483647 w 56"/>
                <a:gd name="T31" fmla="*/ 2147483647 h 86"/>
                <a:gd name="T32" fmla="*/ 2147483647 w 56"/>
                <a:gd name="T33" fmla="*/ 2147483647 h 86"/>
                <a:gd name="T34" fmla="*/ 2147483647 w 56"/>
                <a:gd name="T35" fmla="*/ 2147483647 h 86"/>
                <a:gd name="T36" fmla="*/ 2147483647 w 56"/>
                <a:gd name="T37" fmla="*/ 2147483647 h 86"/>
                <a:gd name="T38" fmla="*/ 2147483647 w 56"/>
                <a:gd name="T39" fmla="*/ 2147483647 h 86"/>
                <a:gd name="T40" fmla="*/ 2147483647 w 56"/>
                <a:gd name="T41" fmla="*/ 2147483647 h 86"/>
                <a:gd name="T42" fmla="*/ 2147483647 w 56"/>
                <a:gd name="T43" fmla="*/ 2147483647 h 86"/>
                <a:gd name="T44" fmla="*/ 2147483647 w 56"/>
                <a:gd name="T45" fmla="*/ 2147483647 h 86"/>
                <a:gd name="T46" fmla="*/ 2147483647 w 56"/>
                <a:gd name="T47" fmla="*/ 2147483647 h 86"/>
                <a:gd name="T48" fmla="*/ 2147483647 w 56"/>
                <a:gd name="T49" fmla="*/ 2147483647 h 86"/>
                <a:gd name="T50" fmla="*/ 2147483647 w 56"/>
                <a:gd name="T51" fmla="*/ 2147483647 h 86"/>
                <a:gd name="T52" fmla="*/ 2147483647 w 56"/>
                <a:gd name="T53" fmla="*/ 2147483647 h 86"/>
                <a:gd name="T54" fmla="*/ 2147483647 w 56"/>
                <a:gd name="T55" fmla="*/ 2147483647 h 86"/>
                <a:gd name="T56" fmla="*/ 2147483647 w 56"/>
                <a:gd name="T57" fmla="*/ 2147483647 h 86"/>
                <a:gd name="T58" fmla="*/ 2147483647 w 56"/>
                <a:gd name="T59" fmla="*/ 2147483647 h 86"/>
                <a:gd name="T60" fmla="*/ 0 w 56"/>
                <a:gd name="T61" fmla="*/ 2147483647 h 86"/>
                <a:gd name="T62" fmla="*/ 0 w 56"/>
                <a:gd name="T63" fmla="*/ 0 h 86"/>
                <a:gd name="T64" fmla="*/ 2147483647 w 56"/>
                <a:gd name="T65" fmla="*/ 0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86"/>
                <a:gd name="T101" fmla="*/ 56 w 56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86">
                  <a:moveTo>
                    <a:pt x="16" y="0"/>
                  </a:moveTo>
                  <a:lnTo>
                    <a:pt x="16" y="31"/>
                  </a:lnTo>
                  <a:lnTo>
                    <a:pt x="21" y="26"/>
                  </a:lnTo>
                  <a:lnTo>
                    <a:pt x="28" y="23"/>
                  </a:lnTo>
                  <a:lnTo>
                    <a:pt x="35" y="23"/>
                  </a:lnTo>
                  <a:lnTo>
                    <a:pt x="40" y="23"/>
                  </a:lnTo>
                  <a:lnTo>
                    <a:pt x="45" y="24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6" y="37"/>
                  </a:lnTo>
                  <a:lnTo>
                    <a:pt x="56" y="42"/>
                  </a:lnTo>
                  <a:lnTo>
                    <a:pt x="56" y="49"/>
                  </a:lnTo>
                  <a:lnTo>
                    <a:pt x="56" y="86"/>
                  </a:lnTo>
                  <a:lnTo>
                    <a:pt x="40" y="86"/>
                  </a:lnTo>
                  <a:lnTo>
                    <a:pt x="40" y="52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38" y="38"/>
                  </a:lnTo>
                  <a:lnTo>
                    <a:pt x="37" y="37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6" y="35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7" y="42"/>
                  </a:lnTo>
                  <a:lnTo>
                    <a:pt x="16" y="47"/>
                  </a:lnTo>
                  <a:lnTo>
                    <a:pt x="16" y="54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F0C53C4F-4CD4-4512-98B4-13987D57F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111875"/>
              <a:ext cx="233362" cy="230188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8"/>
                  </a:lnTo>
                  <a:lnTo>
                    <a:pt x="106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7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2"/>
                  </a:lnTo>
                  <a:lnTo>
                    <a:pt x="86" y="119"/>
                  </a:lnTo>
                  <a:lnTo>
                    <a:pt x="106" y="105"/>
                  </a:lnTo>
                  <a:lnTo>
                    <a:pt x="118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Freeform 129">
              <a:extLst>
                <a:ext uri="{FF2B5EF4-FFF2-40B4-BE49-F238E27FC236}">
                  <a16:creationId xmlns:a16="http://schemas.microsoft.com/office/drawing/2014/main" id="{03B2BA35-3867-4D71-A7EE-917209CD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5314950"/>
              <a:ext cx="236538" cy="234950"/>
            </a:xfrm>
            <a:custGeom>
              <a:avLst/>
              <a:gdLst>
                <a:gd name="T0" fmla="*/ 2147483647 w 124"/>
                <a:gd name="T1" fmla="*/ 2147483647 h 123"/>
                <a:gd name="T2" fmla="*/ 2147483647 w 124"/>
                <a:gd name="T3" fmla="*/ 2147483647 h 123"/>
                <a:gd name="T4" fmla="*/ 2147483647 w 124"/>
                <a:gd name="T5" fmla="*/ 2147483647 h 123"/>
                <a:gd name="T6" fmla="*/ 2147483647 w 124"/>
                <a:gd name="T7" fmla="*/ 2147483647 h 123"/>
                <a:gd name="T8" fmla="*/ 2147483647 w 124"/>
                <a:gd name="T9" fmla="*/ 0 h 123"/>
                <a:gd name="T10" fmla="*/ 2147483647 w 124"/>
                <a:gd name="T11" fmla="*/ 2147483647 h 123"/>
                <a:gd name="T12" fmla="*/ 2147483647 w 124"/>
                <a:gd name="T13" fmla="*/ 2147483647 h 123"/>
                <a:gd name="T14" fmla="*/ 2147483647 w 124"/>
                <a:gd name="T15" fmla="*/ 2147483647 h 123"/>
                <a:gd name="T16" fmla="*/ 0 w 124"/>
                <a:gd name="T17" fmla="*/ 2147483647 h 123"/>
                <a:gd name="T18" fmla="*/ 2147483647 w 124"/>
                <a:gd name="T19" fmla="*/ 2147483647 h 123"/>
                <a:gd name="T20" fmla="*/ 2147483647 w 124"/>
                <a:gd name="T21" fmla="*/ 2147483647 h 123"/>
                <a:gd name="T22" fmla="*/ 2147483647 w 124"/>
                <a:gd name="T23" fmla="*/ 2147483647 h 123"/>
                <a:gd name="T24" fmla="*/ 2147483647 w 124"/>
                <a:gd name="T25" fmla="*/ 2147483647 h 123"/>
                <a:gd name="T26" fmla="*/ 2147483647 w 124"/>
                <a:gd name="T27" fmla="*/ 2147483647 h 123"/>
                <a:gd name="T28" fmla="*/ 2147483647 w 124"/>
                <a:gd name="T29" fmla="*/ 2147483647 h 123"/>
                <a:gd name="T30" fmla="*/ 2147483647 w 124"/>
                <a:gd name="T31" fmla="*/ 2147483647 h 123"/>
                <a:gd name="T32" fmla="*/ 2147483647 w 124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4"/>
                <a:gd name="T52" fmla="*/ 0 h 123"/>
                <a:gd name="T53" fmla="*/ 124 w 124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4" h="123">
                  <a:moveTo>
                    <a:pt x="124" y="62"/>
                  </a:moveTo>
                  <a:lnTo>
                    <a:pt x="119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3" y="0"/>
                  </a:lnTo>
                  <a:lnTo>
                    <a:pt x="38" y="6"/>
                  </a:lnTo>
                  <a:lnTo>
                    <a:pt x="19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8" y="119"/>
                  </a:lnTo>
                  <a:lnTo>
                    <a:pt x="63" y="123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4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EA0B94F9-46E6-4B2E-91E0-AB8F63D48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088" y="5314950"/>
              <a:ext cx="233362" cy="234950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9"/>
                  </a:lnTo>
                  <a:lnTo>
                    <a:pt x="104" y="20"/>
                  </a:lnTo>
                  <a:lnTo>
                    <a:pt x="84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20"/>
                  </a:lnTo>
                  <a:lnTo>
                    <a:pt x="4" y="39"/>
                  </a:lnTo>
                  <a:lnTo>
                    <a:pt x="0" y="62"/>
                  </a:lnTo>
                  <a:lnTo>
                    <a:pt x="4" y="86"/>
                  </a:lnTo>
                  <a:lnTo>
                    <a:pt x="18" y="105"/>
                  </a:lnTo>
                  <a:lnTo>
                    <a:pt x="37" y="119"/>
                  </a:lnTo>
                  <a:lnTo>
                    <a:pt x="62" y="123"/>
                  </a:lnTo>
                  <a:lnTo>
                    <a:pt x="84" y="119"/>
                  </a:lnTo>
                  <a:lnTo>
                    <a:pt x="104" y="105"/>
                  </a:lnTo>
                  <a:lnTo>
                    <a:pt x="118" y="86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852B584A-4F8B-4BB7-9479-E0D2E63A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5730875"/>
              <a:ext cx="233362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4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4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866AFAC3-D3B4-46D1-A5CD-8B4A2CD13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1863" y="6030913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0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0 h 65"/>
                <a:gd name="T40" fmla="*/ 2147483647 w 60"/>
                <a:gd name="T41" fmla="*/ 0 h 65"/>
                <a:gd name="T42" fmla="*/ 2147483647 w 60"/>
                <a:gd name="T43" fmla="*/ 0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5"/>
                <a:gd name="T140" fmla="*/ 60 w 60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5">
                  <a:moveTo>
                    <a:pt x="42" y="44"/>
                  </a:moveTo>
                  <a:lnTo>
                    <a:pt x="58" y="45"/>
                  </a:lnTo>
                  <a:lnTo>
                    <a:pt x="56" y="51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4" y="63"/>
                  </a:lnTo>
                  <a:lnTo>
                    <a:pt x="37" y="63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2" y="58"/>
                  </a:lnTo>
                  <a:lnTo>
                    <a:pt x="7" y="54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8" y="21"/>
                  </a:lnTo>
                  <a:lnTo>
                    <a:pt x="60" y="37"/>
                  </a:lnTo>
                  <a:lnTo>
                    <a:pt x="18" y="37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26" y="51"/>
                  </a:lnTo>
                  <a:lnTo>
                    <a:pt x="32" y="52"/>
                  </a:lnTo>
                  <a:lnTo>
                    <a:pt x="35" y="51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2" y="44"/>
                  </a:lnTo>
                  <a:close/>
                  <a:moveTo>
                    <a:pt x="44" y="26"/>
                  </a:moveTo>
                  <a:lnTo>
                    <a:pt x="42" y="23"/>
                  </a:lnTo>
                  <a:lnTo>
                    <a:pt x="42" y="19"/>
                  </a:lnTo>
                  <a:lnTo>
                    <a:pt x="39" y="16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0A41832C-086C-44DB-9B11-FFFB79DF0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5314950"/>
              <a:ext cx="231775" cy="234950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2"/>
                  </a:moveTo>
                  <a:lnTo>
                    <a:pt x="119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1" y="0"/>
                  </a:lnTo>
                  <a:lnTo>
                    <a:pt x="38" y="6"/>
                  </a:lnTo>
                  <a:lnTo>
                    <a:pt x="19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8" y="119"/>
                  </a:lnTo>
                  <a:lnTo>
                    <a:pt x="61" y="123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08159365-EC26-41E6-85E0-1E92FC69C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5314950"/>
              <a:ext cx="231775" cy="234950"/>
            </a:xfrm>
            <a:custGeom>
              <a:avLst/>
              <a:gdLst>
                <a:gd name="T0" fmla="*/ 2147483647 w 122"/>
                <a:gd name="T1" fmla="*/ 2147483647 h 123"/>
                <a:gd name="T2" fmla="*/ 2147483647 w 122"/>
                <a:gd name="T3" fmla="*/ 2147483647 h 123"/>
                <a:gd name="T4" fmla="*/ 2147483647 w 122"/>
                <a:gd name="T5" fmla="*/ 2147483647 h 123"/>
                <a:gd name="T6" fmla="*/ 2147483647 w 122"/>
                <a:gd name="T7" fmla="*/ 2147483647 h 123"/>
                <a:gd name="T8" fmla="*/ 2147483647 w 122"/>
                <a:gd name="T9" fmla="*/ 0 h 123"/>
                <a:gd name="T10" fmla="*/ 2147483647 w 122"/>
                <a:gd name="T11" fmla="*/ 2147483647 h 123"/>
                <a:gd name="T12" fmla="*/ 2147483647 w 122"/>
                <a:gd name="T13" fmla="*/ 2147483647 h 123"/>
                <a:gd name="T14" fmla="*/ 2147483647 w 122"/>
                <a:gd name="T15" fmla="*/ 2147483647 h 123"/>
                <a:gd name="T16" fmla="*/ 0 w 122"/>
                <a:gd name="T17" fmla="*/ 2147483647 h 123"/>
                <a:gd name="T18" fmla="*/ 2147483647 w 122"/>
                <a:gd name="T19" fmla="*/ 2147483647 h 123"/>
                <a:gd name="T20" fmla="*/ 2147483647 w 122"/>
                <a:gd name="T21" fmla="*/ 2147483647 h 123"/>
                <a:gd name="T22" fmla="*/ 2147483647 w 122"/>
                <a:gd name="T23" fmla="*/ 2147483647 h 123"/>
                <a:gd name="T24" fmla="*/ 2147483647 w 122"/>
                <a:gd name="T25" fmla="*/ 2147483647 h 123"/>
                <a:gd name="T26" fmla="*/ 2147483647 w 122"/>
                <a:gd name="T27" fmla="*/ 2147483647 h 123"/>
                <a:gd name="T28" fmla="*/ 2147483647 w 122"/>
                <a:gd name="T29" fmla="*/ 2147483647 h 123"/>
                <a:gd name="T30" fmla="*/ 2147483647 w 122"/>
                <a:gd name="T31" fmla="*/ 2147483647 h 123"/>
                <a:gd name="T32" fmla="*/ 2147483647 w 122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3"/>
                <a:gd name="T53" fmla="*/ 122 w 122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3">
                  <a:moveTo>
                    <a:pt x="122" y="62"/>
                  </a:moveTo>
                  <a:lnTo>
                    <a:pt x="117" y="39"/>
                  </a:lnTo>
                  <a:lnTo>
                    <a:pt x="105" y="20"/>
                  </a:lnTo>
                  <a:lnTo>
                    <a:pt x="85" y="6"/>
                  </a:lnTo>
                  <a:lnTo>
                    <a:pt x="61" y="0"/>
                  </a:lnTo>
                  <a:lnTo>
                    <a:pt x="36" y="6"/>
                  </a:lnTo>
                  <a:lnTo>
                    <a:pt x="17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6" y="119"/>
                  </a:lnTo>
                  <a:lnTo>
                    <a:pt x="61" y="123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431E3949-FD07-48EE-B178-FAF102D6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5283200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0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0 w 58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65"/>
                <a:gd name="T98" fmla="*/ 58 w 58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65">
                  <a:moveTo>
                    <a:pt x="0" y="45"/>
                  </a:moveTo>
                  <a:lnTo>
                    <a:pt x="16" y="42"/>
                  </a:lnTo>
                  <a:lnTo>
                    <a:pt x="18" y="47"/>
                  </a:lnTo>
                  <a:lnTo>
                    <a:pt x="21" y="49"/>
                  </a:lnTo>
                  <a:lnTo>
                    <a:pt x="25" y="52"/>
                  </a:lnTo>
                  <a:lnTo>
                    <a:pt x="30" y="52"/>
                  </a:lnTo>
                  <a:lnTo>
                    <a:pt x="35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9" y="42"/>
                  </a:lnTo>
                  <a:lnTo>
                    <a:pt x="35" y="40"/>
                  </a:lnTo>
                  <a:lnTo>
                    <a:pt x="23" y="38"/>
                  </a:lnTo>
                  <a:lnTo>
                    <a:pt x="14" y="35"/>
                  </a:lnTo>
                  <a:lnTo>
                    <a:pt x="9" y="33"/>
                  </a:lnTo>
                  <a:lnTo>
                    <a:pt x="5" y="30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9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40" y="19"/>
                  </a:lnTo>
                  <a:lnTo>
                    <a:pt x="39" y="17"/>
                  </a:lnTo>
                  <a:lnTo>
                    <a:pt x="37" y="14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23"/>
                  </a:lnTo>
                  <a:lnTo>
                    <a:pt x="35" y="24"/>
                  </a:lnTo>
                  <a:lnTo>
                    <a:pt x="42" y="26"/>
                  </a:lnTo>
                  <a:lnTo>
                    <a:pt x="49" y="30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8" y="49"/>
                  </a:lnTo>
                  <a:lnTo>
                    <a:pt x="54" y="54"/>
                  </a:lnTo>
                  <a:lnTo>
                    <a:pt x="51" y="59"/>
                  </a:lnTo>
                  <a:lnTo>
                    <a:pt x="46" y="61"/>
                  </a:lnTo>
                  <a:lnTo>
                    <a:pt x="39" y="65"/>
                  </a:lnTo>
                  <a:lnTo>
                    <a:pt x="30" y="65"/>
                  </a:lnTo>
                  <a:lnTo>
                    <a:pt x="21" y="65"/>
                  </a:lnTo>
                  <a:lnTo>
                    <a:pt x="16" y="63"/>
                  </a:lnTo>
                  <a:lnTo>
                    <a:pt x="9" y="59"/>
                  </a:lnTo>
                  <a:lnTo>
                    <a:pt x="5" y="56"/>
                  </a:lnTo>
                  <a:lnTo>
                    <a:pt x="2" y="5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1CFA3C3E-6096-40A1-A13A-D6D4D48D2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5283200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0 w 58"/>
                <a:gd name="T27" fmla="*/ 2147483647 h 65"/>
                <a:gd name="T28" fmla="*/ 0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0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2147483647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2147483647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40" y="44"/>
                  </a:moveTo>
                  <a:lnTo>
                    <a:pt x="58" y="45"/>
                  </a:lnTo>
                  <a:lnTo>
                    <a:pt x="54" y="52"/>
                  </a:lnTo>
                  <a:lnTo>
                    <a:pt x="51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3" y="65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7" y="54"/>
                  </a:lnTo>
                  <a:lnTo>
                    <a:pt x="3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3" y="16"/>
                  </a:lnTo>
                  <a:lnTo>
                    <a:pt x="9" y="9"/>
                  </a:lnTo>
                  <a:lnTo>
                    <a:pt x="14" y="3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9"/>
                  </a:lnTo>
                  <a:lnTo>
                    <a:pt x="56" y="21"/>
                  </a:lnTo>
                  <a:lnTo>
                    <a:pt x="58" y="37"/>
                  </a:lnTo>
                  <a:lnTo>
                    <a:pt x="16" y="37"/>
                  </a:lnTo>
                  <a:lnTo>
                    <a:pt x="17" y="44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0" y="44"/>
                  </a:lnTo>
                  <a:close/>
                  <a:moveTo>
                    <a:pt x="42" y="28"/>
                  </a:moveTo>
                  <a:lnTo>
                    <a:pt x="42" y="23"/>
                  </a:lnTo>
                  <a:lnTo>
                    <a:pt x="40" y="19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7" y="21"/>
                  </a:lnTo>
                  <a:lnTo>
                    <a:pt x="16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Line 137">
              <a:extLst>
                <a:ext uri="{FF2B5EF4-FFF2-40B4-BE49-F238E27FC236}">
                  <a16:creationId xmlns:a16="http://schemas.microsoft.com/office/drawing/2014/main" id="{285F0544-CEE9-4E44-AF31-C63F7FB72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1713" y="5438775"/>
              <a:ext cx="4349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7AAAEAA7-592B-4D50-A3DD-BF03D7F8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5411788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139">
              <a:extLst>
                <a:ext uri="{FF2B5EF4-FFF2-40B4-BE49-F238E27FC236}">
                  <a16:creationId xmlns:a16="http://schemas.microsoft.com/office/drawing/2014/main" id="{67B79EED-6BAA-4B64-9201-6C358331B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0525" y="5429250"/>
              <a:ext cx="39052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E46CDEFE-FDB1-4FCE-B70A-DD5F82FD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5402263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5C4EDE84-303A-4C98-82B0-2E8A420B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8" y="5314950"/>
              <a:ext cx="233362" cy="234950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9" y="39"/>
                  </a:lnTo>
                  <a:lnTo>
                    <a:pt x="105" y="20"/>
                  </a:lnTo>
                  <a:lnTo>
                    <a:pt x="86" y="6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19" y="20"/>
                  </a:lnTo>
                  <a:lnTo>
                    <a:pt x="5" y="39"/>
                  </a:lnTo>
                  <a:lnTo>
                    <a:pt x="0" y="62"/>
                  </a:lnTo>
                  <a:lnTo>
                    <a:pt x="5" y="86"/>
                  </a:lnTo>
                  <a:lnTo>
                    <a:pt x="19" y="105"/>
                  </a:lnTo>
                  <a:lnTo>
                    <a:pt x="39" y="119"/>
                  </a:lnTo>
                  <a:lnTo>
                    <a:pt x="61" y="123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42">
              <a:extLst>
                <a:ext uri="{FF2B5EF4-FFF2-40B4-BE49-F238E27FC236}">
                  <a16:creationId xmlns:a16="http://schemas.microsoft.com/office/drawing/2014/main" id="{8D338201-3847-4775-ADEE-9506DAEB8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075" y="5429250"/>
              <a:ext cx="3937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E2AA73E0-5FB5-465C-BADB-84F5133A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402263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Freeform 145">
              <a:extLst>
                <a:ext uri="{FF2B5EF4-FFF2-40B4-BE49-F238E27FC236}">
                  <a16:creationId xmlns:a16="http://schemas.microsoft.com/office/drawing/2014/main" id="{7DEA56FB-B22D-4F38-BC55-36C2BF02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0" y="5740400"/>
              <a:ext cx="233363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7"/>
                  </a:lnTo>
                  <a:lnTo>
                    <a:pt x="105" y="18"/>
                  </a:lnTo>
                  <a:lnTo>
                    <a:pt x="86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8"/>
                  </a:lnTo>
                  <a:lnTo>
                    <a:pt x="6" y="3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8" y="106"/>
                  </a:lnTo>
                  <a:lnTo>
                    <a:pt x="37" y="118"/>
                  </a:lnTo>
                  <a:lnTo>
                    <a:pt x="62" y="123"/>
                  </a:lnTo>
                  <a:lnTo>
                    <a:pt x="86" y="118"/>
                  </a:lnTo>
                  <a:lnTo>
                    <a:pt x="105" y="106"/>
                  </a:lnTo>
                  <a:lnTo>
                    <a:pt x="118" y="85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Freeform 146">
              <a:extLst>
                <a:ext uri="{FF2B5EF4-FFF2-40B4-BE49-F238E27FC236}">
                  <a16:creationId xmlns:a16="http://schemas.microsoft.com/office/drawing/2014/main" id="{D2B0590E-E53D-4D58-BD3C-E1863315E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5740400"/>
              <a:ext cx="233363" cy="233363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8" y="37"/>
                  </a:lnTo>
                  <a:lnTo>
                    <a:pt x="105" y="18"/>
                  </a:lnTo>
                  <a:lnTo>
                    <a:pt x="84" y="6"/>
                  </a:lnTo>
                  <a:lnTo>
                    <a:pt x="62" y="0"/>
                  </a:lnTo>
                  <a:lnTo>
                    <a:pt x="37" y="6"/>
                  </a:lnTo>
                  <a:lnTo>
                    <a:pt x="18" y="18"/>
                  </a:lnTo>
                  <a:lnTo>
                    <a:pt x="4" y="37"/>
                  </a:lnTo>
                  <a:lnTo>
                    <a:pt x="0" y="62"/>
                  </a:lnTo>
                  <a:lnTo>
                    <a:pt x="4" y="85"/>
                  </a:lnTo>
                  <a:lnTo>
                    <a:pt x="18" y="106"/>
                  </a:lnTo>
                  <a:lnTo>
                    <a:pt x="37" y="118"/>
                  </a:lnTo>
                  <a:lnTo>
                    <a:pt x="62" y="123"/>
                  </a:lnTo>
                  <a:lnTo>
                    <a:pt x="84" y="118"/>
                  </a:lnTo>
                  <a:lnTo>
                    <a:pt x="105" y="106"/>
                  </a:lnTo>
                  <a:lnTo>
                    <a:pt x="118" y="85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147">
              <a:extLst>
                <a:ext uri="{FF2B5EF4-FFF2-40B4-BE49-F238E27FC236}">
                  <a16:creationId xmlns:a16="http://schemas.microsoft.com/office/drawing/2014/main" id="{D9EDD2D7-0B51-4AD5-AA3D-ACACC9C04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938" y="5864225"/>
              <a:ext cx="4349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Freeform 148">
              <a:extLst>
                <a:ext uri="{FF2B5EF4-FFF2-40B4-BE49-F238E27FC236}">
                  <a16:creationId xmlns:a16="http://schemas.microsoft.com/office/drawing/2014/main" id="{BF3DBE98-0061-4D26-AC2A-1B81D098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5837238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49">
              <a:extLst>
                <a:ext uri="{FF2B5EF4-FFF2-40B4-BE49-F238E27FC236}">
                  <a16:creationId xmlns:a16="http://schemas.microsoft.com/office/drawing/2014/main" id="{56B9A41C-59F2-4A57-88EF-CE443FDD6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163" y="5854700"/>
              <a:ext cx="392112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Freeform 150">
              <a:extLst>
                <a:ext uri="{FF2B5EF4-FFF2-40B4-BE49-F238E27FC236}">
                  <a16:creationId xmlns:a16="http://schemas.microsoft.com/office/drawing/2014/main" id="{EFA020B1-C67C-43E1-8FF9-2007B79B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5827713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Freeform 151">
              <a:extLst>
                <a:ext uri="{FF2B5EF4-FFF2-40B4-BE49-F238E27FC236}">
                  <a16:creationId xmlns:a16="http://schemas.microsoft.com/office/drawing/2014/main" id="{FC91B421-A879-41ED-B8BC-F8216CA7E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0" y="5708650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0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0 h 65"/>
                <a:gd name="T40" fmla="*/ 2147483647 w 60"/>
                <a:gd name="T41" fmla="*/ 0 h 65"/>
                <a:gd name="T42" fmla="*/ 2147483647 w 60"/>
                <a:gd name="T43" fmla="*/ 0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5"/>
                <a:gd name="T140" fmla="*/ 60 w 60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5">
                  <a:moveTo>
                    <a:pt x="42" y="42"/>
                  </a:moveTo>
                  <a:lnTo>
                    <a:pt x="58" y="46"/>
                  </a:lnTo>
                  <a:lnTo>
                    <a:pt x="56" y="51"/>
                  </a:lnTo>
                  <a:lnTo>
                    <a:pt x="53" y="56"/>
                  </a:lnTo>
                  <a:lnTo>
                    <a:pt x="48" y="60"/>
                  </a:lnTo>
                  <a:lnTo>
                    <a:pt x="44" y="61"/>
                  </a:lnTo>
                  <a:lnTo>
                    <a:pt x="37" y="63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8" y="61"/>
                  </a:lnTo>
                  <a:lnTo>
                    <a:pt x="11" y="58"/>
                  </a:lnTo>
                  <a:lnTo>
                    <a:pt x="7" y="53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8" y="19"/>
                  </a:lnTo>
                  <a:lnTo>
                    <a:pt x="60" y="37"/>
                  </a:lnTo>
                  <a:lnTo>
                    <a:pt x="18" y="37"/>
                  </a:lnTo>
                  <a:lnTo>
                    <a:pt x="18" y="42"/>
                  </a:lnTo>
                  <a:lnTo>
                    <a:pt x="21" y="47"/>
                  </a:lnTo>
                  <a:lnTo>
                    <a:pt x="27" y="51"/>
                  </a:lnTo>
                  <a:lnTo>
                    <a:pt x="32" y="51"/>
                  </a:lnTo>
                  <a:lnTo>
                    <a:pt x="35" y="51"/>
                  </a:lnTo>
                  <a:lnTo>
                    <a:pt x="37" y="49"/>
                  </a:lnTo>
                  <a:lnTo>
                    <a:pt x="41" y="47"/>
                  </a:lnTo>
                  <a:lnTo>
                    <a:pt x="42" y="42"/>
                  </a:lnTo>
                  <a:close/>
                  <a:moveTo>
                    <a:pt x="44" y="26"/>
                  </a:moveTo>
                  <a:lnTo>
                    <a:pt x="42" y="23"/>
                  </a:lnTo>
                  <a:lnTo>
                    <a:pt x="42" y="19"/>
                  </a:lnTo>
                  <a:lnTo>
                    <a:pt x="39" y="16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Freeform 152">
              <a:extLst>
                <a:ext uri="{FF2B5EF4-FFF2-40B4-BE49-F238E27FC236}">
                  <a16:creationId xmlns:a16="http://schemas.microsoft.com/office/drawing/2014/main" id="{492F9468-6434-4CC2-B42F-329DD5488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0338" y="5708650"/>
              <a:ext cx="111125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0 w 58"/>
                <a:gd name="T27" fmla="*/ 2147483647 h 65"/>
                <a:gd name="T28" fmla="*/ 0 w 58"/>
                <a:gd name="T29" fmla="*/ 2147483647 h 65"/>
                <a:gd name="T30" fmla="*/ 0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0 h 65"/>
                <a:gd name="T40" fmla="*/ 2147483647 w 58"/>
                <a:gd name="T41" fmla="*/ 0 h 65"/>
                <a:gd name="T42" fmla="*/ 2147483647 w 58"/>
                <a:gd name="T43" fmla="*/ 0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2147483647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2147483647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40" y="42"/>
                  </a:moveTo>
                  <a:lnTo>
                    <a:pt x="58" y="46"/>
                  </a:lnTo>
                  <a:lnTo>
                    <a:pt x="54" y="51"/>
                  </a:lnTo>
                  <a:lnTo>
                    <a:pt x="51" y="56"/>
                  </a:lnTo>
                  <a:lnTo>
                    <a:pt x="47" y="60"/>
                  </a:lnTo>
                  <a:lnTo>
                    <a:pt x="42" y="61"/>
                  </a:lnTo>
                  <a:lnTo>
                    <a:pt x="37" y="63"/>
                  </a:lnTo>
                  <a:lnTo>
                    <a:pt x="30" y="65"/>
                  </a:lnTo>
                  <a:lnTo>
                    <a:pt x="23" y="63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51" y="9"/>
                  </a:lnTo>
                  <a:lnTo>
                    <a:pt x="56" y="19"/>
                  </a:lnTo>
                  <a:lnTo>
                    <a:pt x="58" y="37"/>
                  </a:lnTo>
                  <a:lnTo>
                    <a:pt x="16" y="37"/>
                  </a:lnTo>
                  <a:lnTo>
                    <a:pt x="17" y="42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0" y="51"/>
                  </a:lnTo>
                  <a:lnTo>
                    <a:pt x="33" y="51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40" y="42"/>
                  </a:lnTo>
                  <a:close/>
                  <a:moveTo>
                    <a:pt x="42" y="26"/>
                  </a:moveTo>
                  <a:lnTo>
                    <a:pt x="42" y="23"/>
                  </a:lnTo>
                  <a:lnTo>
                    <a:pt x="40" y="19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Freeform 153">
              <a:extLst>
                <a:ext uri="{FF2B5EF4-FFF2-40B4-BE49-F238E27FC236}">
                  <a16:creationId xmlns:a16="http://schemas.microsoft.com/office/drawing/2014/main" id="{BAD0E460-EF9A-44AB-A1A6-D686A7E95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5708650"/>
              <a:ext cx="114300" cy="163513"/>
            </a:xfrm>
            <a:custGeom>
              <a:avLst/>
              <a:gdLst>
                <a:gd name="T0" fmla="*/ 0 w 60"/>
                <a:gd name="T1" fmla="*/ 0 h 86"/>
                <a:gd name="T2" fmla="*/ 2147483647 w 60"/>
                <a:gd name="T3" fmla="*/ 0 h 86"/>
                <a:gd name="T4" fmla="*/ 2147483647 w 60"/>
                <a:gd name="T5" fmla="*/ 2147483647 h 86"/>
                <a:gd name="T6" fmla="*/ 2147483647 w 60"/>
                <a:gd name="T7" fmla="*/ 2147483647 h 86"/>
                <a:gd name="T8" fmla="*/ 2147483647 w 60"/>
                <a:gd name="T9" fmla="*/ 2147483647 h 86"/>
                <a:gd name="T10" fmla="*/ 2147483647 w 60"/>
                <a:gd name="T11" fmla="*/ 0 h 86"/>
                <a:gd name="T12" fmla="*/ 2147483647 w 60"/>
                <a:gd name="T13" fmla="*/ 0 h 86"/>
                <a:gd name="T14" fmla="*/ 2147483647 w 60"/>
                <a:gd name="T15" fmla="*/ 0 h 86"/>
                <a:gd name="T16" fmla="*/ 2147483647 w 60"/>
                <a:gd name="T17" fmla="*/ 2147483647 h 86"/>
                <a:gd name="T18" fmla="*/ 2147483647 w 60"/>
                <a:gd name="T19" fmla="*/ 2147483647 h 86"/>
                <a:gd name="T20" fmla="*/ 2147483647 w 60"/>
                <a:gd name="T21" fmla="*/ 2147483647 h 86"/>
                <a:gd name="T22" fmla="*/ 2147483647 w 60"/>
                <a:gd name="T23" fmla="*/ 2147483647 h 86"/>
                <a:gd name="T24" fmla="*/ 2147483647 w 60"/>
                <a:gd name="T25" fmla="*/ 2147483647 h 86"/>
                <a:gd name="T26" fmla="*/ 2147483647 w 60"/>
                <a:gd name="T27" fmla="*/ 2147483647 h 86"/>
                <a:gd name="T28" fmla="*/ 2147483647 w 60"/>
                <a:gd name="T29" fmla="*/ 2147483647 h 86"/>
                <a:gd name="T30" fmla="*/ 2147483647 w 60"/>
                <a:gd name="T31" fmla="*/ 2147483647 h 86"/>
                <a:gd name="T32" fmla="*/ 2147483647 w 60"/>
                <a:gd name="T33" fmla="*/ 2147483647 h 86"/>
                <a:gd name="T34" fmla="*/ 2147483647 w 60"/>
                <a:gd name="T35" fmla="*/ 2147483647 h 86"/>
                <a:gd name="T36" fmla="*/ 2147483647 w 60"/>
                <a:gd name="T37" fmla="*/ 2147483647 h 86"/>
                <a:gd name="T38" fmla="*/ 2147483647 w 60"/>
                <a:gd name="T39" fmla="*/ 2147483647 h 86"/>
                <a:gd name="T40" fmla="*/ 2147483647 w 60"/>
                <a:gd name="T41" fmla="*/ 2147483647 h 86"/>
                <a:gd name="T42" fmla="*/ 2147483647 w 60"/>
                <a:gd name="T43" fmla="*/ 2147483647 h 86"/>
                <a:gd name="T44" fmla="*/ 2147483647 w 60"/>
                <a:gd name="T45" fmla="*/ 2147483647 h 86"/>
                <a:gd name="T46" fmla="*/ 2147483647 w 60"/>
                <a:gd name="T47" fmla="*/ 2147483647 h 86"/>
                <a:gd name="T48" fmla="*/ 0 w 60"/>
                <a:gd name="T49" fmla="*/ 2147483647 h 86"/>
                <a:gd name="T50" fmla="*/ 0 w 60"/>
                <a:gd name="T51" fmla="*/ 0 h 86"/>
                <a:gd name="T52" fmla="*/ 2147483647 w 60"/>
                <a:gd name="T53" fmla="*/ 2147483647 h 86"/>
                <a:gd name="T54" fmla="*/ 2147483647 w 60"/>
                <a:gd name="T55" fmla="*/ 2147483647 h 86"/>
                <a:gd name="T56" fmla="*/ 2147483647 w 60"/>
                <a:gd name="T57" fmla="*/ 2147483647 h 86"/>
                <a:gd name="T58" fmla="*/ 2147483647 w 60"/>
                <a:gd name="T59" fmla="*/ 2147483647 h 86"/>
                <a:gd name="T60" fmla="*/ 2147483647 w 60"/>
                <a:gd name="T61" fmla="*/ 2147483647 h 86"/>
                <a:gd name="T62" fmla="*/ 2147483647 w 60"/>
                <a:gd name="T63" fmla="*/ 2147483647 h 86"/>
                <a:gd name="T64" fmla="*/ 2147483647 w 60"/>
                <a:gd name="T65" fmla="*/ 2147483647 h 86"/>
                <a:gd name="T66" fmla="*/ 2147483647 w 60"/>
                <a:gd name="T67" fmla="*/ 2147483647 h 86"/>
                <a:gd name="T68" fmla="*/ 2147483647 w 60"/>
                <a:gd name="T69" fmla="*/ 2147483647 h 86"/>
                <a:gd name="T70" fmla="*/ 2147483647 w 60"/>
                <a:gd name="T71" fmla="*/ 2147483647 h 86"/>
                <a:gd name="T72" fmla="*/ 2147483647 w 60"/>
                <a:gd name="T73" fmla="*/ 2147483647 h 86"/>
                <a:gd name="T74" fmla="*/ 2147483647 w 60"/>
                <a:gd name="T75" fmla="*/ 2147483647 h 86"/>
                <a:gd name="T76" fmla="*/ 2147483647 w 60"/>
                <a:gd name="T77" fmla="*/ 2147483647 h 86"/>
                <a:gd name="T78" fmla="*/ 2147483647 w 60"/>
                <a:gd name="T79" fmla="*/ 2147483647 h 86"/>
                <a:gd name="T80" fmla="*/ 2147483647 w 60"/>
                <a:gd name="T81" fmla="*/ 2147483647 h 86"/>
                <a:gd name="T82" fmla="*/ 2147483647 w 60"/>
                <a:gd name="T83" fmla="*/ 2147483647 h 86"/>
                <a:gd name="T84" fmla="*/ 2147483647 w 60"/>
                <a:gd name="T85" fmla="*/ 2147483647 h 86"/>
                <a:gd name="T86" fmla="*/ 2147483647 w 60"/>
                <a:gd name="T87" fmla="*/ 2147483647 h 86"/>
                <a:gd name="T88" fmla="*/ 2147483647 w 60"/>
                <a:gd name="T89" fmla="*/ 2147483647 h 86"/>
                <a:gd name="T90" fmla="*/ 2147483647 w 60"/>
                <a:gd name="T91" fmla="*/ 2147483647 h 86"/>
                <a:gd name="T92" fmla="*/ 2147483647 w 60"/>
                <a:gd name="T93" fmla="*/ 2147483647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86"/>
                <a:gd name="T143" fmla="*/ 60 w 60"/>
                <a:gd name="T144" fmla="*/ 86 h 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86">
                  <a:moveTo>
                    <a:pt x="0" y="0"/>
                  </a:moveTo>
                  <a:lnTo>
                    <a:pt x="16" y="0"/>
                  </a:lnTo>
                  <a:lnTo>
                    <a:pt x="16" y="9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3"/>
                  </a:lnTo>
                  <a:lnTo>
                    <a:pt x="53" y="7"/>
                  </a:lnTo>
                  <a:lnTo>
                    <a:pt x="56" y="14"/>
                  </a:lnTo>
                  <a:lnTo>
                    <a:pt x="60" y="23"/>
                  </a:lnTo>
                  <a:lnTo>
                    <a:pt x="60" y="32"/>
                  </a:lnTo>
                  <a:lnTo>
                    <a:pt x="60" y="40"/>
                  </a:lnTo>
                  <a:lnTo>
                    <a:pt x="56" y="49"/>
                  </a:lnTo>
                  <a:lnTo>
                    <a:pt x="53" y="56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3" y="65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0"/>
                  </a:lnTo>
                  <a:lnTo>
                    <a:pt x="16" y="54"/>
                  </a:lnTo>
                  <a:lnTo>
                    <a:pt x="16" y="86"/>
                  </a:lnTo>
                  <a:lnTo>
                    <a:pt x="0" y="86"/>
                  </a:lnTo>
                  <a:lnTo>
                    <a:pt x="0" y="0"/>
                  </a:lnTo>
                  <a:close/>
                  <a:moveTo>
                    <a:pt x="16" y="30"/>
                  </a:moveTo>
                  <a:lnTo>
                    <a:pt x="16" y="37"/>
                  </a:lnTo>
                  <a:lnTo>
                    <a:pt x="18" y="42"/>
                  </a:lnTo>
                  <a:lnTo>
                    <a:pt x="19" y="46"/>
                  </a:lnTo>
                  <a:lnTo>
                    <a:pt x="25" y="51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4" y="39"/>
                  </a:lnTo>
                  <a:lnTo>
                    <a:pt x="44" y="32"/>
                  </a:lnTo>
                  <a:lnTo>
                    <a:pt x="44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6" y="24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Freeform 154">
              <a:extLst>
                <a:ext uri="{FF2B5EF4-FFF2-40B4-BE49-F238E27FC236}">
                  <a16:creationId xmlns:a16="http://schemas.microsoft.com/office/drawing/2014/main" id="{25F41CBE-B1F0-4E64-B6A8-E294F313E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5580063"/>
              <a:ext cx="771525" cy="284162"/>
            </a:xfrm>
            <a:custGeom>
              <a:avLst/>
              <a:gdLst>
                <a:gd name="T0" fmla="*/ 0 w 406"/>
                <a:gd name="T1" fmla="*/ 2147483647 h 150"/>
                <a:gd name="T2" fmla="*/ 0 w 406"/>
                <a:gd name="T3" fmla="*/ 2147483647 h 150"/>
                <a:gd name="T4" fmla="*/ 2147483647 w 406"/>
                <a:gd name="T5" fmla="*/ 2147483647 h 150"/>
                <a:gd name="T6" fmla="*/ 2147483647 w 406"/>
                <a:gd name="T7" fmla="*/ 2147483647 h 150"/>
                <a:gd name="T8" fmla="*/ 2147483647 w 406"/>
                <a:gd name="T9" fmla="*/ 2147483647 h 150"/>
                <a:gd name="T10" fmla="*/ 2147483647 w 406"/>
                <a:gd name="T11" fmla="*/ 2147483647 h 150"/>
                <a:gd name="T12" fmla="*/ 2147483647 w 406"/>
                <a:gd name="T13" fmla="*/ 2147483647 h 150"/>
                <a:gd name="T14" fmla="*/ 2147483647 w 406"/>
                <a:gd name="T15" fmla="*/ 2147483647 h 150"/>
                <a:gd name="T16" fmla="*/ 2147483647 w 406"/>
                <a:gd name="T17" fmla="*/ 2147483647 h 150"/>
                <a:gd name="T18" fmla="*/ 2147483647 w 406"/>
                <a:gd name="T19" fmla="*/ 2147483647 h 150"/>
                <a:gd name="T20" fmla="*/ 2147483647 w 406"/>
                <a:gd name="T21" fmla="*/ 2147483647 h 150"/>
                <a:gd name="T22" fmla="*/ 2147483647 w 406"/>
                <a:gd name="T23" fmla="*/ 2147483647 h 150"/>
                <a:gd name="T24" fmla="*/ 2147483647 w 406"/>
                <a:gd name="T25" fmla="*/ 2147483647 h 150"/>
                <a:gd name="T26" fmla="*/ 2147483647 w 406"/>
                <a:gd name="T27" fmla="*/ 2147483647 h 150"/>
                <a:gd name="T28" fmla="*/ 2147483647 w 406"/>
                <a:gd name="T29" fmla="*/ 2147483647 h 150"/>
                <a:gd name="T30" fmla="*/ 2147483647 w 406"/>
                <a:gd name="T31" fmla="*/ 2147483647 h 150"/>
                <a:gd name="T32" fmla="*/ 2147483647 w 406"/>
                <a:gd name="T33" fmla="*/ 2147483647 h 150"/>
                <a:gd name="T34" fmla="*/ 2147483647 w 406"/>
                <a:gd name="T35" fmla="*/ 2147483647 h 150"/>
                <a:gd name="T36" fmla="*/ 2147483647 w 406"/>
                <a:gd name="T37" fmla="*/ 2147483647 h 150"/>
                <a:gd name="T38" fmla="*/ 2147483647 w 406"/>
                <a:gd name="T39" fmla="*/ 2147483647 h 150"/>
                <a:gd name="T40" fmla="*/ 2147483647 w 406"/>
                <a:gd name="T41" fmla="*/ 2147483647 h 150"/>
                <a:gd name="T42" fmla="*/ 2147483647 w 406"/>
                <a:gd name="T43" fmla="*/ 0 h 150"/>
                <a:gd name="T44" fmla="*/ 2147483647 w 406"/>
                <a:gd name="T45" fmla="*/ 0 h 150"/>
                <a:gd name="T46" fmla="*/ 2147483647 w 406"/>
                <a:gd name="T47" fmla="*/ 0 h 150"/>
                <a:gd name="T48" fmla="*/ 2147483647 w 406"/>
                <a:gd name="T49" fmla="*/ 0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6"/>
                <a:gd name="T76" fmla="*/ 0 h 150"/>
                <a:gd name="T77" fmla="*/ 406 w 406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6" h="150">
                  <a:moveTo>
                    <a:pt x="0" y="150"/>
                  </a:moveTo>
                  <a:lnTo>
                    <a:pt x="0" y="150"/>
                  </a:lnTo>
                  <a:lnTo>
                    <a:pt x="1" y="150"/>
                  </a:lnTo>
                  <a:lnTo>
                    <a:pt x="10" y="149"/>
                  </a:lnTo>
                  <a:lnTo>
                    <a:pt x="24" y="147"/>
                  </a:lnTo>
                  <a:lnTo>
                    <a:pt x="47" y="145"/>
                  </a:lnTo>
                  <a:lnTo>
                    <a:pt x="82" y="142"/>
                  </a:lnTo>
                  <a:lnTo>
                    <a:pt x="124" y="136"/>
                  </a:lnTo>
                  <a:lnTo>
                    <a:pt x="170" y="129"/>
                  </a:lnTo>
                  <a:lnTo>
                    <a:pt x="217" y="119"/>
                  </a:lnTo>
                  <a:lnTo>
                    <a:pt x="261" y="107"/>
                  </a:lnTo>
                  <a:lnTo>
                    <a:pt x="297" y="89"/>
                  </a:lnTo>
                  <a:lnTo>
                    <a:pt x="329" y="71"/>
                  </a:lnTo>
                  <a:lnTo>
                    <a:pt x="354" y="52"/>
                  </a:lnTo>
                  <a:lnTo>
                    <a:pt x="373" y="35"/>
                  </a:lnTo>
                  <a:lnTo>
                    <a:pt x="387" y="19"/>
                  </a:lnTo>
                  <a:lnTo>
                    <a:pt x="392" y="14"/>
                  </a:lnTo>
                  <a:lnTo>
                    <a:pt x="397" y="8"/>
                  </a:lnTo>
                  <a:lnTo>
                    <a:pt x="401" y="5"/>
                  </a:lnTo>
                  <a:lnTo>
                    <a:pt x="403" y="3"/>
                  </a:lnTo>
                  <a:lnTo>
                    <a:pt x="404" y="1"/>
                  </a:lnTo>
                  <a:lnTo>
                    <a:pt x="40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Freeform 155">
              <a:extLst>
                <a:ext uri="{FF2B5EF4-FFF2-40B4-BE49-F238E27FC236}">
                  <a16:creationId xmlns:a16="http://schemas.microsoft.com/office/drawing/2014/main" id="{BA29DC90-3A54-4BC5-9FEE-87AC57C83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0" y="5580063"/>
              <a:ext cx="93663" cy="92075"/>
            </a:xfrm>
            <a:custGeom>
              <a:avLst/>
              <a:gdLst>
                <a:gd name="T0" fmla="*/ 0 w 49"/>
                <a:gd name="T1" fmla="*/ 2147483647 h 49"/>
                <a:gd name="T2" fmla="*/ 2147483647 w 49"/>
                <a:gd name="T3" fmla="*/ 0 h 49"/>
                <a:gd name="T4" fmla="*/ 2147483647 w 49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29"/>
                  </a:moveTo>
                  <a:lnTo>
                    <a:pt x="49" y="0"/>
                  </a:lnTo>
                  <a:lnTo>
                    <a:pt x="21" y="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Freeform 156">
              <a:extLst>
                <a:ext uri="{FF2B5EF4-FFF2-40B4-BE49-F238E27FC236}">
                  <a16:creationId xmlns:a16="http://schemas.microsoft.com/office/drawing/2014/main" id="{3AAF49E4-A137-4A2D-BE77-D7A81FB5D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363" y="6111875"/>
              <a:ext cx="233362" cy="230188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9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9" y="5"/>
                  </a:lnTo>
                  <a:lnTo>
                    <a:pt x="20" y="19"/>
                  </a:lnTo>
                  <a:lnTo>
                    <a:pt x="6" y="38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20" y="105"/>
                  </a:lnTo>
                  <a:lnTo>
                    <a:pt x="39" y="119"/>
                  </a:lnTo>
                  <a:lnTo>
                    <a:pt x="62" y="122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9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Freeform 157">
              <a:extLst>
                <a:ext uri="{FF2B5EF4-FFF2-40B4-BE49-F238E27FC236}">
                  <a16:creationId xmlns:a16="http://schemas.microsoft.com/office/drawing/2014/main" id="{9A6D6A0F-2B66-4DAD-9FA1-B8078AA87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6111875"/>
              <a:ext cx="233362" cy="230188"/>
            </a:xfrm>
            <a:custGeom>
              <a:avLst/>
              <a:gdLst>
                <a:gd name="T0" fmla="*/ 2147483647 w 123"/>
                <a:gd name="T1" fmla="*/ 2147483647 h 122"/>
                <a:gd name="T2" fmla="*/ 2147483647 w 123"/>
                <a:gd name="T3" fmla="*/ 2147483647 h 122"/>
                <a:gd name="T4" fmla="*/ 2147483647 w 123"/>
                <a:gd name="T5" fmla="*/ 2147483647 h 122"/>
                <a:gd name="T6" fmla="*/ 2147483647 w 123"/>
                <a:gd name="T7" fmla="*/ 2147483647 h 122"/>
                <a:gd name="T8" fmla="*/ 2147483647 w 123"/>
                <a:gd name="T9" fmla="*/ 0 h 122"/>
                <a:gd name="T10" fmla="*/ 2147483647 w 123"/>
                <a:gd name="T11" fmla="*/ 2147483647 h 122"/>
                <a:gd name="T12" fmla="*/ 2147483647 w 123"/>
                <a:gd name="T13" fmla="*/ 2147483647 h 122"/>
                <a:gd name="T14" fmla="*/ 2147483647 w 123"/>
                <a:gd name="T15" fmla="*/ 2147483647 h 122"/>
                <a:gd name="T16" fmla="*/ 0 w 123"/>
                <a:gd name="T17" fmla="*/ 2147483647 h 122"/>
                <a:gd name="T18" fmla="*/ 2147483647 w 123"/>
                <a:gd name="T19" fmla="*/ 2147483647 h 122"/>
                <a:gd name="T20" fmla="*/ 2147483647 w 123"/>
                <a:gd name="T21" fmla="*/ 2147483647 h 122"/>
                <a:gd name="T22" fmla="*/ 2147483647 w 123"/>
                <a:gd name="T23" fmla="*/ 2147483647 h 122"/>
                <a:gd name="T24" fmla="*/ 2147483647 w 123"/>
                <a:gd name="T25" fmla="*/ 2147483647 h 122"/>
                <a:gd name="T26" fmla="*/ 2147483647 w 123"/>
                <a:gd name="T27" fmla="*/ 2147483647 h 122"/>
                <a:gd name="T28" fmla="*/ 2147483647 w 123"/>
                <a:gd name="T29" fmla="*/ 2147483647 h 122"/>
                <a:gd name="T30" fmla="*/ 2147483647 w 123"/>
                <a:gd name="T31" fmla="*/ 2147483647 h 122"/>
                <a:gd name="T32" fmla="*/ 2147483647 w 123"/>
                <a:gd name="T33" fmla="*/ 2147483647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2"/>
                <a:gd name="T53" fmla="*/ 123 w 12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2">
                  <a:moveTo>
                    <a:pt x="123" y="61"/>
                  </a:moveTo>
                  <a:lnTo>
                    <a:pt x="118" y="38"/>
                  </a:lnTo>
                  <a:lnTo>
                    <a:pt x="105" y="19"/>
                  </a:lnTo>
                  <a:lnTo>
                    <a:pt x="86" y="5"/>
                  </a:lnTo>
                  <a:lnTo>
                    <a:pt x="62" y="0"/>
                  </a:lnTo>
                  <a:lnTo>
                    <a:pt x="39" y="5"/>
                  </a:lnTo>
                  <a:lnTo>
                    <a:pt x="18" y="19"/>
                  </a:lnTo>
                  <a:lnTo>
                    <a:pt x="6" y="38"/>
                  </a:lnTo>
                  <a:lnTo>
                    <a:pt x="0" y="61"/>
                  </a:lnTo>
                  <a:lnTo>
                    <a:pt x="6" y="86"/>
                  </a:lnTo>
                  <a:lnTo>
                    <a:pt x="18" y="105"/>
                  </a:lnTo>
                  <a:lnTo>
                    <a:pt x="39" y="119"/>
                  </a:lnTo>
                  <a:lnTo>
                    <a:pt x="62" y="122"/>
                  </a:lnTo>
                  <a:lnTo>
                    <a:pt x="86" y="119"/>
                  </a:lnTo>
                  <a:lnTo>
                    <a:pt x="105" y="105"/>
                  </a:lnTo>
                  <a:lnTo>
                    <a:pt x="118" y="86"/>
                  </a:lnTo>
                  <a:lnTo>
                    <a:pt x="123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158">
              <a:extLst>
                <a:ext uri="{FF2B5EF4-FFF2-40B4-BE49-F238E27FC236}">
                  <a16:creationId xmlns:a16="http://schemas.microsoft.com/office/drawing/2014/main" id="{69E350CB-1CB9-4BDE-931C-FD8F634B6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850" y="6234113"/>
              <a:ext cx="4349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Freeform 159">
              <a:extLst>
                <a:ext uri="{FF2B5EF4-FFF2-40B4-BE49-F238E27FC236}">
                  <a16:creationId xmlns:a16="http://schemas.microsoft.com/office/drawing/2014/main" id="{8AF958A9-8FAB-4FE8-8FA3-EEA1EF3F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63" y="6208713"/>
              <a:ext cx="106362" cy="52387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160">
              <a:extLst>
                <a:ext uri="{FF2B5EF4-FFF2-40B4-BE49-F238E27FC236}">
                  <a16:creationId xmlns:a16="http://schemas.microsoft.com/office/drawing/2014/main" id="{038073AD-AC14-4522-869D-AE7EF8DEF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1075" y="6223000"/>
              <a:ext cx="392113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Freeform 161">
              <a:extLst>
                <a:ext uri="{FF2B5EF4-FFF2-40B4-BE49-F238E27FC236}">
                  <a16:creationId xmlns:a16="http://schemas.microsoft.com/office/drawing/2014/main" id="{941E8788-6144-48E6-8AC9-DE2F08227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5" y="6196013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Freeform 162">
              <a:extLst>
                <a:ext uri="{FF2B5EF4-FFF2-40B4-BE49-F238E27FC236}">
                  <a16:creationId xmlns:a16="http://schemas.microsoft.com/office/drawing/2014/main" id="{F760033F-05C8-4B47-A9DE-354B81401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788" y="6121400"/>
              <a:ext cx="231775" cy="234950"/>
            </a:xfrm>
            <a:custGeom>
              <a:avLst/>
              <a:gdLst>
                <a:gd name="T0" fmla="*/ 2147483647 w 122"/>
                <a:gd name="T1" fmla="*/ 2147483647 h 124"/>
                <a:gd name="T2" fmla="*/ 2147483647 w 122"/>
                <a:gd name="T3" fmla="*/ 2147483647 h 124"/>
                <a:gd name="T4" fmla="*/ 2147483647 w 122"/>
                <a:gd name="T5" fmla="*/ 2147483647 h 124"/>
                <a:gd name="T6" fmla="*/ 2147483647 w 122"/>
                <a:gd name="T7" fmla="*/ 2147483647 h 124"/>
                <a:gd name="T8" fmla="*/ 2147483647 w 122"/>
                <a:gd name="T9" fmla="*/ 0 h 124"/>
                <a:gd name="T10" fmla="*/ 2147483647 w 122"/>
                <a:gd name="T11" fmla="*/ 2147483647 h 124"/>
                <a:gd name="T12" fmla="*/ 2147483647 w 122"/>
                <a:gd name="T13" fmla="*/ 2147483647 h 124"/>
                <a:gd name="T14" fmla="*/ 2147483647 w 122"/>
                <a:gd name="T15" fmla="*/ 2147483647 h 124"/>
                <a:gd name="T16" fmla="*/ 0 w 122"/>
                <a:gd name="T17" fmla="*/ 2147483647 h 124"/>
                <a:gd name="T18" fmla="*/ 2147483647 w 122"/>
                <a:gd name="T19" fmla="*/ 2147483647 h 124"/>
                <a:gd name="T20" fmla="*/ 2147483647 w 122"/>
                <a:gd name="T21" fmla="*/ 2147483647 h 124"/>
                <a:gd name="T22" fmla="*/ 2147483647 w 122"/>
                <a:gd name="T23" fmla="*/ 2147483647 h 124"/>
                <a:gd name="T24" fmla="*/ 2147483647 w 122"/>
                <a:gd name="T25" fmla="*/ 2147483647 h 124"/>
                <a:gd name="T26" fmla="*/ 2147483647 w 122"/>
                <a:gd name="T27" fmla="*/ 2147483647 h 124"/>
                <a:gd name="T28" fmla="*/ 2147483647 w 122"/>
                <a:gd name="T29" fmla="*/ 2147483647 h 124"/>
                <a:gd name="T30" fmla="*/ 2147483647 w 122"/>
                <a:gd name="T31" fmla="*/ 2147483647 h 124"/>
                <a:gd name="T32" fmla="*/ 2147483647 w 122"/>
                <a:gd name="T33" fmla="*/ 2147483647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2"/>
                <a:gd name="T52" fmla="*/ 0 h 124"/>
                <a:gd name="T53" fmla="*/ 122 w 122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2" h="124">
                  <a:moveTo>
                    <a:pt x="122" y="63"/>
                  </a:moveTo>
                  <a:lnTo>
                    <a:pt x="117" y="39"/>
                  </a:lnTo>
                  <a:lnTo>
                    <a:pt x="105" y="19"/>
                  </a:lnTo>
                  <a:lnTo>
                    <a:pt x="85" y="5"/>
                  </a:lnTo>
                  <a:lnTo>
                    <a:pt x="61" y="0"/>
                  </a:lnTo>
                  <a:lnTo>
                    <a:pt x="38" y="5"/>
                  </a:lnTo>
                  <a:lnTo>
                    <a:pt x="17" y="19"/>
                  </a:lnTo>
                  <a:lnTo>
                    <a:pt x="5" y="39"/>
                  </a:lnTo>
                  <a:lnTo>
                    <a:pt x="0" y="63"/>
                  </a:lnTo>
                  <a:lnTo>
                    <a:pt x="5" y="86"/>
                  </a:lnTo>
                  <a:lnTo>
                    <a:pt x="17" y="105"/>
                  </a:lnTo>
                  <a:lnTo>
                    <a:pt x="38" y="119"/>
                  </a:lnTo>
                  <a:lnTo>
                    <a:pt x="61" y="124"/>
                  </a:lnTo>
                  <a:lnTo>
                    <a:pt x="85" y="119"/>
                  </a:lnTo>
                  <a:lnTo>
                    <a:pt x="105" y="105"/>
                  </a:lnTo>
                  <a:lnTo>
                    <a:pt x="117" y="86"/>
                  </a:lnTo>
                  <a:lnTo>
                    <a:pt x="122" y="6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163">
              <a:extLst>
                <a:ext uri="{FF2B5EF4-FFF2-40B4-BE49-F238E27FC236}">
                  <a16:creationId xmlns:a16="http://schemas.microsoft.com/office/drawing/2014/main" id="{DED81057-1D2A-4612-B4C8-732C8BAC0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438" y="6223000"/>
              <a:ext cx="3937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Freeform 164">
              <a:extLst>
                <a:ext uri="{FF2B5EF4-FFF2-40B4-BE49-F238E27FC236}">
                  <a16:creationId xmlns:a16="http://schemas.microsoft.com/office/drawing/2014/main" id="{FD95F919-0167-46B7-B1E3-4559DB82A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6196013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Freeform 165">
              <a:extLst>
                <a:ext uri="{FF2B5EF4-FFF2-40B4-BE49-F238E27FC236}">
                  <a16:creationId xmlns:a16="http://schemas.microsoft.com/office/drawing/2014/main" id="{14D24D72-8373-4F6A-99F7-B9E7041F1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5565775"/>
              <a:ext cx="541338" cy="668338"/>
            </a:xfrm>
            <a:custGeom>
              <a:avLst/>
              <a:gdLst>
                <a:gd name="T0" fmla="*/ 0 w 285"/>
                <a:gd name="T1" fmla="*/ 2147483647 h 352"/>
                <a:gd name="T2" fmla="*/ 0 w 285"/>
                <a:gd name="T3" fmla="*/ 2147483647 h 352"/>
                <a:gd name="T4" fmla="*/ 2147483647 w 285"/>
                <a:gd name="T5" fmla="*/ 2147483647 h 352"/>
                <a:gd name="T6" fmla="*/ 2147483647 w 285"/>
                <a:gd name="T7" fmla="*/ 2147483647 h 352"/>
                <a:gd name="T8" fmla="*/ 2147483647 w 285"/>
                <a:gd name="T9" fmla="*/ 2147483647 h 352"/>
                <a:gd name="T10" fmla="*/ 2147483647 w 285"/>
                <a:gd name="T11" fmla="*/ 2147483647 h 352"/>
                <a:gd name="T12" fmla="*/ 2147483647 w 285"/>
                <a:gd name="T13" fmla="*/ 2147483647 h 352"/>
                <a:gd name="T14" fmla="*/ 2147483647 w 285"/>
                <a:gd name="T15" fmla="*/ 2147483647 h 352"/>
                <a:gd name="T16" fmla="*/ 2147483647 w 285"/>
                <a:gd name="T17" fmla="*/ 2147483647 h 352"/>
                <a:gd name="T18" fmla="*/ 2147483647 w 285"/>
                <a:gd name="T19" fmla="*/ 2147483647 h 352"/>
                <a:gd name="T20" fmla="*/ 2147483647 w 285"/>
                <a:gd name="T21" fmla="*/ 2147483647 h 352"/>
                <a:gd name="T22" fmla="*/ 2147483647 w 285"/>
                <a:gd name="T23" fmla="*/ 2147483647 h 352"/>
                <a:gd name="T24" fmla="*/ 2147483647 w 285"/>
                <a:gd name="T25" fmla="*/ 2147483647 h 352"/>
                <a:gd name="T26" fmla="*/ 2147483647 w 285"/>
                <a:gd name="T27" fmla="*/ 2147483647 h 352"/>
                <a:gd name="T28" fmla="*/ 2147483647 w 285"/>
                <a:gd name="T29" fmla="*/ 2147483647 h 352"/>
                <a:gd name="T30" fmla="*/ 2147483647 w 285"/>
                <a:gd name="T31" fmla="*/ 2147483647 h 352"/>
                <a:gd name="T32" fmla="*/ 2147483647 w 285"/>
                <a:gd name="T33" fmla="*/ 2147483647 h 352"/>
                <a:gd name="T34" fmla="*/ 2147483647 w 285"/>
                <a:gd name="T35" fmla="*/ 2147483647 h 352"/>
                <a:gd name="T36" fmla="*/ 2147483647 w 285"/>
                <a:gd name="T37" fmla="*/ 2147483647 h 352"/>
                <a:gd name="T38" fmla="*/ 2147483647 w 285"/>
                <a:gd name="T39" fmla="*/ 2147483647 h 352"/>
                <a:gd name="T40" fmla="*/ 2147483647 w 285"/>
                <a:gd name="T41" fmla="*/ 2147483647 h 352"/>
                <a:gd name="T42" fmla="*/ 2147483647 w 285"/>
                <a:gd name="T43" fmla="*/ 0 h 3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352"/>
                <a:gd name="T68" fmla="*/ 285 w 285"/>
                <a:gd name="T69" fmla="*/ 352 h 3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352">
                  <a:moveTo>
                    <a:pt x="0" y="352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12" y="350"/>
                  </a:lnTo>
                  <a:lnTo>
                    <a:pt x="28" y="346"/>
                  </a:lnTo>
                  <a:lnTo>
                    <a:pt x="49" y="343"/>
                  </a:lnTo>
                  <a:lnTo>
                    <a:pt x="75" y="334"/>
                  </a:lnTo>
                  <a:lnTo>
                    <a:pt x="103" y="322"/>
                  </a:lnTo>
                  <a:lnTo>
                    <a:pt x="133" y="301"/>
                  </a:lnTo>
                  <a:lnTo>
                    <a:pt x="163" y="271"/>
                  </a:lnTo>
                  <a:lnTo>
                    <a:pt x="186" y="238"/>
                  </a:lnTo>
                  <a:lnTo>
                    <a:pt x="207" y="201"/>
                  </a:lnTo>
                  <a:lnTo>
                    <a:pt x="226" y="161"/>
                  </a:lnTo>
                  <a:lnTo>
                    <a:pt x="242" y="121"/>
                  </a:lnTo>
                  <a:lnTo>
                    <a:pt x="256" y="84"/>
                  </a:lnTo>
                  <a:lnTo>
                    <a:pt x="266" y="54"/>
                  </a:lnTo>
                  <a:lnTo>
                    <a:pt x="273" y="31"/>
                  </a:lnTo>
                  <a:lnTo>
                    <a:pt x="278" y="15"/>
                  </a:lnTo>
                  <a:lnTo>
                    <a:pt x="282" y="7"/>
                  </a:lnTo>
                  <a:lnTo>
                    <a:pt x="284" y="3"/>
                  </a:lnTo>
                  <a:lnTo>
                    <a:pt x="285" y="1"/>
                  </a:lnTo>
                  <a:lnTo>
                    <a:pt x="28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Freeform 166">
              <a:extLst>
                <a:ext uri="{FF2B5EF4-FFF2-40B4-BE49-F238E27FC236}">
                  <a16:creationId xmlns:a16="http://schemas.microsoft.com/office/drawing/2014/main" id="{3BDA6EB6-040F-461C-98C2-2A7C9934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5565775"/>
              <a:ext cx="63500" cy="107950"/>
            </a:xfrm>
            <a:custGeom>
              <a:avLst/>
              <a:gdLst>
                <a:gd name="T0" fmla="*/ 0 w 33"/>
                <a:gd name="T1" fmla="*/ 2147483647 h 57"/>
                <a:gd name="T2" fmla="*/ 2147483647 w 33"/>
                <a:gd name="T3" fmla="*/ 0 h 57"/>
                <a:gd name="T4" fmla="*/ 2147483647 w 33"/>
                <a:gd name="T5" fmla="*/ 2147483647 h 57"/>
                <a:gd name="T6" fmla="*/ 0 60000 65536"/>
                <a:gd name="T7" fmla="*/ 0 60000 65536"/>
                <a:gd name="T8" fmla="*/ 0 60000 65536"/>
                <a:gd name="T9" fmla="*/ 0 w 33"/>
                <a:gd name="T10" fmla="*/ 0 h 57"/>
                <a:gd name="T11" fmla="*/ 33 w 33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57">
                  <a:moveTo>
                    <a:pt x="0" y="49"/>
                  </a:moveTo>
                  <a:lnTo>
                    <a:pt x="33" y="0"/>
                  </a:lnTo>
                  <a:lnTo>
                    <a:pt x="28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Freeform 167">
              <a:extLst>
                <a:ext uri="{FF2B5EF4-FFF2-40B4-BE49-F238E27FC236}">
                  <a16:creationId xmlns:a16="http://schemas.microsoft.com/office/drawing/2014/main" id="{72A65FC3-4FB7-4F72-99F6-79DA13A72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3225" y="5176838"/>
              <a:ext cx="122238" cy="123825"/>
            </a:xfrm>
            <a:custGeom>
              <a:avLst/>
              <a:gdLst>
                <a:gd name="T0" fmla="*/ 0 w 64"/>
                <a:gd name="T1" fmla="*/ 2147483647 h 65"/>
                <a:gd name="T2" fmla="*/ 0 w 64"/>
                <a:gd name="T3" fmla="*/ 2147483647 h 65"/>
                <a:gd name="T4" fmla="*/ 2147483647 w 64"/>
                <a:gd name="T5" fmla="*/ 2147483647 h 65"/>
                <a:gd name="T6" fmla="*/ 2147483647 w 64"/>
                <a:gd name="T7" fmla="*/ 2147483647 h 65"/>
                <a:gd name="T8" fmla="*/ 2147483647 w 64"/>
                <a:gd name="T9" fmla="*/ 2147483647 h 65"/>
                <a:gd name="T10" fmla="*/ 2147483647 w 64"/>
                <a:gd name="T11" fmla="*/ 2147483647 h 65"/>
                <a:gd name="T12" fmla="*/ 2147483647 w 64"/>
                <a:gd name="T13" fmla="*/ 0 h 65"/>
                <a:gd name="T14" fmla="*/ 2147483647 w 64"/>
                <a:gd name="T15" fmla="*/ 2147483647 h 65"/>
                <a:gd name="T16" fmla="*/ 2147483647 w 64"/>
                <a:gd name="T17" fmla="*/ 2147483647 h 65"/>
                <a:gd name="T18" fmla="*/ 2147483647 w 64"/>
                <a:gd name="T19" fmla="*/ 2147483647 h 65"/>
                <a:gd name="T20" fmla="*/ 2147483647 w 64"/>
                <a:gd name="T21" fmla="*/ 2147483647 h 65"/>
                <a:gd name="T22" fmla="*/ 2147483647 w 64"/>
                <a:gd name="T23" fmla="*/ 2147483647 h 65"/>
                <a:gd name="T24" fmla="*/ 2147483647 w 64"/>
                <a:gd name="T25" fmla="*/ 2147483647 h 65"/>
                <a:gd name="T26" fmla="*/ 2147483647 w 64"/>
                <a:gd name="T27" fmla="*/ 2147483647 h 65"/>
                <a:gd name="T28" fmla="*/ 2147483647 w 64"/>
                <a:gd name="T29" fmla="*/ 2147483647 h 65"/>
                <a:gd name="T30" fmla="*/ 2147483647 w 64"/>
                <a:gd name="T31" fmla="*/ 2147483647 h 65"/>
                <a:gd name="T32" fmla="*/ 2147483647 w 64"/>
                <a:gd name="T33" fmla="*/ 2147483647 h 65"/>
                <a:gd name="T34" fmla="*/ 2147483647 w 64"/>
                <a:gd name="T35" fmla="*/ 2147483647 h 65"/>
                <a:gd name="T36" fmla="*/ 2147483647 w 64"/>
                <a:gd name="T37" fmla="*/ 2147483647 h 65"/>
                <a:gd name="T38" fmla="*/ 2147483647 w 64"/>
                <a:gd name="T39" fmla="*/ 2147483647 h 65"/>
                <a:gd name="T40" fmla="*/ 2147483647 w 64"/>
                <a:gd name="T41" fmla="*/ 2147483647 h 65"/>
                <a:gd name="T42" fmla="*/ 2147483647 w 64"/>
                <a:gd name="T43" fmla="*/ 2147483647 h 65"/>
                <a:gd name="T44" fmla="*/ 2147483647 w 64"/>
                <a:gd name="T45" fmla="*/ 2147483647 h 65"/>
                <a:gd name="T46" fmla="*/ 2147483647 w 64"/>
                <a:gd name="T47" fmla="*/ 2147483647 h 65"/>
                <a:gd name="T48" fmla="*/ 2147483647 w 64"/>
                <a:gd name="T49" fmla="*/ 2147483647 h 65"/>
                <a:gd name="T50" fmla="*/ 0 w 64"/>
                <a:gd name="T51" fmla="*/ 2147483647 h 65"/>
                <a:gd name="T52" fmla="*/ 0 w 64"/>
                <a:gd name="T53" fmla="*/ 2147483647 h 65"/>
                <a:gd name="T54" fmla="*/ 2147483647 w 64"/>
                <a:gd name="T55" fmla="*/ 2147483647 h 65"/>
                <a:gd name="T56" fmla="*/ 2147483647 w 64"/>
                <a:gd name="T57" fmla="*/ 2147483647 h 65"/>
                <a:gd name="T58" fmla="*/ 2147483647 w 64"/>
                <a:gd name="T59" fmla="*/ 2147483647 h 65"/>
                <a:gd name="T60" fmla="*/ 2147483647 w 64"/>
                <a:gd name="T61" fmla="*/ 2147483647 h 65"/>
                <a:gd name="T62" fmla="*/ 2147483647 w 64"/>
                <a:gd name="T63" fmla="*/ 2147483647 h 65"/>
                <a:gd name="T64" fmla="*/ 2147483647 w 64"/>
                <a:gd name="T65" fmla="*/ 2147483647 h 65"/>
                <a:gd name="T66" fmla="*/ 2147483647 w 64"/>
                <a:gd name="T67" fmla="*/ 2147483647 h 65"/>
                <a:gd name="T68" fmla="*/ 2147483647 w 64"/>
                <a:gd name="T69" fmla="*/ 2147483647 h 65"/>
                <a:gd name="T70" fmla="*/ 2147483647 w 64"/>
                <a:gd name="T71" fmla="*/ 2147483647 h 65"/>
                <a:gd name="T72" fmla="*/ 2147483647 w 64"/>
                <a:gd name="T73" fmla="*/ 2147483647 h 65"/>
                <a:gd name="T74" fmla="*/ 2147483647 w 64"/>
                <a:gd name="T75" fmla="*/ 2147483647 h 65"/>
                <a:gd name="T76" fmla="*/ 2147483647 w 64"/>
                <a:gd name="T77" fmla="*/ 2147483647 h 65"/>
                <a:gd name="T78" fmla="*/ 2147483647 w 64"/>
                <a:gd name="T79" fmla="*/ 2147483647 h 65"/>
                <a:gd name="T80" fmla="*/ 2147483647 w 64"/>
                <a:gd name="T81" fmla="*/ 2147483647 h 65"/>
                <a:gd name="T82" fmla="*/ 2147483647 w 64"/>
                <a:gd name="T83" fmla="*/ 2147483647 h 65"/>
                <a:gd name="T84" fmla="*/ 2147483647 w 64"/>
                <a:gd name="T85" fmla="*/ 2147483647 h 65"/>
                <a:gd name="T86" fmla="*/ 2147483647 w 64"/>
                <a:gd name="T87" fmla="*/ 2147483647 h 65"/>
                <a:gd name="T88" fmla="*/ 2147483647 w 64"/>
                <a:gd name="T89" fmla="*/ 2147483647 h 65"/>
                <a:gd name="T90" fmla="*/ 2147483647 w 64"/>
                <a:gd name="T91" fmla="*/ 2147483647 h 65"/>
                <a:gd name="T92" fmla="*/ 2147483647 w 64"/>
                <a:gd name="T93" fmla="*/ 2147483647 h 65"/>
                <a:gd name="T94" fmla="*/ 2147483647 w 64"/>
                <a:gd name="T95" fmla="*/ 2147483647 h 65"/>
                <a:gd name="T96" fmla="*/ 2147483647 w 64"/>
                <a:gd name="T97" fmla="*/ 2147483647 h 65"/>
                <a:gd name="T98" fmla="*/ 2147483647 w 64"/>
                <a:gd name="T99" fmla="*/ 2147483647 h 65"/>
                <a:gd name="T100" fmla="*/ 2147483647 w 64"/>
                <a:gd name="T101" fmla="*/ 2147483647 h 65"/>
                <a:gd name="T102" fmla="*/ 2147483647 w 64"/>
                <a:gd name="T103" fmla="*/ 2147483647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65"/>
                <a:gd name="T158" fmla="*/ 64 w 64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65">
                  <a:moveTo>
                    <a:pt x="0" y="31"/>
                  </a:moveTo>
                  <a:lnTo>
                    <a:pt x="0" y="24"/>
                  </a:lnTo>
                  <a:lnTo>
                    <a:pt x="3" y="16"/>
                  </a:lnTo>
                  <a:lnTo>
                    <a:pt x="8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9" y="16"/>
                  </a:lnTo>
                  <a:lnTo>
                    <a:pt x="63" y="24"/>
                  </a:lnTo>
                  <a:lnTo>
                    <a:pt x="64" y="33"/>
                  </a:lnTo>
                  <a:lnTo>
                    <a:pt x="63" y="42"/>
                  </a:lnTo>
                  <a:lnTo>
                    <a:pt x="59" y="49"/>
                  </a:lnTo>
                  <a:lnTo>
                    <a:pt x="54" y="56"/>
                  </a:lnTo>
                  <a:lnTo>
                    <a:pt x="47" y="61"/>
                  </a:lnTo>
                  <a:lnTo>
                    <a:pt x="40" y="65"/>
                  </a:lnTo>
                  <a:lnTo>
                    <a:pt x="31" y="65"/>
                  </a:lnTo>
                  <a:lnTo>
                    <a:pt x="22" y="65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7" y="54"/>
                  </a:lnTo>
                  <a:lnTo>
                    <a:pt x="3" y="51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0" y="31"/>
                  </a:lnTo>
                  <a:close/>
                  <a:moveTo>
                    <a:pt x="15" y="33"/>
                  </a:moveTo>
                  <a:lnTo>
                    <a:pt x="15" y="38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2" y="51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6" y="52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5" y="44"/>
                  </a:lnTo>
                  <a:lnTo>
                    <a:pt x="47" y="38"/>
                  </a:lnTo>
                  <a:lnTo>
                    <a:pt x="47" y="33"/>
                  </a:lnTo>
                  <a:lnTo>
                    <a:pt x="47" y="26"/>
                  </a:lnTo>
                  <a:lnTo>
                    <a:pt x="45" y="21"/>
                  </a:lnTo>
                  <a:lnTo>
                    <a:pt x="43" y="17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2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Freeform 168">
              <a:extLst>
                <a:ext uri="{FF2B5EF4-FFF2-40B4-BE49-F238E27FC236}">
                  <a16:creationId xmlns:a16="http://schemas.microsoft.com/office/drawing/2014/main" id="{9CFD9D3C-04DE-41A3-80ED-BE9278216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2450" y="5181600"/>
              <a:ext cx="30163" cy="114300"/>
            </a:xfrm>
            <a:custGeom>
              <a:avLst/>
              <a:gdLst>
                <a:gd name="T0" fmla="*/ 0 w 16"/>
                <a:gd name="T1" fmla="*/ 2147483647 h 61"/>
                <a:gd name="T2" fmla="*/ 0 w 16"/>
                <a:gd name="T3" fmla="*/ 0 h 61"/>
                <a:gd name="T4" fmla="*/ 2147483647 w 16"/>
                <a:gd name="T5" fmla="*/ 0 h 61"/>
                <a:gd name="T6" fmla="*/ 2147483647 w 16"/>
                <a:gd name="T7" fmla="*/ 2147483647 h 61"/>
                <a:gd name="T8" fmla="*/ 0 w 16"/>
                <a:gd name="T9" fmla="*/ 2147483647 h 61"/>
                <a:gd name="T10" fmla="*/ 0 w 16"/>
                <a:gd name="T11" fmla="*/ 2147483647 h 61"/>
                <a:gd name="T12" fmla="*/ 0 w 16"/>
                <a:gd name="T13" fmla="*/ 2147483647 h 61"/>
                <a:gd name="T14" fmla="*/ 2147483647 w 16"/>
                <a:gd name="T15" fmla="*/ 2147483647 h 61"/>
                <a:gd name="T16" fmla="*/ 2147483647 w 16"/>
                <a:gd name="T17" fmla="*/ 2147483647 h 61"/>
                <a:gd name="T18" fmla="*/ 0 w 16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1"/>
                <a:gd name="T32" fmla="*/ 16 w 16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1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close/>
                  <a:moveTo>
                    <a:pt x="0" y="61"/>
                  </a:moveTo>
                  <a:lnTo>
                    <a:pt x="0" y="45"/>
                  </a:lnTo>
                  <a:lnTo>
                    <a:pt x="16" y="45"/>
                  </a:lnTo>
                  <a:lnTo>
                    <a:pt x="16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Freeform 169">
              <a:extLst>
                <a:ext uri="{FF2B5EF4-FFF2-40B4-BE49-F238E27FC236}">
                  <a16:creationId xmlns:a16="http://schemas.microsoft.com/office/drawing/2014/main" id="{1F65A7B2-3057-40B4-A7FD-45DACB524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2775" y="5176838"/>
              <a:ext cx="109538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0 w 58"/>
                <a:gd name="T27" fmla="*/ 2147483647 h 65"/>
                <a:gd name="T28" fmla="*/ 0 w 58"/>
                <a:gd name="T29" fmla="*/ 2147483647 h 65"/>
                <a:gd name="T30" fmla="*/ 0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0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2147483647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2147483647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40" y="44"/>
                  </a:moveTo>
                  <a:lnTo>
                    <a:pt x="58" y="47"/>
                  </a:lnTo>
                  <a:lnTo>
                    <a:pt x="54" y="52"/>
                  </a:lnTo>
                  <a:lnTo>
                    <a:pt x="51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3" y="65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4" y="5"/>
                  </a:lnTo>
                  <a:lnTo>
                    <a:pt x="51" y="9"/>
                  </a:lnTo>
                  <a:lnTo>
                    <a:pt x="56" y="21"/>
                  </a:lnTo>
                  <a:lnTo>
                    <a:pt x="58" y="38"/>
                  </a:lnTo>
                  <a:lnTo>
                    <a:pt x="16" y="38"/>
                  </a:lnTo>
                  <a:lnTo>
                    <a:pt x="17" y="44"/>
                  </a:lnTo>
                  <a:lnTo>
                    <a:pt x="19" y="49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0" y="44"/>
                  </a:lnTo>
                  <a:close/>
                  <a:moveTo>
                    <a:pt x="42" y="28"/>
                  </a:moveTo>
                  <a:lnTo>
                    <a:pt x="42" y="23"/>
                  </a:lnTo>
                  <a:lnTo>
                    <a:pt x="40" y="19"/>
                  </a:lnTo>
                  <a:lnTo>
                    <a:pt x="38" y="17"/>
                  </a:lnTo>
                  <a:lnTo>
                    <a:pt x="33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6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Freeform 170">
              <a:extLst>
                <a:ext uri="{FF2B5EF4-FFF2-40B4-BE49-F238E27FC236}">
                  <a16:creationId xmlns:a16="http://schemas.microsoft.com/office/drawing/2014/main" id="{DD7F51D8-BB0D-422A-B898-F7477B14A3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8863" y="5273675"/>
              <a:ext cx="120650" cy="122238"/>
            </a:xfrm>
            <a:custGeom>
              <a:avLst/>
              <a:gdLst>
                <a:gd name="T0" fmla="*/ 0 w 64"/>
                <a:gd name="T1" fmla="*/ 2147483647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2147483647 w 64"/>
                <a:gd name="T7" fmla="*/ 2147483647 h 64"/>
                <a:gd name="T8" fmla="*/ 2147483647 w 64"/>
                <a:gd name="T9" fmla="*/ 2147483647 h 64"/>
                <a:gd name="T10" fmla="*/ 2147483647 w 64"/>
                <a:gd name="T11" fmla="*/ 0 h 64"/>
                <a:gd name="T12" fmla="*/ 2147483647 w 64"/>
                <a:gd name="T13" fmla="*/ 0 h 64"/>
                <a:gd name="T14" fmla="*/ 2147483647 w 64"/>
                <a:gd name="T15" fmla="*/ 0 h 64"/>
                <a:gd name="T16" fmla="*/ 2147483647 w 64"/>
                <a:gd name="T17" fmla="*/ 2147483647 h 64"/>
                <a:gd name="T18" fmla="*/ 2147483647 w 64"/>
                <a:gd name="T19" fmla="*/ 2147483647 h 64"/>
                <a:gd name="T20" fmla="*/ 2147483647 w 64"/>
                <a:gd name="T21" fmla="*/ 2147483647 h 64"/>
                <a:gd name="T22" fmla="*/ 2147483647 w 64"/>
                <a:gd name="T23" fmla="*/ 2147483647 h 64"/>
                <a:gd name="T24" fmla="*/ 2147483647 w 64"/>
                <a:gd name="T25" fmla="*/ 2147483647 h 64"/>
                <a:gd name="T26" fmla="*/ 2147483647 w 64"/>
                <a:gd name="T27" fmla="*/ 2147483647 h 64"/>
                <a:gd name="T28" fmla="*/ 2147483647 w 64"/>
                <a:gd name="T29" fmla="*/ 2147483647 h 64"/>
                <a:gd name="T30" fmla="*/ 2147483647 w 64"/>
                <a:gd name="T31" fmla="*/ 2147483647 h 64"/>
                <a:gd name="T32" fmla="*/ 2147483647 w 64"/>
                <a:gd name="T33" fmla="*/ 2147483647 h 64"/>
                <a:gd name="T34" fmla="*/ 2147483647 w 64"/>
                <a:gd name="T35" fmla="*/ 2147483647 h 64"/>
                <a:gd name="T36" fmla="*/ 2147483647 w 64"/>
                <a:gd name="T37" fmla="*/ 2147483647 h 64"/>
                <a:gd name="T38" fmla="*/ 2147483647 w 64"/>
                <a:gd name="T39" fmla="*/ 2147483647 h 64"/>
                <a:gd name="T40" fmla="*/ 2147483647 w 64"/>
                <a:gd name="T41" fmla="*/ 2147483647 h 64"/>
                <a:gd name="T42" fmla="*/ 2147483647 w 64"/>
                <a:gd name="T43" fmla="*/ 2147483647 h 64"/>
                <a:gd name="T44" fmla="*/ 2147483647 w 64"/>
                <a:gd name="T45" fmla="*/ 2147483647 h 64"/>
                <a:gd name="T46" fmla="*/ 2147483647 w 64"/>
                <a:gd name="T47" fmla="*/ 2147483647 h 64"/>
                <a:gd name="T48" fmla="*/ 2147483647 w 64"/>
                <a:gd name="T49" fmla="*/ 2147483647 h 64"/>
                <a:gd name="T50" fmla="*/ 0 w 64"/>
                <a:gd name="T51" fmla="*/ 2147483647 h 64"/>
                <a:gd name="T52" fmla="*/ 0 w 64"/>
                <a:gd name="T53" fmla="*/ 2147483647 h 64"/>
                <a:gd name="T54" fmla="*/ 2147483647 w 64"/>
                <a:gd name="T55" fmla="*/ 2147483647 h 64"/>
                <a:gd name="T56" fmla="*/ 2147483647 w 64"/>
                <a:gd name="T57" fmla="*/ 2147483647 h 64"/>
                <a:gd name="T58" fmla="*/ 2147483647 w 64"/>
                <a:gd name="T59" fmla="*/ 2147483647 h 64"/>
                <a:gd name="T60" fmla="*/ 2147483647 w 64"/>
                <a:gd name="T61" fmla="*/ 2147483647 h 64"/>
                <a:gd name="T62" fmla="*/ 2147483647 w 64"/>
                <a:gd name="T63" fmla="*/ 2147483647 h 64"/>
                <a:gd name="T64" fmla="*/ 2147483647 w 64"/>
                <a:gd name="T65" fmla="*/ 2147483647 h 64"/>
                <a:gd name="T66" fmla="*/ 2147483647 w 64"/>
                <a:gd name="T67" fmla="*/ 2147483647 h 64"/>
                <a:gd name="T68" fmla="*/ 2147483647 w 64"/>
                <a:gd name="T69" fmla="*/ 2147483647 h 64"/>
                <a:gd name="T70" fmla="*/ 2147483647 w 64"/>
                <a:gd name="T71" fmla="*/ 2147483647 h 64"/>
                <a:gd name="T72" fmla="*/ 2147483647 w 64"/>
                <a:gd name="T73" fmla="*/ 2147483647 h 64"/>
                <a:gd name="T74" fmla="*/ 2147483647 w 64"/>
                <a:gd name="T75" fmla="*/ 2147483647 h 64"/>
                <a:gd name="T76" fmla="*/ 2147483647 w 64"/>
                <a:gd name="T77" fmla="*/ 2147483647 h 64"/>
                <a:gd name="T78" fmla="*/ 2147483647 w 64"/>
                <a:gd name="T79" fmla="*/ 2147483647 h 64"/>
                <a:gd name="T80" fmla="*/ 2147483647 w 64"/>
                <a:gd name="T81" fmla="*/ 2147483647 h 64"/>
                <a:gd name="T82" fmla="*/ 2147483647 w 64"/>
                <a:gd name="T83" fmla="*/ 2147483647 h 64"/>
                <a:gd name="T84" fmla="*/ 2147483647 w 64"/>
                <a:gd name="T85" fmla="*/ 2147483647 h 64"/>
                <a:gd name="T86" fmla="*/ 2147483647 w 64"/>
                <a:gd name="T87" fmla="*/ 2147483647 h 64"/>
                <a:gd name="T88" fmla="*/ 2147483647 w 64"/>
                <a:gd name="T89" fmla="*/ 2147483647 h 64"/>
                <a:gd name="T90" fmla="*/ 2147483647 w 64"/>
                <a:gd name="T91" fmla="*/ 2147483647 h 64"/>
                <a:gd name="T92" fmla="*/ 2147483647 w 64"/>
                <a:gd name="T93" fmla="*/ 2147483647 h 64"/>
                <a:gd name="T94" fmla="*/ 2147483647 w 64"/>
                <a:gd name="T95" fmla="*/ 2147483647 h 64"/>
                <a:gd name="T96" fmla="*/ 2147483647 w 64"/>
                <a:gd name="T97" fmla="*/ 2147483647 h 64"/>
                <a:gd name="T98" fmla="*/ 2147483647 w 64"/>
                <a:gd name="T99" fmla="*/ 2147483647 h 64"/>
                <a:gd name="T100" fmla="*/ 2147483647 w 64"/>
                <a:gd name="T101" fmla="*/ 2147483647 h 64"/>
                <a:gd name="T102" fmla="*/ 2147483647 w 64"/>
                <a:gd name="T103" fmla="*/ 2147483647 h 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64"/>
                <a:gd name="T158" fmla="*/ 64 w 64"/>
                <a:gd name="T159" fmla="*/ 64 h 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64">
                  <a:moveTo>
                    <a:pt x="0" y="31"/>
                  </a:moveTo>
                  <a:lnTo>
                    <a:pt x="1" y="22"/>
                  </a:lnTo>
                  <a:lnTo>
                    <a:pt x="3" y="15"/>
                  </a:lnTo>
                  <a:lnTo>
                    <a:pt x="8" y="8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6" y="8"/>
                  </a:lnTo>
                  <a:lnTo>
                    <a:pt x="61" y="15"/>
                  </a:lnTo>
                  <a:lnTo>
                    <a:pt x="64" y="22"/>
                  </a:lnTo>
                  <a:lnTo>
                    <a:pt x="64" y="31"/>
                  </a:lnTo>
                  <a:lnTo>
                    <a:pt x="64" y="40"/>
                  </a:lnTo>
                  <a:lnTo>
                    <a:pt x="61" y="49"/>
                  </a:lnTo>
                  <a:lnTo>
                    <a:pt x="56" y="56"/>
                  </a:lnTo>
                  <a:lnTo>
                    <a:pt x="49" y="61"/>
                  </a:lnTo>
                  <a:lnTo>
                    <a:pt x="42" y="63"/>
                  </a:lnTo>
                  <a:lnTo>
                    <a:pt x="33" y="64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2" y="57"/>
                  </a:lnTo>
                  <a:lnTo>
                    <a:pt x="7" y="54"/>
                  </a:lnTo>
                  <a:lnTo>
                    <a:pt x="3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1"/>
                  </a:lnTo>
                  <a:close/>
                  <a:moveTo>
                    <a:pt x="15" y="31"/>
                  </a:moveTo>
                  <a:lnTo>
                    <a:pt x="17" y="38"/>
                  </a:lnTo>
                  <a:lnTo>
                    <a:pt x="19" y="43"/>
                  </a:lnTo>
                  <a:lnTo>
                    <a:pt x="21" y="47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33" y="52"/>
                  </a:lnTo>
                  <a:lnTo>
                    <a:pt x="36" y="50"/>
                  </a:lnTo>
                  <a:lnTo>
                    <a:pt x="40" y="49"/>
                  </a:lnTo>
                  <a:lnTo>
                    <a:pt x="43" y="47"/>
                  </a:lnTo>
                  <a:lnTo>
                    <a:pt x="47" y="43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9" y="26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7" y="26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Freeform 171">
              <a:extLst>
                <a:ext uri="{FF2B5EF4-FFF2-40B4-BE49-F238E27FC236}">
                  <a16:creationId xmlns:a16="http://schemas.microsoft.com/office/drawing/2014/main" id="{3815DA05-6459-41B5-BA97-981336254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1263" y="5275263"/>
              <a:ext cx="30162" cy="117475"/>
            </a:xfrm>
            <a:custGeom>
              <a:avLst/>
              <a:gdLst>
                <a:gd name="T0" fmla="*/ 0 w 16"/>
                <a:gd name="T1" fmla="*/ 2147483647 h 62"/>
                <a:gd name="T2" fmla="*/ 0 w 16"/>
                <a:gd name="T3" fmla="*/ 0 h 62"/>
                <a:gd name="T4" fmla="*/ 2147483647 w 16"/>
                <a:gd name="T5" fmla="*/ 0 h 62"/>
                <a:gd name="T6" fmla="*/ 2147483647 w 16"/>
                <a:gd name="T7" fmla="*/ 2147483647 h 62"/>
                <a:gd name="T8" fmla="*/ 0 w 16"/>
                <a:gd name="T9" fmla="*/ 2147483647 h 62"/>
                <a:gd name="T10" fmla="*/ 0 w 16"/>
                <a:gd name="T11" fmla="*/ 2147483647 h 62"/>
                <a:gd name="T12" fmla="*/ 0 w 16"/>
                <a:gd name="T13" fmla="*/ 2147483647 h 62"/>
                <a:gd name="T14" fmla="*/ 2147483647 w 16"/>
                <a:gd name="T15" fmla="*/ 2147483647 h 62"/>
                <a:gd name="T16" fmla="*/ 2147483647 w 16"/>
                <a:gd name="T17" fmla="*/ 2147483647 h 62"/>
                <a:gd name="T18" fmla="*/ 0 w 16"/>
                <a:gd name="T19" fmla="*/ 2147483647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2"/>
                <a:gd name="T32" fmla="*/ 16 w 16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2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2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Freeform 172">
              <a:extLst>
                <a:ext uri="{FF2B5EF4-FFF2-40B4-BE49-F238E27FC236}">
                  <a16:creationId xmlns:a16="http://schemas.microsoft.com/office/drawing/2014/main" id="{E7DA2094-C8F8-401D-A84A-42629A47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6825" y="5273675"/>
              <a:ext cx="114300" cy="122238"/>
            </a:xfrm>
            <a:custGeom>
              <a:avLst/>
              <a:gdLst>
                <a:gd name="T0" fmla="*/ 2147483647 w 60"/>
                <a:gd name="T1" fmla="*/ 2147483647 h 64"/>
                <a:gd name="T2" fmla="*/ 2147483647 w 60"/>
                <a:gd name="T3" fmla="*/ 2147483647 h 64"/>
                <a:gd name="T4" fmla="*/ 2147483647 w 60"/>
                <a:gd name="T5" fmla="*/ 2147483647 h 64"/>
                <a:gd name="T6" fmla="*/ 2147483647 w 60"/>
                <a:gd name="T7" fmla="*/ 2147483647 h 64"/>
                <a:gd name="T8" fmla="*/ 2147483647 w 60"/>
                <a:gd name="T9" fmla="*/ 2147483647 h 64"/>
                <a:gd name="T10" fmla="*/ 2147483647 w 60"/>
                <a:gd name="T11" fmla="*/ 2147483647 h 64"/>
                <a:gd name="T12" fmla="*/ 2147483647 w 60"/>
                <a:gd name="T13" fmla="*/ 2147483647 h 64"/>
                <a:gd name="T14" fmla="*/ 2147483647 w 60"/>
                <a:gd name="T15" fmla="*/ 2147483647 h 64"/>
                <a:gd name="T16" fmla="*/ 2147483647 w 60"/>
                <a:gd name="T17" fmla="*/ 2147483647 h 64"/>
                <a:gd name="T18" fmla="*/ 2147483647 w 60"/>
                <a:gd name="T19" fmla="*/ 2147483647 h 64"/>
                <a:gd name="T20" fmla="*/ 2147483647 w 60"/>
                <a:gd name="T21" fmla="*/ 2147483647 h 64"/>
                <a:gd name="T22" fmla="*/ 2147483647 w 60"/>
                <a:gd name="T23" fmla="*/ 2147483647 h 64"/>
                <a:gd name="T24" fmla="*/ 2147483647 w 60"/>
                <a:gd name="T25" fmla="*/ 2147483647 h 64"/>
                <a:gd name="T26" fmla="*/ 2147483647 w 60"/>
                <a:gd name="T27" fmla="*/ 2147483647 h 64"/>
                <a:gd name="T28" fmla="*/ 0 w 60"/>
                <a:gd name="T29" fmla="*/ 2147483647 h 64"/>
                <a:gd name="T30" fmla="*/ 2147483647 w 60"/>
                <a:gd name="T31" fmla="*/ 2147483647 h 64"/>
                <a:gd name="T32" fmla="*/ 2147483647 w 60"/>
                <a:gd name="T33" fmla="*/ 2147483647 h 64"/>
                <a:gd name="T34" fmla="*/ 2147483647 w 60"/>
                <a:gd name="T35" fmla="*/ 2147483647 h 64"/>
                <a:gd name="T36" fmla="*/ 2147483647 w 60"/>
                <a:gd name="T37" fmla="*/ 2147483647 h 64"/>
                <a:gd name="T38" fmla="*/ 2147483647 w 60"/>
                <a:gd name="T39" fmla="*/ 0 h 64"/>
                <a:gd name="T40" fmla="*/ 2147483647 w 60"/>
                <a:gd name="T41" fmla="*/ 0 h 64"/>
                <a:gd name="T42" fmla="*/ 2147483647 w 60"/>
                <a:gd name="T43" fmla="*/ 0 h 64"/>
                <a:gd name="T44" fmla="*/ 2147483647 w 60"/>
                <a:gd name="T45" fmla="*/ 2147483647 h 64"/>
                <a:gd name="T46" fmla="*/ 2147483647 w 60"/>
                <a:gd name="T47" fmla="*/ 2147483647 h 64"/>
                <a:gd name="T48" fmla="*/ 2147483647 w 60"/>
                <a:gd name="T49" fmla="*/ 2147483647 h 64"/>
                <a:gd name="T50" fmla="*/ 2147483647 w 60"/>
                <a:gd name="T51" fmla="*/ 2147483647 h 64"/>
                <a:gd name="T52" fmla="*/ 2147483647 w 60"/>
                <a:gd name="T53" fmla="*/ 2147483647 h 64"/>
                <a:gd name="T54" fmla="*/ 2147483647 w 60"/>
                <a:gd name="T55" fmla="*/ 2147483647 h 64"/>
                <a:gd name="T56" fmla="*/ 2147483647 w 60"/>
                <a:gd name="T57" fmla="*/ 2147483647 h 64"/>
                <a:gd name="T58" fmla="*/ 2147483647 w 60"/>
                <a:gd name="T59" fmla="*/ 2147483647 h 64"/>
                <a:gd name="T60" fmla="*/ 2147483647 w 60"/>
                <a:gd name="T61" fmla="*/ 2147483647 h 64"/>
                <a:gd name="T62" fmla="*/ 2147483647 w 60"/>
                <a:gd name="T63" fmla="*/ 2147483647 h 64"/>
                <a:gd name="T64" fmla="*/ 2147483647 w 60"/>
                <a:gd name="T65" fmla="*/ 2147483647 h 64"/>
                <a:gd name="T66" fmla="*/ 2147483647 w 60"/>
                <a:gd name="T67" fmla="*/ 2147483647 h 64"/>
                <a:gd name="T68" fmla="*/ 2147483647 w 60"/>
                <a:gd name="T69" fmla="*/ 2147483647 h 64"/>
                <a:gd name="T70" fmla="*/ 2147483647 w 60"/>
                <a:gd name="T71" fmla="*/ 2147483647 h 64"/>
                <a:gd name="T72" fmla="*/ 2147483647 w 60"/>
                <a:gd name="T73" fmla="*/ 2147483647 h 64"/>
                <a:gd name="T74" fmla="*/ 2147483647 w 60"/>
                <a:gd name="T75" fmla="*/ 2147483647 h 64"/>
                <a:gd name="T76" fmla="*/ 2147483647 w 60"/>
                <a:gd name="T77" fmla="*/ 2147483647 h 64"/>
                <a:gd name="T78" fmla="*/ 2147483647 w 60"/>
                <a:gd name="T79" fmla="*/ 2147483647 h 64"/>
                <a:gd name="T80" fmla="*/ 2147483647 w 60"/>
                <a:gd name="T81" fmla="*/ 2147483647 h 64"/>
                <a:gd name="T82" fmla="*/ 2147483647 w 60"/>
                <a:gd name="T83" fmla="*/ 2147483647 h 64"/>
                <a:gd name="T84" fmla="*/ 2147483647 w 60"/>
                <a:gd name="T85" fmla="*/ 2147483647 h 64"/>
                <a:gd name="T86" fmla="*/ 2147483647 w 60"/>
                <a:gd name="T87" fmla="*/ 2147483647 h 64"/>
                <a:gd name="T88" fmla="*/ 2147483647 w 60"/>
                <a:gd name="T89" fmla="*/ 2147483647 h 64"/>
                <a:gd name="T90" fmla="*/ 2147483647 w 60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"/>
                <a:gd name="T139" fmla="*/ 0 h 64"/>
                <a:gd name="T140" fmla="*/ 60 w 60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" h="64">
                  <a:moveTo>
                    <a:pt x="42" y="43"/>
                  </a:moveTo>
                  <a:lnTo>
                    <a:pt x="58" y="45"/>
                  </a:lnTo>
                  <a:lnTo>
                    <a:pt x="56" y="50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4" y="63"/>
                  </a:lnTo>
                  <a:lnTo>
                    <a:pt x="37" y="64"/>
                  </a:lnTo>
                  <a:lnTo>
                    <a:pt x="31" y="64"/>
                  </a:lnTo>
                  <a:lnTo>
                    <a:pt x="23" y="63"/>
                  </a:lnTo>
                  <a:lnTo>
                    <a:pt x="17" y="61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8" y="21"/>
                  </a:lnTo>
                  <a:lnTo>
                    <a:pt x="60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21" y="49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0" y="47"/>
                  </a:lnTo>
                  <a:lnTo>
                    <a:pt x="42" y="43"/>
                  </a:lnTo>
                  <a:close/>
                  <a:moveTo>
                    <a:pt x="44" y="28"/>
                  </a:moveTo>
                  <a:lnTo>
                    <a:pt x="42" y="22"/>
                  </a:lnTo>
                  <a:lnTo>
                    <a:pt x="42" y="19"/>
                  </a:lnTo>
                  <a:lnTo>
                    <a:pt x="38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17" y="21"/>
                  </a:lnTo>
                  <a:lnTo>
                    <a:pt x="17" y="28"/>
                  </a:lnTo>
                  <a:lnTo>
                    <a:pt x="4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173">
              <a:extLst>
                <a:ext uri="{FF2B5EF4-FFF2-40B4-BE49-F238E27FC236}">
                  <a16:creationId xmlns:a16="http://schemas.microsoft.com/office/drawing/2014/main" id="{C4FAA591-25F5-4681-8E1C-028231F1E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5913" y="5280025"/>
              <a:ext cx="500062" cy="149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E9CDC8D5-F0E2-4061-9B80-56DA7F30D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903913"/>
              <a:ext cx="171450" cy="120650"/>
            </a:xfrm>
            <a:custGeom>
              <a:avLst/>
              <a:gdLst>
                <a:gd name="T0" fmla="*/ 0 w 91"/>
                <a:gd name="T1" fmla="*/ 0 h 63"/>
                <a:gd name="T2" fmla="*/ 2147483647 w 91"/>
                <a:gd name="T3" fmla="*/ 0 h 63"/>
                <a:gd name="T4" fmla="*/ 2147483647 w 91"/>
                <a:gd name="T5" fmla="*/ 2147483647 h 63"/>
                <a:gd name="T6" fmla="*/ 2147483647 w 91"/>
                <a:gd name="T7" fmla="*/ 2147483647 h 63"/>
                <a:gd name="T8" fmla="*/ 2147483647 w 91"/>
                <a:gd name="T9" fmla="*/ 0 h 63"/>
                <a:gd name="T10" fmla="*/ 2147483647 w 91"/>
                <a:gd name="T11" fmla="*/ 0 h 63"/>
                <a:gd name="T12" fmla="*/ 2147483647 w 91"/>
                <a:gd name="T13" fmla="*/ 0 h 63"/>
                <a:gd name="T14" fmla="*/ 2147483647 w 91"/>
                <a:gd name="T15" fmla="*/ 2147483647 h 63"/>
                <a:gd name="T16" fmla="*/ 2147483647 w 91"/>
                <a:gd name="T17" fmla="*/ 2147483647 h 63"/>
                <a:gd name="T18" fmla="*/ 2147483647 w 91"/>
                <a:gd name="T19" fmla="*/ 2147483647 h 63"/>
                <a:gd name="T20" fmla="*/ 2147483647 w 91"/>
                <a:gd name="T21" fmla="*/ 2147483647 h 63"/>
                <a:gd name="T22" fmla="*/ 2147483647 w 91"/>
                <a:gd name="T23" fmla="*/ 2147483647 h 63"/>
                <a:gd name="T24" fmla="*/ 2147483647 w 91"/>
                <a:gd name="T25" fmla="*/ 0 h 63"/>
                <a:gd name="T26" fmla="*/ 2147483647 w 91"/>
                <a:gd name="T27" fmla="*/ 0 h 63"/>
                <a:gd name="T28" fmla="*/ 2147483647 w 91"/>
                <a:gd name="T29" fmla="*/ 0 h 63"/>
                <a:gd name="T30" fmla="*/ 2147483647 w 91"/>
                <a:gd name="T31" fmla="*/ 2147483647 h 63"/>
                <a:gd name="T32" fmla="*/ 2147483647 w 91"/>
                <a:gd name="T33" fmla="*/ 2147483647 h 63"/>
                <a:gd name="T34" fmla="*/ 2147483647 w 91"/>
                <a:gd name="T35" fmla="*/ 2147483647 h 63"/>
                <a:gd name="T36" fmla="*/ 2147483647 w 91"/>
                <a:gd name="T37" fmla="*/ 2147483647 h 63"/>
                <a:gd name="T38" fmla="*/ 2147483647 w 91"/>
                <a:gd name="T39" fmla="*/ 2147483647 h 63"/>
                <a:gd name="T40" fmla="*/ 2147483647 w 91"/>
                <a:gd name="T41" fmla="*/ 2147483647 h 63"/>
                <a:gd name="T42" fmla="*/ 2147483647 w 91"/>
                <a:gd name="T43" fmla="*/ 2147483647 h 63"/>
                <a:gd name="T44" fmla="*/ 2147483647 w 91"/>
                <a:gd name="T45" fmla="*/ 2147483647 h 63"/>
                <a:gd name="T46" fmla="*/ 2147483647 w 91"/>
                <a:gd name="T47" fmla="*/ 2147483647 h 63"/>
                <a:gd name="T48" fmla="*/ 2147483647 w 91"/>
                <a:gd name="T49" fmla="*/ 2147483647 h 63"/>
                <a:gd name="T50" fmla="*/ 2147483647 w 91"/>
                <a:gd name="T51" fmla="*/ 2147483647 h 63"/>
                <a:gd name="T52" fmla="*/ 2147483647 w 91"/>
                <a:gd name="T53" fmla="*/ 2147483647 h 63"/>
                <a:gd name="T54" fmla="*/ 2147483647 w 91"/>
                <a:gd name="T55" fmla="*/ 2147483647 h 63"/>
                <a:gd name="T56" fmla="*/ 2147483647 w 91"/>
                <a:gd name="T57" fmla="*/ 2147483647 h 63"/>
                <a:gd name="T58" fmla="*/ 2147483647 w 91"/>
                <a:gd name="T59" fmla="*/ 2147483647 h 63"/>
                <a:gd name="T60" fmla="*/ 2147483647 w 91"/>
                <a:gd name="T61" fmla="*/ 2147483647 h 63"/>
                <a:gd name="T62" fmla="*/ 2147483647 w 91"/>
                <a:gd name="T63" fmla="*/ 2147483647 h 63"/>
                <a:gd name="T64" fmla="*/ 2147483647 w 91"/>
                <a:gd name="T65" fmla="*/ 2147483647 h 63"/>
                <a:gd name="T66" fmla="*/ 2147483647 w 91"/>
                <a:gd name="T67" fmla="*/ 2147483647 h 63"/>
                <a:gd name="T68" fmla="*/ 2147483647 w 91"/>
                <a:gd name="T69" fmla="*/ 2147483647 h 63"/>
                <a:gd name="T70" fmla="*/ 2147483647 w 91"/>
                <a:gd name="T71" fmla="*/ 2147483647 h 63"/>
                <a:gd name="T72" fmla="*/ 2147483647 w 91"/>
                <a:gd name="T73" fmla="*/ 2147483647 h 63"/>
                <a:gd name="T74" fmla="*/ 2147483647 w 91"/>
                <a:gd name="T75" fmla="*/ 2147483647 h 63"/>
                <a:gd name="T76" fmla="*/ 2147483647 w 91"/>
                <a:gd name="T77" fmla="*/ 2147483647 h 63"/>
                <a:gd name="T78" fmla="*/ 2147483647 w 91"/>
                <a:gd name="T79" fmla="*/ 2147483647 h 63"/>
                <a:gd name="T80" fmla="*/ 2147483647 w 91"/>
                <a:gd name="T81" fmla="*/ 2147483647 h 63"/>
                <a:gd name="T82" fmla="*/ 2147483647 w 91"/>
                <a:gd name="T83" fmla="*/ 2147483647 h 63"/>
                <a:gd name="T84" fmla="*/ 2147483647 w 91"/>
                <a:gd name="T85" fmla="*/ 2147483647 h 63"/>
                <a:gd name="T86" fmla="*/ 2147483647 w 91"/>
                <a:gd name="T87" fmla="*/ 2147483647 h 63"/>
                <a:gd name="T88" fmla="*/ 2147483647 w 91"/>
                <a:gd name="T89" fmla="*/ 2147483647 h 63"/>
                <a:gd name="T90" fmla="*/ 2147483647 w 91"/>
                <a:gd name="T91" fmla="*/ 2147483647 h 63"/>
                <a:gd name="T92" fmla="*/ 2147483647 w 91"/>
                <a:gd name="T93" fmla="*/ 2147483647 h 63"/>
                <a:gd name="T94" fmla="*/ 2147483647 w 91"/>
                <a:gd name="T95" fmla="*/ 2147483647 h 63"/>
                <a:gd name="T96" fmla="*/ 2147483647 w 91"/>
                <a:gd name="T97" fmla="*/ 2147483647 h 63"/>
                <a:gd name="T98" fmla="*/ 2147483647 w 91"/>
                <a:gd name="T99" fmla="*/ 2147483647 h 63"/>
                <a:gd name="T100" fmla="*/ 2147483647 w 91"/>
                <a:gd name="T101" fmla="*/ 2147483647 h 63"/>
                <a:gd name="T102" fmla="*/ 0 w 91"/>
                <a:gd name="T103" fmla="*/ 2147483647 h 63"/>
                <a:gd name="T104" fmla="*/ 0 w 91"/>
                <a:gd name="T105" fmla="*/ 0 h 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"/>
                <a:gd name="T160" fmla="*/ 0 h 63"/>
                <a:gd name="T161" fmla="*/ 91 w 91"/>
                <a:gd name="T162" fmla="*/ 63 h 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" h="63">
                  <a:moveTo>
                    <a:pt x="0" y="0"/>
                  </a:moveTo>
                  <a:lnTo>
                    <a:pt x="16" y="0"/>
                  </a:lnTo>
                  <a:lnTo>
                    <a:pt x="16" y="9"/>
                  </a:lnTo>
                  <a:lnTo>
                    <a:pt x="21" y="4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9" y="6"/>
                  </a:lnTo>
                  <a:lnTo>
                    <a:pt x="51" y="9"/>
                  </a:lnTo>
                  <a:lnTo>
                    <a:pt x="56" y="6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2" y="2"/>
                  </a:lnTo>
                  <a:lnTo>
                    <a:pt x="86" y="6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91" y="23"/>
                  </a:lnTo>
                  <a:lnTo>
                    <a:pt x="91" y="63"/>
                  </a:lnTo>
                  <a:lnTo>
                    <a:pt x="73" y="63"/>
                  </a:lnTo>
                  <a:lnTo>
                    <a:pt x="73" y="27"/>
                  </a:lnTo>
                  <a:lnTo>
                    <a:pt x="73" y="21"/>
                  </a:lnTo>
                  <a:lnTo>
                    <a:pt x="73" y="18"/>
                  </a:lnTo>
                  <a:lnTo>
                    <a:pt x="72" y="16"/>
                  </a:lnTo>
                  <a:lnTo>
                    <a:pt x="70" y="13"/>
                  </a:lnTo>
                  <a:lnTo>
                    <a:pt x="65" y="13"/>
                  </a:lnTo>
                  <a:lnTo>
                    <a:pt x="61" y="13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4" y="20"/>
                  </a:lnTo>
                  <a:lnTo>
                    <a:pt x="54" y="25"/>
                  </a:lnTo>
                  <a:lnTo>
                    <a:pt x="52" y="34"/>
                  </a:lnTo>
                  <a:lnTo>
                    <a:pt x="52" y="63"/>
                  </a:lnTo>
                  <a:lnTo>
                    <a:pt x="37" y="63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7" y="20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63019E41-491D-402F-B2B0-A7E38D30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0" y="5032375"/>
              <a:ext cx="114300" cy="123825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0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2147483647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0 w 60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65"/>
                <a:gd name="T98" fmla="*/ 60 w 60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65">
                  <a:moveTo>
                    <a:pt x="0" y="46"/>
                  </a:moveTo>
                  <a:lnTo>
                    <a:pt x="18" y="42"/>
                  </a:lnTo>
                  <a:lnTo>
                    <a:pt x="18" y="48"/>
                  </a:lnTo>
                  <a:lnTo>
                    <a:pt x="21" y="51"/>
                  </a:lnTo>
                  <a:lnTo>
                    <a:pt x="25" y="53"/>
                  </a:lnTo>
                  <a:lnTo>
                    <a:pt x="30" y="53"/>
                  </a:lnTo>
                  <a:lnTo>
                    <a:pt x="37" y="53"/>
                  </a:lnTo>
                  <a:lnTo>
                    <a:pt x="41" y="51"/>
                  </a:lnTo>
                  <a:lnTo>
                    <a:pt x="43" y="49"/>
                  </a:lnTo>
                  <a:lnTo>
                    <a:pt x="43" y="46"/>
                  </a:lnTo>
                  <a:lnTo>
                    <a:pt x="43" y="44"/>
                  </a:lnTo>
                  <a:lnTo>
                    <a:pt x="41" y="42"/>
                  </a:lnTo>
                  <a:lnTo>
                    <a:pt x="37" y="41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2"/>
                  </a:lnTo>
                  <a:lnTo>
                    <a:pt x="48" y="6"/>
                  </a:lnTo>
                  <a:lnTo>
                    <a:pt x="53" y="9"/>
                  </a:lnTo>
                  <a:lnTo>
                    <a:pt x="55" y="13"/>
                  </a:lnTo>
                  <a:lnTo>
                    <a:pt x="57" y="18"/>
                  </a:lnTo>
                  <a:lnTo>
                    <a:pt x="41" y="21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4" y="14"/>
                  </a:lnTo>
                  <a:lnTo>
                    <a:pt x="30" y="13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8" y="23"/>
                  </a:lnTo>
                  <a:lnTo>
                    <a:pt x="35" y="25"/>
                  </a:lnTo>
                  <a:lnTo>
                    <a:pt x="44" y="28"/>
                  </a:lnTo>
                  <a:lnTo>
                    <a:pt x="50" y="30"/>
                  </a:lnTo>
                  <a:lnTo>
                    <a:pt x="55" y="32"/>
                  </a:lnTo>
                  <a:lnTo>
                    <a:pt x="57" y="35"/>
                  </a:lnTo>
                  <a:lnTo>
                    <a:pt x="58" y="41"/>
                  </a:lnTo>
                  <a:lnTo>
                    <a:pt x="60" y="44"/>
                  </a:lnTo>
                  <a:lnTo>
                    <a:pt x="58" y="49"/>
                  </a:lnTo>
                  <a:lnTo>
                    <a:pt x="57" y="55"/>
                  </a:lnTo>
                  <a:lnTo>
                    <a:pt x="53" y="60"/>
                  </a:lnTo>
                  <a:lnTo>
                    <a:pt x="46" y="64"/>
                  </a:lnTo>
                  <a:lnTo>
                    <a:pt x="39" y="65"/>
                  </a:lnTo>
                  <a:lnTo>
                    <a:pt x="30" y="65"/>
                  </a:lnTo>
                  <a:lnTo>
                    <a:pt x="23" y="65"/>
                  </a:lnTo>
                  <a:lnTo>
                    <a:pt x="16" y="64"/>
                  </a:lnTo>
                  <a:lnTo>
                    <a:pt x="11" y="60"/>
                  </a:lnTo>
                  <a:lnTo>
                    <a:pt x="6" y="56"/>
                  </a:lnTo>
                  <a:lnTo>
                    <a:pt x="2" y="5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Freeform 177">
              <a:extLst>
                <a:ext uri="{FF2B5EF4-FFF2-40B4-BE49-F238E27FC236}">
                  <a16:creationId xmlns:a16="http://schemas.microsoft.com/office/drawing/2014/main" id="{08E2069D-5519-4820-AADA-50744CA9A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5" y="4703763"/>
              <a:ext cx="115888" cy="169862"/>
            </a:xfrm>
            <a:custGeom>
              <a:avLst/>
              <a:gdLst>
                <a:gd name="T0" fmla="*/ 2147483647 w 61"/>
                <a:gd name="T1" fmla="*/ 2147483647 h 89"/>
                <a:gd name="T2" fmla="*/ 2147483647 w 61"/>
                <a:gd name="T3" fmla="*/ 2147483647 h 89"/>
                <a:gd name="T4" fmla="*/ 2147483647 w 61"/>
                <a:gd name="T5" fmla="*/ 2147483647 h 89"/>
                <a:gd name="T6" fmla="*/ 2147483647 w 61"/>
                <a:gd name="T7" fmla="*/ 2147483647 h 89"/>
                <a:gd name="T8" fmla="*/ 2147483647 w 61"/>
                <a:gd name="T9" fmla="*/ 2147483647 h 89"/>
                <a:gd name="T10" fmla="*/ 2147483647 w 61"/>
                <a:gd name="T11" fmla="*/ 2147483647 h 89"/>
                <a:gd name="T12" fmla="*/ 2147483647 w 61"/>
                <a:gd name="T13" fmla="*/ 2147483647 h 89"/>
                <a:gd name="T14" fmla="*/ 2147483647 w 61"/>
                <a:gd name="T15" fmla="*/ 2147483647 h 89"/>
                <a:gd name="T16" fmla="*/ 2147483647 w 61"/>
                <a:gd name="T17" fmla="*/ 2147483647 h 89"/>
                <a:gd name="T18" fmla="*/ 2147483647 w 61"/>
                <a:gd name="T19" fmla="*/ 2147483647 h 89"/>
                <a:gd name="T20" fmla="*/ 0 w 61"/>
                <a:gd name="T21" fmla="*/ 2147483647 h 89"/>
                <a:gd name="T22" fmla="*/ 2147483647 w 61"/>
                <a:gd name="T23" fmla="*/ 2147483647 h 89"/>
                <a:gd name="T24" fmla="*/ 2147483647 w 61"/>
                <a:gd name="T25" fmla="*/ 2147483647 h 89"/>
                <a:gd name="T26" fmla="*/ 2147483647 w 61"/>
                <a:gd name="T27" fmla="*/ 0 h 89"/>
                <a:gd name="T28" fmla="*/ 2147483647 w 61"/>
                <a:gd name="T29" fmla="*/ 2147483647 h 89"/>
                <a:gd name="T30" fmla="*/ 2147483647 w 61"/>
                <a:gd name="T31" fmla="*/ 2147483647 h 89"/>
                <a:gd name="T32" fmla="*/ 2147483647 w 61"/>
                <a:gd name="T33" fmla="*/ 2147483647 h 89"/>
                <a:gd name="T34" fmla="*/ 2147483647 w 61"/>
                <a:gd name="T35" fmla="*/ 2147483647 h 89"/>
                <a:gd name="T36" fmla="*/ 2147483647 w 61"/>
                <a:gd name="T37" fmla="*/ 2147483647 h 89"/>
                <a:gd name="T38" fmla="*/ 2147483647 w 61"/>
                <a:gd name="T39" fmla="*/ 2147483647 h 89"/>
                <a:gd name="T40" fmla="*/ 2147483647 w 61"/>
                <a:gd name="T41" fmla="*/ 2147483647 h 89"/>
                <a:gd name="T42" fmla="*/ 2147483647 w 61"/>
                <a:gd name="T43" fmla="*/ 2147483647 h 89"/>
                <a:gd name="T44" fmla="*/ 2147483647 w 61"/>
                <a:gd name="T45" fmla="*/ 2147483647 h 89"/>
                <a:gd name="T46" fmla="*/ 2147483647 w 61"/>
                <a:gd name="T47" fmla="*/ 2147483647 h 89"/>
                <a:gd name="T48" fmla="*/ 2147483647 w 61"/>
                <a:gd name="T49" fmla="*/ 2147483647 h 89"/>
                <a:gd name="T50" fmla="*/ 2147483647 w 61"/>
                <a:gd name="T51" fmla="*/ 2147483647 h 89"/>
                <a:gd name="T52" fmla="*/ 2147483647 w 61"/>
                <a:gd name="T53" fmla="*/ 2147483647 h 89"/>
                <a:gd name="T54" fmla="*/ 2147483647 w 61"/>
                <a:gd name="T55" fmla="*/ 2147483647 h 89"/>
                <a:gd name="T56" fmla="*/ 2147483647 w 61"/>
                <a:gd name="T57" fmla="*/ 2147483647 h 89"/>
                <a:gd name="T58" fmla="*/ 2147483647 w 61"/>
                <a:gd name="T59" fmla="*/ 2147483647 h 89"/>
                <a:gd name="T60" fmla="*/ 2147483647 w 61"/>
                <a:gd name="T61" fmla="*/ 2147483647 h 89"/>
                <a:gd name="T62" fmla="*/ 2147483647 w 61"/>
                <a:gd name="T63" fmla="*/ 2147483647 h 89"/>
                <a:gd name="T64" fmla="*/ 2147483647 w 61"/>
                <a:gd name="T65" fmla="*/ 2147483647 h 89"/>
                <a:gd name="T66" fmla="*/ 2147483647 w 61"/>
                <a:gd name="T67" fmla="*/ 2147483647 h 89"/>
                <a:gd name="T68" fmla="*/ 2147483647 w 61"/>
                <a:gd name="T69" fmla="*/ 2147483647 h 89"/>
                <a:gd name="T70" fmla="*/ 2147483647 w 61"/>
                <a:gd name="T71" fmla="*/ 2147483647 h 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1"/>
                <a:gd name="T109" fmla="*/ 0 h 89"/>
                <a:gd name="T110" fmla="*/ 61 w 61"/>
                <a:gd name="T111" fmla="*/ 89 h 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1" h="89">
                  <a:moveTo>
                    <a:pt x="2" y="68"/>
                  </a:moveTo>
                  <a:lnTo>
                    <a:pt x="23" y="70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7" y="75"/>
                  </a:lnTo>
                  <a:lnTo>
                    <a:pt x="40" y="75"/>
                  </a:lnTo>
                  <a:lnTo>
                    <a:pt x="42" y="74"/>
                  </a:lnTo>
                  <a:lnTo>
                    <a:pt x="44" y="70"/>
                  </a:lnTo>
                  <a:lnTo>
                    <a:pt x="44" y="67"/>
                  </a:lnTo>
                  <a:lnTo>
                    <a:pt x="44" y="63"/>
                  </a:lnTo>
                  <a:lnTo>
                    <a:pt x="44" y="53"/>
                  </a:lnTo>
                  <a:lnTo>
                    <a:pt x="38" y="60"/>
                  </a:lnTo>
                  <a:lnTo>
                    <a:pt x="31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4" y="2"/>
                  </a:lnTo>
                  <a:lnTo>
                    <a:pt x="61" y="2"/>
                  </a:lnTo>
                  <a:lnTo>
                    <a:pt x="61" y="58"/>
                  </a:lnTo>
                  <a:lnTo>
                    <a:pt x="61" y="65"/>
                  </a:lnTo>
                  <a:lnTo>
                    <a:pt x="59" y="70"/>
                  </a:lnTo>
                  <a:lnTo>
                    <a:pt x="59" y="74"/>
                  </a:lnTo>
                  <a:lnTo>
                    <a:pt x="56" y="79"/>
                  </a:lnTo>
                  <a:lnTo>
                    <a:pt x="54" y="82"/>
                  </a:lnTo>
                  <a:lnTo>
                    <a:pt x="51" y="86"/>
                  </a:lnTo>
                  <a:lnTo>
                    <a:pt x="45" y="88"/>
                  </a:lnTo>
                  <a:lnTo>
                    <a:pt x="38" y="89"/>
                  </a:lnTo>
                  <a:lnTo>
                    <a:pt x="31" y="89"/>
                  </a:lnTo>
                  <a:lnTo>
                    <a:pt x="21" y="89"/>
                  </a:lnTo>
                  <a:lnTo>
                    <a:pt x="14" y="86"/>
                  </a:lnTo>
                  <a:lnTo>
                    <a:pt x="9" y="84"/>
                  </a:lnTo>
                  <a:lnTo>
                    <a:pt x="5" y="81"/>
                  </a:lnTo>
                  <a:lnTo>
                    <a:pt x="3" y="75"/>
                  </a:lnTo>
                  <a:lnTo>
                    <a:pt x="2" y="70"/>
                  </a:lnTo>
                  <a:lnTo>
                    <a:pt x="2" y="68"/>
                  </a:lnTo>
                  <a:close/>
                  <a:moveTo>
                    <a:pt x="16" y="32"/>
                  </a:moveTo>
                  <a:lnTo>
                    <a:pt x="16" y="39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0" y="53"/>
                  </a:lnTo>
                  <a:lnTo>
                    <a:pt x="35" y="51"/>
                  </a:lnTo>
                  <a:lnTo>
                    <a:pt x="40" y="47"/>
                  </a:lnTo>
                  <a:lnTo>
                    <a:pt x="42" y="44"/>
                  </a:lnTo>
                  <a:lnTo>
                    <a:pt x="44" y="39"/>
                  </a:lnTo>
                  <a:lnTo>
                    <a:pt x="44" y="33"/>
                  </a:lnTo>
                  <a:lnTo>
                    <a:pt x="44" y="26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5" y="14"/>
                  </a:lnTo>
                  <a:lnTo>
                    <a:pt x="30" y="14"/>
                  </a:lnTo>
                  <a:lnTo>
                    <a:pt x="24" y="14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6" y="2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FA7943A9-075B-4194-8FBC-853011FA0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6097588"/>
              <a:ext cx="111125" cy="123825"/>
            </a:xfrm>
            <a:custGeom>
              <a:avLst/>
              <a:gdLst>
                <a:gd name="T0" fmla="*/ 2147483647 w 59"/>
                <a:gd name="T1" fmla="*/ 2147483647 h 65"/>
                <a:gd name="T2" fmla="*/ 2147483647 w 59"/>
                <a:gd name="T3" fmla="*/ 2147483647 h 65"/>
                <a:gd name="T4" fmla="*/ 2147483647 w 59"/>
                <a:gd name="T5" fmla="*/ 2147483647 h 65"/>
                <a:gd name="T6" fmla="*/ 2147483647 w 59"/>
                <a:gd name="T7" fmla="*/ 2147483647 h 65"/>
                <a:gd name="T8" fmla="*/ 2147483647 w 59"/>
                <a:gd name="T9" fmla="*/ 2147483647 h 65"/>
                <a:gd name="T10" fmla="*/ 2147483647 w 59"/>
                <a:gd name="T11" fmla="*/ 2147483647 h 65"/>
                <a:gd name="T12" fmla="*/ 2147483647 w 59"/>
                <a:gd name="T13" fmla="*/ 2147483647 h 65"/>
                <a:gd name="T14" fmla="*/ 2147483647 w 59"/>
                <a:gd name="T15" fmla="*/ 2147483647 h 65"/>
                <a:gd name="T16" fmla="*/ 2147483647 w 59"/>
                <a:gd name="T17" fmla="*/ 2147483647 h 65"/>
                <a:gd name="T18" fmla="*/ 2147483647 w 59"/>
                <a:gd name="T19" fmla="*/ 2147483647 h 65"/>
                <a:gd name="T20" fmla="*/ 2147483647 w 59"/>
                <a:gd name="T21" fmla="*/ 2147483647 h 65"/>
                <a:gd name="T22" fmla="*/ 2147483647 w 59"/>
                <a:gd name="T23" fmla="*/ 2147483647 h 65"/>
                <a:gd name="T24" fmla="*/ 2147483647 w 59"/>
                <a:gd name="T25" fmla="*/ 0 h 65"/>
                <a:gd name="T26" fmla="*/ 2147483647 w 59"/>
                <a:gd name="T27" fmla="*/ 2147483647 h 65"/>
                <a:gd name="T28" fmla="*/ 2147483647 w 59"/>
                <a:gd name="T29" fmla="*/ 2147483647 h 65"/>
                <a:gd name="T30" fmla="*/ 2147483647 w 59"/>
                <a:gd name="T31" fmla="*/ 2147483647 h 65"/>
                <a:gd name="T32" fmla="*/ 2147483647 w 59"/>
                <a:gd name="T33" fmla="*/ 2147483647 h 65"/>
                <a:gd name="T34" fmla="*/ 2147483647 w 59"/>
                <a:gd name="T35" fmla="*/ 2147483647 h 65"/>
                <a:gd name="T36" fmla="*/ 2147483647 w 59"/>
                <a:gd name="T37" fmla="*/ 2147483647 h 65"/>
                <a:gd name="T38" fmla="*/ 2147483647 w 59"/>
                <a:gd name="T39" fmla="*/ 2147483647 h 65"/>
                <a:gd name="T40" fmla="*/ 2147483647 w 59"/>
                <a:gd name="T41" fmla="*/ 2147483647 h 65"/>
                <a:gd name="T42" fmla="*/ 2147483647 w 59"/>
                <a:gd name="T43" fmla="*/ 2147483647 h 65"/>
                <a:gd name="T44" fmla="*/ 2147483647 w 59"/>
                <a:gd name="T45" fmla="*/ 2147483647 h 65"/>
                <a:gd name="T46" fmla="*/ 2147483647 w 59"/>
                <a:gd name="T47" fmla="*/ 2147483647 h 65"/>
                <a:gd name="T48" fmla="*/ 2147483647 w 59"/>
                <a:gd name="T49" fmla="*/ 2147483647 h 65"/>
                <a:gd name="T50" fmla="*/ 2147483647 w 59"/>
                <a:gd name="T51" fmla="*/ 2147483647 h 65"/>
                <a:gd name="T52" fmla="*/ 2147483647 w 59"/>
                <a:gd name="T53" fmla="*/ 2147483647 h 65"/>
                <a:gd name="T54" fmla="*/ 2147483647 w 59"/>
                <a:gd name="T55" fmla="*/ 2147483647 h 65"/>
                <a:gd name="T56" fmla="*/ 2147483647 w 59"/>
                <a:gd name="T57" fmla="*/ 2147483647 h 65"/>
                <a:gd name="T58" fmla="*/ 2147483647 w 59"/>
                <a:gd name="T59" fmla="*/ 2147483647 h 65"/>
                <a:gd name="T60" fmla="*/ 2147483647 w 59"/>
                <a:gd name="T61" fmla="*/ 2147483647 h 65"/>
                <a:gd name="T62" fmla="*/ 0 w 59"/>
                <a:gd name="T63" fmla="*/ 2147483647 h 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"/>
                <a:gd name="T97" fmla="*/ 0 h 65"/>
                <a:gd name="T98" fmla="*/ 59 w 59"/>
                <a:gd name="T99" fmla="*/ 65 h 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" h="65">
                  <a:moveTo>
                    <a:pt x="0" y="45"/>
                  </a:moveTo>
                  <a:lnTo>
                    <a:pt x="17" y="44"/>
                  </a:lnTo>
                  <a:lnTo>
                    <a:pt x="19" y="47"/>
                  </a:lnTo>
                  <a:lnTo>
                    <a:pt x="21" y="51"/>
                  </a:lnTo>
                  <a:lnTo>
                    <a:pt x="24" y="52"/>
                  </a:lnTo>
                  <a:lnTo>
                    <a:pt x="29" y="52"/>
                  </a:lnTo>
                  <a:lnTo>
                    <a:pt x="36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3" y="47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24" y="38"/>
                  </a:lnTo>
                  <a:lnTo>
                    <a:pt x="15" y="37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3" y="24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4" y="3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2" y="9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40" y="21"/>
                  </a:lnTo>
                  <a:lnTo>
                    <a:pt x="38" y="17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43" y="28"/>
                  </a:lnTo>
                  <a:lnTo>
                    <a:pt x="49" y="30"/>
                  </a:lnTo>
                  <a:lnTo>
                    <a:pt x="54" y="33"/>
                  </a:lnTo>
                  <a:lnTo>
                    <a:pt x="56" y="37"/>
                  </a:lnTo>
                  <a:lnTo>
                    <a:pt x="57" y="40"/>
                  </a:lnTo>
                  <a:lnTo>
                    <a:pt x="59" y="45"/>
                  </a:lnTo>
                  <a:lnTo>
                    <a:pt x="57" y="51"/>
                  </a:lnTo>
                  <a:lnTo>
                    <a:pt x="56" y="54"/>
                  </a:lnTo>
                  <a:lnTo>
                    <a:pt x="52" y="59"/>
                  </a:lnTo>
                  <a:lnTo>
                    <a:pt x="45" y="63"/>
                  </a:lnTo>
                  <a:lnTo>
                    <a:pt x="38" y="65"/>
                  </a:lnTo>
                  <a:lnTo>
                    <a:pt x="29" y="65"/>
                  </a:lnTo>
                  <a:lnTo>
                    <a:pt x="22" y="65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3" y="5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Freeform 179">
              <a:extLst>
                <a:ext uri="{FF2B5EF4-FFF2-40B4-BE49-F238E27FC236}">
                  <a16:creationId xmlns:a16="http://schemas.microsoft.com/office/drawing/2014/main" id="{9A383855-1A12-4C6E-9E73-496FD6A9B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875" y="6102350"/>
              <a:ext cx="28575" cy="119063"/>
            </a:xfrm>
            <a:custGeom>
              <a:avLst/>
              <a:gdLst>
                <a:gd name="T0" fmla="*/ 0 w 15"/>
                <a:gd name="T1" fmla="*/ 2147483647 h 63"/>
                <a:gd name="T2" fmla="*/ 0 w 15"/>
                <a:gd name="T3" fmla="*/ 0 h 63"/>
                <a:gd name="T4" fmla="*/ 2147483647 w 15"/>
                <a:gd name="T5" fmla="*/ 0 h 63"/>
                <a:gd name="T6" fmla="*/ 2147483647 w 15"/>
                <a:gd name="T7" fmla="*/ 2147483647 h 63"/>
                <a:gd name="T8" fmla="*/ 0 w 15"/>
                <a:gd name="T9" fmla="*/ 2147483647 h 63"/>
                <a:gd name="T10" fmla="*/ 0 w 15"/>
                <a:gd name="T11" fmla="*/ 2147483647 h 63"/>
                <a:gd name="T12" fmla="*/ 0 w 15"/>
                <a:gd name="T13" fmla="*/ 2147483647 h 63"/>
                <a:gd name="T14" fmla="*/ 2147483647 w 15"/>
                <a:gd name="T15" fmla="*/ 2147483647 h 63"/>
                <a:gd name="T16" fmla="*/ 2147483647 w 15"/>
                <a:gd name="T17" fmla="*/ 2147483647 h 63"/>
                <a:gd name="T18" fmla="*/ 0 w 15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63"/>
                <a:gd name="T32" fmla="*/ 15 w 15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63">
                  <a:moveTo>
                    <a:pt x="0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0" y="15"/>
                  </a:lnTo>
                  <a:close/>
                  <a:moveTo>
                    <a:pt x="0" y="63"/>
                  </a:moveTo>
                  <a:lnTo>
                    <a:pt x="0" y="45"/>
                  </a:lnTo>
                  <a:lnTo>
                    <a:pt x="15" y="45"/>
                  </a:lnTo>
                  <a:lnTo>
                    <a:pt x="15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931E7EE2-646F-4C6A-B575-5C0F0550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6097588"/>
              <a:ext cx="109537" cy="123825"/>
            </a:xfrm>
            <a:custGeom>
              <a:avLst/>
              <a:gdLst>
                <a:gd name="T0" fmla="*/ 2147483647 w 58"/>
                <a:gd name="T1" fmla="*/ 2147483647 h 65"/>
                <a:gd name="T2" fmla="*/ 2147483647 w 58"/>
                <a:gd name="T3" fmla="*/ 2147483647 h 65"/>
                <a:gd name="T4" fmla="*/ 2147483647 w 58"/>
                <a:gd name="T5" fmla="*/ 2147483647 h 65"/>
                <a:gd name="T6" fmla="*/ 2147483647 w 58"/>
                <a:gd name="T7" fmla="*/ 2147483647 h 65"/>
                <a:gd name="T8" fmla="*/ 2147483647 w 58"/>
                <a:gd name="T9" fmla="*/ 2147483647 h 65"/>
                <a:gd name="T10" fmla="*/ 2147483647 w 58"/>
                <a:gd name="T11" fmla="*/ 2147483647 h 65"/>
                <a:gd name="T12" fmla="*/ 2147483647 w 58"/>
                <a:gd name="T13" fmla="*/ 2147483647 h 65"/>
                <a:gd name="T14" fmla="*/ 2147483647 w 58"/>
                <a:gd name="T15" fmla="*/ 2147483647 h 65"/>
                <a:gd name="T16" fmla="*/ 2147483647 w 58"/>
                <a:gd name="T17" fmla="*/ 2147483647 h 65"/>
                <a:gd name="T18" fmla="*/ 2147483647 w 58"/>
                <a:gd name="T19" fmla="*/ 2147483647 h 65"/>
                <a:gd name="T20" fmla="*/ 2147483647 w 58"/>
                <a:gd name="T21" fmla="*/ 2147483647 h 65"/>
                <a:gd name="T22" fmla="*/ 2147483647 w 58"/>
                <a:gd name="T23" fmla="*/ 2147483647 h 65"/>
                <a:gd name="T24" fmla="*/ 2147483647 w 58"/>
                <a:gd name="T25" fmla="*/ 2147483647 h 65"/>
                <a:gd name="T26" fmla="*/ 2147483647 w 58"/>
                <a:gd name="T27" fmla="*/ 2147483647 h 65"/>
                <a:gd name="T28" fmla="*/ 2147483647 w 58"/>
                <a:gd name="T29" fmla="*/ 2147483647 h 65"/>
                <a:gd name="T30" fmla="*/ 2147483647 w 58"/>
                <a:gd name="T31" fmla="*/ 2147483647 h 65"/>
                <a:gd name="T32" fmla="*/ 2147483647 w 58"/>
                <a:gd name="T33" fmla="*/ 2147483647 h 65"/>
                <a:gd name="T34" fmla="*/ 2147483647 w 58"/>
                <a:gd name="T35" fmla="*/ 2147483647 h 65"/>
                <a:gd name="T36" fmla="*/ 2147483647 w 58"/>
                <a:gd name="T37" fmla="*/ 2147483647 h 65"/>
                <a:gd name="T38" fmla="*/ 2147483647 w 58"/>
                <a:gd name="T39" fmla="*/ 2147483647 h 65"/>
                <a:gd name="T40" fmla="*/ 2147483647 w 58"/>
                <a:gd name="T41" fmla="*/ 2147483647 h 65"/>
                <a:gd name="T42" fmla="*/ 2147483647 w 58"/>
                <a:gd name="T43" fmla="*/ 2147483647 h 65"/>
                <a:gd name="T44" fmla="*/ 2147483647 w 58"/>
                <a:gd name="T45" fmla="*/ 2147483647 h 65"/>
                <a:gd name="T46" fmla="*/ 2147483647 w 58"/>
                <a:gd name="T47" fmla="*/ 2147483647 h 65"/>
                <a:gd name="T48" fmla="*/ 2147483647 w 58"/>
                <a:gd name="T49" fmla="*/ 2147483647 h 65"/>
                <a:gd name="T50" fmla="*/ 2147483647 w 58"/>
                <a:gd name="T51" fmla="*/ 2147483647 h 65"/>
                <a:gd name="T52" fmla="*/ 2147483647 w 58"/>
                <a:gd name="T53" fmla="*/ 2147483647 h 65"/>
                <a:gd name="T54" fmla="*/ 2147483647 w 58"/>
                <a:gd name="T55" fmla="*/ 2147483647 h 65"/>
                <a:gd name="T56" fmla="*/ 2147483647 w 58"/>
                <a:gd name="T57" fmla="*/ 2147483647 h 65"/>
                <a:gd name="T58" fmla="*/ 2147483647 w 58"/>
                <a:gd name="T59" fmla="*/ 2147483647 h 65"/>
                <a:gd name="T60" fmla="*/ 2147483647 w 58"/>
                <a:gd name="T61" fmla="*/ 2147483647 h 65"/>
                <a:gd name="T62" fmla="*/ 2147483647 w 58"/>
                <a:gd name="T63" fmla="*/ 2147483647 h 65"/>
                <a:gd name="T64" fmla="*/ 2147483647 w 58"/>
                <a:gd name="T65" fmla="*/ 2147483647 h 65"/>
                <a:gd name="T66" fmla="*/ 0 w 58"/>
                <a:gd name="T67" fmla="*/ 2147483647 h 65"/>
                <a:gd name="T68" fmla="*/ 2147483647 w 58"/>
                <a:gd name="T69" fmla="*/ 2147483647 h 65"/>
                <a:gd name="T70" fmla="*/ 2147483647 w 58"/>
                <a:gd name="T71" fmla="*/ 2147483647 h 65"/>
                <a:gd name="T72" fmla="*/ 2147483647 w 58"/>
                <a:gd name="T73" fmla="*/ 2147483647 h 65"/>
                <a:gd name="T74" fmla="*/ 2147483647 w 58"/>
                <a:gd name="T75" fmla="*/ 2147483647 h 65"/>
                <a:gd name="T76" fmla="*/ 2147483647 w 58"/>
                <a:gd name="T77" fmla="*/ 2147483647 h 65"/>
                <a:gd name="T78" fmla="*/ 2147483647 w 58"/>
                <a:gd name="T79" fmla="*/ 0 h 65"/>
                <a:gd name="T80" fmla="*/ 2147483647 w 58"/>
                <a:gd name="T81" fmla="*/ 2147483647 h 65"/>
                <a:gd name="T82" fmla="*/ 2147483647 w 58"/>
                <a:gd name="T83" fmla="*/ 2147483647 h 65"/>
                <a:gd name="T84" fmla="*/ 2147483647 w 58"/>
                <a:gd name="T85" fmla="*/ 2147483647 h 65"/>
                <a:gd name="T86" fmla="*/ 2147483647 w 58"/>
                <a:gd name="T87" fmla="*/ 2147483647 h 65"/>
                <a:gd name="T88" fmla="*/ 2147483647 w 58"/>
                <a:gd name="T89" fmla="*/ 2147483647 h 65"/>
                <a:gd name="T90" fmla="*/ 2147483647 w 58"/>
                <a:gd name="T91" fmla="*/ 2147483647 h 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5"/>
                <a:gd name="T140" fmla="*/ 58 w 58"/>
                <a:gd name="T141" fmla="*/ 65 h 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5">
                  <a:moveTo>
                    <a:pt x="56" y="21"/>
                  </a:moveTo>
                  <a:lnTo>
                    <a:pt x="40" y="23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5" y="14"/>
                  </a:lnTo>
                  <a:lnTo>
                    <a:pt x="19" y="17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6" y="31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19" y="49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37" y="51"/>
                  </a:lnTo>
                  <a:lnTo>
                    <a:pt x="40" y="47"/>
                  </a:lnTo>
                  <a:lnTo>
                    <a:pt x="42" y="40"/>
                  </a:lnTo>
                  <a:lnTo>
                    <a:pt x="58" y="44"/>
                  </a:lnTo>
                  <a:lnTo>
                    <a:pt x="56" y="51"/>
                  </a:lnTo>
                  <a:lnTo>
                    <a:pt x="53" y="56"/>
                  </a:lnTo>
                  <a:lnTo>
                    <a:pt x="47" y="59"/>
                  </a:lnTo>
                  <a:lnTo>
                    <a:pt x="44" y="63"/>
                  </a:lnTo>
                  <a:lnTo>
                    <a:pt x="37" y="65"/>
                  </a:lnTo>
                  <a:lnTo>
                    <a:pt x="30" y="65"/>
                  </a:lnTo>
                  <a:lnTo>
                    <a:pt x="21" y="65"/>
                  </a:lnTo>
                  <a:lnTo>
                    <a:pt x="14" y="61"/>
                  </a:lnTo>
                  <a:lnTo>
                    <a:pt x="9" y="58"/>
                  </a:lnTo>
                  <a:lnTo>
                    <a:pt x="4" y="51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7" y="5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Freeform 181">
              <a:extLst>
                <a:ext uri="{FF2B5EF4-FFF2-40B4-BE49-F238E27FC236}">
                  <a16:creationId xmlns:a16="http://schemas.microsoft.com/office/drawing/2014/main" id="{8C5910C3-FA94-4CF3-9F4F-01445173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676525"/>
              <a:ext cx="106363" cy="163513"/>
            </a:xfrm>
            <a:custGeom>
              <a:avLst/>
              <a:gdLst>
                <a:gd name="T0" fmla="*/ 0 w 56"/>
                <a:gd name="T1" fmla="*/ 2147483647 h 86"/>
                <a:gd name="T2" fmla="*/ 0 w 56"/>
                <a:gd name="T3" fmla="*/ 0 h 86"/>
                <a:gd name="T4" fmla="*/ 2147483647 w 56"/>
                <a:gd name="T5" fmla="*/ 0 h 86"/>
                <a:gd name="T6" fmla="*/ 2147483647 w 56"/>
                <a:gd name="T7" fmla="*/ 2147483647 h 86"/>
                <a:gd name="T8" fmla="*/ 2147483647 w 56"/>
                <a:gd name="T9" fmla="*/ 2147483647 h 86"/>
                <a:gd name="T10" fmla="*/ 2147483647 w 56"/>
                <a:gd name="T11" fmla="*/ 2147483647 h 86"/>
                <a:gd name="T12" fmla="*/ 2147483647 w 56"/>
                <a:gd name="T13" fmla="*/ 2147483647 h 86"/>
                <a:gd name="T14" fmla="*/ 2147483647 w 56"/>
                <a:gd name="T15" fmla="*/ 2147483647 h 86"/>
                <a:gd name="T16" fmla="*/ 2147483647 w 56"/>
                <a:gd name="T17" fmla="*/ 2147483647 h 86"/>
                <a:gd name="T18" fmla="*/ 2147483647 w 56"/>
                <a:gd name="T19" fmla="*/ 2147483647 h 86"/>
                <a:gd name="T20" fmla="*/ 2147483647 w 56"/>
                <a:gd name="T21" fmla="*/ 2147483647 h 86"/>
                <a:gd name="T22" fmla="*/ 2147483647 w 56"/>
                <a:gd name="T23" fmla="*/ 2147483647 h 86"/>
                <a:gd name="T24" fmla="*/ 0 w 56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86"/>
                <a:gd name="T41" fmla="*/ 56 w 5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86">
                  <a:moveTo>
                    <a:pt x="0" y="8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37" y="24"/>
                  </a:lnTo>
                  <a:lnTo>
                    <a:pt x="56" y="24"/>
                  </a:lnTo>
                  <a:lnTo>
                    <a:pt x="34" y="47"/>
                  </a:lnTo>
                  <a:lnTo>
                    <a:pt x="56" y="86"/>
                  </a:lnTo>
                  <a:lnTo>
                    <a:pt x="41" y="86"/>
                  </a:lnTo>
                  <a:lnTo>
                    <a:pt x="23" y="58"/>
                  </a:lnTo>
                  <a:lnTo>
                    <a:pt x="16" y="66"/>
                  </a:lnTo>
                  <a:lnTo>
                    <a:pt x="1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BE5591CA-2D0F-42E2-9522-74794F46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025" y="2151063"/>
              <a:ext cx="295275" cy="1366837"/>
            </a:xfrm>
            <a:custGeom>
              <a:avLst/>
              <a:gdLst>
                <a:gd name="T0" fmla="*/ 0 w 156"/>
                <a:gd name="T1" fmla="*/ 2147483647 h 720"/>
                <a:gd name="T2" fmla="*/ 0 w 156"/>
                <a:gd name="T3" fmla="*/ 2147483647 h 720"/>
                <a:gd name="T4" fmla="*/ 0 w 156"/>
                <a:gd name="T5" fmla="*/ 2147483647 h 720"/>
                <a:gd name="T6" fmla="*/ 2147483647 w 156"/>
                <a:gd name="T7" fmla="*/ 2147483647 h 720"/>
                <a:gd name="T8" fmla="*/ 2147483647 w 156"/>
                <a:gd name="T9" fmla="*/ 2147483647 h 720"/>
                <a:gd name="T10" fmla="*/ 2147483647 w 156"/>
                <a:gd name="T11" fmla="*/ 2147483647 h 720"/>
                <a:gd name="T12" fmla="*/ 2147483647 w 156"/>
                <a:gd name="T13" fmla="*/ 2147483647 h 720"/>
                <a:gd name="T14" fmla="*/ 2147483647 w 156"/>
                <a:gd name="T15" fmla="*/ 2147483647 h 720"/>
                <a:gd name="T16" fmla="*/ 2147483647 w 156"/>
                <a:gd name="T17" fmla="*/ 2147483647 h 720"/>
                <a:gd name="T18" fmla="*/ 2147483647 w 156"/>
                <a:gd name="T19" fmla="*/ 2147483647 h 720"/>
                <a:gd name="T20" fmla="*/ 2147483647 w 156"/>
                <a:gd name="T21" fmla="*/ 2147483647 h 720"/>
                <a:gd name="T22" fmla="*/ 2147483647 w 156"/>
                <a:gd name="T23" fmla="*/ 2147483647 h 720"/>
                <a:gd name="T24" fmla="*/ 2147483647 w 156"/>
                <a:gd name="T25" fmla="*/ 2147483647 h 720"/>
                <a:gd name="T26" fmla="*/ 2147483647 w 156"/>
                <a:gd name="T27" fmla="*/ 2147483647 h 720"/>
                <a:gd name="T28" fmla="*/ 2147483647 w 156"/>
                <a:gd name="T29" fmla="*/ 2147483647 h 720"/>
                <a:gd name="T30" fmla="*/ 2147483647 w 156"/>
                <a:gd name="T31" fmla="*/ 2147483647 h 720"/>
                <a:gd name="T32" fmla="*/ 2147483647 w 156"/>
                <a:gd name="T33" fmla="*/ 2147483647 h 720"/>
                <a:gd name="T34" fmla="*/ 2147483647 w 156"/>
                <a:gd name="T35" fmla="*/ 2147483647 h 720"/>
                <a:gd name="T36" fmla="*/ 2147483647 w 156"/>
                <a:gd name="T37" fmla="*/ 2147483647 h 720"/>
                <a:gd name="T38" fmla="*/ 2147483647 w 156"/>
                <a:gd name="T39" fmla="*/ 2147483647 h 720"/>
                <a:gd name="T40" fmla="*/ 2147483647 w 156"/>
                <a:gd name="T41" fmla="*/ 2147483647 h 720"/>
                <a:gd name="T42" fmla="*/ 2147483647 w 156"/>
                <a:gd name="T43" fmla="*/ 2147483647 h 720"/>
                <a:gd name="T44" fmla="*/ 2147483647 w 156"/>
                <a:gd name="T45" fmla="*/ 2147483647 h 720"/>
                <a:gd name="T46" fmla="*/ 2147483647 w 156"/>
                <a:gd name="T47" fmla="*/ 2147483647 h 720"/>
                <a:gd name="T48" fmla="*/ 2147483647 w 156"/>
                <a:gd name="T49" fmla="*/ 2147483647 h 720"/>
                <a:gd name="T50" fmla="*/ 2147483647 w 156"/>
                <a:gd name="T51" fmla="*/ 2147483647 h 720"/>
                <a:gd name="T52" fmla="*/ 2147483647 w 156"/>
                <a:gd name="T53" fmla="*/ 2147483647 h 720"/>
                <a:gd name="T54" fmla="*/ 2147483647 w 156"/>
                <a:gd name="T55" fmla="*/ 2147483647 h 720"/>
                <a:gd name="T56" fmla="*/ 2147483647 w 156"/>
                <a:gd name="T57" fmla="*/ 2147483647 h 720"/>
                <a:gd name="T58" fmla="*/ 2147483647 w 156"/>
                <a:gd name="T59" fmla="*/ 2147483647 h 720"/>
                <a:gd name="T60" fmla="*/ 2147483647 w 156"/>
                <a:gd name="T61" fmla="*/ 0 h 720"/>
                <a:gd name="T62" fmla="*/ 2147483647 w 156"/>
                <a:gd name="T63" fmla="*/ 0 h 7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6"/>
                <a:gd name="T97" fmla="*/ 0 h 720"/>
                <a:gd name="T98" fmla="*/ 156 w 156"/>
                <a:gd name="T99" fmla="*/ 720 h 7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6" h="720">
                  <a:moveTo>
                    <a:pt x="0" y="720"/>
                  </a:moveTo>
                  <a:lnTo>
                    <a:pt x="0" y="720"/>
                  </a:lnTo>
                  <a:lnTo>
                    <a:pt x="2" y="720"/>
                  </a:lnTo>
                  <a:lnTo>
                    <a:pt x="3" y="718"/>
                  </a:lnTo>
                  <a:lnTo>
                    <a:pt x="7" y="716"/>
                  </a:lnTo>
                  <a:lnTo>
                    <a:pt x="14" y="715"/>
                  </a:lnTo>
                  <a:lnTo>
                    <a:pt x="23" y="711"/>
                  </a:lnTo>
                  <a:lnTo>
                    <a:pt x="37" y="706"/>
                  </a:lnTo>
                  <a:lnTo>
                    <a:pt x="51" y="695"/>
                  </a:lnTo>
                  <a:lnTo>
                    <a:pt x="68" y="680"/>
                  </a:lnTo>
                  <a:lnTo>
                    <a:pt x="87" y="659"/>
                  </a:lnTo>
                  <a:lnTo>
                    <a:pt x="105" y="634"/>
                  </a:lnTo>
                  <a:lnTo>
                    <a:pt x="121" y="604"/>
                  </a:lnTo>
                  <a:lnTo>
                    <a:pt x="135" y="567"/>
                  </a:lnTo>
                  <a:lnTo>
                    <a:pt x="145" y="525"/>
                  </a:lnTo>
                  <a:lnTo>
                    <a:pt x="154" y="478"/>
                  </a:lnTo>
                  <a:lnTo>
                    <a:pt x="156" y="424"/>
                  </a:lnTo>
                  <a:lnTo>
                    <a:pt x="152" y="373"/>
                  </a:lnTo>
                  <a:lnTo>
                    <a:pt x="145" y="319"/>
                  </a:lnTo>
                  <a:lnTo>
                    <a:pt x="137" y="263"/>
                  </a:lnTo>
                  <a:lnTo>
                    <a:pt x="126" y="210"/>
                  </a:lnTo>
                  <a:lnTo>
                    <a:pt x="114" y="159"/>
                  </a:lnTo>
                  <a:lnTo>
                    <a:pt x="102" y="114"/>
                  </a:lnTo>
                  <a:lnTo>
                    <a:pt x="93" y="77"/>
                  </a:lnTo>
                  <a:lnTo>
                    <a:pt x="84" y="47"/>
                  </a:lnTo>
                  <a:lnTo>
                    <a:pt x="79" y="28"/>
                  </a:lnTo>
                  <a:lnTo>
                    <a:pt x="75" y="14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F930073D-6335-454E-8A3B-C0CA1C6B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2151063"/>
              <a:ext cx="52388" cy="109537"/>
            </a:xfrm>
            <a:custGeom>
              <a:avLst/>
              <a:gdLst>
                <a:gd name="T0" fmla="*/ 2147483647 w 28"/>
                <a:gd name="T1" fmla="*/ 2147483647 h 58"/>
                <a:gd name="T2" fmla="*/ 0 w 28"/>
                <a:gd name="T3" fmla="*/ 0 h 58"/>
                <a:gd name="T4" fmla="*/ 2147483647 w 28"/>
                <a:gd name="T5" fmla="*/ 2147483647 h 58"/>
                <a:gd name="T6" fmla="*/ 0 60000 65536"/>
                <a:gd name="T7" fmla="*/ 0 60000 65536"/>
                <a:gd name="T8" fmla="*/ 0 60000 65536"/>
                <a:gd name="T9" fmla="*/ 0 w 28"/>
                <a:gd name="T10" fmla="*/ 0 h 58"/>
                <a:gd name="T11" fmla="*/ 28 w 2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58">
                  <a:moveTo>
                    <a:pt x="1" y="58"/>
                  </a:moveTo>
                  <a:lnTo>
                    <a:pt x="0" y="0"/>
                  </a:lnTo>
                  <a:lnTo>
                    <a:pt x="28" y="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Freeform 184">
              <a:extLst>
                <a:ext uri="{FF2B5EF4-FFF2-40B4-BE49-F238E27FC236}">
                  <a16:creationId xmlns:a16="http://schemas.microsoft.com/office/drawing/2014/main" id="{F4F97635-9236-498A-A58C-89E5F0AA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2349500"/>
              <a:ext cx="454025" cy="561975"/>
            </a:xfrm>
            <a:custGeom>
              <a:avLst/>
              <a:gdLst>
                <a:gd name="T0" fmla="*/ 0 w 239"/>
                <a:gd name="T1" fmla="*/ 2147483647 h 296"/>
                <a:gd name="T2" fmla="*/ 0 w 239"/>
                <a:gd name="T3" fmla="*/ 2147483647 h 296"/>
                <a:gd name="T4" fmla="*/ 2147483647 w 239"/>
                <a:gd name="T5" fmla="*/ 2147483647 h 296"/>
                <a:gd name="T6" fmla="*/ 2147483647 w 239"/>
                <a:gd name="T7" fmla="*/ 2147483647 h 296"/>
                <a:gd name="T8" fmla="*/ 2147483647 w 239"/>
                <a:gd name="T9" fmla="*/ 2147483647 h 296"/>
                <a:gd name="T10" fmla="*/ 2147483647 w 239"/>
                <a:gd name="T11" fmla="*/ 2147483647 h 296"/>
                <a:gd name="T12" fmla="*/ 2147483647 w 239"/>
                <a:gd name="T13" fmla="*/ 2147483647 h 296"/>
                <a:gd name="T14" fmla="*/ 2147483647 w 239"/>
                <a:gd name="T15" fmla="*/ 2147483647 h 296"/>
                <a:gd name="T16" fmla="*/ 2147483647 w 239"/>
                <a:gd name="T17" fmla="*/ 2147483647 h 296"/>
                <a:gd name="T18" fmla="*/ 2147483647 w 239"/>
                <a:gd name="T19" fmla="*/ 2147483647 h 296"/>
                <a:gd name="T20" fmla="*/ 2147483647 w 239"/>
                <a:gd name="T21" fmla="*/ 2147483647 h 296"/>
                <a:gd name="T22" fmla="*/ 2147483647 w 239"/>
                <a:gd name="T23" fmla="*/ 2147483647 h 296"/>
                <a:gd name="T24" fmla="*/ 2147483647 w 239"/>
                <a:gd name="T25" fmla="*/ 2147483647 h 296"/>
                <a:gd name="T26" fmla="*/ 2147483647 w 239"/>
                <a:gd name="T27" fmla="*/ 2147483647 h 296"/>
                <a:gd name="T28" fmla="*/ 2147483647 w 239"/>
                <a:gd name="T29" fmla="*/ 2147483647 h 296"/>
                <a:gd name="T30" fmla="*/ 2147483647 w 239"/>
                <a:gd name="T31" fmla="*/ 2147483647 h 296"/>
                <a:gd name="T32" fmla="*/ 2147483647 w 239"/>
                <a:gd name="T33" fmla="*/ 2147483647 h 296"/>
                <a:gd name="T34" fmla="*/ 2147483647 w 239"/>
                <a:gd name="T35" fmla="*/ 2147483647 h 296"/>
                <a:gd name="T36" fmla="*/ 2147483647 w 239"/>
                <a:gd name="T37" fmla="*/ 2147483647 h 296"/>
                <a:gd name="T38" fmla="*/ 2147483647 w 239"/>
                <a:gd name="T39" fmla="*/ 2147483647 h 296"/>
                <a:gd name="T40" fmla="*/ 2147483647 w 239"/>
                <a:gd name="T41" fmla="*/ 2147483647 h 296"/>
                <a:gd name="T42" fmla="*/ 2147483647 w 239"/>
                <a:gd name="T43" fmla="*/ 0 h 296"/>
                <a:gd name="T44" fmla="*/ 2147483647 w 239"/>
                <a:gd name="T45" fmla="*/ 0 h 2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296"/>
                <a:gd name="T71" fmla="*/ 239 w 239"/>
                <a:gd name="T72" fmla="*/ 296 h 2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296">
                  <a:moveTo>
                    <a:pt x="0" y="296"/>
                  </a:moveTo>
                  <a:lnTo>
                    <a:pt x="0" y="296"/>
                  </a:lnTo>
                  <a:lnTo>
                    <a:pt x="1" y="296"/>
                  </a:lnTo>
                  <a:lnTo>
                    <a:pt x="8" y="294"/>
                  </a:lnTo>
                  <a:lnTo>
                    <a:pt x="21" y="293"/>
                  </a:lnTo>
                  <a:lnTo>
                    <a:pt x="40" y="287"/>
                  </a:lnTo>
                  <a:lnTo>
                    <a:pt x="63" y="284"/>
                  </a:lnTo>
                  <a:lnTo>
                    <a:pt x="91" y="277"/>
                  </a:lnTo>
                  <a:lnTo>
                    <a:pt x="119" y="266"/>
                  </a:lnTo>
                  <a:lnTo>
                    <a:pt x="148" y="252"/>
                  </a:lnTo>
                  <a:lnTo>
                    <a:pt x="176" y="237"/>
                  </a:lnTo>
                  <a:lnTo>
                    <a:pt x="199" y="214"/>
                  </a:lnTo>
                  <a:lnTo>
                    <a:pt x="217" y="186"/>
                  </a:lnTo>
                  <a:lnTo>
                    <a:pt x="227" y="156"/>
                  </a:lnTo>
                  <a:lnTo>
                    <a:pt x="234" y="124"/>
                  </a:lnTo>
                  <a:lnTo>
                    <a:pt x="238" y="93"/>
                  </a:lnTo>
                  <a:lnTo>
                    <a:pt x="239" y="65"/>
                  </a:lnTo>
                  <a:lnTo>
                    <a:pt x="239" y="42"/>
                  </a:lnTo>
                  <a:lnTo>
                    <a:pt x="239" y="21"/>
                  </a:lnTo>
                  <a:lnTo>
                    <a:pt x="239" y="9"/>
                  </a:lnTo>
                  <a:lnTo>
                    <a:pt x="239" y="4"/>
                  </a:lnTo>
                  <a:lnTo>
                    <a:pt x="23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Freeform 185">
              <a:extLst>
                <a:ext uri="{FF2B5EF4-FFF2-40B4-BE49-F238E27FC236}">
                  <a16:creationId xmlns:a16="http://schemas.microsoft.com/office/drawing/2014/main" id="{1E1A546D-7BBE-4737-AB08-6D56450B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2349500"/>
              <a:ext cx="53975" cy="106363"/>
            </a:xfrm>
            <a:custGeom>
              <a:avLst/>
              <a:gdLst>
                <a:gd name="T0" fmla="*/ 0 w 28"/>
                <a:gd name="T1" fmla="*/ 2147483647 h 56"/>
                <a:gd name="T2" fmla="*/ 2147483647 w 28"/>
                <a:gd name="T3" fmla="*/ 0 h 56"/>
                <a:gd name="T4" fmla="*/ 2147483647 w 28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28"/>
                <a:gd name="T10" fmla="*/ 0 h 56"/>
                <a:gd name="T11" fmla="*/ 28 w 2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56">
                  <a:moveTo>
                    <a:pt x="0" y="56"/>
                  </a:moveTo>
                  <a:lnTo>
                    <a:pt x="14" y="0"/>
                  </a:lnTo>
                  <a:lnTo>
                    <a:pt x="2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Freeform 186">
              <a:extLst>
                <a:ext uri="{FF2B5EF4-FFF2-40B4-BE49-F238E27FC236}">
                  <a16:creationId xmlns:a16="http://schemas.microsoft.com/office/drawing/2014/main" id="{4CFD68B6-5E6D-43FF-AE71-CE93108A3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3" y="2339975"/>
              <a:ext cx="1612900" cy="3836988"/>
            </a:xfrm>
            <a:custGeom>
              <a:avLst/>
              <a:gdLst>
                <a:gd name="T0" fmla="*/ 2147483647 w 849"/>
                <a:gd name="T1" fmla="*/ 0 h 2021"/>
                <a:gd name="T2" fmla="*/ 2147483647 w 849"/>
                <a:gd name="T3" fmla="*/ 0 h 2021"/>
                <a:gd name="T4" fmla="*/ 2147483647 w 849"/>
                <a:gd name="T5" fmla="*/ 2147483647 h 2021"/>
                <a:gd name="T6" fmla="*/ 2147483647 w 849"/>
                <a:gd name="T7" fmla="*/ 2147483647 h 2021"/>
                <a:gd name="T8" fmla="*/ 2147483647 w 849"/>
                <a:gd name="T9" fmla="*/ 2147483647 h 2021"/>
                <a:gd name="T10" fmla="*/ 2147483647 w 849"/>
                <a:gd name="T11" fmla="*/ 2147483647 h 2021"/>
                <a:gd name="T12" fmla="*/ 2147483647 w 849"/>
                <a:gd name="T13" fmla="*/ 2147483647 h 2021"/>
                <a:gd name="T14" fmla="*/ 2147483647 w 849"/>
                <a:gd name="T15" fmla="*/ 2147483647 h 2021"/>
                <a:gd name="T16" fmla="*/ 2147483647 w 849"/>
                <a:gd name="T17" fmla="*/ 2147483647 h 2021"/>
                <a:gd name="T18" fmla="*/ 2147483647 w 849"/>
                <a:gd name="T19" fmla="*/ 2147483647 h 2021"/>
                <a:gd name="T20" fmla="*/ 2147483647 w 849"/>
                <a:gd name="T21" fmla="*/ 2147483647 h 2021"/>
                <a:gd name="T22" fmla="*/ 2147483647 w 849"/>
                <a:gd name="T23" fmla="*/ 2147483647 h 2021"/>
                <a:gd name="T24" fmla="*/ 2147483647 w 849"/>
                <a:gd name="T25" fmla="*/ 2147483647 h 2021"/>
                <a:gd name="T26" fmla="*/ 2147483647 w 849"/>
                <a:gd name="T27" fmla="*/ 2147483647 h 2021"/>
                <a:gd name="T28" fmla="*/ 2147483647 w 849"/>
                <a:gd name="T29" fmla="*/ 2147483647 h 2021"/>
                <a:gd name="T30" fmla="*/ 0 w 849"/>
                <a:gd name="T31" fmla="*/ 2147483647 h 2021"/>
                <a:gd name="T32" fmla="*/ 2147483647 w 849"/>
                <a:gd name="T33" fmla="*/ 2147483647 h 2021"/>
                <a:gd name="T34" fmla="*/ 2147483647 w 849"/>
                <a:gd name="T35" fmla="*/ 2147483647 h 2021"/>
                <a:gd name="T36" fmla="*/ 2147483647 w 849"/>
                <a:gd name="T37" fmla="*/ 2147483647 h 2021"/>
                <a:gd name="T38" fmla="*/ 2147483647 w 849"/>
                <a:gd name="T39" fmla="*/ 2147483647 h 2021"/>
                <a:gd name="T40" fmla="*/ 2147483647 w 849"/>
                <a:gd name="T41" fmla="*/ 2147483647 h 2021"/>
                <a:gd name="T42" fmla="*/ 2147483647 w 849"/>
                <a:gd name="T43" fmla="*/ 2147483647 h 2021"/>
                <a:gd name="T44" fmla="*/ 2147483647 w 849"/>
                <a:gd name="T45" fmla="*/ 2147483647 h 2021"/>
                <a:gd name="T46" fmla="*/ 2147483647 w 849"/>
                <a:gd name="T47" fmla="*/ 2147483647 h 2021"/>
                <a:gd name="T48" fmla="*/ 2147483647 w 849"/>
                <a:gd name="T49" fmla="*/ 2147483647 h 2021"/>
                <a:gd name="T50" fmla="*/ 2147483647 w 849"/>
                <a:gd name="T51" fmla="*/ 2147483647 h 2021"/>
                <a:gd name="T52" fmla="*/ 2147483647 w 849"/>
                <a:gd name="T53" fmla="*/ 2147483647 h 2021"/>
                <a:gd name="T54" fmla="*/ 2147483647 w 849"/>
                <a:gd name="T55" fmla="*/ 2147483647 h 2021"/>
                <a:gd name="T56" fmla="*/ 2147483647 w 849"/>
                <a:gd name="T57" fmla="*/ 2147483647 h 2021"/>
                <a:gd name="T58" fmla="*/ 2147483647 w 849"/>
                <a:gd name="T59" fmla="*/ 2147483647 h 2021"/>
                <a:gd name="T60" fmla="*/ 2147483647 w 849"/>
                <a:gd name="T61" fmla="*/ 2147483647 h 2021"/>
                <a:gd name="T62" fmla="*/ 2147483647 w 849"/>
                <a:gd name="T63" fmla="*/ 2147483647 h 2021"/>
                <a:gd name="T64" fmla="*/ 2147483647 w 849"/>
                <a:gd name="T65" fmla="*/ 2147483647 h 2021"/>
                <a:gd name="T66" fmla="*/ 2147483647 w 849"/>
                <a:gd name="T67" fmla="*/ 2147483647 h 2021"/>
                <a:gd name="T68" fmla="*/ 2147483647 w 849"/>
                <a:gd name="T69" fmla="*/ 2147483647 h 2021"/>
                <a:gd name="T70" fmla="*/ 2147483647 w 849"/>
                <a:gd name="T71" fmla="*/ 2147483647 h 2021"/>
                <a:gd name="T72" fmla="*/ 2147483647 w 849"/>
                <a:gd name="T73" fmla="*/ 2147483647 h 2021"/>
                <a:gd name="T74" fmla="*/ 2147483647 w 849"/>
                <a:gd name="T75" fmla="*/ 2147483647 h 2021"/>
                <a:gd name="T76" fmla="*/ 2147483647 w 849"/>
                <a:gd name="T77" fmla="*/ 2147483647 h 2021"/>
                <a:gd name="T78" fmla="*/ 2147483647 w 849"/>
                <a:gd name="T79" fmla="*/ 2147483647 h 2021"/>
                <a:gd name="T80" fmla="*/ 2147483647 w 849"/>
                <a:gd name="T81" fmla="*/ 2147483647 h 2021"/>
                <a:gd name="T82" fmla="*/ 2147483647 w 849"/>
                <a:gd name="T83" fmla="*/ 2147483647 h 2021"/>
                <a:gd name="T84" fmla="*/ 2147483647 w 849"/>
                <a:gd name="T85" fmla="*/ 2147483647 h 2021"/>
                <a:gd name="T86" fmla="*/ 2147483647 w 849"/>
                <a:gd name="T87" fmla="*/ 2147483647 h 20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49"/>
                <a:gd name="T133" fmla="*/ 0 h 2021"/>
                <a:gd name="T134" fmla="*/ 849 w 849"/>
                <a:gd name="T135" fmla="*/ 2021 h 20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49" h="2021">
                  <a:moveTo>
                    <a:pt x="91" y="0"/>
                  </a:moveTo>
                  <a:lnTo>
                    <a:pt x="91" y="0"/>
                  </a:lnTo>
                  <a:lnTo>
                    <a:pt x="91" y="2"/>
                  </a:lnTo>
                  <a:lnTo>
                    <a:pt x="89" y="7"/>
                  </a:lnTo>
                  <a:lnTo>
                    <a:pt x="87" y="14"/>
                  </a:lnTo>
                  <a:lnTo>
                    <a:pt x="84" y="28"/>
                  </a:lnTo>
                  <a:lnTo>
                    <a:pt x="79" y="49"/>
                  </a:lnTo>
                  <a:lnTo>
                    <a:pt x="72" y="79"/>
                  </a:lnTo>
                  <a:lnTo>
                    <a:pt x="63" y="115"/>
                  </a:lnTo>
                  <a:lnTo>
                    <a:pt x="52" y="159"/>
                  </a:lnTo>
                  <a:lnTo>
                    <a:pt x="40" y="210"/>
                  </a:lnTo>
                  <a:lnTo>
                    <a:pt x="28" y="270"/>
                  </a:lnTo>
                  <a:lnTo>
                    <a:pt x="17" y="336"/>
                  </a:lnTo>
                  <a:lnTo>
                    <a:pt x="9" y="410"/>
                  </a:lnTo>
                  <a:lnTo>
                    <a:pt x="2" y="488"/>
                  </a:lnTo>
                  <a:lnTo>
                    <a:pt x="0" y="576"/>
                  </a:lnTo>
                  <a:lnTo>
                    <a:pt x="2" y="667"/>
                  </a:lnTo>
                  <a:lnTo>
                    <a:pt x="10" y="765"/>
                  </a:lnTo>
                  <a:lnTo>
                    <a:pt x="24" y="867"/>
                  </a:lnTo>
                  <a:lnTo>
                    <a:pt x="45" y="972"/>
                  </a:lnTo>
                  <a:lnTo>
                    <a:pt x="73" y="1079"/>
                  </a:lnTo>
                  <a:lnTo>
                    <a:pt x="105" y="1186"/>
                  </a:lnTo>
                  <a:lnTo>
                    <a:pt x="142" y="1289"/>
                  </a:lnTo>
                  <a:lnTo>
                    <a:pt x="184" y="1390"/>
                  </a:lnTo>
                  <a:lnTo>
                    <a:pt x="227" y="1485"/>
                  </a:lnTo>
                  <a:lnTo>
                    <a:pt x="277" y="1573"/>
                  </a:lnTo>
                  <a:lnTo>
                    <a:pt x="326" y="1651"/>
                  </a:lnTo>
                  <a:lnTo>
                    <a:pt x="380" y="1720"/>
                  </a:lnTo>
                  <a:lnTo>
                    <a:pt x="432" y="1777"/>
                  </a:lnTo>
                  <a:lnTo>
                    <a:pt x="487" y="1827"/>
                  </a:lnTo>
                  <a:lnTo>
                    <a:pt x="539" y="1869"/>
                  </a:lnTo>
                  <a:lnTo>
                    <a:pt x="592" y="1902"/>
                  </a:lnTo>
                  <a:lnTo>
                    <a:pt x="639" y="1930"/>
                  </a:lnTo>
                  <a:lnTo>
                    <a:pt x="685" y="1953"/>
                  </a:lnTo>
                  <a:lnTo>
                    <a:pt x="725" y="1970"/>
                  </a:lnTo>
                  <a:lnTo>
                    <a:pt x="758" y="1982"/>
                  </a:lnTo>
                  <a:lnTo>
                    <a:pt x="788" y="1996"/>
                  </a:lnTo>
                  <a:lnTo>
                    <a:pt x="811" y="2005"/>
                  </a:lnTo>
                  <a:lnTo>
                    <a:pt x="828" y="2012"/>
                  </a:lnTo>
                  <a:lnTo>
                    <a:pt x="839" y="2016"/>
                  </a:lnTo>
                  <a:lnTo>
                    <a:pt x="846" y="2019"/>
                  </a:lnTo>
                  <a:lnTo>
                    <a:pt x="849" y="2019"/>
                  </a:lnTo>
                  <a:lnTo>
                    <a:pt x="849" y="20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Freeform 187">
              <a:extLst>
                <a:ext uri="{FF2B5EF4-FFF2-40B4-BE49-F238E27FC236}">
                  <a16:creationId xmlns:a16="http://schemas.microsoft.com/office/drawing/2014/main" id="{5A7046E1-1F3A-4B6F-BD10-FDE20F17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6111875"/>
              <a:ext cx="106363" cy="65088"/>
            </a:xfrm>
            <a:custGeom>
              <a:avLst/>
              <a:gdLst>
                <a:gd name="T0" fmla="*/ 2147483647 w 56"/>
                <a:gd name="T1" fmla="*/ 0 h 35"/>
                <a:gd name="T2" fmla="*/ 2147483647 w 56"/>
                <a:gd name="T3" fmla="*/ 2147483647 h 35"/>
                <a:gd name="T4" fmla="*/ 0 w 56"/>
                <a:gd name="T5" fmla="*/ 2147483647 h 35"/>
                <a:gd name="T6" fmla="*/ 0 60000 65536"/>
                <a:gd name="T7" fmla="*/ 0 60000 65536"/>
                <a:gd name="T8" fmla="*/ 0 60000 65536"/>
                <a:gd name="T9" fmla="*/ 0 w 56"/>
                <a:gd name="T10" fmla="*/ 0 h 35"/>
                <a:gd name="T11" fmla="*/ 56 w 5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5">
                  <a:moveTo>
                    <a:pt x="11" y="0"/>
                  </a:moveTo>
                  <a:lnTo>
                    <a:pt x="56" y="35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Freeform 188">
              <a:extLst>
                <a:ext uri="{FF2B5EF4-FFF2-40B4-BE49-F238E27FC236}">
                  <a16:creationId xmlns:a16="http://schemas.microsoft.com/office/drawing/2014/main" id="{BEE08A4D-DD1A-49A8-9619-952BAAE9A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2359025"/>
              <a:ext cx="1314450" cy="2757488"/>
            </a:xfrm>
            <a:custGeom>
              <a:avLst/>
              <a:gdLst>
                <a:gd name="T0" fmla="*/ 0 w 692"/>
                <a:gd name="T1" fmla="*/ 0 h 1452"/>
                <a:gd name="T2" fmla="*/ 0 w 692"/>
                <a:gd name="T3" fmla="*/ 2147483647 h 1452"/>
                <a:gd name="T4" fmla="*/ 2147483647 w 692"/>
                <a:gd name="T5" fmla="*/ 2147483647 h 1452"/>
                <a:gd name="T6" fmla="*/ 2147483647 w 692"/>
                <a:gd name="T7" fmla="*/ 2147483647 h 1452"/>
                <a:gd name="T8" fmla="*/ 2147483647 w 692"/>
                <a:gd name="T9" fmla="*/ 2147483647 h 1452"/>
                <a:gd name="T10" fmla="*/ 2147483647 w 692"/>
                <a:gd name="T11" fmla="*/ 2147483647 h 1452"/>
                <a:gd name="T12" fmla="*/ 2147483647 w 692"/>
                <a:gd name="T13" fmla="*/ 2147483647 h 1452"/>
                <a:gd name="T14" fmla="*/ 2147483647 w 692"/>
                <a:gd name="T15" fmla="*/ 2147483647 h 1452"/>
                <a:gd name="T16" fmla="*/ 2147483647 w 692"/>
                <a:gd name="T17" fmla="*/ 2147483647 h 1452"/>
                <a:gd name="T18" fmla="*/ 2147483647 w 692"/>
                <a:gd name="T19" fmla="*/ 2147483647 h 1452"/>
                <a:gd name="T20" fmla="*/ 2147483647 w 692"/>
                <a:gd name="T21" fmla="*/ 2147483647 h 1452"/>
                <a:gd name="T22" fmla="*/ 2147483647 w 692"/>
                <a:gd name="T23" fmla="*/ 2147483647 h 1452"/>
                <a:gd name="T24" fmla="*/ 2147483647 w 692"/>
                <a:gd name="T25" fmla="*/ 2147483647 h 1452"/>
                <a:gd name="T26" fmla="*/ 2147483647 w 692"/>
                <a:gd name="T27" fmla="*/ 2147483647 h 1452"/>
                <a:gd name="T28" fmla="*/ 2147483647 w 692"/>
                <a:gd name="T29" fmla="*/ 2147483647 h 1452"/>
                <a:gd name="T30" fmla="*/ 2147483647 w 692"/>
                <a:gd name="T31" fmla="*/ 2147483647 h 1452"/>
                <a:gd name="T32" fmla="*/ 2147483647 w 692"/>
                <a:gd name="T33" fmla="*/ 2147483647 h 1452"/>
                <a:gd name="T34" fmla="*/ 2147483647 w 692"/>
                <a:gd name="T35" fmla="*/ 2147483647 h 1452"/>
                <a:gd name="T36" fmla="*/ 2147483647 w 692"/>
                <a:gd name="T37" fmla="*/ 2147483647 h 1452"/>
                <a:gd name="T38" fmla="*/ 2147483647 w 692"/>
                <a:gd name="T39" fmla="*/ 2147483647 h 1452"/>
                <a:gd name="T40" fmla="*/ 2147483647 w 692"/>
                <a:gd name="T41" fmla="*/ 2147483647 h 1452"/>
                <a:gd name="T42" fmla="*/ 2147483647 w 692"/>
                <a:gd name="T43" fmla="*/ 2147483647 h 1452"/>
                <a:gd name="T44" fmla="*/ 2147483647 w 692"/>
                <a:gd name="T45" fmla="*/ 2147483647 h 1452"/>
                <a:gd name="T46" fmla="*/ 2147483647 w 692"/>
                <a:gd name="T47" fmla="*/ 2147483647 h 1452"/>
                <a:gd name="T48" fmla="*/ 2147483647 w 692"/>
                <a:gd name="T49" fmla="*/ 2147483647 h 1452"/>
                <a:gd name="T50" fmla="*/ 2147483647 w 692"/>
                <a:gd name="T51" fmla="*/ 2147483647 h 1452"/>
                <a:gd name="T52" fmla="*/ 2147483647 w 692"/>
                <a:gd name="T53" fmla="*/ 2147483647 h 1452"/>
                <a:gd name="T54" fmla="*/ 2147483647 w 692"/>
                <a:gd name="T55" fmla="*/ 2147483647 h 1452"/>
                <a:gd name="T56" fmla="*/ 2147483647 w 692"/>
                <a:gd name="T57" fmla="*/ 2147483647 h 1452"/>
                <a:gd name="T58" fmla="*/ 2147483647 w 692"/>
                <a:gd name="T59" fmla="*/ 2147483647 h 1452"/>
                <a:gd name="T60" fmla="*/ 2147483647 w 692"/>
                <a:gd name="T61" fmla="*/ 2147483647 h 1452"/>
                <a:gd name="T62" fmla="*/ 2147483647 w 692"/>
                <a:gd name="T63" fmla="*/ 2147483647 h 1452"/>
                <a:gd name="T64" fmla="*/ 2147483647 w 692"/>
                <a:gd name="T65" fmla="*/ 2147483647 h 1452"/>
                <a:gd name="T66" fmla="*/ 2147483647 w 692"/>
                <a:gd name="T67" fmla="*/ 2147483647 h 1452"/>
                <a:gd name="T68" fmla="*/ 2147483647 w 692"/>
                <a:gd name="T69" fmla="*/ 2147483647 h 1452"/>
                <a:gd name="T70" fmla="*/ 2147483647 w 692"/>
                <a:gd name="T71" fmla="*/ 2147483647 h 1452"/>
                <a:gd name="T72" fmla="*/ 2147483647 w 692"/>
                <a:gd name="T73" fmla="*/ 2147483647 h 1452"/>
                <a:gd name="T74" fmla="*/ 2147483647 w 692"/>
                <a:gd name="T75" fmla="*/ 2147483647 h 14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2"/>
                <a:gd name="T115" fmla="*/ 0 h 1452"/>
                <a:gd name="T116" fmla="*/ 692 w 692"/>
                <a:gd name="T117" fmla="*/ 1452 h 14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2" h="145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4" y="13"/>
                  </a:lnTo>
                  <a:lnTo>
                    <a:pt x="7" y="23"/>
                  </a:lnTo>
                  <a:lnTo>
                    <a:pt x="13" y="37"/>
                  </a:lnTo>
                  <a:lnTo>
                    <a:pt x="20" y="60"/>
                  </a:lnTo>
                  <a:lnTo>
                    <a:pt x="30" y="88"/>
                  </a:lnTo>
                  <a:lnTo>
                    <a:pt x="42" y="125"/>
                  </a:lnTo>
                  <a:lnTo>
                    <a:pt x="56" y="168"/>
                  </a:lnTo>
                  <a:lnTo>
                    <a:pt x="72" y="219"/>
                  </a:lnTo>
                  <a:lnTo>
                    <a:pt x="90" y="275"/>
                  </a:lnTo>
                  <a:lnTo>
                    <a:pt x="109" y="337"/>
                  </a:lnTo>
                  <a:lnTo>
                    <a:pt x="128" y="403"/>
                  </a:lnTo>
                  <a:lnTo>
                    <a:pt x="149" y="475"/>
                  </a:lnTo>
                  <a:lnTo>
                    <a:pt x="169" y="549"/>
                  </a:lnTo>
                  <a:lnTo>
                    <a:pt x="191" y="636"/>
                  </a:lnTo>
                  <a:lnTo>
                    <a:pt x="212" y="725"/>
                  </a:lnTo>
                  <a:lnTo>
                    <a:pt x="235" y="815"/>
                  </a:lnTo>
                  <a:lnTo>
                    <a:pt x="261" y="901"/>
                  </a:lnTo>
                  <a:lnTo>
                    <a:pt x="288" y="985"/>
                  </a:lnTo>
                  <a:lnTo>
                    <a:pt x="319" y="1062"/>
                  </a:lnTo>
                  <a:lnTo>
                    <a:pt x="354" y="1133"/>
                  </a:lnTo>
                  <a:lnTo>
                    <a:pt x="393" y="1195"/>
                  </a:lnTo>
                  <a:lnTo>
                    <a:pt x="435" y="1249"/>
                  </a:lnTo>
                  <a:lnTo>
                    <a:pt x="479" y="1295"/>
                  </a:lnTo>
                  <a:lnTo>
                    <a:pt x="522" y="1333"/>
                  </a:lnTo>
                  <a:lnTo>
                    <a:pt x="563" y="1365"/>
                  </a:lnTo>
                  <a:lnTo>
                    <a:pt x="599" y="1391"/>
                  </a:lnTo>
                  <a:lnTo>
                    <a:pt x="629" y="1412"/>
                  </a:lnTo>
                  <a:lnTo>
                    <a:pt x="654" y="1426"/>
                  </a:lnTo>
                  <a:lnTo>
                    <a:pt x="669" y="1438"/>
                  </a:lnTo>
                  <a:lnTo>
                    <a:pt x="682" y="1445"/>
                  </a:lnTo>
                  <a:lnTo>
                    <a:pt x="689" y="1449"/>
                  </a:lnTo>
                  <a:lnTo>
                    <a:pt x="692" y="145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Freeform 189">
              <a:extLst>
                <a:ext uri="{FF2B5EF4-FFF2-40B4-BE49-F238E27FC236}">
                  <a16:creationId xmlns:a16="http://schemas.microsoft.com/office/drawing/2014/main" id="{9979CB0F-D0B0-404C-8080-7DFA3194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5" y="5037138"/>
              <a:ext cx="103188" cy="79375"/>
            </a:xfrm>
            <a:custGeom>
              <a:avLst/>
              <a:gdLst>
                <a:gd name="T0" fmla="*/ 2147483647 w 54"/>
                <a:gd name="T1" fmla="*/ 0 h 42"/>
                <a:gd name="T2" fmla="*/ 2147483647 w 54"/>
                <a:gd name="T3" fmla="*/ 2147483647 h 42"/>
                <a:gd name="T4" fmla="*/ 0 w 54"/>
                <a:gd name="T5" fmla="*/ 2147483647 h 42"/>
                <a:gd name="T6" fmla="*/ 0 60000 65536"/>
                <a:gd name="T7" fmla="*/ 0 60000 65536"/>
                <a:gd name="T8" fmla="*/ 0 60000 65536"/>
                <a:gd name="T9" fmla="*/ 0 w 54"/>
                <a:gd name="T10" fmla="*/ 0 h 42"/>
                <a:gd name="T11" fmla="*/ 54 w 54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42">
                  <a:moveTo>
                    <a:pt x="16" y="0"/>
                  </a:moveTo>
                  <a:lnTo>
                    <a:pt x="54" y="42"/>
                  </a:lnTo>
                  <a:lnTo>
                    <a:pt x="0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Freeform 190">
              <a:extLst>
                <a:ext uri="{FF2B5EF4-FFF2-40B4-BE49-F238E27FC236}">
                  <a16:creationId xmlns:a16="http://schemas.microsoft.com/office/drawing/2014/main" id="{A509E8ED-3B1B-4509-B27A-E006EBE9A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0" y="2287588"/>
              <a:ext cx="1327150" cy="1419225"/>
            </a:xfrm>
            <a:custGeom>
              <a:avLst/>
              <a:gdLst>
                <a:gd name="T0" fmla="*/ 0 w 699"/>
                <a:gd name="T1" fmla="*/ 0 h 748"/>
                <a:gd name="T2" fmla="*/ 0 w 699"/>
                <a:gd name="T3" fmla="*/ 0 h 748"/>
                <a:gd name="T4" fmla="*/ 2147483647 w 699"/>
                <a:gd name="T5" fmla="*/ 2147483647 h 748"/>
                <a:gd name="T6" fmla="*/ 2147483647 w 699"/>
                <a:gd name="T7" fmla="*/ 2147483647 h 748"/>
                <a:gd name="T8" fmla="*/ 2147483647 w 699"/>
                <a:gd name="T9" fmla="*/ 2147483647 h 748"/>
                <a:gd name="T10" fmla="*/ 2147483647 w 699"/>
                <a:gd name="T11" fmla="*/ 2147483647 h 748"/>
                <a:gd name="T12" fmla="*/ 2147483647 w 699"/>
                <a:gd name="T13" fmla="*/ 2147483647 h 748"/>
                <a:gd name="T14" fmla="*/ 2147483647 w 699"/>
                <a:gd name="T15" fmla="*/ 2147483647 h 748"/>
                <a:gd name="T16" fmla="*/ 2147483647 w 699"/>
                <a:gd name="T17" fmla="*/ 2147483647 h 748"/>
                <a:gd name="T18" fmla="*/ 2147483647 w 699"/>
                <a:gd name="T19" fmla="*/ 2147483647 h 748"/>
                <a:gd name="T20" fmla="*/ 2147483647 w 699"/>
                <a:gd name="T21" fmla="*/ 2147483647 h 748"/>
                <a:gd name="T22" fmla="*/ 2147483647 w 699"/>
                <a:gd name="T23" fmla="*/ 2147483647 h 748"/>
                <a:gd name="T24" fmla="*/ 2147483647 w 699"/>
                <a:gd name="T25" fmla="*/ 2147483647 h 748"/>
                <a:gd name="T26" fmla="*/ 2147483647 w 699"/>
                <a:gd name="T27" fmla="*/ 2147483647 h 748"/>
                <a:gd name="T28" fmla="*/ 2147483647 w 699"/>
                <a:gd name="T29" fmla="*/ 2147483647 h 748"/>
                <a:gd name="T30" fmla="*/ 2147483647 w 699"/>
                <a:gd name="T31" fmla="*/ 2147483647 h 748"/>
                <a:gd name="T32" fmla="*/ 2147483647 w 699"/>
                <a:gd name="T33" fmla="*/ 2147483647 h 748"/>
                <a:gd name="T34" fmla="*/ 2147483647 w 699"/>
                <a:gd name="T35" fmla="*/ 2147483647 h 748"/>
                <a:gd name="T36" fmla="*/ 2147483647 w 699"/>
                <a:gd name="T37" fmla="*/ 2147483647 h 748"/>
                <a:gd name="T38" fmla="*/ 2147483647 w 699"/>
                <a:gd name="T39" fmla="*/ 2147483647 h 748"/>
                <a:gd name="T40" fmla="*/ 2147483647 w 699"/>
                <a:gd name="T41" fmla="*/ 2147483647 h 748"/>
                <a:gd name="T42" fmla="*/ 2147483647 w 699"/>
                <a:gd name="T43" fmla="*/ 2147483647 h 748"/>
                <a:gd name="T44" fmla="*/ 2147483647 w 699"/>
                <a:gd name="T45" fmla="*/ 2147483647 h 748"/>
                <a:gd name="T46" fmla="*/ 2147483647 w 699"/>
                <a:gd name="T47" fmla="*/ 2147483647 h 748"/>
                <a:gd name="T48" fmla="*/ 2147483647 w 699"/>
                <a:gd name="T49" fmla="*/ 2147483647 h 748"/>
                <a:gd name="T50" fmla="*/ 2147483647 w 699"/>
                <a:gd name="T51" fmla="*/ 2147483647 h 748"/>
                <a:gd name="T52" fmla="*/ 2147483647 w 699"/>
                <a:gd name="T53" fmla="*/ 2147483647 h 748"/>
                <a:gd name="T54" fmla="*/ 2147483647 w 699"/>
                <a:gd name="T55" fmla="*/ 2147483647 h 748"/>
                <a:gd name="T56" fmla="*/ 2147483647 w 699"/>
                <a:gd name="T57" fmla="*/ 2147483647 h 748"/>
                <a:gd name="T58" fmla="*/ 2147483647 w 699"/>
                <a:gd name="T59" fmla="*/ 2147483647 h 748"/>
                <a:gd name="T60" fmla="*/ 2147483647 w 699"/>
                <a:gd name="T61" fmla="*/ 2147483647 h 748"/>
                <a:gd name="T62" fmla="*/ 2147483647 w 699"/>
                <a:gd name="T63" fmla="*/ 2147483647 h 748"/>
                <a:gd name="T64" fmla="*/ 2147483647 w 699"/>
                <a:gd name="T65" fmla="*/ 2147483647 h 748"/>
                <a:gd name="T66" fmla="*/ 2147483647 w 699"/>
                <a:gd name="T67" fmla="*/ 2147483647 h 748"/>
                <a:gd name="T68" fmla="*/ 2147483647 w 699"/>
                <a:gd name="T69" fmla="*/ 2147483647 h 748"/>
                <a:gd name="T70" fmla="*/ 2147483647 w 699"/>
                <a:gd name="T71" fmla="*/ 2147483647 h 748"/>
                <a:gd name="T72" fmla="*/ 2147483647 w 699"/>
                <a:gd name="T73" fmla="*/ 2147483647 h 7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9"/>
                <a:gd name="T112" fmla="*/ 0 h 748"/>
                <a:gd name="T113" fmla="*/ 699 w 699"/>
                <a:gd name="T114" fmla="*/ 748 h 7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9" h="748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7" y="7"/>
                  </a:lnTo>
                  <a:lnTo>
                    <a:pt x="13" y="14"/>
                  </a:lnTo>
                  <a:lnTo>
                    <a:pt x="23" y="24"/>
                  </a:lnTo>
                  <a:lnTo>
                    <a:pt x="35" y="40"/>
                  </a:lnTo>
                  <a:lnTo>
                    <a:pt x="51" y="59"/>
                  </a:lnTo>
                  <a:lnTo>
                    <a:pt x="74" y="84"/>
                  </a:lnTo>
                  <a:lnTo>
                    <a:pt x="100" y="114"/>
                  </a:lnTo>
                  <a:lnTo>
                    <a:pt x="134" y="152"/>
                  </a:lnTo>
                  <a:lnTo>
                    <a:pt x="170" y="196"/>
                  </a:lnTo>
                  <a:lnTo>
                    <a:pt x="212" y="243"/>
                  </a:lnTo>
                  <a:lnTo>
                    <a:pt x="256" y="292"/>
                  </a:lnTo>
                  <a:lnTo>
                    <a:pt x="302" y="345"/>
                  </a:lnTo>
                  <a:lnTo>
                    <a:pt x="347" y="397"/>
                  </a:lnTo>
                  <a:lnTo>
                    <a:pt x="393" y="448"/>
                  </a:lnTo>
                  <a:lnTo>
                    <a:pt x="437" y="497"/>
                  </a:lnTo>
                  <a:lnTo>
                    <a:pt x="479" y="543"/>
                  </a:lnTo>
                  <a:lnTo>
                    <a:pt x="515" y="583"/>
                  </a:lnTo>
                  <a:lnTo>
                    <a:pt x="550" y="620"/>
                  </a:lnTo>
                  <a:lnTo>
                    <a:pt x="582" y="651"/>
                  </a:lnTo>
                  <a:lnTo>
                    <a:pt x="606" y="676"/>
                  </a:lnTo>
                  <a:lnTo>
                    <a:pt x="627" y="695"/>
                  </a:lnTo>
                  <a:lnTo>
                    <a:pt x="643" y="709"/>
                  </a:lnTo>
                  <a:lnTo>
                    <a:pt x="657" y="721"/>
                  </a:lnTo>
                  <a:lnTo>
                    <a:pt x="668" y="728"/>
                  </a:lnTo>
                  <a:lnTo>
                    <a:pt x="675" y="734"/>
                  </a:lnTo>
                  <a:lnTo>
                    <a:pt x="682" y="737"/>
                  </a:lnTo>
                  <a:lnTo>
                    <a:pt x="689" y="742"/>
                  </a:lnTo>
                  <a:lnTo>
                    <a:pt x="692" y="744"/>
                  </a:lnTo>
                  <a:lnTo>
                    <a:pt x="696" y="746"/>
                  </a:lnTo>
                  <a:lnTo>
                    <a:pt x="698" y="748"/>
                  </a:lnTo>
                  <a:lnTo>
                    <a:pt x="699" y="7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Freeform 191">
              <a:extLst>
                <a:ext uri="{FF2B5EF4-FFF2-40B4-BE49-F238E27FC236}">
                  <a16:creationId xmlns:a16="http://schemas.microsoft.com/office/drawing/2014/main" id="{9D3A697F-81A3-4816-81D7-B1C8F56B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629025"/>
              <a:ext cx="106362" cy="77788"/>
            </a:xfrm>
            <a:custGeom>
              <a:avLst/>
              <a:gdLst>
                <a:gd name="T0" fmla="*/ 2147483647 w 56"/>
                <a:gd name="T1" fmla="*/ 0 h 41"/>
                <a:gd name="T2" fmla="*/ 2147483647 w 56"/>
                <a:gd name="T3" fmla="*/ 2147483647 h 41"/>
                <a:gd name="T4" fmla="*/ 0 w 56"/>
                <a:gd name="T5" fmla="*/ 2147483647 h 41"/>
                <a:gd name="T6" fmla="*/ 0 60000 65536"/>
                <a:gd name="T7" fmla="*/ 0 60000 65536"/>
                <a:gd name="T8" fmla="*/ 0 60000 65536"/>
                <a:gd name="T9" fmla="*/ 0 w 56"/>
                <a:gd name="T10" fmla="*/ 0 h 41"/>
                <a:gd name="T11" fmla="*/ 56 w 56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1">
                  <a:moveTo>
                    <a:pt x="16" y="0"/>
                  </a:moveTo>
                  <a:lnTo>
                    <a:pt x="56" y="41"/>
                  </a:lnTo>
                  <a:lnTo>
                    <a:pt x="0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5349EF90-6E6D-47B9-BC12-DD7E17C07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2373313"/>
              <a:ext cx="1366837" cy="2414587"/>
            </a:xfrm>
            <a:custGeom>
              <a:avLst/>
              <a:gdLst>
                <a:gd name="T0" fmla="*/ 0 w 720"/>
                <a:gd name="T1" fmla="*/ 0 h 1272"/>
                <a:gd name="T2" fmla="*/ 0 w 720"/>
                <a:gd name="T3" fmla="*/ 0 h 1272"/>
                <a:gd name="T4" fmla="*/ 0 w 720"/>
                <a:gd name="T5" fmla="*/ 0 h 1272"/>
                <a:gd name="T6" fmla="*/ 2147483647 w 720"/>
                <a:gd name="T7" fmla="*/ 2147483647 h 1272"/>
                <a:gd name="T8" fmla="*/ 2147483647 w 720"/>
                <a:gd name="T9" fmla="*/ 2147483647 h 1272"/>
                <a:gd name="T10" fmla="*/ 2147483647 w 720"/>
                <a:gd name="T11" fmla="*/ 2147483647 h 1272"/>
                <a:gd name="T12" fmla="*/ 2147483647 w 720"/>
                <a:gd name="T13" fmla="*/ 2147483647 h 1272"/>
                <a:gd name="T14" fmla="*/ 2147483647 w 720"/>
                <a:gd name="T15" fmla="*/ 2147483647 h 1272"/>
                <a:gd name="T16" fmla="*/ 2147483647 w 720"/>
                <a:gd name="T17" fmla="*/ 2147483647 h 1272"/>
                <a:gd name="T18" fmla="*/ 2147483647 w 720"/>
                <a:gd name="T19" fmla="*/ 2147483647 h 1272"/>
                <a:gd name="T20" fmla="*/ 2147483647 w 720"/>
                <a:gd name="T21" fmla="*/ 2147483647 h 1272"/>
                <a:gd name="T22" fmla="*/ 2147483647 w 720"/>
                <a:gd name="T23" fmla="*/ 2147483647 h 1272"/>
                <a:gd name="T24" fmla="*/ 2147483647 w 720"/>
                <a:gd name="T25" fmla="*/ 2147483647 h 1272"/>
                <a:gd name="T26" fmla="*/ 2147483647 w 720"/>
                <a:gd name="T27" fmla="*/ 2147483647 h 1272"/>
                <a:gd name="T28" fmla="*/ 2147483647 w 720"/>
                <a:gd name="T29" fmla="*/ 2147483647 h 1272"/>
                <a:gd name="T30" fmla="*/ 2147483647 w 720"/>
                <a:gd name="T31" fmla="*/ 2147483647 h 1272"/>
                <a:gd name="T32" fmla="*/ 2147483647 w 720"/>
                <a:gd name="T33" fmla="*/ 2147483647 h 1272"/>
                <a:gd name="T34" fmla="*/ 2147483647 w 720"/>
                <a:gd name="T35" fmla="*/ 2147483647 h 1272"/>
                <a:gd name="T36" fmla="*/ 2147483647 w 720"/>
                <a:gd name="T37" fmla="*/ 2147483647 h 1272"/>
                <a:gd name="T38" fmla="*/ 2147483647 w 720"/>
                <a:gd name="T39" fmla="*/ 2147483647 h 1272"/>
                <a:gd name="T40" fmla="*/ 2147483647 w 720"/>
                <a:gd name="T41" fmla="*/ 2147483647 h 1272"/>
                <a:gd name="T42" fmla="*/ 2147483647 w 720"/>
                <a:gd name="T43" fmla="*/ 2147483647 h 1272"/>
                <a:gd name="T44" fmla="*/ 2147483647 w 720"/>
                <a:gd name="T45" fmla="*/ 2147483647 h 1272"/>
                <a:gd name="T46" fmla="*/ 2147483647 w 720"/>
                <a:gd name="T47" fmla="*/ 2147483647 h 1272"/>
                <a:gd name="T48" fmla="*/ 2147483647 w 720"/>
                <a:gd name="T49" fmla="*/ 2147483647 h 1272"/>
                <a:gd name="T50" fmla="*/ 2147483647 w 720"/>
                <a:gd name="T51" fmla="*/ 2147483647 h 1272"/>
                <a:gd name="T52" fmla="*/ 2147483647 w 720"/>
                <a:gd name="T53" fmla="*/ 2147483647 h 1272"/>
                <a:gd name="T54" fmla="*/ 2147483647 w 720"/>
                <a:gd name="T55" fmla="*/ 2147483647 h 1272"/>
                <a:gd name="T56" fmla="*/ 2147483647 w 720"/>
                <a:gd name="T57" fmla="*/ 2147483647 h 1272"/>
                <a:gd name="T58" fmla="*/ 2147483647 w 720"/>
                <a:gd name="T59" fmla="*/ 2147483647 h 1272"/>
                <a:gd name="T60" fmla="*/ 2147483647 w 720"/>
                <a:gd name="T61" fmla="*/ 2147483647 h 1272"/>
                <a:gd name="T62" fmla="*/ 2147483647 w 720"/>
                <a:gd name="T63" fmla="*/ 2147483647 h 1272"/>
                <a:gd name="T64" fmla="*/ 2147483647 w 720"/>
                <a:gd name="T65" fmla="*/ 2147483647 h 1272"/>
                <a:gd name="T66" fmla="*/ 2147483647 w 720"/>
                <a:gd name="T67" fmla="*/ 2147483647 h 1272"/>
                <a:gd name="T68" fmla="*/ 2147483647 w 720"/>
                <a:gd name="T69" fmla="*/ 2147483647 h 1272"/>
                <a:gd name="T70" fmla="*/ 2147483647 w 720"/>
                <a:gd name="T71" fmla="*/ 2147483647 h 1272"/>
                <a:gd name="T72" fmla="*/ 2147483647 w 720"/>
                <a:gd name="T73" fmla="*/ 2147483647 h 1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0"/>
                <a:gd name="T112" fmla="*/ 0 h 1272"/>
                <a:gd name="T113" fmla="*/ 720 w 720"/>
                <a:gd name="T114" fmla="*/ 1272 h 1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0" h="1272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1"/>
                  </a:lnTo>
                  <a:lnTo>
                    <a:pt x="7" y="21"/>
                  </a:lnTo>
                  <a:lnTo>
                    <a:pt x="12" y="35"/>
                  </a:lnTo>
                  <a:lnTo>
                    <a:pt x="21" y="58"/>
                  </a:lnTo>
                  <a:lnTo>
                    <a:pt x="31" y="86"/>
                  </a:lnTo>
                  <a:lnTo>
                    <a:pt x="45" y="123"/>
                  </a:lnTo>
                  <a:lnTo>
                    <a:pt x="61" y="169"/>
                  </a:lnTo>
                  <a:lnTo>
                    <a:pt x="82" y="221"/>
                  </a:lnTo>
                  <a:lnTo>
                    <a:pt x="105" y="281"/>
                  </a:lnTo>
                  <a:lnTo>
                    <a:pt x="131" y="345"/>
                  </a:lnTo>
                  <a:lnTo>
                    <a:pt x="161" y="414"/>
                  </a:lnTo>
                  <a:lnTo>
                    <a:pt x="192" y="485"/>
                  </a:lnTo>
                  <a:lnTo>
                    <a:pt x="226" y="559"/>
                  </a:lnTo>
                  <a:lnTo>
                    <a:pt x="262" y="631"/>
                  </a:lnTo>
                  <a:lnTo>
                    <a:pt x="301" y="703"/>
                  </a:lnTo>
                  <a:lnTo>
                    <a:pt x="343" y="773"/>
                  </a:lnTo>
                  <a:lnTo>
                    <a:pt x="385" y="839"/>
                  </a:lnTo>
                  <a:lnTo>
                    <a:pt x="427" y="902"/>
                  </a:lnTo>
                  <a:lnTo>
                    <a:pt x="469" y="962"/>
                  </a:lnTo>
                  <a:lnTo>
                    <a:pt x="511" y="1016"/>
                  </a:lnTo>
                  <a:lnTo>
                    <a:pt x="550" y="1065"/>
                  </a:lnTo>
                  <a:lnTo>
                    <a:pt x="585" y="1111"/>
                  </a:lnTo>
                  <a:lnTo>
                    <a:pt x="618" y="1149"/>
                  </a:lnTo>
                  <a:lnTo>
                    <a:pt x="644" y="1183"/>
                  </a:lnTo>
                  <a:lnTo>
                    <a:pt x="667" y="1209"/>
                  </a:lnTo>
                  <a:lnTo>
                    <a:pt x="684" y="1230"/>
                  </a:lnTo>
                  <a:lnTo>
                    <a:pt x="697" y="1246"/>
                  </a:lnTo>
                  <a:lnTo>
                    <a:pt x="707" y="1258"/>
                  </a:lnTo>
                  <a:lnTo>
                    <a:pt x="713" y="1265"/>
                  </a:lnTo>
                  <a:lnTo>
                    <a:pt x="716" y="1268"/>
                  </a:lnTo>
                  <a:lnTo>
                    <a:pt x="718" y="1272"/>
                  </a:lnTo>
                  <a:lnTo>
                    <a:pt x="720" y="12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DA7719CD-FA74-4793-80F4-BF43B9261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4691063"/>
              <a:ext cx="92075" cy="96837"/>
            </a:xfrm>
            <a:custGeom>
              <a:avLst/>
              <a:gdLst>
                <a:gd name="T0" fmla="*/ 2147483647 w 48"/>
                <a:gd name="T1" fmla="*/ 0 h 51"/>
                <a:gd name="T2" fmla="*/ 2147483647 w 48"/>
                <a:gd name="T3" fmla="*/ 2147483647 h 51"/>
                <a:gd name="T4" fmla="*/ 0 w 4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48"/>
                <a:gd name="T10" fmla="*/ 0 h 51"/>
                <a:gd name="T11" fmla="*/ 48 w 4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51">
                  <a:moveTo>
                    <a:pt x="23" y="0"/>
                  </a:moveTo>
                  <a:lnTo>
                    <a:pt x="48" y="51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Freeform 194">
              <a:extLst>
                <a:ext uri="{FF2B5EF4-FFF2-40B4-BE49-F238E27FC236}">
                  <a16:creationId xmlns:a16="http://schemas.microsoft.com/office/drawing/2014/main" id="{7E09786D-BDAD-40D0-B466-DCAF732CD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2339975"/>
              <a:ext cx="1069975" cy="1568450"/>
            </a:xfrm>
            <a:custGeom>
              <a:avLst/>
              <a:gdLst>
                <a:gd name="T0" fmla="*/ 0 w 564"/>
                <a:gd name="T1" fmla="*/ 0 h 826"/>
                <a:gd name="T2" fmla="*/ 0 w 564"/>
                <a:gd name="T3" fmla="*/ 0 h 826"/>
                <a:gd name="T4" fmla="*/ 0 w 564"/>
                <a:gd name="T5" fmla="*/ 2147483647 h 826"/>
                <a:gd name="T6" fmla="*/ 2147483647 w 564"/>
                <a:gd name="T7" fmla="*/ 2147483647 h 826"/>
                <a:gd name="T8" fmla="*/ 2147483647 w 564"/>
                <a:gd name="T9" fmla="*/ 2147483647 h 826"/>
                <a:gd name="T10" fmla="*/ 2147483647 w 564"/>
                <a:gd name="T11" fmla="*/ 2147483647 h 826"/>
                <a:gd name="T12" fmla="*/ 2147483647 w 564"/>
                <a:gd name="T13" fmla="*/ 2147483647 h 826"/>
                <a:gd name="T14" fmla="*/ 2147483647 w 564"/>
                <a:gd name="T15" fmla="*/ 2147483647 h 826"/>
                <a:gd name="T16" fmla="*/ 2147483647 w 564"/>
                <a:gd name="T17" fmla="*/ 2147483647 h 826"/>
                <a:gd name="T18" fmla="*/ 2147483647 w 564"/>
                <a:gd name="T19" fmla="*/ 2147483647 h 826"/>
                <a:gd name="T20" fmla="*/ 2147483647 w 564"/>
                <a:gd name="T21" fmla="*/ 2147483647 h 826"/>
                <a:gd name="T22" fmla="*/ 2147483647 w 564"/>
                <a:gd name="T23" fmla="*/ 2147483647 h 826"/>
                <a:gd name="T24" fmla="*/ 2147483647 w 564"/>
                <a:gd name="T25" fmla="*/ 2147483647 h 826"/>
                <a:gd name="T26" fmla="*/ 2147483647 w 564"/>
                <a:gd name="T27" fmla="*/ 2147483647 h 826"/>
                <a:gd name="T28" fmla="*/ 2147483647 w 564"/>
                <a:gd name="T29" fmla="*/ 2147483647 h 826"/>
                <a:gd name="T30" fmla="*/ 2147483647 w 564"/>
                <a:gd name="T31" fmla="*/ 2147483647 h 826"/>
                <a:gd name="T32" fmla="*/ 2147483647 w 564"/>
                <a:gd name="T33" fmla="*/ 2147483647 h 826"/>
                <a:gd name="T34" fmla="*/ 2147483647 w 564"/>
                <a:gd name="T35" fmla="*/ 2147483647 h 826"/>
                <a:gd name="T36" fmla="*/ 2147483647 w 564"/>
                <a:gd name="T37" fmla="*/ 2147483647 h 826"/>
                <a:gd name="T38" fmla="*/ 2147483647 w 564"/>
                <a:gd name="T39" fmla="*/ 2147483647 h 826"/>
                <a:gd name="T40" fmla="*/ 2147483647 w 564"/>
                <a:gd name="T41" fmla="*/ 2147483647 h 826"/>
                <a:gd name="T42" fmla="*/ 2147483647 w 564"/>
                <a:gd name="T43" fmla="*/ 2147483647 h 826"/>
                <a:gd name="T44" fmla="*/ 2147483647 w 564"/>
                <a:gd name="T45" fmla="*/ 2147483647 h 826"/>
                <a:gd name="T46" fmla="*/ 2147483647 w 564"/>
                <a:gd name="T47" fmla="*/ 2147483647 h 826"/>
                <a:gd name="T48" fmla="*/ 2147483647 w 564"/>
                <a:gd name="T49" fmla="*/ 2147483647 h 826"/>
                <a:gd name="T50" fmla="*/ 2147483647 w 564"/>
                <a:gd name="T51" fmla="*/ 2147483647 h 826"/>
                <a:gd name="T52" fmla="*/ 2147483647 w 564"/>
                <a:gd name="T53" fmla="*/ 2147483647 h 826"/>
                <a:gd name="T54" fmla="*/ 2147483647 w 564"/>
                <a:gd name="T55" fmla="*/ 2147483647 h 826"/>
                <a:gd name="T56" fmla="*/ 2147483647 w 564"/>
                <a:gd name="T57" fmla="*/ 2147483647 h 826"/>
                <a:gd name="T58" fmla="*/ 2147483647 w 564"/>
                <a:gd name="T59" fmla="*/ 2147483647 h 826"/>
                <a:gd name="T60" fmla="*/ 2147483647 w 564"/>
                <a:gd name="T61" fmla="*/ 2147483647 h 8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4"/>
                <a:gd name="T94" fmla="*/ 0 h 826"/>
                <a:gd name="T95" fmla="*/ 564 w 564"/>
                <a:gd name="T96" fmla="*/ 826 h 8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4" h="8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5" y="12"/>
                  </a:lnTo>
                  <a:lnTo>
                    <a:pt x="10" y="23"/>
                  </a:lnTo>
                  <a:lnTo>
                    <a:pt x="19" y="38"/>
                  </a:lnTo>
                  <a:lnTo>
                    <a:pt x="29" y="61"/>
                  </a:lnTo>
                  <a:lnTo>
                    <a:pt x="45" y="91"/>
                  </a:lnTo>
                  <a:lnTo>
                    <a:pt x="65" y="128"/>
                  </a:lnTo>
                  <a:lnTo>
                    <a:pt x="89" y="173"/>
                  </a:lnTo>
                  <a:lnTo>
                    <a:pt x="115" y="222"/>
                  </a:lnTo>
                  <a:lnTo>
                    <a:pt x="145" y="277"/>
                  </a:lnTo>
                  <a:lnTo>
                    <a:pt x="177" y="333"/>
                  </a:lnTo>
                  <a:lnTo>
                    <a:pt x="210" y="389"/>
                  </a:lnTo>
                  <a:lnTo>
                    <a:pt x="245" y="445"/>
                  </a:lnTo>
                  <a:lnTo>
                    <a:pt x="280" y="499"/>
                  </a:lnTo>
                  <a:lnTo>
                    <a:pt x="320" y="555"/>
                  </a:lnTo>
                  <a:lnTo>
                    <a:pt x="359" y="606"/>
                  </a:lnTo>
                  <a:lnTo>
                    <a:pt x="397" y="651"/>
                  </a:lnTo>
                  <a:lnTo>
                    <a:pt x="432" y="692"/>
                  </a:lnTo>
                  <a:lnTo>
                    <a:pt x="464" y="727"/>
                  </a:lnTo>
                  <a:lnTo>
                    <a:pt x="492" y="755"/>
                  </a:lnTo>
                  <a:lnTo>
                    <a:pt x="515" y="779"/>
                  </a:lnTo>
                  <a:lnTo>
                    <a:pt x="534" y="797"/>
                  </a:lnTo>
                  <a:lnTo>
                    <a:pt x="546" y="809"/>
                  </a:lnTo>
                  <a:lnTo>
                    <a:pt x="555" y="818"/>
                  </a:lnTo>
                  <a:lnTo>
                    <a:pt x="558" y="823"/>
                  </a:lnTo>
                  <a:lnTo>
                    <a:pt x="562" y="825"/>
                  </a:lnTo>
                  <a:lnTo>
                    <a:pt x="562" y="826"/>
                  </a:lnTo>
                  <a:lnTo>
                    <a:pt x="564" y="8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Freeform 195">
              <a:extLst>
                <a:ext uri="{FF2B5EF4-FFF2-40B4-BE49-F238E27FC236}">
                  <a16:creationId xmlns:a16="http://schemas.microsoft.com/office/drawing/2014/main" id="{86455FA4-8774-4E7C-9909-F4E6FB936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3816350"/>
              <a:ext cx="96838" cy="92075"/>
            </a:xfrm>
            <a:custGeom>
              <a:avLst/>
              <a:gdLst>
                <a:gd name="T0" fmla="*/ 2147483647 w 51"/>
                <a:gd name="T1" fmla="*/ 0 h 49"/>
                <a:gd name="T2" fmla="*/ 2147483647 w 51"/>
                <a:gd name="T3" fmla="*/ 2147483647 h 49"/>
                <a:gd name="T4" fmla="*/ 0 w 51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51"/>
                <a:gd name="T10" fmla="*/ 0 h 49"/>
                <a:gd name="T11" fmla="*/ 51 w 51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49">
                  <a:moveTo>
                    <a:pt x="21" y="0"/>
                  </a:moveTo>
                  <a:lnTo>
                    <a:pt x="51" y="49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Freeform 196">
              <a:extLst>
                <a:ext uri="{FF2B5EF4-FFF2-40B4-BE49-F238E27FC236}">
                  <a16:creationId xmlns:a16="http://schemas.microsoft.com/office/drawing/2014/main" id="{AE991E05-099A-4E7D-A7A6-6232B8FE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2330450"/>
              <a:ext cx="1406525" cy="909638"/>
            </a:xfrm>
            <a:custGeom>
              <a:avLst/>
              <a:gdLst>
                <a:gd name="T0" fmla="*/ 0 w 741"/>
                <a:gd name="T1" fmla="*/ 0 h 479"/>
                <a:gd name="T2" fmla="*/ 0 w 741"/>
                <a:gd name="T3" fmla="*/ 0 h 479"/>
                <a:gd name="T4" fmla="*/ 0 w 741"/>
                <a:gd name="T5" fmla="*/ 0 h 479"/>
                <a:gd name="T6" fmla="*/ 2147483647 w 741"/>
                <a:gd name="T7" fmla="*/ 2147483647 h 479"/>
                <a:gd name="T8" fmla="*/ 2147483647 w 741"/>
                <a:gd name="T9" fmla="*/ 2147483647 h 479"/>
                <a:gd name="T10" fmla="*/ 2147483647 w 741"/>
                <a:gd name="T11" fmla="*/ 2147483647 h 479"/>
                <a:gd name="T12" fmla="*/ 2147483647 w 741"/>
                <a:gd name="T13" fmla="*/ 2147483647 h 479"/>
                <a:gd name="T14" fmla="*/ 2147483647 w 741"/>
                <a:gd name="T15" fmla="*/ 2147483647 h 479"/>
                <a:gd name="T16" fmla="*/ 2147483647 w 741"/>
                <a:gd name="T17" fmla="*/ 2147483647 h 479"/>
                <a:gd name="T18" fmla="*/ 2147483647 w 741"/>
                <a:gd name="T19" fmla="*/ 2147483647 h 479"/>
                <a:gd name="T20" fmla="*/ 2147483647 w 741"/>
                <a:gd name="T21" fmla="*/ 2147483647 h 479"/>
                <a:gd name="T22" fmla="*/ 2147483647 w 741"/>
                <a:gd name="T23" fmla="*/ 2147483647 h 479"/>
                <a:gd name="T24" fmla="*/ 2147483647 w 741"/>
                <a:gd name="T25" fmla="*/ 2147483647 h 479"/>
                <a:gd name="T26" fmla="*/ 2147483647 w 741"/>
                <a:gd name="T27" fmla="*/ 2147483647 h 479"/>
                <a:gd name="T28" fmla="*/ 2147483647 w 741"/>
                <a:gd name="T29" fmla="*/ 2147483647 h 479"/>
                <a:gd name="T30" fmla="*/ 2147483647 w 741"/>
                <a:gd name="T31" fmla="*/ 2147483647 h 479"/>
                <a:gd name="T32" fmla="*/ 2147483647 w 741"/>
                <a:gd name="T33" fmla="*/ 2147483647 h 479"/>
                <a:gd name="T34" fmla="*/ 2147483647 w 741"/>
                <a:gd name="T35" fmla="*/ 2147483647 h 479"/>
                <a:gd name="T36" fmla="*/ 2147483647 w 741"/>
                <a:gd name="T37" fmla="*/ 2147483647 h 479"/>
                <a:gd name="T38" fmla="*/ 2147483647 w 741"/>
                <a:gd name="T39" fmla="*/ 2147483647 h 479"/>
                <a:gd name="T40" fmla="*/ 2147483647 w 741"/>
                <a:gd name="T41" fmla="*/ 2147483647 h 479"/>
                <a:gd name="T42" fmla="*/ 2147483647 w 741"/>
                <a:gd name="T43" fmla="*/ 2147483647 h 479"/>
                <a:gd name="T44" fmla="*/ 2147483647 w 741"/>
                <a:gd name="T45" fmla="*/ 2147483647 h 479"/>
                <a:gd name="T46" fmla="*/ 2147483647 w 741"/>
                <a:gd name="T47" fmla="*/ 2147483647 h 479"/>
                <a:gd name="T48" fmla="*/ 2147483647 w 741"/>
                <a:gd name="T49" fmla="*/ 2147483647 h 479"/>
                <a:gd name="T50" fmla="*/ 2147483647 w 741"/>
                <a:gd name="T51" fmla="*/ 2147483647 h 479"/>
                <a:gd name="T52" fmla="*/ 2147483647 w 741"/>
                <a:gd name="T53" fmla="*/ 2147483647 h 479"/>
                <a:gd name="T54" fmla="*/ 2147483647 w 741"/>
                <a:gd name="T55" fmla="*/ 2147483647 h 479"/>
                <a:gd name="T56" fmla="*/ 2147483647 w 741"/>
                <a:gd name="T57" fmla="*/ 2147483647 h 4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1"/>
                <a:gd name="T88" fmla="*/ 0 h 479"/>
                <a:gd name="T89" fmla="*/ 741 w 741"/>
                <a:gd name="T90" fmla="*/ 479 h 4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1" h="479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8" y="7"/>
                  </a:lnTo>
                  <a:lnTo>
                    <a:pt x="15" y="12"/>
                  </a:lnTo>
                  <a:lnTo>
                    <a:pt x="28" y="21"/>
                  </a:lnTo>
                  <a:lnTo>
                    <a:pt x="45" y="35"/>
                  </a:lnTo>
                  <a:lnTo>
                    <a:pt x="68" y="52"/>
                  </a:lnTo>
                  <a:lnTo>
                    <a:pt x="98" y="73"/>
                  </a:lnTo>
                  <a:lnTo>
                    <a:pt x="133" y="99"/>
                  </a:lnTo>
                  <a:lnTo>
                    <a:pt x="173" y="127"/>
                  </a:lnTo>
                  <a:lnTo>
                    <a:pt x="215" y="159"/>
                  </a:lnTo>
                  <a:lnTo>
                    <a:pt x="261" y="192"/>
                  </a:lnTo>
                  <a:lnTo>
                    <a:pt x="308" y="224"/>
                  </a:lnTo>
                  <a:lnTo>
                    <a:pt x="355" y="257"/>
                  </a:lnTo>
                  <a:lnTo>
                    <a:pt x="403" y="289"/>
                  </a:lnTo>
                  <a:lnTo>
                    <a:pt x="462" y="325"/>
                  </a:lnTo>
                  <a:lnTo>
                    <a:pt x="518" y="360"/>
                  </a:lnTo>
                  <a:lnTo>
                    <a:pt x="571" y="388"/>
                  </a:lnTo>
                  <a:lnTo>
                    <a:pt x="616" y="415"/>
                  </a:lnTo>
                  <a:lnTo>
                    <a:pt x="656" y="436"/>
                  </a:lnTo>
                  <a:lnTo>
                    <a:pt x="688" y="451"/>
                  </a:lnTo>
                  <a:lnTo>
                    <a:pt x="711" y="464"/>
                  </a:lnTo>
                  <a:lnTo>
                    <a:pt x="725" y="471"/>
                  </a:lnTo>
                  <a:lnTo>
                    <a:pt x="735" y="476"/>
                  </a:lnTo>
                  <a:lnTo>
                    <a:pt x="739" y="478"/>
                  </a:lnTo>
                  <a:lnTo>
                    <a:pt x="741" y="47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Freeform 197">
              <a:extLst>
                <a:ext uri="{FF2B5EF4-FFF2-40B4-BE49-F238E27FC236}">
                  <a16:creationId xmlns:a16="http://schemas.microsoft.com/office/drawing/2014/main" id="{549B9EED-CE43-4E80-B0E4-57D1A0A6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68650"/>
              <a:ext cx="104775" cy="71438"/>
            </a:xfrm>
            <a:custGeom>
              <a:avLst/>
              <a:gdLst>
                <a:gd name="T0" fmla="*/ 2147483647 w 55"/>
                <a:gd name="T1" fmla="*/ 0 h 38"/>
                <a:gd name="T2" fmla="*/ 2147483647 w 55"/>
                <a:gd name="T3" fmla="*/ 2147483647 h 38"/>
                <a:gd name="T4" fmla="*/ 0 w 55"/>
                <a:gd name="T5" fmla="*/ 2147483647 h 38"/>
                <a:gd name="T6" fmla="*/ 0 60000 65536"/>
                <a:gd name="T7" fmla="*/ 0 60000 65536"/>
                <a:gd name="T8" fmla="*/ 0 60000 65536"/>
                <a:gd name="T9" fmla="*/ 0 w 55"/>
                <a:gd name="T10" fmla="*/ 0 h 38"/>
                <a:gd name="T11" fmla="*/ 55 w 55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8">
                  <a:moveTo>
                    <a:pt x="13" y="0"/>
                  </a:moveTo>
                  <a:lnTo>
                    <a:pt x="55" y="38"/>
                  </a:lnTo>
                  <a:lnTo>
                    <a:pt x="0" y="2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Freeform 198">
              <a:extLst>
                <a:ext uri="{FF2B5EF4-FFF2-40B4-BE49-F238E27FC236}">
                  <a16:creationId xmlns:a16="http://schemas.microsoft.com/office/drawing/2014/main" id="{D61AA632-E2E8-4C2A-ADFB-E76665B52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3348038"/>
              <a:ext cx="230187" cy="160337"/>
            </a:xfrm>
            <a:custGeom>
              <a:avLst/>
              <a:gdLst>
                <a:gd name="T0" fmla="*/ 0 w 122"/>
                <a:gd name="T1" fmla="*/ 0 h 84"/>
                <a:gd name="T2" fmla="*/ 0 w 122"/>
                <a:gd name="T3" fmla="*/ 0 h 84"/>
                <a:gd name="T4" fmla="*/ 0 w 122"/>
                <a:gd name="T5" fmla="*/ 0 h 84"/>
                <a:gd name="T6" fmla="*/ 0 w 122"/>
                <a:gd name="T7" fmla="*/ 0 h 84"/>
                <a:gd name="T8" fmla="*/ 2147483647 w 122"/>
                <a:gd name="T9" fmla="*/ 2147483647 h 84"/>
                <a:gd name="T10" fmla="*/ 2147483647 w 122"/>
                <a:gd name="T11" fmla="*/ 2147483647 h 84"/>
                <a:gd name="T12" fmla="*/ 2147483647 w 122"/>
                <a:gd name="T13" fmla="*/ 2147483647 h 84"/>
                <a:gd name="T14" fmla="*/ 2147483647 w 122"/>
                <a:gd name="T15" fmla="*/ 2147483647 h 84"/>
                <a:gd name="T16" fmla="*/ 2147483647 w 122"/>
                <a:gd name="T17" fmla="*/ 2147483647 h 84"/>
                <a:gd name="T18" fmla="*/ 2147483647 w 122"/>
                <a:gd name="T19" fmla="*/ 2147483647 h 84"/>
                <a:gd name="T20" fmla="*/ 2147483647 w 122"/>
                <a:gd name="T21" fmla="*/ 2147483647 h 84"/>
                <a:gd name="T22" fmla="*/ 2147483647 w 122"/>
                <a:gd name="T23" fmla="*/ 2147483647 h 84"/>
                <a:gd name="T24" fmla="*/ 2147483647 w 122"/>
                <a:gd name="T25" fmla="*/ 2147483647 h 84"/>
                <a:gd name="T26" fmla="*/ 2147483647 w 122"/>
                <a:gd name="T27" fmla="*/ 2147483647 h 84"/>
                <a:gd name="T28" fmla="*/ 2147483647 w 122"/>
                <a:gd name="T29" fmla="*/ 2147483647 h 84"/>
                <a:gd name="T30" fmla="*/ 2147483647 w 122"/>
                <a:gd name="T31" fmla="*/ 2147483647 h 84"/>
                <a:gd name="T32" fmla="*/ 2147483647 w 122"/>
                <a:gd name="T33" fmla="*/ 2147483647 h 84"/>
                <a:gd name="T34" fmla="*/ 2147483647 w 122"/>
                <a:gd name="T35" fmla="*/ 2147483647 h 84"/>
                <a:gd name="T36" fmla="*/ 2147483647 w 122"/>
                <a:gd name="T37" fmla="*/ 2147483647 h 84"/>
                <a:gd name="T38" fmla="*/ 2147483647 w 122"/>
                <a:gd name="T39" fmla="*/ 2147483647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84"/>
                <a:gd name="T62" fmla="*/ 122 w 122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84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9" y="5"/>
                  </a:lnTo>
                  <a:lnTo>
                    <a:pt x="14" y="7"/>
                  </a:lnTo>
                  <a:lnTo>
                    <a:pt x="26" y="14"/>
                  </a:lnTo>
                  <a:lnTo>
                    <a:pt x="42" y="22"/>
                  </a:lnTo>
                  <a:lnTo>
                    <a:pt x="59" y="33"/>
                  </a:lnTo>
                  <a:lnTo>
                    <a:pt x="75" y="43"/>
                  </a:lnTo>
                  <a:lnTo>
                    <a:pt x="93" y="56"/>
                  </a:lnTo>
                  <a:lnTo>
                    <a:pt x="107" y="68"/>
                  </a:lnTo>
                  <a:lnTo>
                    <a:pt x="115" y="77"/>
                  </a:lnTo>
                  <a:lnTo>
                    <a:pt x="119" y="80"/>
                  </a:lnTo>
                  <a:lnTo>
                    <a:pt x="121" y="82"/>
                  </a:lnTo>
                  <a:lnTo>
                    <a:pt x="122" y="8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Freeform 199">
              <a:extLst>
                <a:ext uri="{FF2B5EF4-FFF2-40B4-BE49-F238E27FC236}">
                  <a16:creationId xmlns:a16="http://schemas.microsoft.com/office/drawing/2014/main" id="{F23704A3-D072-4FCB-B8A8-B373C7B70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3411538"/>
              <a:ext cx="92075" cy="96837"/>
            </a:xfrm>
            <a:custGeom>
              <a:avLst/>
              <a:gdLst>
                <a:gd name="T0" fmla="*/ 2147483647 w 49"/>
                <a:gd name="T1" fmla="*/ 0 h 51"/>
                <a:gd name="T2" fmla="*/ 2147483647 w 49"/>
                <a:gd name="T3" fmla="*/ 2147483647 h 51"/>
                <a:gd name="T4" fmla="*/ 0 w 49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49"/>
                <a:gd name="T10" fmla="*/ 0 h 51"/>
                <a:gd name="T11" fmla="*/ 49 w 49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51">
                  <a:moveTo>
                    <a:pt x="20" y="0"/>
                  </a:moveTo>
                  <a:lnTo>
                    <a:pt x="49" y="51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Freeform 200">
              <a:extLst>
                <a:ext uri="{FF2B5EF4-FFF2-40B4-BE49-F238E27FC236}">
                  <a16:creationId xmlns:a16="http://schemas.microsoft.com/office/drawing/2014/main" id="{C4734C4D-4866-4265-93F8-777E7D01C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393950"/>
              <a:ext cx="1981200" cy="2840038"/>
            </a:xfrm>
            <a:custGeom>
              <a:avLst/>
              <a:gdLst>
                <a:gd name="T0" fmla="*/ 0 w 1044"/>
                <a:gd name="T1" fmla="*/ 2147483647 h 1496"/>
                <a:gd name="T2" fmla="*/ 0 w 1044"/>
                <a:gd name="T3" fmla="*/ 2147483647 h 1496"/>
                <a:gd name="T4" fmla="*/ 0 w 1044"/>
                <a:gd name="T5" fmla="*/ 2147483647 h 1496"/>
                <a:gd name="T6" fmla="*/ 2147483647 w 1044"/>
                <a:gd name="T7" fmla="*/ 2147483647 h 1496"/>
                <a:gd name="T8" fmla="*/ 2147483647 w 1044"/>
                <a:gd name="T9" fmla="*/ 2147483647 h 1496"/>
                <a:gd name="T10" fmla="*/ 2147483647 w 1044"/>
                <a:gd name="T11" fmla="*/ 2147483647 h 1496"/>
                <a:gd name="T12" fmla="*/ 2147483647 w 1044"/>
                <a:gd name="T13" fmla="*/ 2147483647 h 1496"/>
                <a:gd name="T14" fmla="*/ 2147483647 w 1044"/>
                <a:gd name="T15" fmla="*/ 2147483647 h 1496"/>
                <a:gd name="T16" fmla="*/ 2147483647 w 1044"/>
                <a:gd name="T17" fmla="*/ 2147483647 h 1496"/>
                <a:gd name="T18" fmla="*/ 2147483647 w 1044"/>
                <a:gd name="T19" fmla="*/ 2147483647 h 1496"/>
                <a:gd name="T20" fmla="*/ 2147483647 w 1044"/>
                <a:gd name="T21" fmla="*/ 2147483647 h 1496"/>
                <a:gd name="T22" fmla="*/ 2147483647 w 1044"/>
                <a:gd name="T23" fmla="*/ 2147483647 h 1496"/>
                <a:gd name="T24" fmla="*/ 2147483647 w 1044"/>
                <a:gd name="T25" fmla="*/ 2147483647 h 1496"/>
                <a:gd name="T26" fmla="*/ 2147483647 w 1044"/>
                <a:gd name="T27" fmla="*/ 2147483647 h 1496"/>
                <a:gd name="T28" fmla="*/ 2147483647 w 1044"/>
                <a:gd name="T29" fmla="*/ 2147483647 h 1496"/>
                <a:gd name="T30" fmla="*/ 2147483647 w 1044"/>
                <a:gd name="T31" fmla="*/ 2147483647 h 1496"/>
                <a:gd name="T32" fmla="*/ 2147483647 w 1044"/>
                <a:gd name="T33" fmla="*/ 2147483647 h 1496"/>
                <a:gd name="T34" fmla="*/ 2147483647 w 1044"/>
                <a:gd name="T35" fmla="*/ 2147483647 h 1496"/>
                <a:gd name="T36" fmla="*/ 2147483647 w 1044"/>
                <a:gd name="T37" fmla="*/ 2147483647 h 1496"/>
                <a:gd name="T38" fmla="*/ 2147483647 w 1044"/>
                <a:gd name="T39" fmla="*/ 2147483647 h 1496"/>
                <a:gd name="T40" fmla="*/ 2147483647 w 1044"/>
                <a:gd name="T41" fmla="*/ 2147483647 h 1496"/>
                <a:gd name="T42" fmla="*/ 2147483647 w 1044"/>
                <a:gd name="T43" fmla="*/ 2147483647 h 1496"/>
                <a:gd name="T44" fmla="*/ 2147483647 w 1044"/>
                <a:gd name="T45" fmla="*/ 2147483647 h 1496"/>
                <a:gd name="T46" fmla="*/ 2147483647 w 1044"/>
                <a:gd name="T47" fmla="*/ 2147483647 h 1496"/>
                <a:gd name="T48" fmla="*/ 2147483647 w 1044"/>
                <a:gd name="T49" fmla="*/ 2147483647 h 1496"/>
                <a:gd name="T50" fmla="*/ 2147483647 w 1044"/>
                <a:gd name="T51" fmla="*/ 2147483647 h 1496"/>
                <a:gd name="T52" fmla="*/ 2147483647 w 1044"/>
                <a:gd name="T53" fmla="*/ 2147483647 h 1496"/>
                <a:gd name="T54" fmla="*/ 2147483647 w 1044"/>
                <a:gd name="T55" fmla="*/ 2147483647 h 1496"/>
                <a:gd name="T56" fmla="*/ 2147483647 w 1044"/>
                <a:gd name="T57" fmla="*/ 2147483647 h 1496"/>
                <a:gd name="T58" fmla="*/ 2147483647 w 1044"/>
                <a:gd name="T59" fmla="*/ 2147483647 h 1496"/>
                <a:gd name="T60" fmla="*/ 2147483647 w 1044"/>
                <a:gd name="T61" fmla="*/ 2147483647 h 1496"/>
                <a:gd name="T62" fmla="*/ 2147483647 w 1044"/>
                <a:gd name="T63" fmla="*/ 2147483647 h 1496"/>
                <a:gd name="T64" fmla="*/ 2147483647 w 1044"/>
                <a:gd name="T65" fmla="*/ 2147483647 h 1496"/>
                <a:gd name="T66" fmla="*/ 2147483647 w 1044"/>
                <a:gd name="T67" fmla="*/ 2147483647 h 1496"/>
                <a:gd name="T68" fmla="*/ 2147483647 w 1044"/>
                <a:gd name="T69" fmla="*/ 2147483647 h 1496"/>
                <a:gd name="T70" fmla="*/ 2147483647 w 1044"/>
                <a:gd name="T71" fmla="*/ 2147483647 h 1496"/>
                <a:gd name="T72" fmla="*/ 2147483647 w 1044"/>
                <a:gd name="T73" fmla="*/ 2147483647 h 1496"/>
                <a:gd name="T74" fmla="*/ 2147483647 w 1044"/>
                <a:gd name="T75" fmla="*/ 2147483647 h 1496"/>
                <a:gd name="T76" fmla="*/ 2147483647 w 1044"/>
                <a:gd name="T77" fmla="*/ 2147483647 h 1496"/>
                <a:gd name="T78" fmla="*/ 2147483647 w 1044"/>
                <a:gd name="T79" fmla="*/ 2147483647 h 1496"/>
                <a:gd name="T80" fmla="*/ 2147483647 w 1044"/>
                <a:gd name="T81" fmla="*/ 0 h 1496"/>
                <a:gd name="T82" fmla="*/ 2147483647 w 1044"/>
                <a:gd name="T83" fmla="*/ 0 h 14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44"/>
                <a:gd name="T127" fmla="*/ 0 h 1496"/>
                <a:gd name="T128" fmla="*/ 1044 w 1044"/>
                <a:gd name="T129" fmla="*/ 1496 h 14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44" h="1496">
                  <a:moveTo>
                    <a:pt x="0" y="1496"/>
                  </a:moveTo>
                  <a:lnTo>
                    <a:pt x="0" y="1496"/>
                  </a:lnTo>
                  <a:lnTo>
                    <a:pt x="3" y="1492"/>
                  </a:lnTo>
                  <a:lnTo>
                    <a:pt x="7" y="1489"/>
                  </a:lnTo>
                  <a:lnTo>
                    <a:pt x="16" y="1480"/>
                  </a:lnTo>
                  <a:lnTo>
                    <a:pt x="28" y="1469"/>
                  </a:lnTo>
                  <a:lnTo>
                    <a:pt x="44" y="1454"/>
                  </a:lnTo>
                  <a:lnTo>
                    <a:pt x="65" y="1432"/>
                  </a:lnTo>
                  <a:lnTo>
                    <a:pt x="89" y="1410"/>
                  </a:lnTo>
                  <a:lnTo>
                    <a:pt x="119" y="1380"/>
                  </a:lnTo>
                  <a:lnTo>
                    <a:pt x="152" y="1347"/>
                  </a:lnTo>
                  <a:lnTo>
                    <a:pt x="191" y="1305"/>
                  </a:lnTo>
                  <a:lnTo>
                    <a:pt x="233" y="1259"/>
                  </a:lnTo>
                  <a:lnTo>
                    <a:pt x="278" y="1205"/>
                  </a:lnTo>
                  <a:lnTo>
                    <a:pt x="327" y="1142"/>
                  </a:lnTo>
                  <a:lnTo>
                    <a:pt x="382" y="1072"/>
                  </a:lnTo>
                  <a:lnTo>
                    <a:pt x="438" y="993"/>
                  </a:lnTo>
                  <a:lnTo>
                    <a:pt x="482" y="928"/>
                  </a:lnTo>
                  <a:lnTo>
                    <a:pt x="527" y="860"/>
                  </a:lnTo>
                  <a:lnTo>
                    <a:pt x="573" y="788"/>
                  </a:lnTo>
                  <a:lnTo>
                    <a:pt x="620" y="714"/>
                  </a:lnTo>
                  <a:lnTo>
                    <a:pt x="665" y="641"/>
                  </a:lnTo>
                  <a:lnTo>
                    <a:pt x="711" y="566"/>
                  </a:lnTo>
                  <a:lnTo>
                    <a:pt x="755" y="494"/>
                  </a:lnTo>
                  <a:lnTo>
                    <a:pt x="797" y="422"/>
                  </a:lnTo>
                  <a:lnTo>
                    <a:pt x="835" y="355"/>
                  </a:lnTo>
                  <a:lnTo>
                    <a:pt x="872" y="292"/>
                  </a:lnTo>
                  <a:lnTo>
                    <a:pt x="905" y="236"/>
                  </a:lnTo>
                  <a:lnTo>
                    <a:pt x="935" y="186"/>
                  </a:lnTo>
                  <a:lnTo>
                    <a:pt x="960" y="143"/>
                  </a:lnTo>
                  <a:lnTo>
                    <a:pt x="981" y="108"/>
                  </a:lnTo>
                  <a:lnTo>
                    <a:pt x="998" y="79"/>
                  </a:lnTo>
                  <a:lnTo>
                    <a:pt x="1010" y="56"/>
                  </a:lnTo>
                  <a:lnTo>
                    <a:pt x="1021" y="37"/>
                  </a:lnTo>
                  <a:lnTo>
                    <a:pt x="1030" y="23"/>
                  </a:lnTo>
                  <a:lnTo>
                    <a:pt x="1035" y="14"/>
                  </a:lnTo>
                  <a:lnTo>
                    <a:pt x="1038" y="7"/>
                  </a:lnTo>
                  <a:lnTo>
                    <a:pt x="1042" y="3"/>
                  </a:lnTo>
                  <a:lnTo>
                    <a:pt x="1042" y="2"/>
                  </a:lnTo>
                  <a:lnTo>
                    <a:pt x="104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Freeform 201">
              <a:extLst>
                <a:ext uri="{FF2B5EF4-FFF2-40B4-BE49-F238E27FC236}">
                  <a16:creationId xmlns:a16="http://schemas.microsoft.com/office/drawing/2014/main" id="{8DC47D0E-725A-4D36-AD33-336BA3BE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2393950"/>
              <a:ext cx="77787" cy="106363"/>
            </a:xfrm>
            <a:custGeom>
              <a:avLst/>
              <a:gdLst>
                <a:gd name="T0" fmla="*/ 0 w 41"/>
                <a:gd name="T1" fmla="*/ 2147483647 h 56"/>
                <a:gd name="T2" fmla="*/ 2147483647 w 41"/>
                <a:gd name="T3" fmla="*/ 0 h 56"/>
                <a:gd name="T4" fmla="*/ 2147483647 w 41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41"/>
                <a:gd name="T10" fmla="*/ 0 h 56"/>
                <a:gd name="T11" fmla="*/ 41 w 4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56">
                  <a:moveTo>
                    <a:pt x="0" y="42"/>
                  </a:moveTo>
                  <a:lnTo>
                    <a:pt x="41" y="0"/>
                  </a:lnTo>
                  <a:lnTo>
                    <a:pt x="23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Freeform 202">
              <a:extLst>
                <a:ext uri="{FF2B5EF4-FFF2-40B4-BE49-F238E27FC236}">
                  <a16:creationId xmlns:a16="http://schemas.microsoft.com/office/drawing/2014/main" id="{AF4EF2D0-3532-4495-922F-C0F3E6F7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2403475"/>
              <a:ext cx="1898650" cy="1622425"/>
            </a:xfrm>
            <a:custGeom>
              <a:avLst/>
              <a:gdLst>
                <a:gd name="T0" fmla="*/ 0 w 1000"/>
                <a:gd name="T1" fmla="*/ 2147483647 h 855"/>
                <a:gd name="T2" fmla="*/ 2147483647 w 1000"/>
                <a:gd name="T3" fmla="*/ 2147483647 h 855"/>
                <a:gd name="T4" fmla="*/ 2147483647 w 1000"/>
                <a:gd name="T5" fmla="*/ 2147483647 h 855"/>
                <a:gd name="T6" fmla="*/ 2147483647 w 1000"/>
                <a:gd name="T7" fmla="*/ 2147483647 h 855"/>
                <a:gd name="T8" fmla="*/ 2147483647 w 1000"/>
                <a:gd name="T9" fmla="*/ 2147483647 h 855"/>
                <a:gd name="T10" fmla="*/ 2147483647 w 1000"/>
                <a:gd name="T11" fmla="*/ 2147483647 h 855"/>
                <a:gd name="T12" fmla="*/ 2147483647 w 1000"/>
                <a:gd name="T13" fmla="*/ 2147483647 h 855"/>
                <a:gd name="T14" fmla="*/ 2147483647 w 1000"/>
                <a:gd name="T15" fmla="*/ 2147483647 h 855"/>
                <a:gd name="T16" fmla="*/ 2147483647 w 1000"/>
                <a:gd name="T17" fmla="*/ 2147483647 h 855"/>
                <a:gd name="T18" fmla="*/ 2147483647 w 1000"/>
                <a:gd name="T19" fmla="*/ 2147483647 h 855"/>
                <a:gd name="T20" fmla="*/ 2147483647 w 1000"/>
                <a:gd name="T21" fmla="*/ 2147483647 h 855"/>
                <a:gd name="T22" fmla="*/ 2147483647 w 1000"/>
                <a:gd name="T23" fmla="*/ 2147483647 h 855"/>
                <a:gd name="T24" fmla="*/ 2147483647 w 1000"/>
                <a:gd name="T25" fmla="*/ 2147483647 h 855"/>
                <a:gd name="T26" fmla="*/ 2147483647 w 1000"/>
                <a:gd name="T27" fmla="*/ 2147483647 h 855"/>
                <a:gd name="T28" fmla="*/ 2147483647 w 1000"/>
                <a:gd name="T29" fmla="*/ 2147483647 h 855"/>
                <a:gd name="T30" fmla="*/ 2147483647 w 1000"/>
                <a:gd name="T31" fmla="*/ 2147483647 h 855"/>
                <a:gd name="T32" fmla="*/ 2147483647 w 1000"/>
                <a:gd name="T33" fmla="*/ 2147483647 h 855"/>
                <a:gd name="T34" fmla="*/ 2147483647 w 1000"/>
                <a:gd name="T35" fmla="*/ 2147483647 h 855"/>
                <a:gd name="T36" fmla="*/ 2147483647 w 1000"/>
                <a:gd name="T37" fmla="*/ 2147483647 h 855"/>
                <a:gd name="T38" fmla="*/ 2147483647 w 1000"/>
                <a:gd name="T39" fmla="*/ 2147483647 h 855"/>
                <a:gd name="T40" fmla="*/ 2147483647 w 1000"/>
                <a:gd name="T41" fmla="*/ 2147483647 h 855"/>
                <a:gd name="T42" fmla="*/ 2147483647 w 1000"/>
                <a:gd name="T43" fmla="*/ 2147483647 h 855"/>
                <a:gd name="T44" fmla="*/ 2147483647 w 1000"/>
                <a:gd name="T45" fmla="*/ 2147483647 h 855"/>
                <a:gd name="T46" fmla="*/ 2147483647 w 1000"/>
                <a:gd name="T47" fmla="*/ 2147483647 h 855"/>
                <a:gd name="T48" fmla="*/ 2147483647 w 1000"/>
                <a:gd name="T49" fmla="*/ 2147483647 h 855"/>
                <a:gd name="T50" fmla="*/ 2147483647 w 1000"/>
                <a:gd name="T51" fmla="*/ 2147483647 h 855"/>
                <a:gd name="T52" fmla="*/ 2147483647 w 1000"/>
                <a:gd name="T53" fmla="*/ 2147483647 h 855"/>
                <a:gd name="T54" fmla="*/ 2147483647 w 1000"/>
                <a:gd name="T55" fmla="*/ 2147483647 h 855"/>
                <a:gd name="T56" fmla="*/ 2147483647 w 1000"/>
                <a:gd name="T57" fmla="*/ 2147483647 h 855"/>
                <a:gd name="T58" fmla="*/ 2147483647 w 1000"/>
                <a:gd name="T59" fmla="*/ 2147483647 h 855"/>
                <a:gd name="T60" fmla="*/ 2147483647 w 1000"/>
                <a:gd name="T61" fmla="*/ 2147483647 h 855"/>
                <a:gd name="T62" fmla="*/ 2147483647 w 1000"/>
                <a:gd name="T63" fmla="*/ 2147483647 h 855"/>
                <a:gd name="T64" fmla="*/ 2147483647 w 1000"/>
                <a:gd name="T65" fmla="*/ 2147483647 h 855"/>
                <a:gd name="T66" fmla="*/ 2147483647 w 1000"/>
                <a:gd name="T67" fmla="*/ 2147483647 h 855"/>
                <a:gd name="T68" fmla="*/ 2147483647 w 1000"/>
                <a:gd name="T69" fmla="*/ 2147483647 h 855"/>
                <a:gd name="T70" fmla="*/ 2147483647 w 1000"/>
                <a:gd name="T71" fmla="*/ 2147483647 h 855"/>
                <a:gd name="T72" fmla="*/ 2147483647 w 1000"/>
                <a:gd name="T73" fmla="*/ 0 h 855"/>
                <a:gd name="T74" fmla="*/ 2147483647 w 1000"/>
                <a:gd name="T75" fmla="*/ 0 h 8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0"/>
                <a:gd name="T115" fmla="*/ 0 h 855"/>
                <a:gd name="T116" fmla="*/ 1000 w 1000"/>
                <a:gd name="T117" fmla="*/ 855 h 8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0" h="855">
                  <a:moveTo>
                    <a:pt x="0" y="855"/>
                  </a:moveTo>
                  <a:lnTo>
                    <a:pt x="2" y="855"/>
                  </a:lnTo>
                  <a:lnTo>
                    <a:pt x="3" y="853"/>
                  </a:lnTo>
                  <a:lnTo>
                    <a:pt x="9" y="851"/>
                  </a:lnTo>
                  <a:lnTo>
                    <a:pt x="21" y="846"/>
                  </a:lnTo>
                  <a:lnTo>
                    <a:pt x="38" y="839"/>
                  </a:lnTo>
                  <a:lnTo>
                    <a:pt x="51" y="834"/>
                  </a:lnTo>
                  <a:lnTo>
                    <a:pt x="66" y="827"/>
                  </a:lnTo>
                  <a:lnTo>
                    <a:pt x="84" y="818"/>
                  </a:lnTo>
                  <a:lnTo>
                    <a:pt x="107" y="806"/>
                  </a:lnTo>
                  <a:lnTo>
                    <a:pt x="131" y="792"/>
                  </a:lnTo>
                  <a:lnTo>
                    <a:pt x="159" y="772"/>
                  </a:lnTo>
                  <a:lnTo>
                    <a:pt x="193" y="750"/>
                  </a:lnTo>
                  <a:lnTo>
                    <a:pt x="229" y="722"/>
                  </a:lnTo>
                  <a:lnTo>
                    <a:pt x="273" y="688"/>
                  </a:lnTo>
                  <a:lnTo>
                    <a:pt x="320" y="648"/>
                  </a:lnTo>
                  <a:lnTo>
                    <a:pt x="368" y="608"/>
                  </a:lnTo>
                  <a:lnTo>
                    <a:pt x="418" y="562"/>
                  </a:lnTo>
                  <a:lnTo>
                    <a:pt x="471" y="513"/>
                  </a:lnTo>
                  <a:lnTo>
                    <a:pt x="527" y="461"/>
                  </a:lnTo>
                  <a:lnTo>
                    <a:pt x="581" y="408"/>
                  </a:lnTo>
                  <a:lnTo>
                    <a:pt x="637" y="356"/>
                  </a:lnTo>
                  <a:lnTo>
                    <a:pt x="692" y="303"/>
                  </a:lnTo>
                  <a:lnTo>
                    <a:pt x="742" y="254"/>
                  </a:lnTo>
                  <a:lnTo>
                    <a:pt x="790" y="207"/>
                  </a:lnTo>
                  <a:lnTo>
                    <a:pt x="834" y="165"/>
                  </a:lnTo>
                  <a:lnTo>
                    <a:pt x="872" y="126"/>
                  </a:lnTo>
                  <a:lnTo>
                    <a:pt x="904" y="95"/>
                  </a:lnTo>
                  <a:lnTo>
                    <a:pt x="930" y="70"/>
                  </a:lnTo>
                  <a:lnTo>
                    <a:pt x="951" y="49"/>
                  </a:lnTo>
                  <a:lnTo>
                    <a:pt x="967" y="33"/>
                  </a:lnTo>
                  <a:lnTo>
                    <a:pt x="979" y="21"/>
                  </a:lnTo>
                  <a:lnTo>
                    <a:pt x="988" y="12"/>
                  </a:lnTo>
                  <a:lnTo>
                    <a:pt x="993" y="7"/>
                  </a:lnTo>
                  <a:lnTo>
                    <a:pt x="996" y="4"/>
                  </a:lnTo>
                  <a:lnTo>
                    <a:pt x="998" y="2"/>
                  </a:lnTo>
                  <a:lnTo>
                    <a:pt x="100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Freeform 203">
              <a:extLst>
                <a:ext uri="{FF2B5EF4-FFF2-40B4-BE49-F238E27FC236}">
                  <a16:creationId xmlns:a16="http://schemas.microsoft.com/office/drawing/2014/main" id="{2DFA4D12-79CC-4F78-B5C8-AEBD2F4BA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2403475"/>
              <a:ext cx="92075" cy="92075"/>
            </a:xfrm>
            <a:custGeom>
              <a:avLst/>
              <a:gdLst>
                <a:gd name="T0" fmla="*/ 0 w 49"/>
                <a:gd name="T1" fmla="*/ 2147483647 h 49"/>
                <a:gd name="T2" fmla="*/ 2147483647 w 49"/>
                <a:gd name="T3" fmla="*/ 0 h 49"/>
                <a:gd name="T4" fmla="*/ 2147483647 w 49"/>
                <a:gd name="T5" fmla="*/ 2147483647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30"/>
                  </a:moveTo>
                  <a:lnTo>
                    <a:pt x="49" y="0"/>
                  </a:lnTo>
                  <a:lnTo>
                    <a:pt x="19" y="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Freeform 204">
              <a:extLst>
                <a:ext uri="{FF2B5EF4-FFF2-40B4-BE49-F238E27FC236}">
                  <a16:creationId xmlns:a16="http://schemas.microsoft.com/office/drawing/2014/main" id="{19E7020E-3DCB-4880-B4EC-19AF5B75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5508625"/>
              <a:ext cx="519112" cy="328613"/>
            </a:xfrm>
            <a:custGeom>
              <a:avLst/>
              <a:gdLst>
                <a:gd name="T0" fmla="*/ 0 w 273"/>
                <a:gd name="T1" fmla="*/ 0 h 173"/>
                <a:gd name="T2" fmla="*/ 0 w 273"/>
                <a:gd name="T3" fmla="*/ 0 h 173"/>
                <a:gd name="T4" fmla="*/ 0 w 273"/>
                <a:gd name="T5" fmla="*/ 0 h 173"/>
                <a:gd name="T6" fmla="*/ 0 w 273"/>
                <a:gd name="T7" fmla="*/ 0 h 173"/>
                <a:gd name="T8" fmla="*/ 2147483647 w 273"/>
                <a:gd name="T9" fmla="*/ 2147483647 h 173"/>
                <a:gd name="T10" fmla="*/ 2147483647 w 273"/>
                <a:gd name="T11" fmla="*/ 2147483647 h 173"/>
                <a:gd name="T12" fmla="*/ 2147483647 w 273"/>
                <a:gd name="T13" fmla="*/ 2147483647 h 173"/>
                <a:gd name="T14" fmla="*/ 2147483647 w 273"/>
                <a:gd name="T15" fmla="*/ 2147483647 h 173"/>
                <a:gd name="T16" fmla="*/ 2147483647 w 273"/>
                <a:gd name="T17" fmla="*/ 2147483647 h 173"/>
                <a:gd name="T18" fmla="*/ 2147483647 w 273"/>
                <a:gd name="T19" fmla="*/ 2147483647 h 173"/>
                <a:gd name="T20" fmla="*/ 2147483647 w 273"/>
                <a:gd name="T21" fmla="*/ 2147483647 h 173"/>
                <a:gd name="T22" fmla="*/ 2147483647 w 273"/>
                <a:gd name="T23" fmla="*/ 2147483647 h 173"/>
                <a:gd name="T24" fmla="*/ 2147483647 w 273"/>
                <a:gd name="T25" fmla="*/ 2147483647 h 173"/>
                <a:gd name="T26" fmla="*/ 2147483647 w 273"/>
                <a:gd name="T27" fmla="*/ 2147483647 h 173"/>
                <a:gd name="T28" fmla="*/ 2147483647 w 273"/>
                <a:gd name="T29" fmla="*/ 2147483647 h 173"/>
                <a:gd name="T30" fmla="*/ 2147483647 w 273"/>
                <a:gd name="T31" fmla="*/ 2147483647 h 173"/>
                <a:gd name="T32" fmla="*/ 2147483647 w 273"/>
                <a:gd name="T33" fmla="*/ 2147483647 h 173"/>
                <a:gd name="T34" fmla="*/ 2147483647 w 273"/>
                <a:gd name="T35" fmla="*/ 2147483647 h 173"/>
                <a:gd name="T36" fmla="*/ 2147483647 w 273"/>
                <a:gd name="T37" fmla="*/ 2147483647 h 173"/>
                <a:gd name="T38" fmla="*/ 2147483647 w 273"/>
                <a:gd name="T39" fmla="*/ 2147483647 h 173"/>
                <a:gd name="T40" fmla="*/ 2147483647 w 273"/>
                <a:gd name="T41" fmla="*/ 2147483647 h 173"/>
                <a:gd name="T42" fmla="*/ 2147483647 w 273"/>
                <a:gd name="T43" fmla="*/ 2147483647 h 173"/>
                <a:gd name="T44" fmla="*/ 2147483647 w 273"/>
                <a:gd name="T45" fmla="*/ 2147483647 h 173"/>
                <a:gd name="T46" fmla="*/ 2147483647 w 273"/>
                <a:gd name="T47" fmla="*/ 2147483647 h 173"/>
                <a:gd name="T48" fmla="*/ 2147483647 w 273"/>
                <a:gd name="T49" fmla="*/ 2147483647 h 173"/>
                <a:gd name="T50" fmla="*/ 2147483647 w 273"/>
                <a:gd name="T51" fmla="*/ 2147483647 h 173"/>
                <a:gd name="T52" fmla="*/ 2147483647 w 273"/>
                <a:gd name="T53" fmla="*/ 2147483647 h 1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3"/>
                <a:gd name="T82" fmla="*/ 0 h 173"/>
                <a:gd name="T83" fmla="*/ 273 w 273"/>
                <a:gd name="T84" fmla="*/ 173 h 1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3" h="17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7" y="5"/>
                  </a:lnTo>
                  <a:lnTo>
                    <a:pt x="12" y="9"/>
                  </a:lnTo>
                  <a:lnTo>
                    <a:pt x="17" y="12"/>
                  </a:lnTo>
                  <a:lnTo>
                    <a:pt x="26" y="19"/>
                  </a:lnTo>
                  <a:lnTo>
                    <a:pt x="45" y="31"/>
                  </a:lnTo>
                  <a:lnTo>
                    <a:pt x="70" y="47"/>
                  </a:lnTo>
                  <a:lnTo>
                    <a:pt x="96" y="66"/>
                  </a:lnTo>
                  <a:lnTo>
                    <a:pt x="124" y="86"/>
                  </a:lnTo>
                  <a:lnTo>
                    <a:pt x="152" y="103"/>
                  </a:lnTo>
                  <a:lnTo>
                    <a:pt x="185" y="122"/>
                  </a:lnTo>
                  <a:lnTo>
                    <a:pt x="213" y="140"/>
                  </a:lnTo>
                  <a:lnTo>
                    <a:pt x="236" y="152"/>
                  </a:lnTo>
                  <a:lnTo>
                    <a:pt x="254" y="163"/>
                  </a:lnTo>
                  <a:lnTo>
                    <a:pt x="261" y="166"/>
                  </a:lnTo>
                  <a:lnTo>
                    <a:pt x="264" y="168"/>
                  </a:lnTo>
                  <a:lnTo>
                    <a:pt x="268" y="170"/>
                  </a:lnTo>
                  <a:lnTo>
                    <a:pt x="269" y="172"/>
                  </a:lnTo>
                  <a:lnTo>
                    <a:pt x="271" y="172"/>
                  </a:lnTo>
                  <a:lnTo>
                    <a:pt x="273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Freeform 205">
              <a:extLst>
                <a:ext uri="{FF2B5EF4-FFF2-40B4-BE49-F238E27FC236}">
                  <a16:creationId xmlns:a16="http://schemas.microsoft.com/office/drawing/2014/main" id="{1DFC048E-78D4-4487-809A-BBDE38280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88" y="5762625"/>
              <a:ext cx="106362" cy="74613"/>
            </a:xfrm>
            <a:custGeom>
              <a:avLst/>
              <a:gdLst>
                <a:gd name="T0" fmla="*/ 2147483647 w 56"/>
                <a:gd name="T1" fmla="*/ 0 h 40"/>
                <a:gd name="T2" fmla="*/ 2147483647 w 56"/>
                <a:gd name="T3" fmla="*/ 2147483647 h 40"/>
                <a:gd name="T4" fmla="*/ 0 w 56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56"/>
                <a:gd name="T10" fmla="*/ 0 h 40"/>
                <a:gd name="T11" fmla="*/ 56 w 5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40">
                  <a:moveTo>
                    <a:pt x="14" y="0"/>
                  </a:moveTo>
                  <a:lnTo>
                    <a:pt x="56" y="40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Freeform 206">
              <a:extLst>
                <a:ext uri="{FF2B5EF4-FFF2-40B4-BE49-F238E27FC236}">
                  <a16:creationId xmlns:a16="http://schemas.microsoft.com/office/drawing/2014/main" id="{91B5459F-1B00-4E23-8E34-5D12AE0E3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2805113"/>
              <a:ext cx="361950" cy="169862"/>
            </a:xfrm>
            <a:custGeom>
              <a:avLst/>
              <a:gdLst>
                <a:gd name="T0" fmla="*/ 0 w 190"/>
                <a:gd name="T1" fmla="*/ 0 h 89"/>
                <a:gd name="T2" fmla="*/ 0 w 190"/>
                <a:gd name="T3" fmla="*/ 0 h 89"/>
                <a:gd name="T4" fmla="*/ 0 w 190"/>
                <a:gd name="T5" fmla="*/ 2147483647 h 89"/>
                <a:gd name="T6" fmla="*/ 0 w 190"/>
                <a:gd name="T7" fmla="*/ 2147483647 h 89"/>
                <a:gd name="T8" fmla="*/ 2147483647 w 190"/>
                <a:gd name="T9" fmla="*/ 2147483647 h 89"/>
                <a:gd name="T10" fmla="*/ 2147483647 w 190"/>
                <a:gd name="T11" fmla="*/ 2147483647 h 89"/>
                <a:gd name="T12" fmla="*/ 2147483647 w 190"/>
                <a:gd name="T13" fmla="*/ 2147483647 h 89"/>
                <a:gd name="T14" fmla="*/ 2147483647 w 190"/>
                <a:gd name="T15" fmla="*/ 2147483647 h 89"/>
                <a:gd name="T16" fmla="*/ 2147483647 w 190"/>
                <a:gd name="T17" fmla="*/ 2147483647 h 89"/>
                <a:gd name="T18" fmla="*/ 2147483647 w 190"/>
                <a:gd name="T19" fmla="*/ 2147483647 h 89"/>
                <a:gd name="T20" fmla="*/ 2147483647 w 190"/>
                <a:gd name="T21" fmla="*/ 2147483647 h 89"/>
                <a:gd name="T22" fmla="*/ 2147483647 w 190"/>
                <a:gd name="T23" fmla="*/ 2147483647 h 89"/>
                <a:gd name="T24" fmla="*/ 2147483647 w 190"/>
                <a:gd name="T25" fmla="*/ 2147483647 h 89"/>
                <a:gd name="T26" fmla="*/ 2147483647 w 190"/>
                <a:gd name="T27" fmla="*/ 2147483647 h 89"/>
                <a:gd name="T28" fmla="*/ 2147483647 w 190"/>
                <a:gd name="T29" fmla="*/ 2147483647 h 89"/>
                <a:gd name="T30" fmla="*/ 2147483647 w 190"/>
                <a:gd name="T31" fmla="*/ 2147483647 h 89"/>
                <a:gd name="T32" fmla="*/ 2147483647 w 190"/>
                <a:gd name="T33" fmla="*/ 2147483647 h 89"/>
                <a:gd name="T34" fmla="*/ 2147483647 w 190"/>
                <a:gd name="T35" fmla="*/ 2147483647 h 89"/>
                <a:gd name="T36" fmla="*/ 2147483647 w 190"/>
                <a:gd name="T37" fmla="*/ 2147483647 h 89"/>
                <a:gd name="T38" fmla="*/ 2147483647 w 190"/>
                <a:gd name="T39" fmla="*/ 2147483647 h 89"/>
                <a:gd name="T40" fmla="*/ 2147483647 w 190"/>
                <a:gd name="T41" fmla="*/ 2147483647 h 89"/>
                <a:gd name="T42" fmla="*/ 2147483647 w 190"/>
                <a:gd name="T43" fmla="*/ 2147483647 h 89"/>
                <a:gd name="T44" fmla="*/ 2147483647 w 190"/>
                <a:gd name="T45" fmla="*/ 2147483647 h 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0"/>
                <a:gd name="T70" fmla="*/ 0 h 89"/>
                <a:gd name="T71" fmla="*/ 190 w 190"/>
                <a:gd name="T72" fmla="*/ 89 h 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0" h="8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9"/>
                  </a:lnTo>
                  <a:lnTo>
                    <a:pt x="9" y="14"/>
                  </a:lnTo>
                  <a:lnTo>
                    <a:pt x="18" y="28"/>
                  </a:lnTo>
                  <a:lnTo>
                    <a:pt x="30" y="42"/>
                  </a:lnTo>
                  <a:lnTo>
                    <a:pt x="48" y="58"/>
                  </a:lnTo>
                  <a:lnTo>
                    <a:pt x="69" y="72"/>
                  </a:lnTo>
                  <a:lnTo>
                    <a:pt x="95" y="81"/>
                  </a:lnTo>
                  <a:lnTo>
                    <a:pt x="121" y="86"/>
                  </a:lnTo>
                  <a:lnTo>
                    <a:pt x="148" y="88"/>
                  </a:lnTo>
                  <a:lnTo>
                    <a:pt x="167" y="89"/>
                  </a:lnTo>
                  <a:lnTo>
                    <a:pt x="176" y="89"/>
                  </a:lnTo>
                  <a:lnTo>
                    <a:pt x="181" y="89"/>
                  </a:lnTo>
                  <a:lnTo>
                    <a:pt x="186" y="89"/>
                  </a:lnTo>
                  <a:lnTo>
                    <a:pt x="188" y="89"/>
                  </a:lnTo>
                  <a:lnTo>
                    <a:pt x="190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Freeform 207">
              <a:extLst>
                <a:ext uri="{FF2B5EF4-FFF2-40B4-BE49-F238E27FC236}">
                  <a16:creationId xmlns:a16="http://schemas.microsoft.com/office/drawing/2014/main" id="{CC9AACA9-DCE4-4140-B8C1-754BE071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2946400"/>
              <a:ext cx="106362" cy="52388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0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5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Freeform 208">
              <a:extLst>
                <a:ext uri="{FF2B5EF4-FFF2-40B4-BE49-F238E27FC236}">
                  <a16:creationId xmlns:a16="http://schemas.microsoft.com/office/drawing/2014/main" id="{A368D569-3C5B-40D6-8D19-E3F77DBFF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2243138"/>
              <a:ext cx="1579563" cy="415925"/>
            </a:xfrm>
            <a:custGeom>
              <a:avLst/>
              <a:gdLst>
                <a:gd name="T0" fmla="*/ 0 w 832"/>
                <a:gd name="T1" fmla="*/ 2147483647 h 219"/>
                <a:gd name="T2" fmla="*/ 0 w 832"/>
                <a:gd name="T3" fmla="*/ 2147483647 h 219"/>
                <a:gd name="T4" fmla="*/ 2147483647 w 832"/>
                <a:gd name="T5" fmla="*/ 2147483647 h 219"/>
                <a:gd name="T6" fmla="*/ 2147483647 w 832"/>
                <a:gd name="T7" fmla="*/ 2147483647 h 219"/>
                <a:gd name="T8" fmla="*/ 2147483647 w 832"/>
                <a:gd name="T9" fmla="*/ 2147483647 h 219"/>
                <a:gd name="T10" fmla="*/ 2147483647 w 832"/>
                <a:gd name="T11" fmla="*/ 2147483647 h 219"/>
                <a:gd name="T12" fmla="*/ 2147483647 w 832"/>
                <a:gd name="T13" fmla="*/ 2147483647 h 219"/>
                <a:gd name="T14" fmla="*/ 2147483647 w 832"/>
                <a:gd name="T15" fmla="*/ 2147483647 h 219"/>
                <a:gd name="T16" fmla="*/ 2147483647 w 832"/>
                <a:gd name="T17" fmla="*/ 2147483647 h 219"/>
                <a:gd name="T18" fmla="*/ 2147483647 w 832"/>
                <a:gd name="T19" fmla="*/ 2147483647 h 219"/>
                <a:gd name="T20" fmla="*/ 2147483647 w 832"/>
                <a:gd name="T21" fmla="*/ 2147483647 h 219"/>
                <a:gd name="T22" fmla="*/ 2147483647 w 832"/>
                <a:gd name="T23" fmla="*/ 2147483647 h 219"/>
                <a:gd name="T24" fmla="*/ 2147483647 w 832"/>
                <a:gd name="T25" fmla="*/ 2147483647 h 219"/>
                <a:gd name="T26" fmla="*/ 2147483647 w 832"/>
                <a:gd name="T27" fmla="*/ 2147483647 h 219"/>
                <a:gd name="T28" fmla="*/ 2147483647 w 832"/>
                <a:gd name="T29" fmla="*/ 2147483647 h 219"/>
                <a:gd name="T30" fmla="*/ 2147483647 w 832"/>
                <a:gd name="T31" fmla="*/ 2147483647 h 219"/>
                <a:gd name="T32" fmla="*/ 2147483647 w 832"/>
                <a:gd name="T33" fmla="*/ 2147483647 h 219"/>
                <a:gd name="T34" fmla="*/ 2147483647 w 832"/>
                <a:gd name="T35" fmla="*/ 2147483647 h 219"/>
                <a:gd name="T36" fmla="*/ 2147483647 w 832"/>
                <a:gd name="T37" fmla="*/ 2147483647 h 219"/>
                <a:gd name="T38" fmla="*/ 2147483647 w 832"/>
                <a:gd name="T39" fmla="*/ 2147483647 h 219"/>
                <a:gd name="T40" fmla="*/ 2147483647 w 832"/>
                <a:gd name="T41" fmla="*/ 2147483647 h 219"/>
                <a:gd name="T42" fmla="*/ 2147483647 w 832"/>
                <a:gd name="T43" fmla="*/ 2147483647 h 219"/>
                <a:gd name="T44" fmla="*/ 2147483647 w 832"/>
                <a:gd name="T45" fmla="*/ 2147483647 h 219"/>
                <a:gd name="T46" fmla="*/ 2147483647 w 832"/>
                <a:gd name="T47" fmla="*/ 2147483647 h 219"/>
                <a:gd name="T48" fmla="*/ 2147483647 w 832"/>
                <a:gd name="T49" fmla="*/ 2147483647 h 219"/>
                <a:gd name="T50" fmla="*/ 2147483647 w 832"/>
                <a:gd name="T51" fmla="*/ 0 h 219"/>
                <a:gd name="T52" fmla="*/ 2147483647 w 832"/>
                <a:gd name="T53" fmla="*/ 0 h 2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32"/>
                <a:gd name="T82" fmla="*/ 0 h 219"/>
                <a:gd name="T83" fmla="*/ 832 w 832"/>
                <a:gd name="T84" fmla="*/ 219 h 2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32" h="219">
                  <a:moveTo>
                    <a:pt x="0" y="219"/>
                  </a:moveTo>
                  <a:lnTo>
                    <a:pt x="0" y="219"/>
                  </a:lnTo>
                  <a:lnTo>
                    <a:pt x="2" y="217"/>
                  </a:lnTo>
                  <a:lnTo>
                    <a:pt x="7" y="215"/>
                  </a:lnTo>
                  <a:lnTo>
                    <a:pt x="16" y="212"/>
                  </a:lnTo>
                  <a:lnTo>
                    <a:pt x="32" y="205"/>
                  </a:lnTo>
                  <a:lnTo>
                    <a:pt x="55" y="194"/>
                  </a:lnTo>
                  <a:lnTo>
                    <a:pt x="85" y="180"/>
                  </a:lnTo>
                  <a:lnTo>
                    <a:pt x="125" y="163"/>
                  </a:lnTo>
                  <a:lnTo>
                    <a:pt x="170" y="144"/>
                  </a:lnTo>
                  <a:lnTo>
                    <a:pt x="225" y="124"/>
                  </a:lnTo>
                  <a:lnTo>
                    <a:pt x="286" y="105"/>
                  </a:lnTo>
                  <a:lnTo>
                    <a:pt x="353" y="86"/>
                  </a:lnTo>
                  <a:lnTo>
                    <a:pt x="412" y="70"/>
                  </a:lnTo>
                  <a:lnTo>
                    <a:pt x="475" y="58"/>
                  </a:lnTo>
                  <a:lnTo>
                    <a:pt x="538" y="46"/>
                  </a:lnTo>
                  <a:lnTo>
                    <a:pt x="599" y="35"/>
                  </a:lnTo>
                  <a:lnTo>
                    <a:pt x="656" y="26"/>
                  </a:lnTo>
                  <a:lnTo>
                    <a:pt x="706" y="19"/>
                  </a:lnTo>
                  <a:lnTo>
                    <a:pt x="747" y="12"/>
                  </a:lnTo>
                  <a:lnTo>
                    <a:pt x="778" y="9"/>
                  </a:lnTo>
                  <a:lnTo>
                    <a:pt x="801" y="5"/>
                  </a:lnTo>
                  <a:lnTo>
                    <a:pt x="817" y="4"/>
                  </a:lnTo>
                  <a:lnTo>
                    <a:pt x="825" y="2"/>
                  </a:lnTo>
                  <a:lnTo>
                    <a:pt x="831" y="2"/>
                  </a:lnTo>
                  <a:lnTo>
                    <a:pt x="83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Freeform 209">
              <a:extLst>
                <a:ext uri="{FF2B5EF4-FFF2-40B4-BE49-F238E27FC236}">
                  <a16:creationId xmlns:a16="http://schemas.microsoft.com/office/drawing/2014/main" id="{932D2E1D-835C-49DE-8E14-2A023ED5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0" y="2233613"/>
              <a:ext cx="106363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2147483647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4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Freeform 210">
              <a:extLst>
                <a:ext uri="{FF2B5EF4-FFF2-40B4-BE49-F238E27FC236}">
                  <a16:creationId xmlns:a16="http://schemas.microsoft.com/office/drawing/2014/main" id="{403FBCA7-F0A6-452B-9DD2-7CA4079B4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2278063"/>
              <a:ext cx="1655763" cy="390525"/>
            </a:xfrm>
            <a:custGeom>
              <a:avLst/>
              <a:gdLst>
                <a:gd name="T0" fmla="*/ 0 w 872"/>
                <a:gd name="T1" fmla="*/ 0 h 206"/>
                <a:gd name="T2" fmla="*/ 2147483647 w 872"/>
                <a:gd name="T3" fmla="*/ 0 h 206"/>
                <a:gd name="T4" fmla="*/ 2147483647 w 872"/>
                <a:gd name="T5" fmla="*/ 0 h 206"/>
                <a:gd name="T6" fmla="*/ 2147483647 w 872"/>
                <a:gd name="T7" fmla="*/ 2147483647 h 206"/>
                <a:gd name="T8" fmla="*/ 2147483647 w 872"/>
                <a:gd name="T9" fmla="*/ 2147483647 h 206"/>
                <a:gd name="T10" fmla="*/ 2147483647 w 872"/>
                <a:gd name="T11" fmla="*/ 2147483647 h 206"/>
                <a:gd name="T12" fmla="*/ 2147483647 w 872"/>
                <a:gd name="T13" fmla="*/ 2147483647 h 206"/>
                <a:gd name="T14" fmla="*/ 2147483647 w 872"/>
                <a:gd name="T15" fmla="*/ 2147483647 h 206"/>
                <a:gd name="T16" fmla="*/ 2147483647 w 872"/>
                <a:gd name="T17" fmla="*/ 2147483647 h 206"/>
                <a:gd name="T18" fmla="*/ 2147483647 w 872"/>
                <a:gd name="T19" fmla="*/ 2147483647 h 206"/>
                <a:gd name="T20" fmla="*/ 2147483647 w 872"/>
                <a:gd name="T21" fmla="*/ 2147483647 h 206"/>
                <a:gd name="T22" fmla="*/ 2147483647 w 872"/>
                <a:gd name="T23" fmla="*/ 2147483647 h 206"/>
                <a:gd name="T24" fmla="*/ 2147483647 w 872"/>
                <a:gd name="T25" fmla="*/ 2147483647 h 206"/>
                <a:gd name="T26" fmla="*/ 2147483647 w 872"/>
                <a:gd name="T27" fmla="*/ 2147483647 h 206"/>
                <a:gd name="T28" fmla="*/ 2147483647 w 872"/>
                <a:gd name="T29" fmla="*/ 2147483647 h 206"/>
                <a:gd name="T30" fmla="*/ 2147483647 w 872"/>
                <a:gd name="T31" fmla="*/ 2147483647 h 206"/>
                <a:gd name="T32" fmla="*/ 2147483647 w 872"/>
                <a:gd name="T33" fmla="*/ 2147483647 h 206"/>
                <a:gd name="T34" fmla="*/ 2147483647 w 872"/>
                <a:gd name="T35" fmla="*/ 2147483647 h 206"/>
                <a:gd name="T36" fmla="*/ 2147483647 w 872"/>
                <a:gd name="T37" fmla="*/ 2147483647 h 206"/>
                <a:gd name="T38" fmla="*/ 2147483647 w 872"/>
                <a:gd name="T39" fmla="*/ 2147483647 h 206"/>
                <a:gd name="T40" fmla="*/ 2147483647 w 872"/>
                <a:gd name="T41" fmla="*/ 2147483647 h 206"/>
                <a:gd name="T42" fmla="*/ 2147483647 w 872"/>
                <a:gd name="T43" fmla="*/ 2147483647 h 206"/>
                <a:gd name="T44" fmla="*/ 2147483647 w 872"/>
                <a:gd name="T45" fmla="*/ 2147483647 h 206"/>
                <a:gd name="T46" fmla="*/ 2147483647 w 872"/>
                <a:gd name="T47" fmla="*/ 2147483647 h 206"/>
                <a:gd name="T48" fmla="*/ 2147483647 w 872"/>
                <a:gd name="T49" fmla="*/ 2147483647 h 206"/>
                <a:gd name="T50" fmla="*/ 2147483647 w 872"/>
                <a:gd name="T51" fmla="*/ 2147483647 h 206"/>
                <a:gd name="T52" fmla="*/ 2147483647 w 872"/>
                <a:gd name="T53" fmla="*/ 2147483647 h 2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2"/>
                <a:gd name="T82" fmla="*/ 0 h 206"/>
                <a:gd name="T83" fmla="*/ 872 w 872"/>
                <a:gd name="T84" fmla="*/ 206 h 2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2" h="206">
                  <a:moveTo>
                    <a:pt x="0" y="0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15" y="5"/>
                  </a:lnTo>
                  <a:lnTo>
                    <a:pt x="29" y="10"/>
                  </a:lnTo>
                  <a:lnTo>
                    <a:pt x="49" y="19"/>
                  </a:lnTo>
                  <a:lnTo>
                    <a:pt x="79" y="31"/>
                  </a:lnTo>
                  <a:lnTo>
                    <a:pt x="115" y="45"/>
                  </a:lnTo>
                  <a:lnTo>
                    <a:pt x="161" y="63"/>
                  </a:lnTo>
                  <a:lnTo>
                    <a:pt x="213" y="82"/>
                  </a:lnTo>
                  <a:lnTo>
                    <a:pt x="269" y="103"/>
                  </a:lnTo>
                  <a:lnTo>
                    <a:pt x="329" y="122"/>
                  </a:lnTo>
                  <a:lnTo>
                    <a:pt x="392" y="140"/>
                  </a:lnTo>
                  <a:lnTo>
                    <a:pt x="455" y="157"/>
                  </a:lnTo>
                  <a:lnTo>
                    <a:pt x="525" y="171"/>
                  </a:lnTo>
                  <a:lnTo>
                    <a:pt x="593" y="183"/>
                  </a:lnTo>
                  <a:lnTo>
                    <a:pt x="658" y="190"/>
                  </a:lnTo>
                  <a:lnTo>
                    <a:pt x="714" y="196"/>
                  </a:lnTo>
                  <a:lnTo>
                    <a:pt x="763" y="199"/>
                  </a:lnTo>
                  <a:lnTo>
                    <a:pt x="804" y="203"/>
                  </a:lnTo>
                  <a:lnTo>
                    <a:pt x="832" y="204"/>
                  </a:lnTo>
                  <a:lnTo>
                    <a:pt x="851" y="204"/>
                  </a:lnTo>
                  <a:lnTo>
                    <a:pt x="863" y="206"/>
                  </a:lnTo>
                  <a:lnTo>
                    <a:pt x="868" y="206"/>
                  </a:lnTo>
                  <a:lnTo>
                    <a:pt x="870" y="206"/>
                  </a:lnTo>
                  <a:lnTo>
                    <a:pt x="872" y="20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Freeform 211">
              <a:extLst>
                <a:ext uri="{FF2B5EF4-FFF2-40B4-BE49-F238E27FC236}">
                  <a16:creationId xmlns:a16="http://schemas.microsoft.com/office/drawing/2014/main" id="{2C876F98-68A0-4894-A219-E06EB9B7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2636838"/>
              <a:ext cx="111125" cy="52387"/>
            </a:xfrm>
            <a:custGeom>
              <a:avLst/>
              <a:gdLst>
                <a:gd name="T0" fmla="*/ 2147483647 w 58"/>
                <a:gd name="T1" fmla="*/ 0 h 28"/>
                <a:gd name="T2" fmla="*/ 2147483647 w 58"/>
                <a:gd name="T3" fmla="*/ 2147483647 h 28"/>
                <a:gd name="T4" fmla="*/ 0 w 58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8"/>
                <a:gd name="T10" fmla="*/ 0 h 28"/>
                <a:gd name="T11" fmla="*/ 58 w 5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8">
                  <a:moveTo>
                    <a:pt x="2" y="0"/>
                  </a:moveTo>
                  <a:lnTo>
                    <a:pt x="58" y="17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Freeform 212">
              <a:extLst>
                <a:ext uri="{FF2B5EF4-FFF2-40B4-BE49-F238E27FC236}">
                  <a16:creationId xmlns:a16="http://schemas.microsoft.com/office/drawing/2014/main" id="{73C32598-DB2E-4D84-855A-F08DB17AE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5" y="2586038"/>
              <a:ext cx="403225" cy="82550"/>
            </a:xfrm>
            <a:custGeom>
              <a:avLst/>
              <a:gdLst>
                <a:gd name="T0" fmla="*/ 0 w 212"/>
                <a:gd name="T1" fmla="*/ 2147483647 h 44"/>
                <a:gd name="T2" fmla="*/ 0 w 212"/>
                <a:gd name="T3" fmla="*/ 2147483647 h 44"/>
                <a:gd name="T4" fmla="*/ 2147483647 w 212"/>
                <a:gd name="T5" fmla="*/ 2147483647 h 44"/>
                <a:gd name="T6" fmla="*/ 2147483647 w 212"/>
                <a:gd name="T7" fmla="*/ 2147483647 h 44"/>
                <a:gd name="T8" fmla="*/ 2147483647 w 212"/>
                <a:gd name="T9" fmla="*/ 2147483647 h 44"/>
                <a:gd name="T10" fmla="*/ 2147483647 w 212"/>
                <a:gd name="T11" fmla="*/ 2147483647 h 44"/>
                <a:gd name="T12" fmla="*/ 2147483647 w 212"/>
                <a:gd name="T13" fmla="*/ 2147483647 h 44"/>
                <a:gd name="T14" fmla="*/ 2147483647 w 212"/>
                <a:gd name="T15" fmla="*/ 2147483647 h 44"/>
                <a:gd name="T16" fmla="*/ 2147483647 w 212"/>
                <a:gd name="T17" fmla="*/ 2147483647 h 44"/>
                <a:gd name="T18" fmla="*/ 2147483647 w 212"/>
                <a:gd name="T19" fmla="*/ 2147483647 h 44"/>
                <a:gd name="T20" fmla="*/ 2147483647 w 212"/>
                <a:gd name="T21" fmla="*/ 0 h 44"/>
                <a:gd name="T22" fmla="*/ 2147483647 w 212"/>
                <a:gd name="T23" fmla="*/ 0 h 44"/>
                <a:gd name="T24" fmla="*/ 2147483647 w 212"/>
                <a:gd name="T25" fmla="*/ 2147483647 h 44"/>
                <a:gd name="T26" fmla="*/ 2147483647 w 212"/>
                <a:gd name="T27" fmla="*/ 2147483647 h 44"/>
                <a:gd name="T28" fmla="*/ 2147483647 w 212"/>
                <a:gd name="T29" fmla="*/ 2147483647 h 44"/>
                <a:gd name="T30" fmla="*/ 2147483647 w 212"/>
                <a:gd name="T31" fmla="*/ 2147483647 h 44"/>
                <a:gd name="T32" fmla="*/ 2147483647 w 212"/>
                <a:gd name="T33" fmla="*/ 2147483647 h 44"/>
                <a:gd name="T34" fmla="*/ 2147483647 w 212"/>
                <a:gd name="T35" fmla="*/ 2147483647 h 44"/>
                <a:gd name="T36" fmla="*/ 2147483647 w 212"/>
                <a:gd name="T37" fmla="*/ 2147483647 h 44"/>
                <a:gd name="T38" fmla="*/ 2147483647 w 212"/>
                <a:gd name="T39" fmla="*/ 2147483647 h 44"/>
                <a:gd name="T40" fmla="*/ 2147483647 w 212"/>
                <a:gd name="T41" fmla="*/ 2147483647 h 44"/>
                <a:gd name="T42" fmla="*/ 2147483647 w 212"/>
                <a:gd name="T43" fmla="*/ 2147483647 h 44"/>
                <a:gd name="T44" fmla="*/ 2147483647 w 212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44"/>
                <a:gd name="T71" fmla="*/ 212 w 212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44">
                  <a:moveTo>
                    <a:pt x="0" y="27"/>
                  </a:moveTo>
                  <a:lnTo>
                    <a:pt x="0" y="27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9" y="25"/>
                  </a:lnTo>
                  <a:lnTo>
                    <a:pt x="14" y="23"/>
                  </a:lnTo>
                  <a:lnTo>
                    <a:pt x="21" y="20"/>
                  </a:lnTo>
                  <a:lnTo>
                    <a:pt x="41" y="13"/>
                  </a:lnTo>
                  <a:lnTo>
                    <a:pt x="63" y="6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44" y="6"/>
                  </a:lnTo>
                  <a:lnTo>
                    <a:pt x="165" y="14"/>
                  </a:lnTo>
                  <a:lnTo>
                    <a:pt x="184" y="25"/>
                  </a:lnTo>
                  <a:lnTo>
                    <a:pt x="198" y="34"/>
                  </a:lnTo>
                  <a:lnTo>
                    <a:pt x="203" y="37"/>
                  </a:lnTo>
                  <a:lnTo>
                    <a:pt x="207" y="41"/>
                  </a:lnTo>
                  <a:lnTo>
                    <a:pt x="210" y="42"/>
                  </a:lnTo>
                  <a:lnTo>
                    <a:pt x="212" y="42"/>
                  </a:lnTo>
                  <a:lnTo>
                    <a:pt x="212" y="4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Freeform 213">
              <a:extLst>
                <a:ext uri="{FF2B5EF4-FFF2-40B4-BE49-F238E27FC236}">
                  <a16:creationId xmlns:a16="http://schemas.microsoft.com/office/drawing/2014/main" id="{00B5C281-9602-4318-A7AD-7E27B082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2586038"/>
              <a:ext cx="100012" cy="82550"/>
            </a:xfrm>
            <a:custGeom>
              <a:avLst/>
              <a:gdLst>
                <a:gd name="T0" fmla="*/ 2147483647 w 52"/>
                <a:gd name="T1" fmla="*/ 0 h 44"/>
                <a:gd name="T2" fmla="*/ 2147483647 w 52"/>
                <a:gd name="T3" fmla="*/ 2147483647 h 44"/>
                <a:gd name="T4" fmla="*/ 0 w 52"/>
                <a:gd name="T5" fmla="*/ 2147483647 h 44"/>
                <a:gd name="T6" fmla="*/ 0 60000 65536"/>
                <a:gd name="T7" fmla="*/ 0 60000 65536"/>
                <a:gd name="T8" fmla="*/ 0 60000 65536"/>
                <a:gd name="T9" fmla="*/ 0 w 52"/>
                <a:gd name="T10" fmla="*/ 0 h 44"/>
                <a:gd name="T11" fmla="*/ 52 w 5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4">
                  <a:moveTo>
                    <a:pt x="15" y="0"/>
                  </a:moveTo>
                  <a:lnTo>
                    <a:pt x="52" y="44"/>
                  </a:lnTo>
                  <a:lnTo>
                    <a:pt x="0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Freeform 214">
              <a:extLst>
                <a:ext uri="{FF2B5EF4-FFF2-40B4-BE49-F238E27FC236}">
                  <a16:creationId xmlns:a16="http://schemas.microsoft.com/office/drawing/2014/main" id="{BC08343B-561B-44E4-AB3F-2DD11A7EE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13" y="6124575"/>
              <a:ext cx="111125" cy="119063"/>
            </a:xfrm>
            <a:custGeom>
              <a:avLst/>
              <a:gdLst>
                <a:gd name="T0" fmla="*/ 2147483647 w 58"/>
                <a:gd name="T1" fmla="*/ 2147483647 h 63"/>
                <a:gd name="T2" fmla="*/ 2147483647 w 58"/>
                <a:gd name="T3" fmla="*/ 2147483647 h 63"/>
                <a:gd name="T4" fmla="*/ 2147483647 w 58"/>
                <a:gd name="T5" fmla="*/ 2147483647 h 63"/>
                <a:gd name="T6" fmla="*/ 2147483647 w 58"/>
                <a:gd name="T7" fmla="*/ 2147483647 h 63"/>
                <a:gd name="T8" fmla="*/ 2147483647 w 58"/>
                <a:gd name="T9" fmla="*/ 2147483647 h 63"/>
                <a:gd name="T10" fmla="*/ 2147483647 w 58"/>
                <a:gd name="T11" fmla="*/ 2147483647 h 63"/>
                <a:gd name="T12" fmla="*/ 2147483647 w 58"/>
                <a:gd name="T13" fmla="*/ 2147483647 h 63"/>
                <a:gd name="T14" fmla="*/ 2147483647 w 58"/>
                <a:gd name="T15" fmla="*/ 2147483647 h 63"/>
                <a:gd name="T16" fmla="*/ 2147483647 w 58"/>
                <a:gd name="T17" fmla="*/ 2147483647 h 63"/>
                <a:gd name="T18" fmla="*/ 2147483647 w 58"/>
                <a:gd name="T19" fmla="*/ 2147483647 h 63"/>
                <a:gd name="T20" fmla="*/ 2147483647 w 58"/>
                <a:gd name="T21" fmla="*/ 2147483647 h 63"/>
                <a:gd name="T22" fmla="*/ 0 w 58"/>
                <a:gd name="T23" fmla="*/ 2147483647 h 63"/>
                <a:gd name="T24" fmla="*/ 0 w 58"/>
                <a:gd name="T25" fmla="*/ 0 h 63"/>
                <a:gd name="T26" fmla="*/ 2147483647 w 58"/>
                <a:gd name="T27" fmla="*/ 0 h 63"/>
                <a:gd name="T28" fmla="*/ 2147483647 w 58"/>
                <a:gd name="T29" fmla="*/ 2147483647 h 63"/>
                <a:gd name="T30" fmla="*/ 2147483647 w 58"/>
                <a:gd name="T31" fmla="*/ 2147483647 h 63"/>
                <a:gd name="T32" fmla="*/ 2147483647 w 58"/>
                <a:gd name="T33" fmla="*/ 2147483647 h 63"/>
                <a:gd name="T34" fmla="*/ 2147483647 w 58"/>
                <a:gd name="T35" fmla="*/ 2147483647 h 63"/>
                <a:gd name="T36" fmla="*/ 2147483647 w 58"/>
                <a:gd name="T37" fmla="*/ 2147483647 h 63"/>
                <a:gd name="T38" fmla="*/ 2147483647 w 58"/>
                <a:gd name="T39" fmla="*/ 2147483647 h 63"/>
                <a:gd name="T40" fmla="*/ 2147483647 w 58"/>
                <a:gd name="T41" fmla="*/ 2147483647 h 63"/>
                <a:gd name="T42" fmla="*/ 2147483647 w 58"/>
                <a:gd name="T43" fmla="*/ 2147483647 h 63"/>
                <a:gd name="T44" fmla="*/ 2147483647 w 58"/>
                <a:gd name="T45" fmla="*/ 2147483647 h 63"/>
                <a:gd name="T46" fmla="*/ 2147483647 w 58"/>
                <a:gd name="T47" fmla="*/ 2147483647 h 63"/>
                <a:gd name="T48" fmla="*/ 2147483647 w 58"/>
                <a:gd name="T49" fmla="*/ 2147483647 h 63"/>
                <a:gd name="T50" fmla="*/ 2147483647 w 58"/>
                <a:gd name="T51" fmla="*/ 2147483647 h 63"/>
                <a:gd name="T52" fmla="*/ 2147483647 w 58"/>
                <a:gd name="T53" fmla="*/ 2147483647 h 63"/>
                <a:gd name="T54" fmla="*/ 2147483647 w 58"/>
                <a:gd name="T55" fmla="*/ 2147483647 h 63"/>
                <a:gd name="T56" fmla="*/ 2147483647 w 58"/>
                <a:gd name="T57" fmla="*/ 2147483647 h 63"/>
                <a:gd name="T58" fmla="*/ 2147483647 w 58"/>
                <a:gd name="T59" fmla="*/ 0 h 63"/>
                <a:gd name="T60" fmla="*/ 2147483647 w 58"/>
                <a:gd name="T61" fmla="*/ 0 h 63"/>
                <a:gd name="T62" fmla="*/ 2147483647 w 58"/>
                <a:gd name="T63" fmla="*/ 2147483647 h 63"/>
                <a:gd name="T64" fmla="*/ 2147483647 w 58"/>
                <a:gd name="T65" fmla="*/ 2147483647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63"/>
                <a:gd name="T101" fmla="*/ 58 w 58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63">
                  <a:moveTo>
                    <a:pt x="42" y="61"/>
                  </a:moveTo>
                  <a:lnTo>
                    <a:pt x="42" y="52"/>
                  </a:lnTo>
                  <a:lnTo>
                    <a:pt x="37" y="56"/>
                  </a:lnTo>
                  <a:lnTo>
                    <a:pt x="33" y="59"/>
                  </a:lnTo>
                  <a:lnTo>
                    <a:pt x="26" y="61"/>
                  </a:lnTo>
                  <a:lnTo>
                    <a:pt x="21" y="63"/>
                  </a:lnTo>
                  <a:lnTo>
                    <a:pt x="16" y="61"/>
                  </a:lnTo>
                  <a:lnTo>
                    <a:pt x="10" y="59"/>
                  </a:lnTo>
                  <a:lnTo>
                    <a:pt x="5" y="56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8"/>
                  </a:lnTo>
                  <a:lnTo>
                    <a:pt x="17" y="35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9" y="47"/>
                  </a:lnTo>
                  <a:lnTo>
                    <a:pt x="21" y="49"/>
                  </a:lnTo>
                  <a:lnTo>
                    <a:pt x="24" y="49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7"/>
                  </a:lnTo>
                  <a:lnTo>
                    <a:pt x="38" y="45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2" y="26"/>
                  </a:lnTo>
                  <a:lnTo>
                    <a:pt x="42" y="0"/>
                  </a:lnTo>
                  <a:lnTo>
                    <a:pt x="58" y="0"/>
                  </a:lnTo>
                  <a:lnTo>
                    <a:pt x="58" y="61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Freeform 215">
              <a:extLst>
                <a:ext uri="{FF2B5EF4-FFF2-40B4-BE49-F238E27FC236}">
                  <a16:creationId xmlns:a16="http://schemas.microsoft.com/office/drawing/2014/main" id="{57089B78-A836-4598-8C97-0C56209C9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0463" y="6124575"/>
              <a:ext cx="31750" cy="115888"/>
            </a:xfrm>
            <a:custGeom>
              <a:avLst/>
              <a:gdLst>
                <a:gd name="T0" fmla="*/ 0 w 16"/>
                <a:gd name="T1" fmla="*/ 2147483647 h 61"/>
                <a:gd name="T2" fmla="*/ 0 w 16"/>
                <a:gd name="T3" fmla="*/ 0 h 61"/>
                <a:gd name="T4" fmla="*/ 2147483647 w 16"/>
                <a:gd name="T5" fmla="*/ 0 h 61"/>
                <a:gd name="T6" fmla="*/ 2147483647 w 16"/>
                <a:gd name="T7" fmla="*/ 2147483647 h 61"/>
                <a:gd name="T8" fmla="*/ 0 w 16"/>
                <a:gd name="T9" fmla="*/ 2147483647 h 61"/>
                <a:gd name="T10" fmla="*/ 0 w 16"/>
                <a:gd name="T11" fmla="*/ 2147483647 h 61"/>
                <a:gd name="T12" fmla="*/ 0 w 16"/>
                <a:gd name="T13" fmla="*/ 2147483647 h 61"/>
                <a:gd name="T14" fmla="*/ 2147483647 w 16"/>
                <a:gd name="T15" fmla="*/ 2147483647 h 61"/>
                <a:gd name="T16" fmla="*/ 2147483647 w 16"/>
                <a:gd name="T17" fmla="*/ 2147483647 h 61"/>
                <a:gd name="T18" fmla="*/ 0 w 16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1"/>
                <a:gd name="T32" fmla="*/ 16 w 16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1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1"/>
                  </a:moveTo>
                  <a:lnTo>
                    <a:pt x="0" y="45"/>
                  </a:lnTo>
                  <a:lnTo>
                    <a:pt x="16" y="45"/>
                  </a:lnTo>
                  <a:lnTo>
                    <a:pt x="16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Freeform 216">
              <a:extLst>
                <a:ext uri="{FF2B5EF4-FFF2-40B4-BE49-F238E27FC236}">
                  <a16:creationId xmlns:a16="http://schemas.microsoft.com/office/drawing/2014/main" id="{ABF197AA-91FA-45CA-8B0E-805D82AB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6134100"/>
              <a:ext cx="82550" cy="106363"/>
            </a:xfrm>
            <a:custGeom>
              <a:avLst/>
              <a:gdLst>
                <a:gd name="T0" fmla="*/ 2147483647 w 44"/>
                <a:gd name="T1" fmla="*/ 2147483647 h 56"/>
                <a:gd name="T2" fmla="*/ 0 w 44"/>
                <a:gd name="T3" fmla="*/ 2147483647 h 56"/>
                <a:gd name="T4" fmla="*/ 2147483647 w 44"/>
                <a:gd name="T5" fmla="*/ 2147483647 h 56"/>
                <a:gd name="T6" fmla="*/ 2147483647 w 44"/>
                <a:gd name="T7" fmla="*/ 2147483647 h 56"/>
                <a:gd name="T8" fmla="*/ 2147483647 w 44"/>
                <a:gd name="T9" fmla="*/ 0 h 56"/>
                <a:gd name="T10" fmla="*/ 2147483647 w 44"/>
                <a:gd name="T11" fmla="*/ 2147483647 h 56"/>
                <a:gd name="T12" fmla="*/ 2147483647 w 44"/>
                <a:gd name="T13" fmla="*/ 2147483647 h 56"/>
                <a:gd name="T14" fmla="*/ 2147483647 w 44"/>
                <a:gd name="T15" fmla="*/ 2147483647 h 56"/>
                <a:gd name="T16" fmla="*/ 2147483647 w 44"/>
                <a:gd name="T17" fmla="*/ 2147483647 h 56"/>
                <a:gd name="T18" fmla="*/ 2147483647 w 44"/>
                <a:gd name="T19" fmla="*/ 2147483647 h 56"/>
                <a:gd name="T20" fmla="*/ 2147483647 w 44"/>
                <a:gd name="T21" fmla="*/ 2147483647 h 56"/>
                <a:gd name="T22" fmla="*/ 2147483647 w 44"/>
                <a:gd name="T23" fmla="*/ 2147483647 h 56"/>
                <a:gd name="T24" fmla="*/ 2147483647 w 44"/>
                <a:gd name="T25" fmla="*/ 2147483647 h 56"/>
                <a:gd name="T26" fmla="*/ 2147483647 w 44"/>
                <a:gd name="T27" fmla="*/ 2147483647 h 56"/>
                <a:gd name="T28" fmla="*/ 2147483647 w 44"/>
                <a:gd name="T29" fmla="*/ 2147483647 h 56"/>
                <a:gd name="T30" fmla="*/ 2147483647 w 44"/>
                <a:gd name="T31" fmla="*/ 2147483647 h 56"/>
                <a:gd name="T32" fmla="*/ 2147483647 w 44"/>
                <a:gd name="T33" fmla="*/ 2147483647 h 56"/>
                <a:gd name="T34" fmla="*/ 2147483647 w 44"/>
                <a:gd name="T35" fmla="*/ 2147483647 h 56"/>
                <a:gd name="T36" fmla="*/ 2147483647 w 44"/>
                <a:gd name="T37" fmla="*/ 2147483647 h 56"/>
                <a:gd name="T38" fmla="*/ 2147483647 w 44"/>
                <a:gd name="T39" fmla="*/ 2147483647 h 56"/>
                <a:gd name="T40" fmla="*/ 2147483647 w 44"/>
                <a:gd name="T41" fmla="*/ 2147483647 h 56"/>
                <a:gd name="T42" fmla="*/ 2147483647 w 44"/>
                <a:gd name="T43" fmla="*/ 2147483647 h 56"/>
                <a:gd name="T44" fmla="*/ 2147483647 w 44"/>
                <a:gd name="T45" fmla="*/ 2147483647 h 56"/>
                <a:gd name="T46" fmla="*/ 2147483647 w 44"/>
                <a:gd name="T47" fmla="*/ 2147483647 h 56"/>
                <a:gd name="T48" fmla="*/ 2147483647 w 44"/>
                <a:gd name="T49" fmla="*/ 2147483647 h 56"/>
                <a:gd name="T50" fmla="*/ 2147483647 w 44"/>
                <a:gd name="T51" fmla="*/ 2147483647 h 56"/>
                <a:gd name="T52" fmla="*/ 2147483647 w 44"/>
                <a:gd name="T53" fmla="*/ 2147483647 h 56"/>
                <a:gd name="T54" fmla="*/ 2147483647 w 44"/>
                <a:gd name="T55" fmla="*/ 2147483647 h 56"/>
                <a:gd name="T56" fmla="*/ 2147483647 w 44"/>
                <a:gd name="T57" fmla="*/ 2147483647 h 56"/>
                <a:gd name="T58" fmla="*/ 2147483647 w 44"/>
                <a:gd name="T59" fmla="*/ 2147483647 h 56"/>
                <a:gd name="T60" fmla="*/ 2147483647 w 44"/>
                <a:gd name="T61" fmla="*/ 2147483647 h 56"/>
                <a:gd name="T62" fmla="*/ 2147483647 w 44"/>
                <a:gd name="T63" fmla="*/ 2147483647 h 56"/>
                <a:gd name="T64" fmla="*/ 2147483647 w 44"/>
                <a:gd name="T65" fmla="*/ 2147483647 h 56"/>
                <a:gd name="T66" fmla="*/ 2147483647 w 44"/>
                <a:gd name="T67" fmla="*/ 2147483647 h 56"/>
                <a:gd name="T68" fmla="*/ 2147483647 w 44"/>
                <a:gd name="T69" fmla="*/ 2147483647 h 56"/>
                <a:gd name="T70" fmla="*/ 2147483647 w 44"/>
                <a:gd name="T71" fmla="*/ 2147483647 h 56"/>
                <a:gd name="T72" fmla="*/ 2147483647 w 44"/>
                <a:gd name="T73" fmla="*/ 2147483647 h 56"/>
                <a:gd name="T74" fmla="*/ 2147483647 w 44"/>
                <a:gd name="T75" fmla="*/ 2147483647 h 56"/>
                <a:gd name="T76" fmla="*/ 2147483647 w 44"/>
                <a:gd name="T77" fmla="*/ 2147483647 h 56"/>
                <a:gd name="T78" fmla="*/ 0 w 44"/>
                <a:gd name="T79" fmla="*/ 2147483647 h 56"/>
                <a:gd name="T80" fmla="*/ 0 w 44"/>
                <a:gd name="T81" fmla="*/ 2147483647 h 56"/>
                <a:gd name="T82" fmla="*/ 2147483647 w 44"/>
                <a:gd name="T83" fmla="*/ 2147483647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56"/>
                <a:gd name="T128" fmla="*/ 44 w 44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56">
                  <a:moveTo>
                    <a:pt x="14" y="26"/>
                  </a:moveTo>
                  <a:lnTo>
                    <a:pt x="7" y="23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4"/>
                  </a:lnTo>
                  <a:lnTo>
                    <a:pt x="35" y="12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3" y="19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18" y="30"/>
                  </a:lnTo>
                  <a:lnTo>
                    <a:pt x="14" y="32"/>
                  </a:lnTo>
                  <a:lnTo>
                    <a:pt x="13" y="35"/>
                  </a:lnTo>
                  <a:lnTo>
                    <a:pt x="11" y="40"/>
                  </a:lnTo>
                  <a:lnTo>
                    <a:pt x="13" y="46"/>
                  </a:lnTo>
                  <a:lnTo>
                    <a:pt x="14" y="49"/>
                  </a:lnTo>
                  <a:lnTo>
                    <a:pt x="18" y="53"/>
                  </a:lnTo>
                  <a:lnTo>
                    <a:pt x="23" y="53"/>
                  </a:lnTo>
                  <a:lnTo>
                    <a:pt x="27" y="53"/>
                  </a:lnTo>
                  <a:lnTo>
                    <a:pt x="30" y="51"/>
                  </a:lnTo>
                  <a:lnTo>
                    <a:pt x="32" y="47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9" y="39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9"/>
                  </a:lnTo>
                  <a:lnTo>
                    <a:pt x="41" y="53"/>
                  </a:lnTo>
                  <a:lnTo>
                    <a:pt x="35" y="54"/>
                  </a:lnTo>
                  <a:lnTo>
                    <a:pt x="30" y="56"/>
                  </a:lnTo>
                  <a:lnTo>
                    <a:pt x="23" y="56"/>
                  </a:lnTo>
                  <a:lnTo>
                    <a:pt x="16" y="56"/>
                  </a:lnTo>
                  <a:lnTo>
                    <a:pt x="11" y="54"/>
                  </a:lnTo>
                  <a:lnTo>
                    <a:pt x="6" y="53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7" y="3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Freeform 217">
              <a:extLst>
                <a:ext uri="{FF2B5EF4-FFF2-40B4-BE49-F238E27FC236}">
                  <a16:creationId xmlns:a16="http://schemas.microsoft.com/office/drawing/2014/main" id="{1BDA9B36-4D3B-4884-98CA-C33AA26C5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5129213"/>
              <a:ext cx="117475" cy="114300"/>
            </a:xfrm>
            <a:custGeom>
              <a:avLst/>
              <a:gdLst>
                <a:gd name="T0" fmla="*/ 2147483647 w 62"/>
                <a:gd name="T1" fmla="*/ 2147483647 h 60"/>
                <a:gd name="T2" fmla="*/ 2147483647 w 62"/>
                <a:gd name="T3" fmla="*/ 2147483647 h 60"/>
                <a:gd name="T4" fmla="*/ 0 w 62"/>
                <a:gd name="T5" fmla="*/ 2147483647 h 60"/>
                <a:gd name="T6" fmla="*/ 0 w 62"/>
                <a:gd name="T7" fmla="*/ 2147483647 h 60"/>
                <a:gd name="T8" fmla="*/ 2147483647 w 62"/>
                <a:gd name="T9" fmla="*/ 2147483647 h 60"/>
                <a:gd name="T10" fmla="*/ 2147483647 w 62"/>
                <a:gd name="T11" fmla="*/ 0 h 60"/>
                <a:gd name="T12" fmla="*/ 2147483647 w 62"/>
                <a:gd name="T13" fmla="*/ 0 h 60"/>
                <a:gd name="T14" fmla="*/ 2147483647 w 62"/>
                <a:gd name="T15" fmla="*/ 2147483647 h 60"/>
                <a:gd name="T16" fmla="*/ 2147483647 w 62"/>
                <a:gd name="T17" fmla="*/ 2147483647 h 60"/>
                <a:gd name="T18" fmla="*/ 2147483647 w 62"/>
                <a:gd name="T19" fmla="*/ 2147483647 h 60"/>
                <a:gd name="T20" fmla="*/ 2147483647 w 62"/>
                <a:gd name="T21" fmla="*/ 2147483647 h 60"/>
                <a:gd name="T22" fmla="*/ 2147483647 w 62"/>
                <a:gd name="T23" fmla="*/ 2147483647 h 60"/>
                <a:gd name="T24" fmla="*/ 2147483647 w 62"/>
                <a:gd name="T25" fmla="*/ 214748364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60"/>
                <a:gd name="T41" fmla="*/ 62 w 62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60">
                  <a:moveTo>
                    <a:pt x="23" y="60"/>
                  </a:moveTo>
                  <a:lnTo>
                    <a:pt x="23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62" y="21"/>
                  </a:lnTo>
                  <a:lnTo>
                    <a:pt x="62" y="37"/>
                  </a:lnTo>
                  <a:lnTo>
                    <a:pt x="39" y="37"/>
                  </a:lnTo>
                  <a:lnTo>
                    <a:pt x="39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Freeform 218">
              <a:extLst>
                <a:ext uri="{FF2B5EF4-FFF2-40B4-BE49-F238E27FC236}">
                  <a16:creationId xmlns:a16="http://schemas.microsoft.com/office/drawing/2014/main" id="{15394BB4-1D0D-45E7-B81E-F1C1CEB4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5102225"/>
              <a:ext cx="130175" cy="163513"/>
            </a:xfrm>
            <a:custGeom>
              <a:avLst/>
              <a:gdLst>
                <a:gd name="T0" fmla="*/ 0 w 68"/>
                <a:gd name="T1" fmla="*/ 2147483647 h 86"/>
                <a:gd name="T2" fmla="*/ 0 w 68"/>
                <a:gd name="T3" fmla="*/ 0 h 86"/>
                <a:gd name="T4" fmla="*/ 2147483647 w 68"/>
                <a:gd name="T5" fmla="*/ 0 h 86"/>
                <a:gd name="T6" fmla="*/ 2147483647 w 68"/>
                <a:gd name="T7" fmla="*/ 2147483647 h 86"/>
                <a:gd name="T8" fmla="*/ 2147483647 w 68"/>
                <a:gd name="T9" fmla="*/ 0 h 86"/>
                <a:gd name="T10" fmla="*/ 2147483647 w 68"/>
                <a:gd name="T11" fmla="*/ 0 h 86"/>
                <a:gd name="T12" fmla="*/ 2147483647 w 68"/>
                <a:gd name="T13" fmla="*/ 2147483647 h 86"/>
                <a:gd name="T14" fmla="*/ 2147483647 w 68"/>
                <a:gd name="T15" fmla="*/ 2147483647 h 86"/>
                <a:gd name="T16" fmla="*/ 2147483647 w 68"/>
                <a:gd name="T17" fmla="*/ 2147483647 h 86"/>
                <a:gd name="T18" fmla="*/ 2147483647 w 68"/>
                <a:gd name="T19" fmla="*/ 2147483647 h 86"/>
                <a:gd name="T20" fmla="*/ 0 w 68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86"/>
                <a:gd name="T35" fmla="*/ 68 w 6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86">
                  <a:moveTo>
                    <a:pt x="0" y="8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2" y="58"/>
                  </a:lnTo>
                  <a:lnTo>
                    <a:pt x="52" y="0"/>
                  </a:lnTo>
                  <a:lnTo>
                    <a:pt x="68" y="0"/>
                  </a:lnTo>
                  <a:lnTo>
                    <a:pt x="68" y="86"/>
                  </a:lnTo>
                  <a:lnTo>
                    <a:pt x="51" y="86"/>
                  </a:lnTo>
                  <a:lnTo>
                    <a:pt x="17" y="28"/>
                  </a:lnTo>
                  <a:lnTo>
                    <a:pt x="1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Freeform 221">
              <a:extLst>
                <a:ext uri="{FF2B5EF4-FFF2-40B4-BE49-F238E27FC236}">
                  <a16:creationId xmlns:a16="http://schemas.microsoft.com/office/drawing/2014/main" id="{2C023BFA-3BE9-49E5-9ED0-498E0FE8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3867150"/>
              <a:ext cx="112713" cy="115888"/>
            </a:xfrm>
            <a:custGeom>
              <a:avLst/>
              <a:gdLst>
                <a:gd name="T0" fmla="*/ 2147483647 w 59"/>
                <a:gd name="T1" fmla="*/ 2147483647 h 61"/>
                <a:gd name="T2" fmla="*/ 2147483647 w 59"/>
                <a:gd name="T3" fmla="*/ 2147483647 h 61"/>
                <a:gd name="T4" fmla="*/ 0 w 59"/>
                <a:gd name="T5" fmla="*/ 2147483647 h 61"/>
                <a:gd name="T6" fmla="*/ 0 w 59"/>
                <a:gd name="T7" fmla="*/ 2147483647 h 61"/>
                <a:gd name="T8" fmla="*/ 2147483647 w 59"/>
                <a:gd name="T9" fmla="*/ 2147483647 h 61"/>
                <a:gd name="T10" fmla="*/ 2147483647 w 59"/>
                <a:gd name="T11" fmla="*/ 0 h 61"/>
                <a:gd name="T12" fmla="*/ 2147483647 w 59"/>
                <a:gd name="T13" fmla="*/ 0 h 61"/>
                <a:gd name="T14" fmla="*/ 2147483647 w 59"/>
                <a:gd name="T15" fmla="*/ 2147483647 h 61"/>
                <a:gd name="T16" fmla="*/ 2147483647 w 59"/>
                <a:gd name="T17" fmla="*/ 2147483647 h 61"/>
                <a:gd name="T18" fmla="*/ 2147483647 w 59"/>
                <a:gd name="T19" fmla="*/ 2147483647 h 61"/>
                <a:gd name="T20" fmla="*/ 2147483647 w 59"/>
                <a:gd name="T21" fmla="*/ 2147483647 h 61"/>
                <a:gd name="T22" fmla="*/ 2147483647 w 59"/>
                <a:gd name="T23" fmla="*/ 2147483647 h 61"/>
                <a:gd name="T24" fmla="*/ 2147483647 w 59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1"/>
                <a:gd name="T41" fmla="*/ 59 w 59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1">
                  <a:moveTo>
                    <a:pt x="22" y="61"/>
                  </a:moveTo>
                  <a:lnTo>
                    <a:pt x="22" y="38"/>
                  </a:lnTo>
                  <a:lnTo>
                    <a:pt x="0" y="38"/>
                  </a:ln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22"/>
                  </a:lnTo>
                  <a:lnTo>
                    <a:pt x="59" y="22"/>
                  </a:lnTo>
                  <a:lnTo>
                    <a:pt x="59" y="38"/>
                  </a:lnTo>
                  <a:lnTo>
                    <a:pt x="36" y="38"/>
                  </a:lnTo>
                  <a:lnTo>
                    <a:pt x="36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Freeform 222">
              <a:extLst>
                <a:ext uri="{FF2B5EF4-FFF2-40B4-BE49-F238E27FC236}">
                  <a16:creationId xmlns:a16="http://schemas.microsoft.com/office/drawing/2014/main" id="{1DE24B27-71B0-41C3-9C69-2A5DD715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841750"/>
              <a:ext cx="128588" cy="163513"/>
            </a:xfrm>
            <a:custGeom>
              <a:avLst/>
              <a:gdLst>
                <a:gd name="T0" fmla="*/ 0 w 68"/>
                <a:gd name="T1" fmla="*/ 2147483647 h 86"/>
                <a:gd name="T2" fmla="*/ 0 w 68"/>
                <a:gd name="T3" fmla="*/ 0 h 86"/>
                <a:gd name="T4" fmla="*/ 2147483647 w 68"/>
                <a:gd name="T5" fmla="*/ 0 h 86"/>
                <a:gd name="T6" fmla="*/ 2147483647 w 68"/>
                <a:gd name="T7" fmla="*/ 2147483647 h 86"/>
                <a:gd name="T8" fmla="*/ 2147483647 w 68"/>
                <a:gd name="T9" fmla="*/ 0 h 86"/>
                <a:gd name="T10" fmla="*/ 2147483647 w 68"/>
                <a:gd name="T11" fmla="*/ 0 h 86"/>
                <a:gd name="T12" fmla="*/ 2147483647 w 68"/>
                <a:gd name="T13" fmla="*/ 2147483647 h 86"/>
                <a:gd name="T14" fmla="*/ 2147483647 w 68"/>
                <a:gd name="T15" fmla="*/ 2147483647 h 86"/>
                <a:gd name="T16" fmla="*/ 2147483647 w 68"/>
                <a:gd name="T17" fmla="*/ 2147483647 h 86"/>
                <a:gd name="T18" fmla="*/ 2147483647 w 68"/>
                <a:gd name="T19" fmla="*/ 2147483647 h 86"/>
                <a:gd name="T20" fmla="*/ 0 w 68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86"/>
                <a:gd name="T35" fmla="*/ 68 w 6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86">
                  <a:moveTo>
                    <a:pt x="0" y="8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53" y="58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68" y="86"/>
                  </a:lnTo>
                  <a:lnTo>
                    <a:pt x="51" y="86"/>
                  </a:lnTo>
                  <a:lnTo>
                    <a:pt x="16" y="28"/>
                  </a:lnTo>
                  <a:lnTo>
                    <a:pt x="16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Freeform 223">
              <a:extLst>
                <a:ext uri="{FF2B5EF4-FFF2-40B4-BE49-F238E27FC236}">
                  <a16:creationId xmlns:a16="http://schemas.microsoft.com/office/drawing/2014/main" id="{5C74695B-9817-4674-AC0E-62377F525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38" y="3886200"/>
              <a:ext cx="30162" cy="119063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3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" name="Freeform 224">
              <a:extLst>
                <a:ext uri="{FF2B5EF4-FFF2-40B4-BE49-F238E27FC236}">
                  <a16:creationId xmlns:a16="http://schemas.microsoft.com/office/drawing/2014/main" id="{D0CAA444-82F4-4D30-9477-51DC1A61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3906838"/>
              <a:ext cx="84138" cy="109537"/>
            </a:xfrm>
            <a:custGeom>
              <a:avLst/>
              <a:gdLst>
                <a:gd name="T0" fmla="*/ 2147483647 w 44"/>
                <a:gd name="T1" fmla="*/ 2147483647 h 58"/>
                <a:gd name="T2" fmla="*/ 0 w 44"/>
                <a:gd name="T3" fmla="*/ 2147483647 h 58"/>
                <a:gd name="T4" fmla="*/ 2147483647 w 44"/>
                <a:gd name="T5" fmla="*/ 2147483647 h 58"/>
                <a:gd name="T6" fmla="*/ 2147483647 w 44"/>
                <a:gd name="T7" fmla="*/ 2147483647 h 58"/>
                <a:gd name="T8" fmla="*/ 2147483647 w 44"/>
                <a:gd name="T9" fmla="*/ 0 h 58"/>
                <a:gd name="T10" fmla="*/ 2147483647 w 44"/>
                <a:gd name="T11" fmla="*/ 2147483647 h 58"/>
                <a:gd name="T12" fmla="*/ 2147483647 w 44"/>
                <a:gd name="T13" fmla="*/ 2147483647 h 58"/>
                <a:gd name="T14" fmla="*/ 2147483647 w 44"/>
                <a:gd name="T15" fmla="*/ 2147483647 h 58"/>
                <a:gd name="T16" fmla="*/ 2147483647 w 44"/>
                <a:gd name="T17" fmla="*/ 2147483647 h 58"/>
                <a:gd name="T18" fmla="*/ 2147483647 w 44"/>
                <a:gd name="T19" fmla="*/ 2147483647 h 58"/>
                <a:gd name="T20" fmla="*/ 2147483647 w 44"/>
                <a:gd name="T21" fmla="*/ 2147483647 h 58"/>
                <a:gd name="T22" fmla="*/ 2147483647 w 44"/>
                <a:gd name="T23" fmla="*/ 2147483647 h 58"/>
                <a:gd name="T24" fmla="*/ 2147483647 w 44"/>
                <a:gd name="T25" fmla="*/ 2147483647 h 58"/>
                <a:gd name="T26" fmla="*/ 2147483647 w 44"/>
                <a:gd name="T27" fmla="*/ 2147483647 h 58"/>
                <a:gd name="T28" fmla="*/ 2147483647 w 44"/>
                <a:gd name="T29" fmla="*/ 2147483647 h 58"/>
                <a:gd name="T30" fmla="*/ 2147483647 w 44"/>
                <a:gd name="T31" fmla="*/ 2147483647 h 58"/>
                <a:gd name="T32" fmla="*/ 2147483647 w 44"/>
                <a:gd name="T33" fmla="*/ 2147483647 h 58"/>
                <a:gd name="T34" fmla="*/ 2147483647 w 44"/>
                <a:gd name="T35" fmla="*/ 2147483647 h 58"/>
                <a:gd name="T36" fmla="*/ 2147483647 w 44"/>
                <a:gd name="T37" fmla="*/ 2147483647 h 58"/>
                <a:gd name="T38" fmla="*/ 2147483647 w 44"/>
                <a:gd name="T39" fmla="*/ 2147483647 h 58"/>
                <a:gd name="T40" fmla="*/ 2147483647 w 44"/>
                <a:gd name="T41" fmla="*/ 2147483647 h 58"/>
                <a:gd name="T42" fmla="*/ 2147483647 w 44"/>
                <a:gd name="T43" fmla="*/ 2147483647 h 58"/>
                <a:gd name="T44" fmla="*/ 2147483647 w 44"/>
                <a:gd name="T45" fmla="*/ 2147483647 h 58"/>
                <a:gd name="T46" fmla="*/ 2147483647 w 44"/>
                <a:gd name="T47" fmla="*/ 2147483647 h 58"/>
                <a:gd name="T48" fmla="*/ 2147483647 w 44"/>
                <a:gd name="T49" fmla="*/ 2147483647 h 58"/>
                <a:gd name="T50" fmla="*/ 2147483647 w 44"/>
                <a:gd name="T51" fmla="*/ 2147483647 h 58"/>
                <a:gd name="T52" fmla="*/ 2147483647 w 44"/>
                <a:gd name="T53" fmla="*/ 2147483647 h 58"/>
                <a:gd name="T54" fmla="*/ 2147483647 w 44"/>
                <a:gd name="T55" fmla="*/ 2147483647 h 58"/>
                <a:gd name="T56" fmla="*/ 2147483647 w 44"/>
                <a:gd name="T57" fmla="*/ 2147483647 h 58"/>
                <a:gd name="T58" fmla="*/ 2147483647 w 44"/>
                <a:gd name="T59" fmla="*/ 2147483647 h 58"/>
                <a:gd name="T60" fmla="*/ 2147483647 w 44"/>
                <a:gd name="T61" fmla="*/ 2147483647 h 58"/>
                <a:gd name="T62" fmla="*/ 2147483647 w 44"/>
                <a:gd name="T63" fmla="*/ 2147483647 h 58"/>
                <a:gd name="T64" fmla="*/ 2147483647 w 44"/>
                <a:gd name="T65" fmla="*/ 2147483647 h 58"/>
                <a:gd name="T66" fmla="*/ 2147483647 w 44"/>
                <a:gd name="T67" fmla="*/ 2147483647 h 58"/>
                <a:gd name="T68" fmla="*/ 2147483647 w 44"/>
                <a:gd name="T69" fmla="*/ 2147483647 h 58"/>
                <a:gd name="T70" fmla="*/ 2147483647 w 44"/>
                <a:gd name="T71" fmla="*/ 2147483647 h 58"/>
                <a:gd name="T72" fmla="*/ 2147483647 w 44"/>
                <a:gd name="T73" fmla="*/ 2147483647 h 58"/>
                <a:gd name="T74" fmla="*/ 2147483647 w 44"/>
                <a:gd name="T75" fmla="*/ 2147483647 h 58"/>
                <a:gd name="T76" fmla="*/ 2147483647 w 44"/>
                <a:gd name="T77" fmla="*/ 2147483647 h 58"/>
                <a:gd name="T78" fmla="*/ 0 w 44"/>
                <a:gd name="T79" fmla="*/ 2147483647 h 58"/>
                <a:gd name="T80" fmla="*/ 0 w 44"/>
                <a:gd name="T81" fmla="*/ 2147483647 h 58"/>
                <a:gd name="T82" fmla="*/ 2147483647 w 44"/>
                <a:gd name="T83" fmla="*/ 2147483647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58"/>
                <a:gd name="T128" fmla="*/ 44 w 44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58">
                  <a:moveTo>
                    <a:pt x="14" y="28"/>
                  </a:moveTo>
                  <a:lnTo>
                    <a:pt x="7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5"/>
                  </a:lnTo>
                  <a:lnTo>
                    <a:pt x="9" y="3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2" y="9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1" y="42"/>
                  </a:lnTo>
                  <a:lnTo>
                    <a:pt x="13" y="47"/>
                  </a:lnTo>
                  <a:lnTo>
                    <a:pt x="14" y="51"/>
                  </a:lnTo>
                  <a:lnTo>
                    <a:pt x="18" y="54"/>
                  </a:lnTo>
                  <a:lnTo>
                    <a:pt x="23" y="54"/>
                  </a:lnTo>
                  <a:lnTo>
                    <a:pt x="27" y="54"/>
                  </a:lnTo>
                  <a:lnTo>
                    <a:pt x="30" y="52"/>
                  </a:lnTo>
                  <a:lnTo>
                    <a:pt x="32" y="49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4" y="49"/>
                  </a:lnTo>
                  <a:lnTo>
                    <a:pt x="41" y="52"/>
                  </a:lnTo>
                  <a:lnTo>
                    <a:pt x="35" y="56"/>
                  </a:lnTo>
                  <a:lnTo>
                    <a:pt x="30" y="58"/>
                  </a:lnTo>
                  <a:lnTo>
                    <a:pt x="23" y="58"/>
                  </a:lnTo>
                  <a:lnTo>
                    <a:pt x="16" y="58"/>
                  </a:lnTo>
                  <a:lnTo>
                    <a:pt x="11" y="56"/>
                  </a:lnTo>
                  <a:lnTo>
                    <a:pt x="6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5"/>
                  </a:lnTo>
                  <a:lnTo>
                    <a:pt x="7" y="30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Freeform 225">
              <a:extLst>
                <a:ext uri="{FF2B5EF4-FFF2-40B4-BE49-F238E27FC236}">
                  <a16:creationId xmlns:a16="http://schemas.microsoft.com/office/drawing/2014/main" id="{30481530-6462-4C9A-913D-9AB32CF37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1951038"/>
              <a:ext cx="115888" cy="112712"/>
            </a:xfrm>
            <a:custGeom>
              <a:avLst/>
              <a:gdLst>
                <a:gd name="T0" fmla="*/ 2147483647 w 61"/>
                <a:gd name="T1" fmla="*/ 2147483647 h 59"/>
                <a:gd name="T2" fmla="*/ 2147483647 w 61"/>
                <a:gd name="T3" fmla="*/ 2147483647 h 59"/>
                <a:gd name="T4" fmla="*/ 0 w 61"/>
                <a:gd name="T5" fmla="*/ 2147483647 h 59"/>
                <a:gd name="T6" fmla="*/ 0 w 61"/>
                <a:gd name="T7" fmla="*/ 2147483647 h 59"/>
                <a:gd name="T8" fmla="*/ 2147483647 w 61"/>
                <a:gd name="T9" fmla="*/ 2147483647 h 59"/>
                <a:gd name="T10" fmla="*/ 2147483647 w 61"/>
                <a:gd name="T11" fmla="*/ 0 h 59"/>
                <a:gd name="T12" fmla="*/ 2147483647 w 61"/>
                <a:gd name="T13" fmla="*/ 0 h 59"/>
                <a:gd name="T14" fmla="*/ 2147483647 w 61"/>
                <a:gd name="T15" fmla="*/ 2147483647 h 59"/>
                <a:gd name="T16" fmla="*/ 2147483647 w 61"/>
                <a:gd name="T17" fmla="*/ 2147483647 h 59"/>
                <a:gd name="T18" fmla="*/ 2147483647 w 61"/>
                <a:gd name="T19" fmla="*/ 2147483647 h 59"/>
                <a:gd name="T20" fmla="*/ 2147483647 w 61"/>
                <a:gd name="T21" fmla="*/ 2147483647 h 59"/>
                <a:gd name="T22" fmla="*/ 2147483647 w 61"/>
                <a:gd name="T23" fmla="*/ 2147483647 h 59"/>
                <a:gd name="T24" fmla="*/ 2147483647 w 61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59"/>
                <a:gd name="T41" fmla="*/ 61 w 61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59">
                  <a:moveTo>
                    <a:pt x="23" y="59"/>
                  </a:moveTo>
                  <a:lnTo>
                    <a:pt x="23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1" y="21"/>
                  </a:lnTo>
                  <a:lnTo>
                    <a:pt x="61" y="37"/>
                  </a:lnTo>
                  <a:lnTo>
                    <a:pt x="38" y="37"/>
                  </a:lnTo>
                  <a:lnTo>
                    <a:pt x="38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9" name="Freeform 226">
              <a:extLst>
                <a:ext uri="{FF2B5EF4-FFF2-40B4-BE49-F238E27FC236}">
                  <a16:creationId xmlns:a16="http://schemas.microsoft.com/office/drawing/2014/main" id="{2DDF09CC-102E-4749-9C3F-1B345EC31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1924050"/>
              <a:ext cx="134938" cy="163513"/>
            </a:xfrm>
            <a:custGeom>
              <a:avLst/>
              <a:gdLst>
                <a:gd name="T0" fmla="*/ 0 w 71"/>
                <a:gd name="T1" fmla="*/ 2147483647 h 86"/>
                <a:gd name="T2" fmla="*/ 0 w 71"/>
                <a:gd name="T3" fmla="*/ 0 h 86"/>
                <a:gd name="T4" fmla="*/ 2147483647 w 71"/>
                <a:gd name="T5" fmla="*/ 0 h 86"/>
                <a:gd name="T6" fmla="*/ 2147483647 w 71"/>
                <a:gd name="T7" fmla="*/ 2147483647 h 86"/>
                <a:gd name="T8" fmla="*/ 2147483647 w 71"/>
                <a:gd name="T9" fmla="*/ 0 h 86"/>
                <a:gd name="T10" fmla="*/ 2147483647 w 71"/>
                <a:gd name="T11" fmla="*/ 0 h 86"/>
                <a:gd name="T12" fmla="*/ 2147483647 w 71"/>
                <a:gd name="T13" fmla="*/ 2147483647 h 86"/>
                <a:gd name="T14" fmla="*/ 2147483647 w 71"/>
                <a:gd name="T15" fmla="*/ 2147483647 h 86"/>
                <a:gd name="T16" fmla="*/ 2147483647 w 71"/>
                <a:gd name="T17" fmla="*/ 2147483647 h 86"/>
                <a:gd name="T18" fmla="*/ 2147483647 w 71"/>
                <a:gd name="T19" fmla="*/ 2147483647 h 86"/>
                <a:gd name="T20" fmla="*/ 0 w 71"/>
                <a:gd name="T21" fmla="*/ 214748364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86"/>
                <a:gd name="T35" fmla="*/ 71 w 71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86">
                  <a:moveTo>
                    <a:pt x="0" y="8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53" y="58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71" y="86"/>
                  </a:lnTo>
                  <a:lnTo>
                    <a:pt x="53" y="86"/>
                  </a:lnTo>
                  <a:lnTo>
                    <a:pt x="18" y="28"/>
                  </a:lnTo>
                  <a:lnTo>
                    <a:pt x="18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Freeform 227">
              <a:extLst>
                <a:ext uri="{FF2B5EF4-FFF2-40B4-BE49-F238E27FC236}">
                  <a16:creationId xmlns:a16="http://schemas.microsoft.com/office/drawing/2014/main" id="{E1A8E574-5642-4AA3-81A5-BFCBFB7CD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0963" y="1968500"/>
              <a:ext cx="30162" cy="119063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close/>
                  <a:moveTo>
                    <a:pt x="0" y="63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Freeform 228">
              <a:extLst>
                <a:ext uri="{FF2B5EF4-FFF2-40B4-BE49-F238E27FC236}">
                  <a16:creationId xmlns:a16="http://schemas.microsoft.com/office/drawing/2014/main" id="{C71602C6-C64D-463D-92DF-02156D25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2000250"/>
              <a:ext cx="82550" cy="111125"/>
            </a:xfrm>
            <a:custGeom>
              <a:avLst/>
              <a:gdLst>
                <a:gd name="T0" fmla="*/ 2147483647 w 44"/>
                <a:gd name="T1" fmla="*/ 2147483647 h 58"/>
                <a:gd name="T2" fmla="*/ 0 w 44"/>
                <a:gd name="T3" fmla="*/ 2147483647 h 58"/>
                <a:gd name="T4" fmla="*/ 2147483647 w 44"/>
                <a:gd name="T5" fmla="*/ 2147483647 h 58"/>
                <a:gd name="T6" fmla="*/ 2147483647 w 44"/>
                <a:gd name="T7" fmla="*/ 2147483647 h 58"/>
                <a:gd name="T8" fmla="*/ 2147483647 w 44"/>
                <a:gd name="T9" fmla="*/ 0 h 58"/>
                <a:gd name="T10" fmla="*/ 2147483647 w 44"/>
                <a:gd name="T11" fmla="*/ 2147483647 h 58"/>
                <a:gd name="T12" fmla="*/ 2147483647 w 44"/>
                <a:gd name="T13" fmla="*/ 2147483647 h 58"/>
                <a:gd name="T14" fmla="*/ 2147483647 w 44"/>
                <a:gd name="T15" fmla="*/ 2147483647 h 58"/>
                <a:gd name="T16" fmla="*/ 2147483647 w 44"/>
                <a:gd name="T17" fmla="*/ 2147483647 h 58"/>
                <a:gd name="T18" fmla="*/ 2147483647 w 44"/>
                <a:gd name="T19" fmla="*/ 2147483647 h 58"/>
                <a:gd name="T20" fmla="*/ 2147483647 w 44"/>
                <a:gd name="T21" fmla="*/ 2147483647 h 58"/>
                <a:gd name="T22" fmla="*/ 2147483647 w 44"/>
                <a:gd name="T23" fmla="*/ 2147483647 h 58"/>
                <a:gd name="T24" fmla="*/ 2147483647 w 44"/>
                <a:gd name="T25" fmla="*/ 2147483647 h 58"/>
                <a:gd name="T26" fmla="*/ 2147483647 w 44"/>
                <a:gd name="T27" fmla="*/ 2147483647 h 58"/>
                <a:gd name="T28" fmla="*/ 2147483647 w 44"/>
                <a:gd name="T29" fmla="*/ 2147483647 h 58"/>
                <a:gd name="T30" fmla="*/ 2147483647 w 44"/>
                <a:gd name="T31" fmla="*/ 2147483647 h 58"/>
                <a:gd name="T32" fmla="*/ 2147483647 w 44"/>
                <a:gd name="T33" fmla="*/ 2147483647 h 58"/>
                <a:gd name="T34" fmla="*/ 2147483647 w 44"/>
                <a:gd name="T35" fmla="*/ 2147483647 h 58"/>
                <a:gd name="T36" fmla="*/ 2147483647 w 44"/>
                <a:gd name="T37" fmla="*/ 2147483647 h 58"/>
                <a:gd name="T38" fmla="*/ 2147483647 w 44"/>
                <a:gd name="T39" fmla="*/ 2147483647 h 58"/>
                <a:gd name="T40" fmla="*/ 2147483647 w 44"/>
                <a:gd name="T41" fmla="*/ 2147483647 h 58"/>
                <a:gd name="T42" fmla="*/ 2147483647 w 44"/>
                <a:gd name="T43" fmla="*/ 2147483647 h 58"/>
                <a:gd name="T44" fmla="*/ 2147483647 w 44"/>
                <a:gd name="T45" fmla="*/ 2147483647 h 58"/>
                <a:gd name="T46" fmla="*/ 2147483647 w 44"/>
                <a:gd name="T47" fmla="*/ 2147483647 h 58"/>
                <a:gd name="T48" fmla="*/ 2147483647 w 44"/>
                <a:gd name="T49" fmla="*/ 2147483647 h 58"/>
                <a:gd name="T50" fmla="*/ 2147483647 w 44"/>
                <a:gd name="T51" fmla="*/ 2147483647 h 58"/>
                <a:gd name="T52" fmla="*/ 2147483647 w 44"/>
                <a:gd name="T53" fmla="*/ 2147483647 h 58"/>
                <a:gd name="T54" fmla="*/ 2147483647 w 44"/>
                <a:gd name="T55" fmla="*/ 2147483647 h 58"/>
                <a:gd name="T56" fmla="*/ 2147483647 w 44"/>
                <a:gd name="T57" fmla="*/ 2147483647 h 58"/>
                <a:gd name="T58" fmla="*/ 2147483647 w 44"/>
                <a:gd name="T59" fmla="*/ 2147483647 h 58"/>
                <a:gd name="T60" fmla="*/ 2147483647 w 44"/>
                <a:gd name="T61" fmla="*/ 2147483647 h 58"/>
                <a:gd name="T62" fmla="*/ 2147483647 w 44"/>
                <a:gd name="T63" fmla="*/ 2147483647 h 58"/>
                <a:gd name="T64" fmla="*/ 2147483647 w 44"/>
                <a:gd name="T65" fmla="*/ 2147483647 h 58"/>
                <a:gd name="T66" fmla="*/ 2147483647 w 44"/>
                <a:gd name="T67" fmla="*/ 2147483647 h 58"/>
                <a:gd name="T68" fmla="*/ 2147483647 w 44"/>
                <a:gd name="T69" fmla="*/ 2147483647 h 58"/>
                <a:gd name="T70" fmla="*/ 2147483647 w 44"/>
                <a:gd name="T71" fmla="*/ 2147483647 h 58"/>
                <a:gd name="T72" fmla="*/ 2147483647 w 44"/>
                <a:gd name="T73" fmla="*/ 2147483647 h 58"/>
                <a:gd name="T74" fmla="*/ 2147483647 w 44"/>
                <a:gd name="T75" fmla="*/ 2147483647 h 58"/>
                <a:gd name="T76" fmla="*/ 2147483647 w 44"/>
                <a:gd name="T77" fmla="*/ 2147483647 h 58"/>
                <a:gd name="T78" fmla="*/ 0 w 44"/>
                <a:gd name="T79" fmla="*/ 2147483647 h 58"/>
                <a:gd name="T80" fmla="*/ 0 w 44"/>
                <a:gd name="T81" fmla="*/ 2147483647 h 58"/>
                <a:gd name="T82" fmla="*/ 2147483647 w 44"/>
                <a:gd name="T83" fmla="*/ 2147483647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58"/>
                <a:gd name="T128" fmla="*/ 44 w 44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58">
                  <a:moveTo>
                    <a:pt x="14" y="26"/>
                  </a:moveTo>
                  <a:lnTo>
                    <a:pt x="7" y="23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4" y="23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10" y="41"/>
                  </a:lnTo>
                  <a:lnTo>
                    <a:pt x="12" y="46"/>
                  </a:lnTo>
                  <a:lnTo>
                    <a:pt x="14" y="49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26" y="53"/>
                  </a:lnTo>
                  <a:lnTo>
                    <a:pt x="30" y="51"/>
                  </a:lnTo>
                  <a:lnTo>
                    <a:pt x="31" y="49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5" y="41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9"/>
                  </a:lnTo>
                  <a:lnTo>
                    <a:pt x="40" y="53"/>
                  </a:lnTo>
                  <a:lnTo>
                    <a:pt x="35" y="55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56"/>
                  </a:lnTo>
                  <a:lnTo>
                    <a:pt x="10" y="55"/>
                  </a:lnTo>
                  <a:lnTo>
                    <a:pt x="5" y="53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7" y="30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Freeform 229">
              <a:extLst>
                <a:ext uri="{FF2B5EF4-FFF2-40B4-BE49-F238E27FC236}">
                  <a16:creationId xmlns:a16="http://schemas.microsoft.com/office/drawing/2014/main" id="{68DF0A81-070E-4282-867A-5AFCD4749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0925" y="2720975"/>
              <a:ext cx="111125" cy="120650"/>
            </a:xfrm>
            <a:custGeom>
              <a:avLst/>
              <a:gdLst>
                <a:gd name="T0" fmla="*/ 2147483647 w 58"/>
                <a:gd name="T1" fmla="*/ 2147483647 h 64"/>
                <a:gd name="T2" fmla="*/ 2147483647 w 58"/>
                <a:gd name="T3" fmla="*/ 2147483647 h 64"/>
                <a:gd name="T4" fmla="*/ 2147483647 w 58"/>
                <a:gd name="T5" fmla="*/ 2147483647 h 64"/>
                <a:gd name="T6" fmla="*/ 2147483647 w 58"/>
                <a:gd name="T7" fmla="*/ 2147483647 h 64"/>
                <a:gd name="T8" fmla="*/ 2147483647 w 58"/>
                <a:gd name="T9" fmla="*/ 2147483647 h 64"/>
                <a:gd name="T10" fmla="*/ 2147483647 w 58"/>
                <a:gd name="T11" fmla="*/ 2147483647 h 64"/>
                <a:gd name="T12" fmla="*/ 2147483647 w 58"/>
                <a:gd name="T13" fmla="*/ 2147483647 h 64"/>
                <a:gd name="T14" fmla="*/ 2147483647 w 58"/>
                <a:gd name="T15" fmla="*/ 2147483647 h 64"/>
                <a:gd name="T16" fmla="*/ 2147483647 w 58"/>
                <a:gd name="T17" fmla="*/ 2147483647 h 64"/>
                <a:gd name="T18" fmla="*/ 2147483647 w 58"/>
                <a:gd name="T19" fmla="*/ 2147483647 h 64"/>
                <a:gd name="T20" fmla="*/ 2147483647 w 58"/>
                <a:gd name="T21" fmla="*/ 2147483647 h 64"/>
                <a:gd name="T22" fmla="*/ 2147483647 w 58"/>
                <a:gd name="T23" fmla="*/ 2147483647 h 64"/>
                <a:gd name="T24" fmla="*/ 2147483647 w 58"/>
                <a:gd name="T25" fmla="*/ 2147483647 h 64"/>
                <a:gd name="T26" fmla="*/ 0 w 58"/>
                <a:gd name="T27" fmla="*/ 2147483647 h 64"/>
                <a:gd name="T28" fmla="*/ 0 w 58"/>
                <a:gd name="T29" fmla="*/ 2147483647 h 64"/>
                <a:gd name="T30" fmla="*/ 0 w 58"/>
                <a:gd name="T31" fmla="*/ 2147483647 h 64"/>
                <a:gd name="T32" fmla="*/ 2147483647 w 58"/>
                <a:gd name="T33" fmla="*/ 2147483647 h 64"/>
                <a:gd name="T34" fmla="*/ 2147483647 w 58"/>
                <a:gd name="T35" fmla="*/ 2147483647 h 64"/>
                <a:gd name="T36" fmla="*/ 2147483647 w 58"/>
                <a:gd name="T37" fmla="*/ 2147483647 h 64"/>
                <a:gd name="T38" fmla="*/ 2147483647 w 58"/>
                <a:gd name="T39" fmla="*/ 0 h 64"/>
                <a:gd name="T40" fmla="*/ 2147483647 w 58"/>
                <a:gd name="T41" fmla="*/ 0 h 64"/>
                <a:gd name="T42" fmla="*/ 2147483647 w 58"/>
                <a:gd name="T43" fmla="*/ 0 h 64"/>
                <a:gd name="T44" fmla="*/ 2147483647 w 58"/>
                <a:gd name="T45" fmla="*/ 2147483647 h 64"/>
                <a:gd name="T46" fmla="*/ 2147483647 w 58"/>
                <a:gd name="T47" fmla="*/ 2147483647 h 64"/>
                <a:gd name="T48" fmla="*/ 2147483647 w 58"/>
                <a:gd name="T49" fmla="*/ 2147483647 h 64"/>
                <a:gd name="T50" fmla="*/ 2147483647 w 58"/>
                <a:gd name="T51" fmla="*/ 2147483647 h 64"/>
                <a:gd name="T52" fmla="*/ 2147483647 w 58"/>
                <a:gd name="T53" fmla="*/ 2147483647 h 64"/>
                <a:gd name="T54" fmla="*/ 2147483647 w 58"/>
                <a:gd name="T55" fmla="*/ 2147483647 h 64"/>
                <a:gd name="T56" fmla="*/ 2147483647 w 58"/>
                <a:gd name="T57" fmla="*/ 2147483647 h 64"/>
                <a:gd name="T58" fmla="*/ 2147483647 w 58"/>
                <a:gd name="T59" fmla="*/ 2147483647 h 64"/>
                <a:gd name="T60" fmla="*/ 2147483647 w 58"/>
                <a:gd name="T61" fmla="*/ 2147483647 h 64"/>
                <a:gd name="T62" fmla="*/ 2147483647 w 58"/>
                <a:gd name="T63" fmla="*/ 2147483647 h 64"/>
                <a:gd name="T64" fmla="*/ 2147483647 w 58"/>
                <a:gd name="T65" fmla="*/ 2147483647 h 64"/>
                <a:gd name="T66" fmla="*/ 2147483647 w 58"/>
                <a:gd name="T67" fmla="*/ 2147483647 h 64"/>
                <a:gd name="T68" fmla="*/ 2147483647 w 58"/>
                <a:gd name="T69" fmla="*/ 2147483647 h 64"/>
                <a:gd name="T70" fmla="*/ 2147483647 w 58"/>
                <a:gd name="T71" fmla="*/ 2147483647 h 64"/>
                <a:gd name="T72" fmla="*/ 2147483647 w 58"/>
                <a:gd name="T73" fmla="*/ 2147483647 h 64"/>
                <a:gd name="T74" fmla="*/ 2147483647 w 58"/>
                <a:gd name="T75" fmla="*/ 2147483647 h 64"/>
                <a:gd name="T76" fmla="*/ 2147483647 w 58"/>
                <a:gd name="T77" fmla="*/ 2147483647 h 64"/>
                <a:gd name="T78" fmla="*/ 2147483647 w 58"/>
                <a:gd name="T79" fmla="*/ 2147483647 h 64"/>
                <a:gd name="T80" fmla="*/ 2147483647 w 58"/>
                <a:gd name="T81" fmla="*/ 2147483647 h 64"/>
                <a:gd name="T82" fmla="*/ 2147483647 w 58"/>
                <a:gd name="T83" fmla="*/ 2147483647 h 64"/>
                <a:gd name="T84" fmla="*/ 2147483647 w 58"/>
                <a:gd name="T85" fmla="*/ 2147483647 h 64"/>
                <a:gd name="T86" fmla="*/ 2147483647 w 58"/>
                <a:gd name="T87" fmla="*/ 2147483647 h 64"/>
                <a:gd name="T88" fmla="*/ 2147483647 w 58"/>
                <a:gd name="T89" fmla="*/ 2147483647 h 64"/>
                <a:gd name="T90" fmla="*/ 2147483647 w 58"/>
                <a:gd name="T91" fmla="*/ 2147483647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64"/>
                <a:gd name="T140" fmla="*/ 58 w 58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64">
                  <a:moveTo>
                    <a:pt x="40" y="43"/>
                  </a:moveTo>
                  <a:lnTo>
                    <a:pt x="56" y="45"/>
                  </a:lnTo>
                  <a:lnTo>
                    <a:pt x="54" y="50"/>
                  </a:lnTo>
                  <a:lnTo>
                    <a:pt x="51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35" y="64"/>
                  </a:lnTo>
                  <a:lnTo>
                    <a:pt x="30" y="64"/>
                  </a:lnTo>
                  <a:lnTo>
                    <a:pt x="21" y="63"/>
                  </a:lnTo>
                  <a:lnTo>
                    <a:pt x="16" y="61"/>
                  </a:lnTo>
                  <a:lnTo>
                    <a:pt x="11" y="57"/>
                  </a:lnTo>
                  <a:lnTo>
                    <a:pt x="5" y="54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51" y="8"/>
                  </a:lnTo>
                  <a:lnTo>
                    <a:pt x="56" y="21"/>
                  </a:lnTo>
                  <a:lnTo>
                    <a:pt x="58" y="36"/>
                  </a:lnTo>
                  <a:lnTo>
                    <a:pt x="16" y="36"/>
                  </a:lnTo>
                  <a:lnTo>
                    <a:pt x="16" y="43"/>
                  </a:lnTo>
                  <a:lnTo>
                    <a:pt x="19" y="47"/>
                  </a:lnTo>
                  <a:lnTo>
                    <a:pt x="25" y="50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39" y="47"/>
                  </a:lnTo>
                  <a:lnTo>
                    <a:pt x="40" y="43"/>
                  </a:lnTo>
                  <a:close/>
                  <a:moveTo>
                    <a:pt x="42" y="26"/>
                  </a:moveTo>
                  <a:lnTo>
                    <a:pt x="40" y="22"/>
                  </a:lnTo>
                  <a:lnTo>
                    <a:pt x="40" y="19"/>
                  </a:lnTo>
                  <a:lnTo>
                    <a:pt x="37" y="15"/>
                  </a:lnTo>
                  <a:lnTo>
                    <a:pt x="33" y="14"/>
                  </a:lnTo>
                  <a:lnTo>
                    <a:pt x="28" y="12"/>
                  </a:lnTo>
                  <a:lnTo>
                    <a:pt x="23" y="14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Freeform 230">
              <a:extLst>
                <a:ext uri="{FF2B5EF4-FFF2-40B4-BE49-F238E27FC236}">
                  <a16:creationId xmlns:a16="http://schemas.microsoft.com/office/drawing/2014/main" id="{BC239FB0-1D54-4516-9F1C-39ECE0B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0" y="2151063"/>
              <a:ext cx="1527175" cy="61912"/>
            </a:xfrm>
            <a:custGeom>
              <a:avLst/>
              <a:gdLst>
                <a:gd name="T0" fmla="*/ 0 w 804"/>
                <a:gd name="T1" fmla="*/ 2147483647 h 33"/>
                <a:gd name="T2" fmla="*/ 0 w 804"/>
                <a:gd name="T3" fmla="*/ 2147483647 h 33"/>
                <a:gd name="T4" fmla="*/ 2147483647 w 804"/>
                <a:gd name="T5" fmla="*/ 2147483647 h 33"/>
                <a:gd name="T6" fmla="*/ 2147483647 w 804"/>
                <a:gd name="T7" fmla="*/ 2147483647 h 33"/>
                <a:gd name="T8" fmla="*/ 2147483647 w 804"/>
                <a:gd name="T9" fmla="*/ 2147483647 h 33"/>
                <a:gd name="T10" fmla="*/ 2147483647 w 804"/>
                <a:gd name="T11" fmla="*/ 2147483647 h 33"/>
                <a:gd name="T12" fmla="*/ 2147483647 w 804"/>
                <a:gd name="T13" fmla="*/ 2147483647 h 33"/>
                <a:gd name="T14" fmla="*/ 2147483647 w 804"/>
                <a:gd name="T15" fmla="*/ 2147483647 h 33"/>
                <a:gd name="T16" fmla="*/ 2147483647 w 804"/>
                <a:gd name="T17" fmla="*/ 2147483647 h 33"/>
                <a:gd name="T18" fmla="*/ 2147483647 w 804"/>
                <a:gd name="T19" fmla="*/ 2147483647 h 33"/>
                <a:gd name="T20" fmla="*/ 2147483647 w 804"/>
                <a:gd name="T21" fmla="*/ 2147483647 h 33"/>
                <a:gd name="T22" fmla="*/ 2147483647 w 804"/>
                <a:gd name="T23" fmla="*/ 2147483647 h 33"/>
                <a:gd name="T24" fmla="*/ 2147483647 w 804"/>
                <a:gd name="T25" fmla="*/ 2147483647 h 33"/>
                <a:gd name="T26" fmla="*/ 2147483647 w 804"/>
                <a:gd name="T27" fmla="*/ 0 h 33"/>
                <a:gd name="T28" fmla="*/ 2147483647 w 804"/>
                <a:gd name="T29" fmla="*/ 0 h 33"/>
                <a:gd name="T30" fmla="*/ 2147483647 w 804"/>
                <a:gd name="T31" fmla="*/ 2147483647 h 33"/>
                <a:gd name="T32" fmla="*/ 2147483647 w 804"/>
                <a:gd name="T33" fmla="*/ 2147483647 h 33"/>
                <a:gd name="T34" fmla="*/ 2147483647 w 804"/>
                <a:gd name="T35" fmla="*/ 2147483647 h 33"/>
                <a:gd name="T36" fmla="*/ 2147483647 w 804"/>
                <a:gd name="T37" fmla="*/ 2147483647 h 33"/>
                <a:gd name="T38" fmla="*/ 2147483647 w 804"/>
                <a:gd name="T39" fmla="*/ 2147483647 h 33"/>
                <a:gd name="T40" fmla="*/ 2147483647 w 804"/>
                <a:gd name="T41" fmla="*/ 2147483647 h 33"/>
                <a:gd name="T42" fmla="*/ 2147483647 w 804"/>
                <a:gd name="T43" fmla="*/ 2147483647 h 33"/>
                <a:gd name="T44" fmla="*/ 2147483647 w 804"/>
                <a:gd name="T45" fmla="*/ 2147483647 h 33"/>
                <a:gd name="T46" fmla="*/ 2147483647 w 804"/>
                <a:gd name="T47" fmla="*/ 2147483647 h 33"/>
                <a:gd name="T48" fmla="*/ 2147483647 w 804"/>
                <a:gd name="T49" fmla="*/ 2147483647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4"/>
                <a:gd name="T76" fmla="*/ 0 h 33"/>
                <a:gd name="T77" fmla="*/ 804 w 804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4" h="33">
                  <a:moveTo>
                    <a:pt x="0" y="33"/>
                  </a:moveTo>
                  <a:lnTo>
                    <a:pt x="0" y="33"/>
                  </a:lnTo>
                  <a:lnTo>
                    <a:pt x="2" y="33"/>
                  </a:lnTo>
                  <a:lnTo>
                    <a:pt x="7" y="32"/>
                  </a:lnTo>
                  <a:lnTo>
                    <a:pt x="16" y="32"/>
                  </a:lnTo>
                  <a:lnTo>
                    <a:pt x="32" y="30"/>
                  </a:lnTo>
                  <a:lnTo>
                    <a:pt x="55" y="28"/>
                  </a:lnTo>
                  <a:lnTo>
                    <a:pt x="88" y="25"/>
                  </a:lnTo>
                  <a:lnTo>
                    <a:pt x="130" y="21"/>
                  </a:lnTo>
                  <a:lnTo>
                    <a:pt x="179" y="16"/>
                  </a:lnTo>
                  <a:lnTo>
                    <a:pt x="237" y="11"/>
                  </a:lnTo>
                  <a:lnTo>
                    <a:pt x="296" y="7"/>
                  </a:lnTo>
                  <a:lnTo>
                    <a:pt x="359" y="4"/>
                  </a:lnTo>
                  <a:lnTo>
                    <a:pt x="421" y="0"/>
                  </a:lnTo>
                  <a:lnTo>
                    <a:pt x="480" y="0"/>
                  </a:lnTo>
                  <a:lnTo>
                    <a:pt x="556" y="2"/>
                  </a:lnTo>
                  <a:lnTo>
                    <a:pt x="622" y="5"/>
                  </a:lnTo>
                  <a:lnTo>
                    <a:pt x="678" y="12"/>
                  </a:lnTo>
                  <a:lnTo>
                    <a:pt x="724" y="19"/>
                  </a:lnTo>
                  <a:lnTo>
                    <a:pt x="757" y="25"/>
                  </a:lnTo>
                  <a:lnTo>
                    <a:pt x="780" y="28"/>
                  </a:lnTo>
                  <a:lnTo>
                    <a:pt x="794" y="32"/>
                  </a:lnTo>
                  <a:lnTo>
                    <a:pt x="801" y="33"/>
                  </a:lnTo>
                  <a:lnTo>
                    <a:pt x="804" y="3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Freeform 231">
              <a:extLst>
                <a:ext uri="{FF2B5EF4-FFF2-40B4-BE49-F238E27FC236}">
                  <a16:creationId xmlns:a16="http://schemas.microsoft.com/office/drawing/2014/main" id="{F7D892F5-0938-4BCE-91AE-E01A414CB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475" y="2166938"/>
              <a:ext cx="107950" cy="53975"/>
            </a:xfrm>
            <a:custGeom>
              <a:avLst/>
              <a:gdLst>
                <a:gd name="T0" fmla="*/ 2147483647 w 57"/>
                <a:gd name="T1" fmla="*/ 0 h 28"/>
                <a:gd name="T2" fmla="*/ 2147483647 w 57"/>
                <a:gd name="T3" fmla="*/ 2147483647 h 28"/>
                <a:gd name="T4" fmla="*/ 0 w 57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5" y="0"/>
                  </a:moveTo>
                  <a:lnTo>
                    <a:pt x="57" y="24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Freeform 232">
              <a:extLst>
                <a:ext uri="{FF2B5EF4-FFF2-40B4-BE49-F238E27FC236}">
                  <a16:creationId xmlns:a16="http://schemas.microsoft.com/office/drawing/2014/main" id="{418E2F15-1E0E-49AB-B280-63334339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2146300"/>
              <a:ext cx="552450" cy="66675"/>
            </a:xfrm>
            <a:custGeom>
              <a:avLst/>
              <a:gdLst>
                <a:gd name="T0" fmla="*/ 0 w 291"/>
                <a:gd name="T1" fmla="*/ 2147483647 h 35"/>
                <a:gd name="T2" fmla="*/ 0 w 291"/>
                <a:gd name="T3" fmla="*/ 2147483647 h 35"/>
                <a:gd name="T4" fmla="*/ 0 w 291"/>
                <a:gd name="T5" fmla="*/ 2147483647 h 35"/>
                <a:gd name="T6" fmla="*/ 2147483647 w 291"/>
                <a:gd name="T7" fmla="*/ 2147483647 h 35"/>
                <a:gd name="T8" fmla="*/ 2147483647 w 291"/>
                <a:gd name="T9" fmla="*/ 2147483647 h 35"/>
                <a:gd name="T10" fmla="*/ 2147483647 w 291"/>
                <a:gd name="T11" fmla="*/ 2147483647 h 35"/>
                <a:gd name="T12" fmla="*/ 2147483647 w 291"/>
                <a:gd name="T13" fmla="*/ 2147483647 h 35"/>
                <a:gd name="T14" fmla="*/ 2147483647 w 291"/>
                <a:gd name="T15" fmla="*/ 2147483647 h 35"/>
                <a:gd name="T16" fmla="*/ 2147483647 w 291"/>
                <a:gd name="T17" fmla="*/ 2147483647 h 35"/>
                <a:gd name="T18" fmla="*/ 2147483647 w 291"/>
                <a:gd name="T19" fmla="*/ 2147483647 h 35"/>
                <a:gd name="T20" fmla="*/ 2147483647 w 291"/>
                <a:gd name="T21" fmla="*/ 2147483647 h 35"/>
                <a:gd name="T22" fmla="*/ 2147483647 w 291"/>
                <a:gd name="T23" fmla="*/ 2147483647 h 35"/>
                <a:gd name="T24" fmla="*/ 2147483647 w 291"/>
                <a:gd name="T25" fmla="*/ 0 h 35"/>
                <a:gd name="T26" fmla="*/ 2147483647 w 291"/>
                <a:gd name="T27" fmla="*/ 0 h 35"/>
                <a:gd name="T28" fmla="*/ 2147483647 w 291"/>
                <a:gd name="T29" fmla="*/ 2147483647 h 35"/>
                <a:gd name="T30" fmla="*/ 2147483647 w 291"/>
                <a:gd name="T31" fmla="*/ 2147483647 h 35"/>
                <a:gd name="T32" fmla="*/ 2147483647 w 291"/>
                <a:gd name="T33" fmla="*/ 2147483647 h 35"/>
                <a:gd name="T34" fmla="*/ 2147483647 w 291"/>
                <a:gd name="T35" fmla="*/ 2147483647 h 35"/>
                <a:gd name="T36" fmla="*/ 2147483647 w 291"/>
                <a:gd name="T37" fmla="*/ 2147483647 h 35"/>
                <a:gd name="T38" fmla="*/ 2147483647 w 291"/>
                <a:gd name="T39" fmla="*/ 2147483647 h 35"/>
                <a:gd name="T40" fmla="*/ 2147483647 w 291"/>
                <a:gd name="T41" fmla="*/ 2147483647 h 35"/>
                <a:gd name="T42" fmla="*/ 2147483647 w 291"/>
                <a:gd name="T43" fmla="*/ 2147483647 h 35"/>
                <a:gd name="T44" fmla="*/ 2147483647 w 291"/>
                <a:gd name="T45" fmla="*/ 2147483647 h 35"/>
                <a:gd name="T46" fmla="*/ 2147483647 w 291"/>
                <a:gd name="T47" fmla="*/ 2147483647 h 35"/>
                <a:gd name="T48" fmla="*/ 2147483647 w 291"/>
                <a:gd name="T49" fmla="*/ 2147483647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1"/>
                <a:gd name="T76" fmla="*/ 0 h 35"/>
                <a:gd name="T77" fmla="*/ 291 w 29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1" h="35">
                  <a:moveTo>
                    <a:pt x="0" y="35"/>
                  </a:moveTo>
                  <a:lnTo>
                    <a:pt x="0" y="35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10" y="32"/>
                  </a:lnTo>
                  <a:lnTo>
                    <a:pt x="16" y="30"/>
                  </a:lnTo>
                  <a:lnTo>
                    <a:pt x="23" y="27"/>
                  </a:lnTo>
                  <a:lnTo>
                    <a:pt x="44" y="20"/>
                  </a:lnTo>
                  <a:lnTo>
                    <a:pt x="70" y="11"/>
                  </a:lnTo>
                  <a:lnTo>
                    <a:pt x="103" y="4"/>
                  </a:lnTo>
                  <a:lnTo>
                    <a:pt x="138" y="0"/>
                  </a:lnTo>
                  <a:lnTo>
                    <a:pt x="175" y="0"/>
                  </a:lnTo>
                  <a:lnTo>
                    <a:pt x="210" y="6"/>
                  </a:lnTo>
                  <a:lnTo>
                    <a:pt x="240" y="11"/>
                  </a:lnTo>
                  <a:lnTo>
                    <a:pt x="264" y="18"/>
                  </a:lnTo>
                  <a:lnTo>
                    <a:pt x="273" y="20"/>
                  </a:lnTo>
                  <a:lnTo>
                    <a:pt x="280" y="21"/>
                  </a:lnTo>
                  <a:lnTo>
                    <a:pt x="284" y="23"/>
                  </a:lnTo>
                  <a:lnTo>
                    <a:pt x="287" y="23"/>
                  </a:lnTo>
                  <a:lnTo>
                    <a:pt x="289" y="23"/>
                  </a:lnTo>
                  <a:lnTo>
                    <a:pt x="291" y="2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Freeform 233">
              <a:extLst>
                <a:ext uri="{FF2B5EF4-FFF2-40B4-BE49-F238E27FC236}">
                  <a16:creationId xmlns:a16="http://schemas.microsoft.com/office/drawing/2014/main" id="{A75B5D4F-5FEE-4B19-81AC-C28504BAF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0" y="2141538"/>
              <a:ext cx="109538" cy="49212"/>
            </a:xfrm>
            <a:custGeom>
              <a:avLst/>
              <a:gdLst>
                <a:gd name="T0" fmla="*/ 2147483647 w 58"/>
                <a:gd name="T1" fmla="*/ 0 h 26"/>
                <a:gd name="T2" fmla="*/ 2147483647 w 58"/>
                <a:gd name="T3" fmla="*/ 2147483647 h 26"/>
                <a:gd name="T4" fmla="*/ 0 w 58"/>
                <a:gd name="T5" fmla="*/ 2147483647 h 26"/>
                <a:gd name="T6" fmla="*/ 0 60000 65536"/>
                <a:gd name="T7" fmla="*/ 0 60000 65536"/>
                <a:gd name="T8" fmla="*/ 0 60000 65536"/>
                <a:gd name="T9" fmla="*/ 0 w 58"/>
                <a:gd name="T10" fmla="*/ 0 h 26"/>
                <a:gd name="T11" fmla="*/ 58 w 5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6">
                  <a:moveTo>
                    <a:pt x="7" y="0"/>
                  </a:moveTo>
                  <a:lnTo>
                    <a:pt x="58" y="26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Freeform 234">
              <a:extLst>
                <a:ext uri="{FF2B5EF4-FFF2-40B4-BE49-F238E27FC236}">
                  <a16:creationId xmlns:a16="http://schemas.microsoft.com/office/drawing/2014/main" id="{3DD2B437-A23A-495E-9E19-D22D94B3C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013" y="2114550"/>
              <a:ext cx="1560512" cy="88900"/>
            </a:xfrm>
            <a:custGeom>
              <a:avLst/>
              <a:gdLst>
                <a:gd name="T0" fmla="*/ 0 w 822"/>
                <a:gd name="T1" fmla="*/ 2147483647 h 47"/>
                <a:gd name="T2" fmla="*/ 0 w 822"/>
                <a:gd name="T3" fmla="*/ 2147483647 h 47"/>
                <a:gd name="T4" fmla="*/ 2147483647 w 822"/>
                <a:gd name="T5" fmla="*/ 2147483647 h 47"/>
                <a:gd name="T6" fmla="*/ 2147483647 w 822"/>
                <a:gd name="T7" fmla="*/ 2147483647 h 47"/>
                <a:gd name="T8" fmla="*/ 2147483647 w 822"/>
                <a:gd name="T9" fmla="*/ 2147483647 h 47"/>
                <a:gd name="T10" fmla="*/ 2147483647 w 822"/>
                <a:gd name="T11" fmla="*/ 2147483647 h 47"/>
                <a:gd name="T12" fmla="*/ 2147483647 w 822"/>
                <a:gd name="T13" fmla="*/ 2147483647 h 47"/>
                <a:gd name="T14" fmla="*/ 2147483647 w 822"/>
                <a:gd name="T15" fmla="*/ 2147483647 h 47"/>
                <a:gd name="T16" fmla="*/ 2147483647 w 822"/>
                <a:gd name="T17" fmla="*/ 2147483647 h 47"/>
                <a:gd name="T18" fmla="*/ 2147483647 w 822"/>
                <a:gd name="T19" fmla="*/ 2147483647 h 47"/>
                <a:gd name="T20" fmla="*/ 2147483647 w 822"/>
                <a:gd name="T21" fmla="*/ 2147483647 h 47"/>
                <a:gd name="T22" fmla="*/ 2147483647 w 822"/>
                <a:gd name="T23" fmla="*/ 0 h 47"/>
                <a:gd name="T24" fmla="*/ 2147483647 w 822"/>
                <a:gd name="T25" fmla="*/ 0 h 47"/>
                <a:gd name="T26" fmla="*/ 2147483647 w 822"/>
                <a:gd name="T27" fmla="*/ 2147483647 h 47"/>
                <a:gd name="T28" fmla="*/ 2147483647 w 822"/>
                <a:gd name="T29" fmla="*/ 2147483647 h 47"/>
                <a:gd name="T30" fmla="*/ 2147483647 w 822"/>
                <a:gd name="T31" fmla="*/ 2147483647 h 47"/>
                <a:gd name="T32" fmla="*/ 2147483647 w 822"/>
                <a:gd name="T33" fmla="*/ 2147483647 h 47"/>
                <a:gd name="T34" fmla="*/ 2147483647 w 822"/>
                <a:gd name="T35" fmla="*/ 2147483647 h 47"/>
                <a:gd name="T36" fmla="*/ 2147483647 w 822"/>
                <a:gd name="T37" fmla="*/ 2147483647 h 47"/>
                <a:gd name="T38" fmla="*/ 2147483647 w 822"/>
                <a:gd name="T39" fmla="*/ 2147483647 h 47"/>
                <a:gd name="T40" fmla="*/ 2147483647 w 822"/>
                <a:gd name="T41" fmla="*/ 2147483647 h 47"/>
                <a:gd name="T42" fmla="*/ 2147483647 w 822"/>
                <a:gd name="T43" fmla="*/ 2147483647 h 47"/>
                <a:gd name="T44" fmla="*/ 2147483647 w 822"/>
                <a:gd name="T45" fmla="*/ 2147483647 h 47"/>
                <a:gd name="T46" fmla="*/ 2147483647 w 822"/>
                <a:gd name="T47" fmla="*/ 2147483647 h 47"/>
                <a:gd name="T48" fmla="*/ 2147483647 w 822"/>
                <a:gd name="T49" fmla="*/ 2147483647 h 47"/>
                <a:gd name="T50" fmla="*/ 2147483647 w 822"/>
                <a:gd name="T51" fmla="*/ 2147483647 h 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22"/>
                <a:gd name="T79" fmla="*/ 0 h 47"/>
                <a:gd name="T80" fmla="*/ 822 w 822"/>
                <a:gd name="T81" fmla="*/ 47 h 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22" h="47">
                  <a:moveTo>
                    <a:pt x="0" y="47"/>
                  </a:moveTo>
                  <a:lnTo>
                    <a:pt x="0" y="47"/>
                  </a:lnTo>
                  <a:lnTo>
                    <a:pt x="4" y="45"/>
                  </a:lnTo>
                  <a:lnTo>
                    <a:pt x="9" y="44"/>
                  </a:lnTo>
                  <a:lnTo>
                    <a:pt x="23" y="40"/>
                  </a:lnTo>
                  <a:lnTo>
                    <a:pt x="44" y="35"/>
                  </a:lnTo>
                  <a:lnTo>
                    <a:pt x="69" y="30"/>
                  </a:lnTo>
                  <a:lnTo>
                    <a:pt x="100" y="21"/>
                  </a:lnTo>
                  <a:lnTo>
                    <a:pt x="140" y="14"/>
                  </a:lnTo>
                  <a:lnTo>
                    <a:pt x="188" y="7"/>
                  </a:lnTo>
                  <a:lnTo>
                    <a:pt x="244" y="3"/>
                  </a:lnTo>
                  <a:lnTo>
                    <a:pt x="309" y="0"/>
                  </a:lnTo>
                  <a:lnTo>
                    <a:pt x="370" y="0"/>
                  </a:lnTo>
                  <a:lnTo>
                    <a:pt x="435" y="3"/>
                  </a:lnTo>
                  <a:lnTo>
                    <a:pt x="501" y="7"/>
                  </a:lnTo>
                  <a:lnTo>
                    <a:pt x="566" y="12"/>
                  </a:lnTo>
                  <a:lnTo>
                    <a:pt x="627" y="17"/>
                  </a:lnTo>
                  <a:lnTo>
                    <a:pt x="682" y="21"/>
                  </a:lnTo>
                  <a:lnTo>
                    <a:pt x="727" y="26"/>
                  </a:lnTo>
                  <a:lnTo>
                    <a:pt x="762" y="30"/>
                  </a:lnTo>
                  <a:lnTo>
                    <a:pt x="787" y="31"/>
                  </a:lnTo>
                  <a:lnTo>
                    <a:pt x="804" y="33"/>
                  </a:lnTo>
                  <a:lnTo>
                    <a:pt x="813" y="35"/>
                  </a:lnTo>
                  <a:lnTo>
                    <a:pt x="818" y="35"/>
                  </a:lnTo>
                  <a:lnTo>
                    <a:pt x="820" y="35"/>
                  </a:lnTo>
                  <a:lnTo>
                    <a:pt x="822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Freeform 235">
              <a:extLst>
                <a:ext uri="{FF2B5EF4-FFF2-40B4-BE49-F238E27FC236}">
                  <a16:creationId xmlns:a16="http://schemas.microsoft.com/office/drawing/2014/main" id="{C3D4CBF0-C38D-4605-A7B7-56A66449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88" y="2144713"/>
              <a:ext cx="109537" cy="53975"/>
            </a:xfrm>
            <a:custGeom>
              <a:avLst/>
              <a:gdLst>
                <a:gd name="T0" fmla="*/ 2147483647 w 58"/>
                <a:gd name="T1" fmla="*/ 0 h 28"/>
                <a:gd name="T2" fmla="*/ 2147483647 w 58"/>
                <a:gd name="T3" fmla="*/ 2147483647 h 28"/>
                <a:gd name="T4" fmla="*/ 0 w 58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8"/>
                <a:gd name="T10" fmla="*/ 0 h 28"/>
                <a:gd name="T11" fmla="*/ 58 w 5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8">
                  <a:moveTo>
                    <a:pt x="3" y="0"/>
                  </a:moveTo>
                  <a:lnTo>
                    <a:pt x="58" y="19"/>
                  </a:lnTo>
                  <a:lnTo>
                    <a:pt x="0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Freeform 236">
              <a:extLst>
                <a:ext uri="{FF2B5EF4-FFF2-40B4-BE49-F238E27FC236}">
                  <a16:creationId xmlns:a16="http://schemas.microsoft.com/office/drawing/2014/main" id="{04254AED-3262-4DB7-828B-19BD06A0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1747838"/>
              <a:ext cx="1554162" cy="423862"/>
            </a:xfrm>
            <a:custGeom>
              <a:avLst/>
              <a:gdLst>
                <a:gd name="T0" fmla="*/ 0 w 819"/>
                <a:gd name="T1" fmla="*/ 2147483647 h 223"/>
                <a:gd name="T2" fmla="*/ 0 w 819"/>
                <a:gd name="T3" fmla="*/ 2147483647 h 223"/>
                <a:gd name="T4" fmla="*/ 2147483647 w 819"/>
                <a:gd name="T5" fmla="*/ 2147483647 h 223"/>
                <a:gd name="T6" fmla="*/ 2147483647 w 819"/>
                <a:gd name="T7" fmla="*/ 2147483647 h 223"/>
                <a:gd name="T8" fmla="*/ 2147483647 w 819"/>
                <a:gd name="T9" fmla="*/ 2147483647 h 223"/>
                <a:gd name="T10" fmla="*/ 2147483647 w 819"/>
                <a:gd name="T11" fmla="*/ 2147483647 h 223"/>
                <a:gd name="T12" fmla="*/ 2147483647 w 819"/>
                <a:gd name="T13" fmla="*/ 2147483647 h 223"/>
                <a:gd name="T14" fmla="*/ 2147483647 w 819"/>
                <a:gd name="T15" fmla="*/ 2147483647 h 223"/>
                <a:gd name="T16" fmla="*/ 2147483647 w 819"/>
                <a:gd name="T17" fmla="*/ 2147483647 h 223"/>
                <a:gd name="T18" fmla="*/ 2147483647 w 819"/>
                <a:gd name="T19" fmla="*/ 2147483647 h 223"/>
                <a:gd name="T20" fmla="*/ 2147483647 w 819"/>
                <a:gd name="T21" fmla="*/ 2147483647 h 223"/>
                <a:gd name="T22" fmla="*/ 2147483647 w 819"/>
                <a:gd name="T23" fmla="*/ 2147483647 h 223"/>
                <a:gd name="T24" fmla="*/ 2147483647 w 819"/>
                <a:gd name="T25" fmla="*/ 2147483647 h 223"/>
                <a:gd name="T26" fmla="*/ 2147483647 w 819"/>
                <a:gd name="T27" fmla="*/ 2147483647 h 223"/>
                <a:gd name="T28" fmla="*/ 2147483647 w 819"/>
                <a:gd name="T29" fmla="*/ 2147483647 h 223"/>
                <a:gd name="T30" fmla="*/ 2147483647 w 819"/>
                <a:gd name="T31" fmla="*/ 2147483647 h 223"/>
                <a:gd name="T32" fmla="*/ 2147483647 w 819"/>
                <a:gd name="T33" fmla="*/ 2147483647 h 223"/>
                <a:gd name="T34" fmla="*/ 2147483647 w 819"/>
                <a:gd name="T35" fmla="*/ 2147483647 h 223"/>
                <a:gd name="T36" fmla="*/ 2147483647 w 819"/>
                <a:gd name="T37" fmla="*/ 2147483647 h 223"/>
                <a:gd name="T38" fmla="*/ 2147483647 w 819"/>
                <a:gd name="T39" fmla="*/ 2147483647 h 223"/>
                <a:gd name="T40" fmla="*/ 2147483647 w 819"/>
                <a:gd name="T41" fmla="*/ 2147483647 h 223"/>
                <a:gd name="T42" fmla="*/ 2147483647 w 819"/>
                <a:gd name="T43" fmla="*/ 2147483647 h 223"/>
                <a:gd name="T44" fmla="*/ 2147483647 w 819"/>
                <a:gd name="T45" fmla="*/ 2147483647 h 223"/>
                <a:gd name="T46" fmla="*/ 2147483647 w 819"/>
                <a:gd name="T47" fmla="*/ 0 h 223"/>
                <a:gd name="T48" fmla="*/ 2147483647 w 819"/>
                <a:gd name="T49" fmla="*/ 0 h 223"/>
                <a:gd name="T50" fmla="*/ 2147483647 w 819"/>
                <a:gd name="T51" fmla="*/ 0 h 223"/>
                <a:gd name="T52" fmla="*/ 2147483647 w 819"/>
                <a:gd name="T53" fmla="*/ 0 h 223"/>
                <a:gd name="T54" fmla="*/ 2147483647 w 819"/>
                <a:gd name="T55" fmla="*/ 0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9"/>
                <a:gd name="T85" fmla="*/ 0 h 223"/>
                <a:gd name="T86" fmla="*/ 819 w 819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9" h="223">
                  <a:moveTo>
                    <a:pt x="0" y="223"/>
                  </a:moveTo>
                  <a:lnTo>
                    <a:pt x="0" y="223"/>
                  </a:lnTo>
                  <a:lnTo>
                    <a:pt x="1" y="223"/>
                  </a:lnTo>
                  <a:lnTo>
                    <a:pt x="3" y="221"/>
                  </a:lnTo>
                  <a:lnTo>
                    <a:pt x="10" y="219"/>
                  </a:lnTo>
                  <a:lnTo>
                    <a:pt x="21" y="214"/>
                  </a:lnTo>
                  <a:lnTo>
                    <a:pt x="38" y="209"/>
                  </a:lnTo>
                  <a:lnTo>
                    <a:pt x="61" y="200"/>
                  </a:lnTo>
                  <a:lnTo>
                    <a:pt x="91" y="188"/>
                  </a:lnTo>
                  <a:lnTo>
                    <a:pt x="129" y="174"/>
                  </a:lnTo>
                  <a:lnTo>
                    <a:pt x="173" y="158"/>
                  </a:lnTo>
                  <a:lnTo>
                    <a:pt x="224" y="138"/>
                  </a:lnTo>
                  <a:lnTo>
                    <a:pt x="278" y="119"/>
                  </a:lnTo>
                  <a:lnTo>
                    <a:pt x="334" y="100"/>
                  </a:lnTo>
                  <a:lnTo>
                    <a:pt x="392" y="81"/>
                  </a:lnTo>
                  <a:lnTo>
                    <a:pt x="448" y="63"/>
                  </a:lnTo>
                  <a:lnTo>
                    <a:pt x="501" y="47"/>
                  </a:lnTo>
                  <a:lnTo>
                    <a:pt x="565" y="32"/>
                  </a:lnTo>
                  <a:lnTo>
                    <a:pt x="621" y="19"/>
                  </a:lnTo>
                  <a:lnTo>
                    <a:pt x="672" y="12"/>
                  </a:lnTo>
                  <a:lnTo>
                    <a:pt x="713" y="7"/>
                  </a:lnTo>
                  <a:lnTo>
                    <a:pt x="748" y="4"/>
                  </a:lnTo>
                  <a:lnTo>
                    <a:pt x="774" y="2"/>
                  </a:lnTo>
                  <a:lnTo>
                    <a:pt x="797" y="0"/>
                  </a:lnTo>
                  <a:lnTo>
                    <a:pt x="811" y="0"/>
                  </a:lnTo>
                  <a:lnTo>
                    <a:pt x="816" y="0"/>
                  </a:lnTo>
                  <a:lnTo>
                    <a:pt x="81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Freeform 237">
              <a:extLst>
                <a:ext uri="{FF2B5EF4-FFF2-40B4-BE49-F238E27FC236}">
                  <a16:creationId xmlns:a16="http://schemas.microsoft.com/office/drawing/2014/main" id="{CCC84801-1EB1-48D8-A414-19A7B9EC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1728788"/>
              <a:ext cx="106362" cy="53975"/>
            </a:xfrm>
            <a:custGeom>
              <a:avLst/>
              <a:gdLst>
                <a:gd name="T0" fmla="*/ 0 w 56"/>
                <a:gd name="T1" fmla="*/ 0 h 28"/>
                <a:gd name="T2" fmla="*/ 2147483647 w 56"/>
                <a:gd name="T3" fmla="*/ 2147483647 h 28"/>
                <a:gd name="T4" fmla="*/ 2147483647 w 56"/>
                <a:gd name="T5" fmla="*/ 2147483647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10"/>
                  </a:lnTo>
                  <a:lnTo>
                    <a:pt x="2" y="2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Freeform 238">
              <a:extLst>
                <a:ext uri="{FF2B5EF4-FFF2-40B4-BE49-F238E27FC236}">
                  <a16:creationId xmlns:a16="http://schemas.microsoft.com/office/drawing/2014/main" id="{8198F5C7-2C28-4E2C-8BC2-7E33EBBB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850" y="1757363"/>
              <a:ext cx="1716088" cy="384175"/>
            </a:xfrm>
            <a:custGeom>
              <a:avLst/>
              <a:gdLst>
                <a:gd name="T0" fmla="*/ 0 w 904"/>
                <a:gd name="T1" fmla="*/ 0 h 202"/>
                <a:gd name="T2" fmla="*/ 0 w 904"/>
                <a:gd name="T3" fmla="*/ 0 h 202"/>
                <a:gd name="T4" fmla="*/ 2147483647 w 904"/>
                <a:gd name="T5" fmla="*/ 0 h 202"/>
                <a:gd name="T6" fmla="*/ 2147483647 w 904"/>
                <a:gd name="T7" fmla="*/ 0 h 202"/>
                <a:gd name="T8" fmla="*/ 2147483647 w 904"/>
                <a:gd name="T9" fmla="*/ 2147483647 h 202"/>
                <a:gd name="T10" fmla="*/ 2147483647 w 904"/>
                <a:gd name="T11" fmla="*/ 2147483647 h 202"/>
                <a:gd name="T12" fmla="*/ 2147483647 w 904"/>
                <a:gd name="T13" fmla="*/ 2147483647 h 202"/>
                <a:gd name="T14" fmla="*/ 2147483647 w 904"/>
                <a:gd name="T15" fmla="*/ 2147483647 h 202"/>
                <a:gd name="T16" fmla="*/ 2147483647 w 904"/>
                <a:gd name="T17" fmla="*/ 2147483647 h 202"/>
                <a:gd name="T18" fmla="*/ 2147483647 w 904"/>
                <a:gd name="T19" fmla="*/ 2147483647 h 202"/>
                <a:gd name="T20" fmla="*/ 2147483647 w 904"/>
                <a:gd name="T21" fmla="*/ 2147483647 h 202"/>
                <a:gd name="T22" fmla="*/ 2147483647 w 904"/>
                <a:gd name="T23" fmla="*/ 2147483647 h 202"/>
                <a:gd name="T24" fmla="*/ 2147483647 w 904"/>
                <a:gd name="T25" fmla="*/ 2147483647 h 202"/>
                <a:gd name="T26" fmla="*/ 2147483647 w 904"/>
                <a:gd name="T27" fmla="*/ 2147483647 h 202"/>
                <a:gd name="T28" fmla="*/ 2147483647 w 904"/>
                <a:gd name="T29" fmla="*/ 2147483647 h 202"/>
                <a:gd name="T30" fmla="*/ 2147483647 w 904"/>
                <a:gd name="T31" fmla="*/ 2147483647 h 202"/>
                <a:gd name="T32" fmla="*/ 2147483647 w 904"/>
                <a:gd name="T33" fmla="*/ 2147483647 h 202"/>
                <a:gd name="T34" fmla="*/ 2147483647 w 904"/>
                <a:gd name="T35" fmla="*/ 2147483647 h 202"/>
                <a:gd name="T36" fmla="*/ 2147483647 w 904"/>
                <a:gd name="T37" fmla="*/ 2147483647 h 202"/>
                <a:gd name="T38" fmla="*/ 2147483647 w 904"/>
                <a:gd name="T39" fmla="*/ 2147483647 h 202"/>
                <a:gd name="T40" fmla="*/ 2147483647 w 904"/>
                <a:gd name="T41" fmla="*/ 2147483647 h 202"/>
                <a:gd name="T42" fmla="*/ 2147483647 w 904"/>
                <a:gd name="T43" fmla="*/ 2147483647 h 202"/>
                <a:gd name="T44" fmla="*/ 2147483647 w 904"/>
                <a:gd name="T45" fmla="*/ 2147483647 h 202"/>
                <a:gd name="T46" fmla="*/ 2147483647 w 904"/>
                <a:gd name="T47" fmla="*/ 2147483647 h 202"/>
                <a:gd name="T48" fmla="*/ 2147483647 w 904"/>
                <a:gd name="T49" fmla="*/ 2147483647 h 202"/>
                <a:gd name="T50" fmla="*/ 2147483647 w 904"/>
                <a:gd name="T51" fmla="*/ 2147483647 h 202"/>
                <a:gd name="T52" fmla="*/ 2147483647 w 904"/>
                <a:gd name="T53" fmla="*/ 2147483647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04"/>
                <a:gd name="T82" fmla="*/ 0 h 202"/>
                <a:gd name="T83" fmla="*/ 904 w 904"/>
                <a:gd name="T84" fmla="*/ 202 h 2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04" h="20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8" y="2"/>
                  </a:lnTo>
                  <a:lnTo>
                    <a:pt x="36" y="4"/>
                  </a:lnTo>
                  <a:lnTo>
                    <a:pt x="60" y="6"/>
                  </a:lnTo>
                  <a:lnTo>
                    <a:pt x="97" y="9"/>
                  </a:lnTo>
                  <a:lnTo>
                    <a:pt x="144" y="13"/>
                  </a:lnTo>
                  <a:lnTo>
                    <a:pt x="200" y="18"/>
                  </a:lnTo>
                  <a:lnTo>
                    <a:pt x="263" y="25"/>
                  </a:lnTo>
                  <a:lnTo>
                    <a:pt x="332" y="32"/>
                  </a:lnTo>
                  <a:lnTo>
                    <a:pt x="402" y="42"/>
                  </a:lnTo>
                  <a:lnTo>
                    <a:pt x="470" y="53"/>
                  </a:lnTo>
                  <a:lnTo>
                    <a:pt x="538" y="67"/>
                  </a:lnTo>
                  <a:lnTo>
                    <a:pt x="608" y="84"/>
                  </a:lnTo>
                  <a:lnTo>
                    <a:pt x="673" y="104"/>
                  </a:lnTo>
                  <a:lnTo>
                    <a:pt x="729" y="125"/>
                  </a:lnTo>
                  <a:lnTo>
                    <a:pt x="778" y="144"/>
                  </a:lnTo>
                  <a:lnTo>
                    <a:pt x="818" y="161"/>
                  </a:lnTo>
                  <a:lnTo>
                    <a:pt x="850" y="176"/>
                  </a:lnTo>
                  <a:lnTo>
                    <a:pt x="873" y="186"/>
                  </a:lnTo>
                  <a:lnTo>
                    <a:pt x="888" y="193"/>
                  </a:lnTo>
                  <a:lnTo>
                    <a:pt x="897" y="198"/>
                  </a:lnTo>
                  <a:lnTo>
                    <a:pt x="902" y="200"/>
                  </a:lnTo>
                  <a:lnTo>
                    <a:pt x="904" y="200"/>
                  </a:lnTo>
                  <a:lnTo>
                    <a:pt x="904" y="20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Freeform 239">
              <a:extLst>
                <a:ext uri="{FF2B5EF4-FFF2-40B4-BE49-F238E27FC236}">
                  <a16:creationId xmlns:a16="http://schemas.microsoft.com/office/drawing/2014/main" id="{52E5698D-DBD7-424A-BA9A-ADC2A72A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2071688"/>
              <a:ext cx="106363" cy="69850"/>
            </a:xfrm>
            <a:custGeom>
              <a:avLst/>
              <a:gdLst>
                <a:gd name="T0" fmla="*/ 2147483647 w 56"/>
                <a:gd name="T1" fmla="*/ 0 h 37"/>
                <a:gd name="T2" fmla="*/ 2147483647 w 56"/>
                <a:gd name="T3" fmla="*/ 2147483647 h 37"/>
                <a:gd name="T4" fmla="*/ 0 w 56"/>
                <a:gd name="T5" fmla="*/ 2147483647 h 37"/>
                <a:gd name="T6" fmla="*/ 0 60000 65536"/>
                <a:gd name="T7" fmla="*/ 0 60000 65536"/>
                <a:gd name="T8" fmla="*/ 0 60000 65536"/>
                <a:gd name="T9" fmla="*/ 0 w 56"/>
                <a:gd name="T10" fmla="*/ 0 h 37"/>
                <a:gd name="T11" fmla="*/ 56 w 56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7">
                  <a:moveTo>
                    <a:pt x="11" y="0"/>
                  </a:moveTo>
                  <a:lnTo>
                    <a:pt x="56" y="37"/>
                  </a:lnTo>
                  <a:lnTo>
                    <a:pt x="0" y="2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Freeform 240">
              <a:extLst>
                <a:ext uri="{FF2B5EF4-FFF2-40B4-BE49-F238E27FC236}">
                  <a16:creationId xmlns:a16="http://schemas.microsoft.com/office/drawing/2014/main" id="{2FB796B2-3F7C-472A-93B8-A31CCB56D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425" y="2384425"/>
              <a:ext cx="982663" cy="2987675"/>
            </a:xfrm>
            <a:custGeom>
              <a:avLst/>
              <a:gdLst>
                <a:gd name="T0" fmla="*/ 0 w 518"/>
                <a:gd name="T1" fmla="*/ 0 h 1574"/>
                <a:gd name="T2" fmla="*/ 0 w 518"/>
                <a:gd name="T3" fmla="*/ 0 h 1574"/>
                <a:gd name="T4" fmla="*/ 0 w 518"/>
                <a:gd name="T5" fmla="*/ 2147483647 h 1574"/>
                <a:gd name="T6" fmla="*/ 0 w 518"/>
                <a:gd name="T7" fmla="*/ 2147483647 h 1574"/>
                <a:gd name="T8" fmla="*/ 2147483647 w 518"/>
                <a:gd name="T9" fmla="*/ 2147483647 h 1574"/>
                <a:gd name="T10" fmla="*/ 2147483647 w 518"/>
                <a:gd name="T11" fmla="*/ 2147483647 h 1574"/>
                <a:gd name="T12" fmla="*/ 2147483647 w 518"/>
                <a:gd name="T13" fmla="*/ 2147483647 h 1574"/>
                <a:gd name="T14" fmla="*/ 2147483647 w 518"/>
                <a:gd name="T15" fmla="*/ 2147483647 h 1574"/>
                <a:gd name="T16" fmla="*/ 2147483647 w 518"/>
                <a:gd name="T17" fmla="*/ 2147483647 h 1574"/>
                <a:gd name="T18" fmla="*/ 2147483647 w 518"/>
                <a:gd name="T19" fmla="*/ 2147483647 h 1574"/>
                <a:gd name="T20" fmla="*/ 2147483647 w 518"/>
                <a:gd name="T21" fmla="*/ 2147483647 h 1574"/>
                <a:gd name="T22" fmla="*/ 2147483647 w 518"/>
                <a:gd name="T23" fmla="*/ 2147483647 h 1574"/>
                <a:gd name="T24" fmla="*/ 2147483647 w 518"/>
                <a:gd name="T25" fmla="*/ 2147483647 h 1574"/>
                <a:gd name="T26" fmla="*/ 2147483647 w 518"/>
                <a:gd name="T27" fmla="*/ 2147483647 h 1574"/>
                <a:gd name="T28" fmla="*/ 2147483647 w 518"/>
                <a:gd name="T29" fmla="*/ 2147483647 h 1574"/>
                <a:gd name="T30" fmla="*/ 2147483647 w 518"/>
                <a:gd name="T31" fmla="*/ 2147483647 h 1574"/>
                <a:gd name="T32" fmla="*/ 2147483647 w 518"/>
                <a:gd name="T33" fmla="*/ 2147483647 h 1574"/>
                <a:gd name="T34" fmla="*/ 2147483647 w 518"/>
                <a:gd name="T35" fmla="*/ 2147483647 h 1574"/>
                <a:gd name="T36" fmla="*/ 2147483647 w 518"/>
                <a:gd name="T37" fmla="*/ 2147483647 h 1574"/>
                <a:gd name="T38" fmla="*/ 2147483647 w 518"/>
                <a:gd name="T39" fmla="*/ 2147483647 h 1574"/>
                <a:gd name="T40" fmla="*/ 2147483647 w 518"/>
                <a:gd name="T41" fmla="*/ 2147483647 h 1574"/>
                <a:gd name="T42" fmla="*/ 2147483647 w 518"/>
                <a:gd name="T43" fmla="*/ 2147483647 h 1574"/>
                <a:gd name="T44" fmla="*/ 2147483647 w 518"/>
                <a:gd name="T45" fmla="*/ 2147483647 h 1574"/>
                <a:gd name="T46" fmla="*/ 2147483647 w 518"/>
                <a:gd name="T47" fmla="*/ 2147483647 h 1574"/>
                <a:gd name="T48" fmla="*/ 2147483647 w 518"/>
                <a:gd name="T49" fmla="*/ 2147483647 h 1574"/>
                <a:gd name="T50" fmla="*/ 2147483647 w 518"/>
                <a:gd name="T51" fmla="*/ 2147483647 h 1574"/>
                <a:gd name="T52" fmla="*/ 2147483647 w 518"/>
                <a:gd name="T53" fmla="*/ 2147483647 h 1574"/>
                <a:gd name="T54" fmla="*/ 2147483647 w 518"/>
                <a:gd name="T55" fmla="*/ 2147483647 h 1574"/>
                <a:gd name="T56" fmla="*/ 2147483647 w 518"/>
                <a:gd name="T57" fmla="*/ 2147483647 h 1574"/>
                <a:gd name="T58" fmla="*/ 2147483647 w 518"/>
                <a:gd name="T59" fmla="*/ 2147483647 h 1574"/>
                <a:gd name="T60" fmla="*/ 2147483647 w 518"/>
                <a:gd name="T61" fmla="*/ 2147483647 h 1574"/>
                <a:gd name="T62" fmla="*/ 2147483647 w 518"/>
                <a:gd name="T63" fmla="*/ 2147483647 h 1574"/>
                <a:gd name="T64" fmla="*/ 2147483647 w 518"/>
                <a:gd name="T65" fmla="*/ 2147483647 h 1574"/>
                <a:gd name="T66" fmla="*/ 2147483647 w 518"/>
                <a:gd name="T67" fmla="*/ 2147483647 h 1574"/>
                <a:gd name="T68" fmla="*/ 2147483647 w 518"/>
                <a:gd name="T69" fmla="*/ 2147483647 h 1574"/>
                <a:gd name="T70" fmla="*/ 2147483647 w 518"/>
                <a:gd name="T71" fmla="*/ 2147483647 h 1574"/>
                <a:gd name="T72" fmla="*/ 2147483647 w 518"/>
                <a:gd name="T73" fmla="*/ 2147483647 h 1574"/>
                <a:gd name="T74" fmla="*/ 2147483647 w 518"/>
                <a:gd name="T75" fmla="*/ 2147483647 h 15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8"/>
                <a:gd name="T115" fmla="*/ 0 h 1574"/>
                <a:gd name="T116" fmla="*/ 518 w 518"/>
                <a:gd name="T117" fmla="*/ 1574 h 15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8" h="157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" y="15"/>
                  </a:lnTo>
                  <a:lnTo>
                    <a:pt x="2" y="29"/>
                  </a:lnTo>
                  <a:lnTo>
                    <a:pt x="3" y="52"/>
                  </a:lnTo>
                  <a:lnTo>
                    <a:pt x="7" y="84"/>
                  </a:lnTo>
                  <a:lnTo>
                    <a:pt x="10" y="126"/>
                  </a:lnTo>
                  <a:lnTo>
                    <a:pt x="14" y="177"/>
                  </a:lnTo>
                  <a:lnTo>
                    <a:pt x="19" y="236"/>
                  </a:lnTo>
                  <a:lnTo>
                    <a:pt x="24" y="304"/>
                  </a:lnTo>
                  <a:lnTo>
                    <a:pt x="31" y="380"/>
                  </a:lnTo>
                  <a:lnTo>
                    <a:pt x="38" y="462"/>
                  </a:lnTo>
                  <a:lnTo>
                    <a:pt x="47" y="551"/>
                  </a:lnTo>
                  <a:lnTo>
                    <a:pt x="56" y="632"/>
                  </a:lnTo>
                  <a:lnTo>
                    <a:pt x="66" y="718"/>
                  </a:lnTo>
                  <a:lnTo>
                    <a:pt x="77" y="802"/>
                  </a:lnTo>
                  <a:lnTo>
                    <a:pt x="91" y="888"/>
                  </a:lnTo>
                  <a:lnTo>
                    <a:pt x="107" y="972"/>
                  </a:lnTo>
                  <a:lnTo>
                    <a:pt x="128" y="1052"/>
                  </a:lnTo>
                  <a:lnTo>
                    <a:pt x="151" y="1127"/>
                  </a:lnTo>
                  <a:lnTo>
                    <a:pt x="179" y="1198"/>
                  </a:lnTo>
                  <a:lnTo>
                    <a:pt x="210" y="1261"/>
                  </a:lnTo>
                  <a:lnTo>
                    <a:pt x="247" y="1317"/>
                  </a:lnTo>
                  <a:lnTo>
                    <a:pt x="284" y="1366"/>
                  </a:lnTo>
                  <a:lnTo>
                    <a:pt x="322" y="1409"/>
                  </a:lnTo>
                  <a:lnTo>
                    <a:pt x="359" y="1446"/>
                  </a:lnTo>
                  <a:lnTo>
                    <a:pt x="394" y="1478"/>
                  </a:lnTo>
                  <a:lnTo>
                    <a:pt x="427" y="1502"/>
                  </a:lnTo>
                  <a:lnTo>
                    <a:pt x="454" y="1523"/>
                  </a:lnTo>
                  <a:lnTo>
                    <a:pt x="478" y="1543"/>
                  </a:lnTo>
                  <a:lnTo>
                    <a:pt x="496" y="1555"/>
                  </a:lnTo>
                  <a:lnTo>
                    <a:pt x="506" y="1564"/>
                  </a:lnTo>
                  <a:lnTo>
                    <a:pt x="513" y="1569"/>
                  </a:lnTo>
                  <a:lnTo>
                    <a:pt x="518" y="1572"/>
                  </a:lnTo>
                  <a:lnTo>
                    <a:pt x="518" y="157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Freeform 241">
              <a:extLst>
                <a:ext uri="{FF2B5EF4-FFF2-40B4-BE49-F238E27FC236}">
                  <a16:creationId xmlns:a16="http://schemas.microsoft.com/office/drawing/2014/main" id="{35E46B6D-D7CA-4B61-A876-58A70060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663" y="5287963"/>
              <a:ext cx="98425" cy="84137"/>
            </a:xfrm>
            <a:custGeom>
              <a:avLst/>
              <a:gdLst>
                <a:gd name="T0" fmla="*/ 2147483647 w 52"/>
                <a:gd name="T1" fmla="*/ 0 h 45"/>
                <a:gd name="T2" fmla="*/ 2147483647 w 52"/>
                <a:gd name="T3" fmla="*/ 2147483647 h 45"/>
                <a:gd name="T4" fmla="*/ 0 w 52"/>
                <a:gd name="T5" fmla="*/ 2147483647 h 45"/>
                <a:gd name="T6" fmla="*/ 0 60000 65536"/>
                <a:gd name="T7" fmla="*/ 0 60000 65536"/>
                <a:gd name="T8" fmla="*/ 0 60000 65536"/>
                <a:gd name="T9" fmla="*/ 0 w 52"/>
                <a:gd name="T10" fmla="*/ 0 h 45"/>
                <a:gd name="T11" fmla="*/ 52 w 52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5">
                  <a:moveTo>
                    <a:pt x="17" y="0"/>
                  </a:moveTo>
                  <a:lnTo>
                    <a:pt x="52" y="45"/>
                  </a:lnTo>
                  <a:lnTo>
                    <a:pt x="0" y="2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Freeform 242">
              <a:extLst>
                <a:ext uri="{FF2B5EF4-FFF2-40B4-BE49-F238E27FC236}">
                  <a16:creationId xmlns:a16="http://schemas.microsoft.com/office/drawing/2014/main" id="{09647279-9EAB-4F16-AD84-FFBC2E9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25" y="2476500"/>
              <a:ext cx="112713" cy="114300"/>
            </a:xfrm>
            <a:custGeom>
              <a:avLst/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0 w 59"/>
                <a:gd name="T5" fmla="*/ 2147483647 h 60"/>
                <a:gd name="T6" fmla="*/ 0 w 59"/>
                <a:gd name="T7" fmla="*/ 2147483647 h 60"/>
                <a:gd name="T8" fmla="*/ 2147483647 w 59"/>
                <a:gd name="T9" fmla="*/ 2147483647 h 60"/>
                <a:gd name="T10" fmla="*/ 2147483647 w 59"/>
                <a:gd name="T11" fmla="*/ 0 h 60"/>
                <a:gd name="T12" fmla="*/ 2147483647 w 59"/>
                <a:gd name="T13" fmla="*/ 0 h 60"/>
                <a:gd name="T14" fmla="*/ 2147483647 w 59"/>
                <a:gd name="T15" fmla="*/ 2147483647 h 60"/>
                <a:gd name="T16" fmla="*/ 2147483647 w 59"/>
                <a:gd name="T17" fmla="*/ 2147483647 h 60"/>
                <a:gd name="T18" fmla="*/ 2147483647 w 59"/>
                <a:gd name="T19" fmla="*/ 2147483647 h 60"/>
                <a:gd name="T20" fmla="*/ 2147483647 w 59"/>
                <a:gd name="T21" fmla="*/ 2147483647 h 60"/>
                <a:gd name="T22" fmla="*/ 2147483647 w 59"/>
                <a:gd name="T23" fmla="*/ 2147483647 h 60"/>
                <a:gd name="T24" fmla="*/ 2147483647 w 59"/>
                <a:gd name="T25" fmla="*/ 214748364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0"/>
                <a:gd name="T41" fmla="*/ 59 w 59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0">
                  <a:moveTo>
                    <a:pt x="23" y="60"/>
                  </a:moveTo>
                  <a:lnTo>
                    <a:pt x="23" y="37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37" y="21"/>
                  </a:lnTo>
                  <a:lnTo>
                    <a:pt x="59" y="21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Freeform 243">
              <a:extLst>
                <a:ext uri="{FF2B5EF4-FFF2-40B4-BE49-F238E27FC236}">
                  <a16:creationId xmlns:a16="http://schemas.microsoft.com/office/drawing/2014/main" id="{F8CFDFFE-97AD-4139-A1E7-666DD94DA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800" y="2446338"/>
              <a:ext cx="131763" cy="171450"/>
            </a:xfrm>
            <a:custGeom>
              <a:avLst/>
              <a:gdLst>
                <a:gd name="T0" fmla="*/ 2147483647 w 70"/>
                <a:gd name="T1" fmla="*/ 2147483647 h 90"/>
                <a:gd name="T2" fmla="*/ 2147483647 w 70"/>
                <a:gd name="T3" fmla="*/ 2147483647 h 90"/>
                <a:gd name="T4" fmla="*/ 2147483647 w 70"/>
                <a:gd name="T5" fmla="*/ 2147483647 h 90"/>
                <a:gd name="T6" fmla="*/ 2147483647 w 70"/>
                <a:gd name="T7" fmla="*/ 2147483647 h 90"/>
                <a:gd name="T8" fmla="*/ 2147483647 w 70"/>
                <a:gd name="T9" fmla="*/ 2147483647 h 90"/>
                <a:gd name="T10" fmla="*/ 2147483647 w 70"/>
                <a:gd name="T11" fmla="*/ 2147483647 h 90"/>
                <a:gd name="T12" fmla="*/ 2147483647 w 70"/>
                <a:gd name="T13" fmla="*/ 2147483647 h 90"/>
                <a:gd name="T14" fmla="*/ 2147483647 w 70"/>
                <a:gd name="T15" fmla="*/ 2147483647 h 90"/>
                <a:gd name="T16" fmla="*/ 2147483647 w 70"/>
                <a:gd name="T17" fmla="*/ 2147483647 h 90"/>
                <a:gd name="T18" fmla="*/ 2147483647 w 70"/>
                <a:gd name="T19" fmla="*/ 2147483647 h 90"/>
                <a:gd name="T20" fmla="*/ 2147483647 w 70"/>
                <a:gd name="T21" fmla="*/ 2147483647 h 90"/>
                <a:gd name="T22" fmla="*/ 2147483647 w 70"/>
                <a:gd name="T23" fmla="*/ 2147483647 h 90"/>
                <a:gd name="T24" fmla="*/ 2147483647 w 70"/>
                <a:gd name="T25" fmla="*/ 2147483647 h 90"/>
                <a:gd name="T26" fmla="*/ 2147483647 w 70"/>
                <a:gd name="T27" fmla="*/ 2147483647 h 90"/>
                <a:gd name="T28" fmla="*/ 2147483647 w 70"/>
                <a:gd name="T29" fmla="*/ 2147483647 h 90"/>
                <a:gd name="T30" fmla="*/ 2147483647 w 70"/>
                <a:gd name="T31" fmla="*/ 0 h 90"/>
                <a:gd name="T32" fmla="*/ 2147483647 w 70"/>
                <a:gd name="T33" fmla="*/ 2147483647 h 90"/>
                <a:gd name="T34" fmla="*/ 2147483647 w 70"/>
                <a:gd name="T35" fmla="*/ 2147483647 h 90"/>
                <a:gd name="T36" fmla="*/ 2147483647 w 70"/>
                <a:gd name="T37" fmla="*/ 2147483647 h 90"/>
                <a:gd name="T38" fmla="*/ 2147483647 w 70"/>
                <a:gd name="T39" fmla="*/ 2147483647 h 90"/>
                <a:gd name="T40" fmla="*/ 2147483647 w 70"/>
                <a:gd name="T41" fmla="*/ 2147483647 h 90"/>
                <a:gd name="T42" fmla="*/ 2147483647 w 70"/>
                <a:gd name="T43" fmla="*/ 2147483647 h 90"/>
                <a:gd name="T44" fmla="*/ 2147483647 w 70"/>
                <a:gd name="T45" fmla="*/ 2147483647 h 90"/>
                <a:gd name="T46" fmla="*/ 2147483647 w 70"/>
                <a:gd name="T47" fmla="*/ 2147483647 h 90"/>
                <a:gd name="T48" fmla="*/ 2147483647 w 70"/>
                <a:gd name="T49" fmla="*/ 2147483647 h 90"/>
                <a:gd name="T50" fmla="*/ 2147483647 w 70"/>
                <a:gd name="T51" fmla="*/ 2147483647 h 90"/>
                <a:gd name="T52" fmla="*/ 2147483647 w 70"/>
                <a:gd name="T53" fmla="*/ 2147483647 h 90"/>
                <a:gd name="T54" fmla="*/ 2147483647 w 70"/>
                <a:gd name="T55" fmla="*/ 2147483647 h 90"/>
                <a:gd name="T56" fmla="*/ 2147483647 w 70"/>
                <a:gd name="T57" fmla="*/ 2147483647 h 90"/>
                <a:gd name="T58" fmla="*/ 2147483647 w 70"/>
                <a:gd name="T59" fmla="*/ 2147483647 h 90"/>
                <a:gd name="T60" fmla="*/ 2147483647 w 70"/>
                <a:gd name="T61" fmla="*/ 2147483647 h 90"/>
                <a:gd name="T62" fmla="*/ 2147483647 w 70"/>
                <a:gd name="T63" fmla="*/ 2147483647 h 90"/>
                <a:gd name="T64" fmla="*/ 2147483647 w 70"/>
                <a:gd name="T65" fmla="*/ 2147483647 h 90"/>
                <a:gd name="T66" fmla="*/ 2147483647 w 70"/>
                <a:gd name="T67" fmla="*/ 2147483647 h 90"/>
                <a:gd name="T68" fmla="*/ 0 w 70"/>
                <a:gd name="T69" fmla="*/ 2147483647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90"/>
                <a:gd name="T107" fmla="*/ 70 w 70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90">
                  <a:moveTo>
                    <a:pt x="0" y="58"/>
                  </a:moveTo>
                  <a:lnTo>
                    <a:pt x="16" y="58"/>
                  </a:lnTo>
                  <a:lnTo>
                    <a:pt x="18" y="64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6" y="72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40" y="74"/>
                  </a:lnTo>
                  <a:lnTo>
                    <a:pt x="46" y="72"/>
                  </a:lnTo>
                  <a:lnTo>
                    <a:pt x="49" y="71"/>
                  </a:lnTo>
                  <a:lnTo>
                    <a:pt x="53" y="67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51"/>
                  </a:lnTo>
                  <a:lnTo>
                    <a:pt x="32" y="50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12" y="42"/>
                  </a:lnTo>
                  <a:lnTo>
                    <a:pt x="7" y="37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5" y="1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8" y="4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8" y="7"/>
                  </a:lnTo>
                  <a:lnTo>
                    <a:pt x="61" y="13"/>
                  </a:lnTo>
                  <a:lnTo>
                    <a:pt x="65" y="20"/>
                  </a:lnTo>
                  <a:lnTo>
                    <a:pt x="67" y="27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6" y="18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2" y="32"/>
                  </a:lnTo>
                  <a:lnTo>
                    <a:pt x="39" y="35"/>
                  </a:lnTo>
                  <a:lnTo>
                    <a:pt x="49" y="37"/>
                  </a:lnTo>
                  <a:lnTo>
                    <a:pt x="56" y="41"/>
                  </a:lnTo>
                  <a:lnTo>
                    <a:pt x="61" y="44"/>
                  </a:lnTo>
                  <a:lnTo>
                    <a:pt x="67" y="50"/>
                  </a:lnTo>
                  <a:lnTo>
                    <a:pt x="68" y="55"/>
                  </a:lnTo>
                  <a:lnTo>
                    <a:pt x="70" y="64"/>
                  </a:lnTo>
                  <a:lnTo>
                    <a:pt x="68" y="71"/>
                  </a:lnTo>
                  <a:lnTo>
                    <a:pt x="65" y="76"/>
                  </a:lnTo>
                  <a:lnTo>
                    <a:pt x="61" y="83"/>
                  </a:lnTo>
                  <a:lnTo>
                    <a:pt x="54" y="86"/>
                  </a:lnTo>
                  <a:lnTo>
                    <a:pt x="46" y="88"/>
                  </a:lnTo>
                  <a:lnTo>
                    <a:pt x="35" y="90"/>
                  </a:lnTo>
                  <a:lnTo>
                    <a:pt x="25" y="88"/>
                  </a:lnTo>
                  <a:lnTo>
                    <a:pt x="18" y="86"/>
                  </a:lnTo>
                  <a:lnTo>
                    <a:pt x="11" y="81"/>
                  </a:lnTo>
                  <a:lnTo>
                    <a:pt x="5" y="76"/>
                  </a:lnTo>
                  <a:lnTo>
                    <a:pt x="2" y="6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Freeform 244">
              <a:extLst>
                <a:ext uri="{FF2B5EF4-FFF2-40B4-BE49-F238E27FC236}">
                  <a16:creationId xmlns:a16="http://schemas.microsoft.com/office/drawing/2014/main" id="{37D122BC-4219-4818-84FF-82542EE43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2446338"/>
              <a:ext cx="152400" cy="171450"/>
            </a:xfrm>
            <a:custGeom>
              <a:avLst/>
              <a:gdLst>
                <a:gd name="T0" fmla="*/ 2147483647 w 80"/>
                <a:gd name="T1" fmla="*/ 2147483647 h 90"/>
                <a:gd name="T2" fmla="*/ 2147483647 w 80"/>
                <a:gd name="T3" fmla="*/ 2147483647 h 90"/>
                <a:gd name="T4" fmla="*/ 2147483647 w 80"/>
                <a:gd name="T5" fmla="*/ 2147483647 h 90"/>
                <a:gd name="T6" fmla="*/ 2147483647 w 80"/>
                <a:gd name="T7" fmla="*/ 2147483647 h 90"/>
                <a:gd name="T8" fmla="*/ 2147483647 w 80"/>
                <a:gd name="T9" fmla="*/ 2147483647 h 90"/>
                <a:gd name="T10" fmla="*/ 2147483647 w 80"/>
                <a:gd name="T11" fmla="*/ 2147483647 h 90"/>
                <a:gd name="T12" fmla="*/ 2147483647 w 80"/>
                <a:gd name="T13" fmla="*/ 2147483647 h 90"/>
                <a:gd name="T14" fmla="*/ 2147483647 w 80"/>
                <a:gd name="T15" fmla="*/ 2147483647 h 90"/>
                <a:gd name="T16" fmla="*/ 2147483647 w 80"/>
                <a:gd name="T17" fmla="*/ 2147483647 h 90"/>
                <a:gd name="T18" fmla="*/ 2147483647 w 80"/>
                <a:gd name="T19" fmla="*/ 2147483647 h 90"/>
                <a:gd name="T20" fmla="*/ 2147483647 w 80"/>
                <a:gd name="T21" fmla="*/ 2147483647 h 90"/>
                <a:gd name="T22" fmla="*/ 2147483647 w 80"/>
                <a:gd name="T23" fmla="*/ 2147483647 h 90"/>
                <a:gd name="T24" fmla="*/ 2147483647 w 80"/>
                <a:gd name="T25" fmla="*/ 2147483647 h 90"/>
                <a:gd name="T26" fmla="*/ 2147483647 w 80"/>
                <a:gd name="T27" fmla="*/ 2147483647 h 90"/>
                <a:gd name="T28" fmla="*/ 2147483647 w 80"/>
                <a:gd name="T29" fmla="*/ 2147483647 h 90"/>
                <a:gd name="T30" fmla="*/ 0 w 80"/>
                <a:gd name="T31" fmla="*/ 2147483647 h 90"/>
                <a:gd name="T32" fmla="*/ 0 w 80"/>
                <a:gd name="T33" fmla="*/ 2147483647 h 90"/>
                <a:gd name="T34" fmla="*/ 2147483647 w 80"/>
                <a:gd name="T35" fmla="*/ 2147483647 h 90"/>
                <a:gd name="T36" fmla="*/ 2147483647 w 80"/>
                <a:gd name="T37" fmla="*/ 2147483647 h 90"/>
                <a:gd name="T38" fmla="*/ 2147483647 w 80"/>
                <a:gd name="T39" fmla="*/ 2147483647 h 90"/>
                <a:gd name="T40" fmla="*/ 2147483647 w 80"/>
                <a:gd name="T41" fmla="*/ 2147483647 h 90"/>
                <a:gd name="T42" fmla="*/ 2147483647 w 80"/>
                <a:gd name="T43" fmla="*/ 2147483647 h 90"/>
                <a:gd name="T44" fmla="*/ 2147483647 w 80"/>
                <a:gd name="T45" fmla="*/ 2147483647 h 90"/>
                <a:gd name="T46" fmla="*/ 2147483647 w 80"/>
                <a:gd name="T47" fmla="*/ 0 h 90"/>
                <a:gd name="T48" fmla="*/ 2147483647 w 80"/>
                <a:gd name="T49" fmla="*/ 0 h 90"/>
                <a:gd name="T50" fmla="*/ 2147483647 w 80"/>
                <a:gd name="T51" fmla="*/ 0 h 90"/>
                <a:gd name="T52" fmla="*/ 2147483647 w 80"/>
                <a:gd name="T53" fmla="*/ 2147483647 h 90"/>
                <a:gd name="T54" fmla="*/ 2147483647 w 80"/>
                <a:gd name="T55" fmla="*/ 2147483647 h 90"/>
                <a:gd name="T56" fmla="*/ 2147483647 w 80"/>
                <a:gd name="T57" fmla="*/ 2147483647 h 90"/>
                <a:gd name="T58" fmla="*/ 2147483647 w 80"/>
                <a:gd name="T59" fmla="*/ 2147483647 h 90"/>
                <a:gd name="T60" fmla="*/ 2147483647 w 80"/>
                <a:gd name="T61" fmla="*/ 2147483647 h 90"/>
                <a:gd name="T62" fmla="*/ 2147483647 w 80"/>
                <a:gd name="T63" fmla="*/ 2147483647 h 90"/>
                <a:gd name="T64" fmla="*/ 2147483647 w 80"/>
                <a:gd name="T65" fmla="*/ 2147483647 h 90"/>
                <a:gd name="T66" fmla="*/ 2147483647 w 80"/>
                <a:gd name="T67" fmla="*/ 2147483647 h 90"/>
                <a:gd name="T68" fmla="*/ 2147483647 w 80"/>
                <a:gd name="T69" fmla="*/ 2147483647 h 90"/>
                <a:gd name="T70" fmla="*/ 2147483647 w 80"/>
                <a:gd name="T71" fmla="*/ 2147483647 h 90"/>
                <a:gd name="T72" fmla="*/ 2147483647 w 80"/>
                <a:gd name="T73" fmla="*/ 2147483647 h 90"/>
                <a:gd name="T74" fmla="*/ 2147483647 w 80"/>
                <a:gd name="T75" fmla="*/ 2147483647 h 90"/>
                <a:gd name="T76" fmla="*/ 2147483647 w 80"/>
                <a:gd name="T77" fmla="*/ 2147483647 h 90"/>
                <a:gd name="T78" fmla="*/ 2147483647 w 80"/>
                <a:gd name="T79" fmla="*/ 2147483647 h 90"/>
                <a:gd name="T80" fmla="*/ 2147483647 w 80"/>
                <a:gd name="T81" fmla="*/ 2147483647 h 90"/>
                <a:gd name="T82" fmla="*/ 2147483647 w 80"/>
                <a:gd name="T83" fmla="*/ 2147483647 h 90"/>
                <a:gd name="T84" fmla="*/ 2147483647 w 80"/>
                <a:gd name="T85" fmla="*/ 2147483647 h 90"/>
                <a:gd name="T86" fmla="*/ 2147483647 w 80"/>
                <a:gd name="T87" fmla="*/ 2147483647 h 90"/>
                <a:gd name="T88" fmla="*/ 2147483647 w 80"/>
                <a:gd name="T89" fmla="*/ 2147483647 h 90"/>
                <a:gd name="T90" fmla="*/ 2147483647 w 80"/>
                <a:gd name="T91" fmla="*/ 2147483647 h 90"/>
                <a:gd name="T92" fmla="*/ 2147483647 w 80"/>
                <a:gd name="T93" fmla="*/ 2147483647 h 90"/>
                <a:gd name="T94" fmla="*/ 2147483647 w 80"/>
                <a:gd name="T95" fmla="*/ 2147483647 h 90"/>
                <a:gd name="T96" fmla="*/ 2147483647 w 80"/>
                <a:gd name="T97" fmla="*/ 2147483647 h 90"/>
                <a:gd name="T98" fmla="*/ 2147483647 w 80"/>
                <a:gd name="T99" fmla="*/ 2147483647 h 90"/>
                <a:gd name="T100" fmla="*/ 2147483647 w 80"/>
                <a:gd name="T101" fmla="*/ 2147483647 h 90"/>
                <a:gd name="T102" fmla="*/ 2147483647 w 80"/>
                <a:gd name="T103" fmla="*/ 2147483647 h 90"/>
                <a:gd name="T104" fmla="*/ 2147483647 w 80"/>
                <a:gd name="T105" fmla="*/ 2147483647 h 90"/>
                <a:gd name="T106" fmla="*/ 2147483647 w 80"/>
                <a:gd name="T107" fmla="*/ 2147483647 h 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90"/>
                <a:gd name="T164" fmla="*/ 80 w 80"/>
                <a:gd name="T165" fmla="*/ 90 h 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90">
                  <a:moveTo>
                    <a:pt x="43" y="57"/>
                  </a:moveTo>
                  <a:lnTo>
                    <a:pt x="43" y="42"/>
                  </a:lnTo>
                  <a:lnTo>
                    <a:pt x="80" y="42"/>
                  </a:lnTo>
                  <a:lnTo>
                    <a:pt x="80" y="76"/>
                  </a:lnTo>
                  <a:lnTo>
                    <a:pt x="73" y="81"/>
                  </a:lnTo>
                  <a:lnTo>
                    <a:pt x="64" y="85"/>
                  </a:lnTo>
                  <a:lnTo>
                    <a:pt x="54" y="88"/>
                  </a:lnTo>
                  <a:lnTo>
                    <a:pt x="43" y="90"/>
                  </a:lnTo>
                  <a:lnTo>
                    <a:pt x="35" y="88"/>
                  </a:lnTo>
                  <a:lnTo>
                    <a:pt x="28" y="86"/>
                  </a:lnTo>
                  <a:lnTo>
                    <a:pt x="21" y="83"/>
                  </a:lnTo>
                  <a:lnTo>
                    <a:pt x="14" y="79"/>
                  </a:lnTo>
                  <a:lnTo>
                    <a:pt x="8" y="74"/>
                  </a:lnTo>
                  <a:lnTo>
                    <a:pt x="5" y="67"/>
                  </a:lnTo>
                  <a:lnTo>
                    <a:pt x="1" y="5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10" y="14"/>
                  </a:lnTo>
                  <a:lnTo>
                    <a:pt x="15" y="9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1" y="4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7" y="20"/>
                  </a:lnTo>
                  <a:lnTo>
                    <a:pt x="80" y="27"/>
                  </a:lnTo>
                  <a:lnTo>
                    <a:pt x="63" y="30"/>
                  </a:lnTo>
                  <a:lnTo>
                    <a:pt x="61" y="25"/>
                  </a:lnTo>
                  <a:lnTo>
                    <a:pt x="56" y="20"/>
                  </a:lnTo>
                  <a:lnTo>
                    <a:pt x="50" y="16"/>
                  </a:lnTo>
                  <a:lnTo>
                    <a:pt x="43" y="16"/>
                  </a:lnTo>
                  <a:lnTo>
                    <a:pt x="35" y="16"/>
                  </a:lnTo>
                  <a:lnTo>
                    <a:pt x="29" y="18"/>
                  </a:lnTo>
                  <a:lnTo>
                    <a:pt x="22" y="23"/>
                  </a:lnTo>
                  <a:lnTo>
                    <a:pt x="19" y="28"/>
                  </a:lnTo>
                  <a:lnTo>
                    <a:pt x="17" y="35"/>
                  </a:lnTo>
                  <a:lnTo>
                    <a:pt x="15" y="44"/>
                  </a:lnTo>
                  <a:lnTo>
                    <a:pt x="17" y="53"/>
                  </a:lnTo>
                  <a:lnTo>
                    <a:pt x="19" y="60"/>
                  </a:lnTo>
                  <a:lnTo>
                    <a:pt x="24" y="67"/>
                  </a:lnTo>
                  <a:lnTo>
                    <a:pt x="29" y="71"/>
                  </a:lnTo>
                  <a:lnTo>
                    <a:pt x="35" y="74"/>
                  </a:lnTo>
                  <a:lnTo>
                    <a:pt x="43" y="74"/>
                  </a:lnTo>
                  <a:lnTo>
                    <a:pt x="49" y="74"/>
                  </a:lnTo>
                  <a:lnTo>
                    <a:pt x="54" y="72"/>
                  </a:lnTo>
                  <a:lnTo>
                    <a:pt x="59" y="71"/>
                  </a:lnTo>
                  <a:lnTo>
                    <a:pt x="64" y="67"/>
                  </a:lnTo>
                  <a:lnTo>
                    <a:pt x="64" y="57"/>
                  </a:lnTo>
                  <a:lnTo>
                    <a:pt x="4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Freeform 245">
              <a:extLst>
                <a:ext uri="{FF2B5EF4-FFF2-40B4-BE49-F238E27FC236}">
                  <a16:creationId xmlns:a16="http://schemas.microsoft.com/office/drawing/2014/main" id="{AD032913-E5F2-4F25-BA33-CE806DDFC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4113" y="2493963"/>
              <a:ext cx="30162" cy="119062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close/>
                  <a:moveTo>
                    <a:pt x="0" y="63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Freeform 247">
              <a:extLst>
                <a:ext uri="{FF2B5EF4-FFF2-40B4-BE49-F238E27FC236}">
                  <a16:creationId xmlns:a16="http://schemas.microsoft.com/office/drawing/2014/main" id="{89BA8400-3017-47A5-9A52-973B3A362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0" y="3240088"/>
              <a:ext cx="111125" cy="117475"/>
            </a:xfrm>
            <a:custGeom>
              <a:avLst/>
              <a:gdLst>
                <a:gd name="T0" fmla="*/ 2147483647 w 59"/>
                <a:gd name="T1" fmla="*/ 2147483647 h 62"/>
                <a:gd name="T2" fmla="*/ 2147483647 w 59"/>
                <a:gd name="T3" fmla="*/ 2147483647 h 62"/>
                <a:gd name="T4" fmla="*/ 0 w 59"/>
                <a:gd name="T5" fmla="*/ 2147483647 h 62"/>
                <a:gd name="T6" fmla="*/ 0 w 59"/>
                <a:gd name="T7" fmla="*/ 2147483647 h 62"/>
                <a:gd name="T8" fmla="*/ 2147483647 w 59"/>
                <a:gd name="T9" fmla="*/ 2147483647 h 62"/>
                <a:gd name="T10" fmla="*/ 2147483647 w 59"/>
                <a:gd name="T11" fmla="*/ 0 h 62"/>
                <a:gd name="T12" fmla="*/ 2147483647 w 59"/>
                <a:gd name="T13" fmla="*/ 0 h 62"/>
                <a:gd name="T14" fmla="*/ 2147483647 w 59"/>
                <a:gd name="T15" fmla="*/ 2147483647 h 62"/>
                <a:gd name="T16" fmla="*/ 2147483647 w 59"/>
                <a:gd name="T17" fmla="*/ 2147483647 h 62"/>
                <a:gd name="T18" fmla="*/ 2147483647 w 59"/>
                <a:gd name="T19" fmla="*/ 2147483647 h 62"/>
                <a:gd name="T20" fmla="*/ 2147483647 w 59"/>
                <a:gd name="T21" fmla="*/ 2147483647 h 62"/>
                <a:gd name="T22" fmla="*/ 2147483647 w 59"/>
                <a:gd name="T23" fmla="*/ 2147483647 h 62"/>
                <a:gd name="T24" fmla="*/ 2147483647 w 59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2"/>
                <a:gd name="T41" fmla="*/ 59 w 59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2">
                  <a:moveTo>
                    <a:pt x="22" y="62"/>
                  </a:moveTo>
                  <a:lnTo>
                    <a:pt x="22" y="39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2" y="23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36" y="23"/>
                  </a:lnTo>
                  <a:lnTo>
                    <a:pt x="59" y="23"/>
                  </a:lnTo>
                  <a:lnTo>
                    <a:pt x="59" y="39"/>
                  </a:lnTo>
                  <a:lnTo>
                    <a:pt x="36" y="39"/>
                  </a:lnTo>
                  <a:lnTo>
                    <a:pt x="36" y="62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Freeform 248">
              <a:extLst>
                <a:ext uri="{FF2B5EF4-FFF2-40B4-BE49-F238E27FC236}">
                  <a16:creationId xmlns:a16="http://schemas.microsoft.com/office/drawing/2014/main" id="{BA7EA258-1407-442B-8C17-E6C383F3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3213100"/>
              <a:ext cx="133350" cy="168275"/>
            </a:xfrm>
            <a:custGeom>
              <a:avLst/>
              <a:gdLst>
                <a:gd name="T0" fmla="*/ 2147483647 w 70"/>
                <a:gd name="T1" fmla="*/ 2147483647 h 88"/>
                <a:gd name="T2" fmla="*/ 2147483647 w 70"/>
                <a:gd name="T3" fmla="*/ 2147483647 h 88"/>
                <a:gd name="T4" fmla="*/ 2147483647 w 70"/>
                <a:gd name="T5" fmla="*/ 2147483647 h 88"/>
                <a:gd name="T6" fmla="*/ 2147483647 w 70"/>
                <a:gd name="T7" fmla="*/ 2147483647 h 88"/>
                <a:gd name="T8" fmla="*/ 2147483647 w 70"/>
                <a:gd name="T9" fmla="*/ 2147483647 h 88"/>
                <a:gd name="T10" fmla="*/ 2147483647 w 70"/>
                <a:gd name="T11" fmla="*/ 2147483647 h 88"/>
                <a:gd name="T12" fmla="*/ 2147483647 w 70"/>
                <a:gd name="T13" fmla="*/ 2147483647 h 88"/>
                <a:gd name="T14" fmla="*/ 2147483647 w 70"/>
                <a:gd name="T15" fmla="*/ 2147483647 h 88"/>
                <a:gd name="T16" fmla="*/ 2147483647 w 70"/>
                <a:gd name="T17" fmla="*/ 2147483647 h 88"/>
                <a:gd name="T18" fmla="*/ 2147483647 w 70"/>
                <a:gd name="T19" fmla="*/ 2147483647 h 88"/>
                <a:gd name="T20" fmla="*/ 2147483647 w 70"/>
                <a:gd name="T21" fmla="*/ 2147483647 h 88"/>
                <a:gd name="T22" fmla="*/ 2147483647 w 70"/>
                <a:gd name="T23" fmla="*/ 2147483647 h 88"/>
                <a:gd name="T24" fmla="*/ 2147483647 w 70"/>
                <a:gd name="T25" fmla="*/ 2147483647 h 88"/>
                <a:gd name="T26" fmla="*/ 2147483647 w 70"/>
                <a:gd name="T27" fmla="*/ 2147483647 h 88"/>
                <a:gd name="T28" fmla="*/ 2147483647 w 70"/>
                <a:gd name="T29" fmla="*/ 2147483647 h 88"/>
                <a:gd name="T30" fmla="*/ 2147483647 w 70"/>
                <a:gd name="T31" fmla="*/ 0 h 88"/>
                <a:gd name="T32" fmla="*/ 2147483647 w 70"/>
                <a:gd name="T33" fmla="*/ 2147483647 h 88"/>
                <a:gd name="T34" fmla="*/ 2147483647 w 70"/>
                <a:gd name="T35" fmla="*/ 2147483647 h 88"/>
                <a:gd name="T36" fmla="*/ 2147483647 w 70"/>
                <a:gd name="T37" fmla="*/ 2147483647 h 88"/>
                <a:gd name="T38" fmla="*/ 2147483647 w 70"/>
                <a:gd name="T39" fmla="*/ 2147483647 h 88"/>
                <a:gd name="T40" fmla="*/ 2147483647 w 70"/>
                <a:gd name="T41" fmla="*/ 2147483647 h 88"/>
                <a:gd name="T42" fmla="*/ 2147483647 w 70"/>
                <a:gd name="T43" fmla="*/ 2147483647 h 88"/>
                <a:gd name="T44" fmla="*/ 2147483647 w 70"/>
                <a:gd name="T45" fmla="*/ 2147483647 h 88"/>
                <a:gd name="T46" fmla="*/ 2147483647 w 70"/>
                <a:gd name="T47" fmla="*/ 2147483647 h 88"/>
                <a:gd name="T48" fmla="*/ 2147483647 w 70"/>
                <a:gd name="T49" fmla="*/ 2147483647 h 88"/>
                <a:gd name="T50" fmla="*/ 2147483647 w 70"/>
                <a:gd name="T51" fmla="*/ 2147483647 h 88"/>
                <a:gd name="T52" fmla="*/ 2147483647 w 70"/>
                <a:gd name="T53" fmla="*/ 2147483647 h 88"/>
                <a:gd name="T54" fmla="*/ 2147483647 w 70"/>
                <a:gd name="T55" fmla="*/ 2147483647 h 88"/>
                <a:gd name="T56" fmla="*/ 2147483647 w 70"/>
                <a:gd name="T57" fmla="*/ 2147483647 h 88"/>
                <a:gd name="T58" fmla="*/ 2147483647 w 70"/>
                <a:gd name="T59" fmla="*/ 2147483647 h 88"/>
                <a:gd name="T60" fmla="*/ 2147483647 w 70"/>
                <a:gd name="T61" fmla="*/ 2147483647 h 88"/>
                <a:gd name="T62" fmla="*/ 2147483647 w 70"/>
                <a:gd name="T63" fmla="*/ 2147483647 h 88"/>
                <a:gd name="T64" fmla="*/ 2147483647 w 70"/>
                <a:gd name="T65" fmla="*/ 2147483647 h 88"/>
                <a:gd name="T66" fmla="*/ 2147483647 w 70"/>
                <a:gd name="T67" fmla="*/ 2147483647 h 88"/>
                <a:gd name="T68" fmla="*/ 0 w 70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88"/>
                <a:gd name="T107" fmla="*/ 70 w 70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88">
                  <a:moveTo>
                    <a:pt x="0" y="58"/>
                  </a:moveTo>
                  <a:lnTo>
                    <a:pt x="16" y="58"/>
                  </a:lnTo>
                  <a:lnTo>
                    <a:pt x="17" y="62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6" y="72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40" y="74"/>
                  </a:lnTo>
                  <a:lnTo>
                    <a:pt x="45" y="72"/>
                  </a:lnTo>
                  <a:lnTo>
                    <a:pt x="49" y="71"/>
                  </a:lnTo>
                  <a:lnTo>
                    <a:pt x="52" y="67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5" y="53"/>
                  </a:lnTo>
                  <a:lnTo>
                    <a:pt x="42" y="53"/>
                  </a:lnTo>
                  <a:lnTo>
                    <a:pt x="37" y="51"/>
                  </a:lnTo>
                  <a:lnTo>
                    <a:pt x="31" y="50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0"/>
                  </a:lnTo>
                  <a:lnTo>
                    <a:pt x="3" y="25"/>
                  </a:lnTo>
                  <a:lnTo>
                    <a:pt x="5" y="18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1" y="4"/>
                  </a:lnTo>
                  <a:lnTo>
                    <a:pt x="58" y="7"/>
                  </a:lnTo>
                  <a:lnTo>
                    <a:pt x="61" y="13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49" y="28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0" y="16"/>
                  </a:lnTo>
                  <a:lnTo>
                    <a:pt x="33" y="14"/>
                  </a:lnTo>
                  <a:lnTo>
                    <a:pt x="28" y="16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9" y="37"/>
                  </a:lnTo>
                  <a:lnTo>
                    <a:pt x="56" y="41"/>
                  </a:lnTo>
                  <a:lnTo>
                    <a:pt x="61" y="44"/>
                  </a:lnTo>
                  <a:lnTo>
                    <a:pt x="66" y="50"/>
                  </a:lnTo>
                  <a:lnTo>
                    <a:pt x="68" y="55"/>
                  </a:lnTo>
                  <a:lnTo>
                    <a:pt x="70" y="62"/>
                  </a:lnTo>
                  <a:lnTo>
                    <a:pt x="68" y="69"/>
                  </a:lnTo>
                  <a:lnTo>
                    <a:pt x="65" y="76"/>
                  </a:lnTo>
                  <a:lnTo>
                    <a:pt x="61" y="81"/>
                  </a:lnTo>
                  <a:lnTo>
                    <a:pt x="54" y="86"/>
                  </a:lnTo>
                  <a:lnTo>
                    <a:pt x="45" y="88"/>
                  </a:lnTo>
                  <a:lnTo>
                    <a:pt x="35" y="88"/>
                  </a:lnTo>
                  <a:lnTo>
                    <a:pt x="24" y="88"/>
                  </a:lnTo>
                  <a:lnTo>
                    <a:pt x="17" y="85"/>
                  </a:lnTo>
                  <a:lnTo>
                    <a:pt x="10" y="81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" name="Freeform 249">
              <a:extLst>
                <a:ext uri="{FF2B5EF4-FFF2-40B4-BE49-F238E27FC236}">
                  <a16:creationId xmlns:a16="http://schemas.microsoft.com/office/drawing/2014/main" id="{AEA9D907-8A2A-44F9-ADD0-6C462975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3213100"/>
              <a:ext cx="153987" cy="168275"/>
            </a:xfrm>
            <a:custGeom>
              <a:avLst/>
              <a:gdLst>
                <a:gd name="T0" fmla="*/ 2147483647 w 81"/>
                <a:gd name="T1" fmla="*/ 2147483647 h 88"/>
                <a:gd name="T2" fmla="*/ 2147483647 w 81"/>
                <a:gd name="T3" fmla="*/ 2147483647 h 88"/>
                <a:gd name="T4" fmla="*/ 2147483647 w 81"/>
                <a:gd name="T5" fmla="*/ 2147483647 h 88"/>
                <a:gd name="T6" fmla="*/ 2147483647 w 81"/>
                <a:gd name="T7" fmla="*/ 2147483647 h 88"/>
                <a:gd name="T8" fmla="*/ 2147483647 w 81"/>
                <a:gd name="T9" fmla="*/ 2147483647 h 88"/>
                <a:gd name="T10" fmla="*/ 2147483647 w 81"/>
                <a:gd name="T11" fmla="*/ 2147483647 h 88"/>
                <a:gd name="T12" fmla="*/ 2147483647 w 81"/>
                <a:gd name="T13" fmla="*/ 2147483647 h 88"/>
                <a:gd name="T14" fmla="*/ 2147483647 w 81"/>
                <a:gd name="T15" fmla="*/ 2147483647 h 88"/>
                <a:gd name="T16" fmla="*/ 2147483647 w 81"/>
                <a:gd name="T17" fmla="*/ 2147483647 h 88"/>
                <a:gd name="T18" fmla="*/ 2147483647 w 81"/>
                <a:gd name="T19" fmla="*/ 2147483647 h 88"/>
                <a:gd name="T20" fmla="*/ 2147483647 w 81"/>
                <a:gd name="T21" fmla="*/ 2147483647 h 88"/>
                <a:gd name="T22" fmla="*/ 2147483647 w 81"/>
                <a:gd name="T23" fmla="*/ 2147483647 h 88"/>
                <a:gd name="T24" fmla="*/ 2147483647 w 81"/>
                <a:gd name="T25" fmla="*/ 2147483647 h 88"/>
                <a:gd name="T26" fmla="*/ 2147483647 w 81"/>
                <a:gd name="T27" fmla="*/ 2147483647 h 88"/>
                <a:gd name="T28" fmla="*/ 2147483647 w 81"/>
                <a:gd name="T29" fmla="*/ 2147483647 h 88"/>
                <a:gd name="T30" fmla="*/ 0 w 81"/>
                <a:gd name="T31" fmla="*/ 2147483647 h 88"/>
                <a:gd name="T32" fmla="*/ 0 w 81"/>
                <a:gd name="T33" fmla="*/ 2147483647 h 88"/>
                <a:gd name="T34" fmla="*/ 2147483647 w 81"/>
                <a:gd name="T35" fmla="*/ 2147483647 h 88"/>
                <a:gd name="T36" fmla="*/ 2147483647 w 81"/>
                <a:gd name="T37" fmla="*/ 2147483647 h 88"/>
                <a:gd name="T38" fmla="*/ 2147483647 w 81"/>
                <a:gd name="T39" fmla="*/ 2147483647 h 88"/>
                <a:gd name="T40" fmla="*/ 2147483647 w 81"/>
                <a:gd name="T41" fmla="*/ 2147483647 h 88"/>
                <a:gd name="T42" fmla="*/ 2147483647 w 81"/>
                <a:gd name="T43" fmla="*/ 2147483647 h 88"/>
                <a:gd name="T44" fmla="*/ 2147483647 w 81"/>
                <a:gd name="T45" fmla="*/ 2147483647 h 88"/>
                <a:gd name="T46" fmla="*/ 2147483647 w 81"/>
                <a:gd name="T47" fmla="*/ 0 h 88"/>
                <a:gd name="T48" fmla="*/ 2147483647 w 81"/>
                <a:gd name="T49" fmla="*/ 0 h 88"/>
                <a:gd name="T50" fmla="*/ 2147483647 w 81"/>
                <a:gd name="T51" fmla="*/ 0 h 88"/>
                <a:gd name="T52" fmla="*/ 2147483647 w 81"/>
                <a:gd name="T53" fmla="*/ 2147483647 h 88"/>
                <a:gd name="T54" fmla="*/ 2147483647 w 81"/>
                <a:gd name="T55" fmla="*/ 2147483647 h 88"/>
                <a:gd name="T56" fmla="*/ 2147483647 w 81"/>
                <a:gd name="T57" fmla="*/ 2147483647 h 88"/>
                <a:gd name="T58" fmla="*/ 2147483647 w 81"/>
                <a:gd name="T59" fmla="*/ 2147483647 h 88"/>
                <a:gd name="T60" fmla="*/ 2147483647 w 81"/>
                <a:gd name="T61" fmla="*/ 2147483647 h 88"/>
                <a:gd name="T62" fmla="*/ 2147483647 w 81"/>
                <a:gd name="T63" fmla="*/ 2147483647 h 88"/>
                <a:gd name="T64" fmla="*/ 2147483647 w 81"/>
                <a:gd name="T65" fmla="*/ 2147483647 h 88"/>
                <a:gd name="T66" fmla="*/ 2147483647 w 81"/>
                <a:gd name="T67" fmla="*/ 2147483647 h 88"/>
                <a:gd name="T68" fmla="*/ 2147483647 w 81"/>
                <a:gd name="T69" fmla="*/ 2147483647 h 88"/>
                <a:gd name="T70" fmla="*/ 2147483647 w 81"/>
                <a:gd name="T71" fmla="*/ 2147483647 h 88"/>
                <a:gd name="T72" fmla="*/ 2147483647 w 81"/>
                <a:gd name="T73" fmla="*/ 2147483647 h 88"/>
                <a:gd name="T74" fmla="*/ 2147483647 w 81"/>
                <a:gd name="T75" fmla="*/ 2147483647 h 88"/>
                <a:gd name="T76" fmla="*/ 2147483647 w 81"/>
                <a:gd name="T77" fmla="*/ 2147483647 h 88"/>
                <a:gd name="T78" fmla="*/ 2147483647 w 81"/>
                <a:gd name="T79" fmla="*/ 2147483647 h 88"/>
                <a:gd name="T80" fmla="*/ 2147483647 w 81"/>
                <a:gd name="T81" fmla="*/ 2147483647 h 88"/>
                <a:gd name="T82" fmla="*/ 2147483647 w 81"/>
                <a:gd name="T83" fmla="*/ 2147483647 h 88"/>
                <a:gd name="T84" fmla="*/ 2147483647 w 81"/>
                <a:gd name="T85" fmla="*/ 2147483647 h 88"/>
                <a:gd name="T86" fmla="*/ 2147483647 w 81"/>
                <a:gd name="T87" fmla="*/ 2147483647 h 88"/>
                <a:gd name="T88" fmla="*/ 2147483647 w 81"/>
                <a:gd name="T89" fmla="*/ 2147483647 h 88"/>
                <a:gd name="T90" fmla="*/ 2147483647 w 81"/>
                <a:gd name="T91" fmla="*/ 2147483647 h 88"/>
                <a:gd name="T92" fmla="*/ 2147483647 w 81"/>
                <a:gd name="T93" fmla="*/ 2147483647 h 88"/>
                <a:gd name="T94" fmla="*/ 2147483647 w 81"/>
                <a:gd name="T95" fmla="*/ 2147483647 h 88"/>
                <a:gd name="T96" fmla="*/ 2147483647 w 81"/>
                <a:gd name="T97" fmla="*/ 2147483647 h 88"/>
                <a:gd name="T98" fmla="*/ 2147483647 w 81"/>
                <a:gd name="T99" fmla="*/ 2147483647 h 88"/>
                <a:gd name="T100" fmla="*/ 2147483647 w 81"/>
                <a:gd name="T101" fmla="*/ 2147483647 h 88"/>
                <a:gd name="T102" fmla="*/ 2147483647 w 81"/>
                <a:gd name="T103" fmla="*/ 2147483647 h 88"/>
                <a:gd name="T104" fmla="*/ 2147483647 w 81"/>
                <a:gd name="T105" fmla="*/ 2147483647 h 88"/>
                <a:gd name="T106" fmla="*/ 2147483647 w 81"/>
                <a:gd name="T107" fmla="*/ 2147483647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"/>
                <a:gd name="T163" fmla="*/ 0 h 88"/>
                <a:gd name="T164" fmla="*/ 81 w 81"/>
                <a:gd name="T165" fmla="*/ 88 h 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" h="88">
                  <a:moveTo>
                    <a:pt x="44" y="57"/>
                  </a:moveTo>
                  <a:lnTo>
                    <a:pt x="44" y="41"/>
                  </a:lnTo>
                  <a:lnTo>
                    <a:pt x="81" y="41"/>
                  </a:lnTo>
                  <a:lnTo>
                    <a:pt x="81" y="76"/>
                  </a:lnTo>
                  <a:lnTo>
                    <a:pt x="74" y="81"/>
                  </a:lnTo>
                  <a:lnTo>
                    <a:pt x="65" y="85"/>
                  </a:lnTo>
                  <a:lnTo>
                    <a:pt x="55" y="88"/>
                  </a:lnTo>
                  <a:lnTo>
                    <a:pt x="44" y="88"/>
                  </a:lnTo>
                  <a:lnTo>
                    <a:pt x="35" y="88"/>
                  </a:lnTo>
                  <a:lnTo>
                    <a:pt x="28" y="86"/>
                  </a:lnTo>
                  <a:lnTo>
                    <a:pt x="21" y="83"/>
                  </a:lnTo>
                  <a:lnTo>
                    <a:pt x="14" y="79"/>
                  </a:lnTo>
                  <a:lnTo>
                    <a:pt x="9" y="74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6" y="20"/>
                  </a:lnTo>
                  <a:lnTo>
                    <a:pt x="11" y="14"/>
                  </a:lnTo>
                  <a:lnTo>
                    <a:pt x="16" y="9"/>
                  </a:lnTo>
                  <a:lnTo>
                    <a:pt x="23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62" y="4"/>
                  </a:lnTo>
                  <a:lnTo>
                    <a:pt x="69" y="7"/>
                  </a:lnTo>
                  <a:lnTo>
                    <a:pt x="74" y="13"/>
                  </a:lnTo>
                  <a:lnTo>
                    <a:pt x="77" y="18"/>
                  </a:lnTo>
                  <a:lnTo>
                    <a:pt x="81" y="27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6" y="20"/>
                  </a:lnTo>
                  <a:lnTo>
                    <a:pt x="51" y="16"/>
                  </a:lnTo>
                  <a:lnTo>
                    <a:pt x="42" y="14"/>
                  </a:lnTo>
                  <a:lnTo>
                    <a:pt x="35" y="16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5"/>
                  </a:lnTo>
                  <a:lnTo>
                    <a:pt x="16" y="44"/>
                  </a:lnTo>
                  <a:lnTo>
                    <a:pt x="18" y="53"/>
                  </a:lnTo>
                  <a:lnTo>
                    <a:pt x="20" y="60"/>
                  </a:lnTo>
                  <a:lnTo>
                    <a:pt x="25" y="67"/>
                  </a:lnTo>
                  <a:lnTo>
                    <a:pt x="30" y="71"/>
                  </a:lnTo>
                  <a:lnTo>
                    <a:pt x="35" y="72"/>
                  </a:lnTo>
                  <a:lnTo>
                    <a:pt x="42" y="74"/>
                  </a:lnTo>
                  <a:lnTo>
                    <a:pt x="49" y="74"/>
                  </a:lnTo>
                  <a:lnTo>
                    <a:pt x="55" y="72"/>
                  </a:lnTo>
                  <a:lnTo>
                    <a:pt x="60" y="69"/>
                  </a:lnTo>
                  <a:lnTo>
                    <a:pt x="65" y="67"/>
                  </a:lnTo>
                  <a:lnTo>
                    <a:pt x="65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Freeform 250">
              <a:extLst>
                <a:ext uri="{FF2B5EF4-FFF2-40B4-BE49-F238E27FC236}">
                  <a16:creationId xmlns:a16="http://schemas.microsoft.com/office/drawing/2014/main" id="{7461FEC9-ADAE-4811-A358-C4B592FEF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8950" y="3260725"/>
              <a:ext cx="31750" cy="120650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close/>
                  <a:moveTo>
                    <a:pt x="0" y="63"/>
                  </a:moveTo>
                  <a:lnTo>
                    <a:pt x="0" y="46"/>
                  </a:lnTo>
                  <a:lnTo>
                    <a:pt x="16" y="46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" name="Freeform 257">
              <a:extLst>
                <a:ext uri="{FF2B5EF4-FFF2-40B4-BE49-F238E27FC236}">
                  <a16:creationId xmlns:a16="http://schemas.microsoft.com/office/drawing/2014/main" id="{7AA98C71-2874-4841-8092-CBF39DB69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4441825"/>
              <a:ext cx="115888" cy="112713"/>
            </a:xfrm>
            <a:custGeom>
              <a:avLst/>
              <a:gdLst>
                <a:gd name="T0" fmla="*/ 2147483647 w 61"/>
                <a:gd name="T1" fmla="*/ 2147483647 h 59"/>
                <a:gd name="T2" fmla="*/ 2147483647 w 61"/>
                <a:gd name="T3" fmla="*/ 2147483647 h 59"/>
                <a:gd name="T4" fmla="*/ 0 w 61"/>
                <a:gd name="T5" fmla="*/ 2147483647 h 59"/>
                <a:gd name="T6" fmla="*/ 0 w 61"/>
                <a:gd name="T7" fmla="*/ 2147483647 h 59"/>
                <a:gd name="T8" fmla="*/ 2147483647 w 61"/>
                <a:gd name="T9" fmla="*/ 2147483647 h 59"/>
                <a:gd name="T10" fmla="*/ 2147483647 w 61"/>
                <a:gd name="T11" fmla="*/ 0 h 59"/>
                <a:gd name="T12" fmla="*/ 2147483647 w 61"/>
                <a:gd name="T13" fmla="*/ 0 h 59"/>
                <a:gd name="T14" fmla="*/ 2147483647 w 61"/>
                <a:gd name="T15" fmla="*/ 2147483647 h 59"/>
                <a:gd name="T16" fmla="*/ 2147483647 w 61"/>
                <a:gd name="T17" fmla="*/ 2147483647 h 59"/>
                <a:gd name="T18" fmla="*/ 2147483647 w 61"/>
                <a:gd name="T19" fmla="*/ 2147483647 h 59"/>
                <a:gd name="T20" fmla="*/ 2147483647 w 61"/>
                <a:gd name="T21" fmla="*/ 2147483647 h 59"/>
                <a:gd name="T22" fmla="*/ 2147483647 w 61"/>
                <a:gd name="T23" fmla="*/ 2147483647 h 59"/>
                <a:gd name="T24" fmla="*/ 2147483647 w 61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59"/>
                <a:gd name="T41" fmla="*/ 61 w 61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59">
                  <a:moveTo>
                    <a:pt x="23" y="59"/>
                  </a:moveTo>
                  <a:lnTo>
                    <a:pt x="23" y="36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23" y="21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1" y="21"/>
                  </a:lnTo>
                  <a:lnTo>
                    <a:pt x="61" y="36"/>
                  </a:lnTo>
                  <a:lnTo>
                    <a:pt x="38" y="36"/>
                  </a:lnTo>
                  <a:lnTo>
                    <a:pt x="38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Freeform 258">
              <a:extLst>
                <a:ext uri="{FF2B5EF4-FFF2-40B4-BE49-F238E27FC236}">
                  <a16:creationId xmlns:a16="http://schemas.microsoft.com/office/drawing/2014/main" id="{58DFC5CB-0D65-4C05-A150-824D57563A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1100" y="4416425"/>
              <a:ext cx="127000" cy="161925"/>
            </a:xfrm>
            <a:custGeom>
              <a:avLst/>
              <a:gdLst>
                <a:gd name="T0" fmla="*/ 0 w 67"/>
                <a:gd name="T1" fmla="*/ 2147483647 h 86"/>
                <a:gd name="T2" fmla="*/ 0 w 67"/>
                <a:gd name="T3" fmla="*/ 0 h 86"/>
                <a:gd name="T4" fmla="*/ 2147483647 w 67"/>
                <a:gd name="T5" fmla="*/ 0 h 86"/>
                <a:gd name="T6" fmla="*/ 2147483647 w 67"/>
                <a:gd name="T7" fmla="*/ 0 h 86"/>
                <a:gd name="T8" fmla="*/ 2147483647 w 67"/>
                <a:gd name="T9" fmla="*/ 0 h 86"/>
                <a:gd name="T10" fmla="*/ 2147483647 w 67"/>
                <a:gd name="T11" fmla="*/ 0 h 86"/>
                <a:gd name="T12" fmla="*/ 2147483647 w 67"/>
                <a:gd name="T13" fmla="*/ 2147483647 h 86"/>
                <a:gd name="T14" fmla="*/ 2147483647 w 67"/>
                <a:gd name="T15" fmla="*/ 2147483647 h 86"/>
                <a:gd name="T16" fmla="*/ 2147483647 w 67"/>
                <a:gd name="T17" fmla="*/ 2147483647 h 86"/>
                <a:gd name="T18" fmla="*/ 2147483647 w 67"/>
                <a:gd name="T19" fmla="*/ 2147483647 h 86"/>
                <a:gd name="T20" fmla="*/ 2147483647 w 67"/>
                <a:gd name="T21" fmla="*/ 2147483647 h 86"/>
                <a:gd name="T22" fmla="*/ 2147483647 w 67"/>
                <a:gd name="T23" fmla="*/ 2147483647 h 86"/>
                <a:gd name="T24" fmla="*/ 2147483647 w 67"/>
                <a:gd name="T25" fmla="*/ 2147483647 h 86"/>
                <a:gd name="T26" fmla="*/ 2147483647 w 67"/>
                <a:gd name="T27" fmla="*/ 2147483647 h 86"/>
                <a:gd name="T28" fmla="*/ 2147483647 w 67"/>
                <a:gd name="T29" fmla="*/ 2147483647 h 86"/>
                <a:gd name="T30" fmla="*/ 2147483647 w 67"/>
                <a:gd name="T31" fmla="*/ 2147483647 h 86"/>
                <a:gd name="T32" fmla="*/ 2147483647 w 67"/>
                <a:gd name="T33" fmla="*/ 2147483647 h 86"/>
                <a:gd name="T34" fmla="*/ 2147483647 w 67"/>
                <a:gd name="T35" fmla="*/ 2147483647 h 86"/>
                <a:gd name="T36" fmla="*/ 2147483647 w 67"/>
                <a:gd name="T37" fmla="*/ 2147483647 h 86"/>
                <a:gd name="T38" fmla="*/ 2147483647 w 67"/>
                <a:gd name="T39" fmla="*/ 2147483647 h 86"/>
                <a:gd name="T40" fmla="*/ 2147483647 w 67"/>
                <a:gd name="T41" fmla="*/ 2147483647 h 86"/>
                <a:gd name="T42" fmla="*/ 0 w 67"/>
                <a:gd name="T43" fmla="*/ 2147483647 h 86"/>
                <a:gd name="T44" fmla="*/ 2147483647 w 67"/>
                <a:gd name="T45" fmla="*/ 2147483647 h 86"/>
                <a:gd name="T46" fmla="*/ 2147483647 w 67"/>
                <a:gd name="T47" fmla="*/ 2147483647 h 86"/>
                <a:gd name="T48" fmla="*/ 2147483647 w 67"/>
                <a:gd name="T49" fmla="*/ 2147483647 h 86"/>
                <a:gd name="T50" fmla="*/ 2147483647 w 67"/>
                <a:gd name="T51" fmla="*/ 2147483647 h 86"/>
                <a:gd name="T52" fmla="*/ 2147483647 w 67"/>
                <a:gd name="T53" fmla="*/ 2147483647 h 86"/>
                <a:gd name="T54" fmla="*/ 2147483647 w 67"/>
                <a:gd name="T55" fmla="*/ 2147483647 h 86"/>
                <a:gd name="T56" fmla="*/ 2147483647 w 67"/>
                <a:gd name="T57" fmla="*/ 2147483647 h 86"/>
                <a:gd name="T58" fmla="*/ 2147483647 w 67"/>
                <a:gd name="T59" fmla="*/ 2147483647 h 86"/>
                <a:gd name="T60" fmla="*/ 2147483647 w 67"/>
                <a:gd name="T61" fmla="*/ 2147483647 h 86"/>
                <a:gd name="T62" fmla="*/ 2147483647 w 67"/>
                <a:gd name="T63" fmla="*/ 2147483647 h 86"/>
                <a:gd name="T64" fmla="*/ 2147483647 w 67"/>
                <a:gd name="T65" fmla="*/ 2147483647 h 86"/>
                <a:gd name="T66" fmla="*/ 2147483647 w 67"/>
                <a:gd name="T67" fmla="*/ 2147483647 h 86"/>
                <a:gd name="T68" fmla="*/ 2147483647 w 67"/>
                <a:gd name="T69" fmla="*/ 2147483647 h 86"/>
                <a:gd name="T70" fmla="*/ 2147483647 w 67"/>
                <a:gd name="T71" fmla="*/ 2147483647 h 86"/>
                <a:gd name="T72" fmla="*/ 2147483647 w 67"/>
                <a:gd name="T73" fmla="*/ 2147483647 h 86"/>
                <a:gd name="T74" fmla="*/ 2147483647 w 67"/>
                <a:gd name="T75" fmla="*/ 2147483647 h 86"/>
                <a:gd name="T76" fmla="*/ 2147483647 w 67"/>
                <a:gd name="T77" fmla="*/ 2147483647 h 86"/>
                <a:gd name="T78" fmla="*/ 2147483647 w 67"/>
                <a:gd name="T79" fmla="*/ 2147483647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"/>
                <a:gd name="T121" fmla="*/ 0 h 86"/>
                <a:gd name="T122" fmla="*/ 67 w 67"/>
                <a:gd name="T123" fmla="*/ 86 h 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" h="86">
                  <a:moveTo>
                    <a:pt x="0" y="86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7" y="3"/>
                  </a:lnTo>
                  <a:lnTo>
                    <a:pt x="62" y="8"/>
                  </a:lnTo>
                  <a:lnTo>
                    <a:pt x="65" y="14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67" y="33"/>
                  </a:lnTo>
                  <a:lnTo>
                    <a:pt x="64" y="38"/>
                  </a:lnTo>
                  <a:lnTo>
                    <a:pt x="60" y="43"/>
                  </a:lnTo>
                  <a:lnTo>
                    <a:pt x="57" y="47"/>
                  </a:lnTo>
                  <a:lnTo>
                    <a:pt x="53" y="50"/>
                  </a:lnTo>
                  <a:lnTo>
                    <a:pt x="48" y="52"/>
                  </a:lnTo>
                  <a:lnTo>
                    <a:pt x="39" y="52"/>
                  </a:lnTo>
                  <a:lnTo>
                    <a:pt x="28" y="52"/>
                  </a:lnTo>
                  <a:lnTo>
                    <a:pt x="18" y="52"/>
                  </a:lnTo>
                  <a:lnTo>
                    <a:pt x="18" y="86"/>
                  </a:lnTo>
                  <a:lnTo>
                    <a:pt x="0" y="86"/>
                  </a:lnTo>
                  <a:close/>
                  <a:moveTo>
                    <a:pt x="18" y="14"/>
                  </a:moveTo>
                  <a:lnTo>
                    <a:pt x="18" y="38"/>
                  </a:lnTo>
                  <a:lnTo>
                    <a:pt x="28" y="38"/>
                  </a:lnTo>
                  <a:lnTo>
                    <a:pt x="34" y="38"/>
                  </a:lnTo>
                  <a:lnTo>
                    <a:pt x="39" y="36"/>
                  </a:lnTo>
                  <a:lnTo>
                    <a:pt x="43" y="36"/>
                  </a:lnTo>
                  <a:lnTo>
                    <a:pt x="46" y="35"/>
                  </a:lnTo>
                  <a:lnTo>
                    <a:pt x="50" y="33"/>
                  </a:lnTo>
                  <a:lnTo>
                    <a:pt x="51" y="29"/>
                  </a:lnTo>
                  <a:lnTo>
                    <a:pt x="51" y="26"/>
                  </a:lnTo>
                  <a:lnTo>
                    <a:pt x="50" y="22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7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Freeform 259">
              <a:extLst>
                <a:ext uri="{FF2B5EF4-FFF2-40B4-BE49-F238E27FC236}">
                  <a16:creationId xmlns:a16="http://schemas.microsoft.com/office/drawing/2014/main" id="{52190DEE-0288-4091-B277-4CD8ADE6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088" y="4416425"/>
              <a:ext cx="114300" cy="161925"/>
            </a:xfrm>
            <a:custGeom>
              <a:avLst/>
              <a:gdLst>
                <a:gd name="T0" fmla="*/ 0 w 61"/>
                <a:gd name="T1" fmla="*/ 2147483647 h 86"/>
                <a:gd name="T2" fmla="*/ 0 w 61"/>
                <a:gd name="T3" fmla="*/ 0 h 86"/>
                <a:gd name="T4" fmla="*/ 2147483647 w 61"/>
                <a:gd name="T5" fmla="*/ 0 h 86"/>
                <a:gd name="T6" fmla="*/ 2147483647 w 61"/>
                <a:gd name="T7" fmla="*/ 2147483647 h 86"/>
                <a:gd name="T8" fmla="*/ 2147483647 w 61"/>
                <a:gd name="T9" fmla="*/ 2147483647 h 86"/>
                <a:gd name="T10" fmla="*/ 2147483647 w 61"/>
                <a:gd name="T11" fmla="*/ 2147483647 h 86"/>
                <a:gd name="T12" fmla="*/ 0 w 61"/>
                <a:gd name="T13" fmla="*/ 2147483647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86"/>
                <a:gd name="T23" fmla="*/ 61 w 61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86">
                  <a:moveTo>
                    <a:pt x="0" y="8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70"/>
                  </a:lnTo>
                  <a:lnTo>
                    <a:pt x="61" y="70"/>
                  </a:lnTo>
                  <a:lnTo>
                    <a:pt x="61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Freeform 260">
              <a:extLst>
                <a:ext uri="{FF2B5EF4-FFF2-40B4-BE49-F238E27FC236}">
                  <a16:creationId xmlns:a16="http://schemas.microsoft.com/office/drawing/2014/main" id="{8EDCD311-3DDC-4F04-823C-55609EA9A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6375" y="4457700"/>
              <a:ext cx="34925" cy="120650"/>
            </a:xfrm>
            <a:custGeom>
              <a:avLst/>
              <a:gdLst>
                <a:gd name="T0" fmla="*/ 0 w 18"/>
                <a:gd name="T1" fmla="*/ 2147483647 h 64"/>
                <a:gd name="T2" fmla="*/ 0 w 18"/>
                <a:gd name="T3" fmla="*/ 0 h 64"/>
                <a:gd name="T4" fmla="*/ 2147483647 w 18"/>
                <a:gd name="T5" fmla="*/ 0 h 64"/>
                <a:gd name="T6" fmla="*/ 2147483647 w 18"/>
                <a:gd name="T7" fmla="*/ 2147483647 h 64"/>
                <a:gd name="T8" fmla="*/ 0 w 18"/>
                <a:gd name="T9" fmla="*/ 2147483647 h 64"/>
                <a:gd name="T10" fmla="*/ 0 w 18"/>
                <a:gd name="T11" fmla="*/ 2147483647 h 64"/>
                <a:gd name="T12" fmla="*/ 0 w 18"/>
                <a:gd name="T13" fmla="*/ 2147483647 h 64"/>
                <a:gd name="T14" fmla="*/ 2147483647 w 18"/>
                <a:gd name="T15" fmla="*/ 2147483647 h 64"/>
                <a:gd name="T16" fmla="*/ 2147483647 w 18"/>
                <a:gd name="T17" fmla="*/ 2147483647 h 64"/>
                <a:gd name="T18" fmla="*/ 0 w 18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4"/>
                <a:gd name="T32" fmla="*/ 18 w 1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4">
                  <a:moveTo>
                    <a:pt x="0" y="1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0" y="16"/>
                  </a:lnTo>
                  <a:close/>
                  <a:moveTo>
                    <a:pt x="0" y="64"/>
                  </a:moveTo>
                  <a:lnTo>
                    <a:pt x="0" y="48"/>
                  </a:lnTo>
                  <a:lnTo>
                    <a:pt x="18" y="48"/>
                  </a:lnTo>
                  <a:lnTo>
                    <a:pt x="18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Freeform 262">
              <a:extLst>
                <a:ext uri="{FF2B5EF4-FFF2-40B4-BE49-F238E27FC236}">
                  <a16:creationId xmlns:a16="http://schemas.microsoft.com/office/drawing/2014/main" id="{479C850B-1746-485C-8DDC-D380C5ACC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488" y="1555750"/>
              <a:ext cx="77787" cy="165100"/>
            </a:xfrm>
            <a:custGeom>
              <a:avLst/>
              <a:gdLst>
                <a:gd name="T0" fmla="*/ 0 w 41"/>
                <a:gd name="T1" fmla="*/ 2147483647 h 87"/>
                <a:gd name="T2" fmla="*/ 2147483647 w 41"/>
                <a:gd name="T3" fmla="*/ 2147483647 h 87"/>
                <a:gd name="T4" fmla="*/ 2147483647 w 41"/>
                <a:gd name="T5" fmla="*/ 2147483647 h 87"/>
                <a:gd name="T6" fmla="*/ 2147483647 w 41"/>
                <a:gd name="T7" fmla="*/ 2147483647 h 87"/>
                <a:gd name="T8" fmla="*/ 2147483647 w 41"/>
                <a:gd name="T9" fmla="*/ 2147483647 h 87"/>
                <a:gd name="T10" fmla="*/ 2147483647 w 41"/>
                <a:gd name="T11" fmla="*/ 2147483647 h 87"/>
                <a:gd name="T12" fmla="*/ 2147483647 w 41"/>
                <a:gd name="T13" fmla="*/ 2147483647 h 87"/>
                <a:gd name="T14" fmla="*/ 2147483647 w 41"/>
                <a:gd name="T15" fmla="*/ 0 h 87"/>
                <a:gd name="T16" fmla="*/ 2147483647 w 41"/>
                <a:gd name="T17" fmla="*/ 0 h 87"/>
                <a:gd name="T18" fmla="*/ 2147483647 w 41"/>
                <a:gd name="T19" fmla="*/ 0 h 87"/>
                <a:gd name="T20" fmla="*/ 2147483647 w 41"/>
                <a:gd name="T21" fmla="*/ 2147483647 h 87"/>
                <a:gd name="T22" fmla="*/ 2147483647 w 41"/>
                <a:gd name="T23" fmla="*/ 2147483647 h 87"/>
                <a:gd name="T24" fmla="*/ 2147483647 w 41"/>
                <a:gd name="T25" fmla="*/ 2147483647 h 87"/>
                <a:gd name="T26" fmla="*/ 2147483647 w 41"/>
                <a:gd name="T27" fmla="*/ 2147483647 h 87"/>
                <a:gd name="T28" fmla="*/ 2147483647 w 41"/>
                <a:gd name="T29" fmla="*/ 2147483647 h 87"/>
                <a:gd name="T30" fmla="*/ 2147483647 w 41"/>
                <a:gd name="T31" fmla="*/ 2147483647 h 87"/>
                <a:gd name="T32" fmla="*/ 2147483647 w 41"/>
                <a:gd name="T33" fmla="*/ 2147483647 h 87"/>
                <a:gd name="T34" fmla="*/ 2147483647 w 41"/>
                <a:gd name="T35" fmla="*/ 2147483647 h 87"/>
                <a:gd name="T36" fmla="*/ 2147483647 w 41"/>
                <a:gd name="T37" fmla="*/ 2147483647 h 87"/>
                <a:gd name="T38" fmla="*/ 2147483647 w 41"/>
                <a:gd name="T39" fmla="*/ 2147483647 h 87"/>
                <a:gd name="T40" fmla="*/ 2147483647 w 41"/>
                <a:gd name="T41" fmla="*/ 2147483647 h 87"/>
                <a:gd name="T42" fmla="*/ 2147483647 w 41"/>
                <a:gd name="T43" fmla="*/ 2147483647 h 87"/>
                <a:gd name="T44" fmla="*/ 2147483647 w 41"/>
                <a:gd name="T45" fmla="*/ 2147483647 h 87"/>
                <a:gd name="T46" fmla="*/ 2147483647 w 41"/>
                <a:gd name="T47" fmla="*/ 2147483647 h 87"/>
                <a:gd name="T48" fmla="*/ 2147483647 w 41"/>
                <a:gd name="T49" fmla="*/ 2147483647 h 87"/>
                <a:gd name="T50" fmla="*/ 0 w 41"/>
                <a:gd name="T51" fmla="*/ 2147483647 h 87"/>
                <a:gd name="T52" fmla="*/ 0 w 41"/>
                <a:gd name="T53" fmla="*/ 2147483647 h 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"/>
                <a:gd name="T82" fmla="*/ 0 h 87"/>
                <a:gd name="T83" fmla="*/ 41 w 41"/>
                <a:gd name="T84" fmla="*/ 87 h 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" h="87">
                  <a:moveTo>
                    <a:pt x="0" y="24"/>
                  </a:moveTo>
                  <a:lnTo>
                    <a:pt x="9" y="24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39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5" y="24"/>
                  </a:lnTo>
                  <a:lnTo>
                    <a:pt x="37" y="24"/>
                  </a:lnTo>
                  <a:lnTo>
                    <a:pt x="37" y="36"/>
                  </a:lnTo>
                  <a:lnTo>
                    <a:pt x="25" y="36"/>
                  </a:lnTo>
                  <a:lnTo>
                    <a:pt x="25" y="87"/>
                  </a:lnTo>
                  <a:lnTo>
                    <a:pt x="9" y="87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Text Box 265">
              <a:extLst>
                <a:ext uri="{FF2B5EF4-FFF2-40B4-BE49-F238E27FC236}">
                  <a16:creationId xmlns:a16="http://schemas.microsoft.com/office/drawing/2014/main" id="{170B6759-BFA0-4E8F-B384-B7B34BEA6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063" y="5919788"/>
              <a:ext cx="4984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o:i</a:t>
              </a:r>
            </a:p>
          </p:txBody>
        </p:sp>
        <p:sp>
          <p:nvSpPr>
            <p:cNvPr id="259" name="Text Box 267">
              <a:extLst>
                <a:ext uri="{FF2B5EF4-FFF2-40B4-BE49-F238E27FC236}">
                  <a16:creationId xmlns:a16="http://schemas.microsoft.com/office/drawing/2014/main" id="{D8C7DD45-6C94-4643-A03D-9703CBB7A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1655763"/>
              <a:ext cx="1217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+PL:^s#</a:t>
              </a:r>
            </a:p>
          </p:txBody>
        </p:sp>
        <p:sp>
          <p:nvSpPr>
            <p:cNvPr id="261" name="Text Box 281">
              <a:extLst>
                <a:ext uri="{FF2B5EF4-FFF2-40B4-BE49-F238E27FC236}">
                  <a16:creationId xmlns:a16="http://schemas.microsoft.com/office/drawing/2014/main" id="{FFE90DC4-835B-44C4-9CB5-1AB3F4BEE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370138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#</a:t>
              </a:r>
            </a:p>
          </p:txBody>
        </p:sp>
        <p:sp>
          <p:nvSpPr>
            <p:cNvPr id="262" name="Text Box 282">
              <a:extLst>
                <a:ext uri="{FF2B5EF4-FFF2-40B4-BE49-F238E27FC236}">
                  <a16:creationId xmlns:a16="http://schemas.microsoft.com/office/drawing/2014/main" id="{F7DFDD56-74E3-4858-94EB-552ADDCD7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3132138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#</a:t>
              </a:r>
            </a:p>
          </p:txBody>
        </p:sp>
        <p:sp>
          <p:nvSpPr>
            <p:cNvPr id="263" name="Text Box 283">
              <a:extLst>
                <a:ext uri="{FF2B5EF4-FFF2-40B4-BE49-F238E27FC236}">
                  <a16:creationId xmlns:a16="http://schemas.microsoft.com/office/drawing/2014/main" id="{56AAF27D-88CC-4C17-8BED-5C250E289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351338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#</a:t>
              </a:r>
            </a:p>
          </p:txBody>
        </p:sp>
        <p:sp>
          <p:nvSpPr>
            <p:cNvPr id="266" name="Freeform 144">
              <a:extLst>
                <a:ext uri="{FF2B5EF4-FFF2-40B4-BE49-F238E27FC236}">
                  <a16:creationId xmlns:a16="http://schemas.microsoft.com/office/drawing/2014/main" id="{9B823DB4-61C5-4ADF-83C7-18226089B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513" y="5116513"/>
              <a:ext cx="233362" cy="233362"/>
            </a:xfrm>
            <a:custGeom>
              <a:avLst/>
              <a:gdLst>
                <a:gd name="T0" fmla="*/ 2147483647 w 123"/>
                <a:gd name="T1" fmla="*/ 2147483647 h 123"/>
                <a:gd name="T2" fmla="*/ 2147483647 w 123"/>
                <a:gd name="T3" fmla="*/ 2147483647 h 123"/>
                <a:gd name="T4" fmla="*/ 2147483647 w 123"/>
                <a:gd name="T5" fmla="*/ 2147483647 h 123"/>
                <a:gd name="T6" fmla="*/ 2147483647 w 123"/>
                <a:gd name="T7" fmla="*/ 2147483647 h 123"/>
                <a:gd name="T8" fmla="*/ 2147483647 w 123"/>
                <a:gd name="T9" fmla="*/ 0 h 123"/>
                <a:gd name="T10" fmla="*/ 2147483647 w 123"/>
                <a:gd name="T11" fmla="*/ 2147483647 h 123"/>
                <a:gd name="T12" fmla="*/ 2147483647 w 123"/>
                <a:gd name="T13" fmla="*/ 2147483647 h 123"/>
                <a:gd name="T14" fmla="*/ 2147483647 w 123"/>
                <a:gd name="T15" fmla="*/ 2147483647 h 123"/>
                <a:gd name="T16" fmla="*/ 0 w 123"/>
                <a:gd name="T17" fmla="*/ 2147483647 h 123"/>
                <a:gd name="T18" fmla="*/ 2147483647 w 123"/>
                <a:gd name="T19" fmla="*/ 2147483647 h 123"/>
                <a:gd name="T20" fmla="*/ 2147483647 w 123"/>
                <a:gd name="T21" fmla="*/ 2147483647 h 123"/>
                <a:gd name="T22" fmla="*/ 2147483647 w 123"/>
                <a:gd name="T23" fmla="*/ 2147483647 h 123"/>
                <a:gd name="T24" fmla="*/ 2147483647 w 123"/>
                <a:gd name="T25" fmla="*/ 2147483647 h 123"/>
                <a:gd name="T26" fmla="*/ 2147483647 w 123"/>
                <a:gd name="T27" fmla="*/ 2147483647 h 123"/>
                <a:gd name="T28" fmla="*/ 2147483647 w 123"/>
                <a:gd name="T29" fmla="*/ 2147483647 h 123"/>
                <a:gd name="T30" fmla="*/ 2147483647 w 123"/>
                <a:gd name="T31" fmla="*/ 2147483647 h 123"/>
                <a:gd name="T32" fmla="*/ 2147483647 w 123"/>
                <a:gd name="T33" fmla="*/ 2147483647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123"/>
                <a:gd name="T53" fmla="*/ 123 w 123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123">
                  <a:moveTo>
                    <a:pt x="123" y="62"/>
                  </a:moveTo>
                  <a:lnTo>
                    <a:pt x="117" y="37"/>
                  </a:lnTo>
                  <a:lnTo>
                    <a:pt x="105" y="18"/>
                  </a:lnTo>
                  <a:lnTo>
                    <a:pt x="86" y="4"/>
                  </a:lnTo>
                  <a:lnTo>
                    <a:pt x="61" y="0"/>
                  </a:lnTo>
                  <a:lnTo>
                    <a:pt x="37" y="4"/>
                  </a:lnTo>
                  <a:lnTo>
                    <a:pt x="18" y="18"/>
                  </a:lnTo>
                  <a:lnTo>
                    <a:pt x="5" y="37"/>
                  </a:lnTo>
                  <a:lnTo>
                    <a:pt x="0" y="62"/>
                  </a:lnTo>
                  <a:lnTo>
                    <a:pt x="5" y="84"/>
                  </a:lnTo>
                  <a:lnTo>
                    <a:pt x="18" y="105"/>
                  </a:lnTo>
                  <a:lnTo>
                    <a:pt x="37" y="118"/>
                  </a:lnTo>
                  <a:lnTo>
                    <a:pt x="61" y="123"/>
                  </a:lnTo>
                  <a:lnTo>
                    <a:pt x="86" y="118"/>
                  </a:lnTo>
                  <a:lnTo>
                    <a:pt x="105" y="105"/>
                  </a:lnTo>
                  <a:lnTo>
                    <a:pt x="117" y="84"/>
                  </a:lnTo>
                  <a:lnTo>
                    <a:pt x="123" y="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" name="Freeform 174">
              <a:extLst>
                <a:ext uri="{FF2B5EF4-FFF2-40B4-BE49-F238E27FC236}">
                  <a16:creationId xmlns:a16="http://schemas.microsoft.com/office/drawing/2014/main" id="{D28D8091-0BE1-4105-A4E0-0E5C5DB0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5280025"/>
              <a:ext cx="109537" cy="57150"/>
            </a:xfrm>
            <a:custGeom>
              <a:avLst/>
              <a:gdLst>
                <a:gd name="T0" fmla="*/ 0 w 58"/>
                <a:gd name="T1" fmla="*/ 2147483647 h 30"/>
                <a:gd name="T2" fmla="*/ 2147483647 w 58"/>
                <a:gd name="T3" fmla="*/ 0 h 30"/>
                <a:gd name="T4" fmla="*/ 2147483647 w 58"/>
                <a:gd name="T5" fmla="*/ 2147483647 h 30"/>
                <a:gd name="T6" fmla="*/ 0 60000 65536"/>
                <a:gd name="T7" fmla="*/ 0 60000 65536"/>
                <a:gd name="T8" fmla="*/ 0 60000 65536"/>
                <a:gd name="T9" fmla="*/ 0 w 58"/>
                <a:gd name="T10" fmla="*/ 0 h 30"/>
                <a:gd name="T11" fmla="*/ 58 w 5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0">
                  <a:moveTo>
                    <a:pt x="0" y="4"/>
                  </a:moveTo>
                  <a:lnTo>
                    <a:pt x="58" y="0"/>
                  </a:lnTo>
                  <a:lnTo>
                    <a:pt x="9" y="3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Freeform 219">
              <a:extLst>
                <a:ext uri="{FF2B5EF4-FFF2-40B4-BE49-F238E27FC236}">
                  <a16:creationId xmlns:a16="http://schemas.microsoft.com/office/drawing/2014/main" id="{104EFB56-6435-4133-A32C-74538B8396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0" y="5146675"/>
              <a:ext cx="30163" cy="119063"/>
            </a:xfrm>
            <a:custGeom>
              <a:avLst/>
              <a:gdLst>
                <a:gd name="T0" fmla="*/ 0 w 16"/>
                <a:gd name="T1" fmla="*/ 2147483647 h 63"/>
                <a:gd name="T2" fmla="*/ 0 w 16"/>
                <a:gd name="T3" fmla="*/ 0 h 63"/>
                <a:gd name="T4" fmla="*/ 2147483647 w 16"/>
                <a:gd name="T5" fmla="*/ 0 h 63"/>
                <a:gd name="T6" fmla="*/ 2147483647 w 16"/>
                <a:gd name="T7" fmla="*/ 2147483647 h 63"/>
                <a:gd name="T8" fmla="*/ 0 w 16"/>
                <a:gd name="T9" fmla="*/ 2147483647 h 63"/>
                <a:gd name="T10" fmla="*/ 0 w 16"/>
                <a:gd name="T11" fmla="*/ 2147483647 h 63"/>
                <a:gd name="T12" fmla="*/ 0 w 16"/>
                <a:gd name="T13" fmla="*/ 2147483647 h 63"/>
                <a:gd name="T14" fmla="*/ 2147483647 w 16"/>
                <a:gd name="T15" fmla="*/ 2147483647 h 63"/>
                <a:gd name="T16" fmla="*/ 2147483647 w 16"/>
                <a:gd name="T17" fmla="*/ 2147483647 h 63"/>
                <a:gd name="T18" fmla="*/ 0 w 16"/>
                <a:gd name="T19" fmla="*/ 214748364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3"/>
                <a:gd name="T32" fmla="*/ 16 w 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3">
                  <a:moveTo>
                    <a:pt x="0" y="1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8"/>
                  </a:lnTo>
                  <a:lnTo>
                    <a:pt x="0" y="18"/>
                  </a:lnTo>
                  <a:close/>
                  <a:moveTo>
                    <a:pt x="0" y="63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" name="Freeform 220">
              <a:extLst>
                <a:ext uri="{FF2B5EF4-FFF2-40B4-BE49-F238E27FC236}">
                  <a16:creationId xmlns:a16="http://schemas.microsoft.com/office/drawing/2014/main" id="{67663AEB-CBE4-4878-BD29-2F0D576A0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88" y="5159375"/>
              <a:ext cx="85725" cy="106363"/>
            </a:xfrm>
            <a:custGeom>
              <a:avLst/>
              <a:gdLst>
                <a:gd name="T0" fmla="*/ 2147483647 w 45"/>
                <a:gd name="T1" fmla="*/ 2147483647 h 56"/>
                <a:gd name="T2" fmla="*/ 0 w 45"/>
                <a:gd name="T3" fmla="*/ 2147483647 h 56"/>
                <a:gd name="T4" fmla="*/ 2147483647 w 45"/>
                <a:gd name="T5" fmla="*/ 2147483647 h 56"/>
                <a:gd name="T6" fmla="*/ 2147483647 w 45"/>
                <a:gd name="T7" fmla="*/ 2147483647 h 56"/>
                <a:gd name="T8" fmla="*/ 2147483647 w 45"/>
                <a:gd name="T9" fmla="*/ 0 h 56"/>
                <a:gd name="T10" fmla="*/ 2147483647 w 45"/>
                <a:gd name="T11" fmla="*/ 0 h 56"/>
                <a:gd name="T12" fmla="*/ 2147483647 w 45"/>
                <a:gd name="T13" fmla="*/ 2147483647 h 56"/>
                <a:gd name="T14" fmla="*/ 2147483647 w 45"/>
                <a:gd name="T15" fmla="*/ 2147483647 h 56"/>
                <a:gd name="T16" fmla="*/ 2147483647 w 45"/>
                <a:gd name="T17" fmla="*/ 2147483647 h 56"/>
                <a:gd name="T18" fmla="*/ 2147483647 w 45"/>
                <a:gd name="T19" fmla="*/ 2147483647 h 56"/>
                <a:gd name="T20" fmla="*/ 2147483647 w 45"/>
                <a:gd name="T21" fmla="*/ 2147483647 h 56"/>
                <a:gd name="T22" fmla="*/ 2147483647 w 45"/>
                <a:gd name="T23" fmla="*/ 2147483647 h 56"/>
                <a:gd name="T24" fmla="*/ 2147483647 w 45"/>
                <a:gd name="T25" fmla="*/ 2147483647 h 56"/>
                <a:gd name="T26" fmla="*/ 2147483647 w 45"/>
                <a:gd name="T27" fmla="*/ 2147483647 h 56"/>
                <a:gd name="T28" fmla="*/ 2147483647 w 45"/>
                <a:gd name="T29" fmla="*/ 2147483647 h 56"/>
                <a:gd name="T30" fmla="*/ 2147483647 w 45"/>
                <a:gd name="T31" fmla="*/ 2147483647 h 56"/>
                <a:gd name="T32" fmla="*/ 2147483647 w 45"/>
                <a:gd name="T33" fmla="*/ 2147483647 h 56"/>
                <a:gd name="T34" fmla="*/ 2147483647 w 45"/>
                <a:gd name="T35" fmla="*/ 2147483647 h 56"/>
                <a:gd name="T36" fmla="*/ 2147483647 w 45"/>
                <a:gd name="T37" fmla="*/ 2147483647 h 56"/>
                <a:gd name="T38" fmla="*/ 2147483647 w 45"/>
                <a:gd name="T39" fmla="*/ 2147483647 h 56"/>
                <a:gd name="T40" fmla="*/ 2147483647 w 45"/>
                <a:gd name="T41" fmla="*/ 2147483647 h 56"/>
                <a:gd name="T42" fmla="*/ 2147483647 w 45"/>
                <a:gd name="T43" fmla="*/ 2147483647 h 56"/>
                <a:gd name="T44" fmla="*/ 2147483647 w 45"/>
                <a:gd name="T45" fmla="*/ 2147483647 h 56"/>
                <a:gd name="T46" fmla="*/ 2147483647 w 45"/>
                <a:gd name="T47" fmla="*/ 2147483647 h 56"/>
                <a:gd name="T48" fmla="*/ 2147483647 w 45"/>
                <a:gd name="T49" fmla="*/ 2147483647 h 56"/>
                <a:gd name="T50" fmla="*/ 2147483647 w 45"/>
                <a:gd name="T51" fmla="*/ 2147483647 h 56"/>
                <a:gd name="T52" fmla="*/ 2147483647 w 45"/>
                <a:gd name="T53" fmla="*/ 2147483647 h 56"/>
                <a:gd name="T54" fmla="*/ 2147483647 w 45"/>
                <a:gd name="T55" fmla="*/ 2147483647 h 56"/>
                <a:gd name="T56" fmla="*/ 2147483647 w 45"/>
                <a:gd name="T57" fmla="*/ 2147483647 h 56"/>
                <a:gd name="T58" fmla="*/ 2147483647 w 45"/>
                <a:gd name="T59" fmla="*/ 2147483647 h 56"/>
                <a:gd name="T60" fmla="*/ 2147483647 w 45"/>
                <a:gd name="T61" fmla="*/ 2147483647 h 56"/>
                <a:gd name="T62" fmla="*/ 2147483647 w 45"/>
                <a:gd name="T63" fmla="*/ 2147483647 h 56"/>
                <a:gd name="T64" fmla="*/ 2147483647 w 45"/>
                <a:gd name="T65" fmla="*/ 2147483647 h 56"/>
                <a:gd name="T66" fmla="*/ 2147483647 w 45"/>
                <a:gd name="T67" fmla="*/ 2147483647 h 56"/>
                <a:gd name="T68" fmla="*/ 2147483647 w 45"/>
                <a:gd name="T69" fmla="*/ 2147483647 h 56"/>
                <a:gd name="T70" fmla="*/ 2147483647 w 45"/>
                <a:gd name="T71" fmla="*/ 2147483647 h 56"/>
                <a:gd name="T72" fmla="*/ 2147483647 w 45"/>
                <a:gd name="T73" fmla="*/ 2147483647 h 56"/>
                <a:gd name="T74" fmla="*/ 2147483647 w 45"/>
                <a:gd name="T75" fmla="*/ 2147483647 h 56"/>
                <a:gd name="T76" fmla="*/ 2147483647 w 45"/>
                <a:gd name="T77" fmla="*/ 2147483647 h 56"/>
                <a:gd name="T78" fmla="*/ 0 w 45"/>
                <a:gd name="T79" fmla="*/ 2147483647 h 56"/>
                <a:gd name="T80" fmla="*/ 0 w 45"/>
                <a:gd name="T81" fmla="*/ 2147483647 h 56"/>
                <a:gd name="T82" fmla="*/ 2147483647 w 45"/>
                <a:gd name="T83" fmla="*/ 2147483647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56"/>
                <a:gd name="T128" fmla="*/ 45 w 45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56">
                  <a:moveTo>
                    <a:pt x="14" y="26"/>
                  </a:moveTo>
                  <a:lnTo>
                    <a:pt x="7" y="23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7" y="23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7" y="28"/>
                  </a:lnTo>
                  <a:lnTo>
                    <a:pt x="14" y="32"/>
                  </a:lnTo>
                  <a:lnTo>
                    <a:pt x="12" y="35"/>
                  </a:lnTo>
                  <a:lnTo>
                    <a:pt x="10" y="40"/>
                  </a:lnTo>
                  <a:lnTo>
                    <a:pt x="12" y="46"/>
                  </a:lnTo>
                  <a:lnTo>
                    <a:pt x="14" y="49"/>
                  </a:lnTo>
                  <a:lnTo>
                    <a:pt x="17" y="53"/>
                  </a:lnTo>
                  <a:lnTo>
                    <a:pt x="22" y="53"/>
                  </a:lnTo>
                  <a:lnTo>
                    <a:pt x="26" y="53"/>
                  </a:lnTo>
                  <a:lnTo>
                    <a:pt x="29" y="51"/>
                  </a:lnTo>
                  <a:lnTo>
                    <a:pt x="31" y="47"/>
                  </a:lnTo>
                  <a:lnTo>
                    <a:pt x="33" y="44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2"/>
                  </a:lnTo>
                  <a:lnTo>
                    <a:pt x="45" y="44"/>
                  </a:lnTo>
                  <a:lnTo>
                    <a:pt x="43" y="47"/>
                  </a:lnTo>
                  <a:lnTo>
                    <a:pt x="40" y="51"/>
                  </a:lnTo>
                  <a:lnTo>
                    <a:pt x="35" y="54"/>
                  </a:lnTo>
                  <a:lnTo>
                    <a:pt x="29" y="56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10" y="54"/>
                  </a:lnTo>
                  <a:lnTo>
                    <a:pt x="5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7" y="28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80" name="Group 3">
            <a:extLst>
              <a:ext uri="{FF2B5EF4-FFF2-40B4-BE49-F238E27FC236}">
                <a16:creationId xmlns:a16="http://schemas.microsoft.com/office/drawing/2014/main" id="{F762E406-D19E-4B5E-908C-E12BBBA5A610}"/>
              </a:ext>
            </a:extLst>
          </p:cNvPr>
          <p:cNvGrpSpPr>
            <a:grpSpLocks/>
          </p:cNvGrpSpPr>
          <p:nvPr/>
        </p:nvGrpSpPr>
        <p:grpSpPr bwMode="auto">
          <a:xfrm>
            <a:off x="2429742" y="3980631"/>
            <a:ext cx="5284480" cy="760717"/>
            <a:chOff x="1152" y="3072"/>
            <a:chExt cx="3360" cy="528"/>
          </a:xfrm>
        </p:grpSpPr>
        <p:sp>
          <p:nvSpPr>
            <p:cNvPr id="281" name="Rectangle 4">
              <a:extLst>
                <a:ext uri="{FF2B5EF4-FFF2-40B4-BE49-F238E27FC236}">
                  <a16:creationId xmlns:a16="http://schemas.microsoft.com/office/drawing/2014/main" id="{4C91858F-A82E-4636-A3E3-E6007DDE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Line 5">
              <a:extLst>
                <a:ext uri="{FF2B5EF4-FFF2-40B4-BE49-F238E27FC236}">
                  <a16:creationId xmlns:a16="http://schemas.microsoft.com/office/drawing/2014/main" id="{20F33634-71E1-406D-9281-D25D668F0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6">
              <a:extLst>
                <a:ext uri="{FF2B5EF4-FFF2-40B4-BE49-F238E27FC236}">
                  <a16:creationId xmlns:a16="http://schemas.microsoft.com/office/drawing/2014/main" id="{45CC7002-5045-4A2F-B0F3-A4ED9FE85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7">
              <a:extLst>
                <a:ext uri="{FF2B5EF4-FFF2-40B4-BE49-F238E27FC236}">
                  <a16:creationId xmlns:a16="http://schemas.microsoft.com/office/drawing/2014/main" id="{F157219A-079A-4930-A26A-95658AD78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8">
              <a:extLst>
                <a:ext uri="{FF2B5EF4-FFF2-40B4-BE49-F238E27FC236}">
                  <a16:creationId xmlns:a16="http://schemas.microsoft.com/office/drawing/2014/main" id="{C1764411-7FBE-419F-8AFD-A9EEBA6FB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9">
              <a:extLst>
                <a:ext uri="{FF2B5EF4-FFF2-40B4-BE49-F238E27FC236}">
                  <a16:creationId xmlns:a16="http://schemas.microsoft.com/office/drawing/2014/main" id="{56E4E346-5E1F-4850-820D-A3AD32C7A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10">
              <a:extLst>
                <a:ext uri="{FF2B5EF4-FFF2-40B4-BE49-F238E27FC236}">
                  <a16:creationId xmlns:a16="http://schemas.microsoft.com/office/drawing/2014/main" id="{BF0F2CD5-CA65-48CB-A46C-4C42F953E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11">
              <a:extLst>
                <a:ext uri="{FF2B5EF4-FFF2-40B4-BE49-F238E27FC236}">
                  <a16:creationId xmlns:a16="http://schemas.microsoft.com/office/drawing/2014/main" id="{3851EB08-D397-4733-8685-8C5B7A26F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9" name="Rectangle 12">
            <a:extLst>
              <a:ext uri="{FF2B5EF4-FFF2-40B4-BE49-F238E27FC236}">
                <a16:creationId xmlns:a16="http://schemas.microsoft.com/office/drawing/2014/main" id="{ED3B3A13-A96D-4C7F-89A6-2DDCEA53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645" y="3349987"/>
            <a:ext cx="5714992" cy="61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Line 13">
            <a:extLst>
              <a:ext uri="{FF2B5EF4-FFF2-40B4-BE49-F238E27FC236}">
                <a16:creationId xmlns:a16="http://schemas.microsoft.com/office/drawing/2014/main" id="{6BC6FE43-9D61-47E3-9B57-6C68E60FF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856" y="33499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1" name="Line 14">
            <a:extLst>
              <a:ext uri="{FF2B5EF4-FFF2-40B4-BE49-F238E27FC236}">
                <a16:creationId xmlns:a16="http://schemas.microsoft.com/office/drawing/2014/main" id="{64E2E2EA-A2FE-46ED-A29E-81251269E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183" y="33499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2" name="Line 15">
            <a:extLst>
              <a:ext uri="{FF2B5EF4-FFF2-40B4-BE49-F238E27FC236}">
                <a16:creationId xmlns:a16="http://schemas.microsoft.com/office/drawing/2014/main" id="{38AF95EE-DE75-409F-A7BF-E4872C7A2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0925" y="33428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3" name="Line 16">
            <a:extLst>
              <a:ext uri="{FF2B5EF4-FFF2-40B4-BE49-F238E27FC236}">
                <a16:creationId xmlns:a16="http://schemas.microsoft.com/office/drawing/2014/main" id="{2837A33E-7DAF-427A-AFED-B96BB971E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9445" y="33428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4" name="Line 17">
            <a:extLst>
              <a:ext uri="{FF2B5EF4-FFF2-40B4-BE49-F238E27FC236}">
                <a16:creationId xmlns:a16="http://schemas.microsoft.com/office/drawing/2014/main" id="{2132C628-F238-4B74-9A00-3DD0AFAEB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301" y="33499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5" name="Line 18">
            <a:extLst>
              <a:ext uri="{FF2B5EF4-FFF2-40B4-BE49-F238E27FC236}">
                <a16:creationId xmlns:a16="http://schemas.microsoft.com/office/drawing/2014/main" id="{51AEF907-C04D-4E42-A31F-1CB84D1DC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6321" y="33428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6" name="Line 19">
            <a:extLst>
              <a:ext uri="{FF2B5EF4-FFF2-40B4-BE49-F238E27FC236}">
                <a16:creationId xmlns:a16="http://schemas.microsoft.com/office/drawing/2014/main" id="{E9EA173A-935C-444D-B53F-549E3FAE0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645" y="33499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" name="Text Box 22">
            <a:extLst>
              <a:ext uri="{FF2B5EF4-FFF2-40B4-BE49-F238E27FC236}">
                <a16:creationId xmlns:a16="http://schemas.microsoft.com/office/drawing/2014/main" id="{DCF0D3A5-494C-4E91-BFE9-298E53449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245" y="3502387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98" name="Text Box 23">
            <a:extLst>
              <a:ext uri="{FF2B5EF4-FFF2-40B4-BE49-F238E27FC236}">
                <a16:creationId xmlns:a16="http://schemas.microsoft.com/office/drawing/2014/main" id="{6F871907-C7BD-485F-884A-C498AA2C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445" y="3502387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99" name="Text Box 24">
            <a:extLst>
              <a:ext uri="{FF2B5EF4-FFF2-40B4-BE49-F238E27FC236}">
                <a16:creationId xmlns:a16="http://schemas.microsoft.com/office/drawing/2014/main" id="{3814F07C-1193-4CFE-A100-B66463122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245" y="3502387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300" name="Text Box 25">
            <a:extLst>
              <a:ext uri="{FF2B5EF4-FFF2-40B4-BE49-F238E27FC236}">
                <a16:creationId xmlns:a16="http://schemas.microsoft.com/office/drawing/2014/main" id="{D9295239-D121-4936-A30A-F8E46BCEC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864" y="4053461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omic Sans MS" pitchFamily="66" charset="0"/>
              </a:rPr>
              <a:t>intemediate</a:t>
            </a:r>
            <a:endParaRPr lang="en-US" sz="2800" i="1" dirty="0">
              <a:latin typeface="Comic Sans MS" pitchFamily="66" charset="0"/>
            </a:endParaRPr>
          </a:p>
        </p:txBody>
      </p:sp>
      <p:sp>
        <p:nvSpPr>
          <p:cNvPr id="301" name="Text Box 26">
            <a:extLst>
              <a:ext uri="{FF2B5EF4-FFF2-40B4-BE49-F238E27FC236}">
                <a16:creationId xmlns:a16="http://schemas.microsoft.com/office/drawing/2014/main" id="{996AD3C8-0FE8-4094-B564-FC086F6B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45" y="3426187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latin typeface="Comic Sans MS" pitchFamily="66" charset="0"/>
              </a:rPr>
              <a:t>lexical</a:t>
            </a:r>
          </a:p>
        </p:txBody>
      </p:sp>
      <p:grpSp>
        <p:nvGrpSpPr>
          <p:cNvPr id="302" name="Group 29">
            <a:extLst>
              <a:ext uri="{FF2B5EF4-FFF2-40B4-BE49-F238E27FC236}">
                <a16:creationId xmlns:a16="http://schemas.microsoft.com/office/drawing/2014/main" id="{3860CD7A-E002-44C7-9933-D581814D379D}"/>
              </a:ext>
            </a:extLst>
          </p:cNvPr>
          <p:cNvGrpSpPr>
            <a:grpSpLocks/>
          </p:cNvGrpSpPr>
          <p:nvPr/>
        </p:nvGrpSpPr>
        <p:grpSpPr bwMode="auto">
          <a:xfrm>
            <a:off x="2380222" y="5620386"/>
            <a:ext cx="5334000" cy="838200"/>
            <a:chOff x="1152" y="3072"/>
            <a:chExt cx="3360" cy="528"/>
          </a:xfrm>
        </p:grpSpPr>
        <p:sp>
          <p:nvSpPr>
            <p:cNvPr id="303" name="Rectangle 30">
              <a:extLst>
                <a:ext uri="{FF2B5EF4-FFF2-40B4-BE49-F238E27FC236}">
                  <a16:creationId xmlns:a16="http://schemas.microsoft.com/office/drawing/2014/main" id="{930A01A2-DAA3-4795-9A24-79F6F2034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Line 31">
              <a:extLst>
                <a:ext uri="{FF2B5EF4-FFF2-40B4-BE49-F238E27FC236}">
                  <a16:creationId xmlns:a16="http://schemas.microsoft.com/office/drawing/2014/main" id="{5C174F09-BDE0-4441-B33C-79FF5F41C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5" name="Line 32">
              <a:extLst>
                <a:ext uri="{FF2B5EF4-FFF2-40B4-BE49-F238E27FC236}">
                  <a16:creationId xmlns:a16="http://schemas.microsoft.com/office/drawing/2014/main" id="{9430B2AE-C4C3-48D7-9414-B94588605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6" name="Line 33">
              <a:extLst>
                <a:ext uri="{FF2B5EF4-FFF2-40B4-BE49-F238E27FC236}">
                  <a16:creationId xmlns:a16="http://schemas.microsoft.com/office/drawing/2014/main" id="{9D0753F2-9043-4751-BD5B-53B71680C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7" name="Line 34">
              <a:extLst>
                <a:ext uri="{FF2B5EF4-FFF2-40B4-BE49-F238E27FC236}">
                  <a16:creationId xmlns:a16="http://schemas.microsoft.com/office/drawing/2014/main" id="{7F0381EC-630D-4905-82C6-B4E07C580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8" name="Line 35">
              <a:extLst>
                <a:ext uri="{FF2B5EF4-FFF2-40B4-BE49-F238E27FC236}">
                  <a16:creationId xmlns:a16="http://schemas.microsoft.com/office/drawing/2014/main" id="{C9CB80E3-35B7-4811-83E8-2618E9B5E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" name="Line 36">
              <a:extLst>
                <a:ext uri="{FF2B5EF4-FFF2-40B4-BE49-F238E27FC236}">
                  <a16:creationId xmlns:a16="http://schemas.microsoft.com/office/drawing/2014/main" id="{7F830ED7-06E2-4C61-94E4-F67174883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" name="Line 37">
              <a:extLst>
                <a:ext uri="{FF2B5EF4-FFF2-40B4-BE49-F238E27FC236}">
                  <a16:creationId xmlns:a16="http://schemas.microsoft.com/office/drawing/2014/main" id="{B97B9D1B-2A02-4D00-BF60-00168194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1" name="Rectangle 38">
            <a:extLst>
              <a:ext uri="{FF2B5EF4-FFF2-40B4-BE49-F238E27FC236}">
                <a16:creationId xmlns:a16="http://schemas.microsoft.com/office/drawing/2014/main" id="{A8AA08F9-086F-4A61-BBE7-FFF09976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836" y="4840787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Line 39">
            <a:extLst>
              <a:ext uri="{FF2B5EF4-FFF2-40B4-BE49-F238E27FC236}">
                <a16:creationId xmlns:a16="http://schemas.microsoft.com/office/drawing/2014/main" id="{6754944D-2A35-4AAD-8669-D20238194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9211" y="48407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" name="Line 40">
            <a:extLst>
              <a:ext uri="{FF2B5EF4-FFF2-40B4-BE49-F238E27FC236}">
                <a16:creationId xmlns:a16="http://schemas.microsoft.com/office/drawing/2014/main" id="{92A18A6A-2E69-4AE2-8B06-5FFD83108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6774" y="48407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" name="Line 41">
            <a:extLst>
              <a:ext uri="{FF2B5EF4-FFF2-40B4-BE49-F238E27FC236}">
                <a16:creationId xmlns:a16="http://schemas.microsoft.com/office/drawing/2014/main" id="{F975F1BC-653C-492F-912B-3FCFE69FC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2749" y="48407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5" name="Line 42">
            <a:extLst>
              <a:ext uri="{FF2B5EF4-FFF2-40B4-BE49-F238E27FC236}">
                <a16:creationId xmlns:a16="http://schemas.microsoft.com/office/drawing/2014/main" id="{E4811824-09B1-4C15-A649-6F0D556B9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636" y="48407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6" name="Line 43">
            <a:extLst>
              <a:ext uri="{FF2B5EF4-FFF2-40B4-BE49-F238E27FC236}">
                <a16:creationId xmlns:a16="http://schemas.microsoft.com/office/drawing/2014/main" id="{E56EA902-8121-4EF9-B6C5-99775638B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4699" y="48407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7" name="Line 44">
            <a:extLst>
              <a:ext uri="{FF2B5EF4-FFF2-40B4-BE49-F238E27FC236}">
                <a16:creationId xmlns:a16="http://schemas.microsoft.com/office/drawing/2014/main" id="{FB1891D7-517D-433D-9852-EA117435A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261" y="4840787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8" name="Text Box 46">
            <a:extLst>
              <a:ext uri="{FF2B5EF4-FFF2-40B4-BE49-F238E27FC236}">
                <a16:creationId xmlns:a16="http://schemas.microsoft.com/office/drawing/2014/main" id="{7C216642-5988-4E18-9837-4FAAB00C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036" y="4993187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319" name="Text Box 47">
            <a:extLst>
              <a:ext uri="{FF2B5EF4-FFF2-40B4-BE49-F238E27FC236}">
                <a16:creationId xmlns:a16="http://schemas.microsoft.com/office/drawing/2014/main" id="{386120B5-0E2D-423E-88BD-71F8140E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236" y="4993187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320" name="Text Box 48">
            <a:extLst>
              <a:ext uri="{FF2B5EF4-FFF2-40B4-BE49-F238E27FC236}">
                <a16:creationId xmlns:a16="http://schemas.microsoft.com/office/drawing/2014/main" id="{C75A2821-843E-4F25-99B0-A6945057C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6" y="4993187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321" name="Text Box 49">
            <a:extLst>
              <a:ext uri="{FF2B5EF4-FFF2-40B4-BE49-F238E27FC236}">
                <a16:creationId xmlns:a16="http://schemas.microsoft.com/office/drawing/2014/main" id="{B89746E1-BDB3-4274-A4F1-DFF477F0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836" y="4993187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322" name="Text Box 50">
            <a:extLst>
              <a:ext uri="{FF2B5EF4-FFF2-40B4-BE49-F238E27FC236}">
                <a16:creationId xmlns:a16="http://schemas.microsoft.com/office/drawing/2014/main" id="{FC1E8899-9103-42E0-80EC-D568EA1B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036" y="4993187"/>
            <a:ext cx="36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u</a:t>
            </a:r>
          </a:p>
        </p:txBody>
      </p:sp>
      <p:sp>
        <p:nvSpPr>
          <p:cNvPr id="323" name="Text Box 51">
            <a:extLst>
              <a:ext uri="{FF2B5EF4-FFF2-40B4-BE49-F238E27FC236}">
                <a16:creationId xmlns:a16="http://schemas.microsoft.com/office/drawing/2014/main" id="{AFF83909-5000-4809-A067-6827A6C01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178" y="5772786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324" name="Text Box 52">
            <a:extLst>
              <a:ext uri="{FF2B5EF4-FFF2-40B4-BE49-F238E27FC236}">
                <a16:creationId xmlns:a16="http://schemas.microsoft.com/office/drawing/2014/main" id="{B3A44C9F-6E4D-48BE-B669-454B17FF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36" y="4993187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325" name="Text Box 53">
            <a:extLst>
              <a:ext uri="{FF2B5EF4-FFF2-40B4-BE49-F238E27FC236}">
                <a16:creationId xmlns:a16="http://schemas.microsoft.com/office/drawing/2014/main" id="{CF79257B-5B06-4F97-B7F4-65A9C22A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241" y="3426186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+PL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326" name="Text Box 54">
            <a:extLst>
              <a:ext uri="{FF2B5EF4-FFF2-40B4-BE49-F238E27FC236}">
                <a16:creationId xmlns:a16="http://schemas.microsoft.com/office/drawing/2014/main" id="{64CC1465-6A14-4FBB-A7BB-2DEB95FB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14" y="344293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+N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327" name="Text Box 56">
            <a:extLst>
              <a:ext uri="{FF2B5EF4-FFF2-40B4-BE49-F238E27FC236}">
                <a16:creationId xmlns:a16="http://schemas.microsoft.com/office/drawing/2014/main" id="{CCC6E233-6B54-491C-BA57-0E9BF0E9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036" y="4993187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328" name="Text Box 57">
            <a:extLst>
              <a:ext uri="{FF2B5EF4-FFF2-40B4-BE49-F238E27FC236}">
                <a16:creationId xmlns:a16="http://schemas.microsoft.com/office/drawing/2014/main" id="{137DD0F7-3914-4D1B-95F8-E726E8719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36" y="4993187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9" name="Ink 1">
                <a:extLst>
                  <a:ext uri="{FF2B5EF4-FFF2-40B4-BE49-F238E27FC236}">
                    <a16:creationId xmlns:a16="http://schemas.microsoft.com/office/drawing/2014/main" id="{D9C416F1-5506-4E30-9F33-37992ED780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6513" y="4111402"/>
              <a:ext cx="293687" cy="436563"/>
            </p14:xfrm>
          </p:contentPart>
        </mc:Choice>
        <mc:Fallback xmlns="">
          <p:pic>
            <p:nvPicPr>
              <p:cNvPr id="329" name="Ink 1">
                <a:extLst>
                  <a:ext uri="{FF2B5EF4-FFF2-40B4-BE49-F238E27FC236}">
                    <a16:creationId xmlns:a16="http://schemas.microsoft.com/office/drawing/2014/main" id="{D9C416F1-5506-4E30-9F33-37992ED780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7178" y="4102052"/>
                <a:ext cx="312357" cy="455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0" name="Ink 2">
                <a:extLst>
                  <a:ext uri="{FF2B5EF4-FFF2-40B4-BE49-F238E27FC236}">
                    <a16:creationId xmlns:a16="http://schemas.microsoft.com/office/drawing/2014/main" id="{9CD3D9BE-28A8-442E-9AB9-CED57EF074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298" y="4288441"/>
              <a:ext cx="180975" cy="161925"/>
            </p14:xfrm>
          </p:contentPart>
        </mc:Choice>
        <mc:Fallback xmlns="">
          <p:pic>
            <p:nvPicPr>
              <p:cNvPr id="330" name="Ink 2">
                <a:extLst>
                  <a:ext uri="{FF2B5EF4-FFF2-40B4-BE49-F238E27FC236}">
                    <a16:creationId xmlns:a16="http://schemas.microsoft.com/office/drawing/2014/main" id="{9CD3D9BE-28A8-442E-9AB9-CED57EF074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943" y="4279106"/>
                <a:ext cx="199684" cy="180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1" name="Ink 3">
                <a:extLst>
                  <a:ext uri="{FF2B5EF4-FFF2-40B4-BE49-F238E27FC236}">
                    <a16:creationId xmlns:a16="http://schemas.microsoft.com/office/drawing/2014/main" id="{A5B41C13-D2F5-4D55-8855-22554F24B8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1267" y="4254409"/>
              <a:ext cx="419100" cy="242888"/>
            </p14:xfrm>
          </p:contentPart>
        </mc:Choice>
        <mc:Fallback xmlns="">
          <p:pic>
            <p:nvPicPr>
              <p:cNvPr id="331" name="Ink 3">
                <a:extLst>
                  <a:ext uri="{FF2B5EF4-FFF2-40B4-BE49-F238E27FC236}">
                    <a16:creationId xmlns:a16="http://schemas.microsoft.com/office/drawing/2014/main" id="{A5B41C13-D2F5-4D55-8855-22554F24B8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1906" y="4245053"/>
                <a:ext cx="437823" cy="261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2" name="Ink 4">
                <a:extLst>
                  <a:ext uri="{FF2B5EF4-FFF2-40B4-BE49-F238E27FC236}">
                    <a16:creationId xmlns:a16="http://schemas.microsoft.com/office/drawing/2014/main" id="{7F57ACC1-6696-4FF2-9BE3-007E16FA68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0722" y="4237309"/>
              <a:ext cx="185738" cy="147637"/>
            </p14:xfrm>
          </p:contentPart>
        </mc:Choice>
        <mc:Fallback xmlns="">
          <p:pic>
            <p:nvPicPr>
              <p:cNvPr id="332" name="Ink 4">
                <a:extLst>
                  <a:ext uri="{FF2B5EF4-FFF2-40B4-BE49-F238E27FC236}">
                    <a16:creationId xmlns:a16="http://schemas.microsoft.com/office/drawing/2014/main" id="{7F57ACC1-6696-4FF2-9BE3-007E16FA68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1327" y="4228059"/>
                <a:ext cx="204529" cy="166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3" name="Ink 5">
                <a:extLst>
                  <a:ext uri="{FF2B5EF4-FFF2-40B4-BE49-F238E27FC236}">
                    <a16:creationId xmlns:a16="http://schemas.microsoft.com/office/drawing/2014/main" id="{8FF9DC8F-D327-41AC-85BD-2CBC96C5E9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8623" y="4244884"/>
              <a:ext cx="236538" cy="261938"/>
            </p14:xfrm>
          </p:contentPart>
        </mc:Choice>
        <mc:Fallback xmlns="">
          <p:pic>
            <p:nvPicPr>
              <p:cNvPr id="333" name="Ink 5">
                <a:extLst>
                  <a:ext uri="{FF2B5EF4-FFF2-40B4-BE49-F238E27FC236}">
                    <a16:creationId xmlns:a16="http://schemas.microsoft.com/office/drawing/2014/main" id="{8FF9DC8F-D327-41AC-85BD-2CBC96C5E9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9277" y="4235529"/>
                <a:ext cx="255231" cy="28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4" name="Ink 6">
                <a:extLst>
                  <a:ext uri="{FF2B5EF4-FFF2-40B4-BE49-F238E27FC236}">
                    <a16:creationId xmlns:a16="http://schemas.microsoft.com/office/drawing/2014/main" id="{6A63C5C4-2640-417B-9BA4-AA9F9D47EB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6447" y="5890261"/>
              <a:ext cx="393700" cy="304800"/>
            </p14:xfrm>
          </p:contentPart>
        </mc:Choice>
        <mc:Fallback xmlns="">
          <p:pic>
            <p:nvPicPr>
              <p:cNvPr id="334" name="Ink 6">
                <a:extLst>
                  <a:ext uri="{FF2B5EF4-FFF2-40B4-BE49-F238E27FC236}">
                    <a16:creationId xmlns:a16="http://schemas.microsoft.com/office/drawing/2014/main" id="{6A63C5C4-2640-417B-9BA4-AA9F9D47EB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47082" y="5881254"/>
                <a:ext cx="412430" cy="323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5" name="Ink 7">
                <a:extLst>
                  <a:ext uri="{FF2B5EF4-FFF2-40B4-BE49-F238E27FC236}">
                    <a16:creationId xmlns:a16="http://schemas.microsoft.com/office/drawing/2014/main" id="{71CE0585-23AF-4DEF-AD4D-C3D403B0EC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3535" y="5914074"/>
              <a:ext cx="46037" cy="219075"/>
            </p14:xfrm>
          </p:contentPart>
        </mc:Choice>
        <mc:Fallback xmlns="">
          <p:pic>
            <p:nvPicPr>
              <p:cNvPr id="335" name="Ink 7">
                <a:extLst>
                  <a:ext uri="{FF2B5EF4-FFF2-40B4-BE49-F238E27FC236}">
                    <a16:creationId xmlns:a16="http://schemas.microsoft.com/office/drawing/2014/main" id="{71CE0585-23AF-4DEF-AD4D-C3D403B0EC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4184" y="5904721"/>
                <a:ext cx="64740" cy="237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6" name="Ink 8">
                <a:extLst>
                  <a:ext uri="{FF2B5EF4-FFF2-40B4-BE49-F238E27FC236}">
                    <a16:creationId xmlns:a16="http://schemas.microsoft.com/office/drawing/2014/main" id="{FD796239-404A-423A-8452-7E5EF89B90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8222" y="5899786"/>
              <a:ext cx="244475" cy="323850"/>
            </p14:xfrm>
          </p:contentPart>
        </mc:Choice>
        <mc:Fallback xmlns="">
          <p:pic>
            <p:nvPicPr>
              <p:cNvPr id="336" name="Ink 8">
                <a:extLst>
                  <a:ext uri="{FF2B5EF4-FFF2-40B4-BE49-F238E27FC236}">
                    <a16:creationId xmlns:a16="http://schemas.microsoft.com/office/drawing/2014/main" id="{FD796239-404A-423A-8452-7E5EF89B90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48874" y="5890409"/>
                <a:ext cx="263170" cy="342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7" name="Ink 9">
                <a:extLst>
                  <a:ext uri="{FF2B5EF4-FFF2-40B4-BE49-F238E27FC236}">
                    <a16:creationId xmlns:a16="http://schemas.microsoft.com/office/drawing/2014/main" id="{FABC4CD8-AD62-4179-A648-4C6413DFD7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0697" y="5909311"/>
              <a:ext cx="398463" cy="296863"/>
            </p14:xfrm>
          </p:contentPart>
        </mc:Choice>
        <mc:Fallback xmlns="">
          <p:pic>
            <p:nvPicPr>
              <p:cNvPr id="337" name="Ink 9">
                <a:extLst>
                  <a:ext uri="{FF2B5EF4-FFF2-40B4-BE49-F238E27FC236}">
                    <a16:creationId xmlns:a16="http://schemas.microsoft.com/office/drawing/2014/main" id="{FABC4CD8-AD62-4179-A648-4C6413DFD7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01330" y="5899910"/>
                <a:ext cx="417197" cy="315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8" name="Ink 10">
                <a:extLst>
                  <a:ext uri="{FF2B5EF4-FFF2-40B4-BE49-F238E27FC236}">
                    <a16:creationId xmlns:a16="http://schemas.microsoft.com/office/drawing/2014/main" id="{211760DA-DF65-432D-AEBB-D04151D2BD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3335" y="5861686"/>
              <a:ext cx="447675" cy="341313"/>
            </p14:xfrm>
          </p:contentPart>
        </mc:Choice>
        <mc:Fallback xmlns="">
          <p:pic>
            <p:nvPicPr>
              <p:cNvPr id="338" name="Ink 10">
                <a:extLst>
                  <a:ext uri="{FF2B5EF4-FFF2-40B4-BE49-F238E27FC236}">
                    <a16:creationId xmlns:a16="http://schemas.microsoft.com/office/drawing/2014/main" id="{211760DA-DF65-432D-AEBB-D04151D2BD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84046" y="5852325"/>
                <a:ext cx="466254" cy="36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6BAAF8FB-3E17-40A9-A957-F7716C94B0BE}"/>
                  </a:ext>
                </a:extLst>
              </p14:cNvPr>
              <p14:cNvContentPartPr/>
              <p14:nvPr/>
            </p14:nvContentPartPr>
            <p14:xfrm>
              <a:off x="6401314" y="4218009"/>
              <a:ext cx="471960" cy="32328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6BAAF8FB-3E17-40A9-A957-F7716C94B0B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96994" y="4213689"/>
                <a:ext cx="48060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600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8296FF2-7339-4549-8F6B-070F127AF4C8}" type="datetime1">
              <a:rPr lang="en-US" smtClean="0"/>
              <a:t>9/14/2020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B6185-2CC8-4584-AEAD-DCC66FCE72E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257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45" name="Text Box 24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304800" y="2819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609600" y="152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2567" name="Rectangle 30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31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32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33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34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35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36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37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49" name="Rectangle 38"/>
          <p:cNvSpPr>
            <a:spLocks noChangeArrowheads="1"/>
          </p:cNvSpPr>
          <p:nvPr/>
        </p:nvSpPr>
        <p:spPr bwMode="auto">
          <a:xfrm>
            <a:off x="2743200" y="4267200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9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1" name="Line 40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2" name="Line 41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3" name="Line 42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4" name="Line 43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5" name="Line 44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6" name="Text Box 46"/>
          <p:cNvSpPr txBox="1">
            <a:spLocks noChangeArrowheads="1"/>
          </p:cNvSpPr>
          <p:nvPr/>
        </p:nvSpPr>
        <p:spPr bwMode="auto">
          <a:xfrm>
            <a:off x="5486400" y="44196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57" name="Text Box 47"/>
          <p:cNvSpPr txBox="1">
            <a:spLocks noChangeArrowheads="1"/>
          </p:cNvSpPr>
          <p:nvPr/>
        </p:nvSpPr>
        <p:spPr bwMode="auto">
          <a:xfrm>
            <a:off x="6324600" y="4419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22558" name="Text Box 48"/>
          <p:cNvSpPr txBox="1">
            <a:spLocks noChangeArrowheads="1"/>
          </p:cNvSpPr>
          <p:nvPr/>
        </p:nvSpPr>
        <p:spPr bwMode="auto">
          <a:xfrm>
            <a:off x="3048000" y="4419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22559" name="Text Box 49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4724400" y="4419600"/>
            <a:ext cx="36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u</a:t>
            </a:r>
          </a:p>
        </p:txBody>
      </p:sp>
      <p:sp>
        <p:nvSpPr>
          <p:cNvPr id="22561" name="Text Box 51"/>
          <p:cNvSpPr txBox="1">
            <a:spLocks noChangeArrowheads="1"/>
          </p:cNvSpPr>
          <p:nvPr/>
        </p:nvSpPr>
        <p:spPr bwMode="auto">
          <a:xfrm>
            <a:off x="533400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62" name="Text Box 52"/>
          <p:cNvSpPr txBox="1">
            <a:spLocks noChangeArrowheads="1"/>
          </p:cNvSpPr>
          <p:nvPr/>
        </p:nvSpPr>
        <p:spPr bwMode="auto">
          <a:xfrm>
            <a:off x="685800" y="441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22563" name="Text Box 53"/>
          <p:cNvSpPr txBox="1">
            <a:spLocks noChangeArrowheads="1"/>
          </p:cNvSpPr>
          <p:nvPr/>
        </p:nvSpPr>
        <p:spPr bwMode="auto">
          <a:xfrm>
            <a:off x="5791200" y="16002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4" name="Text Box 54"/>
          <p:cNvSpPr txBox="1">
            <a:spLocks noChangeArrowheads="1"/>
          </p:cNvSpPr>
          <p:nvPr/>
        </p:nvSpPr>
        <p:spPr bwMode="auto">
          <a:xfrm>
            <a:off x="5105400" y="16002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5" name="Text Box 56"/>
          <p:cNvSpPr txBox="1">
            <a:spLocks noChangeArrowheads="1"/>
          </p:cNvSpPr>
          <p:nvPr/>
        </p:nvSpPr>
        <p:spPr bwMode="auto">
          <a:xfrm>
            <a:off x="7010400" y="4419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6" name="Text Box 57"/>
          <p:cNvSpPr txBox="1">
            <a:spLocks noChangeArrowheads="1"/>
          </p:cNvSpPr>
          <p:nvPr/>
        </p:nvSpPr>
        <p:spPr bwMode="auto">
          <a:xfrm>
            <a:off x="7772400" y="4419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2863850"/>
              <a:ext cx="293687" cy="436563"/>
            </p14:xfrm>
          </p:contentPart>
        </mc:Choice>
        <mc:Fallback xmlns="">
          <p:pic>
            <p:nvPicPr>
              <p:cNvPr id="1126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815" y="2859171"/>
                <a:ext cx="304484" cy="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2981325"/>
              <a:ext cx="180975" cy="161925"/>
            </p14:xfrm>
          </p:contentPart>
        </mc:Choice>
        <mc:Fallback xmlns=""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0485" y="2972329"/>
                <a:ext cx="198965" cy="1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3888" y="2990850"/>
              <a:ext cx="419100" cy="242888"/>
            </p14:xfrm>
          </p:contentPart>
        </mc:Choice>
        <mc:Fallback xmlns=""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1008" y="2986892"/>
                <a:ext cx="425941" cy="25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2776538"/>
              <a:ext cx="185738" cy="147637"/>
            </p14:xfrm>
          </p:contentPart>
        </mc:Choice>
        <mc:Fallback xmlns="">
          <p:pic>
            <p:nvPicPr>
              <p:cNvPr id="1126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1345" y="2766196"/>
                <a:ext cx="200468" cy="17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2974975"/>
              <a:ext cx="236538" cy="261938"/>
            </p14:xfrm>
          </p:contentPart>
        </mc:Choice>
        <mc:Fallback xmlns="">
          <p:pic>
            <p:nvPicPr>
              <p:cNvPr id="1126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4752" y="2969931"/>
                <a:ext cx="249879" cy="277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6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5756275"/>
              <a:ext cx="393700" cy="304800"/>
            </p14:xfrm>
          </p:contentPart>
        </mc:Choice>
        <mc:Fallback xmlns="">
          <p:pic>
            <p:nvPicPr>
              <p:cNvPr id="1126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8308" y="5746559"/>
                <a:ext cx="408095" cy="31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6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5780088"/>
              <a:ext cx="46037" cy="219075"/>
            </p14:xfrm>
          </p:contentPart>
        </mc:Choice>
        <mc:Fallback xmlns="">
          <p:pic>
            <p:nvPicPr>
              <p:cNvPr id="1126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0078" y="5775052"/>
                <a:ext cx="54669" cy="22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6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9800" y="5765800"/>
              <a:ext cx="244475" cy="323850"/>
            </p14:xfrm>
          </p:contentPart>
        </mc:Choice>
        <mc:Fallback xmlns="">
          <p:pic>
            <p:nvPicPr>
              <p:cNvPr id="1126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7936" y="5755713"/>
                <a:ext cx="260653" cy="344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6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5775325"/>
              <a:ext cx="398463" cy="296863"/>
            </p14:xfrm>
          </p:contentPart>
        </mc:Choice>
        <mc:Fallback xmlns="">
          <p:pic>
            <p:nvPicPr>
              <p:cNvPr id="1126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0746" y="5763796"/>
                <a:ext cx="413595" cy="31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6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5727700"/>
              <a:ext cx="447675" cy="341313"/>
            </p14:xfrm>
          </p:contentPart>
        </mc:Choice>
        <mc:Fallback xmlns="">
          <p:pic>
            <p:nvPicPr>
              <p:cNvPr id="1126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5916" y="5722660"/>
                <a:ext cx="460630" cy="353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3923BF-89EF-4F6F-8BE7-89574B6CF6F3}" type="datetime1">
              <a:rPr lang="en-US" smtClean="0"/>
              <a:t>9/14/2020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CDEC9-2FEC-4F37-B9A3-E354622072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Sept 14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424863" cy="41910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3200" dirty="0">
                <a:solidFill>
                  <a:schemeClr val="accent6"/>
                </a:solidFill>
              </a:rPr>
              <a:t>Brief check of some background knowledge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/>
              <a:t>English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/>
              <a:t>FSA and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>
                <a:solidFill>
                  <a:schemeClr val="tx2"/>
                </a:solidFill>
              </a:rPr>
              <a:t>Start: </a:t>
            </a:r>
            <a:r>
              <a:rPr lang="en-US" sz="3200" dirty="0"/>
              <a:t>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586AE46-28BC-463E-96D2-2263E59A1A30}" type="datetime1">
              <a:rPr lang="en-US" smtClean="0"/>
              <a:t>9/14/2020</a:t>
            </a:fld>
            <a:endParaRPr lang="en-US"/>
          </a:p>
        </p:txBody>
      </p:sp>
      <p:sp>
        <p:nvSpPr>
          <p:cNvPr id="41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4917-3448-4D79-9CF7-4E0CDC2AC42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FST-2 for E-insertion</a:t>
            </a:r>
            <a:br>
              <a:rPr lang="en-US"/>
            </a:br>
            <a:r>
              <a:rPr lang="en-US" sz="2800"/>
              <a:t>(Intermediate &lt;-&gt; Surface)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E-insertion</a:t>
            </a:r>
            <a:r>
              <a:rPr lang="en-US" b="0" dirty="0"/>
              <a:t>: when –s is added to a word, -e is inserted if word ends in </a:t>
            </a:r>
            <a:r>
              <a:rPr lang="en-US" b="0" dirty="0">
                <a:solidFill>
                  <a:schemeClr val="accent2"/>
                </a:solidFill>
              </a:rPr>
              <a:t>–s</a:t>
            </a:r>
            <a:r>
              <a:rPr lang="en-US" b="0" dirty="0"/>
              <a:t>, </a:t>
            </a:r>
            <a:r>
              <a:rPr lang="en-US" b="0" dirty="0">
                <a:solidFill>
                  <a:schemeClr val="accent2"/>
                </a:solidFill>
              </a:rPr>
              <a:t>-z</a:t>
            </a:r>
            <a:r>
              <a:rPr lang="en-US" b="0" dirty="0"/>
              <a:t>, -</a:t>
            </a:r>
            <a:r>
              <a:rPr lang="en-US" b="0" dirty="0" err="1"/>
              <a:t>sh</a:t>
            </a:r>
            <a:r>
              <a:rPr lang="en-US" b="0" dirty="0"/>
              <a:t>, -</a:t>
            </a:r>
            <a:r>
              <a:rPr lang="en-US" b="0" dirty="0" err="1"/>
              <a:t>ch</a:t>
            </a:r>
            <a:r>
              <a:rPr lang="en-US" b="0" dirty="0"/>
              <a:t>, </a:t>
            </a:r>
            <a:r>
              <a:rPr lang="en-US" b="0" dirty="0">
                <a:solidFill>
                  <a:schemeClr val="accent2"/>
                </a:solidFill>
              </a:rPr>
              <a:t>-x</a:t>
            </a:r>
            <a:r>
              <a:rPr lang="en-US" b="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…as in </a:t>
            </a:r>
            <a:r>
              <a:rPr lang="en-US" dirty="0" err="1">
                <a:solidFill>
                  <a:schemeClr val="accent2"/>
                </a:solidFill>
                <a:latin typeface="Courier New" pitchFamily="49" charset="0"/>
              </a:rPr>
              <a:t>fox^s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</a:rPr>
              <a:t># &lt;-&gt; foxes</a:t>
            </a: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>
            <a:off x="1311275" y="4692650"/>
            <a:ext cx="469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9" name="Freeform 5"/>
          <p:cNvSpPr>
            <a:spLocks/>
          </p:cNvSpPr>
          <p:nvPr/>
        </p:nvSpPr>
        <p:spPr bwMode="auto">
          <a:xfrm>
            <a:off x="1679575" y="4667250"/>
            <a:ext cx="101600" cy="50800"/>
          </a:xfrm>
          <a:custGeom>
            <a:avLst/>
            <a:gdLst>
              <a:gd name="T0" fmla="*/ 0 w 64"/>
              <a:gd name="T1" fmla="*/ 0 h 32"/>
              <a:gd name="T2" fmla="*/ 2147483647 w 64"/>
              <a:gd name="T3" fmla="*/ 2147483647 h 32"/>
              <a:gd name="T4" fmla="*/ 0 w 64"/>
              <a:gd name="T5" fmla="*/ 2147483647 h 32"/>
              <a:gd name="T6" fmla="*/ 0 60000 65536"/>
              <a:gd name="T7" fmla="*/ 0 60000 65536"/>
              <a:gd name="T8" fmla="*/ 0 60000 65536"/>
              <a:gd name="T9" fmla="*/ 0 w 64"/>
              <a:gd name="T10" fmla="*/ 0 h 32"/>
              <a:gd name="T11" fmla="*/ 64 w 6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32">
                <a:moveTo>
                  <a:pt x="0" y="0"/>
                </a:moveTo>
                <a:lnTo>
                  <a:pt x="64" y="16"/>
                </a:lnTo>
                <a:lnTo>
                  <a:pt x="0" y="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0" name="Freeform 6"/>
          <p:cNvSpPr>
            <a:spLocks/>
          </p:cNvSpPr>
          <p:nvPr/>
        </p:nvSpPr>
        <p:spPr bwMode="auto">
          <a:xfrm>
            <a:off x="182562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6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38" y="270"/>
                </a:lnTo>
                <a:lnTo>
                  <a:pt x="26" y="250"/>
                </a:lnTo>
                <a:lnTo>
                  <a:pt x="12" y="228"/>
                </a:lnTo>
                <a:lnTo>
                  <a:pt x="2" y="200"/>
                </a:lnTo>
                <a:lnTo>
                  <a:pt x="0" y="172"/>
                </a:lnTo>
                <a:lnTo>
                  <a:pt x="2" y="146"/>
                </a:lnTo>
                <a:lnTo>
                  <a:pt x="6" y="122"/>
                </a:lnTo>
                <a:lnTo>
                  <a:pt x="18" y="96"/>
                </a:lnTo>
                <a:lnTo>
                  <a:pt x="30" y="78"/>
                </a:lnTo>
                <a:lnTo>
                  <a:pt x="38" y="70"/>
                </a:lnTo>
                <a:lnTo>
                  <a:pt x="48" y="62"/>
                </a:lnTo>
                <a:lnTo>
                  <a:pt x="56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0" y="94"/>
                </a:lnTo>
                <a:lnTo>
                  <a:pt x="338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6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229870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2" name="Freeform 8"/>
          <p:cNvSpPr>
            <a:spLocks/>
          </p:cNvSpPr>
          <p:nvPr/>
        </p:nvSpPr>
        <p:spPr bwMode="auto">
          <a:xfrm>
            <a:off x="319087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8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40" y="270"/>
                </a:lnTo>
                <a:lnTo>
                  <a:pt x="26" y="250"/>
                </a:lnTo>
                <a:lnTo>
                  <a:pt x="12" y="228"/>
                </a:lnTo>
                <a:lnTo>
                  <a:pt x="4" y="200"/>
                </a:lnTo>
                <a:lnTo>
                  <a:pt x="0" y="172"/>
                </a:lnTo>
                <a:lnTo>
                  <a:pt x="2" y="146"/>
                </a:lnTo>
                <a:lnTo>
                  <a:pt x="8" y="122"/>
                </a:lnTo>
                <a:lnTo>
                  <a:pt x="18" y="96"/>
                </a:lnTo>
                <a:lnTo>
                  <a:pt x="30" y="78"/>
                </a:lnTo>
                <a:lnTo>
                  <a:pt x="40" y="70"/>
                </a:lnTo>
                <a:lnTo>
                  <a:pt x="48" y="62"/>
                </a:lnTo>
                <a:lnTo>
                  <a:pt x="58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2" y="94"/>
                </a:lnTo>
                <a:lnTo>
                  <a:pt x="340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8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3" name="Freeform 9"/>
          <p:cNvSpPr>
            <a:spLocks/>
          </p:cNvSpPr>
          <p:nvPr/>
        </p:nvSpPr>
        <p:spPr bwMode="auto">
          <a:xfrm>
            <a:off x="366395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4" name="Freeform 10"/>
          <p:cNvSpPr>
            <a:spLocks/>
          </p:cNvSpPr>
          <p:nvPr/>
        </p:nvSpPr>
        <p:spPr bwMode="auto">
          <a:xfrm>
            <a:off x="177165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5" name="Freeform 11"/>
          <p:cNvSpPr>
            <a:spLocks/>
          </p:cNvSpPr>
          <p:nvPr/>
        </p:nvSpPr>
        <p:spPr bwMode="auto">
          <a:xfrm>
            <a:off x="1857375" y="4432300"/>
            <a:ext cx="527050" cy="523875"/>
          </a:xfrm>
          <a:custGeom>
            <a:avLst/>
            <a:gdLst>
              <a:gd name="T0" fmla="*/ 2147483647 w 332"/>
              <a:gd name="T1" fmla="*/ 2147483647 h 330"/>
              <a:gd name="T2" fmla="*/ 2147483647 w 332"/>
              <a:gd name="T3" fmla="*/ 2147483647 h 330"/>
              <a:gd name="T4" fmla="*/ 2147483647 w 332"/>
              <a:gd name="T5" fmla="*/ 2147483647 h 330"/>
              <a:gd name="T6" fmla="*/ 2147483647 w 332"/>
              <a:gd name="T7" fmla="*/ 2147483647 h 330"/>
              <a:gd name="T8" fmla="*/ 2147483647 w 332"/>
              <a:gd name="T9" fmla="*/ 2147483647 h 330"/>
              <a:gd name="T10" fmla="*/ 2147483647 w 332"/>
              <a:gd name="T11" fmla="*/ 2147483647 h 330"/>
              <a:gd name="T12" fmla="*/ 2147483647 w 332"/>
              <a:gd name="T13" fmla="*/ 0 h 330"/>
              <a:gd name="T14" fmla="*/ 2147483647 w 332"/>
              <a:gd name="T15" fmla="*/ 2147483647 h 330"/>
              <a:gd name="T16" fmla="*/ 2147483647 w 332"/>
              <a:gd name="T17" fmla="*/ 2147483647 h 330"/>
              <a:gd name="T18" fmla="*/ 2147483647 w 332"/>
              <a:gd name="T19" fmla="*/ 2147483647 h 330"/>
              <a:gd name="T20" fmla="*/ 2147483647 w 332"/>
              <a:gd name="T21" fmla="*/ 2147483647 h 330"/>
              <a:gd name="T22" fmla="*/ 2147483647 w 332"/>
              <a:gd name="T23" fmla="*/ 2147483647 h 330"/>
              <a:gd name="T24" fmla="*/ 0 w 332"/>
              <a:gd name="T25" fmla="*/ 2147483647 h 330"/>
              <a:gd name="T26" fmla="*/ 2147483647 w 332"/>
              <a:gd name="T27" fmla="*/ 2147483647 h 330"/>
              <a:gd name="T28" fmla="*/ 2147483647 w 332"/>
              <a:gd name="T29" fmla="*/ 2147483647 h 330"/>
              <a:gd name="T30" fmla="*/ 2147483647 w 332"/>
              <a:gd name="T31" fmla="*/ 2147483647 h 330"/>
              <a:gd name="T32" fmla="*/ 2147483647 w 332"/>
              <a:gd name="T33" fmla="*/ 2147483647 h 330"/>
              <a:gd name="T34" fmla="*/ 2147483647 w 332"/>
              <a:gd name="T35" fmla="*/ 2147483647 h 330"/>
              <a:gd name="T36" fmla="*/ 2147483647 w 332"/>
              <a:gd name="T37" fmla="*/ 2147483647 h 330"/>
              <a:gd name="T38" fmla="*/ 2147483647 w 332"/>
              <a:gd name="T39" fmla="*/ 2147483647 h 330"/>
              <a:gd name="T40" fmla="*/ 2147483647 w 332"/>
              <a:gd name="T41" fmla="*/ 2147483647 h 330"/>
              <a:gd name="T42" fmla="*/ 2147483647 w 332"/>
              <a:gd name="T43" fmla="*/ 2147483647 h 330"/>
              <a:gd name="T44" fmla="*/ 2147483647 w 332"/>
              <a:gd name="T45" fmla="*/ 2147483647 h 330"/>
              <a:gd name="T46" fmla="*/ 2147483647 w 332"/>
              <a:gd name="T47" fmla="*/ 2147483647 h 330"/>
              <a:gd name="T48" fmla="*/ 2147483647 w 332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2"/>
              <a:gd name="T76" fmla="*/ 0 h 330"/>
              <a:gd name="T77" fmla="*/ 332 w 332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2" h="330">
                <a:moveTo>
                  <a:pt x="332" y="164"/>
                </a:moveTo>
                <a:lnTo>
                  <a:pt x="326" y="120"/>
                </a:lnTo>
                <a:lnTo>
                  <a:pt x="310" y="82"/>
                </a:lnTo>
                <a:lnTo>
                  <a:pt x="284" y="48"/>
                </a:lnTo>
                <a:lnTo>
                  <a:pt x="250" y="22"/>
                </a:lnTo>
                <a:lnTo>
                  <a:pt x="210" y="4"/>
                </a:lnTo>
                <a:lnTo>
                  <a:pt x="166" y="0"/>
                </a:lnTo>
                <a:lnTo>
                  <a:pt x="122" y="4"/>
                </a:lnTo>
                <a:lnTo>
                  <a:pt x="82" y="22"/>
                </a:lnTo>
                <a:lnTo>
                  <a:pt x="50" y="48"/>
                </a:lnTo>
                <a:lnTo>
                  <a:pt x="24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4" y="248"/>
                </a:lnTo>
                <a:lnTo>
                  <a:pt x="50" y="282"/>
                </a:lnTo>
                <a:lnTo>
                  <a:pt x="82" y="308"/>
                </a:lnTo>
                <a:lnTo>
                  <a:pt x="122" y="324"/>
                </a:lnTo>
                <a:lnTo>
                  <a:pt x="166" y="330"/>
                </a:lnTo>
                <a:lnTo>
                  <a:pt x="210" y="324"/>
                </a:lnTo>
                <a:lnTo>
                  <a:pt x="250" y="308"/>
                </a:lnTo>
                <a:lnTo>
                  <a:pt x="284" y="282"/>
                </a:lnTo>
                <a:lnTo>
                  <a:pt x="310" y="248"/>
                </a:lnTo>
                <a:lnTo>
                  <a:pt x="326" y="208"/>
                </a:lnTo>
                <a:lnTo>
                  <a:pt x="332" y="16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6" name="Freeform 12"/>
          <p:cNvSpPr>
            <a:spLocks/>
          </p:cNvSpPr>
          <p:nvPr/>
        </p:nvSpPr>
        <p:spPr bwMode="auto">
          <a:xfrm>
            <a:off x="2466975" y="4581525"/>
            <a:ext cx="679450" cy="92075"/>
          </a:xfrm>
          <a:custGeom>
            <a:avLst/>
            <a:gdLst>
              <a:gd name="T0" fmla="*/ 0 w 428"/>
              <a:gd name="T1" fmla="*/ 2147483647 h 58"/>
              <a:gd name="T2" fmla="*/ 0 w 428"/>
              <a:gd name="T3" fmla="*/ 2147483647 h 58"/>
              <a:gd name="T4" fmla="*/ 2147483647 w 428"/>
              <a:gd name="T5" fmla="*/ 2147483647 h 58"/>
              <a:gd name="T6" fmla="*/ 2147483647 w 428"/>
              <a:gd name="T7" fmla="*/ 2147483647 h 58"/>
              <a:gd name="T8" fmla="*/ 2147483647 w 428"/>
              <a:gd name="T9" fmla="*/ 2147483647 h 58"/>
              <a:gd name="T10" fmla="*/ 2147483647 w 428"/>
              <a:gd name="T11" fmla="*/ 2147483647 h 58"/>
              <a:gd name="T12" fmla="*/ 2147483647 w 428"/>
              <a:gd name="T13" fmla="*/ 2147483647 h 58"/>
              <a:gd name="T14" fmla="*/ 2147483647 w 428"/>
              <a:gd name="T15" fmla="*/ 2147483647 h 58"/>
              <a:gd name="T16" fmla="*/ 2147483647 w 428"/>
              <a:gd name="T17" fmla="*/ 2147483647 h 58"/>
              <a:gd name="T18" fmla="*/ 2147483647 w 428"/>
              <a:gd name="T19" fmla="*/ 2147483647 h 58"/>
              <a:gd name="T20" fmla="*/ 2147483647 w 428"/>
              <a:gd name="T21" fmla="*/ 0 h 58"/>
              <a:gd name="T22" fmla="*/ 2147483647 w 428"/>
              <a:gd name="T23" fmla="*/ 2147483647 h 58"/>
              <a:gd name="T24" fmla="*/ 2147483647 w 428"/>
              <a:gd name="T25" fmla="*/ 2147483647 h 58"/>
              <a:gd name="T26" fmla="*/ 2147483647 w 428"/>
              <a:gd name="T27" fmla="*/ 2147483647 h 58"/>
              <a:gd name="T28" fmla="*/ 2147483647 w 428"/>
              <a:gd name="T29" fmla="*/ 2147483647 h 58"/>
              <a:gd name="T30" fmla="*/ 2147483647 w 428"/>
              <a:gd name="T31" fmla="*/ 2147483647 h 58"/>
              <a:gd name="T32" fmla="*/ 2147483647 w 428"/>
              <a:gd name="T33" fmla="*/ 2147483647 h 58"/>
              <a:gd name="T34" fmla="*/ 2147483647 w 428"/>
              <a:gd name="T35" fmla="*/ 2147483647 h 58"/>
              <a:gd name="T36" fmla="*/ 2147483647 w 428"/>
              <a:gd name="T37" fmla="*/ 2147483647 h 58"/>
              <a:gd name="T38" fmla="*/ 2147483647 w 428"/>
              <a:gd name="T39" fmla="*/ 2147483647 h 58"/>
              <a:gd name="T40" fmla="*/ 2147483647 w 428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58"/>
              <a:gd name="T65" fmla="*/ 428 w 428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0"/>
                </a:lnTo>
                <a:lnTo>
                  <a:pt x="182" y="2"/>
                </a:lnTo>
                <a:lnTo>
                  <a:pt x="224" y="0"/>
                </a:lnTo>
                <a:lnTo>
                  <a:pt x="266" y="2"/>
                </a:lnTo>
                <a:lnTo>
                  <a:pt x="306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6" y="58"/>
                </a:lnTo>
                <a:lnTo>
                  <a:pt x="428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7" name="Freeform 13"/>
          <p:cNvSpPr>
            <a:spLocks/>
          </p:cNvSpPr>
          <p:nvPr/>
        </p:nvSpPr>
        <p:spPr bwMode="auto">
          <a:xfrm>
            <a:off x="3041650" y="4610100"/>
            <a:ext cx="104775" cy="63500"/>
          </a:xfrm>
          <a:custGeom>
            <a:avLst/>
            <a:gdLst>
              <a:gd name="T0" fmla="*/ 2147483647 w 66"/>
              <a:gd name="T1" fmla="*/ 0 h 40"/>
              <a:gd name="T2" fmla="*/ 2147483647 w 66"/>
              <a:gd name="T3" fmla="*/ 2147483647 h 40"/>
              <a:gd name="T4" fmla="*/ 0 w 66"/>
              <a:gd name="T5" fmla="*/ 2147483647 h 40"/>
              <a:gd name="T6" fmla="*/ 0 60000 65536"/>
              <a:gd name="T7" fmla="*/ 0 60000 65536"/>
              <a:gd name="T8" fmla="*/ 0 60000 65536"/>
              <a:gd name="T9" fmla="*/ 0 w 66"/>
              <a:gd name="T10" fmla="*/ 0 h 40"/>
              <a:gd name="T11" fmla="*/ 66 w 6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0">
                <a:moveTo>
                  <a:pt x="14" y="0"/>
                </a:moveTo>
                <a:lnTo>
                  <a:pt x="66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8" name="Freeform 14"/>
          <p:cNvSpPr>
            <a:spLocks/>
          </p:cNvSpPr>
          <p:nvPr/>
        </p:nvSpPr>
        <p:spPr bwMode="auto">
          <a:xfrm>
            <a:off x="3822700" y="4600575"/>
            <a:ext cx="679450" cy="95250"/>
          </a:xfrm>
          <a:custGeom>
            <a:avLst/>
            <a:gdLst>
              <a:gd name="T0" fmla="*/ 0 w 428"/>
              <a:gd name="T1" fmla="*/ 2147483647 h 60"/>
              <a:gd name="T2" fmla="*/ 0 w 428"/>
              <a:gd name="T3" fmla="*/ 2147483647 h 60"/>
              <a:gd name="T4" fmla="*/ 2147483647 w 428"/>
              <a:gd name="T5" fmla="*/ 2147483647 h 60"/>
              <a:gd name="T6" fmla="*/ 2147483647 w 428"/>
              <a:gd name="T7" fmla="*/ 2147483647 h 60"/>
              <a:gd name="T8" fmla="*/ 2147483647 w 428"/>
              <a:gd name="T9" fmla="*/ 2147483647 h 60"/>
              <a:gd name="T10" fmla="*/ 2147483647 w 428"/>
              <a:gd name="T11" fmla="*/ 2147483647 h 60"/>
              <a:gd name="T12" fmla="*/ 2147483647 w 428"/>
              <a:gd name="T13" fmla="*/ 2147483647 h 60"/>
              <a:gd name="T14" fmla="*/ 2147483647 w 428"/>
              <a:gd name="T15" fmla="*/ 2147483647 h 60"/>
              <a:gd name="T16" fmla="*/ 2147483647 w 428"/>
              <a:gd name="T17" fmla="*/ 2147483647 h 60"/>
              <a:gd name="T18" fmla="*/ 2147483647 w 428"/>
              <a:gd name="T19" fmla="*/ 2147483647 h 60"/>
              <a:gd name="T20" fmla="*/ 2147483647 w 428"/>
              <a:gd name="T21" fmla="*/ 0 h 60"/>
              <a:gd name="T22" fmla="*/ 2147483647 w 428"/>
              <a:gd name="T23" fmla="*/ 2147483647 h 60"/>
              <a:gd name="T24" fmla="*/ 2147483647 w 428"/>
              <a:gd name="T25" fmla="*/ 2147483647 h 60"/>
              <a:gd name="T26" fmla="*/ 2147483647 w 428"/>
              <a:gd name="T27" fmla="*/ 2147483647 h 60"/>
              <a:gd name="T28" fmla="*/ 2147483647 w 428"/>
              <a:gd name="T29" fmla="*/ 2147483647 h 60"/>
              <a:gd name="T30" fmla="*/ 2147483647 w 428"/>
              <a:gd name="T31" fmla="*/ 2147483647 h 60"/>
              <a:gd name="T32" fmla="*/ 2147483647 w 428"/>
              <a:gd name="T33" fmla="*/ 2147483647 h 60"/>
              <a:gd name="T34" fmla="*/ 2147483647 w 428"/>
              <a:gd name="T35" fmla="*/ 2147483647 h 60"/>
              <a:gd name="T36" fmla="*/ 2147483647 w 428"/>
              <a:gd name="T37" fmla="*/ 2147483647 h 60"/>
              <a:gd name="T38" fmla="*/ 2147483647 w 428"/>
              <a:gd name="T39" fmla="*/ 2147483647 h 60"/>
              <a:gd name="T40" fmla="*/ 2147483647 w 428"/>
              <a:gd name="T41" fmla="*/ 2147483647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60"/>
              <a:gd name="T65" fmla="*/ 428 w 428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60">
                <a:moveTo>
                  <a:pt x="0" y="60"/>
                </a:moveTo>
                <a:lnTo>
                  <a:pt x="0" y="60"/>
                </a:lnTo>
                <a:lnTo>
                  <a:pt x="2" y="58"/>
                </a:lnTo>
                <a:lnTo>
                  <a:pt x="8" y="56"/>
                </a:lnTo>
                <a:lnTo>
                  <a:pt x="20" y="52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2"/>
                </a:lnTo>
                <a:lnTo>
                  <a:pt x="182" y="4"/>
                </a:lnTo>
                <a:lnTo>
                  <a:pt x="224" y="0"/>
                </a:lnTo>
                <a:lnTo>
                  <a:pt x="266" y="4"/>
                </a:lnTo>
                <a:lnTo>
                  <a:pt x="306" y="12"/>
                </a:lnTo>
                <a:lnTo>
                  <a:pt x="340" y="22"/>
                </a:lnTo>
                <a:lnTo>
                  <a:pt x="372" y="34"/>
                </a:lnTo>
                <a:lnTo>
                  <a:pt x="394" y="44"/>
                </a:lnTo>
                <a:lnTo>
                  <a:pt x="410" y="52"/>
                </a:lnTo>
                <a:lnTo>
                  <a:pt x="420" y="56"/>
                </a:lnTo>
                <a:lnTo>
                  <a:pt x="426" y="58"/>
                </a:lnTo>
                <a:lnTo>
                  <a:pt x="428" y="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9" name="Freeform 15"/>
          <p:cNvSpPr>
            <a:spLocks/>
          </p:cNvSpPr>
          <p:nvPr/>
        </p:nvSpPr>
        <p:spPr bwMode="auto">
          <a:xfrm>
            <a:off x="4397375" y="4629150"/>
            <a:ext cx="104775" cy="66675"/>
          </a:xfrm>
          <a:custGeom>
            <a:avLst/>
            <a:gdLst>
              <a:gd name="T0" fmla="*/ 2147483647 w 66"/>
              <a:gd name="T1" fmla="*/ 0 h 42"/>
              <a:gd name="T2" fmla="*/ 2147483647 w 66"/>
              <a:gd name="T3" fmla="*/ 2147483647 h 42"/>
              <a:gd name="T4" fmla="*/ 0 w 66"/>
              <a:gd name="T5" fmla="*/ 2147483647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14" y="0"/>
                </a:moveTo>
                <a:lnTo>
                  <a:pt x="66" y="4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0" name="Freeform 16"/>
          <p:cNvSpPr>
            <a:spLocks/>
          </p:cNvSpPr>
          <p:nvPr/>
        </p:nvSpPr>
        <p:spPr bwMode="auto">
          <a:xfrm>
            <a:off x="44926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1" name="Freeform 17"/>
          <p:cNvSpPr>
            <a:spLocks/>
          </p:cNvSpPr>
          <p:nvPr/>
        </p:nvSpPr>
        <p:spPr bwMode="auto">
          <a:xfrm>
            <a:off x="4581525" y="4429125"/>
            <a:ext cx="523875" cy="527050"/>
          </a:xfrm>
          <a:custGeom>
            <a:avLst/>
            <a:gdLst>
              <a:gd name="T0" fmla="*/ 2147483647 w 330"/>
              <a:gd name="T1" fmla="*/ 2147483647 h 332"/>
              <a:gd name="T2" fmla="*/ 2147483647 w 330"/>
              <a:gd name="T3" fmla="*/ 2147483647 h 332"/>
              <a:gd name="T4" fmla="*/ 2147483647 w 330"/>
              <a:gd name="T5" fmla="*/ 2147483647 h 332"/>
              <a:gd name="T6" fmla="*/ 2147483647 w 330"/>
              <a:gd name="T7" fmla="*/ 2147483647 h 332"/>
              <a:gd name="T8" fmla="*/ 2147483647 w 330"/>
              <a:gd name="T9" fmla="*/ 2147483647 h 332"/>
              <a:gd name="T10" fmla="*/ 2147483647 w 330"/>
              <a:gd name="T11" fmla="*/ 2147483647 h 332"/>
              <a:gd name="T12" fmla="*/ 2147483647 w 330"/>
              <a:gd name="T13" fmla="*/ 0 h 332"/>
              <a:gd name="T14" fmla="*/ 2147483647 w 330"/>
              <a:gd name="T15" fmla="*/ 2147483647 h 332"/>
              <a:gd name="T16" fmla="*/ 2147483647 w 330"/>
              <a:gd name="T17" fmla="*/ 2147483647 h 332"/>
              <a:gd name="T18" fmla="*/ 2147483647 w 330"/>
              <a:gd name="T19" fmla="*/ 2147483647 h 332"/>
              <a:gd name="T20" fmla="*/ 2147483647 w 330"/>
              <a:gd name="T21" fmla="*/ 2147483647 h 332"/>
              <a:gd name="T22" fmla="*/ 2147483647 w 330"/>
              <a:gd name="T23" fmla="*/ 2147483647 h 332"/>
              <a:gd name="T24" fmla="*/ 0 w 330"/>
              <a:gd name="T25" fmla="*/ 2147483647 h 332"/>
              <a:gd name="T26" fmla="*/ 2147483647 w 330"/>
              <a:gd name="T27" fmla="*/ 2147483647 h 332"/>
              <a:gd name="T28" fmla="*/ 2147483647 w 330"/>
              <a:gd name="T29" fmla="*/ 2147483647 h 332"/>
              <a:gd name="T30" fmla="*/ 2147483647 w 330"/>
              <a:gd name="T31" fmla="*/ 2147483647 h 332"/>
              <a:gd name="T32" fmla="*/ 2147483647 w 330"/>
              <a:gd name="T33" fmla="*/ 2147483647 h 332"/>
              <a:gd name="T34" fmla="*/ 2147483647 w 330"/>
              <a:gd name="T35" fmla="*/ 2147483647 h 332"/>
              <a:gd name="T36" fmla="*/ 2147483647 w 330"/>
              <a:gd name="T37" fmla="*/ 2147483647 h 332"/>
              <a:gd name="T38" fmla="*/ 2147483647 w 330"/>
              <a:gd name="T39" fmla="*/ 2147483647 h 332"/>
              <a:gd name="T40" fmla="*/ 2147483647 w 330"/>
              <a:gd name="T41" fmla="*/ 2147483647 h 332"/>
              <a:gd name="T42" fmla="*/ 2147483647 w 330"/>
              <a:gd name="T43" fmla="*/ 2147483647 h 332"/>
              <a:gd name="T44" fmla="*/ 2147483647 w 330"/>
              <a:gd name="T45" fmla="*/ 2147483647 h 332"/>
              <a:gd name="T46" fmla="*/ 2147483647 w 330"/>
              <a:gd name="T47" fmla="*/ 2147483647 h 332"/>
              <a:gd name="T48" fmla="*/ 2147483647 w 330"/>
              <a:gd name="T49" fmla="*/ 2147483647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2"/>
              <a:gd name="T77" fmla="*/ 330 w 330"/>
              <a:gd name="T78" fmla="*/ 332 h 3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2">
                <a:moveTo>
                  <a:pt x="330" y="166"/>
                </a:moveTo>
                <a:lnTo>
                  <a:pt x="324" y="122"/>
                </a:lnTo>
                <a:lnTo>
                  <a:pt x="308" y="84"/>
                </a:lnTo>
                <a:lnTo>
                  <a:pt x="282" y="50"/>
                </a:lnTo>
                <a:lnTo>
                  <a:pt x="248" y="24"/>
                </a:lnTo>
                <a:lnTo>
                  <a:pt x="208" y="6"/>
                </a:lnTo>
                <a:lnTo>
                  <a:pt x="164" y="0"/>
                </a:lnTo>
                <a:lnTo>
                  <a:pt x="120" y="6"/>
                </a:lnTo>
                <a:lnTo>
                  <a:pt x="82" y="24"/>
                </a:lnTo>
                <a:lnTo>
                  <a:pt x="48" y="50"/>
                </a:lnTo>
                <a:lnTo>
                  <a:pt x="22" y="84"/>
                </a:lnTo>
                <a:lnTo>
                  <a:pt x="6" y="122"/>
                </a:lnTo>
                <a:lnTo>
                  <a:pt x="0" y="166"/>
                </a:lnTo>
                <a:lnTo>
                  <a:pt x="6" y="210"/>
                </a:lnTo>
                <a:lnTo>
                  <a:pt x="22" y="250"/>
                </a:lnTo>
                <a:lnTo>
                  <a:pt x="48" y="284"/>
                </a:lnTo>
                <a:lnTo>
                  <a:pt x="82" y="310"/>
                </a:lnTo>
                <a:lnTo>
                  <a:pt x="120" y="326"/>
                </a:lnTo>
                <a:lnTo>
                  <a:pt x="164" y="332"/>
                </a:lnTo>
                <a:lnTo>
                  <a:pt x="208" y="326"/>
                </a:lnTo>
                <a:lnTo>
                  <a:pt x="248" y="310"/>
                </a:lnTo>
                <a:lnTo>
                  <a:pt x="282" y="284"/>
                </a:lnTo>
                <a:lnTo>
                  <a:pt x="308" y="250"/>
                </a:lnTo>
                <a:lnTo>
                  <a:pt x="324" y="210"/>
                </a:lnTo>
                <a:lnTo>
                  <a:pt x="330" y="1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2" name="Freeform 18"/>
          <p:cNvSpPr>
            <a:spLocks/>
          </p:cNvSpPr>
          <p:nvPr/>
        </p:nvSpPr>
        <p:spPr bwMode="auto">
          <a:xfrm>
            <a:off x="58674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2" y="0"/>
                </a:lnTo>
                <a:lnTo>
                  <a:pt x="172" y="6"/>
                </a:lnTo>
                <a:lnTo>
                  <a:pt x="124" y="22"/>
                </a:lnTo>
                <a:lnTo>
                  <a:pt x="84" y="48"/>
                </a:lnTo>
                <a:lnTo>
                  <a:pt x="50" y="82"/>
                </a:lnTo>
                <a:lnTo>
                  <a:pt x="24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4" y="318"/>
                </a:lnTo>
                <a:lnTo>
                  <a:pt x="50" y="358"/>
                </a:lnTo>
                <a:lnTo>
                  <a:pt x="84" y="394"/>
                </a:lnTo>
                <a:lnTo>
                  <a:pt x="124" y="420"/>
                </a:lnTo>
                <a:lnTo>
                  <a:pt x="172" y="436"/>
                </a:lnTo>
                <a:lnTo>
                  <a:pt x="222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3" name="Freeform 19"/>
          <p:cNvSpPr>
            <a:spLocks/>
          </p:cNvSpPr>
          <p:nvPr/>
        </p:nvSpPr>
        <p:spPr bwMode="auto">
          <a:xfrm>
            <a:off x="72358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0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0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4" name="Freeform 20"/>
          <p:cNvSpPr>
            <a:spLocks/>
          </p:cNvSpPr>
          <p:nvPr/>
        </p:nvSpPr>
        <p:spPr bwMode="auto">
          <a:xfrm>
            <a:off x="520065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18" y="50"/>
                </a:lnTo>
                <a:lnTo>
                  <a:pt x="38" y="44"/>
                </a:lnTo>
                <a:lnTo>
                  <a:pt x="64" y="34"/>
                </a:lnTo>
                <a:lnTo>
                  <a:pt x="98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5" name="Freeform 21"/>
          <p:cNvSpPr>
            <a:spLocks/>
          </p:cNvSpPr>
          <p:nvPr/>
        </p:nvSpPr>
        <p:spPr bwMode="auto">
          <a:xfrm>
            <a:off x="577532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2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6" name="Freeform 22"/>
          <p:cNvSpPr>
            <a:spLocks/>
          </p:cNvSpPr>
          <p:nvPr/>
        </p:nvSpPr>
        <p:spPr bwMode="auto">
          <a:xfrm>
            <a:off x="656590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7" name="Freeform 23"/>
          <p:cNvSpPr>
            <a:spLocks/>
          </p:cNvSpPr>
          <p:nvPr/>
        </p:nvSpPr>
        <p:spPr bwMode="auto">
          <a:xfrm>
            <a:off x="714057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4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8" name="Freeform 24"/>
          <p:cNvSpPr>
            <a:spLocks/>
          </p:cNvSpPr>
          <p:nvPr/>
        </p:nvSpPr>
        <p:spPr bwMode="auto">
          <a:xfrm>
            <a:off x="2457450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8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8" y="68"/>
                </a:lnTo>
                <a:lnTo>
                  <a:pt x="224" y="72"/>
                </a:lnTo>
                <a:lnTo>
                  <a:pt x="178" y="68"/>
                </a:lnTo>
                <a:lnTo>
                  <a:pt x="136" y="58"/>
                </a:lnTo>
                <a:lnTo>
                  <a:pt x="98" y="44"/>
                </a:lnTo>
                <a:lnTo>
                  <a:pt x="64" y="30"/>
                </a:lnTo>
                <a:lnTo>
                  <a:pt x="38" y="18"/>
                </a:lnTo>
                <a:lnTo>
                  <a:pt x="20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9" name="Freeform 25"/>
          <p:cNvSpPr>
            <a:spLocks/>
          </p:cNvSpPr>
          <p:nvPr/>
        </p:nvSpPr>
        <p:spPr bwMode="auto">
          <a:xfrm>
            <a:off x="2457450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0" name="Freeform 26"/>
          <p:cNvSpPr>
            <a:spLocks/>
          </p:cNvSpPr>
          <p:nvPr/>
        </p:nvSpPr>
        <p:spPr bwMode="auto">
          <a:xfrm>
            <a:off x="31369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1" name="Freeform 27"/>
          <p:cNvSpPr>
            <a:spLocks/>
          </p:cNvSpPr>
          <p:nvPr/>
        </p:nvSpPr>
        <p:spPr bwMode="auto">
          <a:xfrm>
            <a:off x="3200400" y="4419600"/>
            <a:ext cx="523875" cy="523875"/>
          </a:xfrm>
          <a:custGeom>
            <a:avLst/>
            <a:gdLst>
              <a:gd name="T0" fmla="*/ 2147483647 w 330"/>
              <a:gd name="T1" fmla="*/ 2147483647 h 330"/>
              <a:gd name="T2" fmla="*/ 2147483647 w 330"/>
              <a:gd name="T3" fmla="*/ 2147483647 h 330"/>
              <a:gd name="T4" fmla="*/ 2147483647 w 330"/>
              <a:gd name="T5" fmla="*/ 2147483647 h 330"/>
              <a:gd name="T6" fmla="*/ 2147483647 w 330"/>
              <a:gd name="T7" fmla="*/ 2147483647 h 330"/>
              <a:gd name="T8" fmla="*/ 2147483647 w 330"/>
              <a:gd name="T9" fmla="*/ 2147483647 h 330"/>
              <a:gd name="T10" fmla="*/ 2147483647 w 330"/>
              <a:gd name="T11" fmla="*/ 2147483647 h 330"/>
              <a:gd name="T12" fmla="*/ 2147483647 w 330"/>
              <a:gd name="T13" fmla="*/ 0 h 330"/>
              <a:gd name="T14" fmla="*/ 2147483647 w 330"/>
              <a:gd name="T15" fmla="*/ 2147483647 h 330"/>
              <a:gd name="T16" fmla="*/ 2147483647 w 330"/>
              <a:gd name="T17" fmla="*/ 2147483647 h 330"/>
              <a:gd name="T18" fmla="*/ 2147483647 w 330"/>
              <a:gd name="T19" fmla="*/ 2147483647 h 330"/>
              <a:gd name="T20" fmla="*/ 2147483647 w 330"/>
              <a:gd name="T21" fmla="*/ 2147483647 h 330"/>
              <a:gd name="T22" fmla="*/ 2147483647 w 330"/>
              <a:gd name="T23" fmla="*/ 2147483647 h 330"/>
              <a:gd name="T24" fmla="*/ 0 w 330"/>
              <a:gd name="T25" fmla="*/ 2147483647 h 330"/>
              <a:gd name="T26" fmla="*/ 2147483647 w 330"/>
              <a:gd name="T27" fmla="*/ 2147483647 h 330"/>
              <a:gd name="T28" fmla="*/ 2147483647 w 330"/>
              <a:gd name="T29" fmla="*/ 2147483647 h 330"/>
              <a:gd name="T30" fmla="*/ 2147483647 w 330"/>
              <a:gd name="T31" fmla="*/ 2147483647 h 330"/>
              <a:gd name="T32" fmla="*/ 2147483647 w 330"/>
              <a:gd name="T33" fmla="*/ 2147483647 h 330"/>
              <a:gd name="T34" fmla="*/ 2147483647 w 330"/>
              <a:gd name="T35" fmla="*/ 2147483647 h 330"/>
              <a:gd name="T36" fmla="*/ 2147483647 w 330"/>
              <a:gd name="T37" fmla="*/ 2147483647 h 330"/>
              <a:gd name="T38" fmla="*/ 2147483647 w 330"/>
              <a:gd name="T39" fmla="*/ 2147483647 h 330"/>
              <a:gd name="T40" fmla="*/ 2147483647 w 330"/>
              <a:gd name="T41" fmla="*/ 2147483647 h 330"/>
              <a:gd name="T42" fmla="*/ 2147483647 w 330"/>
              <a:gd name="T43" fmla="*/ 2147483647 h 330"/>
              <a:gd name="T44" fmla="*/ 2147483647 w 330"/>
              <a:gd name="T45" fmla="*/ 2147483647 h 330"/>
              <a:gd name="T46" fmla="*/ 2147483647 w 330"/>
              <a:gd name="T47" fmla="*/ 2147483647 h 330"/>
              <a:gd name="T48" fmla="*/ 2147483647 w 330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0"/>
              <a:gd name="T77" fmla="*/ 330 w 330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0">
                <a:moveTo>
                  <a:pt x="330" y="164"/>
                </a:moveTo>
                <a:lnTo>
                  <a:pt x="324" y="120"/>
                </a:lnTo>
                <a:lnTo>
                  <a:pt x="308" y="82"/>
                </a:lnTo>
                <a:lnTo>
                  <a:pt x="282" y="48"/>
                </a:lnTo>
                <a:lnTo>
                  <a:pt x="248" y="22"/>
                </a:lnTo>
                <a:lnTo>
                  <a:pt x="208" y="4"/>
                </a:lnTo>
                <a:lnTo>
                  <a:pt x="164" y="0"/>
                </a:lnTo>
                <a:lnTo>
                  <a:pt x="120" y="4"/>
                </a:lnTo>
                <a:lnTo>
                  <a:pt x="82" y="22"/>
                </a:lnTo>
                <a:lnTo>
                  <a:pt x="48" y="48"/>
                </a:lnTo>
                <a:lnTo>
                  <a:pt x="22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2" y="248"/>
                </a:lnTo>
                <a:lnTo>
                  <a:pt x="48" y="282"/>
                </a:lnTo>
                <a:lnTo>
                  <a:pt x="82" y="308"/>
                </a:lnTo>
                <a:lnTo>
                  <a:pt x="120" y="324"/>
                </a:lnTo>
                <a:lnTo>
                  <a:pt x="164" y="330"/>
                </a:lnTo>
                <a:lnTo>
                  <a:pt x="208" y="324"/>
                </a:lnTo>
                <a:lnTo>
                  <a:pt x="248" y="308"/>
                </a:lnTo>
                <a:lnTo>
                  <a:pt x="282" y="282"/>
                </a:lnTo>
                <a:lnTo>
                  <a:pt x="308" y="248"/>
                </a:lnTo>
                <a:lnTo>
                  <a:pt x="324" y="208"/>
                </a:lnTo>
                <a:lnTo>
                  <a:pt x="330" y="1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2" name="Freeform 28"/>
          <p:cNvSpPr>
            <a:spLocks/>
          </p:cNvSpPr>
          <p:nvPr/>
        </p:nvSpPr>
        <p:spPr bwMode="auto">
          <a:xfrm>
            <a:off x="3813175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6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6" y="68"/>
                </a:lnTo>
                <a:lnTo>
                  <a:pt x="222" y="72"/>
                </a:lnTo>
                <a:lnTo>
                  <a:pt x="178" y="68"/>
                </a:lnTo>
                <a:lnTo>
                  <a:pt x="136" y="58"/>
                </a:lnTo>
                <a:lnTo>
                  <a:pt x="96" y="44"/>
                </a:lnTo>
                <a:lnTo>
                  <a:pt x="62" y="30"/>
                </a:lnTo>
                <a:lnTo>
                  <a:pt x="36" y="18"/>
                </a:lnTo>
                <a:lnTo>
                  <a:pt x="18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3" name="Freeform 29"/>
          <p:cNvSpPr>
            <a:spLocks/>
          </p:cNvSpPr>
          <p:nvPr/>
        </p:nvSpPr>
        <p:spPr bwMode="auto">
          <a:xfrm>
            <a:off x="3813175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4" name="Freeform 30"/>
          <p:cNvSpPr>
            <a:spLocks/>
          </p:cNvSpPr>
          <p:nvPr/>
        </p:nvSpPr>
        <p:spPr bwMode="auto">
          <a:xfrm>
            <a:off x="5397500" y="4419600"/>
            <a:ext cx="111125" cy="142875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0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0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2147483647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2147483647 w 70"/>
              <a:gd name="T69" fmla="*/ 2147483647 h 90"/>
              <a:gd name="T70" fmla="*/ 2147483647 w 70"/>
              <a:gd name="T71" fmla="*/ 2147483647 h 90"/>
              <a:gd name="T72" fmla="*/ 2147483647 w 70"/>
              <a:gd name="T73" fmla="*/ 2147483647 h 90"/>
              <a:gd name="T74" fmla="*/ 2147483647 w 70"/>
              <a:gd name="T75" fmla="*/ 2147483647 h 90"/>
              <a:gd name="T76" fmla="*/ 2147483647 w 70"/>
              <a:gd name="T77" fmla="*/ 2147483647 h 90"/>
              <a:gd name="T78" fmla="*/ 2147483647 w 70"/>
              <a:gd name="T79" fmla="*/ 2147483647 h 90"/>
              <a:gd name="T80" fmla="*/ 2147483647 w 70"/>
              <a:gd name="T81" fmla="*/ 2147483647 h 90"/>
              <a:gd name="T82" fmla="*/ 2147483647 w 70"/>
              <a:gd name="T83" fmla="*/ 2147483647 h 90"/>
              <a:gd name="T84" fmla="*/ 2147483647 w 70"/>
              <a:gd name="T85" fmla="*/ 2147483647 h 90"/>
              <a:gd name="T86" fmla="*/ 2147483647 w 70"/>
              <a:gd name="T87" fmla="*/ 2147483647 h 90"/>
              <a:gd name="T88" fmla="*/ 2147483647 w 70"/>
              <a:gd name="T89" fmla="*/ 2147483647 h 90"/>
              <a:gd name="T90" fmla="*/ 2147483647 w 70"/>
              <a:gd name="T91" fmla="*/ 2147483647 h 90"/>
              <a:gd name="T92" fmla="*/ 2147483647 w 70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90"/>
              <a:gd name="T143" fmla="*/ 70 w 70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90">
                <a:moveTo>
                  <a:pt x="22" y="42"/>
                </a:moveTo>
                <a:lnTo>
                  <a:pt x="14" y="40"/>
                </a:lnTo>
                <a:lnTo>
                  <a:pt x="8" y="36"/>
                </a:lnTo>
                <a:lnTo>
                  <a:pt x="4" y="34"/>
                </a:lnTo>
                <a:lnTo>
                  <a:pt x="2" y="28"/>
                </a:lnTo>
                <a:lnTo>
                  <a:pt x="0" y="22"/>
                </a:lnTo>
                <a:lnTo>
                  <a:pt x="2" y="18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4" y="2"/>
                </a:lnTo>
                <a:lnTo>
                  <a:pt x="36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8"/>
                </a:lnTo>
                <a:lnTo>
                  <a:pt x="66" y="20"/>
                </a:lnTo>
                <a:lnTo>
                  <a:pt x="62" y="22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2"/>
                </a:lnTo>
                <a:lnTo>
                  <a:pt x="46" y="8"/>
                </a:lnTo>
                <a:lnTo>
                  <a:pt x="42" y="8"/>
                </a:lnTo>
                <a:lnTo>
                  <a:pt x="36" y="6"/>
                </a:lnTo>
                <a:lnTo>
                  <a:pt x="30" y="8"/>
                </a:lnTo>
                <a:lnTo>
                  <a:pt x="26" y="8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22" y="36"/>
                </a:lnTo>
                <a:lnTo>
                  <a:pt x="26" y="38"/>
                </a:lnTo>
                <a:lnTo>
                  <a:pt x="34" y="40"/>
                </a:lnTo>
                <a:lnTo>
                  <a:pt x="36" y="40"/>
                </a:lnTo>
                <a:lnTo>
                  <a:pt x="38" y="40"/>
                </a:lnTo>
                <a:lnTo>
                  <a:pt x="42" y="40"/>
                </a:lnTo>
                <a:lnTo>
                  <a:pt x="46" y="40"/>
                </a:lnTo>
                <a:lnTo>
                  <a:pt x="48" y="40"/>
                </a:lnTo>
                <a:lnTo>
                  <a:pt x="52" y="40"/>
                </a:lnTo>
                <a:lnTo>
                  <a:pt x="52" y="42"/>
                </a:lnTo>
                <a:lnTo>
                  <a:pt x="52" y="44"/>
                </a:lnTo>
                <a:lnTo>
                  <a:pt x="50" y="46"/>
                </a:lnTo>
                <a:lnTo>
                  <a:pt x="46" y="46"/>
                </a:lnTo>
                <a:lnTo>
                  <a:pt x="44" y="46"/>
                </a:lnTo>
                <a:lnTo>
                  <a:pt x="42" y="46"/>
                </a:lnTo>
                <a:lnTo>
                  <a:pt x="38" y="46"/>
                </a:lnTo>
                <a:lnTo>
                  <a:pt x="34" y="46"/>
                </a:lnTo>
                <a:lnTo>
                  <a:pt x="28" y="46"/>
                </a:lnTo>
                <a:lnTo>
                  <a:pt x="22" y="50"/>
                </a:lnTo>
                <a:lnTo>
                  <a:pt x="20" y="54"/>
                </a:lnTo>
                <a:lnTo>
                  <a:pt x="18" y="58"/>
                </a:lnTo>
                <a:lnTo>
                  <a:pt x="18" y="64"/>
                </a:lnTo>
                <a:lnTo>
                  <a:pt x="18" y="70"/>
                </a:lnTo>
                <a:lnTo>
                  <a:pt x="20" y="74"/>
                </a:lnTo>
                <a:lnTo>
                  <a:pt x="22" y="78"/>
                </a:lnTo>
                <a:lnTo>
                  <a:pt x="26" y="82"/>
                </a:lnTo>
                <a:lnTo>
                  <a:pt x="30" y="84"/>
                </a:lnTo>
                <a:lnTo>
                  <a:pt x="36" y="84"/>
                </a:lnTo>
                <a:lnTo>
                  <a:pt x="42" y="84"/>
                </a:lnTo>
                <a:lnTo>
                  <a:pt x="46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8" y="62"/>
                </a:lnTo>
                <a:lnTo>
                  <a:pt x="60" y="60"/>
                </a:lnTo>
                <a:lnTo>
                  <a:pt x="64" y="62"/>
                </a:lnTo>
                <a:lnTo>
                  <a:pt x="68" y="64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6" y="78"/>
                </a:lnTo>
                <a:lnTo>
                  <a:pt x="62" y="82"/>
                </a:lnTo>
                <a:lnTo>
                  <a:pt x="56" y="86"/>
                </a:lnTo>
                <a:lnTo>
                  <a:pt x="46" y="88"/>
                </a:lnTo>
                <a:lnTo>
                  <a:pt x="36" y="90"/>
                </a:lnTo>
                <a:lnTo>
                  <a:pt x="26" y="88"/>
                </a:lnTo>
                <a:lnTo>
                  <a:pt x="16" y="86"/>
                </a:lnTo>
                <a:lnTo>
                  <a:pt x="10" y="82"/>
                </a:lnTo>
                <a:lnTo>
                  <a:pt x="4" y="76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6" y="52"/>
                </a:lnTo>
                <a:lnTo>
                  <a:pt x="8" y="48"/>
                </a:lnTo>
                <a:lnTo>
                  <a:pt x="14" y="46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5" name="Freeform 31"/>
          <p:cNvSpPr>
            <a:spLocks noEditPoints="1"/>
          </p:cNvSpPr>
          <p:nvPr/>
        </p:nvSpPr>
        <p:spPr bwMode="auto">
          <a:xfrm>
            <a:off x="5521325" y="44069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close/>
                <a:moveTo>
                  <a:pt x="0" y="72"/>
                </a:moveTo>
                <a:lnTo>
                  <a:pt x="0" y="58"/>
                </a:lnTo>
                <a:lnTo>
                  <a:pt x="12" y="58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6" name="Freeform 32"/>
          <p:cNvSpPr>
            <a:spLocks noEditPoints="1"/>
          </p:cNvSpPr>
          <p:nvPr/>
        </p:nvSpPr>
        <p:spPr bwMode="auto">
          <a:xfrm>
            <a:off x="5568950" y="4403725"/>
            <a:ext cx="107950" cy="120650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0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0 h 76"/>
              <a:gd name="T38" fmla="*/ 2147483647 w 68"/>
              <a:gd name="T39" fmla="*/ 0 h 76"/>
              <a:gd name="T40" fmla="*/ 2147483647 w 68"/>
              <a:gd name="T41" fmla="*/ 0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2147483647 w 68"/>
              <a:gd name="T87" fmla="*/ 2147483647 h 76"/>
              <a:gd name="T88" fmla="*/ 2147483647 w 68"/>
              <a:gd name="T89" fmla="*/ 2147483647 h 76"/>
              <a:gd name="T90" fmla="*/ 2147483647 w 68"/>
              <a:gd name="T91" fmla="*/ 2147483647 h 76"/>
              <a:gd name="T92" fmla="*/ 2147483647 w 68"/>
              <a:gd name="T93" fmla="*/ 2147483647 h 76"/>
              <a:gd name="T94" fmla="*/ 2147483647 w 68"/>
              <a:gd name="T95" fmla="*/ 2147483647 h 76"/>
              <a:gd name="T96" fmla="*/ 2147483647 w 68"/>
              <a:gd name="T97" fmla="*/ 2147483647 h 76"/>
              <a:gd name="T98" fmla="*/ 2147483647 w 68"/>
              <a:gd name="T99" fmla="*/ 2147483647 h 76"/>
              <a:gd name="T100" fmla="*/ 2147483647 w 68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8" y="38"/>
                </a:lnTo>
                <a:lnTo>
                  <a:pt x="66" y="40"/>
                </a:lnTo>
                <a:lnTo>
                  <a:pt x="14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8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7" name="Freeform 33"/>
          <p:cNvSpPr>
            <a:spLocks/>
          </p:cNvSpPr>
          <p:nvPr/>
        </p:nvSpPr>
        <p:spPr bwMode="auto">
          <a:xfrm>
            <a:off x="4006850" y="437832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4" y="54"/>
                </a:moveTo>
                <a:lnTo>
                  <a:pt x="0" y="54"/>
                </a:lnTo>
                <a:lnTo>
                  <a:pt x="24" y="0"/>
                </a:lnTo>
                <a:lnTo>
                  <a:pt x="34" y="0"/>
                </a:lnTo>
                <a:lnTo>
                  <a:pt x="56" y="54"/>
                </a:lnTo>
                <a:lnTo>
                  <a:pt x="44" y="54"/>
                </a:lnTo>
                <a:lnTo>
                  <a:pt x="28" y="14"/>
                </a:lnTo>
                <a:lnTo>
                  <a:pt x="14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8" name="Freeform 34"/>
          <p:cNvSpPr>
            <a:spLocks noEditPoints="1"/>
          </p:cNvSpPr>
          <p:nvPr/>
        </p:nvSpPr>
        <p:spPr bwMode="auto">
          <a:xfrm>
            <a:off x="4121150" y="4425950"/>
            <a:ext cx="22225" cy="114300"/>
          </a:xfrm>
          <a:custGeom>
            <a:avLst/>
            <a:gdLst>
              <a:gd name="T0" fmla="*/ 0 w 14"/>
              <a:gd name="T1" fmla="*/ 2147483647 h 72"/>
              <a:gd name="T2" fmla="*/ 0 w 14"/>
              <a:gd name="T3" fmla="*/ 0 h 72"/>
              <a:gd name="T4" fmla="*/ 2147483647 w 14"/>
              <a:gd name="T5" fmla="*/ 0 h 72"/>
              <a:gd name="T6" fmla="*/ 2147483647 w 14"/>
              <a:gd name="T7" fmla="*/ 2147483647 h 72"/>
              <a:gd name="T8" fmla="*/ 0 w 14"/>
              <a:gd name="T9" fmla="*/ 2147483647 h 72"/>
              <a:gd name="T10" fmla="*/ 0 w 14"/>
              <a:gd name="T11" fmla="*/ 2147483647 h 72"/>
              <a:gd name="T12" fmla="*/ 0 w 14"/>
              <a:gd name="T13" fmla="*/ 2147483647 h 72"/>
              <a:gd name="T14" fmla="*/ 2147483647 w 14"/>
              <a:gd name="T15" fmla="*/ 2147483647 h 72"/>
              <a:gd name="T16" fmla="*/ 2147483647 w 14"/>
              <a:gd name="T17" fmla="*/ 2147483647 h 72"/>
              <a:gd name="T18" fmla="*/ 0 w 14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2"/>
              <a:gd name="T32" fmla="*/ 14 w 14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2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4" y="60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9" name="Freeform 35"/>
          <p:cNvSpPr>
            <a:spLocks/>
          </p:cNvSpPr>
          <p:nvPr/>
        </p:nvSpPr>
        <p:spPr bwMode="auto">
          <a:xfrm>
            <a:off x="4264025" y="445452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8" y="34"/>
                </a:lnTo>
                <a:lnTo>
                  <a:pt x="4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0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2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2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18" y="28"/>
                </a:lnTo>
                <a:lnTo>
                  <a:pt x="22" y="34"/>
                </a:lnTo>
                <a:lnTo>
                  <a:pt x="26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2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2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2" y="76"/>
                </a:lnTo>
                <a:lnTo>
                  <a:pt x="26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6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0" y="58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6" y="76"/>
                </a:lnTo>
                <a:lnTo>
                  <a:pt x="62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6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4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0" name="Freeform 36"/>
          <p:cNvSpPr>
            <a:spLocks/>
          </p:cNvSpPr>
          <p:nvPr/>
        </p:nvSpPr>
        <p:spPr bwMode="auto">
          <a:xfrm>
            <a:off x="4492625" y="3209925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1" name="Freeform 37"/>
          <p:cNvSpPr>
            <a:spLocks/>
          </p:cNvSpPr>
          <p:nvPr/>
        </p:nvSpPr>
        <p:spPr bwMode="auto">
          <a:xfrm>
            <a:off x="4632325" y="3895725"/>
            <a:ext cx="123825" cy="463550"/>
          </a:xfrm>
          <a:custGeom>
            <a:avLst/>
            <a:gdLst>
              <a:gd name="T0" fmla="*/ 2147483647 w 78"/>
              <a:gd name="T1" fmla="*/ 2147483647 h 292"/>
              <a:gd name="T2" fmla="*/ 2147483647 w 78"/>
              <a:gd name="T3" fmla="*/ 2147483647 h 292"/>
              <a:gd name="T4" fmla="*/ 2147483647 w 78"/>
              <a:gd name="T5" fmla="*/ 2147483647 h 292"/>
              <a:gd name="T6" fmla="*/ 2147483647 w 78"/>
              <a:gd name="T7" fmla="*/ 2147483647 h 292"/>
              <a:gd name="T8" fmla="*/ 2147483647 w 78"/>
              <a:gd name="T9" fmla="*/ 2147483647 h 292"/>
              <a:gd name="T10" fmla="*/ 2147483647 w 78"/>
              <a:gd name="T11" fmla="*/ 2147483647 h 292"/>
              <a:gd name="T12" fmla="*/ 2147483647 w 78"/>
              <a:gd name="T13" fmla="*/ 2147483647 h 292"/>
              <a:gd name="T14" fmla="*/ 2147483647 w 78"/>
              <a:gd name="T15" fmla="*/ 2147483647 h 292"/>
              <a:gd name="T16" fmla="*/ 2147483647 w 78"/>
              <a:gd name="T17" fmla="*/ 2147483647 h 292"/>
              <a:gd name="T18" fmla="*/ 2147483647 w 78"/>
              <a:gd name="T19" fmla="*/ 2147483647 h 292"/>
              <a:gd name="T20" fmla="*/ 2147483647 w 78"/>
              <a:gd name="T21" fmla="*/ 2147483647 h 292"/>
              <a:gd name="T22" fmla="*/ 2147483647 w 78"/>
              <a:gd name="T23" fmla="*/ 2147483647 h 292"/>
              <a:gd name="T24" fmla="*/ 2147483647 w 78"/>
              <a:gd name="T25" fmla="*/ 2147483647 h 292"/>
              <a:gd name="T26" fmla="*/ 0 w 78"/>
              <a:gd name="T27" fmla="*/ 2147483647 h 292"/>
              <a:gd name="T28" fmla="*/ 0 w 78"/>
              <a:gd name="T29" fmla="*/ 2147483647 h 292"/>
              <a:gd name="T30" fmla="*/ 2147483647 w 78"/>
              <a:gd name="T31" fmla="*/ 2147483647 h 292"/>
              <a:gd name="T32" fmla="*/ 2147483647 w 78"/>
              <a:gd name="T33" fmla="*/ 2147483647 h 292"/>
              <a:gd name="T34" fmla="*/ 2147483647 w 78"/>
              <a:gd name="T35" fmla="*/ 2147483647 h 292"/>
              <a:gd name="T36" fmla="*/ 2147483647 w 78"/>
              <a:gd name="T37" fmla="*/ 2147483647 h 292"/>
              <a:gd name="T38" fmla="*/ 2147483647 w 78"/>
              <a:gd name="T39" fmla="*/ 2147483647 h 292"/>
              <a:gd name="T40" fmla="*/ 2147483647 w 78"/>
              <a:gd name="T41" fmla="*/ 2147483647 h 292"/>
              <a:gd name="T42" fmla="*/ 2147483647 w 78"/>
              <a:gd name="T43" fmla="*/ 2147483647 h 292"/>
              <a:gd name="T44" fmla="*/ 2147483647 w 78"/>
              <a:gd name="T45" fmla="*/ 2147483647 h 292"/>
              <a:gd name="T46" fmla="*/ 2147483647 w 78"/>
              <a:gd name="T47" fmla="*/ 2147483647 h 292"/>
              <a:gd name="T48" fmla="*/ 2147483647 w 78"/>
              <a:gd name="T49" fmla="*/ 0 h 292"/>
              <a:gd name="T50" fmla="*/ 2147483647 w 78"/>
              <a:gd name="T51" fmla="*/ 0 h 292"/>
              <a:gd name="T52" fmla="*/ 2147483647 w 78"/>
              <a:gd name="T53" fmla="*/ 0 h 292"/>
              <a:gd name="T54" fmla="*/ 2147483647 w 78"/>
              <a:gd name="T55" fmla="*/ 0 h 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292"/>
              <a:gd name="T86" fmla="*/ 78 w 78"/>
              <a:gd name="T87" fmla="*/ 292 h 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292">
                <a:moveTo>
                  <a:pt x="46" y="292"/>
                </a:moveTo>
                <a:lnTo>
                  <a:pt x="46" y="292"/>
                </a:lnTo>
                <a:lnTo>
                  <a:pt x="44" y="292"/>
                </a:lnTo>
                <a:lnTo>
                  <a:pt x="44" y="290"/>
                </a:lnTo>
                <a:lnTo>
                  <a:pt x="44" y="288"/>
                </a:lnTo>
                <a:lnTo>
                  <a:pt x="42" y="284"/>
                </a:lnTo>
                <a:lnTo>
                  <a:pt x="40" y="278"/>
                </a:lnTo>
                <a:lnTo>
                  <a:pt x="36" y="270"/>
                </a:lnTo>
                <a:lnTo>
                  <a:pt x="32" y="262"/>
                </a:lnTo>
                <a:lnTo>
                  <a:pt x="24" y="240"/>
                </a:lnTo>
                <a:lnTo>
                  <a:pt x="14" y="212"/>
                </a:lnTo>
                <a:lnTo>
                  <a:pt x="6" y="182"/>
                </a:lnTo>
                <a:lnTo>
                  <a:pt x="0" y="150"/>
                </a:lnTo>
                <a:lnTo>
                  <a:pt x="0" y="120"/>
                </a:lnTo>
                <a:lnTo>
                  <a:pt x="6" y="92"/>
                </a:lnTo>
                <a:lnTo>
                  <a:pt x="18" y="68"/>
                </a:lnTo>
                <a:lnTo>
                  <a:pt x="32" y="48"/>
                </a:lnTo>
                <a:lnTo>
                  <a:pt x="46" y="30"/>
                </a:lnTo>
                <a:lnTo>
                  <a:pt x="60" y="18"/>
                </a:lnTo>
                <a:lnTo>
                  <a:pt x="66" y="12"/>
                </a:lnTo>
                <a:lnTo>
                  <a:pt x="70" y="6"/>
                </a:lnTo>
                <a:lnTo>
                  <a:pt x="72" y="4"/>
                </a:lnTo>
                <a:lnTo>
                  <a:pt x="74" y="2"/>
                </a:lnTo>
                <a:lnTo>
                  <a:pt x="76" y="0"/>
                </a:lnTo>
                <a:lnTo>
                  <a:pt x="7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2" name="Freeform 38"/>
          <p:cNvSpPr>
            <a:spLocks/>
          </p:cNvSpPr>
          <p:nvPr/>
        </p:nvSpPr>
        <p:spPr bwMode="auto">
          <a:xfrm>
            <a:off x="4664075" y="3895725"/>
            <a:ext cx="92075" cy="88900"/>
          </a:xfrm>
          <a:custGeom>
            <a:avLst/>
            <a:gdLst>
              <a:gd name="T0" fmla="*/ 0 w 58"/>
              <a:gd name="T1" fmla="*/ 2147483647 h 56"/>
              <a:gd name="T2" fmla="*/ 2147483647 w 58"/>
              <a:gd name="T3" fmla="*/ 0 h 56"/>
              <a:gd name="T4" fmla="*/ 2147483647 w 58"/>
              <a:gd name="T5" fmla="*/ 2147483647 h 56"/>
              <a:gd name="T6" fmla="*/ 0 60000 65536"/>
              <a:gd name="T7" fmla="*/ 0 60000 65536"/>
              <a:gd name="T8" fmla="*/ 0 60000 65536"/>
              <a:gd name="T9" fmla="*/ 0 w 58"/>
              <a:gd name="T10" fmla="*/ 0 h 56"/>
              <a:gd name="T11" fmla="*/ 58 w 5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56">
                <a:moveTo>
                  <a:pt x="0" y="32"/>
                </a:moveTo>
                <a:lnTo>
                  <a:pt x="58" y="0"/>
                </a:lnTo>
                <a:lnTo>
                  <a:pt x="24" y="5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3" name="Freeform 39"/>
          <p:cNvSpPr>
            <a:spLocks/>
          </p:cNvSpPr>
          <p:nvPr/>
        </p:nvSpPr>
        <p:spPr bwMode="auto">
          <a:xfrm>
            <a:off x="4978400" y="3873500"/>
            <a:ext cx="82550" cy="495300"/>
          </a:xfrm>
          <a:custGeom>
            <a:avLst/>
            <a:gdLst>
              <a:gd name="T0" fmla="*/ 2147483647 w 52"/>
              <a:gd name="T1" fmla="*/ 0 h 312"/>
              <a:gd name="T2" fmla="*/ 2147483647 w 52"/>
              <a:gd name="T3" fmla="*/ 0 h 312"/>
              <a:gd name="T4" fmla="*/ 2147483647 w 52"/>
              <a:gd name="T5" fmla="*/ 0 h 312"/>
              <a:gd name="T6" fmla="*/ 2147483647 w 52"/>
              <a:gd name="T7" fmla="*/ 2147483647 h 312"/>
              <a:gd name="T8" fmla="*/ 2147483647 w 52"/>
              <a:gd name="T9" fmla="*/ 2147483647 h 312"/>
              <a:gd name="T10" fmla="*/ 2147483647 w 52"/>
              <a:gd name="T11" fmla="*/ 2147483647 h 312"/>
              <a:gd name="T12" fmla="*/ 2147483647 w 52"/>
              <a:gd name="T13" fmla="*/ 2147483647 h 312"/>
              <a:gd name="T14" fmla="*/ 2147483647 w 52"/>
              <a:gd name="T15" fmla="*/ 2147483647 h 312"/>
              <a:gd name="T16" fmla="*/ 2147483647 w 52"/>
              <a:gd name="T17" fmla="*/ 2147483647 h 312"/>
              <a:gd name="T18" fmla="*/ 2147483647 w 52"/>
              <a:gd name="T19" fmla="*/ 2147483647 h 312"/>
              <a:gd name="T20" fmla="*/ 2147483647 w 52"/>
              <a:gd name="T21" fmla="*/ 2147483647 h 312"/>
              <a:gd name="T22" fmla="*/ 2147483647 w 52"/>
              <a:gd name="T23" fmla="*/ 2147483647 h 312"/>
              <a:gd name="T24" fmla="*/ 2147483647 w 52"/>
              <a:gd name="T25" fmla="*/ 2147483647 h 312"/>
              <a:gd name="T26" fmla="*/ 2147483647 w 52"/>
              <a:gd name="T27" fmla="*/ 2147483647 h 312"/>
              <a:gd name="T28" fmla="*/ 2147483647 w 52"/>
              <a:gd name="T29" fmla="*/ 2147483647 h 312"/>
              <a:gd name="T30" fmla="*/ 2147483647 w 52"/>
              <a:gd name="T31" fmla="*/ 2147483647 h 312"/>
              <a:gd name="T32" fmla="*/ 2147483647 w 52"/>
              <a:gd name="T33" fmla="*/ 2147483647 h 312"/>
              <a:gd name="T34" fmla="*/ 2147483647 w 52"/>
              <a:gd name="T35" fmla="*/ 2147483647 h 312"/>
              <a:gd name="T36" fmla="*/ 2147483647 w 52"/>
              <a:gd name="T37" fmla="*/ 2147483647 h 312"/>
              <a:gd name="T38" fmla="*/ 2147483647 w 52"/>
              <a:gd name="T39" fmla="*/ 2147483647 h 312"/>
              <a:gd name="T40" fmla="*/ 2147483647 w 52"/>
              <a:gd name="T41" fmla="*/ 2147483647 h 312"/>
              <a:gd name="T42" fmla="*/ 0 w 52"/>
              <a:gd name="T43" fmla="*/ 2147483647 h 312"/>
              <a:gd name="T44" fmla="*/ 0 w 52"/>
              <a:gd name="T45" fmla="*/ 2147483647 h 312"/>
              <a:gd name="T46" fmla="*/ 0 w 52"/>
              <a:gd name="T47" fmla="*/ 2147483647 h 312"/>
              <a:gd name="T48" fmla="*/ 0 w 52"/>
              <a:gd name="T49" fmla="*/ 2147483647 h 3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2"/>
              <a:gd name="T76" fmla="*/ 0 h 312"/>
              <a:gd name="T77" fmla="*/ 52 w 52"/>
              <a:gd name="T78" fmla="*/ 312 h 3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2" h="312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8" y="4"/>
                </a:lnTo>
                <a:lnTo>
                  <a:pt x="8" y="8"/>
                </a:lnTo>
                <a:lnTo>
                  <a:pt x="10" y="12"/>
                </a:lnTo>
                <a:lnTo>
                  <a:pt x="14" y="20"/>
                </a:lnTo>
                <a:lnTo>
                  <a:pt x="18" y="30"/>
                </a:lnTo>
                <a:lnTo>
                  <a:pt x="28" y="58"/>
                </a:lnTo>
                <a:lnTo>
                  <a:pt x="40" y="92"/>
                </a:lnTo>
                <a:lnTo>
                  <a:pt x="48" y="132"/>
                </a:lnTo>
                <a:lnTo>
                  <a:pt x="52" y="172"/>
                </a:lnTo>
                <a:lnTo>
                  <a:pt x="46" y="208"/>
                </a:lnTo>
                <a:lnTo>
                  <a:pt x="36" y="242"/>
                </a:lnTo>
                <a:lnTo>
                  <a:pt x="24" y="270"/>
                </a:lnTo>
                <a:lnTo>
                  <a:pt x="12" y="290"/>
                </a:lnTo>
                <a:lnTo>
                  <a:pt x="8" y="298"/>
                </a:lnTo>
                <a:lnTo>
                  <a:pt x="4" y="304"/>
                </a:lnTo>
                <a:lnTo>
                  <a:pt x="2" y="308"/>
                </a:lnTo>
                <a:lnTo>
                  <a:pt x="2" y="310"/>
                </a:lnTo>
                <a:lnTo>
                  <a:pt x="0" y="3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4" name="Freeform 40"/>
          <p:cNvSpPr>
            <a:spLocks/>
          </p:cNvSpPr>
          <p:nvPr/>
        </p:nvSpPr>
        <p:spPr bwMode="auto">
          <a:xfrm>
            <a:off x="4978400" y="4270375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5" name="Freeform 41"/>
          <p:cNvSpPr>
            <a:spLocks noEditPoints="1"/>
          </p:cNvSpPr>
          <p:nvPr/>
        </p:nvSpPr>
        <p:spPr bwMode="auto">
          <a:xfrm>
            <a:off x="1771650" y="3562350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0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2" y="30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6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6" y="10"/>
                </a:lnTo>
                <a:lnTo>
                  <a:pt x="62" y="18"/>
                </a:lnTo>
                <a:lnTo>
                  <a:pt x="66" y="26"/>
                </a:lnTo>
                <a:lnTo>
                  <a:pt x="66" y="38"/>
                </a:lnTo>
                <a:lnTo>
                  <a:pt x="66" y="46"/>
                </a:lnTo>
                <a:lnTo>
                  <a:pt x="64" y="54"/>
                </a:lnTo>
                <a:lnTo>
                  <a:pt x="62" y="60"/>
                </a:lnTo>
                <a:lnTo>
                  <a:pt x="58" y="66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2"/>
                </a:lnTo>
                <a:lnTo>
                  <a:pt x="28" y="64"/>
                </a:lnTo>
                <a:lnTo>
                  <a:pt x="34" y="64"/>
                </a:lnTo>
                <a:lnTo>
                  <a:pt x="38" y="64"/>
                </a:lnTo>
                <a:lnTo>
                  <a:pt x="44" y="62"/>
                </a:lnTo>
                <a:lnTo>
                  <a:pt x="48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4"/>
                </a:lnTo>
                <a:lnTo>
                  <a:pt x="48" y="18"/>
                </a:lnTo>
                <a:lnTo>
                  <a:pt x="44" y="16"/>
                </a:lnTo>
                <a:lnTo>
                  <a:pt x="38" y="14"/>
                </a:lnTo>
                <a:lnTo>
                  <a:pt x="34" y="12"/>
                </a:lnTo>
                <a:lnTo>
                  <a:pt x="28" y="14"/>
                </a:lnTo>
                <a:lnTo>
                  <a:pt x="24" y="16"/>
                </a:lnTo>
                <a:lnTo>
                  <a:pt x="20" y="18"/>
                </a:lnTo>
                <a:lnTo>
                  <a:pt x="16" y="24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6" name="Freeform 42"/>
          <p:cNvSpPr>
            <a:spLocks/>
          </p:cNvSpPr>
          <p:nvPr/>
        </p:nvSpPr>
        <p:spPr bwMode="auto">
          <a:xfrm>
            <a:off x="1889125" y="3524250"/>
            <a:ext cx="57150" cy="158750"/>
          </a:xfrm>
          <a:custGeom>
            <a:avLst/>
            <a:gdLst>
              <a:gd name="T0" fmla="*/ 2147483647 w 36"/>
              <a:gd name="T1" fmla="*/ 2147483647 h 100"/>
              <a:gd name="T2" fmla="*/ 2147483647 w 36"/>
              <a:gd name="T3" fmla="*/ 2147483647 h 100"/>
              <a:gd name="T4" fmla="*/ 2147483647 w 36"/>
              <a:gd name="T5" fmla="*/ 2147483647 h 100"/>
              <a:gd name="T6" fmla="*/ 2147483647 w 36"/>
              <a:gd name="T7" fmla="*/ 2147483647 h 100"/>
              <a:gd name="T8" fmla="*/ 2147483647 w 36"/>
              <a:gd name="T9" fmla="*/ 2147483647 h 100"/>
              <a:gd name="T10" fmla="*/ 2147483647 w 36"/>
              <a:gd name="T11" fmla="*/ 2147483647 h 100"/>
              <a:gd name="T12" fmla="*/ 2147483647 w 36"/>
              <a:gd name="T13" fmla="*/ 2147483647 h 100"/>
              <a:gd name="T14" fmla="*/ 2147483647 w 36"/>
              <a:gd name="T15" fmla="*/ 2147483647 h 100"/>
              <a:gd name="T16" fmla="*/ 2147483647 w 36"/>
              <a:gd name="T17" fmla="*/ 2147483647 h 100"/>
              <a:gd name="T18" fmla="*/ 2147483647 w 36"/>
              <a:gd name="T19" fmla="*/ 2147483647 h 100"/>
              <a:gd name="T20" fmla="*/ 2147483647 w 36"/>
              <a:gd name="T21" fmla="*/ 2147483647 h 100"/>
              <a:gd name="T22" fmla="*/ 2147483647 w 36"/>
              <a:gd name="T23" fmla="*/ 2147483647 h 100"/>
              <a:gd name="T24" fmla="*/ 0 w 36"/>
              <a:gd name="T25" fmla="*/ 2147483647 h 100"/>
              <a:gd name="T26" fmla="*/ 0 w 36"/>
              <a:gd name="T27" fmla="*/ 2147483647 h 100"/>
              <a:gd name="T28" fmla="*/ 2147483647 w 36"/>
              <a:gd name="T29" fmla="*/ 2147483647 h 100"/>
              <a:gd name="T30" fmla="*/ 2147483647 w 36"/>
              <a:gd name="T31" fmla="*/ 2147483647 h 100"/>
              <a:gd name="T32" fmla="*/ 2147483647 w 36"/>
              <a:gd name="T33" fmla="*/ 0 h 100"/>
              <a:gd name="T34" fmla="*/ 2147483647 w 36"/>
              <a:gd name="T35" fmla="*/ 2147483647 h 100"/>
              <a:gd name="T36" fmla="*/ 2147483647 w 36"/>
              <a:gd name="T37" fmla="*/ 2147483647 h 100"/>
              <a:gd name="T38" fmla="*/ 2147483647 w 36"/>
              <a:gd name="T39" fmla="*/ 2147483647 h 100"/>
              <a:gd name="T40" fmla="*/ 2147483647 w 36"/>
              <a:gd name="T41" fmla="*/ 2147483647 h 100"/>
              <a:gd name="T42" fmla="*/ 2147483647 w 36"/>
              <a:gd name="T43" fmla="*/ 2147483647 h 100"/>
              <a:gd name="T44" fmla="*/ 2147483647 w 36"/>
              <a:gd name="T45" fmla="*/ 2147483647 h 100"/>
              <a:gd name="T46" fmla="*/ 2147483647 w 36"/>
              <a:gd name="T47" fmla="*/ 2147483647 h 100"/>
              <a:gd name="T48" fmla="*/ 2147483647 w 36"/>
              <a:gd name="T49" fmla="*/ 2147483647 h 100"/>
              <a:gd name="T50" fmla="*/ 2147483647 w 36"/>
              <a:gd name="T51" fmla="*/ 2147483647 h 100"/>
              <a:gd name="T52" fmla="*/ 2147483647 w 36"/>
              <a:gd name="T53" fmla="*/ 2147483647 h 100"/>
              <a:gd name="T54" fmla="*/ 2147483647 w 36"/>
              <a:gd name="T55" fmla="*/ 2147483647 h 100"/>
              <a:gd name="T56" fmla="*/ 2147483647 w 36"/>
              <a:gd name="T57" fmla="*/ 2147483647 h 100"/>
              <a:gd name="T58" fmla="*/ 2147483647 w 36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100"/>
              <a:gd name="T92" fmla="*/ 36 w 36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100">
                <a:moveTo>
                  <a:pt x="34" y="88"/>
                </a:moveTo>
                <a:lnTo>
                  <a:pt x="36" y="98"/>
                </a:lnTo>
                <a:lnTo>
                  <a:pt x="30" y="100"/>
                </a:lnTo>
                <a:lnTo>
                  <a:pt x="26" y="100"/>
                </a:lnTo>
                <a:lnTo>
                  <a:pt x="20" y="100"/>
                </a:lnTo>
                <a:lnTo>
                  <a:pt x="16" y="98"/>
                </a:lnTo>
                <a:lnTo>
                  <a:pt x="12" y="96"/>
                </a:lnTo>
                <a:lnTo>
                  <a:pt x="10" y="92"/>
                </a:lnTo>
                <a:lnTo>
                  <a:pt x="10" y="90"/>
                </a:lnTo>
                <a:lnTo>
                  <a:pt x="10" y="84"/>
                </a:lnTo>
                <a:lnTo>
                  <a:pt x="10" y="78"/>
                </a:lnTo>
                <a:lnTo>
                  <a:pt x="10" y="38"/>
                </a:lnTo>
                <a:lnTo>
                  <a:pt x="0" y="38"/>
                </a:lnTo>
                <a:lnTo>
                  <a:pt x="0" y="26"/>
                </a:lnTo>
                <a:lnTo>
                  <a:pt x="10" y="26"/>
                </a:lnTo>
                <a:lnTo>
                  <a:pt x="10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8"/>
                </a:lnTo>
                <a:lnTo>
                  <a:pt x="22" y="38"/>
                </a:lnTo>
                <a:lnTo>
                  <a:pt x="22" y="78"/>
                </a:lnTo>
                <a:lnTo>
                  <a:pt x="22" y="82"/>
                </a:lnTo>
                <a:lnTo>
                  <a:pt x="24" y="86"/>
                </a:lnTo>
                <a:lnTo>
                  <a:pt x="26" y="88"/>
                </a:lnTo>
                <a:lnTo>
                  <a:pt x="30" y="88"/>
                </a:lnTo>
                <a:lnTo>
                  <a:pt x="32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7" name="Freeform 43"/>
          <p:cNvSpPr>
            <a:spLocks/>
          </p:cNvSpPr>
          <p:nvPr/>
        </p:nvSpPr>
        <p:spPr bwMode="auto">
          <a:xfrm>
            <a:off x="1965325" y="3521075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8"/>
                </a:lnTo>
                <a:lnTo>
                  <a:pt x="18" y="32"/>
                </a:lnTo>
                <a:lnTo>
                  <a:pt x="24" y="28"/>
                </a:lnTo>
                <a:lnTo>
                  <a:pt x="32" y="26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4" y="38"/>
                </a:lnTo>
                <a:lnTo>
                  <a:pt x="56" y="46"/>
                </a:lnTo>
                <a:lnTo>
                  <a:pt x="56" y="54"/>
                </a:lnTo>
                <a:lnTo>
                  <a:pt x="56" y="100"/>
                </a:lnTo>
                <a:lnTo>
                  <a:pt x="42" y="100"/>
                </a:lnTo>
                <a:lnTo>
                  <a:pt x="42" y="56"/>
                </a:lnTo>
                <a:lnTo>
                  <a:pt x="42" y="50"/>
                </a:lnTo>
                <a:lnTo>
                  <a:pt x="42" y="46"/>
                </a:lnTo>
                <a:lnTo>
                  <a:pt x="40" y="42"/>
                </a:lnTo>
                <a:lnTo>
                  <a:pt x="34" y="40"/>
                </a:lnTo>
                <a:lnTo>
                  <a:pt x="30" y="38"/>
                </a:lnTo>
                <a:lnTo>
                  <a:pt x="24" y="40"/>
                </a:lnTo>
                <a:lnTo>
                  <a:pt x="20" y="42"/>
                </a:lnTo>
                <a:lnTo>
                  <a:pt x="16" y="44"/>
                </a:lnTo>
                <a:lnTo>
                  <a:pt x="14" y="48"/>
                </a:lnTo>
                <a:lnTo>
                  <a:pt x="12" y="54"/>
                </a:lnTo>
                <a:lnTo>
                  <a:pt x="12" y="62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8" name="Freeform 44"/>
          <p:cNvSpPr>
            <a:spLocks noEditPoints="1"/>
          </p:cNvSpPr>
          <p:nvPr/>
        </p:nvSpPr>
        <p:spPr bwMode="auto">
          <a:xfrm>
            <a:off x="2076450" y="3562350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0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4"/>
                </a:lnTo>
                <a:lnTo>
                  <a:pt x="42" y="76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8" y="10"/>
                </a:lnTo>
                <a:lnTo>
                  <a:pt x="62" y="18"/>
                </a:lnTo>
                <a:lnTo>
                  <a:pt x="66" y="28"/>
                </a:lnTo>
                <a:lnTo>
                  <a:pt x="66" y="38"/>
                </a:lnTo>
                <a:lnTo>
                  <a:pt x="66" y="40"/>
                </a:lnTo>
                <a:lnTo>
                  <a:pt x="66" y="42"/>
                </a:lnTo>
                <a:lnTo>
                  <a:pt x="14" y="42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2"/>
                </a:lnTo>
                <a:lnTo>
                  <a:pt x="30" y="64"/>
                </a:lnTo>
                <a:lnTo>
                  <a:pt x="34" y="64"/>
                </a:lnTo>
                <a:lnTo>
                  <a:pt x="40" y="64"/>
                </a:lnTo>
                <a:lnTo>
                  <a:pt x="46" y="62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30"/>
                </a:moveTo>
                <a:lnTo>
                  <a:pt x="54" y="30"/>
                </a:lnTo>
                <a:lnTo>
                  <a:pt x="52" y="24"/>
                </a:lnTo>
                <a:lnTo>
                  <a:pt x="50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4"/>
                </a:lnTo>
                <a:lnTo>
                  <a:pt x="20" y="18"/>
                </a:lnTo>
                <a:lnTo>
                  <a:pt x="16" y="20"/>
                </a:lnTo>
                <a:lnTo>
                  <a:pt x="14" y="24"/>
                </a:lnTo>
                <a:lnTo>
                  <a:pt x="1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9" name="Freeform 45"/>
          <p:cNvSpPr>
            <a:spLocks/>
          </p:cNvSpPr>
          <p:nvPr/>
        </p:nvSpPr>
        <p:spPr bwMode="auto">
          <a:xfrm>
            <a:off x="2206625" y="3562350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2147483647 h 74"/>
              <a:gd name="T14" fmla="*/ 2147483647 w 38"/>
              <a:gd name="T15" fmla="*/ 0 h 74"/>
              <a:gd name="T16" fmla="*/ 2147483647 w 38"/>
              <a:gd name="T17" fmla="*/ 2147483647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2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34" y="16"/>
                </a:lnTo>
                <a:lnTo>
                  <a:pt x="30" y="14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6" y="22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0" name="Freeform 46"/>
          <p:cNvSpPr>
            <a:spLocks noEditPoints="1"/>
          </p:cNvSpPr>
          <p:nvPr/>
        </p:nvSpPr>
        <p:spPr bwMode="auto">
          <a:xfrm>
            <a:off x="1847850" y="3794125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2"/>
                </a:lnTo>
                <a:lnTo>
                  <a:pt x="14" y="62"/>
                </a:lnTo>
                <a:lnTo>
                  <a:pt x="18" y="40"/>
                </a:lnTo>
                <a:lnTo>
                  <a:pt x="0" y="40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40"/>
                </a:lnTo>
                <a:lnTo>
                  <a:pt x="62" y="40"/>
                </a:lnTo>
                <a:lnTo>
                  <a:pt x="58" y="62"/>
                </a:lnTo>
                <a:lnTo>
                  <a:pt x="76" y="62"/>
                </a:lnTo>
                <a:lnTo>
                  <a:pt x="76" y="74"/>
                </a:lnTo>
                <a:lnTo>
                  <a:pt x="54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2"/>
                </a:moveTo>
                <a:lnTo>
                  <a:pt x="44" y="62"/>
                </a:lnTo>
                <a:lnTo>
                  <a:pt x="48" y="40"/>
                </a:lnTo>
                <a:lnTo>
                  <a:pt x="32" y="40"/>
                </a:lnTo>
                <a:lnTo>
                  <a:pt x="28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1" name="Freeform 48"/>
          <p:cNvSpPr>
            <a:spLocks noEditPoints="1"/>
          </p:cNvSpPr>
          <p:nvPr/>
        </p:nvSpPr>
        <p:spPr bwMode="auto">
          <a:xfrm>
            <a:off x="3324225" y="57086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8" y="60"/>
                </a:lnTo>
                <a:lnTo>
                  <a:pt x="76" y="60"/>
                </a:lnTo>
                <a:lnTo>
                  <a:pt x="76" y="74"/>
                </a:lnTo>
                <a:lnTo>
                  <a:pt x="56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8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2" name="Freeform 49"/>
          <p:cNvSpPr>
            <a:spLocks/>
          </p:cNvSpPr>
          <p:nvPr/>
        </p:nvSpPr>
        <p:spPr bwMode="auto">
          <a:xfrm>
            <a:off x="3467100" y="5845175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4" y="34"/>
                </a:lnTo>
                <a:lnTo>
                  <a:pt x="0" y="30"/>
                </a:lnTo>
                <a:lnTo>
                  <a:pt x="4" y="26"/>
                </a:lnTo>
                <a:lnTo>
                  <a:pt x="6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3" name="Freeform 50"/>
          <p:cNvSpPr>
            <a:spLocks noEditPoints="1"/>
          </p:cNvSpPr>
          <p:nvPr/>
        </p:nvSpPr>
        <p:spPr bwMode="auto">
          <a:xfrm>
            <a:off x="3581400" y="5749925"/>
            <a:ext cx="101600" cy="117475"/>
          </a:xfrm>
          <a:custGeom>
            <a:avLst/>
            <a:gdLst>
              <a:gd name="T0" fmla="*/ 0 w 64"/>
              <a:gd name="T1" fmla="*/ 2147483647 h 74"/>
              <a:gd name="T2" fmla="*/ 0 w 64"/>
              <a:gd name="T3" fmla="*/ 2147483647 h 74"/>
              <a:gd name="T4" fmla="*/ 2147483647 w 64"/>
              <a:gd name="T5" fmla="*/ 2147483647 h 74"/>
              <a:gd name="T6" fmla="*/ 2147483647 w 64"/>
              <a:gd name="T7" fmla="*/ 2147483647 h 74"/>
              <a:gd name="T8" fmla="*/ 2147483647 w 64"/>
              <a:gd name="T9" fmla="*/ 2147483647 h 74"/>
              <a:gd name="T10" fmla="*/ 2147483647 w 64"/>
              <a:gd name="T11" fmla="*/ 2147483647 h 74"/>
              <a:gd name="T12" fmla="*/ 2147483647 w 64"/>
              <a:gd name="T13" fmla="*/ 0 h 74"/>
              <a:gd name="T14" fmla="*/ 2147483647 w 64"/>
              <a:gd name="T15" fmla="*/ 0 h 74"/>
              <a:gd name="T16" fmla="*/ 2147483647 w 64"/>
              <a:gd name="T17" fmla="*/ 0 h 74"/>
              <a:gd name="T18" fmla="*/ 2147483647 w 64"/>
              <a:gd name="T19" fmla="*/ 2147483647 h 74"/>
              <a:gd name="T20" fmla="*/ 2147483647 w 64"/>
              <a:gd name="T21" fmla="*/ 2147483647 h 74"/>
              <a:gd name="T22" fmla="*/ 2147483647 w 64"/>
              <a:gd name="T23" fmla="*/ 2147483647 h 74"/>
              <a:gd name="T24" fmla="*/ 2147483647 w 64"/>
              <a:gd name="T25" fmla="*/ 2147483647 h 74"/>
              <a:gd name="T26" fmla="*/ 2147483647 w 64"/>
              <a:gd name="T27" fmla="*/ 2147483647 h 74"/>
              <a:gd name="T28" fmla="*/ 2147483647 w 64"/>
              <a:gd name="T29" fmla="*/ 2147483647 h 74"/>
              <a:gd name="T30" fmla="*/ 2147483647 w 64"/>
              <a:gd name="T31" fmla="*/ 2147483647 h 74"/>
              <a:gd name="T32" fmla="*/ 2147483647 w 64"/>
              <a:gd name="T33" fmla="*/ 2147483647 h 74"/>
              <a:gd name="T34" fmla="*/ 2147483647 w 64"/>
              <a:gd name="T35" fmla="*/ 2147483647 h 74"/>
              <a:gd name="T36" fmla="*/ 2147483647 w 64"/>
              <a:gd name="T37" fmla="*/ 2147483647 h 74"/>
              <a:gd name="T38" fmla="*/ 2147483647 w 64"/>
              <a:gd name="T39" fmla="*/ 2147483647 h 74"/>
              <a:gd name="T40" fmla="*/ 2147483647 w 64"/>
              <a:gd name="T41" fmla="*/ 2147483647 h 74"/>
              <a:gd name="T42" fmla="*/ 2147483647 w 64"/>
              <a:gd name="T43" fmla="*/ 2147483647 h 74"/>
              <a:gd name="T44" fmla="*/ 2147483647 w 64"/>
              <a:gd name="T45" fmla="*/ 2147483647 h 74"/>
              <a:gd name="T46" fmla="*/ 2147483647 w 64"/>
              <a:gd name="T47" fmla="*/ 2147483647 h 74"/>
              <a:gd name="T48" fmla="*/ 2147483647 w 64"/>
              <a:gd name="T49" fmla="*/ 2147483647 h 74"/>
              <a:gd name="T50" fmla="*/ 0 w 64"/>
              <a:gd name="T51" fmla="*/ 2147483647 h 74"/>
              <a:gd name="T52" fmla="*/ 0 w 64"/>
              <a:gd name="T53" fmla="*/ 2147483647 h 74"/>
              <a:gd name="T54" fmla="*/ 2147483647 w 64"/>
              <a:gd name="T55" fmla="*/ 2147483647 h 74"/>
              <a:gd name="T56" fmla="*/ 2147483647 w 64"/>
              <a:gd name="T57" fmla="*/ 2147483647 h 74"/>
              <a:gd name="T58" fmla="*/ 2147483647 w 64"/>
              <a:gd name="T59" fmla="*/ 2147483647 h 74"/>
              <a:gd name="T60" fmla="*/ 2147483647 w 64"/>
              <a:gd name="T61" fmla="*/ 2147483647 h 74"/>
              <a:gd name="T62" fmla="*/ 2147483647 w 64"/>
              <a:gd name="T63" fmla="*/ 2147483647 h 74"/>
              <a:gd name="T64" fmla="*/ 2147483647 w 64"/>
              <a:gd name="T65" fmla="*/ 2147483647 h 74"/>
              <a:gd name="T66" fmla="*/ 2147483647 w 64"/>
              <a:gd name="T67" fmla="*/ 2147483647 h 74"/>
              <a:gd name="T68" fmla="*/ 2147483647 w 64"/>
              <a:gd name="T69" fmla="*/ 2147483647 h 74"/>
              <a:gd name="T70" fmla="*/ 2147483647 w 64"/>
              <a:gd name="T71" fmla="*/ 2147483647 h 74"/>
              <a:gd name="T72" fmla="*/ 2147483647 w 64"/>
              <a:gd name="T73" fmla="*/ 2147483647 h 74"/>
              <a:gd name="T74" fmla="*/ 2147483647 w 64"/>
              <a:gd name="T75" fmla="*/ 2147483647 h 74"/>
              <a:gd name="T76" fmla="*/ 2147483647 w 64"/>
              <a:gd name="T77" fmla="*/ 2147483647 h 74"/>
              <a:gd name="T78" fmla="*/ 2147483647 w 64"/>
              <a:gd name="T79" fmla="*/ 2147483647 h 74"/>
              <a:gd name="T80" fmla="*/ 2147483647 w 64"/>
              <a:gd name="T81" fmla="*/ 2147483647 h 74"/>
              <a:gd name="T82" fmla="*/ 2147483647 w 64"/>
              <a:gd name="T83" fmla="*/ 2147483647 h 74"/>
              <a:gd name="T84" fmla="*/ 2147483647 w 64"/>
              <a:gd name="T85" fmla="*/ 2147483647 h 74"/>
              <a:gd name="T86" fmla="*/ 2147483647 w 64"/>
              <a:gd name="T87" fmla="*/ 2147483647 h 74"/>
              <a:gd name="T88" fmla="*/ 2147483647 w 64"/>
              <a:gd name="T89" fmla="*/ 2147483647 h 74"/>
              <a:gd name="T90" fmla="*/ 2147483647 w 64"/>
              <a:gd name="T91" fmla="*/ 2147483647 h 74"/>
              <a:gd name="T92" fmla="*/ 2147483647 w 64"/>
              <a:gd name="T93" fmla="*/ 2147483647 h 74"/>
              <a:gd name="T94" fmla="*/ 2147483647 w 64"/>
              <a:gd name="T95" fmla="*/ 2147483647 h 74"/>
              <a:gd name="T96" fmla="*/ 2147483647 w 64"/>
              <a:gd name="T97" fmla="*/ 2147483647 h 74"/>
              <a:gd name="T98" fmla="*/ 2147483647 w 64"/>
              <a:gd name="T99" fmla="*/ 2147483647 h 74"/>
              <a:gd name="T100" fmla="*/ 2147483647 w 64"/>
              <a:gd name="T101" fmla="*/ 2147483647 h 74"/>
              <a:gd name="T102" fmla="*/ 2147483647 w 64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74"/>
              <a:gd name="T158" fmla="*/ 64 w 64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74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2"/>
                </a:lnTo>
                <a:lnTo>
                  <a:pt x="10" y="8"/>
                </a:lnTo>
                <a:lnTo>
                  <a:pt x="16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48" y="4"/>
                </a:lnTo>
                <a:lnTo>
                  <a:pt x="56" y="10"/>
                </a:lnTo>
                <a:lnTo>
                  <a:pt x="60" y="16"/>
                </a:lnTo>
                <a:lnTo>
                  <a:pt x="64" y="26"/>
                </a:lnTo>
                <a:lnTo>
                  <a:pt x="64" y="36"/>
                </a:lnTo>
                <a:lnTo>
                  <a:pt x="64" y="44"/>
                </a:lnTo>
                <a:lnTo>
                  <a:pt x="62" y="52"/>
                </a:lnTo>
                <a:lnTo>
                  <a:pt x="60" y="58"/>
                </a:lnTo>
                <a:lnTo>
                  <a:pt x="56" y="66"/>
                </a:lnTo>
                <a:lnTo>
                  <a:pt x="48" y="70"/>
                </a:lnTo>
                <a:lnTo>
                  <a:pt x="40" y="74"/>
                </a:lnTo>
                <a:lnTo>
                  <a:pt x="32" y="74"/>
                </a:lnTo>
                <a:lnTo>
                  <a:pt x="22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close/>
                <a:moveTo>
                  <a:pt x="12" y="38"/>
                </a:moveTo>
                <a:lnTo>
                  <a:pt x="14" y="46"/>
                </a:lnTo>
                <a:lnTo>
                  <a:pt x="14" y="52"/>
                </a:lnTo>
                <a:lnTo>
                  <a:pt x="18" y="56"/>
                </a:lnTo>
                <a:lnTo>
                  <a:pt x="22" y="60"/>
                </a:lnTo>
                <a:lnTo>
                  <a:pt x="26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6"/>
                </a:lnTo>
                <a:lnTo>
                  <a:pt x="50" y="52"/>
                </a:lnTo>
                <a:lnTo>
                  <a:pt x="50" y="44"/>
                </a:lnTo>
                <a:lnTo>
                  <a:pt x="52" y="36"/>
                </a:lnTo>
                <a:lnTo>
                  <a:pt x="50" y="28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6" y="12"/>
                </a:lnTo>
                <a:lnTo>
                  <a:pt x="22" y="14"/>
                </a:lnTo>
                <a:lnTo>
                  <a:pt x="18" y="18"/>
                </a:lnTo>
                <a:lnTo>
                  <a:pt x="14" y="22"/>
                </a:lnTo>
                <a:lnTo>
                  <a:pt x="14" y="30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4" name="Freeform 51"/>
          <p:cNvSpPr>
            <a:spLocks/>
          </p:cNvSpPr>
          <p:nvPr/>
        </p:nvSpPr>
        <p:spPr bwMode="auto">
          <a:xfrm>
            <a:off x="3698875" y="5711825"/>
            <a:ext cx="53975" cy="155575"/>
          </a:xfrm>
          <a:custGeom>
            <a:avLst/>
            <a:gdLst>
              <a:gd name="T0" fmla="*/ 2147483647 w 34"/>
              <a:gd name="T1" fmla="*/ 2147483647 h 98"/>
              <a:gd name="T2" fmla="*/ 2147483647 w 34"/>
              <a:gd name="T3" fmla="*/ 2147483647 h 98"/>
              <a:gd name="T4" fmla="*/ 2147483647 w 34"/>
              <a:gd name="T5" fmla="*/ 2147483647 h 98"/>
              <a:gd name="T6" fmla="*/ 2147483647 w 34"/>
              <a:gd name="T7" fmla="*/ 2147483647 h 98"/>
              <a:gd name="T8" fmla="*/ 2147483647 w 34"/>
              <a:gd name="T9" fmla="*/ 2147483647 h 98"/>
              <a:gd name="T10" fmla="*/ 2147483647 w 34"/>
              <a:gd name="T11" fmla="*/ 2147483647 h 98"/>
              <a:gd name="T12" fmla="*/ 2147483647 w 34"/>
              <a:gd name="T13" fmla="*/ 2147483647 h 98"/>
              <a:gd name="T14" fmla="*/ 2147483647 w 34"/>
              <a:gd name="T15" fmla="*/ 2147483647 h 98"/>
              <a:gd name="T16" fmla="*/ 2147483647 w 34"/>
              <a:gd name="T17" fmla="*/ 2147483647 h 98"/>
              <a:gd name="T18" fmla="*/ 2147483647 w 34"/>
              <a:gd name="T19" fmla="*/ 2147483647 h 98"/>
              <a:gd name="T20" fmla="*/ 2147483647 w 34"/>
              <a:gd name="T21" fmla="*/ 2147483647 h 98"/>
              <a:gd name="T22" fmla="*/ 2147483647 w 34"/>
              <a:gd name="T23" fmla="*/ 2147483647 h 98"/>
              <a:gd name="T24" fmla="*/ 0 w 34"/>
              <a:gd name="T25" fmla="*/ 2147483647 h 98"/>
              <a:gd name="T26" fmla="*/ 0 w 34"/>
              <a:gd name="T27" fmla="*/ 2147483647 h 98"/>
              <a:gd name="T28" fmla="*/ 2147483647 w 34"/>
              <a:gd name="T29" fmla="*/ 2147483647 h 98"/>
              <a:gd name="T30" fmla="*/ 2147483647 w 34"/>
              <a:gd name="T31" fmla="*/ 2147483647 h 98"/>
              <a:gd name="T32" fmla="*/ 2147483647 w 34"/>
              <a:gd name="T33" fmla="*/ 0 h 98"/>
              <a:gd name="T34" fmla="*/ 2147483647 w 34"/>
              <a:gd name="T35" fmla="*/ 2147483647 h 98"/>
              <a:gd name="T36" fmla="*/ 2147483647 w 34"/>
              <a:gd name="T37" fmla="*/ 2147483647 h 98"/>
              <a:gd name="T38" fmla="*/ 2147483647 w 34"/>
              <a:gd name="T39" fmla="*/ 2147483647 h 98"/>
              <a:gd name="T40" fmla="*/ 2147483647 w 34"/>
              <a:gd name="T41" fmla="*/ 2147483647 h 98"/>
              <a:gd name="T42" fmla="*/ 2147483647 w 34"/>
              <a:gd name="T43" fmla="*/ 2147483647 h 98"/>
              <a:gd name="T44" fmla="*/ 2147483647 w 34"/>
              <a:gd name="T45" fmla="*/ 2147483647 h 98"/>
              <a:gd name="T46" fmla="*/ 2147483647 w 34"/>
              <a:gd name="T47" fmla="*/ 2147483647 h 98"/>
              <a:gd name="T48" fmla="*/ 2147483647 w 34"/>
              <a:gd name="T49" fmla="*/ 2147483647 h 98"/>
              <a:gd name="T50" fmla="*/ 2147483647 w 34"/>
              <a:gd name="T51" fmla="*/ 2147483647 h 98"/>
              <a:gd name="T52" fmla="*/ 2147483647 w 34"/>
              <a:gd name="T53" fmla="*/ 2147483647 h 98"/>
              <a:gd name="T54" fmla="*/ 2147483647 w 34"/>
              <a:gd name="T55" fmla="*/ 2147483647 h 98"/>
              <a:gd name="T56" fmla="*/ 2147483647 w 34"/>
              <a:gd name="T57" fmla="*/ 2147483647 h 98"/>
              <a:gd name="T58" fmla="*/ 2147483647 w 34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98"/>
              <a:gd name="T92" fmla="*/ 34 w 34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98">
                <a:moveTo>
                  <a:pt x="32" y="86"/>
                </a:moveTo>
                <a:lnTo>
                  <a:pt x="34" y="98"/>
                </a:lnTo>
                <a:lnTo>
                  <a:pt x="30" y="98"/>
                </a:lnTo>
                <a:lnTo>
                  <a:pt x="24" y="98"/>
                </a:lnTo>
                <a:lnTo>
                  <a:pt x="20" y="98"/>
                </a:lnTo>
                <a:lnTo>
                  <a:pt x="14" y="96"/>
                </a:lnTo>
                <a:lnTo>
                  <a:pt x="12" y="94"/>
                </a:lnTo>
                <a:lnTo>
                  <a:pt x="10" y="92"/>
                </a:lnTo>
                <a:lnTo>
                  <a:pt x="8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4"/>
                </a:lnTo>
                <a:lnTo>
                  <a:pt x="8" y="24"/>
                </a:lnTo>
                <a:lnTo>
                  <a:pt x="8" y="8"/>
                </a:lnTo>
                <a:lnTo>
                  <a:pt x="22" y="0"/>
                </a:lnTo>
                <a:lnTo>
                  <a:pt x="22" y="24"/>
                </a:lnTo>
                <a:lnTo>
                  <a:pt x="32" y="24"/>
                </a:lnTo>
                <a:lnTo>
                  <a:pt x="32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5" name="Freeform 52"/>
          <p:cNvSpPr>
            <a:spLocks/>
          </p:cNvSpPr>
          <p:nvPr/>
        </p:nvSpPr>
        <p:spPr bwMode="auto">
          <a:xfrm>
            <a:off x="3771900" y="57086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6"/>
                </a:lnTo>
                <a:lnTo>
                  <a:pt x="18" y="30"/>
                </a:lnTo>
                <a:lnTo>
                  <a:pt x="26" y="26"/>
                </a:lnTo>
                <a:lnTo>
                  <a:pt x="32" y="26"/>
                </a:lnTo>
                <a:lnTo>
                  <a:pt x="40" y="26"/>
                </a:lnTo>
                <a:lnTo>
                  <a:pt x="46" y="28"/>
                </a:lnTo>
                <a:lnTo>
                  <a:pt x="50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2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4" y="38"/>
                </a:lnTo>
                <a:lnTo>
                  <a:pt x="20" y="40"/>
                </a:lnTo>
                <a:lnTo>
                  <a:pt x="16" y="44"/>
                </a:lnTo>
                <a:lnTo>
                  <a:pt x="14" y="48"/>
                </a:lnTo>
                <a:lnTo>
                  <a:pt x="14" y="54"/>
                </a:lnTo>
                <a:lnTo>
                  <a:pt x="12" y="60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6" name="Freeform 53"/>
          <p:cNvSpPr>
            <a:spLocks noEditPoints="1"/>
          </p:cNvSpPr>
          <p:nvPr/>
        </p:nvSpPr>
        <p:spPr bwMode="auto">
          <a:xfrm>
            <a:off x="3883025" y="5749925"/>
            <a:ext cx="107950" cy="117475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0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0 h 74"/>
              <a:gd name="T38" fmla="*/ 2147483647 w 68"/>
              <a:gd name="T39" fmla="*/ 0 h 74"/>
              <a:gd name="T40" fmla="*/ 2147483647 w 68"/>
              <a:gd name="T41" fmla="*/ 0 h 74"/>
              <a:gd name="T42" fmla="*/ 2147483647 w 68"/>
              <a:gd name="T43" fmla="*/ 2147483647 h 74"/>
              <a:gd name="T44" fmla="*/ 2147483647 w 68"/>
              <a:gd name="T45" fmla="*/ 2147483647 h 74"/>
              <a:gd name="T46" fmla="*/ 2147483647 w 68"/>
              <a:gd name="T47" fmla="*/ 2147483647 h 74"/>
              <a:gd name="T48" fmla="*/ 2147483647 w 68"/>
              <a:gd name="T49" fmla="*/ 2147483647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2147483647 w 68"/>
              <a:gd name="T89" fmla="*/ 2147483647 h 74"/>
              <a:gd name="T90" fmla="*/ 2147483647 w 68"/>
              <a:gd name="T91" fmla="*/ 2147483647 h 74"/>
              <a:gd name="T92" fmla="*/ 2147483647 w 68"/>
              <a:gd name="T93" fmla="*/ 2147483647 h 74"/>
              <a:gd name="T94" fmla="*/ 2147483647 w 68"/>
              <a:gd name="T95" fmla="*/ 2147483647 h 74"/>
              <a:gd name="T96" fmla="*/ 2147483647 w 68"/>
              <a:gd name="T97" fmla="*/ 2147483647 h 74"/>
              <a:gd name="T98" fmla="*/ 2147483647 w 68"/>
              <a:gd name="T99" fmla="*/ 2147483647 h 74"/>
              <a:gd name="T100" fmla="*/ 2147483647 w 68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4"/>
              <a:gd name="T155" fmla="*/ 68 w 68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6" y="70"/>
                </a:lnTo>
                <a:lnTo>
                  <a:pt x="50" y="72"/>
                </a:lnTo>
                <a:lnTo>
                  <a:pt x="44" y="74"/>
                </a:lnTo>
                <a:lnTo>
                  <a:pt x="36" y="74"/>
                </a:lnTo>
                <a:lnTo>
                  <a:pt x="26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6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4" y="16"/>
                </a:lnTo>
                <a:lnTo>
                  <a:pt x="66" y="26"/>
                </a:lnTo>
                <a:lnTo>
                  <a:pt x="68" y="36"/>
                </a:lnTo>
                <a:lnTo>
                  <a:pt x="68" y="38"/>
                </a:lnTo>
                <a:lnTo>
                  <a:pt x="68" y="40"/>
                </a:lnTo>
                <a:lnTo>
                  <a:pt x="14" y="40"/>
                </a:ln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6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7" name="Freeform 54"/>
          <p:cNvSpPr>
            <a:spLocks/>
          </p:cNvSpPr>
          <p:nvPr/>
        </p:nvSpPr>
        <p:spPr bwMode="auto">
          <a:xfrm>
            <a:off x="4016375" y="5749925"/>
            <a:ext cx="57150" cy="117475"/>
          </a:xfrm>
          <a:custGeom>
            <a:avLst/>
            <a:gdLst>
              <a:gd name="T0" fmla="*/ 0 w 36"/>
              <a:gd name="T1" fmla="*/ 2147483647 h 74"/>
              <a:gd name="T2" fmla="*/ 0 w 36"/>
              <a:gd name="T3" fmla="*/ 0 h 74"/>
              <a:gd name="T4" fmla="*/ 2147483647 w 36"/>
              <a:gd name="T5" fmla="*/ 0 h 74"/>
              <a:gd name="T6" fmla="*/ 2147483647 w 36"/>
              <a:gd name="T7" fmla="*/ 2147483647 h 74"/>
              <a:gd name="T8" fmla="*/ 2147483647 w 36"/>
              <a:gd name="T9" fmla="*/ 2147483647 h 74"/>
              <a:gd name="T10" fmla="*/ 2147483647 w 36"/>
              <a:gd name="T11" fmla="*/ 2147483647 h 74"/>
              <a:gd name="T12" fmla="*/ 2147483647 w 36"/>
              <a:gd name="T13" fmla="*/ 0 h 74"/>
              <a:gd name="T14" fmla="*/ 2147483647 w 36"/>
              <a:gd name="T15" fmla="*/ 0 h 74"/>
              <a:gd name="T16" fmla="*/ 2147483647 w 36"/>
              <a:gd name="T17" fmla="*/ 0 h 74"/>
              <a:gd name="T18" fmla="*/ 2147483647 w 36"/>
              <a:gd name="T19" fmla="*/ 2147483647 h 74"/>
              <a:gd name="T20" fmla="*/ 2147483647 w 36"/>
              <a:gd name="T21" fmla="*/ 2147483647 h 74"/>
              <a:gd name="T22" fmla="*/ 2147483647 w 36"/>
              <a:gd name="T23" fmla="*/ 2147483647 h 74"/>
              <a:gd name="T24" fmla="*/ 2147483647 w 36"/>
              <a:gd name="T25" fmla="*/ 2147483647 h 74"/>
              <a:gd name="T26" fmla="*/ 2147483647 w 36"/>
              <a:gd name="T27" fmla="*/ 2147483647 h 74"/>
              <a:gd name="T28" fmla="*/ 2147483647 w 36"/>
              <a:gd name="T29" fmla="*/ 2147483647 h 74"/>
              <a:gd name="T30" fmla="*/ 2147483647 w 36"/>
              <a:gd name="T31" fmla="*/ 2147483647 h 74"/>
              <a:gd name="T32" fmla="*/ 2147483647 w 36"/>
              <a:gd name="T33" fmla="*/ 2147483647 h 74"/>
              <a:gd name="T34" fmla="*/ 2147483647 w 36"/>
              <a:gd name="T35" fmla="*/ 2147483647 h 74"/>
              <a:gd name="T36" fmla="*/ 2147483647 w 36"/>
              <a:gd name="T37" fmla="*/ 2147483647 h 74"/>
              <a:gd name="T38" fmla="*/ 2147483647 w 36"/>
              <a:gd name="T39" fmla="*/ 2147483647 h 74"/>
              <a:gd name="T40" fmla="*/ 0 w 36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4"/>
              <a:gd name="T65" fmla="*/ 36 w 36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4">
                <a:moveTo>
                  <a:pt x="0" y="74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4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4" y="14"/>
                </a:lnTo>
                <a:lnTo>
                  <a:pt x="28" y="12"/>
                </a:lnTo>
                <a:lnTo>
                  <a:pt x="24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2" y="28"/>
                </a:lnTo>
                <a:lnTo>
                  <a:pt x="12" y="34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8" name="Freeform 55"/>
          <p:cNvSpPr>
            <a:spLocks noEditPoints="1"/>
          </p:cNvSpPr>
          <p:nvPr/>
        </p:nvSpPr>
        <p:spPr bwMode="auto">
          <a:xfrm>
            <a:off x="2435225" y="50609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0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0" y="26"/>
                </a:lnTo>
                <a:lnTo>
                  <a:pt x="26" y="0"/>
                </a:lnTo>
                <a:lnTo>
                  <a:pt x="38" y="0"/>
                </a:lnTo>
                <a:lnTo>
                  <a:pt x="34" y="26"/>
                </a:lnTo>
                <a:lnTo>
                  <a:pt x="50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6" y="60"/>
                </a:lnTo>
                <a:lnTo>
                  <a:pt x="76" y="60"/>
                </a:lnTo>
                <a:lnTo>
                  <a:pt x="76" y="74"/>
                </a:lnTo>
                <a:lnTo>
                  <a:pt x="54" y="74"/>
                </a:lnTo>
                <a:lnTo>
                  <a:pt x="48" y="100"/>
                </a:lnTo>
                <a:lnTo>
                  <a:pt x="36" y="100"/>
                </a:lnTo>
                <a:lnTo>
                  <a:pt x="40" y="74"/>
                </a:lnTo>
                <a:lnTo>
                  <a:pt x="24" y="74"/>
                </a:lnTo>
                <a:lnTo>
                  <a:pt x="18" y="100"/>
                </a:lnTo>
                <a:lnTo>
                  <a:pt x="6" y="100"/>
                </a:lnTo>
                <a:close/>
                <a:moveTo>
                  <a:pt x="26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9" name="Freeform 56"/>
          <p:cNvSpPr>
            <a:spLocks/>
          </p:cNvSpPr>
          <p:nvPr/>
        </p:nvSpPr>
        <p:spPr bwMode="auto">
          <a:xfrm>
            <a:off x="2578100" y="5197475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0" name="Freeform 57"/>
          <p:cNvSpPr>
            <a:spLocks noEditPoints="1"/>
          </p:cNvSpPr>
          <p:nvPr/>
        </p:nvSpPr>
        <p:spPr bwMode="auto">
          <a:xfrm>
            <a:off x="2689225" y="5102225"/>
            <a:ext cx="104775" cy="117475"/>
          </a:xfrm>
          <a:custGeom>
            <a:avLst/>
            <a:gdLst>
              <a:gd name="T0" fmla="*/ 0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0 h 74"/>
              <a:gd name="T14" fmla="*/ 2147483647 w 66"/>
              <a:gd name="T15" fmla="*/ 0 h 74"/>
              <a:gd name="T16" fmla="*/ 2147483647 w 66"/>
              <a:gd name="T17" fmla="*/ 0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0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2147483647 w 66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4"/>
              <a:gd name="T158" fmla="*/ 66 w 66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4">
                <a:moveTo>
                  <a:pt x="0" y="38"/>
                </a:moveTo>
                <a:lnTo>
                  <a:pt x="2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6" y="44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6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38" y="62"/>
                </a:lnTo>
                <a:lnTo>
                  <a:pt x="44" y="60"/>
                </a:lnTo>
                <a:lnTo>
                  <a:pt x="48" y="56"/>
                </a:lnTo>
                <a:lnTo>
                  <a:pt x="50" y="52"/>
                </a:lnTo>
                <a:lnTo>
                  <a:pt x="52" y="44"/>
                </a:lnTo>
                <a:lnTo>
                  <a:pt x="52" y="36"/>
                </a:lnTo>
                <a:lnTo>
                  <a:pt x="52" y="30"/>
                </a:lnTo>
                <a:lnTo>
                  <a:pt x="50" y="22"/>
                </a:lnTo>
                <a:lnTo>
                  <a:pt x="48" y="18"/>
                </a:lnTo>
                <a:lnTo>
                  <a:pt x="44" y="14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4"/>
                </a:lnTo>
                <a:lnTo>
                  <a:pt x="20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1" name="Freeform 58"/>
          <p:cNvSpPr>
            <a:spLocks/>
          </p:cNvSpPr>
          <p:nvPr/>
        </p:nvSpPr>
        <p:spPr bwMode="auto">
          <a:xfrm>
            <a:off x="2806700" y="5064125"/>
            <a:ext cx="57150" cy="155575"/>
          </a:xfrm>
          <a:custGeom>
            <a:avLst/>
            <a:gdLst>
              <a:gd name="T0" fmla="*/ 2147483647 w 36"/>
              <a:gd name="T1" fmla="*/ 2147483647 h 98"/>
              <a:gd name="T2" fmla="*/ 2147483647 w 36"/>
              <a:gd name="T3" fmla="*/ 2147483647 h 98"/>
              <a:gd name="T4" fmla="*/ 2147483647 w 36"/>
              <a:gd name="T5" fmla="*/ 2147483647 h 98"/>
              <a:gd name="T6" fmla="*/ 2147483647 w 36"/>
              <a:gd name="T7" fmla="*/ 2147483647 h 98"/>
              <a:gd name="T8" fmla="*/ 2147483647 w 36"/>
              <a:gd name="T9" fmla="*/ 2147483647 h 98"/>
              <a:gd name="T10" fmla="*/ 2147483647 w 36"/>
              <a:gd name="T11" fmla="*/ 2147483647 h 98"/>
              <a:gd name="T12" fmla="*/ 2147483647 w 36"/>
              <a:gd name="T13" fmla="*/ 2147483647 h 98"/>
              <a:gd name="T14" fmla="*/ 2147483647 w 36"/>
              <a:gd name="T15" fmla="*/ 2147483647 h 98"/>
              <a:gd name="T16" fmla="*/ 2147483647 w 36"/>
              <a:gd name="T17" fmla="*/ 2147483647 h 98"/>
              <a:gd name="T18" fmla="*/ 2147483647 w 36"/>
              <a:gd name="T19" fmla="*/ 2147483647 h 98"/>
              <a:gd name="T20" fmla="*/ 2147483647 w 36"/>
              <a:gd name="T21" fmla="*/ 2147483647 h 98"/>
              <a:gd name="T22" fmla="*/ 2147483647 w 36"/>
              <a:gd name="T23" fmla="*/ 2147483647 h 98"/>
              <a:gd name="T24" fmla="*/ 0 w 36"/>
              <a:gd name="T25" fmla="*/ 2147483647 h 98"/>
              <a:gd name="T26" fmla="*/ 0 w 36"/>
              <a:gd name="T27" fmla="*/ 2147483647 h 98"/>
              <a:gd name="T28" fmla="*/ 2147483647 w 36"/>
              <a:gd name="T29" fmla="*/ 2147483647 h 98"/>
              <a:gd name="T30" fmla="*/ 2147483647 w 36"/>
              <a:gd name="T31" fmla="*/ 2147483647 h 98"/>
              <a:gd name="T32" fmla="*/ 2147483647 w 36"/>
              <a:gd name="T33" fmla="*/ 0 h 98"/>
              <a:gd name="T34" fmla="*/ 2147483647 w 36"/>
              <a:gd name="T35" fmla="*/ 2147483647 h 98"/>
              <a:gd name="T36" fmla="*/ 2147483647 w 36"/>
              <a:gd name="T37" fmla="*/ 2147483647 h 98"/>
              <a:gd name="T38" fmla="*/ 2147483647 w 36"/>
              <a:gd name="T39" fmla="*/ 2147483647 h 98"/>
              <a:gd name="T40" fmla="*/ 2147483647 w 36"/>
              <a:gd name="T41" fmla="*/ 2147483647 h 98"/>
              <a:gd name="T42" fmla="*/ 2147483647 w 36"/>
              <a:gd name="T43" fmla="*/ 2147483647 h 98"/>
              <a:gd name="T44" fmla="*/ 2147483647 w 36"/>
              <a:gd name="T45" fmla="*/ 2147483647 h 98"/>
              <a:gd name="T46" fmla="*/ 2147483647 w 36"/>
              <a:gd name="T47" fmla="*/ 2147483647 h 98"/>
              <a:gd name="T48" fmla="*/ 2147483647 w 36"/>
              <a:gd name="T49" fmla="*/ 2147483647 h 98"/>
              <a:gd name="T50" fmla="*/ 2147483647 w 36"/>
              <a:gd name="T51" fmla="*/ 2147483647 h 98"/>
              <a:gd name="T52" fmla="*/ 2147483647 w 36"/>
              <a:gd name="T53" fmla="*/ 2147483647 h 98"/>
              <a:gd name="T54" fmla="*/ 2147483647 w 36"/>
              <a:gd name="T55" fmla="*/ 2147483647 h 98"/>
              <a:gd name="T56" fmla="*/ 2147483647 w 36"/>
              <a:gd name="T57" fmla="*/ 2147483647 h 98"/>
              <a:gd name="T58" fmla="*/ 2147483647 w 36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98"/>
              <a:gd name="T92" fmla="*/ 36 w 36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98">
                <a:moveTo>
                  <a:pt x="34" y="86"/>
                </a:moveTo>
                <a:lnTo>
                  <a:pt x="36" y="98"/>
                </a:lnTo>
                <a:lnTo>
                  <a:pt x="30" y="98"/>
                </a:lnTo>
                <a:lnTo>
                  <a:pt x="26" y="98"/>
                </a:lnTo>
                <a:lnTo>
                  <a:pt x="20" y="98"/>
                </a:lnTo>
                <a:lnTo>
                  <a:pt x="16" y="96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10" y="84"/>
                </a:lnTo>
                <a:lnTo>
                  <a:pt x="10" y="78"/>
                </a:lnTo>
                <a:lnTo>
                  <a:pt x="10" y="36"/>
                </a:lnTo>
                <a:lnTo>
                  <a:pt x="0" y="36"/>
                </a:lnTo>
                <a:lnTo>
                  <a:pt x="0" y="24"/>
                </a:lnTo>
                <a:lnTo>
                  <a:pt x="10" y="24"/>
                </a:lnTo>
                <a:lnTo>
                  <a:pt x="10" y="8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2" name="Freeform 59"/>
          <p:cNvSpPr>
            <a:spLocks/>
          </p:cNvSpPr>
          <p:nvPr/>
        </p:nvSpPr>
        <p:spPr bwMode="auto">
          <a:xfrm>
            <a:off x="2879725" y="5060950"/>
            <a:ext cx="92075" cy="158750"/>
          </a:xfrm>
          <a:custGeom>
            <a:avLst/>
            <a:gdLst>
              <a:gd name="T0" fmla="*/ 0 w 58"/>
              <a:gd name="T1" fmla="*/ 2147483647 h 100"/>
              <a:gd name="T2" fmla="*/ 0 w 58"/>
              <a:gd name="T3" fmla="*/ 0 h 100"/>
              <a:gd name="T4" fmla="*/ 2147483647 w 58"/>
              <a:gd name="T5" fmla="*/ 0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2147483647 w 58"/>
              <a:gd name="T23" fmla="*/ 2147483647 h 100"/>
              <a:gd name="T24" fmla="*/ 2147483647 w 58"/>
              <a:gd name="T25" fmla="*/ 2147483647 h 100"/>
              <a:gd name="T26" fmla="*/ 2147483647 w 58"/>
              <a:gd name="T27" fmla="*/ 2147483647 h 100"/>
              <a:gd name="T28" fmla="*/ 2147483647 w 58"/>
              <a:gd name="T29" fmla="*/ 2147483647 h 100"/>
              <a:gd name="T30" fmla="*/ 2147483647 w 58"/>
              <a:gd name="T31" fmla="*/ 2147483647 h 100"/>
              <a:gd name="T32" fmla="*/ 2147483647 w 58"/>
              <a:gd name="T33" fmla="*/ 2147483647 h 100"/>
              <a:gd name="T34" fmla="*/ 2147483647 w 58"/>
              <a:gd name="T35" fmla="*/ 2147483647 h 100"/>
              <a:gd name="T36" fmla="*/ 2147483647 w 58"/>
              <a:gd name="T37" fmla="*/ 2147483647 h 100"/>
              <a:gd name="T38" fmla="*/ 2147483647 w 58"/>
              <a:gd name="T39" fmla="*/ 2147483647 h 100"/>
              <a:gd name="T40" fmla="*/ 2147483647 w 58"/>
              <a:gd name="T41" fmla="*/ 2147483647 h 100"/>
              <a:gd name="T42" fmla="*/ 2147483647 w 58"/>
              <a:gd name="T43" fmla="*/ 2147483647 h 100"/>
              <a:gd name="T44" fmla="*/ 2147483647 w 58"/>
              <a:gd name="T45" fmla="*/ 2147483647 h 100"/>
              <a:gd name="T46" fmla="*/ 2147483647 w 58"/>
              <a:gd name="T47" fmla="*/ 2147483647 h 100"/>
              <a:gd name="T48" fmla="*/ 2147483647 w 58"/>
              <a:gd name="T49" fmla="*/ 2147483647 h 100"/>
              <a:gd name="T50" fmla="*/ 2147483647 w 58"/>
              <a:gd name="T51" fmla="*/ 2147483647 h 100"/>
              <a:gd name="T52" fmla="*/ 2147483647 w 58"/>
              <a:gd name="T53" fmla="*/ 2147483647 h 100"/>
              <a:gd name="T54" fmla="*/ 2147483647 w 58"/>
              <a:gd name="T55" fmla="*/ 2147483647 h 100"/>
              <a:gd name="T56" fmla="*/ 0 w 58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"/>
              <a:gd name="T88" fmla="*/ 0 h 100"/>
              <a:gd name="T89" fmla="*/ 58 w 58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8" y="54"/>
                </a:lnTo>
                <a:lnTo>
                  <a:pt x="58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3" name="Freeform 60"/>
          <p:cNvSpPr>
            <a:spLocks noEditPoints="1"/>
          </p:cNvSpPr>
          <p:nvPr/>
        </p:nvSpPr>
        <p:spPr bwMode="auto">
          <a:xfrm>
            <a:off x="2994025" y="5102225"/>
            <a:ext cx="104775" cy="117475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0 w 66"/>
              <a:gd name="T25" fmla="*/ 2147483647 h 74"/>
              <a:gd name="T26" fmla="*/ 0 w 66"/>
              <a:gd name="T27" fmla="*/ 2147483647 h 74"/>
              <a:gd name="T28" fmla="*/ 0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0 h 74"/>
              <a:gd name="T38" fmla="*/ 2147483647 w 66"/>
              <a:gd name="T39" fmla="*/ 0 h 74"/>
              <a:gd name="T40" fmla="*/ 2147483647 w 66"/>
              <a:gd name="T41" fmla="*/ 0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4"/>
              <a:gd name="T155" fmla="*/ 66 w 66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4" y="70"/>
                </a:lnTo>
                <a:lnTo>
                  <a:pt x="50" y="72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6" y="3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4" name="Freeform 61"/>
          <p:cNvSpPr>
            <a:spLocks/>
          </p:cNvSpPr>
          <p:nvPr/>
        </p:nvSpPr>
        <p:spPr bwMode="auto">
          <a:xfrm>
            <a:off x="3124200" y="51022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0 h 74"/>
              <a:gd name="T4" fmla="*/ 2147483647 w 38"/>
              <a:gd name="T5" fmla="*/ 0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6" y="20"/>
                </a:lnTo>
                <a:lnTo>
                  <a:pt x="14" y="28"/>
                </a:lnTo>
                <a:lnTo>
                  <a:pt x="14" y="34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5" name="Freeform 62"/>
          <p:cNvSpPr>
            <a:spLocks/>
          </p:cNvSpPr>
          <p:nvPr/>
        </p:nvSpPr>
        <p:spPr bwMode="auto">
          <a:xfrm>
            <a:off x="4006850" y="50228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6" y="12"/>
                </a:lnTo>
                <a:lnTo>
                  <a:pt x="32" y="12"/>
                </a:lnTo>
                <a:lnTo>
                  <a:pt x="4" y="12"/>
                </a:lnTo>
                <a:lnTo>
                  <a:pt x="4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2"/>
                </a:lnTo>
                <a:lnTo>
                  <a:pt x="32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6" name="Freeform 63"/>
          <p:cNvSpPr>
            <a:spLocks/>
          </p:cNvSpPr>
          <p:nvPr/>
        </p:nvSpPr>
        <p:spPr bwMode="auto">
          <a:xfrm>
            <a:off x="4130675" y="5118100"/>
            <a:ext cx="22225" cy="50800"/>
          </a:xfrm>
          <a:custGeom>
            <a:avLst/>
            <a:gdLst>
              <a:gd name="T0" fmla="*/ 0 w 14"/>
              <a:gd name="T1" fmla="*/ 2147483647 h 32"/>
              <a:gd name="T2" fmla="*/ 0 w 14"/>
              <a:gd name="T3" fmla="*/ 0 h 32"/>
              <a:gd name="T4" fmla="*/ 2147483647 w 14"/>
              <a:gd name="T5" fmla="*/ 0 h 32"/>
              <a:gd name="T6" fmla="*/ 2147483647 w 14"/>
              <a:gd name="T7" fmla="*/ 2147483647 h 32"/>
              <a:gd name="T8" fmla="*/ 2147483647 w 14"/>
              <a:gd name="T9" fmla="*/ 2147483647 h 32"/>
              <a:gd name="T10" fmla="*/ 2147483647 w 14"/>
              <a:gd name="T11" fmla="*/ 2147483647 h 32"/>
              <a:gd name="T12" fmla="*/ 2147483647 w 14"/>
              <a:gd name="T13" fmla="*/ 2147483647 h 32"/>
              <a:gd name="T14" fmla="*/ 2147483647 w 14"/>
              <a:gd name="T15" fmla="*/ 2147483647 h 32"/>
              <a:gd name="T16" fmla="*/ 0 w 14"/>
              <a:gd name="T17" fmla="*/ 2147483647 h 32"/>
              <a:gd name="T18" fmla="*/ 2147483647 w 14"/>
              <a:gd name="T19" fmla="*/ 2147483647 h 32"/>
              <a:gd name="T20" fmla="*/ 2147483647 w 14"/>
              <a:gd name="T21" fmla="*/ 2147483647 h 32"/>
              <a:gd name="T22" fmla="*/ 2147483647 w 14"/>
              <a:gd name="T23" fmla="*/ 2147483647 h 32"/>
              <a:gd name="T24" fmla="*/ 2147483647 w 14"/>
              <a:gd name="T25" fmla="*/ 2147483647 h 32"/>
              <a:gd name="T26" fmla="*/ 0 w 14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2"/>
              <a:gd name="T44" fmla="*/ 14 w 14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2"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14" y="20"/>
                </a:lnTo>
                <a:lnTo>
                  <a:pt x="12" y="26"/>
                </a:lnTo>
                <a:lnTo>
                  <a:pt x="8" y="30"/>
                </a:lnTo>
                <a:lnTo>
                  <a:pt x="4" y="32"/>
                </a:lnTo>
                <a:lnTo>
                  <a:pt x="0" y="28"/>
                </a:lnTo>
                <a:lnTo>
                  <a:pt x="4" y="26"/>
                </a:lnTo>
                <a:lnTo>
                  <a:pt x="6" y="22"/>
                </a:lnTo>
                <a:lnTo>
                  <a:pt x="6" y="18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7" name="Freeform 64"/>
          <p:cNvSpPr>
            <a:spLocks/>
          </p:cNvSpPr>
          <p:nvPr/>
        </p:nvSpPr>
        <p:spPr bwMode="auto">
          <a:xfrm>
            <a:off x="4238625" y="50228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2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4" y="52"/>
                </a:lnTo>
                <a:lnTo>
                  <a:pt x="32" y="48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8" name="Freeform 65"/>
          <p:cNvSpPr>
            <a:spLocks/>
          </p:cNvSpPr>
          <p:nvPr/>
        </p:nvSpPr>
        <p:spPr bwMode="auto">
          <a:xfrm>
            <a:off x="6823075" y="44037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2" y="50"/>
                </a:lnTo>
                <a:lnTo>
                  <a:pt x="14" y="56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20" y="40"/>
                </a:lnTo>
                <a:lnTo>
                  <a:pt x="12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2" y="2"/>
                </a:lnTo>
                <a:lnTo>
                  <a:pt x="16" y="2"/>
                </a:lnTo>
                <a:lnTo>
                  <a:pt x="22" y="0"/>
                </a:lnTo>
                <a:lnTo>
                  <a:pt x="28" y="0"/>
                </a:lnTo>
                <a:lnTo>
                  <a:pt x="34" y="0"/>
                </a:lnTo>
                <a:lnTo>
                  <a:pt x="42" y="2"/>
                </a:lnTo>
                <a:lnTo>
                  <a:pt x="48" y="6"/>
                </a:lnTo>
                <a:lnTo>
                  <a:pt x="50" y="8"/>
                </a:lnTo>
                <a:lnTo>
                  <a:pt x="54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2" y="28"/>
                </a:lnTo>
                <a:lnTo>
                  <a:pt x="30" y="30"/>
                </a:lnTo>
                <a:lnTo>
                  <a:pt x="40" y="32"/>
                </a:lnTo>
                <a:lnTo>
                  <a:pt x="46" y="34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60" y="52"/>
                </a:lnTo>
                <a:lnTo>
                  <a:pt x="58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38" y="74"/>
                </a:lnTo>
                <a:lnTo>
                  <a:pt x="30" y="76"/>
                </a:lnTo>
                <a:lnTo>
                  <a:pt x="22" y="74"/>
                </a:lnTo>
                <a:lnTo>
                  <a:pt x="14" y="72"/>
                </a:lnTo>
                <a:lnTo>
                  <a:pt x="10" y="70"/>
                </a:lnTo>
                <a:lnTo>
                  <a:pt x="4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9" name="Freeform 66"/>
          <p:cNvSpPr>
            <a:spLocks/>
          </p:cNvSpPr>
          <p:nvPr/>
        </p:nvSpPr>
        <p:spPr bwMode="auto">
          <a:xfrm>
            <a:off x="4514850" y="413067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2"/>
                </a:lnTo>
                <a:lnTo>
                  <a:pt x="32" y="64"/>
                </a:lnTo>
                <a:lnTo>
                  <a:pt x="38" y="62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4" y="2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4"/>
                </a:lnTo>
                <a:lnTo>
                  <a:pt x="52" y="8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4" y="28"/>
                </a:lnTo>
                <a:lnTo>
                  <a:pt x="30" y="28"/>
                </a:lnTo>
                <a:lnTo>
                  <a:pt x="40" y="32"/>
                </a:lnTo>
                <a:lnTo>
                  <a:pt x="48" y="34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0" name="Freeform 67"/>
          <p:cNvSpPr>
            <a:spLocks/>
          </p:cNvSpPr>
          <p:nvPr/>
        </p:nvSpPr>
        <p:spPr bwMode="auto">
          <a:xfrm>
            <a:off x="5099050" y="4057650"/>
            <a:ext cx="92075" cy="82550"/>
          </a:xfrm>
          <a:custGeom>
            <a:avLst/>
            <a:gdLst>
              <a:gd name="T0" fmla="*/ 2147483647 w 58"/>
              <a:gd name="T1" fmla="*/ 2147483647 h 52"/>
              <a:gd name="T2" fmla="*/ 0 w 58"/>
              <a:gd name="T3" fmla="*/ 2147483647 h 52"/>
              <a:gd name="T4" fmla="*/ 2147483647 w 58"/>
              <a:gd name="T5" fmla="*/ 0 h 52"/>
              <a:gd name="T6" fmla="*/ 2147483647 w 58"/>
              <a:gd name="T7" fmla="*/ 0 h 52"/>
              <a:gd name="T8" fmla="*/ 2147483647 w 58"/>
              <a:gd name="T9" fmla="*/ 2147483647 h 52"/>
              <a:gd name="T10" fmla="*/ 2147483647 w 58"/>
              <a:gd name="T11" fmla="*/ 2147483647 h 52"/>
              <a:gd name="T12" fmla="*/ 2147483647 w 58"/>
              <a:gd name="T13" fmla="*/ 2147483647 h 52"/>
              <a:gd name="T14" fmla="*/ 2147483647 w 58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2"/>
              <a:gd name="T26" fmla="*/ 58 w 58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2">
                <a:moveTo>
                  <a:pt x="14" y="52"/>
                </a:moveTo>
                <a:lnTo>
                  <a:pt x="0" y="52"/>
                </a:lnTo>
                <a:lnTo>
                  <a:pt x="24" y="0"/>
                </a:lnTo>
                <a:lnTo>
                  <a:pt x="34" y="0"/>
                </a:lnTo>
                <a:lnTo>
                  <a:pt x="58" y="52"/>
                </a:lnTo>
                <a:lnTo>
                  <a:pt x="44" y="52"/>
                </a:lnTo>
                <a:lnTo>
                  <a:pt x="30" y="12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1" name="Freeform 68"/>
          <p:cNvSpPr>
            <a:spLocks noEditPoints="1"/>
          </p:cNvSpPr>
          <p:nvPr/>
        </p:nvSpPr>
        <p:spPr bwMode="auto">
          <a:xfrm>
            <a:off x="5216525" y="41021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2" y="60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2" name="Freeform 69"/>
          <p:cNvSpPr>
            <a:spLocks/>
          </p:cNvSpPr>
          <p:nvPr/>
        </p:nvSpPr>
        <p:spPr bwMode="auto">
          <a:xfrm>
            <a:off x="5356225" y="413067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4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4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4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20" y="28"/>
                </a:lnTo>
                <a:lnTo>
                  <a:pt x="22" y="34"/>
                </a:lnTo>
                <a:lnTo>
                  <a:pt x="28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8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8" y="76"/>
                </a:lnTo>
                <a:lnTo>
                  <a:pt x="64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3" name="Freeform 70"/>
          <p:cNvSpPr>
            <a:spLocks/>
          </p:cNvSpPr>
          <p:nvPr/>
        </p:nvSpPr>
        <p:spPr bwMode="auto">
          <a:xfrm>
            <a:off x="3733800" y="3622675"/>
            <a:ext cx="758825" cy="806450"/>
          </a:xfrm>
          <a:custGeom>
            <a:avLst/>
            <a:gdLst>
              <a:gd name="T0" fmla="*/ 2147483647 w 478"/>
              <a:gd name="T1" fmla="*/ 0 h 508"/>
              <a:gd name="T2" fmla="*/ 2147483647 w 478"/>
              <a:gd name="T3" fmla="*/ 0 h 508"/>
              <a:gd name="T4" fmla="*/ 2147483647 w 478"/>
              <a:gd name="T5" fmla="*/ 0 h 508"/>
              <a:gd name="T6" fmla="*/ 2147483647 w 478"/>
              <a:gd name="T7" fmla="*/ 2147483647 h 508"/>
              <a:gd name="T8" fmla="*/ 2147483647 w 478"/>
              <a:gd name="T9" fmla="*/ 2147483647 h 508"/>
              <a:gd name="T10" fmla="*/ 2147483647 w 478"/>
              <a:gd name="T11" fmla="*/ 2147483647 h 508"/>
              <a:gd name="T12" fmla="*/ 2147483647 w 478"/>
              <a:gd name="T13" fmla="*/ 2147483647 h 508"/>
              <a:gd name="T14" fmla="*/ 2147483647 w 478"/>
              <a:gd name="T15" fmla="*/ 2147483647 h 508"/>
              <a:gd name="T16" fmla="*/ 2147483647 w 478"/>
              <a:gd name="T17" fmla="*/ 2147483647 h 508"/>
              <a:gd name="T18" fmla="*/ 2147483647 w 478"/>
              <a:gd name="T19" fmla="*/ 2147483647 h 508"/>
              <a:gd name="T20" fmla="*/ 2147483647 w 478"/>
              <a:gd name="T21" fmla="*/ 2147483647 h 508"/>
              <a:gd name="T22" fmla="*/ 2147483647 w 478"/>
              <a:gd name="T23" fmla="*/ 2147483647 h 508"/>
              <a:gd name="T24" fmla="*/ 2147483647 w 478"/>
              <a:gd name="T25" fmla="*/ 2147483647 h 508"/>
              <a:gd name="T26" fmla="*/ 2147483647 w 478"/>
              <a:gd name="T27" fmla="*/ 2147483647 h 508"/>
              <a:gd name="T28" fmla="*/ 2147483647 w 478"/>
              <a:gd name="T29" fmla="*/ 2147483647 h 508"/>
              <a:gd name="T30" fmla="*/ 2147483647 w 478"/>
              <a:gd name="T31" fmla="*/ 2147483647 h 508"/>
              <a:gd name="T32" fmla="*/ 2147483647 w 478"/>
              <a:gd name="T33" fmla="*/ 2147483647 h 508"/>
              <a:gd name="T34" fmla="*/ 2147483647 w 478"/>
              <a:gd name="T35" fmla="*/ 2147483647 h 508"/>
              <a:gd name="T36" fmla="*/ 2147483647 w 478"/>
              <a:gd name="T37" fmla="*/ 2147483647 h 508"/>
              <a:gd name="T38" fmla="*/ 2147483647 w 478"/>
              <a:gd name="T39" fmla="*/ 2147483647 h 508"/>
              <a:gd name="T40" fmla="*/ 2147483647 w 478"/>
              <a:gd name="T41" fmla="*/ 2147483647 h 508"/>
              <a:gd name="T42" fmla="*/ 2147483647 w 478"/>
              <a:gd name="T43" fmla="*/ 2147483647 h 508"/>
              <a:gd name="T44" fmla="*/ 0 w 478"/>
              <a:gd name="T45" fmla="*/ 2147483647 h 508"/>
              <a:gd name="T46" fmla="*/ 0 w 478"/>
              <a:gd name="T47" fmla="*/ 2147483647 h 508"/>
              <a:gd name="T48" fmla="*/ 0 w 478"/>
              <a:gd name="T49" fmla="*/ 2147483647 h 5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8"/>
              <a:gd name="T76" fmla="*/ 0 h 508"/>
              <a:gd name="T77" fmla="*/ 478 w 478"/>
              <a:gd name="T78" fmla="*/ 508 h 5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8" h="508">
                <a:moveTo>
                  <a:pt x="478" y="0"/>
                </a:moveTo>
                <a:lnTo>
                  <a:pt x="478" y="0"/>
                </a:lnTo>
                <a:lnTo>
                  <a:pt x="476" y="0"/>
                </a:lnTo>
                <a:lnTo>
                  <a:pt x="472" y="2"/>
                </a:lnTo>
                <a:lnTo>
                  <a:pt x="464" y="6"/>
                </a:lnTo>
                <a:lnTo>
                  <a:pt x="452" y="14"/>
                </a:lnTo>
                <a:lnTo>
                  <a:pt x="432" y="24"/>
                </a:lnTo>
                <a:lnTo>
                  <a:pt x="406" y="40"/>
                </a:lnTo>
                <a:lnTo>
                  <a:pt x="374" y="58"/>
                </a:lnTo>
                <a:lnTo>
                  <a:pt x="336" y="82"/>
                </a:lnTo>
                <a:lnTo>
                  <a:pt x="296" y="112"/>
                </a:lnTo>
                <a:lnTo>
                  <a:pt x="256" y="146"/>
                </a:lnTo>
                <a:lnTo>
                  <a:pt x="216" y="186"/>
                </a:lnTo>
                <a:lnTo>
                  <a:pt x="176" y="230"/>
                </a:lnTo>
                <a:lnTo>
                  <a:pt x="140" y="278"/>
                </a:lnTo>
                <a:lnTo>
                  <a:pt x="108" y="328"/>
                </a:lnTo>
                <a:lnTo>
                  <a:pt x="78" y="374"/>
                </a:lnTo>
                <a:lnTo>
                  <a:pt x="54" y="416"/>
                </a:lnTo>
                <a:lnTo>
                  <a:pt x="34" y="450"/>
                </a:lnTo>
                <a:lnTo>
                  <a:pt x="20" y="474"/>
                </a:lnTo>
                <a:lnTo>
                  <a:pt x="10" y="492"/>
                </a:lnTo>
                <a:lnTo>
                  <a:pt x="4" y="502"/>
                </a:lnTo>
                <a:lnTo>
                  <a:pt x="0" y="506"/>
                </a:lnTo>
                <a:lnTo>
                  <a:pt x="0" y="50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4" name="Freeform 71"/>
          <p:cNvSpPr>
            <a:spLocks/>
          </p:cNvSpPr>
          <p:nvPr/>
        </p:nvSpPr>
        <p:spPr bwMode="auto">
          <a:xfrm>
            <a:off x="3733800" y="4330700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5" name="Freeform 72"/>
          <p:cNvSpPr>
            <a:spLocks/>
          </p:cNvSpPr>
          <p:nvPr/>
        </p:nvSpPr>
        <p:spPr bwMode="auto">
          <a:xfrm>
            <a:off x="1803400" y="321627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2" y="54"/>
                </a:moveTo>
                <a:lnTo>
                  <a:pt x="0" y="54"/>
                </a:lnTo>
                <a:lnTo>
                  <a:pt x="22" y="0"/>
                </a:lnTo>
                <a:lnTo>
                  <a:pt x="32" y="0"/>
                </a:lnTo>
                <a:lnTo>
                  <a:pt x="56" y="54"/>
                </a:lnTo>
                <a:lnTo>
                  <a:pt x="42" y="54"/>
                </a:lnTo>
                <a:lnTo>
                  <a:pt x="28" y="14"/>
                </a:lnTo>
                <a:lnTo>
                  <a:pt x="12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6" name="Freeform 73"/>
          <p:cNvSpPr>
            <a:spLocks noEditPoints="1"/>
          </p:cNvSpPr>
          <p:nvPr/>
        </p:nvSpPr>
        <p:spPr bwMode="auto">
          <a:xfrm>
            <a:off x="1917700" y="3260725"/>
            <a:ext cx="19050" cy="117475"/>
          </a:xfrm>
          <a:custGeom>
            <a:avLst/>
            <a:gdLst>
              <a:gd name="T0" fmla="*/ 0 w 12"/>
              <a:gd name="T1" fmla="*/ 2147483647 h 74"/>
              <a:gd name="T2" fmla="*/ 0 w 12"/>
              <a:gd name="T3" fmla="*/ 0 h 74"/>
              <a:gd name="T4" fmla="*/ 2147483647 w 12"/>
              <a:gd name="T5" fmla="*/ 0 h 74"/>
              <a:gd name="T6" fmla="*/ 2147483647 w 12"/>
              <a:gd name="T7" fmla="*/ 2147483647 h 74"/>
              <a:gd name="T8" fmla="*/ 0 w 12"/>
              <a:gd name="T9" fmla="*/ 2147483647 h 74"/>
              <a:gd name="T10" fmla="*/ 0 w 12"/>
              <a:gd name="T11" fmla="*/ 2147483647 h 74"/>
              <a:gd name="T12" fmla="*/ 0 w 12"/>
              <a:gd name="T13" fmla="*/ 2147483647 h 74"/>
              <a:gd name="T14" fmla="*/ 2147483647 w 12"/>
              <a:gd name="T15" fmla="*/ 2147483647 h 74"/>
              <a:gd name="T16" fmla="*/ 2147483647 w 12"/>
              <a:gd name="T17" fmla="*/ 2147483647 h 74"/>
              <a:gd name="T18" fmla="*/ 0 w 12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4"/>
              <a:gd name="T32" fmla="*/ 12 w 12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4"/>
                </a:moveTo>
                <a:lnTo>
                  <a:pt x="0" y="60"/>
                </a:lnTo>
                <a:lnTo>
                  <a:pt x="12" y="60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7" name="Freeform 74"/>
          <p:cNvSpPr>
            <a:spLocks/>
          </p:cNvSpPr>
          <p:nvPr/>
        </p:nvSpPr>
        <p:spPr bwMode="auto">
          <a:xfrm>
            <a:off x="2057400" y="3289300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6"/>
                </a:lnTo>
                <a:lnTo>
                  <a:pt x="6" y="32"/>
                </a:lnTo>
                <a:lnTo>
                  <a:pt x="2" y="28"/>
                </a:lnTo>
                <a:lnTo>
                  <a:pt x="0" y="22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6"/>
                </a:lnTo>
                <a:lnTo>
                  <a:pt x="66" y="20"/>
                </a:lnTo>
                <a:lnTo>
                  <a:pt x="64" y="20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6"/>
                </a:lnTo>
                <a:lnTo>
                  <a:pt x="32" y="6"/>
                </a:lnTo>
                <a:lnTo>
                  <a:pt x="28" y="8"/>
                </a:lnTo>
                <a:lnTo>
                  <a:pt x="24" y="10"/>
                </a:lnTo>
                <a:lnTo>
                  <a:pt x="20" y="14"/>
                </a:lnTo>
                <a:lnTo>
                  <a:pt x="18" y="18"/>
                </a:lnTo>
                <a:lnTo>
                  <a:pt x="18" y="22"/>
                </a:lnTo>
                <a:lnTo>
                  <a:pt x="20" y="30"/>
                </a:lnTo>
                <a:lnTo>
                  <a:pt x="22" y="34"/>
                </a:lnTo>
                <a:lnTo>
                  <a:pt x="28" y="38"/>
                </a:lnTo>
                <a:lnTo>
                  <a:pt x="34" y="38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6" y="38"/>
                </a:lnTo>
                <a:lnTo>
                  <a:pt x="50" y="38"/>
                </a:lnTo>
                <a:lnTo>
                  <a:pt x="52" y="40"/>
                </a:lnTo>
                <a:lnTo>
                  <a:pt x="54" y="42"/>
                </a:lnTo>
                <a:lnTo>
                  <a:pt x="52" y="44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0" y="44"/>
                </a:lnTo>
                <a:lnTo>
                  <a:pt x="36" y="44"/>
                </a:lnTo>
                <a:lnTo>
                  <a:pt x="28" y="46"/>
                </a:lnTo>
                <a:lnTo>
                  <a:pt x="24" y="50"/>
                </a:lnTo>
                <a:lnTo>
                  <a:pt x="20" y="54"/>
                </a:lnTo>
                <a:lnTo>
                  <a:pt x="18" y="58"/>
                </a:lnTo>
                <a:lnTo>
                  <a:pt x="18" y="62"/>
                </a:lnTo>
                <a:lnTo>
                  <a:pt x="18" y="68"/>
                </a:lnTo>
                <a:lnTo>
                  <a:pt x="20" y="74"/>
                </a:lnTo>
                <a:lnTo>
                  <a:pt x="24" y="78"/>
                </a:lnTo>
                <a:lnTo>
                  <a:pt x="28" y="80"/>
                </a:lnTo>
                <a:lnTo>
                  <a:pt x="32" y="82"/>
                </a:lnTo>
                <a:lnTo>
                  <a:pt x="36" y="84"/>
                </a:lnTo>
                <a:lnTo>
                  <a:pt x="42" y="82"/>
                </a:lnTo>
                <a:lnTo>
                  <a:pt x="48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6" y="64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8" y="78"/>
                </a:lnTo>
                <a:lnTo>
                  <a:pt x="64" y="82"/>
                </a:lnTo>
                <a:lnTo>
                  <a:pt x="56" y="86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6"/>
                </a:lnTo>
                <a:lnTo>
                  <a:pt x="10" y="82"/>
                </a:lnTo>
                <a:lnTo>
                  <a:pt x="6" y="76"/>
                </a:lnTo>
                <a:lnTo>
                  <a:pt x="2" y="70"/>
                </a:lnTo>
                <a:lnTo>
                  <a:pt x="0" y="64"/>
                </a:lnTo>
                <a:lnTo>
                  <a:pt x="2" y="58"/>
                </a:lnTo>
                <a:lnTo>
                  <a:pt x="6" y="52"/>
                </a:lnTo>
                <a:lnTo>
                  <a:pt x="10" y="48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8" name="Freeform 75"/>
          <p:cNvSpPr>
            <a:spLocks/>
          </p:cNvSpPr>
          <p:nvPr/>
        </p:nvSpPr>
        <p:spPr bwMode="auto">
          <a:xfrm>
            <a:off x="2498725" y="4416425"/>
            <a:ext cx="101600" cy="114300"/>
          </a:xfrm>
          <a:custGeom>
            <a:avLst/>
            <a:gdLst>
              <a:gd name="T0" fmla="*/ 0 w 64"/>
              <a:gd name="T1" fmla="*/ 2147483647 h 72"/>
              <a:gd name="T2" fmla="*/ 0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0 h 72"/>
              <a:gd name="T14" fmla="*/ 2147483647 w 64"/>
              <a:gd name="T15" fmla="*/ 0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0 w 64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72"/>
              <a:gd name="T50" fmla="*/ 64 w 64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8" y="10"/>
                </a:lnTo>
                <a:lnTo>
                  <a:pt x="32" y="12"/>
                </a:lnTo>
                <a:lnTo>
                  <a:pt x="6" y="12"/>
                </a:lnTo>
                <a:lnTo>
                  <a:pt x="6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0"/>
                </a:lnTo>
                <a:lnTo>
                  <a:pt x="32" y="60"/>
                </a:lnTo>
                <a:lnTo>
                  <a:pt x="64" y="60"/>
                </a:lnTo>
                <a:lnTo>
                  <a:pt x="6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9" name="Freeform 76"/>
          <p:cNvSpPr>
            <a:spLocks/>
          </p:cNvSpPr>
          <p:nvPr/>
        </p:nvSpPr>
        <p:spPr bwMode="auto">
          <a:xfrm>
            <a:off x="2625725" y="4508500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2"/>
                </a:lnTo>
                <a:lnTo>
                  <a:pt x="10" y="26"/>
                </a:lnTo>
                <a:lnTo>
                  <a:pt x="6" y="32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0" name="Freeform 77"/>
          <p:cNvSpPr>
            <a:spLocks/>
          </p:cNvSpPr>
          <p:nvPr/>
        </p:nvSpPr>
        <p:spPr bwMode="auto">
          <a:xfrm>
            <a:off x="2733675" y="4413250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1" name="Freeform 78"/>
          <p:cNvSpPr>
            <a:spLocks/>
          </p:cNvSpPr>
          <p:nvPr/>
        </p:nvSpPr>
        <p:spPr bwMode="auto">
          <a:xfrm>
            <a:off x="2857500" y="4508500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22"/>
                </a:lnTo>
                <a:lnTo>
                  <a:pt x="12" y="26"/>
                </a:lnTo>
                <a:lnTo>
                  <a:pt x="8" y="32"/>
                </a:lnTo>
                <a:lnTo>
                  <a:pt x="4" y="34"/>
                </a:lnTo>
                <a:lnTo>
                  <a:pt x="0" y="30"/>
                </a:lnTo>
                <a:lnTo>
                  <a:pt x="4" y="28"/>
                </a:lnTo>
                <a:lnTo>
                  <a:pt x="6" y="24"/>
                </a:lnTo>
                <a:lnTo>
                  <a:pt x="6" y="20"/>
                </a:lnTo>
                <a:lnTo>
                  <a:pt x="8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2" name="Freeform 79"/>
          <p:cNvSpPr>
            <a:spLocks/>
          </p:cNvSpPr>
          <p:nvPr/>
        </p:nvSpPr>
        <p:spPr bwMode="auto">
          <a:xfrm>
            <a:off x="2965450" y="4416425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0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0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3" name="Freeform 80"/>
          <p:cNvSpPr>
            <a:spLocks/>
          </p:cNvSpPr>
          <p:nvPr/>
        </p:nvSpPr>
        <p:spPr bwMode="auto">
          <a:xfrm>
            <a:off x="3006725" y="37782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6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4" name="Freeform 81"/>
          <p:cNvSpPr>
            <a:spLocks/>
          </p:cNvSpPr>
          <p:nvPr/>
        </p:nvSpPr>
        <p:spPr bwMode="auto">
          <a:xfrm>
            <a:off x="313055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5" name="Freeform 82"/>
          <p:cNvSpPr>
            <a:spLocks/>
          </p:cNvSpPr>
          <p:nvPr/>
        </p:nvSpPr>
        <p:spPr bwMode="auto">
          <a:xfrm>
            <a:off x="3241675" y="3775075"/>
            <a:ext cx="92075" cy="120650"/>
          </a:xfrm>
          <a:custGeom>
            <a:avLst/>
            <a:gdLst>
              <a:gd name="T0" fmla="*/ 2147483647 w 58"/>
              <a:gd name="T1" fmla="*/ 2147483647 h 76"/>
              <a:gd name="T2" fmla="*/ 2147483647 w 58"/>
              <a:gd name="T3" fmla="*/ 2147483647 h 76"/>
              <a:gd name="T4" fmla="*/ 2147483647 w 58"/>
              <a:gd name="T5" fmla="*/ 2147483647 h 76"/>
              <a:gd name="T6" fmla="*/ 2147483647 w 58"/>
              <a:gd name="T7" fmla="*/ 2147483647 h 76"/>
              <a:gd name="T8" fmla="*/ 2147483647 w 58"/>
              <a:gd name="T9" fmla="*/ 2147483647 h 76"/>
              <a:gd name="T10" fmla="*/ 2147483647 w 58"/>
              <a:gd name="T11" fmla="*/ 2147483647 h 76"/>
              <a:gd name="T12" fmla="*/ 2147483647 w 58"/>
              <a:gd name="T13" fmla="*/ 2147483647 h 76"/>
              <a:gd name="T14" fmla="*/ 2147483647 w 58"/>
              <a:gd name="T15" fmla="*/ 2147483647 h 76"/>
              <a:gd name="T16" fmla="*/ 2147483647 w 58"/>
              <a:gd name="T17" fmla="*/ 2147483647 h 76"/>
              <a:gd name="T18" fmla="*/ 0 w 58"/>
              <a:gd name="T19" fmla="*/ 2147483647 h 76"/>
              <a:gd name="T20" fmla="*/ 2147483647 w 58"/>
              <a:gd name="T21" fmla="*/ 2147483647 h 76"/>
              <a:gd name="T22" fmla="*/ 2147483647 w 58"/>
              <a:gd name="T23" fmla="*/ 2147483647 h 76"/>
              <a:gd name="T24" fmla="*/ 2147483647 w 58"/>
              <a:gd name="T25" fmla="*/ 2147483647 h 76"/>
              <a:gd name="T26" fmla="*/ 2147483647 w 58"/>
              <a:gd name="T27" fmla="*/ 0 h 76"/>
              <a:gd name="T28" fmla="*/ 2147483647 w 58"/>
              <a:gd name="T29" fmla="*/ 2147483647 h 76"/>
              <a:gd name="T30" fmla="*/ 2147483647 w 58"/>
              <a:gd name="T31" fmla="*/ 2147483647 h 76"/>
              <a:gd name="T32" fmla="*/ 2147483647 w 58"/>
              <a:gd name="T33" fmla="*/ 2147483647 h 76"/>
              <a:gd name="T34" fmla="*/ 2147483647 w 58"/>
              <a:gd name="T35" fmla="*/ 2147483647 h 76"/>
              <a:gd name="T36" fmla="*/ 2147483647 w 58"/>
              <a:gd name="T37" fmla="*/ 2147483647 h 76"/>
              <a:gd name="T38" fmla="*/ 2147483647 w 58"/>
              <a:gd name="T39" fmla="*/ 2147483647 h 76"/>
              <a:gd name="T40" fmla="*/ 2147483647 w 58"/>
              <a:gd name="T41" fmla="*/ 2147483647 h 76"/>
              <a:gd name="T42" fmla="*/ 2147483647 w 58"/>
              <a:gd name="T43" fmla="*/ 2147483647 h 76"/>
              <a:gd name="T44" fmla="*/ 2147483647 w 58"/>
              <a:gd name="T45" fmla="*/ 2147483647 h 76"/>
              <a:gd name="T46" fmla="*/ 2147483647 w 58"/>
              <a:gd name="T47" fmla="*/ 2147483647 h 76"/>
              <a:gd name="T48" fmla="*/ 2147483647 w 58"/>
              <a:gd name="T49" fmla="*/ 2147483647 h 76"/>
              <a:gd name="T50" fmla="*/ 2147483647 w 58"/>
              <a:gd name="T51" fmla="*/ 2147483647 h 76"/>
              <a:gd name="T52" fmla="*/ 2147483647 w 58"/>
              <a:gd name="T53" fmla="*/ 2147483647 h 76"/>
              <a:gd name="T54" fmla="*/ 2147483647 w 58"/>
              <a:gd name="T55" fmla="*/ 2147483647 h 76"/>
              <a:gd name="T56" fmla="*/ 2147483647 w 58"/>
              <a:gd name="T57" fmla="*/ 2147483647 h 76"/>
              <a:gd name="T58" fmla="*/ 2147483647 w 58"/>
              <a:gd name="T59" fmla="*/ 2147483647 h 76"/>
              <a:gd name="T60" fmla="*/ 2147483647 w 58"/>
              <a:gd name="T61" fmla="*/ 2147483647 h 76"/>
              <a:gd name="T62" fmla="*/ 2147483647 w 58"/>
              <a:gd name="T63" fmla="*/ 2147483647 h 76"/>
              <a:gd name="T64" fmla="*/ 2147483647 w 58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76"/>
              <a:gd name="T101" fmla="*/ 58 w 58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76">
                <a:moveTo>
                  <a:pt x="0" y="52"/>
                </a:moveTo>
                <a:lnTo>
                  <a:pt x="12" y="52"/>
                </a:lnTo>
                <a:lnTo>
                  <a:pt x="14" y="56"/>
                </a:lnTo>
                <a:lnTo>
                  <a:pt x="18" y="60"/>
                </a:lnTo>
                <a:lnTo>
                  <a:pt x="22" y="64"/>
                </a:lnTo>
                <a:lnTo>
                  <a:pt x="30" y="64"/>
                </a:lnTo>
                <a:lnTo>
                  <a:pt x="36" y="64"/>
                </a:lnTo>
                <a:lnTo>
                  <a:pt x="42" y="62"/>
                </a:lnTo>
                <a:lnTo>
                  <a:pt x="44" y="58"/>
                </a:lnTo>
                <a:lnTo>
                  <a:pt x="46" y="54"/>
                </a:lnTo>
                <a:lnTo>
                  <a:pt x="44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18" y="42"/>
                </a:lnTo>
                <a:lnTo>
                  <a:pt x="12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0" y="22"/>
                </a:lnTo>
                <a:lnTo>
                  <a:pt x="2" y="16"/>
                </a:lnTo>
                <a:lnTo>
                  <a:pt x="2" y="12"/>
                </a:lnTo>
                <a:lnTo>
                  <a:pt x="6" y="8"/>
                </a:lnTo>
                <a:lnTo>
                  <a:pt x="8" y="6"/>
                </a:lnTo>
                <a:lnTo>
                  <a:pt x="12" y="4"/>
                </a:lnTo>
                <a:lnTo>
                  <a:pt x="16" y="2"/>
                </a:lnTo>
                <a:lnTo>
                  <a:pt x="22" y="0"/>
                </a:lnTo>
                <a:lnTo>
                  <a:pt x="26" y="0"/>
                </a:lnTo>
                <a:lnTo>
                  <a:pt x="34" y="2"/>
                </a:lnTo>
                <a:lnTo>
                  <a:pt x="42" y="4"/>
                </a:lnTo>
                <a:lnTo>
                  <a:pt x="46" y="6"/>
                </a:lnTo>
                <a:lnTo>
                  <a:pt x="50" y="10"/>
                </a:lnTo>
                <a:lnTo>
                  <a:pt x="52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6" y="14"/>
                </a:lnTo>
                <a:lnTo>
                  <a:pt x="14" y="18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6" y="26"/>
                </a:lnTo>
                <a:lnTo>
                  <a:pt x="20" y="28"/>
                </a:lnTo>
                <a:lnTo>
                  <a:pt x="22" y="28"/>
                </a:lnTo>
                <a:lnTo>
                  <a:pt x="28" y="30"/>
                </a:lnTo>
                <a:lnTo>
                  <a:pt x="38" y="34"/>
                </a:lnTo>
                <a:lnTo>
                  <a:pt x="46" y="36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58" y="52"/>
                </a:lnTo>
                <a:lnTo>
                  <a:pt x="58" y="58"/>
                </a:lnTo>
                <a:lnTo>
                  <a:pt x="56" y="64"/>
                </a:lnTo>
                <a:lnTo>
                  <a:pt x="50" y="70"/>
                </a:lnTo>
                <a:lnTo>
                  <a:pt x="44" y="72"/>
                </a:lnTo>
                <a:lnTo>
                  <a:pt x="38" y="76"/>
                </a:lnTo>
                <a:lnTo>
                  <a:pt x="30" y="76"/>
                </a:lnTo>
                <a:lnTo>
                  <a:pt x="22" y="76"/>
                </a:lnTo>
                <a:lnTo>
                  <a:pt x="14" y="74"/>
                </a:lnTo>
                <a:lnTo>
                  <a:pt x="8" y="70"/>
                </a:lnTo>
                <a:lnTo>
                  <a:pt x="4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6" name="Freeform 83"/>
          <p:cNvSpPr>
            <a:spLocks/>
          </p:cNvSpPr>
          <p:nvPr/>
        </p:nvSpPr>
        <p:spPr bwMode="auto">
          <a:xfrm>
            <a:off x="336550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7" name="Freeform 84"/>
          <p:cNvSpPr>
            <a:spLocks/>
          </p:cNvSpPr>
          <p:nvPr/>
        </p:nvSpPr>
        <p:spPr bwMode="auto">
          <a:xfrm>
            <a:off x="3470275" y="37782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8" y="0"/>
                </a:lnTo>
                <a:lnTo>
                  <a:pt x="28" y="16"/>
                </a:lnTo>
                <a:lnTo>
                  <a:pt x="32" y="22"/>
                </a:lnTo>
                <a:lnTo>
                  <a:pt x="34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2" y="36"/>
                </a:lnTo>
                <a:lnTo>
                  <a:pt x="66" y="72"/>
                </a:lnTo>
                <a:lnTo>
                  <a:pt x="50" y="72"/>
                </a:lnTo>
                <a:lnTo>
                  <a:pt x="36" y="52"/>
                </a:lnTo>
                <a:lnTo>
                  <a:pt x="34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8" name="Freeform 85"/>
          <p:cNvSpPr>
            <a:spLocks/>
          </p:cNvSpPr>
          <p:nvPr/>
        </p:nvSpPr>
        <p:spPr bwMode="auto">
          <a:xfrm>
            <a:off x="3806825" y="355600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4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9" name="Freeform 86"/>
          <p:cNvSpPr>
            <a:spLocks/>
          </p:cNvSpPr>
          <p:nvPr/>
        </p:nvSpPr>
        <p:spPr bwMode="auto">
          <a:xfrm>
            <a:off x="393065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0" name="Freeform 87"/>
          <p:cNvSpPr>
            <a:spLocks/>
          </p:cNvSpPr>
          <p:nvPr/>
        </p:nvSpPr>
        <p:spPr bwMode="auto">
          <a:xfrm>
            <a:off x="4038600" y="35528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2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2"/>
                </a:lnTo>
                <a:lnTo>
                  <a:pt x="46" y="58"/>
                </a:lnTo>
                <a:lnTo>
                  <a:pt x="48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2"/>
                </a:lnTo>
                <a:lnTo>
                  <a:pt x="14" y="38"/>
                </a:lnTo>
                <a:lnTo>
                  <a:pt x="8" y="36"/>
                </a:lnTo>
                <a:lnTo>
                  <a:pt x="6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30" y="12"/>
                </a:lnTo>
                <a:lnTo>
                  <a:pt x="22" y="12"/>
                </a:lnTo>
                <a:lnTo>
                  <a:pt x="18" y="14"/>
                </a:lnTo>
                <a:lnTo>
                  <a:pt x="16" y="18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70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6"/>
                </a:lnTo>
                <a:lnTo>
                  <a:pt x="16" y="74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1" name="Freeform 88"/>
          <p:cNvSpPr>
            <a:spLocks/>
          </p:cNvSpPr>
          <p:nvPr/>
        </p:nvSpPr>
        <p:spPr bwMode="auto">
          <a:xfrm>
            <a:off x="416560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2" name="Freeform 89"/>
          <p:cNvSpPr>
            <a:spLocks/>
          </p:cNvSpPr>
          <p:nvPr/>
        </p:nvSpPr>
        <p:spPr bwMode="auto">
          <a:xfrm>
            <a:off x="4270375" y="355600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4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2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3" name="Freeform 90"/>
          <p:cNvSpPr>
            <a:spLocks noEditPoints="1"/>
          </p:cNvSpPr>
          <p:nvPr/>
        </p:nvSpPr>
        <p:spPr bwMode="auto">
          <a:xfrm>
            <a:off x="2946400" y="3159125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0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0 h 76"/>
              <a:gd name="T14" fmla="*/ 2147483647 w 66"/>
              <a:gd name="T15" fmla="*/ 0 h 76"/>
              <a:gd name="T16" fmla="*/ 2147483647 w 66"/>
              <a:gd name="T17" fmla="*/ 0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4"/>
                </a:lnTo>
                <a:lnTo>
                  <a:pt x="10" y="8"/>
                </a:lnTo>
                <a:lnTo>
                  <a:pt x="18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4" y="46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2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18" y="58"/>
                </a:lnTo>
                <a:lnTo>
                  <a:pt x="22" y="60"/>
                </a:lnTo>
                <a:lnTo>
                  <a:pt x="28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8" y="12"/>
                </a:lnTo>
                <a:lnTo>
                  <a:pt x="22" y="14"/>
                </a:lnTo>
                <a:lnTo>
                  <a:pt x="18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4" name="Freeform 91"/>
          <p:cNvSpPr>
            <a:spLocks/>
          </p:cNvSpPr>
          <p:nvPr/>
        </p:nvSpPr>
        <p:spPr bwMode="auto">
          <a:xfrm>
            <a:off x="3063875" y="3121025"/>
            <a:ext cx="53975" cy="158750"/>
          </a:xfrm>
          <a:custGeom>
            <a:avLst/>
            <a:gdLst>
              <a:gd name="T0" fmla="*/ 2147483647 w 34"/>
              <a:gd name="T1" fmla="*/ 2147483647 h 100"/>
              <a:gd name="T2" fmla="*/ 2147483647 w 34"/>
              <a:gd name="T3" fmla="*/ 2147483647 h 100"/>
              <a:gd name="T4" fmla="*/ 2147483647 w 34"/>
              <a:gd name="T5" fmla="*/ 2147483647 h 100"/>
              <a:gd name="T6" fmla="*/ 2147483647 w 34"/>
              <a:gd name="T7" fmla="*/ 2147483647 h 100"/>
              <a:gd name="T8" fmla="*/ 2147483647 w 34"/>
              <a:gd name="T9" fmla="*/ 2147483647 h 100"/>
              <a:gd name="T10" fmla="*/ 2147483647 w 34"/>
              <a:gd name="T11" fmla="*/ 2147483647 h 100"/>
              <a:gd name="T12" fmla="*/ 2147483647 w 34"/>
              <a:gd name="T13" fmla="*/ 2147483647 h 100"/>
              <a:gd name="T14" fmla="*/ 2147483647 w 34"/>
              <a:gd name="T15" fmla="*/ 2147483647 h 100"/>
              <a:gd name="T16" fmla="*/ 2147483647 w 34"/>
              <a:gd name="T17" fmla="*/ 2147483647 h 100"/>
              <a:gd name="T18" fmla="*/ 2147483647 w 34"/>
              <a:gd name="T19" fmla="*/ 2147483647 h 100"/>
              <a:gd name="T20" fmla="*/ 2147483647 w 34"/>
              <a:gd name="T21" fmla="*/ 2147483647 h 100"/>
              <a:gd name="T22" fmla="*/ 2147483647 w 34"/>
              <a:gd name="T23" fmla="*/ 2147483647 h 100"/>
              <a:gd name="T24" fmla="*/ 0 w 34"/>
              <a:gd name="T25" fmla="*/ 2147483647 h 100"/>
              <a:gd name="T26" fmla="*/ 0 w 34"/>
              <a:gd name="T27" fmla="*/ 2147483647 h 100"/>
              <a:gd name="T28" fmla="*/ 2147483647 w 34"/>
              <a:gd name="T29" fmla="*/ 2147483647 h 100"/>
              <a:gd name="T30" fmla="*/ 2147483647 w 34"/>
              <a:gd name="T31" fmla="*/ 2147483647 h 100"/>
              <a:gd name="T32" fmla="*/ 2147483647 w 34"/>
              <a:gd name="T33" fmla="*/ 0 h 100"/>
              <a:gd name="T34" fmla="*/ 2147483647 w 34"/>
              <a:gd name="T35" fmla="*/ 2147483647 h 100"/>
              <a:gd name="T36" fmla="*/ 2147483647 w 34"/>
              <a:gd name="T37" fmla="*/ 2147483647 h 100"/>
              <a:gd name="T38" fmla="*/ 2147483647 w 34"/>
              <a:gd name="T39" fmla="*/ 2147483647 h 100"/>
              <a:gd name="T40" fmla="*/ 2147483647 w 34"/>
              <a:gd name="T41" fmla="*/ 2147483647 h 100"/>
              <a:gd name="T42" fmla="*/ 2147483647 w 34"/>
              <a:gd name="T43" fmla="*/ 2147483647 h 100"/>
              <a:gd name="T44" fmla="*/ 2147483647 w 34"/>
              <a:gd name="T45" fmla="*/ 2147483647 h 100"/>
              <a:gd name="T46" fmla="*/ 2147483647 w 34"/>
              <a:gd name="T47" fmla="*/ 2147483647 h 100"/>
              <a:gd name="T48" fmla="*/ 2147483647 w 34"/>
              <a:gd name="T49" fmla="*/ 2147483647 h 100"/>
              <a:gd name="T50" fmla="*/ 2147483647 w 34"/>
              <a:gd name="T51" fmla="*/ 2147483647 h 100"/>
              <a:gd name="T52" fmla="*/ 2147483647 w 34"/>
              <a:gd name="T53" fmla="*/ 2147483647 h 100"/>
              <a:gd name="T54" fmla="*/ 2147483647 w 34"/>
              <a:gd name="T55" fmla="*/ 2147483647 h 100"/>
              <a:gd name="T56" fmla="*/ 2147483647 w 34"/>
              <a:gd name="T57" fmla="*/ 2147483647 h 100"/>
              <a:gd name="T58" fmla="*/ 2147483647 w 34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00"/>
              <a:gd name="T92" fmla="*/ 34 w 34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00">
                <a:moveTo>
                  <a:pt x="34" y="88"/>
                </a:moveTo>
                <a:lnTo>
                  <a:pt x="34" y="98"/>
                </a:lnTo>
                <a:lnTo>
                  <a:pt x="30" y="98"/>
                </a:lnTo>
                <a:lnTo>
                  <a:pt x="26" y="100"/>
                </a:lnTo>
                <a:lnTo>
                  <a:pt x="20" y="98"/>
                </a:lnTo>
                <a:lnTo>
                  <a:pt x="16" y="98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6"/>
                </a:lnTo>
                <a:lnTo>
                  <a:pt x="8" y="26"/>
                </a:lnTo>
                <a:lnTo>
                  <a:pt x="8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5" name="Freeform 92"/>
          <p:cNvSpPr>
            <a:spLocks/>
          </p:cNvSpPr>
          <p:nvPr/>
        </p:nvSpPr>
        <p:spPr bwMode="auto">
          <a:xfrm>
            <a:off x="3136900" y="31178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8"/>
                </a:lnTo>
                <a:lnTo>
                  <a:pt x="34" y="26"/>
                </a:lnTo>
                <a:lnTo>
                  <a:pt x="40" y="26"/>
                </a:lnTo>
                <a:lnTo>
                  <a:pt x="46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50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6" name="Freeform 93"/>
          <p:cNvSpPr>
            <a:spLocks noEditPoints="1"/>
          </p:cNvSpPr>
          <p:nvPr/>
        </p:nvSpPr>
        <p:spPr bwMode="auto">
          <a:xfrm>
            <a:off x="3251200" y="3159125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0 w 66"/>
              <a:gd name="T25" fmla="*/ 2147483647 h 76"/>
              <a:gd name="T26" fmla="*/ 0 w 66"/>
              <a:gd name="T27" fmla="*/ 2147483647 h 76"/>
              <a:gd name="T28" fmla="*/ 0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0 h 76"/>
              <a:gd name="T38" fmla="*/ 2147483647 w 66"/>
              <a:gd name="T39" fmla="*/ 0 h 76"/>
              <a:gd name="T40" fmla="*/ 2147483647 w 66"/>
              <a:gd name="T41" fmla="*/ 0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2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4" y="70"/>
                </a:lnTo>
                <a:lnTo>
                  <a:pt x="48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8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6" y="2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8"/>
                </a:lnTo>
                <a:lnTo>
                  <a:pt x="52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18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7" name="Freeform 94"/>
          <p:cNvSpPr>
            <a:spLocks/>
          </p:cNvSpPr>
          <p:nvPr/>
        </p:nvSpPr>
        <p:spPr bwMode="auto">
          <a:xfrm>
            <a:off x="3381375" y="31591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4" y="20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8" name="Freeform 95"/>
          <p:cNvSpPr>
            <a:spLocks/>
          </p:cNvSpPr>
          <p:nvPr/>
        </p:nvSpPr>
        <p:spPr bwMode="auto">
          <a:xfrm>
            <a:off x="2378075" y="3273425"/>
            <a:ext cx="2165350" cy="1155700"/>
          </a:xfrm>
          <a:custGeom>
            <a:avLst/>
            <a:gdLst>
              <a:gd name="T0" fmla="*/ 2147483647 w 1364"/>
              <a:gd name="T1" fmla="*/ 2147483647 h 728"/>
              <a:gd name="T2" fmla="*/ 2147483647 w 1364"/>
              <a:gd name="T3" fmla="*/ 2147483647 h 728"/>
              <a:gd name="T4" fmla="*/ 2147483647 w 1364"/>
              <a:gd name="T5" fmla="*/ 2147483647 h 728"/>
              <a:gd name="T6" fmla="*/ 2147483647 w 1364"/>
              <a:gd name="T7" fmla="*/ 2147483647 h 728"/>
              <a:gd name="T8" fmla="*/ 2147483647 w 1364"/>
              <a:gd name="T9" fmla="*/ 2147483647 h 728"/>
              <a:gd name="T10" fmla="*/ 2147483647 w 1364"/>
              <a:gd name="T11" fmla="*/ 2147483647 h 728"/>
              <a:gd name="T12" fmla="*/ 2147483647 w 1364"/>
              <a:gd name="T13" fmla="*/ 2147483647 h 728"/>
              <a:gd name="T14" fmla="*/ 2147483647 w 1364"/>
              <a:gd name="T15" fmla="*/ 2147483647 h 728"/>
              <a:gd name="T16" fmla="*/ 2147483647 w 1364"/>
              <a:gd name="T17" fmla="*/ 2147483647 h 728"/>
              <a:gd name="T18" fmla="*/ 2147483647 w 1364"/>
              <a:gd name="T19" fmla="*/ 2147483647 h 728"/>
              <a:gd name="T20" fmla="*/ 2147483647 w 1364"/>
              <a:gd name="T21" fmla="*/ 2147483647 h 728"/>
              <a:gd name="T22" fmla="*/ 2147483647 w 1364"/>
              <a:gd name="T23" fmla="*/ 2147483647 h 728"/>
              <a:gd name="T24" fmla="*/ 2147483647 w 1364"/>
              <a:gd name="T25" fmla="*/ 2147483647 h 728"/>
              <a:gd name="T26" fmla="*/ 2147483647 w 1364"/>
              <a:gd name="T27" fmla="*/ 2147483647 h 728"/>
              <a:gd name="T28" fmla="*/ 2147483647 w 1364"/>
              <a:gd name="T29" fmla="*/ 0 h 728"/>
              <a:gd name="T30" fmla="*/ 2147483647 w 1364"/>
              <a:gd name="T31" fmla="*/ 2147483647 h 728"/>
              <a:gd name="T32" fmla="*/ 2147483647 w 1364"/>
              <a:gd name="T33" fmla="*/ 2147483647 h 728"/>
              <a:gd name="T34" fmla="*/ 2147483647 w 1364"/>
              <a:gd name="T35" fmla="*/ 2147483647 h 728"/>
              <a:gd name="T36" fmla="*/ 2147483647 w 1364"/>
              <a:gd name="T37" fmla="*/ 2147483647 h 728"/>
              <a:gd name="T38" fmla="*/ 2147483647 w 1364"/>
              <a:gd name="T39" fmla="*/ 2147483647 h 728"/>
              <a:gd name="T40" fmla="*/ 2147483647 w 1364"/>
              <a:gd name="T41" fmla="*/ 2147483647 h 728"/>
              <a:gd name="T42" fmla="*/ 2147483647 w 1364"/>
              <a:gd name="T43" fmla="*/ 2147483647 h 728"/>
              <a:gd name="T44" fmla="*/ 2147483647 w 1364"/>
              <a:gd name="T45" fmla="*/ 2147483647 h 728"/>
              <a:gd name="T46" fmla="*/ 2147483647 w 1364"/>
              <a:gd name="T47" fmla="*/ 2147483647 h 728"/>
              <a:gd name="T48" fmla="*/ 2147483647 w 1364"/>
              <a:gd name="T49" fmla="*/ 2147483647 h 728"/>
              <a:gd name="T50" fmla="*/ 2147483647 w 1364"/>
              <a:gd name="T51" fmla="*/ 2147483647 h 728"/>
              <a:gd name="T52" fmla="*/ 2147483647 w 1364"/>
              <a:gd name="T53" fmla="*/ 2147483647 h 728"/>
              <a:gd name="T54" fmla="*/ 2147483647 w 1364"/>
              <a:gd name="T55" fmla="*/ 2147483647 h 728"/>
              <a:gd name="T56" fmla="*/ 2147483647 w 1364"/>
              <a:gd name="T57" fmla="*/ 2147483647 h 728"/>
              <a:gd name="T58" fmla="*/ 2147483647 w 1364"/>
              <a:gd name="T59" fmla="*/ 2147483647 h 728"/>
              <a:gd name="T60" fmla="*/ 2147483647 w 1364"/>
              <a:gd name="T61" fmla="*/ 2147483647 h 728"/>
              <a:gd name="T62" fmla="*/ 2147483647 w 1364"/>
              <a:gd name="T63" fmla="*/ 2147483647 h 728"/>
              <a:gd name="T64" fmla="*/ 2147483647 w 1364"/>
              <a:gd name="T65" fmla="*/ 2147483647 h 728"/>
              <a:gd name="T66" fmla="*/ 2147483647 w 1364"/>
              <a:gd name="T67" fmla="*/ 2147483647 h 728"/>
              <a:gd name="T68" fmla="*/ 2147483647 w 1364"/>
              <a:gd name="T69" fmla="*/ 2147483647 h 728"/>
              <a:gd name="T70" fmla="*/ 0 w 1364"/>
              <a:gd name="T71" fmla="*/ 2147483647 h 728"/>
              <a:gd name="T72" fmla="*/ 0 w 1364"/>
              <a:gd name="T73" fmla="*/ 2147483647 h 728"/>
              <a:gd name="T74" fmla="*/ 0 w 1364"/>
              <a:gd name="T75" fmla="*/ 2147483647 h 7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4"/>
              <a:gd name="T115" fmla="*/ 0 h 728"/>
              <a:gd name="T116" fmla="*/ 1364 w 1364"/>
              <a:gd name="T117" fmla="*/ 728 h 7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4" h="728">
                <a:moveTo>
                  <a:pt x="1364" y="66"/>
                </a:moveTo>
                <a:lnTo>
                  <a:pt x="1364" y="66"/>
                </a:lnTo>
                <a:lnTo>
                  <a:pt x="1362" y="66"/>
                </a:lnTo>
                <a:lnTo>
                  <a:pt x="1358" y="64"/>
                </a:lnTo>
                <a:lnTo>
                  <a:pt x="1348" y="64"/>
                </a:lnTo>
                <a:lnTo>
                  <a:pt x="1334" y="60"/>
                </a:lnTo>
                <a:lnTo>
                  <a:pt x="1314" y="58"/>
                </a:lnTo>
                <a:lnTo>
                  <a:pt x="1286" y="52"/>
                </a:lnTo>
                <a:lnTo>
                  <a:pt x="1246" y="44"/>
                </a:lnTo>
                <a:lnTo>
                  <a:pt x="1198" y="36"/>
                </a:lnTo>
                <a:lnTo>
                  <a:pt x="1140" y="26"/>
                </a:lnTo>
                <a:lnTo>
                  <a:pt x="1074" y="16"/>
                </a:lnTo>
                <a:lnTo>
                  <a:pt x="1004" y="8"/>
                </a:lnTo>
                <a:lnTo>
                  <a:pt x="928" y="2"/>
                </a:lnTo>
                <a:lnTo>
                  <a:pt x="852" y="0"/>
                </a:lnTo>
                <a:lnTo>
                  <a:pt x="776" y="2"/>
                </a:lnTo>
                <a:lnTo>
                  <a:pt x="702" y="10"/>
                </a:lnTo>
                <a:lnTo>
                  <a:pt x="620" y="28"/>
                </a:lnTo>
                <a:lnTo>
                  <a:pt x="544" y="52"/>
                </a:lnTo>
                <a:lnTo>
                  <a:pt x="474" y="86"/>
                </a:lnTo>
                <a:lnTo>
                  <a:pt x="408" y="124"/>
                </a:lnTo>
                <a:lnTo>
                  <a:pt x="348" y="170"/>
                </a:lnTo>
                <a:lnTo>
                  <a:pt x="292" y="220"/>
                </a:lnTo>
                <a:lnTo>
                  <a:pt x="242" y="274"/>
                </a:lnTo>
                <a:lnTo>
                  <a:pt x="196" y="332"/>
                </a:lnTo>
                <a:lnTo>
                  <a:pt x="158" y="392"/>
                </a:lnTo>
                <a:lnTo>
                  <a:pt x="124" y="452"/>
                </a:lnTo>
                <a:lnTo>
                  <a:pt x="94" y="508"/>
                </a:lnTo>
                <a:lnTo>
                  <a:pt x="68" y="562"/>
                </a:lnTo>
                <a:lnTo>
                  <a:pt x="48" y="608"/>
                </a:lnTo>
                <a:lnTo>
                  <a:pt x="32" y="648"/>
                </a:lnTo>
                <a:lnTo>
                  <a:pt x="20" y="678"/>
                </a:lnTo>
                <a:lnTo>
                  <a:pt x="12" y="700"/>
                </a:lnTo>
                <a:lnTo>
                  <a:pt x="6" y="714"/>
                </a:lnTo>
                <a:lnTo>
                  <a:pt x="2" y="722"/>
                </a:lnTo>
                <a:lnTo>
                  <a:pt x="0" y="7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" name="Freeform 96"/>
          <p:cNvSpPr>
            <a:spLocks/>
          </p:cNvSpPr>
          <p:nvPr/>
        </p:nvSpPr>
        <p:spPr bwMode="auto">
          <a:xfrm>
            <a:off x="2378075" y="4327525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0 h 64"/>
              <a:gd name="T6" fmla="*/ 0 60000 65536"/>
              <a:gd name="T7" fmla="*/ 0 60000 65536"/>
              <a:gd name="T8" fmla="*/ 0 60000 65536"/>
              <a:gd name="T9" fmla="*/ 0 w 38"/>
              <a:gd name="T10" fmla="*/ 0 h 64"/>
              <a:gd name="T11" fmla="*/ 38 w 38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4">
                <a:moveTo>
                  <a:pt x="38" y="12"/>
                </a:moveTo>
                <a:lnTo>
                  <a:pt x="0" y="64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0" name="Freeform 97"/>
          <p:cNvSpPr>
            <a:spLocks/>
          </p:cNvSpPr>
          <p:nvPr/>
        </p:nvSpPr>
        <p:spPr bwMode="auto">
          <a:xfrm>
            <a:off x="2206625" y="5026025"/>
            <a:ext cx="2638425" cy="574675"/>
          </a:xfrm>
          <a:custGeom>
            <a:avLst/>
            <a:gdLst>
              <a:gd name="T0" fmla="*/ 2147483647 w 1662"/>
              <a:gd name="T1" fmla="*/ 0 h 362"/>
              <a:gd name="T2" fmla="*/ 2147483647 w 1662"/>
              <a:gd name="T3" fmla="*/ 2147483647 h 362"/>
              <a:gd name="T4" fmla="*/ 2147483647 w 1662"/>
              <a:gd name="T5" fmla="*/ 2147483647 h 362"/>
              <a:gd name="T6" fmla="*/ 2147483647 w 1662"/>
              <a:gd name="T7" fmla="*/ 2147483647 h 362"/>
              <a:gd name="T8" fmla="*/ 2147483647 w 1662"/>
              <a:gd name="T9" fmla="*/ 2147483647 h 362"/>
              <a:gd name="T10" fmla="*/ 2147483647 w 1662"/>
              <a:gd name="T11" fmla="*/ 2147483647 h 362"/>
              <a:gd name="T12" fmla="*/ 2147483647 w 1662"/>
              <a:gd name="T13" fmla="*/ 2147483647 h 362"/>
              <a:gd name="T14" fmla="*/ 2147483647 w 1662"/>
              <a:gd name="T15" fmla="*/ 2147483647 h 362"/>
              <a:gd name="T16" fmla="*/ 2147483647 w 1662"/>
              <a:gd name="T17" fmla="*/ 2147483647 h 362"/>
              <a:gd name="T18" fmla="*/ 2147483647 w 1662"/>
              <a:gd name="T19" fmla="*/ 2147483647 h 362"/>
              <a:gd name="T20" fmla="*/ 2147483647 w 1662"/>
              <a:gd name="T21" fmla="*/ 2147483647 h 362"/>
              <a:gd name="T22" fmla="*/ 2147483647 w 1662"/>
              <a:gd name="T23" fmla="*/ 2147483647 h 362"/>
              <a:gd name="T24" fmla="*/ 2147483647 w 1662"/>
              <a:gd name="T25" fmla="*/ 2147483647 h 362"/>
              <a:gd name="T26" fmla="*/ 2147483647 w 1662"/>
              <a:gd name="T27" fmla="*/ 2147483647 h 362"/>
              <a:gd name="T28" fmla="*/ 2147483647 w 1662"/>
              <a:gd name="T29" fmla="*/ 2147483647 h 362"/>
              <a:gd name="T30" fmla="*/ 2147483647 w 1662"/>
              <a:gd name="T31" fmla="*/ 2147483647 h 362"/>
              <a:gd name="T32" fmla="*/ 2147483647 w 1662"/>
              <a:gd name="T33" fmla="*/ 2147483647 h 362"/>
              <a:gd name="T34" fmla="*/ 2147483647 w 1662"/>
              <a:gd name="T35" fmla="*/ 2147483647 h 362"/>
              <a:gd name="T36" fmla="*/ 2147483647 w 1662"/>
              <a:gd name="T37" fmla="*/ 2147483647 h 362"/>
              <a:gd name="T38" fmla="*/ 2147483647 w 1662"/>
              <a:gd name="T39" fmla="*/ 2147483647 h 362"/>
              <a:gd name="T40" fmla="*/ 2147483647 w 1662"/>
              <a:gd name="T41" fmla="*/ 2147483647 h 362"/>
              <a:gd name="T42" fmla="*/ 2147483647 w 1662"/>
              <a:gd name="T43" fmla="*/ 2147483647 h 362"/>
              <a:gd name="T44" fmla="*/ 2147483647 w 1662"/>
              <a:gd name="T45" fmla="*/ 2147483647 h 362"/>
              <a:gd name="T46" fmla="*/ 2147483647 w 1662"/>
              <a:gd name="T47" fmla="*/ 2147483647 h 362"/>
              <a:gd name="T48" fmla="*/ 2147483647 w 1662"/>
              <a:gd name="T49" fmla="*/ 2147483647 h 362"/>
              <a:gd name="T50" fmla="*/ 2147483647 w 1662"/>
              <a:gd name="T51" fmla="*/ 2147483647 h 362"/>
              <a:gd name="T52" fmla="*/ 2147483647 w 1662"/>
              <a:gd name="T53" fmla="*/ 2147483647 h 362"/>
              <a:gd name="T54" fmla="*/ 2147483647 w 1662"/>
              <a:gd name="T55" fmla="*/ 2147483647 h 362"/>
              <a:gd name="T56" fmla="*/ 2147483647 w 1662"/>
              <a:gd name="T57" fmla="*/ 2147483647 h 362"/>
              <a:gd name="T58" fmla="*/ 2147483647 w 1662"/>
              <a:gd name="T59" fmla="*/ 2147483647 h 362"/>
              <a:gd name="T60" fmla="*/ 2147483647 w 1662"/>
              <a:gd name="T61" fmla="*/ 2147483647 h 362"/>
              <a:gd name="T62" fmla="*/ 2147483647 w 1662"/>
              <a:gd name="T63" fmla="*/ 2147483647 h 362"/>
              <a:gd name="T64" fmla="*/ 2147483647 w 1662"/>
              <a:gd name="T65" fmla="*/ 2147483647 h 362"/>
              <a:gd name="T66" fmla="*/ 2147483647 w 1662"/>
              <a:gd name="T67" fmla="*/ 2147483647 h 362"/>
              <a:gd name="T68" fmla="*/ 2147483647 w 1662"/>
              <a:gd name="T69" fmla="*/ 2147483647 h 362"/>
              <a:gd name="T70" fmla="*/ 2147483647 w 1662"/>
              <a:gd name="T71" fmla="*/ 2147483647 h 362"/>
              <a:gd name="T72" fmla="*/ 2147483647 w 1662"/>
              <a:gd name="T73" fmla="*/ 2147483647 h 362"/>
              <a:gd name="T74" fmla="*/ 2147483647 w 1662"/>
              <a:gd name="T75" fmla="*/ 2147483647 h 362"/>
              <a:gd name="T76" fmla="*/ 2147483647 w 1662"/>
              <a:gd name="T77" fmla="*/ 2147483647 h 362"/>
              <a:gd name="T78" fmla="*/ 2147483647 w 1662"/>
              <a:gd name="T79" fmla="*/ 2147483647 h 362"/>
              <a:gd name="T80" fmla="*/ 2147483647 w 1662"/>
              <a:gd name="T81" fmla="*/ 2147483647 h 362"/>
              <a:gd name="T82" fmla="*/ 0 w 1662"/>
              <a:gd name="T83" fmla="*/ 2147483647 h 362"/>
              <a:gd name="T84" fmla="*/ 0 w 1662"/>
              <a:gd name="T85" fmla="*/ 2147483647 h 362"/>
              <a:gd name="T86" fmla="*/ 0 w 1662"/>
              <a:gd name="T87" fmla="*/ 0 h 3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62"/>
              <a:gd name="T133" fmla="*/ 0 h 362"/>
              <a:gd name="T134" fmla="*/ 1662 w 1662"/>
              <a:gd name="T135" fmla="*/ 362 h 3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62" h="362">
                <a:moveTo>
                  <a:pt x="1662" y="0"/>
                </a:moveTo>
                <a:lnTo>
                  <a:pt x="1662" y="2"/>
                </a:lnTo>
                <a:lnTo>
                  <a:pt x="1660" y="6"/>
                </a:lnTo>
                <a:lnTo>
                  <a:pt x="1654" y="14"/>
                </a:lnTo>
                <a:lnTo>
                  <a:pt x="1648" y="24"/>
                </a:lnTo>
                <a:lnTo>
                  <a:pt x="1636" y="42"/>
                </a:lnTo>
                <a:lnTo>
                  <a:pt x="1620" y="66"/>
                </a:lnTo>
                <a:lnTo>
                  <a:pt x="1606" y="86"/>
                </a:lnTo>
                <a:lnTo>
                  <a:pt x="1588" y="112"/>
                </a:lnTo>
                <a:lnTo>
                  <a:pt x="1566" y="138"/>
                </a:lnTo>
                <a:lnTo>
                  <a:pt x="1540" y="166"/>
                </a:lnTo>
                <a:lnTo>
                  <a:pt x="1508" y="194"/>
                </a:lnTo>
                <a:lnTo>
                  <a:pt x="1470" y="224"/>
                </a:lnTo>
                <a:lnTo>
                  <a:pt x="1426" y="252"/>
                </a:lnTo>
                <a:lnTo>
                  <a:pt x="1372" y="278"/>
                </a:lnTo>
                <a:lnTo>
                  <a:pt x="1312" y="300"/>
                </a:lnTo>
                <a:lnTo>
                  <a:pt x="1240" y="320"/>
                </a:lnTo>
                <a:lnTo>
                  <a:pt x="1160" y="336"/>
                </a:lnTo>
                <a:lnTo>
                  <a:pt x="1072" y="348"/>
                </a:lnTo>
                <a:lnTo>
                  <a:pt x="978" y="356"/>
                </a:lnTo>
                <a:lnTo>
                  <a:pt x="882" y="362"/>
                </a:lnTo>
                <a:lnTo>
                  <a:pt x="782" y="362"/>
                </a:lnTo>
                <a:lnTo>
                  <a:pt x="684" y="358"/>
                </a:lnTo>
                <a:lnTo>
                  <a:pt x="588" y="350"/>
                </a:lnTo>
                <a:lnTo>
                  <a:pt x="496" y="340"/>
                </a:lnTo>
                <a:lnTo>
                  <a:pt x="412" y="326"/>
                </a:lnTo>
                <a:lnTo>
                  <a:pt x="336" y="308"/>
                </a:lnTo>
                <a:lnTo>
                  <a:pt x="270" y="286"/>
                </a:lnTo>
                <a:lnTo>
                  <a:pt x="216" y="264"/>
                </a:lnTo>
                <a:lnTo>
                  <a:pt x="170" y="238"/>
                </a:lnTo>
                <a:lnTo>
                  <a:pt x="132" y="210"/>
                </a:lnTo>
                <a:lnTo>
                  <a:pt x="102" y="184"/>
                </a:lnTo>
                <a:lnTo>
                  <a:pt x="78" y="156"/>
                </a:lnTo>
                <a:lnTo>
                  <a:pt x="58" y="130"/>
                </a:lnTo>
                <a:lnTo>
                  <a:pt x="44" y="104"/>
                </a:lnTo>
                <a:lnTo>
                  <a:pt x="34" y="82"/>
                </a:lnTo>
                <a:lnTo>
                  <a:pt x="24" y="62"/>
                </a:lnTo>
                <a:lnTo>
                  <a:pt x="14" y="36"/>
                </a:lnTo>
                <a:lnTo>
                  <a:pt x="6" y="18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1" name="Freeform 98"/>
          <p:cNvSpPr>
            <a:spLocks/>
          </p:cNvSpPr>
          <p:nvPr/>
        </p:nvSpPr>
        <p:spPr bwMode="auto">
          <a:xfrm>
            <a:off x="2206625" y="5026025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0 w 38"/>
              <a:gd name="T3" fmla="*/ 0 h 66"/>
              <a:gd name="T4" fmla="*/ 2147483647 w 38"/>
              <a:gd name="T5" fmla="*/ 2147483647 h 66"/>
              <a:gd name="T6" fmla="*/ 0 60000 65536"/>
              <a:gd name="T7" fmla="*/ 0 60000 65536"/>
              <a:gd name="T8" fmla="*/ 0 60000 65536"/>
              <a:gd name="T9" fmla="*/ 0 w 38"/>
              <a:gd name="T10" fmla="*/ 0 h 66"/>
              <a:gd name="T11" fmla="*/ 38 w 3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6">
                <a:moveTo>
                  <a:pt x="10" y="66"/>
                </a:moveTo>
                <a:lnTo>
                  <a:pt x="0" y="0"/>
                </a:lnTo>
                <a:lnTo>
                  <a:pt x="38" y="5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" name="Freeform 99"/>
          <p:cNvSpPr>
            <a:spLocks/>
          </p:cNvSpPr>
          <p:nvPr/>
        </p:nvSpPr>
        <p:spPr bwMode="auto">
          <a:xfrm>
            <a:off x="2092325" y="4946650"/>
            <a:ext cx="5251450" cy="1184275"/>
          </a:xfrm>
          <a:custGeom>
            <a:avLst/>
            <a:gdLst>
              <a:gd name="T0" fmla="*/ 2147483647 w 3308"/>
              <a:gd name="T1" fmla="*/ 0 h 746"/>
              <a:gd name="T2" fmla="*/ 2147483647 w 3308"/>
              <a:gd name="T3" fmla="*/ 0 h 746"/>
              <a:gd name="T4" fmla="*/ 2147483647 w 3308"/>
              <a:gd name="T5" fmla="*/ 2147483647 h 746"/>
              <a:gd name="T6" fmla="*/ 2147483647 w 3308"/>
              <a:gd name="T7" fmla="*/ 2147483647 h 746"/>
              <a:gd name="T8" fmla="*/ 2147483647 w 3308"/>
              <a:gd name="T9" fmla="*/ 2147483647 h 746"/>
              <a:gd name="T10" fmla="*/ 2147483647 w 3308"/>
              <a:gd name="T11" fmla="*/ 2147483647 h 746"/>
              <a:gd name="T12" fmla="*/ 2147483647 w 3308"/>
              <a:gd name="T13" fmla="*/ 2147483647 h 746"/>
              <a:gd name="T14" fmla="*/ 2147483647 w 3308"/>
              <a:gd name="T15" fmla="*/ 2147483647 h 746"/>
              <a:gd name="T16" fmla="*/ 2147483647 w 3308"/>
              <a:gd name="T17" fmla="*/ 2147483647 h 746"/>
              <a:gd name="T18" fmla="*/ 2147483647 w 3308"/>
              <a:gd name="T19" fmla="*/ 2147483647 h 746"/>
              <a:gd name="T20" fmla="*/ 2147483647 w 3308"/>
              <a:gd name="T21" fmla="*/ 2147483647 h 746"/>
              <a:gd name="T22" fmla="*/ 2147483647 w 3308"/>
              <a:gd name="T23" fmla="*/ 2147483647 h 746"/>
              <a:gd name="T24" fmla="*/ 2147483647 w 3308"/>
              <a:gd name="T25" fmla="*/ 2147483647 h 746"/>
              <a:gd name="T26" fmla="*/ 2147483647 w 3308"/>
              <a:gd name="T27" fmla="*/ 2147483647 h 746"/>
              <a:gd name="T28" fmla="*/ 2147483647 w 3308"/>
              <a:gd name="T29" fmla="*/ 2147483647 h 746"/>
              <a:gd name="T30" fmla="*/ 2147483647 w 3308"/>
              <a:gd name="T31" fmla="*/ 2147483647 h 746"/>
              <a:gd name="T32" fmla="*/ 2147483647 w 3308"/>
              <a:gd name="T33" fmla="*/ 2147483647 h 746"/>
              <a:gd name="T34" fmla="*/ 2147483647 w 3308"/>
              <a:gd name="T35" fmla="*/ 2147483647 h 746"/>
              <a:gd name="T36" fmla="*/ 2147483647 w 3308"/>
              <a:gd name="T37" fmla="*/ 2147483647 h 746"/>
              <a:gd name="T38" fmla="*/ 2147483647 w 3308"/>
              <a:gd name="T39" fmla="*/ 2147483647 h 746"/>
              <a:gd name="T40" fmla="*/ 2147483647 w 3308"/>
              <a:gd name="T41" fmla="*/ 2147483647 h 746"/>
              <a:gd name="T42" fmla="*/ 2147483647 w 3308"/>
              <a:gd name="T43" fmla="*/ 2147483647 h 746"/>
              <a:gd name="T44" fmla="*/ 2147483647 w 3308"/>
              <a:gd name="T45" fmla="*/ 2147483647 h 746"/>
              <a:gd name="T46" fmla="*/ 2147483647 w 3308"/>
              <a:gd name="T47" fmla="*/ 2147483647 h 746"/>
              <a:gd name="T48" fmla="*/ 2147483647 w 3308"/>
              <a:gd name="T49" fmla="*/ 2147483647 h 746"/>
              <a:gd name="T50" fmla="*/ 2147483647 w 3308"/>
              <a:gd name="T51" fmla="*/ 2147483647 h 746"/>
              <a:gd name="T52" fmla="*/ 2147483647 w 3308"/>
              <a:gd name="T53" fmla="*/ 2147483647 h 746"/>
              <a:gd name="T54" fmla="*/ 2147483647 w 3308"/>
              <a:gd name="T55" fmla="*/ 2147483647 h 746"/>
              <a:gd name="T56" fmla="*/ 2147483647 w 3308"/>
              <a:gd name="T57" fmla="*/ 2147483647 h 746"/>
              <a:gd name="T58" fmla="*/ 2147483647 w 3308"/>
              <a:gd name="T59" fmla="*/ 2147483647 h 746"/>
              <a:gd name="T60" fmla="*/ 2147483647 w 3308"/>
              <a:gd name="T61" fmla="*/ 2147483647 h 746"/>
              <a:gd name="T62" fmla="*/ 2147483647 w 3308"/>
              <a:gd name="T63" fmla="*/ 2147483647 h 746"/>
              <a:gd name="T64" fmla="*/ 2147483647 w 3308"/>
              <a:gd name="T65" fmla="*/ 2147483647 h 746"/>
              <a:gd name="T66" fmla="*/ 2147483647 w 3308"/>
              <a:gd name="T67" fmla="*/ 2147483647 h 746"/>
              <a:gd name="T68" fmla="*/ 2147483647 w 3308"/>
              <a:gd name="T69" fmla="*/ 2147483647 h 746"/>
              <a:gd name="T70" fmla="*/ 2147483647 w 3308"/>
              <a:gd name="T71" fmla="*/ 2147483647 h 746"/>
              <a:gd name="T72" fmla="*/ 0 w 3308"/>
              <a:gd name="T73" fmla="*/ 2147483647 h 7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8"/>
              <a:gd name="T112" fmla="*/ 0 h 746"/>
              <a:gd name="T113" fmla="*/ 3308 w 3308"/>
              <a:gd name="T114" fmla="*/ 746 h 7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8" h="746">
                <a:moveTo>
                  <a:pt x="3308" y="0"/>
                </a:moveTo>
                <a:lnTo>
                  <a:pt x="3308" y="0"/>
                </a:lnTo>
                <a:lnTo>
                  <a:pt x="3308" y="2"/>
                </a:lnTo>
                <a:lnTo>
                  <a:pt x="3306" y="4"/>
                </a:lnTo>
                <a:lnTo>
                  <a:pt x="3304" y="6"/>
                </a:lnTo>
                <a:lnTo>
                  <a:pt x="3300" y="10"/>
                </a:lnTo>
                <a:lnTo>
                  <a:pt x="3296" y="14"/>
                </a:lnTo>
                <a:lnTo>
                  <a:pt x="3290" y="20"/>
                </a:lnTo>
                <a:lnTo>
                  <a:pt x="3282" y="28"/>
                </a:lnTo>
                <a:lnTo>
                  <a:pt x="3272" y="38"/>
                </a:lnTo>
                <a:lnTo>
                  <a:pt x="3260" y="50"/>
                </a:lnTo>
                <a:lnTo>
                  <a:pt x="3242" y="64"/>
                </a:lnTo>
                <a:lnTo>
                  <a:pt x="3220" y="80"/>
                </a:lnTo>
                <a:lnTo>
                  <a:pt x="3190" y="96"/>
                </a:lnTo>
                <a:lnTo>
                  <a:pt x="3154" y="114"/>
                </a:lnTo>
                <a:lnTo>
                  <a:pt x="3108" y="134"/>
                </a:lnTo>
                <a:lnTo>
                  <a:pt x="3052" y="154"/>
                </a:lnTo>
                <a:lnTo>
                  <a:pt x="2986" y="176"/>
                </a:lnTo>
                <a:lnTo>
                  <a:pt x="2908" y="198"/>
                </a:lnTo>
                <a:lnTo>
                  <a:pt x="2822" y="220"/>
                </a:lnTo>
                <a:lnTo>
                  <a:pt x="2728" y="244"/>
                </a:lnTo>
                <a:lnTo>
                  <a:pt x="2630" y="268"/>
                </a:lnTo>
                <a:lnTo>
                  <a:pt x="2534" y="294"/>
                </a:lnTo>
                <a:lnTo>
                  <a:pt x="2438" y="320"/>
                </a:lnTo>
                <a:lnTo>
                  <a:pt x="2348" y="346"/>
                </a:lnTo>
                <a:lnTo>
                  <a:pt x="2266" y="376"/>
                </a:lnTo>
                <a:lnTo>
                  <a:pt x="2196" y="404"/>
                </a:lnTo>
                <a:lnTo>
                  <a:pt x="2148" y="430"/>
                </a:lnTo>
                <a:lnTo>
                  <a:pt x="2106" y="456"/>
                </a:lnTo>
                <a:lnTo>
                  <a:pt x="2070" y="482"/>
                </a:lnTo>
                <a:lnTo>
                  <a:pt x="2038" y="508"/>
                </a:lnTo>
                <a:lnTo>
                  <a:pt x="2008" y="532"/>
                </a:lnTo>
                <a:lnTo>
                  <a:pt x="1976" y="558"/>
                </a:lnTo>
                <a:lnTo>
                  <a:pt x="1942" y="584"/>
                </a:lnTo>
                <a:lnTo>
                  <a:pt x="1904" y="608"/>
                </a:lnTo>
                <a:lnTo>
                  <a:pt x="1860" y="630"/>
                </a:lnTo>
                <a:lnTo>
                  <a:pt x="1806" y="652"/>
                </a:lnTo>
                <a:lnTo>
                  <a:pt x="1744" y="672"/>
                </a:lnTo>
                <a:lnTo>
                  <a:pt x="1668" y="690"/>
                </a:lnTo>
                <a:lnTo>
                  <a:pt x="1584" y="708"/>
                </a:lnTo>
                <a:lnTo>
                  <a:pt x="1490" y="722"/>
                </a:lnTo>
                <a:lnTo>
                  <a:pt x="1390" y="732"/>
                </a:lnTo>
                <a:lnTo>
                  <a:pt x="1284" y="740"/>
                </a:lnTo>
                <a:lnTo>
                  <a:pt x="1176" y="746"/>
                </a:lnTo>
                <a:lnTo>
                  <a:pt x="1068" y="746"/>
                </a:lnTo>
                <a:lnTo>
                  <a:pt x="960" y="744"/>
                </a:lnTo>
                <a:lnTo>
                  <a:pt x="856" y="736"/>
                </a:lnTo>
                <a:lnTo>
                  <a:pt x="756" y="724"/>
                </a:lnTo>
                <a:lnTo>
                  <a:pt x="662" y="708"/>
                </a:lnTo>
                <a:lnTo>
                  <a:pt x="576" y="686"/>
                </a:lnTo>
                <a:lnTo>
                  <a:pt x="498" y="658"/>
                </a:lnTo>
                <a:lnTo>
                  <a:pt x="428" y="628"/>
                </a:lnTo>
                <a:lnTo>
                  <a:pt x="366" y="594"/>
                </a:lnTo>
                <a:lnTo>
                  <a:pt x="310" y="558"/>
                </a:lnTo>
                <a:lnTo>
                  <a:pt x="260" y="518"/>
                </a:lnTo>
                <a:lnTo>
                  <a:pt x="216" y="480"/>
                </a:lnTo>
                <a:lnTo>
                  <a:pt x="178" y="440"/>
                </a:lnTo>
                <a:lnTo>
                  <a:pt x="144" y="402"/>
                </a:lnTo>
                <a:lnTo>
                  <a:pt x="116" y="364"/>
                </a:lnTo>
                <a:lnTo>
                  <a:pt x="92" y="328"/>
                </a:lnTo>
                <a:lnTo>
                  <a:pt x="64" y="284"/>
                </a:lnTo>
                <a:lnTo>
                  <a:pt x="44" y="244"/>
                </a:lnTo>
                <a:lnTo>
                  <a:pt x="28" y="208"/>
                </a:lnTo>
                <a:lnTo>
                  <a:pt x="18" y="176"/>
                </a:lnTo>
                <a:lnTo>
                  <a:pt x="10" y="150"/>
                </a:lnTo>
                <a:lnTo>
                  <a:pt x="6" y="128"/>
                </a:lnTo>
                <a:lnTo>
                  <a:pt x="4" y="108"/>
                </a:lnTo>
                <a:lnTo>
                  <a:pt x="4" y="94"/>
                </a:lnTo>
                <a:lnTo>
                  <a:pt x="2" y="72"/>
                </a:lnTo>
                <a:lnTo>
                  <a:pt x="2" y="62"/>
                </a:lnTo>
                <a:lnTo>
                  <a:pt x="0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3" name="Freeform 100"/>
          <p:cNvSpPr>
            <a:spLocks/>
          </p:cNvSpPr>
          <p:nvPr/>
        </p:nvSpPr>
        <p:spPr bwMode="auto">
          <a:xfrm>
            <a:off x="2073275" y="5038725"/>
            <a:ext cx="50800" cy="101600"/>
          </a:xfrm>
          <a:custGeom>
            <a:avLst/>
            <a:gdLst>
              <a:gd name="T0" fmla="*/ 0 w 32"/>
              <a:gd name="T1" fmla="*/ 2147483647 h 64"/>
              <a:gd name="T2" fmla="*/ 2147483647 w 32"/>
              <a:gd name="T3" fmla="*/ 0 h 64"/>
              <a:gd name="T4" fmla="*/ 2147483647 w 32"/>
              <a:gd name="T5" fmla="*/ 2147483647 h 64"/>
              <a:gd name="T6" fmla="*/ 0 60000 65536"/>
              <a:gd name="T7" fmla="*/ 0 60000 65536"/>
              <a:gd name="T8" fmla="*/ 0 60000 65536"/>
              <a:gd name="T9" fmla="*/ 0 w 32"/>
              <a:gd name="T10" fmla="*/ 0 h 64"/>
              <a:gd name="T11" fmla="*/ 32 w 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64">
                <a:moveTo>
                  <a:pt x="0" y="64"/>
                </a:moveTo>
                <a:lnTo>
                  <a:pt x="12" y="0"/>
                </a:lnTo>
                <a:lnTo>
                  <a:pt x="32" y="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4" name="Freeform 101"/>
          <p:cNvSpPr>
            <a:spLocks noEditPoints="1"/>
          </p:cNvSpPr>
          <p:nvPr/>
        </p:nvSpPr>
        <p:spPr bwMode="auto">
          <a:xfrm>
            <a:off x="1978025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2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8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4" y="160"/>
                </a:lnTo>
                <a:lnTo>
                  <a:pt x="116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8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8" y="34"/>
                </a:lnTo>
                <a:lnTo>
                  <a:pt x="76" y="26"/>
                </a:lnTo>
                <a:lnTo>
                  <a:pt x="76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6" y="62"/>
                </a:lnTo>
                <a:lnTo>
                  <a:pt x="38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5" name="Freeform 102"/>
          <p:cNvSpPr>
            <a:spLocks noEditPoints="1"/>
          </p:cNvSpPr>
          <p:nvPr/>
        </p:nvSpPr>
        <p:spPr bwMode="auto">
          <a:xfrm>
            <a:off x="4702175" y="3479800"/>
            <a:ext cx="193675" cy="269875"/>
          </a:xfrm>
          <a:custGeom>
            <a:avLst/>
            <a:gdLst>
              <a:gd name="T0" fmla="*/ 2147483647 w 122"/>
              <a:gd name="T1" fmla="*/ 2147483647 h 170"/>
              <a:gd name="T2" fmla="*/ 2147483647 w 122"/>
              <a:gd name="T3" fmla="*/ 2147483647 h 170"/>
              <a:gd name="T4" fmla="*/ 2147483647 w 122"/>
              <a:gd name="T5" fmla="*/ 2147483647 h 170"/>
              <a:gd name="T6" fmla="*/ 2147483647 w 122"/>
              <a:gd name="T7" fmla="*/ 2147483647 h 170"/>
              <a:gd name="T8" fmla="*/ 2147483647 w 122"/>
              <a:gd name="T9" fmla="*/ 2147483647 h 170"/>
              <a:gd name="T10" fmla="*/ 2147483647 w 122"/>
              <a:gd name="T11" fmla="*/ 2147483647 h 170"/>
              <a:gd name="T12" fmla="*/ 2147483647 w 122"/>
              <a:gd name="T13" fmla="*/ 2147483647 h 170"/>
              <a:gd name="T14" fmla="*/ 2147483647 w 122"/>
              <a:gd name="T15" fmla="*/ 2147483647 h 170"/>
              <a:gd name="T16" fmla="*/ 0 w 122"/>
              <a:gd name="T17" fmla="*/ 2147483647 h 170"/>
              <a:gd name="T18" fmla="*/ 2147483647 w 122"/>
              <a:gd name="T19" fmla="*/ 2147483647 h 170"/>
              <a:gd name="T20" fmla="*/ 2147483647 w 122"/>
              <a:gd name="T21" fmla="*/ 2147483647 h 170"/>
              <a:gd name="T22" fmla="*/ 2147483647 w 122"/>
              <a:gd name="T23" fmla="*/ 2147483647 h 170"/>
              <a:gd name="T24" fmla="*/ 2147483647 w 122"/>
              <a:gd name="T25" fmla="*/ 2147483647 h 170"/>
              <a:gd name="T26" fmla="*/ 2147483647 w 122"/>
              <a:gd name="T27" fmla="*/ 2147483647 h 170"/>
              <a:gd name="T28" fmla="*/ 2147483647 w 122"/>
              <a:gd name="T29" fmla="*/ 2147483647 h 170"/>
              <a:gd name="T30" fmla="*/ 2147483647 w 122"/>
              <a:gd name="T31" fmla="*/ 0 h 170"/>
              <a:gd name="T32" fmla="*/ 2147483647 w 122"/>
              <a:gd name="T33" fmla="*/ 0 h 170"/>
              <a:gd name="T34" fmla="*/ 2147483647 w 122"/>
              <a:gd name="T35" fmla="*/ 0 h 170"/>
              <a:gd name="T36" fmla="*/ 2147483647 w 122"/>
              <a:gd name="T37" fmla="*/ 2147483647 h 170"/>
              <a:gd name="T38" fmla="*/ 2147483647 w 122"/>
              <a:gd name="T39" fmla="*/ 2147483647 h 170"/>
              <a:gd name="T40" fmla="*/ 2147483647 w 122"/>
              <a:gd name="T41" fmla="*/ 2147483647 h 170"/>
              <a:gd name="T42" fmla="*/ 2147483647 w 122"/>
              <a:gd name="T43" fmla="*/ 0 h 170"/>
              <a:gd name="T44" fmla="*/ 2147483647 w 122"/>
              <a:gd name="T45" fmla="*/ 0 h 170"/>
              <a:gd name="T46" fmla="*/ 2147483647 w 122"/>
              <a:gd name="T47" fmla="*/ 2147483647 h 170"/>
              <a:gd name="T48" fmla="*/ 2147483647 w 122"/>
              <a:gd name="T49" fmla="*/ 2147483647 h 170"/>
              <a:gd name="T50" fmla="*/ 2147483647 w 122"/>
              <a:gd name="T51" fmla="*/ 2147483647 h 170"/>
              <a:gd name="T52" fmla="*/ 2147483647 w 122"/>
              <a:gd name="T53" fmla="*/ 2147483647 h 170"/>
              <a:gd name="T54" fmla="*/ 2147483647 w 122"/>
              <a:gd name="T55" fmla="*/ 2147483647 h 170"/>
              <a:gd name="T56" fmla="*/ 2147483647 w 122"/>
              <a:gd name="T57" fmla="*/ 2147483647 h 170"/>
              <a:gd name="T58" fmla="*/ 2147483647 w 122"/>
              <a:gd name="T59" fmla="*/ 2147483647 h 170"/>
              <a:gd name="T60" fmla="*/ 2147483647 w 122"/>
              <a:gd name="T61" fmla="*/ 2147483647 h 170"/>
              <a:gd name="T62" fmla="*/ 2147483647 w 122"/>
              <a:gd name="T63" fmla="*/ 2147483647 h 170"/>
              <a:gd name="T64" fmla="*/ 2147483647 w 122"/>
              <a:gd name="T65" fmla="*/ 2147483647 h 170"/>
              <a:gd name="T66" fmla="*/ 2147483647 w 122"/>
              <a:gd name="T67" fmla="*/ 2147483647 h 170"/>
              <a:gd name="T68" fmla="*/ 2147483647 w 122"/>
              <a:gd name="T69" fmla="*/ 2147483647 h 170"/>
              <a:gd name="T70" fmla="*/ 2147483647 w 122"/>
              <a:gd name="T71" fmla="*/ 2147483647 h 170"/>
              <a:gd name="T72" fmla="*/ 2147483647 w 122"/>
              <a:gd name="T73" fmla="*/ 2147483647 h 170"/>
              <a:gd name="T74" fmla="*/ 2147483647 w 122"/>
              <a:gd name="T75" fmla="*/ 2147483647 h 170"/>
              <a:gd name="T76" fmla="*/ 2147483647 w 122"/>
              <a:gd name="T77" fmla="*/ 2147483647 h 170"/>
              <a:gd name="T78" fmla="*/ 2147483647 w 122"/>
              <a:gd name="T79" fmla="*/ 2147483647 h 170"/>
              <a:gd name="T80" fmla="*/ 2147483647 w 122"/>
              <a:gd name="T81" fmla="*/ 2147483647 h 170"/>
              <a:gd name="T82" fmla="*/ 2147483647 w 122"/>
              <a:gd name="T83" fmla="*/ 2147483647 h 170"/>
              <a:gd name="T84" fmla="*/ 2147483647 w 122"/>
              <a:gd name="T85" fmla="*/ 2147483647 h 170"/>
              <a:gd name="T86" fmla="*/ 2147483647 w 122"/>
              <a:gd name="T87" fmla="*/ 2147483647 h 170"/>
              <a:gd name="T88" fmla="*/ 2147483647 w 122"/>
              <a:gd name="T89" fmla="*/ 2147483647 h 170"/>
              <a:gd name="T90" fmla="*/ 2147483647 w 122"/>
              <a:gd name="T91" fmla="*/ 2147483647 h 170"/>
              <a:gd name="T92" fmla="*/ 2147483647 w 122"/>
              <a:gd name="T93" fmla="*/ 2147483647 h 170"/>
              <a:gd name="T94" fmla="*/ 2147483647 w 122"/>
              <a:gd name="T95" fmla="*/ 2147483647 h 170"/>
              <a:gd name="T96" fmla="*/ 2147483647 w 122"/>
              <a:gd name="T97" fmla="*/ 2147483647 h 170"/>
              <a:gd name="T98" fmla="*/ 2147483647 w 122"/>
              <a:gd name="T99" fmla="*/ 2147483647 h 170"/>
              <a:gd name="T100" fmla="*/ 2147483647 w 122"/>
              <a:gd name="T101" fmla="*/ 2147483647 h 170"/>
              <a:gd name="T102" fmla="*/ 2147483647 w 122"/>
              <a:gd name="T103" fmla="*/ 2147483647 h 170"/>
              <a:gd name="T104" fmla="*/ 2147483647 w 122"/>
              <a:gd name="T105" fmla="*/ 2147483647 h 170"/>
              <a:gd name="T106" fmla="*/ 2147483647 w 122"/>
              <a:gd name="T107" fmla="*/ 2147483647 h 170"/>
              <a:gd name="T108" fmla="*/ 2147483647 w 122"/>
              <a:gd name="T109" fmla="*/ 2147483647 h 170"/>
              <a:gd name="T110" fmla="*/ 2147483647 w 122"/>
              <a:gd name="T111" fmla="*/ 2147483647 h 170"/>
              <a:gd name="T112" fmla="*/ 2147483647 w 122"/>
              <a:gd name="T113" fmla="*/ 2147483647 h 170"/>
              <a:gd name="T114" fmla="*/ 2147483647 w 122"/>
              <a:gd name="T115" fmla="*/ 2147483647 h 170"/>
              <a:gd name="T116" fmla="*/ 2147483647 w 122"/>
              <a:gd name="T117" fmla="*/ 2147483647 h 170"/>
              <a:gd name="T118" fmla="*/ 2147483647 w 122"/>
              <a:gd name="T119" fmla="*/ 2147483647 h 170"/>
              <a:gd name="T120" fmla="*/ 2147483647 w 122"/>
              <a:gd name="T121" fmla="*/ 2147483647 h 170"/>
              <a:gd name="T122" fmla="*/ 2147483647 w 122"/>
              <a:gd name="T123" fmla="*/ 2147483647 h 170"/>
              <a:gd name="T124" fmla="*/ 2147483647 w 122"/>
              <a:gd name="T125" fmla="*/ 2147483647 h 1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0"/>
              <a:gd name="T191" fmla="*/ 122 w 122"/>
              <a:gd name="T192" fmla="*/ 170 h 1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0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6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2"/>
                </a:lnTo>
                <a:lnTo>
                  <a:pt x="0" y="64"/>
                </a:lnTo>
                <a:lnTo>
                  <a:pt x="2" y="46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2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4"/>
                </a:lnTo>
                <a:lnTo>
                  <a:pt x="122" y="166"/>
                </a:lnTo>
                <a:lnTo>
                  <a:pt x="122" y="170"/>
                </a:lnTo>
                <a:lnTo>
                  <a:pt x="60" y="170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0"/>
                </a:lnTo>
                <a:lnTo>
                  <a:pt x="42" y="16"/>
                </a:lnTo>
                <a:lnTo>
                  <a:pt x="36" y="32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4"/>
                </a:lnTo>
                <a:lnTo>
                  <a:pt x="60" y="104"/>
                </a:lnTo>
                <a:lnTo>
                  <a:pt x="66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6" name="Freeform 103"/>
          <p:cNvSpPr>
            <a:spLocks/>
          </p:cNvSpPr>
          <p:nvPr/>
        </p:nvSpPr>
        <p:spPr bwMode="auto">
          <a:xfrm>
            <a:off x="4892675" y="3638550"/>
            <a:ext cx="114300" cy="177800"/>
          </a:xfrm>
          <a:custGeom>
            <a:avLst/>
            <a:gdLst>
              <a:gd name="T0" fmla="*/ 2147483647 w 72"/>
              <a:gd name="T1" fmla="*/ 0 h 112"/>
              <a:gd name="T2" fmla="*/ 2147483647 w 72"/>
              <a:gd name="T3" fmla="*/ 0 h 112"/>
              <a:gd name="T4" fmla="*/ 2147483647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0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2147483647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2147483647 w 72"/>
              <a:gd name="T89" fmla="*/ 2147483647 h 112"/>
              <a:gd name="T90" fmla="*/ 2147483647 w 72"/>
              <a:gd name="T91" fmla="*/ 2147483647 h 112"/>
              <a:gd name="T92" fmla="*/ 0 w 72"/>
              <a:gd name="T93" fmla="*/ 2147483647 h 112"/>
              <a:gd name="T94" fmla="*/ 2147483647 w 72"/>
              <a:gd name="T95" fmla="*/ 0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2"/>
              <a:gd name="T145" fmla="*/ 0 h 112"/>
              <a:gd name="T146" fmla="*/ 72 w 72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2" h="112">
                <a:moveTo>
                  <a:pt x="22" y="0"/>
                </a:moveTo>
                <a:lnTo>
                  <a:pt x="72" y="0"/>
                </a:lnTo>
                <a:lnTo>
                  <a:pt x="64" y="20"/>
                </a:lnTo>
                <a:lnTo>
                  <a:pt x="20" y="20"/>
                </a:lnTo>
                <a:lnTo>
                  <a:pt x="16" y="30"/>
                </a:lnTo>
                <a:lnTo>
                  <a:pt x="40" y="34"/>
                </a:lnTo>
                <a:lnTo>
                  <a:pt x="60" y="46"/>
                </a:lnTo>
                <a:lnTo>
                  <a:pt x="66" y="52"/>
                </a:lnTo>
                <a:lnTo>
                  <a:pt x="70" y="62"/>
                </a:lnTo>
                <a:lnTo>
                  <a:pt x="72" y="72"/>
                </a:lnTo>
                <a:lnTo>
                  <a:pt x="70" y="82"/>
                </a:lnTo>
                <a:lnTo>
                  <a:pt x="66" y="92"/>
                </a:lnTo>
                <a:lnTo>
                  <a:pt x="62" y="98"/>
                </a:lnTo>
                <a:lnTo>
                  <a:pt x="56" y="104"/>
                </a:lnTo>
                <a:lnTo>
                  <a:pt x="50" y="108"/>
                </a:lnTo>
                <a:lnTo>
                  <a:pt x="38" y="110"/>
                </a:lnTo>
                <a:lnTo>
                  <a:pt x="26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2"/>
                </a:lnTo>
                <a:lnTo>
                  <a:pt x="0" y="98"/>
                </a:lnTo>
                <a:lnTo>
                  <a:pt x="2" y="94"/>
                </a:lnTo>
                <a:lnTo>
                  <a:pt x="4" y="92"/>
                </a:lnTo>
                <a:lnTo>
                  <a:pt x="6" y="90"/>
                </a:lnTo>
                <a:lnTo>
                  <a:pt x="10" y="90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2" y="94"/>
                </a:lnTo>
                <a:lnTo>
                  <a:pt x="28" y="98"/>
                </a:lnTo>
                <a:lnTo>
                  <a:pt x="32" y="102"/>
                </a:lnTo>
                <a:lnTo>
                  <a:pt x="36" y="104"/>
                </a:lnTo>
                <a:lnTo>
                  <a:pt x="38" y="104"/>
                </a:lnTo>
                <a:lnTo>
                  <a:pt x="42" y="104"/>
                </a:lnTo>
                <a:lnTo>
                  <a:pt x="48" y="104"/>
                </a:lnTo>
                <a:lnTo>
                  <a:pt x="54" y="100"/>
                </a:lnTo>
                <a:lnTo>
                  <a:pt x="56" y="94"/>
                </a:lnTo>
                <a:lnTo>
                  <a:pt x="58" y="88"/>
                </a:lnTo>
                <a:lnTo>
                  <a:pt x="58" y="82"/>
                </a:lnTo>
                <a:lnTo>
                  <a:pt x="54" y="74"/>
                </a:lnTo>
                <a:lnTo>
                  <a:pt x="50" y="70"/>
                </a:lnTo>
                <a:lnTo>
                  <a:pt x="44" y="64"/>
                </a:lnTo>
                <a:lnTo>
                  <a:pt x="28" y="58"/>
                </a:lnTo>
                <a:lnTo>
                  <a:pt x="8" y="54"/>
                </a:lnTo>
                <a:lnTo>
                  <a:pt x="4" y="54"/>
                </a:lnTo>
                <a:lnTo>
                  <a:pt x="0" y="54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7" name="Freeform 104"/>
          <p:cNvSpPr>
            <a:spLocks noEditPoints="1"/>
          </p:cNvSpPr>
          <p:nvPr/>
        </p:nvSpPr>
        <p:spPr bwMode="auto">
          <a:xfrm>
            <a:off x="607695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8"/>
                </a:lnTo>
                <a:lnTo>
                  <a:pt x="44" y="118"/>
                </a:lnTo>
                <a:lnTo>
                  <a:pt x="26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6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8" name="Freeform 105"/>
          <p:cNvSpPr>
            <a:spLocks noEditPoints="1"/>
          </p:cNvSpPr>
          <p:nvPr/>
        </p:nvSpPr>
        <p:spPr bwMode="auto">
          <a:xfrm>
            <a:off x="3346450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4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2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0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58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9" name="Freeform 106"/>
          <p:cNvSpPr>
            <a:spLocks noEditPoints="1"/>
          </p:cNvSpPr>
          <p:nvPr/>
        </p:nvSpPr>
        <p:spPr bwMode="auto">
          <a:xfrm>
            <a:off x="4702175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0" name="Freeform 107"/>
          <p:cNvSpPr>
            <a:spLocks noEditPoints="1"/>
          </p:cNvSpPr>
          <p:nvPr/>
        </p:nvSpPr>
        <p:spPr bwMode="auto">
          <a:xfrm>
            <a:off x="744220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1" name="Freeform 108"/>
          <p:cNvSpPr>
            <a:spLocks noEditPoints="1"/>
          </p:cNvSpPr>
          <p:nvPr/>
        </p:nvSpPr>
        <p:spPr bwMode="auto">
          <a:xfrm>
            <a:off x="2171700" y="4775200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2147483647 h 114"/>
              <a:gd name="T14" fmla="*/ 2147483647 w 70"/>
              <a:gd name="T15" fmla="*/ 2147483647 h 114"/>
              <a:gd name="T16" fmla="*/ 2147483647 w 70"/>
              <a:gd name="T17" fmla="*/ 2147483647 h 114"/>
              <a:gd name="T18" fmla="*/ 2147483647 w 70"/>
              <a:gd name="T19" fmla="*/ 2147483647 h 114"/>
              <a:gd name="T20" fmla="*/ 2147483647 w 70"/>
              <a:gd name="T21" fmla="*/ 2147483647 h 114"/>
              <a:gd name="T22" fmla="*/ 2147483647 w 70"/>
              <a:gd name="T23" fmla="*/ 2147483647 h 114"/>
              <a:gd name="T24" fmla="*/ 2147483647 w 70"/>
              <a:gd name="T25" fmla="*/ 2147483647 h 114"/>
              <a:gd name="T26" fmla="*/ 2147483647 w 70"/>
              <a:gd name="T27" fmla="*/ 2147483647 h 114"/>
              <a:gd name="T28" fmla="*/ 2147483647 w 70"/>
              <a:gd name="T29" fmla="*/ 2147483647 h 114"/>
              <a:gd name="T30" fmla="*/ 0 w 70"/>
              <a:gd name="T31" fmla="*/ 2147483647 h 114"/>
              <a:gd name="T32" fmla="*/ 0 w 70"/>
              <a:gd name="T33" fmla="*/ 2147483647 h 114"/>
              <a:gd name="T34" fmla="*/ 2147483647 w 70"/>
              <a:gd name="T35" fmla="*/ 2147483647 h 114"/>
              <a:gd name="T36" fmla="*/ 2147483647 w 70"/>
              <a:gd name="T37" fmla="*/ 2147483647 h 114"/>
              <a:gd name="T38" fmla="*/ 2147483647 w 70"/>
              <a:gd name="T39" fmla="*/ 2147483647 h 114"/>
              <a:gd name="T40" fmla="*/ 2147483647 w 70"/>
              <a:gd name="T41" fmla="*/ 2147483647 h 114"/>
              <a:gd name="T42" fmla="*/ 2147483647 w 70"/>
              <a:gd name="T43" fmla="*/ 2147483647 h 114"/>
              <a:gd name="T44" fmla="*/ 2147483647 w 70"/>
              <a:gd name="T45" fmla="*/ 2147483647 h 114"/>
              <a:gd name="T46" fmla="*/ 2147483647 w 70"/>
              <a:gd name="T47" fmla="*/ 0 h 114"/>
              <a:gd name="T48" fmla="*/ 2147483647 w 70"/>
              <a:gd name="T49" fmla="*/ 2147483647 h 114"/>
              <a:gd name="T50" fmla="*/ 2147483647 w 70"/>
              <a:gd name="T51" fmla="*/ 2147483647 h 114"/>
              <a:gd name="T52" fmla="*/ 2147483647 w 70"/>
              <a:gd name="T53" fmla="*/ 2147483647 h 114"/>
              <a:gd name="T54" fmla="*/ 2147483647 w 70"/>
              <a:gd name="T55" fmla="*/ 2147483647 h 114"/>
              <a:gd name="T56" fmla="*/ 2147483647 w 70"/>
              <a:gd name="T57" fmla="*/ 2147483647 h 114"/>
              <a:gd name="T58" fmla="*/ 2147483647 w 70"/>
              <a:gd name="T59" fmla="*/ 2147483647 h 114"/>
              <a:gd name="T60" fmla="*/ 2147483647 w 70"/>
              <a:gd name="T61" fmla="*/ 2147483647 h 114"/>
              <a:gd name="T62" fmla="*/ 2147483647 w 70"/>
              <a:gd name="T63" fmla="*/ 2147483647 h 114"/>
              <a:gd name="T64" fmla="*/ 2147483647 w 70"/>
              <a:gd name="T65" fmla="*/ 2147483647 h 114"/>
              <a:gd name="T66" fmla="*/ 2147483647 w 70"/>
              <a:gd name="T67" fmla="*/ 2147483647 h 114"/>
              <a:gd name="T68" fmla="*/ 2147483647 w 70"/>
              <a:gd name="T69" fmla="*/ 2147483647 h 114"/>
              <a:gd name="T70" fmla="*/ 2147483647 w 70"/>
              <a:gd name="T71" fmla="*/ 2147483647 h 114"/>
              <a:gd name="T72" fmla="*/ 2147483647 w 70"/>
              <a:gd name="T73" fmla="*/ 2147483647 h 114"/>
              <a:gd name="T74" fmla="*/ 2147483647 w 70"/>
              <a:gd name="T75" fmla="*/ 2147483647 h 114"/>
              <a:gd name="T76" fmla="*/ 2147483647 w 70"/>
              <a:gd name="T77" fmla="*/ 2147483647 h 114"/>
              <a:gd name="T78" fmla="*/ 2147483647 w 70"/>
              <a:gd name="T79" fmla="*/ 2147483647 h 114"/>
              <a:gd name="T80" fmla="*/ 2147483647 w 70"/>
              <a:gd name="T81" fmla="*/ 2147483647 h 114"/>
              <a:gd name="T82" fmla="*/ 2147483647 w 70"/>
              <a:gd name="T83" fmla="*/ 2147483647 h 114"/>
              <a:gd name="T84" fmla="*/ 2147483647 w 70"/>
              <a:gd name="T85" fmla="*/ 2147483647 h 114"/>
              <a:gd name="T86" fmla="*/ 2147483647 w 70"/>
              <a:gd name="T87" fmla="*/ 2147483647 h 114"/>
              <a:gd name="T88" fmla="*/ 2147483647 w 70"/>
              <a:gd name="T89" fmla="*/ 2147483647 h 114"/>
              <a:gd name="T90" fmla="*/ 2147483647 w 70"/>
              <a:gd name="T91" fmla="*/ 2147483647 h 114"/>
              <a:gd name="T92" fmla="*/ 2147483647 w 70"/>
              <a:gd name="T93" fmla="*/ 2147483647 h 114"/>
              <a:gd name="T94" fmla="*/ 2147483647 w 70"/>
              <a:gd name="T95" fmla="*/ 2147483647 h 114"/>
              <a:gd name="T96" fmla="*/ 2147483647 w 70"/>
              <a:gd name="T97" fmla="*/ 2147483647 h 114"/>
              <a:gd name="T98" fmla="*/ 2147483647 w 70"/>
              <a:gd name="T99" fmla="*/ 2147483647 h 114"/>
              <a:gd name="T100" fmla="*/ 2147483647 w 70"/>
              <a:gd name="T101" fmla="*/ 2147483647 h 114"/>
              <a:gd name="T102" fmla="*/ 2147483647 w 70"/>
              <a:gd name="T103" fmla="*/ 2147483647 h 114"/>
              <a:gd name="T104" fmla="*/ 2147483647 w 70"/>
              <a:gd name="T105" fmla="*/ 2147483647 h 114"/>
              <a:gd name="T106" fmla="*/ 2147483647 w 70"/>
              <a:gd name="T107" fmla="*/ 2147483647 h 114"/>
              <a:gd name="T108" fmla="*/ 2147483647 w 70"/>
              <a:gd name="T109" fmla="*/ 2147483647 h 114"/>
              <a:gd name="T110" fmla="*/ 2147483647 w 70"/>
              <a:gd name="T111" fmla="*/ 2147483647 h 114"/>
              <a:gd name="T112" fmla="*/ 2147483647 w 70"/>
              <a:gd name="T113" fmla="*/ 2147483647 h 114"/>
              <a:gd name="T114" fmla="*/ 2147483647 w 70"/>
              <a:gd name="T115" fmla="*/ 2147483647 h 114"/>
              <a:gd name="T116" fmla="*/ 2147483647 w 70"/>
              <a:gd name="T117" fmla="*/ 2147483647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114"/>
              <a:gd name="T179" fmla="*/ 70 w 70"/>
              <a:gd name="T180" fmla="*/ 114 h 1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114">
                <a:moveTo>
                  <a:pt x="70" y="58"/>
                </a:moveTo>
                <a:lnTo>
                  <a:pt x="70" y="74"/>
                </a:lnTo>
                <a:lnTo>
                  <a:pt x="66" y="88"/>
                </a:lnTo>
                <a:lnTo>
                  <a:pt x="62" y="96"/>
                </a:lnTo>
                <a:lnTo>
                  <a:pt x="58" y="102"/>
                </a:lnTo>
                <a:lnTo>
                  <a:pt x="54" y="108"/>
                </a:lnTo>
                <a:lnTo>
                  <a:pt x="48" y="112"/>
                </a:lnTo>
                <a:lnTo>
                  <a:pt x="42" y="114"/>
                </a:lnTo>
                <a:lnTo>
                  <a:pt x="36" y="114"/>
                </a:lnTo>
                <a:lnTo>
                  <a:pt x="28" y="114"/>
                </a:lnTo>
                <a:lnTo>
                  <a:pt x="22" y="110"/>
                </a:lnTo>
                <a:lnTo>
                  <a:pt x="16" y="106"/>
                </a:lnTo>
                <a:lnTo>
                  <a:pt x="10" y="98"/>
                </a:lnTo>
                <a:lnTo>
                  <a:pt x="6" y="92"/>
                </a:lnTo>
                <a:lnTo>
                  <a:pt x="4" y="84"/>
                </a:lnTo>
                <a:lnTo>
                  <a:pt x="0" y="72"/>
                </a:lnTo>
                <a:lnTo>
                  <a:pt x="0" y="58"/>
                </a:lnTo>
                <a:lnTo>
                  <a:pt x="2" y="42"/>
                </a:lnTo>
                <a:lnTo>
                  <a:pt x="6" y="26"/>
                </a:lnTo>
                <a:lnTo>
                  <a:pt x="8" y="18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36" y="0"/>
                </a:lnTo>
                <a:lnTo>
                  <a:pt x="44" y="2"/>
                </a:lnTo>
                <a:lnTo>
                  <a:pt x="54" y="6"/>
                </a:lnTo>
                <a:lnTo>
                  <a:pt x="58" y="12"/>
                </a:lnTo>
                <a:lnTo>
                  <a:pt x="62" y="18"/>
                </a:lnTo>
                <a:lnTo>
                  <a:pt x="66" y="24"/>
                </a:lnTo>
                <a:lnTo>
                  <a:pt x="70" y="40"/>
                </a:lnTo>
                <a:lnTo>
                  <a:pt x="70" y="58"/>
                </a:lnTo>
                <a:close/>
                <a:moveTo>
                  <a:pt x="46" y="58"/>
                </a:moveTo>
                <a:lnTo>
                  <a:pt x="46" y="34"/>
                </a:lnTo>
                <a:lnTo>
                  <a:pt x="46" y="24"/>
                </a:lnTo>
                <a:lnTo>
                  <a:pt x="46" y="16"/>
                </a:lnTo>
                <a:lnTo>
                  <a:pt x="44" y="12"/>
                </a:lnTo>
                <a:lnTo>
                  <a:pt x="42" y="8"/>
                </a:lnTo>
                <a:lnTo>
                  <a:pt x="40" y="6"/>
                </a:lnTo>
                <a:lnTo>
                  <a:pt x="36" y="6"/>
                </a:lnTo>
                <a:lnTo>
                  <a:pt x="32" y="6"/>
                </a:lnTo>
                <a:lnTo>
                  <a:pt x="30" y="8"/>
                </a:lnTo>
                <a:lnTo>
                  <a:pt x="26" y="12"/>
                </a:lnTo>
                <a:lnTo>
                  <a:pt x="26" y="18"/>
                </a:lnTo>
                <a:lnTo>
                  <a:pt x="24" y="26"/>
                </a:lnTo>
                <a:lnTo>
                  <a:pt x="24" y="44"/>
                </a:lnTo>
                <a:lnTo>
                  <a:pt x="24" y="68"/>
                </a:lnTo>
                <a:lnTo>
                  <a:pt x="24" y="82"/>
                </a:lnTo>
                <a:lnTo>
                  <a:pt x="24" y="92"/>
                </a:lnTo>
                <a:lnTo>
                  <a:pt x="26" y="100"/>
                </a:lnTo>
                <a:lnTo>
                  <a:pt x="28" y="104"/>
                </a:lnTo>
                <a:lnTo>
                  <a:pt x="30" y="108"/>
                </a:lnTo>
                <a:lnTo>
                  <a:pt x="32" y="108"/>
                </a:lnTo>
                <a:lnTo>
                  <a:pt x="36" y="110"/>
                </a:lnTo>
                <a:lnTo>
                  <a:pt x="40" y="108"/>
                </a:lnTo>
                <a:lnTo>
                  <a:pt x="42" y="106"/>
                </a:lnTo>
                <a:lnTo>
                  <a:pt x="44" y="102"/>
                </a:lnTo>
                <a:lnTo>
                  <a:pt x="46" y="98"/>
                </a:lnTo>
                <a:lnTo>
                  <a:pt x="46" y="92"/>
                </a:lnTo>
                <a:lnTo>
                  <a:pt x="4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2" name="Freeform 109"/>
          <p:cNvSpPr>
            <a:spLocks/>
          </p:cNvSpPr>
          <p:nvPr/>
        </p:nvSpPr>
        <p:spPr bwMode="auto">
          <a:xfrm>
            <a:off x="3549650" y="4775200"/>
            <a:ext cx="88900" cy="177800"/>
          </a:xfrm>
          <a:custGeom>
            <a:avLst/>
            <a:gdLst>
              <a:gd name="T0" fmla="*/ 2147483647 w 56"/>
              <a:gd name="T1" fmla="*/ 0 h 112"/>
              <a:gd name="T2" fmla="*/ 2147483647 w 56"/>
              <a:gd name="T3" fmla="*/ 2147483647 h 112"/>
              <a:gd name="T4" fmla="*/ 2147483647 w 56"/>
              <a:gd name="T5" fmla="*/ 2147483647 h 112"/>
              <a:gd name="T6" fmla="*/ 2147483647 w 56"/>
              <a:gd name="T7" fmla="*/ 2147483647 h 112"/>
              <a:gd name="T8" fmla="*/ 2147483647 w 56"/>
              <a:gd name="T9" fmla="*/ 2147483647 h 112"/>
              <a:gd name="T10" fmla="*/ 2147483647 w 56"/>
              <a:gd name="T11" fmla="*/ 2147483647 h 112"/>
              <a:gd name="T12" fmla="*/ 2147483647 w 56"/>
              <a:gd name="T13" fmla="*/ 2147483647 h 112"/>
              <a:gd name="T14" fmla="*/ 2147483647 w 56"/>
              <a:gd name="T15" fmla="*/ 2147483647 h 112"/>
              <a:gd name="T16" fmla="*/ 2147483647 w 56"/>
              <a:gd name="T17" fmla="*/ 2147483647 h 112"/>
              <a:gd name="T18" fmla="*/ 2147483647 w 56"/>
              <a:gd name="T19" fmla="*/ 2147483647 h 112"/>
              <a:gd name="T20" fmla="*/ 2147483647 w 56"/>
              <a:gd name="T21" fmla="*/ 2147483647 h 112"/>
              <a:gd name="T22" fmla="*/ 0 w 56"/>
              <a:gd name="T23" fmla="*/ 2147483647 h 112"/>
              <a:gd name="T24" fmla="*/ 0 w 56"/>
              <a:gd name="T25" fmla="*/ 2147483647 h 112"/>
              <a:gd name="T26" fmla="*/ 2147483647 w 56"/>
              <a:gd name="T27" fmla="*/ 2147483647 h 112"/>
              <a:gd name="T28" fmla="*/ 2147483647 w 56"/>
              <a:gd name="T29" fmla="*/ 2147483647 h 112"/>
              <a:gd name="T30" fmla="*/ 2147483647 w 56"/>
              <a:gd name="T31" fmla="*/ 2147483647 h 112"/>
              <a:gd name="T32" fmla="*/ 2147483647 w 56"/>
              <a:gd name="T33" fmla="*/ 2147483647 h 112"/>
              <a:gd name="T34" fmla="*/ 2147483647 w 56"/>
              <a:gd name="T35" fmla="*/ 2147483647 h 112"/>
              <a:gd name="T36" fmla="*/ 2147483647 w 56"/>
              <a:gd name="T37" fmla="*/ 2147483647 h 112"/>
              <a:gd name="T38" fmla="*/ 2147483647 w 56"/>
              <a:gd name="T39" fmla="*/ 2147483647 h 112"/>
              <a:gd name="T40" fmla="*/ 2147483647 w 56"/>
              <a:gd name="T41" fmla="*/ 2147483647 h 112"/>
              <a:gd name="T42" fmla="*/ 2147483647 w 56"/>
              <a:gd name="T43" fmla="*/ 2147483647 h 112"/>
              <a:gd name="T44" fmla="*/ 2147483647 w 56"/>
              <a:gd name="T45" fmla="*/ 2147483647 h 112"/>
              <a:gd name="T46" fmla="*/ 2147483647 w 56"/>
              <a:gd name="T47" fmla="*/ 2147483647 h 112"/>
              <a:gd name="T48" fmla="*/ 2147483647 w 56"/>
              <a:gd name="T49" fmla="*/ 2147483647 h 112"/>
              <a:gd name="T50" fmla="*/ 2147483647 w 56"/>
              <a:gd name="T51" fmla="*/ 2147483647 h 112"/>
              <a:gd name="T52" fmla="*/ 2147483647 w 56"/>
              <a:gd name="T53" fmla="*/ 2147483647 h 112"/>
              <a:gd name="T54" fmla="*/ 2147483647 w 56"/>
              <a:gd name="T55" fmla="*/ 2147483647 h 112"/>
              <a:gd name="T56" fmla="*/ 2147483647 w 56"/>
              <a:gd name="T57" fmla="*/ 2147483647 h 112"/>
              <a:gd name="T58" fmla="*/ 0 w 56"/>
              <a:gd name="T59" fmla="*/ 2147483647 h 112"/>
              <a:gd name="T60" fmla="*/ 0 w 56"/>
              <a:gd name="T61" fmla="*/ 2147483647 h 112"/>
              <a:gd name="T62" fmla="*/ 2147483647 w 56"/>
              <a:gd name="T63" fmla="*/ 0 h 112"/>
              <a:gd name="T64" fmla="*/ 2147483647 w 56"/>
              <a:gd name="T65" fmla="*/ 0 h 1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112"/>
              <a:gd name="T101" fmla="*/ 56 w 56"/>
              <a:gd name="T102" fmla="*/ 112 h 1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112">
                <a:moveTo>
                  <a:pt x="40" y="0"/>
                </a:moveTo>
                <a:lnTo>
                  <a:pt x="40" y="90"/>
                </a:lnTo>
                <a:lnTo>
                  <a:pt x="40" y="96"/>
                </a:lnTo>
                <a:lnTo>
                  <a:pt x="42" y="100"/>
                </a:lnTo>
                <a:lnTo>
                  <a:pt x="42" y="102"/>
                </a:lnTo>
                <a:lnTo>
                  <a:pt x="42" y="106"/>
                </a:lnTo>
                <a:lnTo>
                  <a:pt x="46" y="108"/>
                </a:lnTo>
                <a:lnTo>
                  <a:pt x="48" y="108"/>
                </a:lnTo>
                <a:lnTo>
                  <a:pt x="54" y="110"/>
                </a:lnTo>
                <a:lnTo>
                  <a:pt x="56" y="110"/>
                </a:lnTo>
                <a:lnTo>
                  <a:pt x="56" y="112"/>
                </a:lnTo>
                <a:lnTo>
                  <a:pt x="0" y="112"/>
                </a:lnTo>
                <a:lnTo>
                  <a:pt x="0" y="110"/>
                </a:lnTo>
                <a:lnTo>
                  <a:pt x="2" y="110"/>
                </a:lnTo>
                <a:lnTo>
                  <a:pt x="8" y="108"/>
                </a:lnTo>
                <a:lnTo>
                  <a:pt x="12" y="108"/>
                </a:lnTo>
                <a:lnTo>
                  <a:pt x="14" y="106"/>
                </a:lnTo>
                <a:lnTo>
                  <a:pt x="16" y="104"/>
                </a:lnTo>
                <a:lnTo>
                  <a:pt x="16" y="100"/>
                </a:lnTo>
                <a:lnTo>
                  <a:pt x="16" y="96"/>
                </a:lnTo>
                <a:lnTo>
                  <a:pt x="16" y="90"/>
                </a:lnTo>
                <a:lnTo>
                  <a:pt x="16" y="34"/>
                </a:lnTo>
                <a:lnTo>
                  <a:pt x="16" y="28"/>
                </a:lnTo>
                <a:lnTo>
                  <a:pt x="16" y="24"/>
                </a:lnTo>
                <a:lnTo>
                  <a:pt x="14" y="22"/>
                </a:lnTo>
                <a:lnTo>
                  <a:pt x="12" y="20"/>
                </a:lnTo>
                <a:lnTo>
                  <a:pt x="10" y="20"/>
                </a:lnTo>
                <a:lnTo>
                  <a:pt x="6" y="20"/>
                </a:lnTo>
                <a:lnTo>
                  <a:pt x="0" y="22"/>
                </a:lnTo>
                <a:lnTo>
                  <a:pt x="0" y="20"/>
                </a:lnTo>
                <a:lnTo>
                  <a:pt x="38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3" name="Freeform 110"/>
          <p:cNvSpPr>
            <a:spLocks/>
          </p:cNvSpPr>
          <p:nvPr/>
        </p:nvSpPr>
        <p:spPr bwMode="auto">
          <a:xfrm>
            <a:off x="4889500" y="4775200"/>
            <a:ext cx="114300" cy="177800"/>
          </a:xfrm>
          <a:custGeom>
            <a:avLst/>
            <a:gdLst>
              <a:gd name="T0" fmla="*/ 2147483647 w 72"/>
              <a:gd name="T1" fmla="*/ 2147483647 h 112"/>
              <a:gd name="T2" fmla="*/ 0 w 72"/>
              <a:gd name="T3" fmla="*/ 2147483647 h 112"/>
              <a:gd name="T4" fmla="*/ 0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2147483647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0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12"/>
              <a:gd name="T134" fmla="*/ 72 w 72"/>
              <a:gd name="T135" fmla="*/ 112 h 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12">
                <a:moveTo>
                  <a:pt x="66" y="112"/>
                </a:moveTo>
                <a:lnTo>
                  <a:pt x="0" y="112"/>
                </a:lnTo>
                <a:lnTo>
                  <a:pt x="0" y="110"/>
                </a:lnTo>
                <a:lnTo>
                  <a:pt x="18" y="90"/>
                </a:lnTo>
                <a:lnTo>
                  <a:pt x="30" y="74"/>
                </a:lnTo>
                <a:lnTo>
                  <a:pt x="38" y="64"/>
                </a:lnTo>
                <a:lnTo>
                  <a:pt x="42" y="52"/>
                </a:lnTo>
                <a:lnTo>
                  <a:pt x="44" y="40"/>
                </a:lnTo>
                <a:lnTo>
                  <a:pt x="44" y="34"/>
                </a:lnTo>
                <a:lnTo>
                  <a:pt x="42" y="30"/>
                </a:lnTo>
                <a:lnTo>
                  <a:pt x="38" y="26"/>
                </a:lnTo>
                <a:lnTo>
                  <a:pt x="34" y="22"/>
                </a:lnTo>
                <a:lnTo>
                  <a:pt x="30" y="20"/>
                </a:lnTo>
                <a:lnTo>
                  <a:pt x="24" y="20"/>
                </a:lnTo>
                <a:lnTo>
                  <a:pt x="18" y="20"/>
                </a:lnTo>
                <a:lnTo>
                  <a:pt x="12" y="22"/>
                </a:lnTo>
                <a:lnTo>
                  <a:pt x="8" y="26"/>
                </a:lnTo>
                <a:lnTo>
                  <a:pt x="4" y="32"/>
                </a:lnTo>
                <a:lnTo>
                  <a:pt x="2" y="30"/>
                </a:lnTo>
                <a:lnTo>
                  <a:pt x="4" y="22"/>
                </a:lnTo>
                <a:lnTo>
                  <a:pt x="10" y="14"/>
                </a:lnTo>
                <a:lnTo>
                  <a:pt x="14" y="8"/>
                </a:lnTo>
                <a:lnTo>
                  <a:pt x="22" y="4"/>
                </a:lnTo>
                <a:lnTo>
                  <a:pt x="28" y="2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8" y="8"/>
                </a:lnTo>
                <a:lnTo>
                  <a:pt x="62" y="16"/>
                </a:lnTo>
                <a:lnTo>
                  <a:pt x="66" y="22"/>
                </a:lnTo>
                <a:lnTo>
                  <a:pt x="66" y="28"/>
                </a:lnTo>
                <a:lnTo>
                  <a:pt x="64" y="38"/>
                </a:lnTo>
                <a:lnTo>
                  <a:pt x="60" y="50"/>
                </a:lnTo>
                <a:lnTo>
                  <a:pt x="48" y="68"/>
                </a:lnTo>
                <a:lnTo>
                  <a:pt x="26" y="92"/>
                </a:lnTo>
                <a:lnTo>
                  <a:pt x="48" y="92"/>
                </a:lnTo>
                <a:lnTo>
                  <a:pt x="56" y="92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86"/>
                </a:lnTo>
                <a:lnTo>
                  <a:pt x="68" y="82"/>
                </a:lnTo>
                <a:lnTo>
                  <a:pt x="72" y="82"/>
                </a:lnTo>
                <a:lnTo>
                  <a:pt x="66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4" name="Freeform 111"/>
          <p:cNvSpPr>
            <a:spLocks/>
          </p:cNvSpPr>
          <p:nvPr/>
        </p:nvSpPr>
        <p:spPr bwMode="auto">
          <a:xfrm>
            <a:off x="6264275" y="4775200"/>
            <a:ext cx="114300" cy="180975"/>
          </a:xfrm>
          <a:custGeom>
            <a:avLst/>
            <a:gdLst>
              <a:gd name="T0" fmla="*/ 2147483647 w 72"/>
              <a:gd name="T1" fmla="*/ 2147483647 h 114"/>
              <a:gd name="T2" fmla="*/ 2147483647 w 72"/>
              <a:gd name="T3" fmla="*/ 2147483647 h 114"/>
              <a:gd name="T4" fmla="*/ 2147483647 w 72"/>
              <a:gd name="T5" fmla="*/ 2147483647 h 114"/>
              <a:gd name="T6" fmla="*/ 2147483647 w 72"/>
              <a:gd name="T7" fmla="*/ 2147483647 h 114"/>
              <a:gd name="T8" fmla="*/ 2147483647 w 72"/>
              <a:gd name="T9" fmla="*/ 2147483647 h 114"/>
              <a:gd name="T10" fmla="*/ 2147483647 w 72"/>
              <a:gd name="T11" fmla="*/ 2147483647 h 114"/>
              <a:gd name="T12" fmla="*/ 2147483647 w 72"/>
              <a:gd name="T13" fmla="*/ 2147483647 h 114"/>
              <a:gd name="T14" fmla="*/ 2147483647 w 72"/>
              <a:gd name="T15" fmla="*/ 2147483647 h 114"/>
              <a:gd name="T16" fmla="*/ 2147483647 w 72"/>
              <a:gd name="T17" fmla="*/ 2147483647 h 114"/>
              <a:gd name="T18" fmla="*/ 2147483647 w 72"/>
              <a:gd name="T19" fmla="*/ 2147483647 h 114"/>
              <a:gd name="T20" fmla="*/ 2147483647 w 72"/>
              <a:gd name="T21" fmla="*/ 2147483647 h 114"/>
              <a:gd name="T22" fmla="*/ 2147483647 w 72"/>
              <a:gd name="T23" fmla="*/ 2147483647 h 114"/>
              <a:gd name="T24" fmla="*/ 2147483647 w 72"/>
              <a:gd name="T25" fmla="*/ 2147483647 h 114"/>
              <a:gd name="T26" fmla="*/ 2147483647 w 72"/>
              <a:gd name="T27" fmla="*/ 2147483647 h 114"/>
              <a:gd name="T28" fmla="*/ 2147483647 w 72"/>
              <a:gd name="T29" fmla="*/ 2147483647 h 114"/>
              <a:gd name="T30" fmla="*/ 2147483647 w 72"/>
              <a:gd name="T31" fmla="*/ 2147483647 h 114"/>
              <a:gd name="T32" fmla="*/ 2147483647 w 72"/>
              <a:gd name="T33" fmla="*/ 2147483647 h 114"/>
              <a:gd name="T34" fmla="*/ 2147483647 w 72"/>
              <a:gd name="T35" fmla="*/ 2147483647 h 114"/>
              <a:gd name="T36" fmla="*/ 2147483647 w 72"/>
              <a:gd name="T37" fmla="*/ 2147483647 h 114"/>
              <a:gd name="T38" fmla="*/ 2147483647 w 72"/>
              <a:gd name="T39" fmla="*/ 2147483647 h 114"/>
              <a:gd name="T40" fmla="*/ 2147483647 w 72"/>
              <a:gd name="T41" fmla="*/ 2147483647 h 114"/>
              <a:gd name="T42" fmla="*/ 2147483647 w 72"/>
              <a:gd name="T43" fmla="*/ 2147483647 h 114"/>
              <a:gd name="T44" fmla="*/ 2147483647 w 72"/>
              <a:gd name="T45" fmla="*/ 2147483647 h 114"/>
              <a:gd name="T46" fmla="*/ 0 w 72"/>
              <a:gd name="T47" fmla="*/ 2147483647 h 114"/>
              <a:gd name="T48" fmla="*/ 2147483647 w 72"/>
              <a:gd name="T49" fmla="*/ 2147483647 h 114"/>
              <a:gd name="T50" fmla="*/ 2147483647 w 72"/>
              <a:gd name="T51" fmla="*/ 2147483647 h 114"/>
              <a:gd name="T52" fmla="*/ 2147483647 w 72"/>
              <a:gd name="T53" fmla="*/ 2147483647 h 114"/>
              <a:gd name="T54" fmla="*/ 2147483647 w 72"/>
              <a:gd name="T55" fmla="*/ 2147483647 h 114"/>
              <a:gd name="T56" fmla="*/ 2147483647 w 72"/>
              <a:gd name="T57" fmla="*/ 2147483647 h 114"/>
              <a:gd name="T58" fmla="*/ 2147483647 w 72"/>
              <a:gd name="T59" fmla="*/ 2147483647 h 114"/>
              <a:gd name="T60" fmla="*/ 2147483647 w 72"/>
              <a:gd name="T61" fmla="*/ 2147483647 h 114"/>
              <a:gd name="T62" fmla="*/ 2147483647 w 72"/>
              <a:gd name="T63" fmla="*/ 2147483647 h 114"/>
              <a:gd name="T64" fmla="*/ 2147483647 w 72"/>
              <a:gd name="T65" fmla="*/ 2147483647 h 114"/>
              <a:gd name="T66" fmla="*/ 2147483647 w 72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14"/>
              <a:gd name="T104" fmla="*/ 72 w 72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14">
                <a:moveTo>
                  <a:pt x="20" y="54"/>
                </a:moveTo>
                <a:lnTo>
                  <a:pt x="20" y="52"/>
                </a:lnTo>
                <a:lnTo>
                  <a:pt x="28" y="50"/>
                </a:lnTo>
                <a:lnTo>
                  <a:pt x="34" y="46"/>
                </a:lnTo>
                <a:lnTo>
                  <a:pt x="38" y="44"/>
                </a:lnTo>
                <a:lnTo>
                  <a:pt x="40" y="40"/>
                </a:lnTo>
                <a:lnTo>
                  <a:pt x="42" y="34"/>
                </a:lnTo>
                <a:lnTo>
                  <a:pt x="44" y="30"/>
                </a:lnTo>
                <a:lnTo>
                  <a:pt x="42" y="24"/>
                </a:lnTo>
                <a:lnTo>
                  <a:pt x="38" y="18"/>
                </a:lnTo>
                <a:lnTo>
                  <a:pt x="32" y="14"/>
                </a:lnTo>
                <a:lnTo>
                  <a:pt x="26" y="12"/>
                </a:lnTo>
                <a:lnTo>
                  <a:pt x="18" y="14"/>
                </a:lnTo>
                <a:lnTo>
                  <a:pt x="12" y="18"/>
                </a:lnTo>
                <a:lnTo>
                  <a:pt x="6" y="24"/>
                </a:lnTo>
                <a:lnTo>
                  <a:pt x="4" y="22"/>
                </a:lnTo>
                <a:lnTo>
                  <a:pt x="8" y="16"/>
                </a:lnTo>
                <a:lnTo>
                  <a:pt x="12" y="10"/>
                </a:lnTo>
                <a:lnTo>
                  <a:pt x="18" y="6"/>
                </a:lnTo>
                <a:lnTo>
                  <a:pt x="28" y="2"/>
                </a:lnTo>
                <a:lnTo>
                  <a:pt x="40" y="0"/>
                </a:lnTo>
                <a:lnTo>
                  <a:pt x="48" y="2"/>
                </a:lnTo>
                <a:lnTo>
                  <a:pt x="54" y="4"/>
                </a:lnTo>
                <a:lnTo>
                  <a:pt x="60" y="6"/>
                </a:lnTo>
                <a:lnTo>
                  <a:pt x="64" y="12"/>
                </a:lnTo>
                <a:lnTo>
                  <a:pt x="66" y="16"/>
                </a:lnTo>
                <a:lnTo>
                  <a:pt x="68" y="22"/>
                </a:lnTo>
                <a:lnTo>
                  <a:pt x="66" y="28"/>
                </a:lnTo>
                <a:lnTo>
                  <a:pt x="62" y="32"/>
                </a:lnTo>
                <a:lnTo>
                  <a:pt x="58" y="38"/>
                </a:lnTo>
                <a:lnTo>
                  <a:pt x="50" y="42"/>
                </a:lnTo>
                <a:lnTo>
                  <a:pt x="60" y="46"/>
                </a:lnTo>
                <a:lnTo>
                  <a:pt x="66" y="54"/>
                </a:lnTo>
                <a:lnTo>
                  <a:pt x="70" y="58"/>
                </a:lnTo>
                <a:lnTo>
                  <a:pt x="72" y="64"/>
                </a:lnTo>
                <a:lnTo>
                  <a:pt x="72" y="72"/>
                </a:lnTo>
                <a:lnTo>
                  <a:pt x="72" y="80"/>
                </a:lnTo>
                <a:lnTo>
                  <a:pt x="70" y="88"/>
                </a:lnTo>
                <a:lnTo>
                  <a:pt x="66" y="96"/>
                </a:lnTo>
                <a:lnTo>
                  <a:pt x="60" y="102"/>
                </a:lnTo>
                <a:lnTo>
                  <a:pt x="44" y="112"/>
                </a:lnTo>
                <a:lnTo>
                  <a:pt x="26" y="114"/>
                </a:lnTo>
                <a:lnTo>
                  <a:pt x="16" y="114"/>
                </a:lnTo>
                <a:lnTo>
                  <a:pt x="10" y="112"/>
                </a:lnTo>
                <a:lnTo>
                  <a:pt x="4" y="108"/>
                </a:lnTo>
                <a:lnTo>
                  <a:pt x="2" y="104"/>
                </a:lnTo>
                <a:lnTo>
                  <a:pt x="0" y="98"/>
                </a:lnTo>
                <a:lnTo>
                  <a:pt x="0" y="94"/>
                </a:lnTo>
                <a:lnTo>
                  <a:pt x="2" y="92"/>
                </a:lnTo>
                <a:lnTo>
                  <a:pt x="6" y="90"/>
                </a:lnTo>
                <a:lnTo>
                  <a:pt x="8" y="88"/>
                </a:lnTo>
                <a:lnTo>
                  <a:pt x="12" y="88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4" y="96"/>
                </a:lnTo>
                <a:lnTo>
                  <a:pt x="32" y="100"/>
                </a:lnTo>
                <a:lnTo>
                  <a:pt x="38" y="102"/>
                </a:lnTo>
                <a:lnTo>
                  <a:pt x="44" y="102"/>
                </a:lnTo>
                <a:lnTo>
                  <a:pt x="50" y="98"/>
                </a:lnTo>
                <a:lnTo>
                  <a:pt x="52" y="92"/>
                </a:lnTo>
                <a:lnTo>
                  <a:pt x="54" y="86"/>
                </a:lnTo>
                <a:lnTo>
                  <a:pt x="52" y="80"/>
                </a:lnTo>
                <a:lnTo>
                  <a:pt x="50" y="72"/>
                </a:lnTo>
                <a:lnTo>
                  <a:pt x="46" y="66"/>
                </a:lnTo>
                <a:lnTo>
                  <a:pt x="38" y="60"/>
                </a:lnTo>
                <a:lnTo>
                  <a:pt x="30" y="56"/>
                </a:lnTo>
                <a:lnTo>
                  <a:pt x="20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5" name="Freeform 112"/>
          <p:cNvSpPr>
            <a:spLocks noEditPoints="1"/>
          </p:cNvSpPr>
          <p:nvPr/>
        </p:nvSpPr>
        <p:spPr bwMode="auto">
          <a:xfrm>
            <a:off x="7635875" y="4775200"/>
            <a:ext cx="111125" cy="177800"/>
          </a:xfrm>
          <a:custGeom>
            <a:avLst/>
            <a:gdLst>
              <a:gd name="T0" fmla="*/ 0 w 70"/>
              <a:gd name="T1" fmla="*/ 2147483647 h 112"/>
              <a:gd name="T2" fmla="*/ 2147483647 w 70"/>
              <a:gd name="T3" fmla="*/ 0 h 112"/>
              <a:gd name="T4" fmla="*/ 2147483647 w 70"/>
              <a:gd name="T5" fmla="*/ 0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2147483647 w 70"/>
              <a:gd name="T17" fmla="*/ 2147483647 h 112"/>
              <a:gd name="T18" fmla="*/ 2147483647 w 70"/>
              <a:gd name="T19" fmla="*/ 2147483647 h 112"/>
              <a:gd name="T20" fmla="*/ 0 w 70"/>
              <a:gd name="T21" fmla="*/ 2147483647 h 112"/>
              <a:gd name="T22" fmla="*/ 0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12"/>
              <a:gd name="T50" fmla="*/ 70 w 70"/>
              <a:gd name="T51" fmla="*/ 112 h 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12">
                <a:moveTo>
                  <a:pt x="0" y="72"/>
                </a:moveTo>
                <a:lnTo>
                  <a:pt x="50" y="0"/>
                </a:lnTo>
                <a:lnTo>
                  <a:pt x="60" y="0"/>
                </a:lnTo>
                <a:lnTo>
                  <a:pt x="60" y="72"/>
                </a:lnTo>
                <a:lnTo>
                  <a:pt x="70" y="72"/>
                </a:lnTo>
                <a:lnTo>
                  <a:pt x="70" y="88"/>
                </a:lnTo>
                <a:lnTo>
                  <a:pt x="60" y="88"/>
                </a:lnTo>
                <a:lnTo>
                  <a:pt x="60" y="112"/>
                </a:lnTo>
                <a:lnTo>
                  <a:pt x="36" y="112"/>
                </a:lnTo>
                <a:lnTo>
                  <a:pt x="36" y="88"/>
                </a:lnTo>
                <a:lnTo>
                  <a:pt x="0" y="88"/>
                </a:lnTo>
                <a:lnTo>
                  <a:pt x="0" y="72"/>
                </a:lnTo>
                <a:close/>
                <a:moveTo>
                  <a:pt x="6" y="72"/>
                </a:moveTo>
                <a:lnTo>
                  <a:pt x="36" y="72"/>
                </a:lnTo>
                <a:lnTo>
                  <a:pt x="36" y="28"/>
                </a:lnTo>
                <a:lnTo>
                  <a:pt x="6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6" name="Text Box 114"/>
          <p:cNvSpPr txBox="1">
            <a:spLocks noChangeArrowheads="1"/>
          </p:cNvSpPr>
          <p:nvPr/>
        </p:nvSpPr>
        <p:spPr bwMode="auto">
          <a:xfrm>
            <a:off x="5759450" y="54387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#: </a:t>
            </a:r>
            <a:r>
              <a:rPr lang="el-GR" sz="2400" b="1">
                <a:latin typeface="Comic Sans MS" pitchFamily="66" charset="0"/>
              </a:rPr>
              <a:t>ε</a:t>
            </a:r>
            <a:endParaRPr lang="en-US" sz="24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3535363"/>
              <a:ext cx="379412" cy="207962"/>
            </p14:xfrm>
          </p:contentPart>
        </mc:Choice>
        <mc:Fallback xmlns="">
          <p:pic>
            <p:nvPicPr>
              <p:cNvPr id="10035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077" y="3523130"/>
                <a:ext cx="404994" cy="23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4350" y="3717925"/>
              <a:ext cx="669925" cy="684213"/>
            </p14:xfrm>
          </p:contentPart>
        </mc:Choice>
        <mc:Fallback xmlns="">
          <p:pic>
            <p:nvPicPr>
              <p:cNvPr id="10035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8862" y="3707482"/>
                <a:ext cx="705942" cy="71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5308600"/>
              <a:ext cx="1588" cy="4763"/>
            </p14:xfrm>
          </p:contentPart>
        </mc:Choice>
        <mc:Fallback xmlns="">
          <p:pic>
            <p:nvPicPr>
              <p:cNvPr id="10035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560" y="1080"/>
                <a:ext cx="0" cy="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921375"/>
              <a:ext cx="3175" cy="9525"/>
            </p14:xfrm>
          </p:contentPart>
        </mc:Choice>
        <mc:Fallback xmlns="">
          <p:pic>
            <p:nvPicPr>
              <p:cNvPr id="10035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4394" y="5904523"/>
                <a:ext cx="36909" cy="3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3541713"/>
              <a:ext cx="219075" cy="234950"/>
            </p14:xfrm>
          </p:contentPart>
        </mc:Choice>
        <mc:Fallback xmlns="">
          <p:pic>
            <p:nvPicPr>
              <p:cNvPr id="10035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2092" y="3538126"/>
                <a:ext cx="232025" cy="24607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7125020" y="2830512"/>
            <a:ext cx="17192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kern="0" dirty="0"/>
              <a:t>other</a:t>
            </a:r>
            <a:r>
              <a:rPr lang="en-US" sz="2000" b="0" kern="0" dirty="0">
                <a:solidFill>
                  <a:schemeClr val="accent6"/>
                </a:solidFill>
              </a:rPr>
              <a:t> = any feasible pair that is not on the FST</a:t>
            </a:r>
            <a:endParaRPr lang="en-US" sz="2000" b="0" kern="0" dirty="0">
              <a:solidFill>
                <a:schemeClr val="accent6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B9EFD-A246-4494-BFC5-1F1E86BE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09" y="6558022"/>
            <a:ext cx="1905000" cy="457200"/>
          </a:xfrm>
        </p:spPr>
        <p:txBody>
          <a:bodyPr/>
          <a:lstStyle/>
          <a:p>
            <a:pPr>
              <a:defRPr/>
            </a:pPr>
            <a:fld id="{8F2A9681-09F3-48AE-A800-6D25FB44F9F6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B61A2-8826-4109-B3A3-443DECFC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315" y="655802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CPSC503 Winter 2020-21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ECD10-544B-470B-8EE1-D6DE9B08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27EF4-C93A-4A44-A082-71D96B15942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70049DC-BEEF-452D-8C7B-A152FE1D598C}"/>
              </a:ext>
            </a:extLst>
          </p:cNvPr>
          <p:cNvGrpSpPr/>
          <p:nvPr/>
        </p:nvGrpSpPr>
        <p:grpSpPr>
          <a:xfrm>
            <a:off x="321880" y="152400"/>
            <a:ext cx="5995705" cy="2593545"/>
            <a:chOff x="1309688" y="3117850"/>
            <a:chExt cx="6627812" cy="3013075"/>
          </a:xfrm>
        </p:grpSpPr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A3E52045-7564-451E-AF53-AC9A96E23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1275" y="4692650"/>
              <a:ext cx="4699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067EC7E-6907-45CC-8218-32B55331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4667250"/>
              <a:ext cx="101600" cy="50800"/>
            </a:xfrm>
            <a:custGeom>
              <a:avLst/>
              <a:gdLst>
                <a:gd name="T0" fmla="*/ 0 w 64"/>
                <a:gd name="T1" fmla="*/ 0 h 32"/>
                <a:gd name="T2" fmla="*/ 2147483647 w 64"/>
                <a:gd name="T3" fmla="*/ 2147483647 h 32"/>
                <a:gd name="T4" fmla="*/ 0 w 64"/>
                <a:gd name="T5" fmla="*/ 2147483647 h 32"/>
                <a:gd name="T6" fmla="*/ 0 60000 65536"/>
                <a:gd name="T7" fmla="*/ 0 60000 65536"/>
                <a:gd name="T8" fmla="*/ 0 60000 65536"/>
                <a:gd name="T9" fmla="*/ 0 w 64"/>
                <a:gd name="T10" fmla="*/ 0 h 32"/>
                <a:gd name="T11" fmla="*/ 64 w 6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32">
                  <a:moveTo>
                    <a:pt x="0" y="0"/>
                  </a:moveTo>
                  <a:lnTo>
                    <a:pt x="64" y="16"/>
                  </a:lnTo>
                  <a:lnTo>
                    <a:pt x="0" y="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547B6DC-41DC-4EBF-9B7F-11E128B5A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3917950"/>
              <a:ext cx="542925" cy="473075"/>
            </a:xfrm>
            <a:custGeom>
              <a:avLst/>
              <a:gdLst>
                <a:gd name="T0" fmla="*/ 2147483647 w 342"/>
                <a:gd name="T1" fmla="*/ 2147483647 h 298"/>
                <a:gd name="T2" fmla="*/ 2147483647 w 342"/>
                <a:gd name="T3" fmla="*/ 2147483647 h 298"/>
                <a:gd name="T4" fmla="*/ 2147483647 w 342"/>
                <a:gd name="T5" fmla="*/ 2147483647 h 298"/>
                <a:gd name="T6" fmla="*/ 2147483647 w 342"/>
                <a:gd name="T7" fmla="*/ 2147483647 h 298"/>
                <a:gd name="T8" fmla="*/ 2147483647 w 342"/>
                <a:gd name="T9" fmla="*/ 2147483647 h 298"/>
                <a:gd name="T10" fmla="*/ 2147483647 w 342"/>
                <a:gd name="T11" fmla="*/ 2147483647 h 298"/>
                <a:gd name="T12" fmla="*/ 2147483647 w 342"/>
                <a:gd name="T13" fmla="*/ 2147483647 h 298"/>
                <a:gd name="T14" fmla="*/ 2147483647 w 342"/>
                <a:gd name="T15" fmla="*/ 2147483647 h 298"/>
                <a:gd name="T16" fmla="*/ 2147483647 w 342"/>
                <a:gd name="T17" fmla="*/ 2147483647 h 298"/>
                <a:gd name="T18" fmla="*/ 2147483647 w 342"/>
                <a:gd name="T19" fmla="*/ 2147483647 h 298"/>
                <a:gd name="T20" fmla="*/ 2147483647 w 342"/>
                <a:gd name="T21" fmla="*/ 2147483647 h 298"/>
                <a:gd name="T22" fmla="*/ 2147483647 w 342"/>
                <a:gd name="T23" fmla="*/ 2147483647 h 298"/>
                <a:gd name="T24" fmla="*/ 2147483647 w 342"/>
                <a:gd name="T25" fmla="*/ 2147483647 h 298"/>
                <a:gd name="T26" fmla="*/ 0 w 342"/>
                <a:gd name="T27" fmla="*/ 2147483647 h 298"/>
                <a:gd name="T28" fmla="*/ 2147483647 w 342"/>
                <a:gd name="T29" fmla="*/ 2147483647 h 298"/>
                <a:gd name="T30" fmla="*/ 2147483647 w 342"/>
                <a:gd name="T31" fmla="*/ 2147483647 h 298"/>
                <a:gd name="T32" fmla="*/ 2147483647 w 342"/>
                <a:gd name="T33" fmla="*/ 2147483647 h 298"/>
                <a:gd name="T34" fmla="*/ 2147483647 w 342"/>
                <a:gd name="T35" fmla="*/ 2147483647 h 298"/>
                <a:gd name="T36" fmla="*/ 2147483647 w 342"/>
                <a:gd name="T37" fmla="*/ 2147483647 h 298"/>
                <a:gd name="T38" fmla="*/ 2147483647 w 342"/>
                <a:gd name="T39" fmla="*/ 2147483647 h 298"/>
                <a:gd name="T40" fmla="*/ 2147483647 w 342"/>
                <a:gd name="T41" fmla="*/ 2147483647 h 298"/>
                <a:gd name="T42" fmla="*/ 2147483647 w 342"/>
                <a:gd name="T43" fmla="*/ 2147483647 h 298"/>
                <a:gd name="T44" fmla="*/ 2147483647 w 342"/>
                <a:gd name="T45" fmla="*/ 2147483647 h 298"/>
                <a:gd name="T46" fmla="*/ 2147483647 w 342"/>
                <a:gd name="T47" fmla="*/ 2147483647 h 298"/>
                <a:gd name="T48" fmla="*/ 2147483647 w 342"/>
                <a:gd name="T49" fmla="*/ 2147483647 h 298"/>
                <a:gd name="T50" fmla="*/ 2147483647 w 342"/>
                <a:gd name="T51" fmla="*/ 2147483647 h 298"/>
                <a:gd name="T52" fmla="*/ 2147483647 w 342"/>
                <a:gd name="T53" fmla="*/ 2147483647 h 298"/>
                <a:gd name="T54" fmla="*/ 2147483647 w 342"/>
                <a:gd name="T55" fmla="*/ 0 h 298"/>
                <a:gd name="T56" fmla="*/ 2147483647 w 342"/>
                <a:gd name="T57" fmla="*/ 2147483647 h 298"/>
                <a:gd name="T58" fmla="*/ 2147483647 w 342"/>
                <a:gd name="T59" fmla="*/ 2147483647 h 298"/>
                <a:gd name="T60" fmla="*/ 2147483647 w 342"/>
                <a:gd name="T61" fmla="*/ 2147483647 h 298"/>
                <a:gd name="T62" fmla="*/ 2147483647 w 342"/>
                <a:gd name="T63" fmla="*/ 2147483647 h 298"/>
                <a:gd name="T64" fmla="*/ 2147483647 w 342"/>
                <a:gd name="T65" fmla="*/ 2147483647 h 298"/>
                <a:gd name="T66" fmla="*/ 2147483647 w 342"/>
                <a:gd name="T67" fmla="*/ 2147483647 h 298"/>
                <a:gd name="T68" fmla="*/ 2147483647 w 342"/>
                <a:gd name="T69" fmla="*/ 2147483647 h 298"/>
                <a:gd name="T70" fmla="*/ 2147483647 w 342"/>
                <a:gd name="T71" fmla="*/ 2147483647 h 298"/>
                <a:gd name="T72" fmla="*/ 2147483647 w 342"/>
                <a:gd name="T73" fmla="*/ 2147483647 h 298"/>
                <a:gd name="T74" fmla="*/ 2147483647 w 342"/>
                <a:gd name="T75" fmla="*/ 2147483647 h 298"/>
                <a:gd name="T76" fmla="*/ 2147483647 w 342"/>
                <a:gd name="T77" fmla="*/ 2147483647 h 298"/>
                <a:gd name="T78" fmla="*/ 2147483647 w 342"/>
                <a:gd name="T79" fmla="*/ 2147483647 h 298"/>
                <a:gd name="T80" fmla="*/ 2147483647 w 342"/>
                <a:gd name="T81" fmla="*/ 2147483647 h 298"/>
                <a:gd name="T82" fmla="*/ 2147483647 w 342"/>
                <a:gd name="T83" fmla="*/ 2147483647 h 298"/>
                <a:gd name="T84" fmla="*/ 2147483647 w 342"/>
                <a:gd name="T85" fmla="*/ 2147483647 h 298"/>
                <a:gd name="T86" fmla="*/ 2147483647 w 342"/>
                <a:gd name="T87" fmla="*/ 2147483647 h 298"/>
                <a:gd name="T88" fmla="*/ 2147483647 w 342"/>
                <a:gd name="T89" fmla="*/ 2147483647 h 298"/>
                <a:gd name="T90" fmla="*/ 2147483647 w 342"/>
                <a:gd name="T91" fmla="*/ 2147483647 h 298"/>
                <a:gd name="T92" fmla="*/ 2147483647 w 342"/>
                <a:gd name="T93" fmla="*/ 2147483647 h 298"/>
                <a:gd name="T94" fmla="*/ 2147483647 w 342"/>
                <a:gd name="T95" fmla="*/ 2147483647 h 298"/>
                <a:gd name="T96" fmla="*/ 2147483647 w 342"/>
                <a:gd name="T97" fmla="*/ 2147483647 h 298"/>
                <a:gd name="T98" fmla="*/ 2147483647 w 342"/>
                <a:gd name="T99" fmla="*/ 2147483647 h 298"/>
                <a:gd name="T100" fmla="*/ 2147483647 w 342"/>
                <a:gd name="T101" fmla="*/ 2147483647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2"/>
                <a:gd name="T154" fmla="*/ 0 h 298"/>
                <a:gd name="T155" fmla="*/ 342 w 342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2" h="298">
                  <a:moveTo>
                    <a:pt x="68" y="298"/>
                  </a:moveTo>
                  <a:lnTo>
                    <a:pt x="68" y="298"/>
                  </a:lnTo>
                  <a:lnTo>
                    <a:pt x="66" y="296"/>
                  </a:lnTo>
                  <a:lnTo>
                    <a:pt x="64" y="294"/>
                  </a:lnTo>
                  <a:lnTo>
                    <a:pt x="62" y="292"/>
                  </a:lnTo>
                  <a:lnTo>
                    <a:pt x="58" y="290"/>
                  </a:lnTo>
                  <a:lnTo>
                    <a:pt x="52" y="284"/>
                  </a:lnTo>
                  <a:lnTo>
                    <a:pt x="46" y="278"/>
                  </a:lnTo>
                  <a:lnTo>
                    <a:pt x="38" y="270"/>
                  </a:lnTo>
                  <a:lnTo>
                    <a:pt x="26" y="250"/>
                  </a:lnTo>
                  <a:lnTo>
                    <a:pt x="12" y="228"/>
                  </a:lnTo>
                  <a:lnTo>
                    <a:pt x="2" y="200"/>
                  </a:lnTo>
                  <a:lnTo>
                    <a:pt x="0" y="172"/>
                  </a:lnTo>
                  <a:lnTo>
                    <a:pt x="2" y="146"/>
                  </a:lnTo>
                  <a:lnTo>
                    <a:pt x="6" y="122"/>
                  </a:lnTo>
                  <a:lnTo>
                    <a:pt x="18" y="96"/>
                  </a:lnTo>
                  <a:lnTo>
                    <a:pt x="30" y="78"/>
                  </a:lnTo>
                  <a:lnTo>
                    <a:pt x="38" y="70"/>
                  </a:lnTo>
                  <a:lnTo>
                    <a:pt x="48" y="62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80" y="32"/>
                  </a:lnTo>
                  <a:lnTo>
                    <a:pt x="98" y="20"/>
                  </a:lnTo>
                  <a:lnTo>
                    <a:pt x="122" y="12"/>
                  </a:lnTo>
                  <a:lnTo>
                    <a:pt x="150" y="6"/>
                  </a:lnTo>
                  <a:lnTo>
                    <a:pt x="176" y="2"/>
                  </a:lnTo>
                  <a:lnTo>
                    <a:pt x="208" y="0"/>
                  </a:lnTo>
                  <a:lnTo>
                    <a:pt x="236" y="8"/>
                  </a:lnTo>
                  <a:lnTo>
                    <a:pt x="266" y="26"/>
                  </a:lnTo>
                  <a:lnTo>
                    <a:pt x="294" y="48"/>
                  </a:lnTo>
                  <a:lnTo>
                    <a:pt x="316" y="72"/>
                  </a:lnTo>
                  <a:lnTo>
                    <a:pt x="330" y="94"/>
                  </a:lnTo>
                  <a:lnTo>
                    <a:pt x="338" y="116"/>
                  </a:lnTo>
                  <a:lnTo>
                    <a:pt x="342" y="138"/>
                  </a:lnTo>
                  <a:lnTo>
                    <a:pt x="342" y="158"/>
                  </a:lnTo>
                  <a:lnTo>
                    <a:pt x="342" y="174"/>
                  </a:lnTo>
                  <a:lnTo>
                    <a:pt x="342" y="182"/>
                  </a:lnTo>
                  <a:lnTo>
                    <a:pt x="342" y="190"/>
                  </a:lnTo>
                  <a:lnTo>
                    <a:pt x="342" y="198"/>
                  </a:lnTo>
                  <a:lnTo>
                    <a:pt x="340" y="206"/>
                  </a:lnTo>
                  <a:lnTo>
                    <a:pt x="332" y="224"/>
                  </a:lnTo>
                  <a:lnTo>
                    <a:pt x="322" y="246"/>
                  </a:lnTo>
                  <a:lnTo>
                    <a:pt x="316" y="254"/>
                  </a:lnTo>
                  <a:lnTo>
                    <a:pt x="312" y="262"/>
                  </a:lnTo>
                  <a:lnTo>
                    <a:pt x="306" y="268"/>
                  </a:lnTo>
                  <a:lnTo>
                    <a:pt x="302" y="274"/>
                  </a:lnTo>
                  <a:lnTo>
                    <a:pt x="300" y="276"/>
                  </a:lnTo>
                  <a:lnTo>
                    <a:pt x="298" y="278"/>
                  </a:lnTo>
                  <a:lnTo>
                    <a:pt x="298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093AED-D2C9-411D-BE86-06B4E90D5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4267200"/>
              <a:ext cx="82550" cy="95250"/>
            </a:xfrm>
            <a:custGeom>
              <a:avLst/>
              <a:gdLst>
                <a:gd name="T0" fmla="*/ 2147483647 w 52"/>
                <a:gd name="T1" fmla="*/ 2147483647 h 60"/>
                <a:gd name="T2" fmla="*/ 0 w 52"/>
                <a:gd name="T3" fmla="*/ 2147483647 h 60"/>
                <a:gd name="T4" fmla="*/ 2147483647 w 52"/>
                <a:gd name="T5" fmla="*/ 0 h 60"/>
                <a:gd name="T6" fmla="*/ 0 60000 65536"/>
                <a:gd name="T7" fmla="*/ 0 60000 65536"/>
                <a:gd name="T8" fmla="*/ 0 60000 65536"/>
                <a:gd name="T9" fmla="*/ 0 w 52"/>
                <a:gd name="T10" fmla="*/ 0 h 60"/>
                <a:gd name="T11" fmla="*/ 52 w 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60">
                  <a:moveTo>
                    <a:pt x="52" y="20"/>
                  </a:moveTo>
                  <a:lnTo>
                    <a:pt x="0" y="60"/>
                  </a:lnTo>
                  <a:lnTo>
                    <a:pt x="2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33E1D0D-5000-40BF-AC9E-8660BBA83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3917950"/>
              <a:ext cx="542925" cy="473075"/>
            </a:xfrm>
            <a:custGeom>
              <a:avLst/>
              <a:gdLst>
                <a:gd name="T0" fmla="*/ 2147483647 w 342"/>
                <a:gd name="T1" fmla="*/ 2147483647 h 298"/>
                <a:gd name="T2" fmla="*/ 2147483647 w 342"/>
                <a:gd name="T3" fmla="*/ 2147483647 h 298"/>
                <a:gd name="T4" fmla="*/ 2147483647 w 342"/>
                <a:gd name="T5" fmla="*/ 2147483647 h 298"/>
                <a:gd name="T6" fmla="*/ 2147483647 w 342"/>
                <a:gd name="T7" fmla="*/ 2147483647 h 298"/>
                <a:gd name="T8" fmla="*/ 2147483647 w 342"/>
                <a:gd name="T9" fmla="*/ 2147483647 h 298"/>
                <a:gd name="T10" fmla="*/ 2147483647 w 342"/>
                <a:gd name="T11" fmla="*/ 2147483647 h 298"/>
                <a:gd name="T12" fmla="*/ 2147483647 w 342"/>
                <a:gd name="T13" fmla="*/ 2147483647 h 298"/>
                <a:gd name="T14" fmla="*/ 2147483647 w 342"/>
                <a:gd name="T15" fmla="*/ 2147483647 h 298"/>
                <a:gd name="T16" fmla="*/ 2147483647 w 342"/>
                <a:gd name="T17" fmla="*/ 2147483647 h 298"/>
                <a:gd name="T18" fmla="*/ 2147483647 w 342"/>
                <a:gd name="T19" fmla="*/ 2147483647 h 298"/>
                <a:gd name="T20" fmla="*/ 2147483647 w 342"/>
                <a:gd name="T21" fmla="*/ 2147483647 h 298"/>
                <a:gd name="T22" fmla="*/ 2147483647 w 342"/>
                <a:gd name="T23" fmla="*/ 2147483647 h 298"/>
                <a:gd name="T24" fmla="*/ 2147483647 w 342"/>
                <a:gd name="T25" fmla="*/ 2147483647 h 298"/>
                <a:gd name="T26" fmla="*/ 0 w 342"/>
                <a:gd name="T27" fmla="*/ 2147483647 h 298"/>
                <a:gd name="T28" fmla="*/ 2147483647 w 342"/>
                <a:gd name="T29" fmla="*/ 2147483647 h 298"/>
                <a:gd name="T30" fmla="*/ 2147483647 w 342"/>
                <a:gd name="T31" fmla="*/ 2147483647 h 298"/>
                <a:gd name="T32" fmla="*/ 2147483647 w 342"/>
                <a:gd name="T33" fmla="*/ 2147483647 h 298"/>
                <a:gd name="T34" fmla="*/ 2147483647 w 342"/>
                <a:gd name="T35" fmla="*/ 2147483647 h 298"/>
                <a:gd name="T36" fmla="*/ 2147483647 w 342"/>
                <a:gd name="T37" fmla="*/ 2147483647 h 298"/>
                <a:gd name="T38" fmla="*/ 2147483647 w 342"/>
                <a:gd name="T39" fmla="*/ 2147483647 h 298"/>
                <a:gd name="T40" fmla="*/ 2147483647 w 342"/>
                <a:gd name="T41" fmla="*/ 2147483647 h 298"/>
                <a:gd name="T42" fmla="*/ 2147483647 w 342"/>
                <a:gd name="T43" fmla="*/ 2147483647 h 298"/>
                <a:gd name="T44" fmla="*/ 2147483647 w 342"/>
                <a:gd name="T45" fmla="*/ 2147483647 h 298"/>
                <a:gd name="T46" fmla="*/ 2147483647 w 342"/>
                <a:gd name="T47" fmla="*/ 2147483647 h 298"/>
                <a:gd name="T48" fmla="*/ 2147483647 w 342"/>
                <a:gd name="T49" fmla="*/ 2147483647 h 298"/>
                <a:gd name="T50" fmla="*/ 2147483647 w 342"/>
                <a:gd name="T51" fmla="*/ 2147483647 h 298"/>
                <a:gd name="T52" fmla="*/ 2147483647 w 342"/>
                <a:gd name="T53" fmla="*/ 2147483647 h 298"/>
                <a:gd name="T54" fmla="*/ 2147483647 w 342"/>
                <a:gd name="T55" fmla="*/ 0 h 298"/>
                <a:gd name="T56" fmla="*/ 2147483647 w 342"/>
                <a:gd name="T57" fmla="*/ 2147483647 h 298"/>
                <a:gd name="T58" fmla="*/ 2147483647 w 342"/>
                <a:gd name="T59" fmla="*/ 2147483647 h 298"/>
                <a:gd name="T60" fmla="*/ 2147483647 w 342"/>
                <a:gd name="T61" fmla="*/ 2147483647 h 298"/>
                <a:gd name="T62" fmla="*/ 2147483647 w 342"/>
                <a:gd name="T63" fmla="*/ 2147483647 h 298"/>
                <a:gd name="T64" fmla="*/ 2147483647 w 342"/>
                <a:gd name="T65" fmla="*/ 2147483647 h 298"/>
                <a:gd name="T66" fmla="*/ 2147483647 w 342"/>
                <a:gd name="T67" fmla="*/ 2147483647 h 298"/>
                <a:gd name="T68" fmla="*/ 2147483647 w 342"/>
                <a:gd name="T69" fmla="*/ 2147483647 h 298"/>
                <a:gd name="T70" fmla="*/ 2147483647 w 342"/>
                <a:gd name="T71" fmla="*/ 2147483647 h 298"/>
                <a:gd name="T72" fmla="*/ 2147483647 w 342"/>
                <a:gd name="T73" fmla="*/ 2147483647 h 298"/>
                <a:gd name="T74" fmla="*/ 2147483647 w 342"/>
                <a:gd name="T75" fmla="*/ 2147483647 h 298"/>
                <a:gd name="T76" fmla="*/ 2147483647 w 342"/>
                <a:gd name="T77" fmla="*/ 2147483647 h 298"/>
                <a:gd name="T78" fmla="*/ 2147483647 w 342"/>
                <a:gd name="T79" fmla="*/ 2147483647 h 298"/>
                <a:gd name="T80" fmla="*/ 2147483647 w 342"/>
                <a:gd name="T81" fmla="*/ 2147483647 h 298"/>
                <a:gd name="T82" fmla="*/ 2147483647 w 342"/>
                <a:gd name="T83" fmla="*/ 2147483647 h 298"/>
                <a:gd name="T84" fmla="*/ 2147483647 w 342"/>
                <a:gd name="T85" fmla="*/ 2147483647 h 298"/>
                <a:gd name="T86" fmla="*/ 2147483647 w 342"/>
                <a:gd name="T87" fmla="*/ 2147483647 h 298"/>
                <a:gd name="T88" fmla="*/ 2147483647 w 342"/>
                <a:gd name="T89" fmla="*/ 2147483647 h 298"/>
                <a:gd name="T90" fmla="*/ 2147483647 w 342"/>
                <a:gd name="T91" fmla="*/ 2147483647 h 298"/>
                <a:gd name="T92" fmla="*/ 2147483647 w 342"/>
                <a:gd name="T93" fmla="*/ 2147483647 h 298"/>
                <a:gd name="T94" fmla="*/ 2147483647 w 342"/>
                <a:gd name="T95" fmla="*/ 2147483647 h 298"/>
                <a:gd name="T96" fmla="*/ 2147483647 w 342"/>
                <a:gd name="T97" fmla="*/ 2147483647 h 298"/>
                <a:gd name="T98" fmla="*/ 2147483647 w 342"/>
                <a:gd name="T99" fmla="*/ 2147483647 h 298"/>
                <a:gd name="T100" fmla="*/ 2147483647 w 342"/>
                <a:gd name="T101" fmla="*/ 2147483647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2"/>
                <a:gd name="T154" fmla="*/ 0 h 298"/>
                <a:gd name="T155" fmla="*/ 342 w 342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2" h="298">
                  <a:moveTo>
                    <a:pt x="68" y="298"/>
                  </a:moveTo>
                  <a:lnTo>
                    <a:pt x="68" y="298"/>
                  </a:lnTo>
                  <a:lnTo>
                    <a:pt x="68" y="296"/>
                  </a:lnTo>
                  <a:lnTo>
                    <a:pt x="64" y="294"/>
                  </a:lnTo>
                  <a:lnTo>
                    <a:pt x="62" y="292"/>
                  </a:lnTo>
                  <a:lnTo>
                    <a:pt x="58" y="290"/>
                  </a:lnTo>
                  <a:lnTo>
                    <a:pt x="52" y="284"/>
                  </a:lnTo>
                  <a:lnTo>
                    <a:pt x="46" y="278"/>
                  </a:lnTo>
                  <a:lnTo>
                    <a:pt x="40" y="270"/>
                  </a:lnTo>
                  <a:lnTo>
                    <a:pt x="26" y="250"/>
                  </a:lnTo>
                  <a:lnTo>
                    <a:pt x="12" y="228"/>
                  </a:lnTo>
                  <a:lnTo>
                    <a:pt x="4" y="200"/>
                  </a:lnTo>
                  <a:lnTo>
                    <a:pt x="0" y="172"/>
                  </a:lnTo>
                  <a:lnTo>
                    <a:pt x="2" y="146"/>
                  </a:lnTo>
                  <a:lnTo>
                    <a:pt x="8" y="122"/>
                  </a:lnTo>
                  <a:lnTo>
                    <a:pt x="18" y="96"/>
                  </a:lnTo>
                  <a:lnTo>
                    <a:pt x="30" y="78"/>
                  </a:lnTo>
                  <a:lnTo>
                    <a:pt x="40" y="70"/>
                  </a:lnTo>
                  <a:lnTo>
                    <a:pt x="48" y="62"/>
                  </a:lnTo>
                  <a:lnTo>
                    <a:pt x="58" y="52"/>
                  </a:lnTo>
                  <a:lnTo>
                    <a:pt x="68" y="42"/>
                  </a:lnTo>
                  <a:lnTo>
                    <a:pt x="80" y="32"/>
                  </a:lnTo>
                  <a:lnTo>
                    <a:pt x="98" y="20"/>
                  </a:lnTo>
                  <a:lnTo>
                    <a:pt x="122" y="12"/>
                  </a:lnTo>
                  <a:lnTo>
                    <a:pt x="150" y="6"/>
                  </a:lnTo>
                  <a:lnTo>
                    <a:pt x="176" y="2"/>
                  </a:lnTo>
                  <a:lnTo>
                    <a:pt x="208" y="0"/>
                  </a:lnTo>
                  <a:lnTo>
                    <a:pt x="236" y="8"/>
                  </a:lnTo>
                  <a:lnTo>
                    <a:pt x="266" y="26"/>
                  </a:lnTo>
                  <a:lnTo>
                    <a:pt x="294" y="48"/>
                  </a:lnTo>
                  <a:lnTo>
                    <a:pt x="316" y="72"/>
                  </a:lnTo>
                  <a:lnTo>
                    <a:pt x="332" y="94"/>
                  </a:lnTo>
                  <a:lnTo>
                    <a:pt x="340" y="116"/>
                  </a:lnTo>
                  <a:lnTo>
                    <a:pt x="342" y="138"/>
                  </a:lnTo>
                  <a:lnTo>
                    <a:pt x="342" y="158"/>
                  </a:lnTo>
                  <a:lnTo>
                    <a:pt x="342" y="174"/>
                  </a:lnTo>
                  <a:lnTo>
                    <a:pt x="342" y="182"/>
                  </a:lnTo>
                  <a:lnTo>
                    <a:pt x="342" y="190"/>
                  </a:lnTo>
                  <a:lnTo>
                    <a:pt x="342" y="198"/>
                  </a:lnTo>
                  <a:lnTo>
                    <a:pt x="340" y="206"/>
                  </a:lnTo>
                  <a:lnTo>
                    <a:pt x="332" y="224"/>
                  </a:lnTo>
                  <a:lnTo>
                    <a:pt x="322" y="246"/>
                  </a:lnTo>
                  <a:lnTo>
                    <a:pt x="318" y="254"/>
                  </a:lnTo>
                  <a:lnTo>
                    <a:pt x="312" y="262"/>
                  </a:lnTo>
                  <a:lnTo>
                    <a:pt x="306" y="268"/>
                  </a:lnTo>
                  <a:lnTo>
                    <a:pt x="302" y="274"/>
                  </a:lnTo>
                  <a:lnTo>
                    <a:pt x="300" y="276"/>
                  </a:lnTo>
                  <a:lnTo>
                    <a:pt x="298" y="278"/>
                  </a:lnTo>
                  <a:lnTo>
                    <a:pt x="298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44E6A03-E9A0-4540-BEDB-F01241A3C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0" y="4267200"/>
              <a:ext cx="82550" cy="95250"/>
            </a:xfrm>
            <a:custGeom>
              <a:avLst/>
              <a:gdLst>
                <a:gd name="T0" fmla="*/ 2147483647 w 52"/>
                <a:gd name="T1" fmla="*/ 2147483647 h 60"/>
                <a:gd name="T2" fmla="*/ 0 w 52"/>
                <a:gd name="T3" fmla="*/ 2147483647 h 60"/>
                <a:gd name="T4" fmla="*/ 2147483647 w 52"/>
                <a:gd name="T5" fmla="*/ 0 h 60"/>
                <a:gd name="T6" fmla="*/ 0 60000 65536"/>
                <a:gd name="T7" fmla="*/ 0 60000 65536"/>
                <a:gd name="T8" fmla="*/ 0 60000 65536"/>
                <a:gd name="T9" fmla="*/ 0 w 52"/>
                <a:gd name="T10" fmla="*/ 0 h 60"/>
                <a:gd name="T11" fmla="*/ 52 w 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60">
                  <a:moveTo>
                    <a:pt x="52" y="20"/>
                  </a:moveTo>
                  <a:lnTo>
                    <a:pt x="0" y="60"/>
                  </a:lnTo>
                  <a:lnTo>
                    <a:pt x="2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2A27173-2775-4E3F-AB00-86795751F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4343400"/>
              <a:ext cx="701675" cy="701675"/>
            </a:xfrm>
            <a:custGeom>
              <a:avLst/>
              <a:gdLst>
                <a:gd name="T0" fmla="*/ 2147483647 w 442"/>
                <a:gd name="T1" fmla="*/ 2147483647 h 442"/>
                <a:gd name="T2" fmla="*/ 2147483647 w 442"/>
                <a:gd name="T3" fmla="*/ 2147483647 h 442"/>
                <a:gd name="T4" fmla="*/ 2147483647 w 442"/>
                <a:gd name="T5" fmla="*/ 2147483647 h 442"/>
                <a:gd name="T6" fmla="*/ 2147483647 w 442"/>
                <a:gd name="T7" fmla="*/ 2147483647 h 442"/>
                <a:gd name="T8" fmla="*/ 2147483647 w 442"/>
                <a:gd name="T9" fmla="*/ 2147483647 h 442"/>
                <a:gd name="T10" fmla="*/ 2147483647 w 442"/>
                <a:gd name="T11" fmla="*/ 2147483647 h 442"/>
                <a:gd name="T12" fmla="*/ 2147483647 w 442"/>
                <a:gd name="T13" fmla="*/ 2147483647 h 442"/>
                <a:gd name="T14" fmla="*/ 2147483647 w 442"/>
                <a:gd name="T15" fmla="*/ 0 h 442"/>
                <a:gd name="T16" fmla="*/ 2147483647 w 442"/>
                <a:gd name="T17" fmla="*/ 2147483647 h 442"/>
                <a:gd name="T18" fmla="*/ 2147483647 w 442"/>
                <a:gd name="T19" fmla="*/ 2147483647 h 442"/>
                <a:gd name="T20" fmla="*/ 2147483647 w 442"/>
                <a:gd name="T21" fmla="*/ 2147483647 h 442"/>
                <a:gd name="T22" fmla="*/ 2147483647 w 442"/>
                <a:gd name="T23" fmla="*/ 2147483647 h 442"/>
                <a:gd name="T24" fmla="*/ 2147483647 w 442"/>
                <a:gd name="T25" fmla="*/ 2147483647 h 442"/>
                <a:gd name="T26" fmla="*/ 2147483647 w 442"/>
                <a:gd name="T27" fmla="*/ 2147483647 h 442"/>
                <a:gd name="T28" fmla="*/ 0 w 442"/>
                <a:gd name="T29" fmla="*/ 2147483647 h 442"/>
                <a:gd name="T30" fmla="*/ 2147483647 w 442"/>
                <a:gd name="T31" fmla="*/ 2147483647 h 442"/>
                <a:gd name="T32" fmla="*/ 2147483647 w 442"/>
                <a:gd name="T33" fmla="*/ 2147483647 h 442"/>
                <a:gd name="T34" fmla="*/ 2147483647 w 442"/>
                <a:gd name="T35" fmla="*/ 2147483647 h 442"/>
                <a:gd name="T36" fmla="*/ 2147483647 w 442"/>
                <a:gd name="T37" fmla="*/ 2147483647 h 442"/>
                <a:gd name="T38" fmla="*/ 2147483647 w 442"/>
                <a:gd name="T39" fmla="*/ 2147483647 h 442"/>
                <a:gd name="T40" fmla="*/ 2147483647 w 442"/>
                <a:gd name="T41" fmla="*/ 2147483647 h 442"/>
                <a:gd name="T42" fmla="*/ 2147483647 w 442"/>
                <a:gd name="T43" fmla="*/ 2147483647 h 442"/>
                <a:gd name="T44" fmla="*/ 2147483647 w 442"/>
                <a:gd name="T45" fmla="*/ 2147483647 h 442"/>
                <a:gd name="T46" fmla="*/ 2147483647 w 442"/>
                <a:gd name="T47" fmla="*/ 2147483647 h 442"/>
                <a:gd name="T48" fmla="*/ 2147483647 w 442"/>
                <a:gd name="T49" fmla="*/ 2147483647 h 442"/>
                <a:gd name="T50" fmla="*/ 2147483647 w 442"/>
                <a:gd name="T51" fmla="*/ 2147483647 h 442"/>
                <a:gd name="T52" fmla="*/ 2147483647 w 442"/>
                <a:gd name="T53" fmla="*/ 2147483647 h 442"/>
                <a:gd name="T54" fmla="*/ 2147483647 w 442"/>
                <a:gd name="T55" fmla="*/ 2147483647 h 442"/>
                <a:gd name="T56" fmla="*/ 2147483647 w 442"/>
                <a:gd name="T57" fmla="*/ 2147483647 h 4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442"/>
                <a:gd name="T89" fmla="*/ 442 w 442"/>
                <a:gd name="T90" fmla="*/ 442 h 4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442">
                  <a:moveTo>
                    <a:pt x="442" y="220"/>
                  </a:moveTo>
                  <a:lnTo>
                    <a:pt x="436" y="170"/>
                  </a:lnTo>
                  <a:lnTo>
                    <a:pt x="418" y="124"/>
                  </a:lnTo>
                  <a:lnTo>
                    <a:pt x="392" y="82"/>
                  </a:lnTo>
                  <a:lnTo>
                    <a:pt x="358" y="48"/>
                  </a:lnTo>
                  <a:lnTo>
                    <a:pt x="318" y="22"/>
                  </a:lnTo>
                  <a:lnTo>
                    <a:pt x="272" y="6"/>
                  </a:lnTo>
                  <a:lnTo>
                    <a:pt x="220" y="0"/>
                  </a:lnTo>
                  <a:lnTo>
                    <a:pt x="170" y="6"/>
                  </a:lnTo>
                  <a:lnTo>
                    <a:pt x="124" y="22"/>
                  </a:lnTo>
                  <a:lnTo>
                    <a:pt x="82" y="48"/>
                  </a:lnTo>
                  <a:lnTo>
                    <a:pt x="48" y="82"/>
                  </a:lnTo>
                  <a:lnTo>
                    <a:pt x="22" y="124"/>
                  </a:lnTo>
                  <a:lnTo>
                    <a:pt x="6" y="170"/>
                  </a:lnTo>
                  <a:lnTo>
                    <a:pt x="0" y="220"/>
                  </a:lnTo>
                  <a:lnTo>
                    <a:pt x="6" y="272"/>
                  </a:lnTo>
                  <a:lnTo>
                    <a:pt x="22" y="318"/>
                  </a:lnTo>
                  <a:lnTo>
                    <a:pt x="48" y="358"/>
                  </a:lnTo>
                  <a:lnTo>
                    <a:pt x="82" y="394"/>
                  </a:lnTo>
                  <a:lnTo>
                    <a:pt x="124" y="420"/>
                  </a:lnTo>
                  <a:lnTo>
                    <a:pt x="170" y="436"/>
                  </a:lnTo>
                  <a:lnTo>
                    <a:pt x="220" y="442"/>
                  </a:lnTo>
                  <a:lnTo>
                    <a:pt x="272" y="436"/>
                  </a:lnTo>
                  <a:lnTo>
                    <a:pt x="318" y="420"/>
                  </a:lnTo>
                  <a:lnTo>
                    <a:pt x="358" y="394"/>
                  </a:lnTo>
                  <a:lnTo>
                    <a:pt x="392" y="358"/>
                  </a:lnTo>
                  <a:lnTo>
                    <a:pt x="418" y="318"/>
                  </a:lnTo>
                  <a:lnTo>
                    <a:pt x="436" y="272"/>
                  </a:lnTo>
                  <a:lnTo>
                    <a:pt x="442" y="2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5A831F5-073C-447D-9EFD-794B7431F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4432300"/>
              <a:ext cx="527050" cy="523875"/>
            </a:xfrm>
            <a:custGeom>
              <a:avLst/>
              <a:gdLst>
                <a:gd name="T0" fmla="*/ 2147483647 w 332"/>
                <a:gd name="T1" fmla="*/ 2147483647 h 330"/>
                <a:gd name="T2" fmla="*/ 2147483647 w 332"/>
                <a:gd name="T3" fmla="*/ 2147483647 h 330"/>
                <a:gd name="T4" fmla="*/ 2147483647 w 332"/>
                <a:gd name="T5" fmla="*/ 2147483647 h 330"/>
                <a:gd name="T6" fmla="*/ 2147483647 w 332"/>
                <a:gd name="T7" fmla="*/ 2147483647 h 330"/>
                <a:gd name="T8" fmla="*/ 2147483647 w 332"/>
                <a:gd name="T9" fmla="*/ 2147483647 h 330"/>
                <a:gd name="T10" fmla="*/ 2147483647 w 332"/>
                <a:gd name="T11" fmla="*/ 2147483647 h 330"/>
                <a:gd name="T12" fmla="*/ 2147483647 w 332"/>
                <a:gd name="T13" fmla="*/ 0 h 330"/>
                <a:gd name="T14" fmla="*/ 2147483647 w 332"/>
                <a:gd name="T15" fmla="*/ 2147483647 h 330"/>
                <a:gd name="T16" fmla="*/ 2147483647 w 332"/>
                <a:gd name="T17" fmla="*/ 2147483647 h 330"/>
                <a:gd name="T18" fmla="*/ 2147483647 w 332"/>
                <a:gd name="T19" fmla="*/ 2147483647 h 330"/>
                <a:gd name="T20" fmla="*/ 2147483647 w 332"/>
                <a:gd name="T21" fmla="*/ 2147483647 h 330"/>
                <a:gd name="T22" fmla="*/ 2147483647 w 332"/>
                <a:gd name="T23" fmla="*/ 2147483647 h 330"/>
                <a:gd name="T24" fmla="*/ 0 w 332"/>
                <a:gd name="T25" fmla="*/ 2147483647 h 330"/>
                <a:gd name="T26" fmla="*/ 2147483647 w 332"/>
                <a:gd name="T27" fmla="*/ 2147483647 h 330"/>
                <a:gd name="T28" fmla="*/ 2147483647 w 332"/>
                <a:gd name="T29" fmla="*/ 2147483647 h 330"/>
                <a:gd name="T30" fmla="*/ 2147483647 w 332"/>
                <a:gd name="T31" fmla="*/ 2147483647 h 330"/>
                <a:gd name="T32" fmla="*/ 2147483647 w 332"/>
                <a:gd name="T33" fmla="*/ 2147483647 h 330"/>
                <a:gd name="T34" fmla="*/ 2147483647 w 332"/>
                <a:gd name="T35" fmla="*/ 2147483647 h 330"/>
                <a:gd name="T36" fmla="*/ 2147483647 w 332"/>
                <a:gd name="T37" fmla="*/ 2147483647 h 330"/>
                <a:gd name="T38" fmla="*/ 2147483647 w 332"/>
                <a:gd name="T39" fmla="*/ 2147483647 h 330"/>
                <a:gd name="T40" fmla="*/ 2147483647 w 332"/>
                <a:gd name="T41" fmla="*/ 2147483647 h 330"/>
                <a:gd name="T42" fmla="*/ 2147483647 w 332"/>
                <a:gd name="T43" fmla="*/ 2147483647 h 330"/>
                <a:gd name="T44" fmla="*/ 2147483647 w 332"/>
                <a:gd name="T45" fmla="*/ 2147483647 h 330"/>
                <a:gd name="T46" fmla="*/ 2147483647 w 332"/>
                <a:gd name="T47" fmla="*/ 2147483647 h 330"/>
                <a:gd name="T48" fmla="*/ 2147483647 w 332"/>
                <a:gd name="T49" fmla="*/ 2147483647 h 3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2"/>
                <a:gd name="T76" fmla="*/ 0 h 330"/>
                <a:gd name="T77" fmla="*/ 332 w 332"/>
                <a:gd name="T78" fmla="*/ 330 h 3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2" h="330">
                  <a:moveTo>
                    <a:pt x="332" y="164"/>
                  </a:moveTo>
                  <a:lnTo>
                    <a:pt x="326" y="120"/>
                  </a:lnTo>
                  <a:lnTo>
                    <a:pt x="310" y="82"/>
                  </a:lnTo>
                  <a:lnTo>
                    <a:pt x="284" y="48"/>
                  </a:lnTo>
                  <a:lnTo>
                    <a:pt x="250" y="22"/>
                  </a:lnTo>
                  <a:lnTo>
                    <a:pt x="210" y="4"/>
                  </a:lnTo>
                  <a:lnTo>
                    <a:pt x="166" y="0"/>
                  </a:lnTo>
                  <a:lnTo>
                    <a:pt x="122" y="4"/>
                  </a:lnTo>
                  <a:lnTo>
                    <a:pt x="82" y="22"/>
                  </a:lnTo>
                  <a:lnTo>
                    <a:pt x="50" y="48"/>
                  </a:lnTo>
                  <a:lnTo>
                    <a:pt x="24" y="82"/>
                  </a:lnTo>
                  <a:lnTo>
                    <a:pt x="6" y="120"/>
                  </a:lnTo>
                  <a:lnTo>
                    <a:pt x="0" y="164"/>
                  </a:lnTo>
                  <a:lnTo>
                    <a:pt x="6" y="208"/>
                  </a:lnTo>
                  <a:lnTo>
                    <a:pt x="24" y="248"/>
                  </a:lnTo>
                  <a:lnTo>
                    <a:pt x="50" y="282"/>
                  </a:lnTo>
                  <a:lnTo>
                    <a:pt x="82" y="308"/>
                  </a:lnTo>
                  <a:lnTo>
                    <a:pt x="122" y="324"/>
                  </a:lnTo>
                  <a:lnTo>
                    <a:pt x="166" y="330"/>
                  </a:lnTo>
                  <a:lnTo>
                    <a:pt x="210" y="324"/>
                  </a:lnTo>
                  <a:lnTo>
                    <a:pt x="250" y="308"/>
                  </a:lnTo>
                  <a:lnTo>
                    <a:pt x="284" y="282"/>
                  </a:lnTo>
                  <a:lnTo>
                    <a:pt x="310" y="248"/>
                  </a:lnTo>
                  <a:lnTo>
                    <a:pt x="326" y="208"/>
                  </a:lnTo>
                  <a:lnTo>
                    <a:pt x="332" y="1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67965A9-86D7-4F56-B82A-9F8C76858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4581525"/>
              <a:ext cx="679450" cy="92075"/>
            </a:xfrm>
            <a:custGeom>
              <a:avLst/>
              <a:gdLst>
                <a:gd name="T0" fmla="*/ 0 w 428"/>
                <a:gd name="T1" fmla="*/ 2147483647 h 58"/>
                <a:gd name="T2" fmla="*/ 0 w 428"/>
                <a:gd name="T3" fmla="*/ 2147483647 h 58"/>
                <a:gd name="T4" fmla="*/ 2147483647 w 428"/>
                <a:gd name="T5" fmla="*/ 2147483647 h 58"/>
                <a:gd name="T6" fmla="*/ 2147483647 w 428"/>
                <a:gd name="T7" fmla="*/ 2147483647 h 58"/>
                <a:gd name="T8" fmla="*/ 2147483647 w 428"/>
                <a:gd name="T9" fmla="*/ 2147483647 h 58"/>
                <a:gd name="T10" fmla="*/ 2147483647 w 428"/>
                <a:gd name="T11" fmla="*/ 2147483647 h 58"/>
                <a:gd name="T12" fmla="*/ 2147483647 w 428"/>
                <a:gd name="T13" fmla="*/ 2147483647 h 58"/>
                <a:gd name="T14" fmla="*/ 2147483647 w 428"/>
                <a:gd name="T15" fmla="*/ 2147483647 h 58"/>
                <a:gd name="T16" fmla="*/ 2147483647 w 428"/>
                <a:gd name="T17" fmla="*/ 2147483647 h 58"/>
                <a:gd name="T18" fmla="*/ 2147483647 w 428"/>
                <a:gd name="T19" fmla="*/ 2147483647 h 58"/>
                <a:gd name="T20" fmla="*/ 2147483647 w 428"/>
                <a:gd name="T21" fmla="*/ 0 h 58"/>
                <a:gd name="T22" fmla="*/ 2147483647 w 428"/>
                <a:gd name="T23" fmla="*/ 2147483647 h 58"/>
                <a:gd name="T24" fmla="*/ 2147483647 w 428"/>
                <a:gd name="T25" fmla="*/ 2147483647 h 58"/>
                <a:gd name="T26" fmla="*/ 2147483647 w 428"/>
                <a:gd name="T27" fmla="*/ 2147483647 h 58"/>
                <a:gd name="T28" fmla="*/ 2147483647 w 428"/>
                <a:gd name="T29" fmla="*/ 2147483647 h 58"/>
                <a:gd name="T30" fmla="*/ 2147483647 w 428"/>
                <a:gd name="T31" fmla="*/ 2147483647 h 58"/>
                <a:gd name="T32" fmla="*/ 2147483647 w 428"/>
                <a:gd name="T33" fmla="*/ 2147483647 h 58"/>
                <a:gd name="T34" fmla="*/ 2147483647 w 428"/>
                <a:gd name="T35" fmla="*/ 2147483647 h 58"/>
                <a:gd name="T36" fmla="*/ 2147483647 w 428"/>
                <a:gd name="T37" fmla="*/ 2147483647 h 58"/>
                <a:gd name="T38" fmla="*/ 2147483647 w 428"/>
                <a:gd name="T39" fmla="*/ 2147483647 h 58"/>
                <a:gd name="T40" fmla="*/ 2147483647 w 428"/>
                <a:gd name="T41" fmla="*/ 2147483647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8"/>
                <a:gd name="T64" fmla="*/ 0 h 58"/>
                <a:gd name="T65" fmla="*/ 428 w 428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8" h="58">
                  <a:moveTo>
                    <a:pt x="0" y="58"/>
                  </a:moveTo>
                  <a:lnTo>
                    <a:pt x="0" y="58"/>
                  </a:lnTo>
                  <a:lnTo>
                    <a:pt x="2" y="58"/>
                  </a:lnTo>
                  <a:lnTo>
                    <a:pt x="8" y="56"/>
                  </a:lnTo>
                  <a:lnTo>
                    <a:pt x="20" y="50"/>
                  </a:lnTo>
                  <a:lnTo>
                    <a:pt x="38" y="44"/>
                  </a:lnTo>
                  <a:lnTo>
                    <a:pt x="66" y="34"/>
                  </a:lnTo>
                  <a:lnTo>
                    <a:pt x="100" y="22"/>
                  </a:lnTo>
                  <a:lnTo>
                    <a:pt x="140" y="10"/>
                  </a:lnTo>
                  <a:lnTo>
                    <a:pt x="182" y="2"/>
                  </a:lnTo>
                  <a:lnTo>
                    <a:pt x="224" y="0"/>
                  </a:lnTo>
                  <a:lnTo>
                    <a:pt x="266" y="2"/>
                  </a:lnTo>
                  <a:lnTo>
                    <a:pt x="306" y="10"/>
                  </a:lnTo>
                  <a:lnTo>
                    <a:pt x="340" y="22"/>
                  </a:lnTo>
                  <a:lnTo>
                    <a:pt x="370" y="34"/>
                  </a:lnTo>
                  <a:lnTo>
                    <a:pt x="394" y="44"/>
                  </a:lnTo>
                  <a:lnTo>
                    <a:pt x="410" y="50"/>
                  </a:lnTo>
                  <a:lnTo>
                    <a:pt x="420" y="56"/>
                  </a:lnTo>
                  <a:lnTo>
                    <a:pt x="426" y="58"/>
                  </a:lnTo>
                  <a:lnTo>
                    <a:pt x="428" y="5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8CEC1FC-48C5-41C1-9517-EC16C55CF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4610100"/>
              <a:ext cx="104775" cy="63500"/>
            </a:xfrm>
            <a:custGeom>
              <a:avLst/>
              <a:gdLst>
                <a:gd name="T0" fmla="*/ 2147483647 w 66"/>
                <a:gd name="T1" fmla="*/ 0 h 40"/>
                <a:gd name="T2" fmla="*/ 2147483647 w 66"/>
                <a:gd name="T3" fmla="*/ 2147483647 h 40"/>
                <a:gd name="T4" fmla="*/ 0 w 66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66"/>
                <a:gd name="T10" fmla="*/ 0 h 40"/>
                <a:gd name="T11" fmla="*/ 66 w 6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0">
                  <a:moveTo>
                    <a:pt x="14" y="0"/>
                  </a:moveTo>
                  <a:lnTo>
                    <a:pt x="66" y="40"/>
                  </a:lnTo>
                  <a:lnTo>
                    <a:pt x="0" y="2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0A8C13A-F627-4C44-A834-4DD9710DC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0" y="4600575"/>
              <a:ext cx="679450" cy="95250"/>
            </a:xfrm>
            <a:custGeom>
              <a:avLst/>
              <a:gdLst>
                <a:gd name="T0" fmla="*/ 0 w 428"/>
                <a:gd name="T1" fmla="*/ 2147483647 h 60"/>
                <a:gd name="T2" fmla="*/ 0 w 428"/>
                <a:gd name="T3" fmla="*/ 2147483647 h 60"/>
                <a:gd name="T4" fmla="*/ 2147483647 w 428"/>
                <a:gd name="T5" fmla="*/ 2147483647 h 60"/>
                <a:gd name="T6" fmla="*/ 2147483647 w 428"/>
                <a:gd name="T7" fmla="*/ 2147483647 h 60"/>
                <a:gd name="T8" fmla="*/ 2147483647 w 428"/>
                <a:gd name="T9" fmla="*/ 2147483647 h 60"/>
                <a:gd name="T10" fmla="*/ 2147483647 w 428"/>
                <a:gd name="T11" fmla="*/ 2147483647 h 60"/>
                <a:gd name="T12" fmla="*/ 2147483647 w 428"/>
                <a:gd name="T13" fmla="*/ 2147483647 h 60"/>
                <a:gd name="T14" fmla="*/ 2147483647 w 428"/>
                <a:gd name="T15" fmla="*/ 2147483647 h 60"/>
                <a:gd name="T16" fmla="*/ 2147483647 w 428"/>
                <a:gd name="T17" fmla="*/ 2147483647 h 60"/>
                <a:gd name="T18" fmla="*/ 2147483647 w 428"/>
                <a:gd name="T19" fmla="*/ 2147483647 h 60"/>
                <a:gd name="T20" fmla="*/ 2147483647 w 428"/>
                <a:gd name="T21" fmla="*/ 0 h 60"/>
                <a:gd name="T22" fmla="*/ 2147483647 w 428"/>
                <a:gd name="T23" fmla="*/ 2147483647 h 60"/>
                <a:gd name="T24" fmla="*/ 2147483647 w 428"/>
                <a:gd name="T25" fmla="*/ 2147483647 h 60"/>
                <a:gd name="T26" fmla="*/ 2147483647 w 428"/>
                <a:gd name="T27" fmla="*/ 2147483647 h 60"/>
                <a:gd name="T28" fmla="*/ 2147483647 w 428"/>
                <a:gd name="T29" fmla="*/ 2147483647 h 60"/>
                <a:gd name="T30" fmla="*/ 2147483647 w 428"/>
                <a:gd name="T31" fmla="*/ 2147483647 h 60"/>
                <a:gd name="T32" fmla="*/ 2147483647 w 428"/>
                <a:gd name="T33" fmla="*/ 2147483647 h 60"/>
                <a:gd name="T34" fmla="*/ 2147483647 w 428"/>
                <a:gd name="T35" fmla="*/ 2147483647 h 60"/>
                <a:gd name="T36" fmla="*/ 2147483647 w 428"/>
                <a:gd name="T37" fmla="*/ 2147483647 h 60"/>
                <a:gd name="T38" fmla="*/ 2147483647 w 428"/>
                <a:gd name="T39" fmla="*/ 2147483647 h 60"/>
                <a:gd name="T40" fmla="*/ 2147483647 w 428"/>
                <a:gd name="T41" fmla="*/ 214748364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8"/>
                <a:gd name="T64" fmla="*/ 0 h 60"/>
                <a:gd name="T65" fmla="*/ 428 w 4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8" h="60">
                  <a:moveTo>
                    <a:pt x="0" y="60"/>
                  </a:moveTo>
                  <a:lnTo>
                    <a:pt x="0" y="60"/>
                  </a:lnTo>
                  <a:lnTo>
                    <a:pt x="2" y="58"/>
                  </a:lnTo>
                  <a:lnTo>
                    <a:pt x="8" y="56"/>
                  </a:lnTo>
                  <a:lnTo>
                    <a:pt x="20" y="52"/>
                  </a:lnTo>
                  <a:lnTo>
                    <a:pt x="38" y="44"/>
                  </a:lnTo>
                  <a:lnTo>
                    <a:pt x="66" y="34"/>
                  </a:lnTo>
                  <a:lnTo>
                    <a:pt x="100" y="22"/>
                  </a:lnTo>
                  <a:lnTo>
                    <a:pt x="140" y="12"/>
                  </a:lnTo>
                  <a:lnTo>
                    <a:pt x="182" y="4"/>
                  </a:lnTo>
                  <a:lnTo>
                    <a:pt x="224" y="0"/>
                  </a:lnTo>
                  <a:lnTo>
                    <a:pt x="266" y="4"/>
                  </a:lnTo>
                  <a:lnTo>
                    <a:pt x="306" y="12"/>
                  </a:lnTo>
                  <a:lnTo>
                    <a:pt x="340" y="22"/>
                  </a:lnTo>
                  <a:lnTo>
                    <a:pt x="372" y="34"/>
                  </a:lnTo>
                  <a:lnTo>
                    <a:pt x="394" y="44"/>
                  </a:lnTo>
                  <a:lnTo>
                    <a:pt x="410" y="52"/>
                  </a:lnTo>
                  <a:lnTo>
                    <a:pt x="420" y="56"/>
                  </a:lnTo>
                  <a:lnTo>
                    <a:pt x="426" y="58"/>
                  </a:lnTo>
                  <a:lnTo>
                    <a:pt x="428" y="6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4819AE2-5434-4939-9969-F2D22EE8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5" y="4629150"/>
              <a:ext cx="104775" cy="66675"/>
            </a:xfrm>
            <a:custGeom>
              <a:avLst/>
              <a:gdLst>
                <a:gd name="T0" fmla="*/ 2147483647 w 66"/>
                <a:gd name="T1" fmla="*/ 0 h 42"/>
                <a:gd name="T2" fmla="*/ 2147483647 w 66"/>
                <a:gd name="T3" fmla="*/ 2147483647 h 42"/>
                <a:gd name="T4" fmla="*/ 0 w 66"/>
                <a:gd name="T5" fmla="*/ 2147483647 h 42"/>
                <a:gd name="T6" fmla="*/ 0 60000 65536"/>
                <a:gd name="T7" fmla="*/ 0 60000 65536"/>
                <a:gd name="T8" fmla="*/ 0 60000 65536"/>
                <a:gd name="T9" fmla="*/ 0 w 66"/>
                <a:gd name="T10" fmla="*/ 0 h 42"/>
                <a:gd name="T11" fmla="*/ 66 w 66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2">
                  <a:moveTo>
                    <a:pt x="14" y="0"/>
                  </a:moveTo>
                  <a:lnTo>
                    <a:pt x="66" y="42"/>
                  </a:lnTo>
                  <a:lnTo>
                    <a:pt x="0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8CFAEA0-9B24-435D-BC7A-EA2FA2741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4343400"/>
              <a:ext cx="701675" cy="701675"/>
            </a:xfrm>
            <a:custGeom>
              <a:avLst/>
              <a:gdLst>
                <a:gd name="T0" fmla="*/ 2147483647 w 442"/>
                <a:gd name="T1" fmla="*/ 2147483647 h 442"/>
                <a:gd name="T2" fmla="*/ 2147483647 w 442"/>
                <a:gd name="T3" fmla="*/ 2147483647 h 442"/>
                <a:gd name="T4" fmla="*/ 2147483647 w 442"/>
                <a:gd name="T5" fmla="*/ 2147483647 h 442"/>
                <a:gd name="T6" fmla="*/ 2147483647 w 442"/>
                <a:gd name="T7" fmla="*/ 2147483647 h 442"/>
                <a:gd name="T8" fmla="*/ 2147483647 w 442"/>
                <a:gd name="T9" fmla="*/ 2147483647 h 442"/>
                <a:gd name="T10" fmla="*/ 2147483647 w 442"/>
                <a:gd name="T11" fmla="*/ 2147483647 h 442"/>
                <a:gd name="T12" fmla="*/ 2147483647 w 442"/>
                <a:gd name="T13" fmla="*/ 2147483647 h 442"/>
                <a:gd name="T14" fmla="*/ 2147483647 w 442"/>
                <a:gd name="T15" fmla="*/ 0 h 442"/>
                <a:gd name="T16" fmla="*/ 2147483647 w 442"/>
                <a:gd name="T17" fmla="*/ 2147483647 h 442"/>
                <a:gd name="T18" fmla="*/ 2147483647 w 442"/>
                <a:gd name="T19" fmla="*/ 2147483647 h 442"/>
                <a:gd name="T20" fmla="*/ 2147483647 w 442"/>
                <a:gd name="T21" fmla="*/ 2147483647 h 442"/>
                <a:gd name="T22" fmla="*/ 2147483647 w 442"/>
                <a:gd name="T23" fmla="*/ 2147483647 h 442"/>
                <a:gd name="T24" fmla="*/ 2147483647 w 442"/>
                <a:gd name="T25" fmla="*/ 2147483647 h 442"/>
                <a:gd name="T26" fmla="*/ 2147483647 w 442"/>
                <a:gd name="T27" fmla="*/ 2147483647 h 442"/>
                <a:gd name="T28" fmla="*/ 0 w 442"/>
                <a:gd name="T29" fmla="*/ 2147483647 h 442"/>
                <a:gd name="T30" fmla="*/ 2147483647 w 442"/>
                <a:gd name="T31" fmla="*/ 2147483647 h 442"/>
                <a:gd name="T32" fmla="*/ 2147483647 w 442"/>
                <a:gd name="T33" fmla="*/ 2147483647 h 442"/>
                <a:gd name="T34" fmla="*/ 2147483647 w 442"/>
                <a:gd name="T35" fmla="*/ 2147483647 h 442"/>
                <a:gd name="T36" fmla="*/ 2147483647 w 442"/>
                <a:gd name="T37" fmla="*/ 2147483647 h 442"/>
                <a:gd name="T38" fmla="*/ 2147483647 w 442"/>
                <a:gd name="T39" fmla="*/ 2147483647 h 442"/>
                <a:gd name="T40" fmla="*/ 2147483647 w 442"/>
                <a:gd name="T41" fmla="*/ 2147483647 h 442"/>
                <a:gd name="T42" fmla="*/ 2147483647 w 442"/>
                <a:gd name="T43" fmla="*/ 2147483647 h 442"/>
                <a:gd name="T44" fmla="*/ 2147483647 w 442"/>
                <a:gd name="T45" fmla="*/ 2147483647 h 442"/>
                <a:gd name="T46" fmla="*/ 2147483647 w 442"/>
                <a:gd name="T47" fmla="*/ 2147483647 h 442"/>
                <a:gd name="T48" fmla="*/ 2147483647 w 442"/>
                <a:gd name="T49" fmla="*/ 2147483647 h 442"/>
                <a:gd name="T50" fmla="*/ 2147483647 w 442"/>
                <a:gd name="T51" fmla="*/ 2147483647 h 442"/>
                <a:gd name="T52" fmla="*/ 2147483647 w 442"/>
                <a:gd name="T53" fmla="*/ 2147483647 h 442"/>
                <a:gd name="T54" fmla="*/ 2147483647 w 442"/>
                <a:gd name="T55" fmla="*/ 2147483647 h 442"/>
                <a:gd name="T56" fmla="*/ 2147483647 w 442"/>
                <a:gd name="T57" fmla="*/ 2147483647 h 4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442"/>
                <a:gd name="T89" fmla="*/ 442 w 442"/>
                <a:gd name="T90" fmla="*/ 442 h 4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442">
                  <a:moveTo>
                    <a:pt x="442" y="220"/>
                  </a:moveTo>
                  <a:lnTo>
                    <a:pt x="436" y="170"/>
                  </a:lnTo>
                  <a:lnTo>
                    <a:pt x="420" y="124"/>
                  </a:lnTo>
                  <a:lnTo>
                    <a:pt x="394" y="82"/>
                  </a:lnTo>
                  <a:lnTo>
                    <a:pt x="360" y="48"/>
                  </a:lnTo>
                  <a:lnTo>
                    <a:pt x="318" y="22"/>
                  </a:lnTo>
                  <a:lnTo>
                    <a:pt x="272" y="6"/>
                  </a:lnTo>
                  <a:lnTo>
                    <a:pt x="220" y="0"/>
                  </a:lnTo>
                  <a:lnTo>
                    <a:pt x="170" y="6"/>
                  </a:lnTo>
                  <a:lnTo>
                    <a:pt x="124" y="22"/>
                  </a:lnTo>
                  <a:lnTo>
                    <a:pt x="82" y="48"/>
                  </a:lnTo>
                  <a:lnTo>
                    <a:pt x="48" y="82"/>
                  </a:lnTo>
                  <a:lnTo>
                    <a:pt x="22" y="124"/>
                  </a:lnTo>
                  <a:lnTo>
                    <a:pt x="6" y="170"/>
                  </a:lnTo>
                  <a:lnTo>
                    <a:pt x="0" y="220"/>
                  </a:lnTo>
                  <a:lnTo>
                    <a:pt x="6" y="272"/>
                  </a:lnTo>
                  <a:lnTo>
                    <a:pt x="22" y="318"/>
                  </a:lnTo>
                  <a:lnTo>
                    <a:pt x="48" y="358"/>
                  </a:lnTo>
                  <a:lnTo>
                    <a:pt x="82" y="394"/>
                  </a:lnTo>
                  <a:lnTo>
                    <a:pt x="124" y="420"/>
                  </a:lnTo>
                  <a:lnTo>
                    <a:pt x="170" y="436"/>
                  </a:lnTo>
                  <a:lnTo>
                    <a:pt x="220" y="442"/>
                  </a:lnTo>
                  <a:lnTo>
                    <a:pt x="272" y="436"/>
                  </a:lnTo>
                  <a:lnTo>
                    <a:pt x="318" y="420"/>
                  </a:lnTo>
                  <a:lnTo>
                    <a:pt x="360" y="394"/>
                  </a:lnTo>
                  <a:lnTo>
                    <a:pt x="394" y="358"/>
                  </a:lnTo>
                  <a:lnTo>
                    <a:pt x="420" y="318"/>
                  </a:lnTo>
                  <a:lnTo>
                    <a:pt x="436" y="272"/>
                  </a:lnTo>
                  <a:lnTo>
                    <a:pt x="442" y="2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1168562-D2B3-4DB0-B14F-D5581C90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4429125"/>
              <a:ext cx="523875" cy="527050"/>
            </a:xfrm>
            <a:custGeom>
              <a:avLst/>
              <a:gdLst>
                <a:gd name="T0" fmla="*/ 2147483647 w 330"/>
                <a:gd name="T1" fmla="*/ 2147483647 h 332"/>
                <a:gd name="T2" fmla="*/ 2147483647 w 330"/>
                <a:gd name="T3" fmla="*/ 2147483647 h 332"/>
                <a:gd name="T4" fmla="*/ 2147483647 w 330"/>
                <a:gd name="T5" fmla="*/ 2147483647 h 332"/>
                <a:gd name="T6" fmla="*/ 2147483647 w 330"/>
                <a:gd name="T7" fmla="*/ 2147483647 h 332"/>
                <a:gd name="T8" fmla="*/ 2147483647 w 330"/>
                <a:gd name="T9" fmla="*/ 2147483647 h 332"/>
                <a:gd name="T10" fmla="*/ 2147483647 w 330"/>
                <a:gd name="T11" fmla="*/ 2147483647 h 332"/>
                <a:gd name="T12" fmla="*/ 2147483647 w 330"/>
                <a:gd name="T13" fmla="*/ 0 h 332"/>
                <a:gd name="T14" fmla="*/ 2147483647 w 330"/>
                <a:gd name="T15" fmla="*/ 2147483647 h 332"/>
                <a:gd name="T16" fmla="*/ 2147483647 w 330"/>
                <a:gd name="T17" fmla="*/ 2147483647 h 332"/>
                <a:gd name="T18" fmla="*/ 2147483647 w 330"/>
                <a:gd name="T19" fmla="*/ 2147483647 h 332"/>
                <a:gd name="T20" fmla="*/ 2147483647 w 330"/>
                <a:gd name="T21" fmla="*/ 2147483647 h 332"/>
                <a:gd name="T22" fmla="*/ 2147483647 w 330"/>
                <a:gd name="T23" fmla="*/ 2147483647 h 332"/>
                <a:gd name="T24" fmla="*/ 0 w 330"/>
                <a:gd name="T25" fmla="*/ 2147483647 h 332"/>
                <a:gd name="T26" fmla="*/ 2147483647 w 330"/>
                <a:gd name="T27" fmla="*/ 2147483647 h 332"/>
                <a:gd name="T28" fmla="*/ 2147483647 w 330"/>
                <a:gd name="T29" fmla="*/ 2147483647 h 332"/>
                <a:gd name="T30" fmla="*/ 2147483647 w 330"/>
                <a:gd name="T31" fmla="*/ 2147483647 h 332"/>
                <a:gd name="T32" fmla="*/ 2147483647 w 330"/>
                <a:gd name="T33" fmla="*/ 2147483647 h 332"/>
                <a:gd name="T34" fmla="*/ 2147483647 w 330"/>
                <a:gd name="T35" fmla="*/ 2147483647 h 332"/>
                <a:gd name="T36" fmla="*/ 2147483647 w 330"/>
                <a:gd name="T37" fmla="*/ 2147483647 h 332"/>
                <a:gd name="T38" fmla="*/ 2147483647 w 330"/>
                <a:gd name="T39" fmla="*/ 2147483647 h 332"/>
                <a:gd name="T40" fmla="*/ 2147483647 w 330"/>
                <a:gd name="T41" fmla="*/ 2147483647 h 332"/>
                <a:gd name="T42" fmla="*/ 2147483647 w 330"/>
                <a:gd name="T43" fmla="*/ 2147483647 h 332"/>
                <a:gd name="T44" fmla="*/ 2147483647 w 330"/>
                <a:gd name="T45" fmla="*/ 2147483647 h 332"/>
                <a:gd name="T46" fmla="*/ 2147483647 w 330"/>
                <a:gd name="T47" fmla="*/ 2147483647 h 332"/>
                <a:gd name="T48" fmla="*/ 2147483647 w 330"/>
                <a:gd name="T49" fmla="*/ 2147483647 h 3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0"/>
                <a:gd name="T76" fmla="*/ 0 h 332"/>
                <a:gd name="T77" fmla="*/ 330 w 330"/>
                <a:gd name="T78" fmla="*/ 332 h 3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0" h="332">
                  <a:moveTo>
                    <a:pt x="330" y="166"/>
                  </a:moveTo>
                  <a:lnTo>
                    <a:pt x="324" y="122"/>
                  </a:lnTo>
                  <a:lnTo>
                    <a:pt x="308" y="84"/>
                  </a:lnTo>
                  <a:lnTo>
                    <a:pt x="282" y="50"/>
                  </a:lnTo>
                  <a:lnTo>
                    <a:pt x="248" y="24"/>
                  </a:lnTo>
                  <a:lnTo>
                    <a:pt x="208" y="6"/>
                  </a:lnTo>
                  <a:lnTo>
                    <a:pt x="164" y="0"/>
                  </a:lnTo>
                  <a:lnTo>
                    <a:pt x="120" y="6"/>
                  </a:lnTo>
                  <a:lnTo>
                    <a:pt x="82" y="24"/>
                  </a:lnTo>
                  <a:lnTo>
                    <a:pt x="48" y="50"/>
                  </a:lnTo>
                  <a:lnTo>
                    <a:pt x="22" y="84"/>
                  </a:lnTo>
                  <a:lnTo>
                    <a:pt x="6" y="122"/>
                  </a:lnTo>
                  <a:lnTo>
                    <a:pt x="0" y="166"/>
                  </a:lnTo>
                  <a:lnTo>
                    <a:pt x="6" y="210"/>
                  </a:lnTo>
                  <a:lnTo>
                    <a:pt x="22" y="250"/>
                  </a:lnTo>
                  <a:lnTo>
                    <a:pt x="48" y="284"/>
                  </a:lnTo>
                  <a:lnTo>
                    <a:pt x="82" y="310"/>
                  </a:lnTo>
                  <a:lnTo>
                    <a:pt x="120" y="326"/>
                  </a:lnTo>
                  <a:lnTo>
                    <a:pt x="164" y="332"/>
                  </a:lnTo>
                  <a:lnTo>
                    <a:pt x="208" y="326"/>
                  </a:lnTo>
                  <a:lnTo>
                    <a:pt x="248" y="310"/>
                  </a:lnTo>
                  <a:lnTo>
                    <a:pt x="282" y="284"/>
                  </a:lnTo>
                  <a:lnTo>
                    <a:pt x="308" y="250"/>
                  </a:lnTo>
                  <a:lnTo>
                    <a:pt x="324" y="210"/>
                  </a:lnTo>
                  <a:lnTo>
                    <a:pt x="330" y="1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E022CFE-45C2-4CC2-B6D5-E1613FEC1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4343400"/>
              <a:ext cx="701675" cy="701675"/>
            </a:xfrm>
            <a:custGeom>
              <a:avLst/>
              <a:gdLst>
                <a:gd name="T0" fmla="*/ 2147483647 w 442"/>
                <a:gd name="T1" fmla="*/ 2147483647 h 442"/>
                <a:gd name="T2" fmla="*/ 2147483647 w 442"/>
                <a:gd name="T3" fmla="*/ 2147483647 h 442"/>
                <a:gd name="T4" fmla="*/ 2147483647 w 442"/>
                <a:gd name="T5" fmla="*/ 2147483647 h 442"/>
                <a:gd name="T6" fmla="*/ 2147483647 w 442"/>
                <a:gd name="T7" fmla="*/ 2147483647 h 442"/>
                <a:gd name="T8" fmla="*/ 2147483647 w 442"/>
                <a:gd name="T9" fmla="*/ 2147483647 h 442"/>
                <a:gd name="T10" fmla="*/ 2147483647 w 442"/>
                <a:gd name="T11" fmla="*/ 2147483647 h 442"/>
                <a:gd name="T12" fmla="*/ 2147483647 w 442"/>
                <a:gd name="T13" fmla="*/ 2147483647 h 442"/>
                <a:gd name="T14" fmla="*/ 2147483647 w 442"/>
                <a:gd name="T15" fmla="*/ 0 h 442"/>
                <a:gd name="T16" fmla="*/ 2147483647 w 442"/>
                <a:gd name="T17" fmla="*/ 2147483647 h 442"/>
                <a:gd name="T18" fmla="*/ 2147483647 w 442"/>
                <a:gd name="T19" fmla="*/ 2147483647 h 442"/>
                <a:gd name="T20" fmla="*/ 2147483647 w 442"/>
                <a:gd name="T21" fmla="*/ 2147483647 h 442"/>
                <a:gd name="T22" fmla="*/ 2147483647 w 442"/>
                <a:gd name="T23" fmla="*/ 2147483647 h 442"/>
                <a:gd name="T24" fmla="*/ 2147483647 w 442"/>
                <a:gd name="T25" fmla="*/ 2147483647 h 442"/>
                <a:gd name="T26" fmla="*/ 2147483647 w 442"/>
                <a:gd name="T27" fmla="*/ 2147483647 h 442"/>
                <a:gd name="T28" fmla="*/ 0 w 442"/>
                <a:gd name="T29" fmla="*/ 2147483647 h 442"/>
                <a:gd name="T30" fmla="*/ 2147483647 w 442"/>
                <a:gd name="T31" fmla="*/ 2147483647 h 442"/>
                <a:gd name="T32" fmla="*/ 2147483647 w 442"/>
                <a:gd name="T33" fmla="*/ 2147483647 h 442"/>
                <a:gd name="T34" fmla="*/ 2147483647 w 442"/>
                <a:gd name="T35" fmla="*/ 2147483647 h 442"/>
                <a:gd name="T36" fmla="*/ 2147483647 w 442"/>
                <a:gd name="T37" fmla="*/ 2147483647 h 442"/>
                <a:gd name="T38" fmla="*/ 2147483647 w 442"/>
                <a:gd name="T39" fmla="*/ 2147483647 h 442"/>
                <a:gd name="T40" fmla="*/ 2147483647 w 442"/>
                <a:gd name="T41" fmla="*/ 2147483647 h 442"/>
                <a:gd name="T42" fmla="*/ 2147483647 w 442"/>
                <a:gd name="T43" fmla="*/ 2147483647 h 442"/>
                <a:gd name="T44" fmla="*/ 2147483647 w 442"/>
                <a:gd name="T45" fmla="*/ 2147483647 h 442"/>
                <a:gd name="T46" fmla="*/ 2147483647 w 442"/>
                <a:gd name="T47" fmla="*/ 2147483647 h 442"/>
                <a:gd name="T48" fmla="*/ 2147483647 w 442"/>
                <a:gd name="T49" fmla="*/ 2147483647 h 442"/>
                <a:gd name="T50" fmla="*/ 2147483647 w 442"/>
                <a:gd name="T51" fmla="*/ 2147483647 h 442"/>
                <a:gd name="T52" fmla="*/ 2147483647 w 442"/>
                <a:gd name="T53" fmla="*/ 2147483647 h 442"/>
                <a:gd name="T54" fmla="*/ 2147483647 w 442"/>
                <a:gd name="T55" fmla="*/ 2147483647 h 442"/>
                <a:gd name="T56" fmla="*/ 2147483647 w 442"/>
                <a:gd name="T57" fmla="*/ 2147483647 h 4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442"/>
                <a:gd name="T89" fmla="*/ 442 w 442"/>
                <a:gd name="T90" fmla="*/ 442 h 4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442">
                  <a:moveTo>
                    <a:pt x="442" y="220"/>
                  </a:moveTo>
                  <a:lnTo>
                    <a:pt x="436" y="170"/>
                  </a:lnTo>
                  <a:lnTo>
                    <a:pt x="420" y="124"/>
                  </a:lnTo>
                  <a:lnTo>
                    <a:pt x="394" y="82"/>
                  </a:lnTo>
                  <a:lnTo>
                    <a:pt x="360" y="48"/>
                  </a:lnTo>
                  <a:lnTo>
                    <a:pt x="318" y="22"/>
                  </a:lnTo>
                  <a:lnTo>
                    <a:pt x="272" y="6"/>
                  </a:lnTo>
                  <a:lnTo>
                    <a:pt x="222" y="0"/>
                  </a:lnTo>
                  <a:lnTo>
                    <a:pt x="172" y="6"/>
                  </a:lnTo>
                  <a:lnTo>
                    <a:pt x="124" y="22"/>
                  </a:lnTo>
                  <a:lnTo>
                    <a:pt x="84" y="48"/>
                  </a:lnTo>
                  <a:lnTo>
                    <a:pt x="50" y="82"/>
                  </a:lnTo>
                  <a:lnTo>
                    <a:pt x="24" y="124"/>
                  </a:lnTo>
                  <a:lnTo>
                    <a:pt x="6" y="170"/>
                  </a:lnTo>
                  <a:lnTo>
                    <a:pt x="0" y="220"/>
                  </a:lnTo>
                  <a:lnTo>
                    <a:pt x="6" y="272"/>
                  </a:lnTo>
                  <a:lnTo>
                    <a:pt x="24" y="318"/>
                  </a:lnTo>
                  <a:lnTo>
                    <a:pt x="50" y="358"/>
                  </a:lnTo>
                  <a:lnTo>
                    <a:pt x="84" y="394"/>
                  </a:lnTo>
                  <a:lnTo>
                    <a:pt x="124" y="420"/>
                  </a:lnTo>
                  <a:lnTo>
                    <a:pt x="172" y="436"/>
                  </a:lnTo>
                  <a:lnTo>
                    <a:pt x="222" y="442"/>
                  </a:lnTo>
                  <a:lnTo>
                    <a:pt x="272" y="436"/>
                  </a:lnTo>
                  <a:lnTo>
                    <a:pt x="318" y="420"/>
                  </a:lnTo>
                  <a:lnTo>
                    <a:pt x="360" y="394"/>
                  </a:lnTo>
                  <a:lnTo>
                    <a:pt x="394" y="358"/>
                  </a:lnTo>
                  <a:lnTo>
                    <a:pt x="420" y="318"/>
                  </a:lnTo>
                  <a:lnTo>
                    <a:pt x="436" y="272"/>
                  </a:lnTo>
                  <a:lnTo>
                    <a:pt x="442" y="2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D1509E12-10EA-44E8-B227-407F7133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25" y="4343400"/>
              <a:ext cx="701675" cy="701675"/>
            </a:xfrm>
            <a:custGeom>
              <a:avLst/>
              <a:gdLst>
                <a:gd name="T0" fmla="*/ 2147483647 w 442"/>
                <a:gd name="T1" fmla="*/ 2147483647 h 442"/>
                <a:gd name="T2" fmla="*/ 2147483647 w 442"/>
                <a:gd name="T3" fmla="*/ 2147483647 h 442"/>
                <a:gd name="T4" fmla="*/ 2147483647 w 442"/>
                <a:gd name="T5" fmla="*/ 2147483647 h 442"/>
                <a:gd name="T6" fmla="*/ 2147483647 w 442"/>
                <a:gd name="T7" fmla="*/ 2147483647 h 442"/>
                <a:gd name="T8" fmla="*/ 2147483647 w 442"/>
                <a:gd name="T9" fmla="*/ 2147483647 h 442"/>
                <a:gd name="T10" fmla="*/ 2147483647 w 442"/>
                <a:gd name="T11" fmla="*/ 2147483647 h 442"/>
                <a:gd name="T12" fmla="*/ 2147483647 w 442"/>
                <a:gd name="T13" fmla="*/ 2147483647 h 442"/>
                <a:gd name="T14" fmla="*/ 2147483647 w 442"/>
                <a:gd name="T15" fmla="*/ 0 h 442"/>
                <a:gd name="T16" fmla="*/ 2147483647 w 442"/>
                <a:gd name="T17" fmla="*/ 2147483647 h 442"/>
                <a:gd name="T18" fmla="*/ 2147483647 w 442"/>
                <a:gd name="T19" fmla="*/ 2147483647 h 442"/>
                <a:gd name="T20" fmla="*/ 2147483647 w 442"/>
                <a:gd name="T21" fmla="*/ 2147483647 h 442"/>
                <a:gd name="T22" fmla="*/ 2147483647 w 442"/>
                <a:gd name="T23" fmla="*/ 2147483647 h 442"/>
                <a:gd name="T24" fmla="*/ 2147483647 w 442"/>
                <a:gd name="T25" fmla="*/ 2147483647 h 442"/>
                <a:gd name="T26" fmla="*/ 2147483647 w 442"/>
                <a:gd name="T27" fmla="*/ 2147483647 h 442"/>
                <a:gd name="T28" fmla="*/ 0 w 442"/>
                <a:gd name="T29" fmla="*/ 2147483647 h 442"/>
                <a:gd name="T30" fmla="*/ 2147483647 w 442"/>
                <a:gd name="T31" fmla="*/ 2147483647 h 442"/>
                <a:gd name="T32" fmla="*/ 2147483647 w 442"/>
                <a:gd name="T33" fmla="*/ 2147483647 h 442"/>
                <a:gd name="T34" fmla="*/ 2147483647 w 442"/>
                <a:gd name="T35" fmla="*/ 2147483647 h 442"/>
                <a:gd name="T36" fmla="*/ 2147483647 w 442"/>
                <a:gd name="T37" fmla="*/ 2147483647 h 442"/>
                <a:gd name="T38" fmla="*/ 2147483647 w 442"/>
                <a:gd name="T39" fmla="*/ 2147483647 h 442"/>
                <a:gd name="T40" fmla="*/ 2147483647 w 442"/>
                <a:gd name="T41" fmla="*/ 2147483647 h 442"/>
                <a:gd name="T42" fmla="*/ 2147483647 w 442"/>
                <a:gd name="T43" fmla="*/ 2147483647 h 442"/>
                <a:gd name="T44" fmla="*/ 2147483647 w 442"/>
                <a:gd name="T45" fmla="*/ 2147483647 h 442"/>
                <a:gd name="T46" fmla="*/ 2147483647 w 442"/>
                <a:gd name="T47" fmla="*/ 2147483647 h 442"/>
                <a:gd name="T48" fmla="*/ 2147483647 w 442"/>
                <a:gd name="T49" fmla="*/ 2147483647 h 442"/>
                <a:gd name="T50" fmla="*/ 2147483647 w 442"/>
                <a:gd name="T51" fmla="*/ 2147483647 h 442"/>
                <a:gd name="T52" fmla="*/ 2147483647 w 442"/>
                <a:gd name="T53" fmla="*/ 2147483647 h 442"/>
                <a:gd name="T54" fmla="*/ 2147483647 w 442"/>
                <a:gd name="T55" fmla="*/ 2147483647 h 442"/>
                <a:gd name="T56" fmla="*/ 2147483647 w 442"/>
                <a:gd name="T57" fmla="*/ 2147483647 h 4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442"/>
                <a:gd name="T89" fmla="*/ 442 w 442"/>
                <a:gd name="T90" fmla="*/ 442 h 4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442">
                  <a:moveTo>
                    <a:pt x="442" y="220"/>
                  </a:moveTo>
                  <a:lnTo>
                    <a:pt x="436" y="170"/>
                  </a:lnTo>
                  <a:lnTo>
                    <a:pt x="418" y="124"/>
                  </a:lnTo>
                  <a:lnTo>
                    <a:pt x="392" y="82"/>
                  </a:lnTo>
                  <a:lnTo>
                    <a:pt x="358" y="48"/>
                  </a:lnTo>
                  <a:lnTo>
                    <a:pt x="318" y="22"/>
                  </a:lnTo>
                  <a:lnTo>
                    <a:pt x="270" y="6"/>
                  </a:lnTo>
                  <a:lnTo>
                    <a:pt x="220" y="0"/>
                  </a:lnTo>
                  <a:lnTo>
                    <a:pt x="170" y="6"/>
                  </a:lnTo>
                  <a:lnTo>
                    <a:pt x="124" y="22"/>
                  </a:lnTo>
                  <a:lnTo>
                    <a:pt x="82" y="48"/>
                  </a:lnTo>
                  <a:lnTo>
                    <a:pt x="48" y="82"/>
                  </a:lnTo>
                  <a:lnTo>
                    <a:pt x="22" y="124"/>
                  </a:lnTo>
                  <a:lnTo>
                    <a:pt x="6" y="170"/>
                  </a:lnTo>
                  <a:lnTo>
                    <a:pt x="0" y="220"/>
                  </a:lnTo>
                  <a:lnTo>
                    <a:pt x="6" y="272"/>
                  </a:lnTo>
                  <a:lnTo>
                    <a:pt x="22" y="318"/>
                  </a:lnTo>
                  <a:lnTo>
                    <a:pt x="48" y="358"/>
                  </a:lnTo>
                  <a:lnTo>
                    <a:pt x="82" y="394"/>
                  </a:lnTo>
                  <a:lnTo>
                    <a:pt x="124" y="420"/>
                  </a:lnTo>
                  <a:lnTo>
                    <a:pt x="170" y="436"/>
                  </a:lnTo>
                  <a:lnTo>
                    <a:pt x="220" y="442"/>
                  </a:lnTo>
                  <a:lnTo>
                    <a:pt x="270" y="436"/>
                  </a:lnTo>
                  <a:lnTo>
                    <a:pt x="318" y="420"/>
                  </a:lnTo>
                  <a:lnTo>
                    <a:pt x="358" y="394"/>
                  </a:lnTo>
                  <a:lnTo>
                    <a:pt x="392" y="358"/>
                  </a:lnTo>
                  <a:lnTo>
                    <a:pt x="418" y="318"/>
                  </a:lnTo>
                  <a:lnTo>
                    <a:pt x="436" y="272"/>
                  </a:lnTo>
                  <a:lnTo>
                    <a:pt x="442" y="2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F929C29-F409-4C6D-B898-DDF78389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581525"/>
              <a:ext cx="676275" cy="92075"/>
            </a:xfrm>
            <a:custGeom>
              <a:avLst/>
              <a:gdLst>
                <a:gd name="T0" fmla="*/ 0 w 426"/>
                <a:gd name="T1" fmla="*/ 2147483647 h 58"/>
                <a:gd name="T2" fmla="*/ 0 w 426"/>
                <a:gd name="T3" fmla="*/ 2147483647 h 58"/>
                <a:gd name="T4" fmla="*/ 2147483647 w 426"/>
                <a:gd name="T5" fmla="*/ 2147483647 h 58"/>
                <a:gd name="T6" fmla="*/ 2147483647 w 426"/>
                <a:gd name="T7" fmla="*/ 2147483647 h 58"/>
                <a:gd name="T8" fmla="*/ 2147483647 w 426"/>
                <a:gd name="T9" fmla="*/ 2147483647 h 58"/>
                <a:gd name="T10" fmla="*/ 2147483647 w 426"/>
                <a:gd name="T11" fmla="*/ 2147483647 h 58"/>
                <a:gd name="T12" fmla="*/ 2147483647 w 426"/>
                <a:gd name="T13" fmla="*/ 2147483647 h 58"/>
                <a:gd name="T14" fmla="*/ 2147483647 w 426"/>
                <a:gd name="T15" fmla="*/ 2147483647 h 58"/>
                <a:gd name="T16" fmla="*/ 2147483647 w 426"/>
                <a:gd name="T17" fmla="*/ 2147483647 h 58"/>
                <a:gd name="T18" fmla="*/ 2147483647 w 426"/>
                <a:gd name="T19" fmla="*/ 2147483647 h 58"/>
                <a:gd name="T20" fmla="*/ 2147483647 w 426"/>
                <a:gd name="T21" fmla="*/ 0 h 58"/>
                <a:gd name="T22" fmla="*/ 2147483647 w 426"/>
                <a:gd name="T23" fmla="*/ 2147483647 h 58"/>
                <a:gd name="T24" fmla="*/ 2147483647 w 426"/>
                <a:gd name="T25" fmla="*/ 2147483647 h 58"/>
                <a:gd name="T26" fmla="*/ 2147483647 w 426"/>
                <a:gd name="T27" fmla="*/ 2147483647 h 58"/>
                <a:gd name="T28" fmla="*/ 2147483647 w 426"/>
                <a:gd name="T29" fmla="*/ 2147483647 h 58"/>
                <a:gd name="T30" fmla="*/ 2147483647 w 426"/>
                <a:gd name="T31" fmla="*/ 2147483647 h 58"/>
                <a:gd name="T32" fmla="*/ 2147483647 w 426"/>
                <a:gd name="T33" fmla="*/ 2147483647 h 58"/>
                <a:gd name="T34" fmla="*/ 2147483647 w 426"/>
                <a:gd name="T35" fmla="*/ 2147483647 h 58"/>
                <a:gd name="T36" fmla="*/ 2147483647 w 426"/>
                <a:gd name="T37" fmla="*/ 2147483647 h 58"/>
                <a:gd name="T38" fmla="*/ 2147483647 w 426"/>
                <a:gd name="T39" fmla="*/ 2147483647 h 58"/>
                <a:gd name="T40" fmla="*/ 2147483647 w 426"/>
                <a:gd name="T41" fmla="*/ 2147483647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6"/>
                <a:gd name="T64" fmla="*/ 0 h 58"/>
                <a:gd name="T65" fmla="*/ 426 w 426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6" h="58">
                  <a:moveTo>
                    <a:pt x="0" y="58"/>
                  </a:moveTo>
                  <a:lnTo>
                    <a:pt x="0" y="58"/>
                  </a:lnTo>
                  <a:lnTo>
                    <a:pt x="2" y="58"/>
                  </a:lnTo>
                  <a:lnTo>
                    <a:pt x="8" y="56"/>
                  </a:lnTo>
                  <a:lnTo>
                    <a:pt x="18" y="50"/>
                  </a:lnTo>
                  <a:lnTo>
                    <a:pt x="38" y="44"/>
                  </a:lnTo>
                  <a:lnTo>
                    <a:pt x="64" y="34"/>
                  </a:lnTo>
                  <a:lnTo>
                    <a:pt x="98" y="22"/>
                  </a:lnTo>
                  <a:lnTo>
                    <a:pt x="138" y="10"/>
                  </a:lnTo>
                  <a:lnTo>
                    <a:pt x="180" y="2"/>
                  </a:lnTo>
                  <a:lnTo>
                    <a:pt x="224" y="0"/>
                  </a:lnTo>
                  <a:lnTo>
                    <a:pt x="266" y="2"/>
                  </a:lnTo>
                  <a:lnTo>
                    <a:pt x="304" y="10"/>
                  </a:lnTo>
                  <a:lnTo>
                    <a:pt x="340" y="22"/>
                  </a:lnTo>
                  <a:lnTo>
                    <a:pt x="370" y="34"/>
                  </a:lnTo>
                  <a:lnTo>
                    <a:pt x="394" y="44"/>
                  </a:lnTo>
                  <a:lnTo>
                    <a:pt x="410" y="50"/>
                  </a:lnTo>
                  <a:lnTo>
                    <a:pt x="420" y="56"/>
                  </a:lnTo>
                  <a:lnTo>
                    <a:pt x="424" y="58"/>
                  </a:lnTo>
                  <a:lnTo>
                    <a:pt x="426" y="5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B5A84DB-F68F-4169-A74A-C071772B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325" y="4610100"/>
              <a:ext cx="101600" cy="63500"/>
            </a:xfrm>
            <a:custGeom>
              <a:avLst/>
              <a:gdLst>
                <a:gd name="T0" fmla="*/ 2147483647 w 64"/>
                <a:gd name="T1" fmla="*/ 0 h 40"/>
                <a:gd name="T2" fmla="*/ 2147483647 w 64"/>
                <a:gd name="T3" fmla="*/ 2147483647 h 40"/>
                <a:gd name="T4" fmla="*/ 0 w 64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64"/>
                <a:gd name="T10" fmla="*/ 0 h 40"/>
                <a:gd name="T11" fmla="*/ 64 w 64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40">
                  <a:moveTo>
                    <a:pt x="12" y="0"/>
                  </a:moveTo>
                  <a:lnTo>
                    <a:pt x="64" y="40"/>
                  </a:lnTo>
                  <a:lnTo>
                    <a:pt x="0" y="2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9F4A15B-B51F-4646-8407-DABC9E46D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4581525"/>
              <a:ext cx="676275" cy="92075"/>
            </a:xfrm>
            <a:custGeom>
              <a:avLst/>
              <a:gdLst>
                <a:gd name="T0" fmla="*/ 0 w 426"/>
                <a:gd name="T1" fmla="*/ 2147483647 h 58"/>
                <a:gd name="T2" fmla="*/ 0 w 426"/>
                <a:gd name="T3" fmla="*/ 2147483647 h 58"/>
                <a:gd name="T4" fmla="*/ 2147483647 w 426"/>
                <a:gd name="T5" fmla="*/ 2147483647 h 58"/>
                <a:gd name="T6" fmla="*/ 2147483647 w 426"/>
                <a:gd name="T7" fmla="*/ 2147483647 h 58"/>
                <a:gd name="T8" fmla="*/ 2147483647 w 426"/>
                <a:gd name="T9" fmla="*/ 2147483647 h 58"/>
                <a:gd name="T10" fmla="*/ 2147483647 w 426"/>
                <a:gd name="T11" fmla="*/ 2147483647 h 58"/>
                <a:gd name="T12" fmla="*/ 2147483647 w 426"/>
                <a:gd name="T13" fmla="*/ 2147483647 h 58"/>
                <a:gd name="T14" fmla="*/ 2147483647 w 426"/>
                <a:gd name="T15" fmla="*/ 2147483647 h 58"/>
                <a:gd name="T16" fmla="*/ 2147483647 w 426"/>
                <a:gd name="T17" fmla="*/ 2147483647 h 58"/>
                <a:gd name="T18" fmla="*/ 2147483647 w 426"/>
                <a:gd name="T19" fmla="*/ 2147483647 h 58"/>
                <a:gd name="T20" fmla="*/ 2147483647 w 426"/>
                <a:gd name="T21" fmla="*/ 0 h 58"/>
                <a:gd name="T22" fmla="*/ 2147483647 w 426"/>
                <a:gd name="T23" fmla="*/ 2147483647 h 58"/>
                <a:gd name="T24" fmla="*/ 2147483647 w 426"/>
                <a:gd name="T25" fmla="*/ 2147483647 h 58"/>
                <a:gd name="T26" fmla="*/ 2147483647 w 426"/>
                <a:gd name="T27" fmla="*/ 2147483647 h 58"/>
                <a:gd name="T28" fmla="*/ 2147483647 w 426"/>
                <a:gd name="T29" fmla="*/ 2147483647 h 58"/>
                <a:gd name="T30" fmla="*/ 2147483647 w 426"/>
                <a:gd name="T31" fmla="*/ 2147483647 h 58"/>
                <a:gd name="T32" fmla="*/ 2147483647 w 426"/>
                <a:gd name="T33" fmla="*/ 2147483647 h 58"/>
                <a:gd name="T34" fmla="*/ 2147483647 w 426"/>
                <a:gd name="T35" fmla="*/ 2147483647 h 58"/>
                <a:gd name="T36" fmla="*/ 2147483647 w 426"/>
                <a:gd name="T37" fmla="*/ 2147483647 h 58"/>
                <a:gd name="T38" fmla="*/ 2147483647 w 426"/>
                <a:gd name="T39" fmla="*/ 2147483647 h 58"/>
                <a:gd name="T40" fmla="*/ 2147483647 w 426"/>
                <a:gd name="T41" fmla="*/ 2147483647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6"/>
                <a:gd name="T64" fmla="*/ 0 h 58"/>
                <a:gd name="T65" fmla="*/ 426 w 426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6" h="58">
                  <a:moveTo>
                    <a:pt x="0" y="58"/>
                  </a:moveTo>
                  <a:lnTo>
                    <a:pt x="0" y="58"/>
                  </a:lnTo>
                  <a:lnTo>
                    <a:pt x="2" y="58"/>
                  </a:lnTo>
                  <a:lnTo>
                    <a:pt x="8" y="56"/>
                  </a:lnTo>
                  <a:lnTo>
                    <a:pt x="20" y="50"/>
                  </a:lnTo>
                  <a:lnTo>
                    <a:pt x="38" y="44"/>
                  </a:lnTo>
                  <a:lnTo>
                    <a:pt x="66" y="34"/>
                  </a:lnTo>
                  <a:lnTo>
                    <a:pt x="100" y="22"/>
                  </a:lnTo>
                  <a:lnTo>
                    <a:pt x="138" y="10"/>
                  </a:lnTo>
                  <a:lnTo>
                    <a:pt x="180" y="2"/>
                  </a:lnTo>
                  <a:lnTo>
                    <a:pt x="224" y="0"/>
                  </a:lnTo>
                  <a:lnTo>
                    <a:pt x="266" y="2"/>
                  </a:lnTo>
                  <a:lnTo>
                    <a:pt x="304" y="10"/>
                  </a:lnTo>
                  <a:lnTo>
                    <a:pt x="340" y="22"/>
                  </a:lnTo>
                  <a:lnTo>
                    <a:pt x="370" y="34"/>
                  </a:lnTo>
                  <a:lnTo>
                    <a:pt x="394" y="44"/>
                  </a:lnTo>
                  <a:lnTo>
                    <a:pt x="410" y="50"/>
                  </a:lnTo>
                  <a:lnTo>
                    <a:pt x="420" y="56"/>
                  </a:lnTo>
                  <a:lnTo>
                    <a:pt x="424" y="58"/>
                  </a:lnTo>
                  <a:lnTo>
                    <a:pt x="426" y="5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4F0B2C92-ED89-4EB1-893F-B6DC6F16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4610100"/>
              <a:ext cx="101600" cy="63500"/>
            </a:xfrm>
            <a:custGeom>
              <a:avLst/>
              <a:gdLst>
                <a:gd name="T0" fmla="*/ 2147483647 w 64"/>
                <a:gd name="T1" fmla="*/ 0 h 40"/>
                <a:gd name="T2" fmla="*/ 2147483647 w 64"/>
                <a:gd name="T3" fmla="*/ 2147483647 h 40"/>
                <a:gd name="T4" fmla="*/ 0 w 64"/>
                <a:gd name="T5" fmla="*/ 2147483647 h 40"/>
                <a:gd name="T6" fmla="*/ 0 60000 65536"/>
                <a:gd name="T7" fmla="*/ 0 60000 65536"/>
                <a:gd name="T8" fmla="*/ 0 60000 65536"/>
                <a:gd name="T9" fmla="*/ 0 w 64"/>
                <a:gd name="T10" fmla="*/ 0 h 40"/>
                <a:gd name="T11" fmla="*/ 64 w 64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40">
                  <a:moveTo>
                    <a:pt x="14" y="0"/>
                  </a:moveTo>
                  <a:lnTo>
                    <a:pt x="64" y="40"/>
                  </a:lnTo>
                  <a:lnTo>
                    <a:pt x="0" y="2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CE28A35-5639-4F51-96EE-1B7237F0E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0" y="4806950"/>
              <a:ext cx="708025" cy="114300"/>
            </a:xfrm>
            <a:custGeom>
              <a:avLst/>
              <a:gdLst>
                <a:gd name="T0" fmla="*/ 2147483647 w 446"/>
                <a:gd name="T1" fmla="*/ 0 h 72"/>
                <a:gd name="T2" fmla="*/ 2147483647 w 446"/>
                <a:gd name="T3" fmla="*/ 0 h 72"/>
                <a:gd name="T4" fmla="*/ 2147483647 w 446"/>
                <a:gd name="T5" fmla="*/ 0 h 72"/>
                <a:gd name="T6" fmla="*/ 2147483647 w 446"/>
                <a:gd name="T7" fmla="*/ 2147483647 h 72"/>
                <a:gd name="T8" fmla="*/ 2147483647 w 446"/>
                <a:gd name="T9" fmla="*/ 2147483647 h 72"/>
                <a:gd name="T10" fmla="*/ 2147483647 w 446"/>
                <a:gd name="T11" fmla="*/ 2147483647 h 72"/>
                <a:gd name="T12" fmla="*/ 2147483647 w 446"/>
                <a:gd name="T13" fmla="*/ 2147483647 h 72"/>
                <a:gd name="T14" fmla="*/ 2147483647 w 446"/>
                <a:gd name="T15" fmla="*/ 2147483647 h 72"/>
                <a:gd name="T16" fmla="*/ 2147483647 w 446"/>
                <a:gd name="T17" fmla="*/ 2147483647 h 72"/>
                <a:gd name="T18" fmla="*/ 2147483647 w 446"/>
                <a:gd name="T19" fmla="*/ 2147483647 h 72"/>
                <a:gd name="T20" fmla="*/ 2147483647 w 446"/>
                <a:gd name="T21" fmla="*/ 2147483647 h 72"/>
                <a:gd name="T22" fmla="*/ 2147483647 w 446"/>
                <a:gd name="T23" fmla="*/ 2147483647 h 72"/>
                <a:gd name="T24" fmla="*/ 2147483647 w 446"/>
                <a:gd name="T25" fmla="*/ 2147483647 h 72"/>
                <a:gd name="T26" fmla="*/ 2147483647 w 446"/>
                <a:gd name="T27" fmla="*/ 2147483647 h 72"/>
                <a:gd name="T28" fmla="*/ 2147483647 w 446"/>
                <a:gd name="T29" fmla="*/ 2147483647 h 72"/>
                <a:gd name="T30" fmla="*/ 2147483647 w 446"/>
                <a:gd name="T31" fmla="*/ 2147483647 h 72"/>
                <a:gd name="T32" fmla="*/ 2147483647 w 446"/>
                <a:gd name="T33" fmla="*/ 2147483647 h 72"/>
                <a:gd name="T34" fmla="*/ 2147483647 w 446"/>
                <a:gd name="T35" fmla="*/ 2147483647 h 72"/>
                <a:gd name="T36" fmla="*/ 2147483647 w 446"/>
                <a:gd name="T37" fmla="*/ 0 h 72"/>
                <a:gd name="T38" fmla="*/ 0 w 446"/>
                <a:gd name="T39" fmla="*/ 0 h 72"/>
                <a:gd name="T40" fmla="*/ 0 w 446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6"/>
                <a:gd name="T64" fmla="*/ 0 h 72"/>
                <a:gd name="T65" fmla="*/ 446 w 446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6" h="72">
                  <a:moveTo>
                    <a:pt x="446" y="0"/>
                  </a:moveTo>
                  <a:lnTo>
                    <a:pt x="446" y="0"/>
                  </a:lnTo>
                  <a:lnTo>
                    <a:pt x="444" y="0"/>
                  </a:lnTo>
                  <a:lnTo>
                    <a:pt x="438" y="4"/>
                  </a:lnTo>
                  <a:lnTo>
                    <a:pt x="428" y="8"/>
                  </a:lnTo>
                  <a:lnTo>
                    <a:pt x="408" y="18"/>
                  </a:lnTo>
                  <a:lnTo>
                    <a:pt x="382" y="30"/>
                  </a:lnTo>
                  <a:lnTo>
                    <a:pt x="348" y="44"/>
                  </a:lnTo>
                  <a:lnTo>
                    <a:pt x="310" y="58"/>
                  </a:lnTo>
                  <a:lnTo>
                    <a:pt x="268" y="68"/>
                  </a:lnTo>
                  <a:lnTo>
                    <a:pt x="224" y="72"/>
                  </a:lnTo>
                  <a:lnTo>
                    <a:pt x="178" y="68"/>
                  </a:lnTo>
                  <a:lnTo>
                    <a:pt x="136" y="58"/>
                  </a:lnTo>
                  <a:lnTo>
                    <a:pt x="98" y="44"/>
                  </a:lnTo>
                  <a:lnTo>
                    <a:pt x="64" y="30"/>
                  </a:lnTo>
                  <a:lnTo>
                    <a:pt x="38" y="18"/>
                  </a:lnTo>
                  <a:lnTo>
                    <a:pt x="20" y="8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DC8216CD-02C0-4ABE-A11A-EB9457953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0" y="4806950"/>
              <a:ext cx="101600" cy="66675"/>
            </a:xfrm>
            <a:custGeom>
              <a:avLst/>
              <a:gdLst>
                <a:gd name="T0" fmla="*/ 2147483647 w 64"/>
                <a:gd name="T1" fmla="*/ 2147483647 h 42"/>
                <a:gd name="T2" fmla="*/ 0 w 64"/>
                <a:gd name="T3" fmla="*/ 0 h 42"/>
                <a:gd name="T4" fmla="*/ 2147483647 w 64"/>
                <a:gd name="T5" fmla="*/ 2147483647 h 42"/>
                <a:gd name="T6" fmla="*/ 0 60000 65536"/>
                <a:gd name="T7" fmla="*/ 0 60000 65536"/>
                <a:gd name="T8" fmla="*/ 0 60000 65536"/>
                <a:gd name="T9" fmla="*/ 0 w 64"/>
                <a:gd name="T10" fmla="*/ 0 h 42"/>
                <a:gd name="T11" fmla="*/ 64 w 64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42">
                  <a:moveTo>
                    <a:pt x="50" y="42"/>
                  </a:moveTo>
                  <a:lnTo>
                    <a:pt x="0" y="0"/>
                  </a:lnTo>
                  <a:lnTo>
                    <a:pt x="64" y="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8388F03B-214C-431F-ADC9-3CA8E4959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00" y="4343400"/>
              <a:ext cx="701675" cy="701675"/>
            </a:xfrm>
            <a:custGeom>
              <a:avLst/>
              <a:gdLst>
                <a:gd name="T0" fmla="*/ 2147483647 w 442"/>
                <a:gd name="T1" fmla="*/ 2147483647 h 442"/>
                <a:gd name="T2" fmla="*/ 2147483647 w 442"/>
                <a:gd name="T3" fmla="*/ 2147483647 h 442"/>
                <a:gd name="T4" fmla="*/ 2147483647 w 442"/>
                <a:gd name="T5" fmla="*/ 2147483647 h 442"/>
                <a:gd name="T6" fmla="*/ 2147483647 w 442"/>
                <a:gd name="T7" fmla="*/ 2147483647 h 442"/>
                <a:gd name="T8" fmla="*/ 2147483647 w 442"/>
                <a:gd name="T9" fmla="*/ 2147483647 h 442"/>
                <a:gd name="T10" fmla="*/ 2147483647 w 442"/>
                <a:gd name="T11" fmla="*/ 2147483647 h 442"/>
                <a:gd name="T12" fmla="*/ 2147483647 w 442"/>
                <a:gd name="T13" fmla="*/ 2147483647 h 442"/>
                <a:gd name="T14" fmla="*/ 2147483647 w 442"/>
                <a:gd name="T15" fmla="*/ 0 h 442"/>
                <a:gd name="T16" fmla="*/ 2147483647 w 442"/>
                <a:gd name="T17" fmla="*/ 2147483647 h 442"/>
                <a:gd name="T18" fmla="*/ 2147483647 w 442"/>
                <a:gd name="T19" fmla="*/ 2147483647 h 442"/>
                <a:gd name="T20" fmla="*/ 2147483647 w 442"/>
                <a:gd name="T21" fmla="*/ 2147483647 h 442"/>
                <a:gd name="T22" fmla="*/ 2147483647 w 442"/>
                <a:gd name="T23" fmla="*/ 2147483647 h 442"/>
                <a:gd name="T24" fmla="*/ 2147483647 w 442"/>
                <a:gd name="T25" fmla="*/ 2147483647 h 442"/>
                <a:gd name="T26" fmla="*/ 2147483647 w 442"/>
                <a:gd name="T27" fmla="*/ 2147483647 h 442"/>
                <a:gd name="T28" fmla="*/ 0 w 442"/>
                <a:gd name="T29" fmla="*/ 2147483647 h 442"/>
                <a:gd name="T30" fmla="*/ 2147483647 w 442"/>
                <a:gd name="T31" fmla="*/ 2147483647 h 442"/>
                <a:gd name="T32" fmla="*/ 2147483647 w 442"/>
                <a:gd name="T33" fmla="*/ 2147483647 h 442"/>
                <a:gd name="T34" fmla="*/ 2147483647 w 442"/>
                <a:gd name="T35" fmla="*/ 2147483647 h 442"/>
                <a:gd name="T36" fmla="*/ 2147483647 w 442"/>
                <a:gd name="T37" fmla="*/ 2147483647 h 442"/>
                <a:gd name="T38" fmla="*/ 2147483647 w 442"/>
                <a:gd name="T39" fmla="*/ 2147483647 h 442"/>
                <a:gd name="T40" fmla="*/ 2147483647 w 442"/>
                <a:gd name="T41" fmla="*/ 2147483647 h 442"/>
                <a:gd name="T42" fmla="*/ 2147483647 w 442"/>
                <a:gd name="T43" fmla="*/ 2147483647 h 442"/>
                <a:gd name="T44" fmla="*/ 2147483647 w 442"/>
                <a:gd name="T45" fmla="*/ 2147483647 h 442"/>
                <a:gd name="T46" fmla="*/ 2147483647 w 442"/>
                <a:gd name="T47" fmla="*/ 2147483647 h 442"/>
                <a:gd name="T48" fmla="*/ 2147483647 w 442"/>
                <a:gd name="T49" fmla="*/ 2147483647 h 442"/>
                <a:gd name="T50" fmla="*/ 2147483647 w 442"/>
                <a:gd name="T51" fmla="*/ 2147483647 h 442"/>
                <a:gd name="T52" fmla="*/ 2147483647 w 442"/>
                <a:gd name="T53" fmla="*/ 2147483647 h 442"/>
                <a:gd name="T54" fmla="*/ 2147483647 w 442"/>
                <a:gd name="T55" fmla="*/ 2147483647 h 442"/>
                <a:gd name="T56" fmla="*/ 2147483647 w 442"/>
                <a:gd name="T57" fmla="*/ 2147483647 h 4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442"/>
                <a:gd name="T89" fmla="*/ 442 w 442"/>
                <a:gd name="T90" fmla="*/ 442 h 4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442">
                  <a:moveTo>
                    <a:pt x="442" y="220"/>
                  </a:moveTo>
                  <a:lnTo>
                    <a:pt x="436" y="170"/>
                  </a:lnTo>
                  <a:lnTo>
                    <a:pt x="420" y="124"/>
                  </a:lnTo>
                  <a:lnTo>
                    <a:pt x="394" y="82"/>
                  </a:lnTo>
                  <a:lnTo>
                    <a:pt x="360" y="48"/>
                  </a:lnTo>
                  <a:lnTo>
                    <a:pt x="318" y="22"/>
                  </a:lnTo>
                  <a:lnTo>
                    <a:pt x="272" y="6"/>
                  </a:lnTo>
                  <a:lnTo>
                    <a:pt x="220" y="0"/>
                  </a:lnTo>
                  <a:lnTo>
                    <a:pt x="170" y="6"/>
                  </a:lnTo>
                  <a:lnTo>
                    <a:pt x="124" y="22"/>
                  </a:lnTo>
                  <a:lnTo>
                    <a:pt x="82" y="48"/>
                  </a:lnTo>
                  <a:lnTo>
                    <a:pt x="48" y="82"/>
                  </a:lnTo>
                  <a:lnTo>
                    <a:pt x="22" y="124"/>
                  </a:lnTo>
                  <a:lnTo>
                    <a:pt x="6" y="170"/>
                  </a:lnTo>
                  <a:lnTo>
                    <a:pt x="0" y="220"/>
                  </a:lnTo>
                  <a:lnTo>
                    <a:pt x="6" y="272"/>
                  </a:lnTo>
                  <a:lnTo>
                    <a:pt x="22" y="318"/>
                  </a:lnTo>
                  <a:lnTo>
                    <a:pt x="48" y="358"/>
                  </a:lnTo>
                  <a:lnTo>
                    <a:pt x="82" y="394"/>
                  </a:lnTo>
                  <a:lnTo>
                    <a:pt x="124" y="420"/>
                  </a:lnTo>
                  <a:lnTo>
                    <a:pt x="170" y="436"/>
                  </a:lnTo>
                  <a:lnTo>
                    <a:pt x="220" y="442"/>
                  </a:lnTo>
                  <a:lnTo>
                    <a:pt x="272" y="436"/>
                  </a:lnTo>
                  <a:lnTo>
                    <a:pt x="318" y="420"/>
                  </a:lnTo>
                  <a:lnTo>
                    <a:pt x="360" y="394"/>
                  </a:lnTo>
                  <a:lnTo>
                    <a:pt x="394" y="358"/>
                  </a:lnTo>
                  <a:lnTo>
                    <a:pt x="420" y="318"/>
                  </a:lnTo>
                  <a:lnTo>
                    <a:pt x="436" y="272"/>
                  </a:lnTo>
                  <a:lnTo>
                    <a:pt x="442" y="2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254121AE-D7EB-4532-852F-95ACB1D5E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0" y="4419600"/>
              <a:ext cx="523875" cy="523875"/>
            </a:xfrm>
            <a:custGeom>
              <a:avLst/>
              <a:gdLst>
                <a:gd name="T0" fmla="*/ 2147483647 w 330"/>
                <a:gd name="T1" fmla="*/ 2147483647 h 330"/>
                <a:gd name="T2" fmla="*/ 2147483647 w 330"/>
                <a:gd name="T3" fmla="*/ 2147483647 h 330"/>
                <a:gd name="T4" fmla="*/ 2147483647 w 330"/>
                <a:gd name="T5" fmla="*/ 2147483647 h 330"/>
                <a:gd name="T6" fmla="*/ 2147483647 w 330"/>
                <a:gd name="T7" fmla="*/ 2147483647 h 330"/>
                <a:gd name="T8" fmla="*/ 2147483647 w 330"/>
                <a:gd name="T9" fmla="*/ 2147483647 h 330"/>
                <a:gd name="T10" fmla="*/ 2147483647 w 330"/>
                <a:gd name="T11" fmla="*/ 2147483647 h 330"/>
                <a:gd name="T12" fmla="*/ 2147483647 w 330"/>
                <a:gd name="T13" fmla="*/ 0 h 330"/>
                <a:gd name="T14" fmla="*/ 2147483647 w 330"/>
                <a:gd name="T15" fmla="*/ 2147483647 h 330"/>
                <a:gd name="T16" fmla="*/ 2147483647 w 330"/>
                <a:gd name="T17" fmla="*/ 2147483647 h 330"/>
                <a:gd name="T18" fmla="*/ 2147483647 w 330"/>
                <a:gd name="T19" fmla="*/ 2147483647 h 330"/>
                <a:gd name="T20" fmla="*/ 2147483647 w 330"/>
                <a:gd name="T21" fmla="*/ 2147483647 h 330"/>
                <a:gd name="T22" fmla="*/ 2147483647 w 330"/>
                <a:gd name="T23" fmla="*/ 2147483647 h 330"/>
                <a:gd name="T24" fmla="*/ 0 w 330"/>
                <a:gd name="T25" fmla="*/ 2147483647 h 330"/>
                <a:gd name="T26" fmla="*/ 2147483647 w 330"/>
                <a:gd name="T27" fmla="*/ 2147483647 h 330"/>
                <a:gd name="T28" fmla="*/ 2147483647 w 330"/>
                <a:gd name="T29" fmla="*/ 2147483647 h 330"/>
                <a:gd name="T30" fmla="*/ 2147483647 w 330"/>
                <a:gd name="T31" fmla="*/ 2147483647 h 330"/>
                <a:gd name="T32" fmla="*/ 2147483647 w 330"/>
                <a:gd name="T33" fmla="*/ 2147483647 h 330"/>
                <a:gd name="T34" fmla="*/ 2147483647 w 330"/>
                <a:gd name="T35" fmla="*/ 2147483647 h 330"/>
                <a:gd name="T36" fmla="*/ 2147483647 w 330"/>
                <a:gd name="T37" fmla="*/ 2147483647 h 330"/>
                <a:gd name="T38" fmla="*/ 2147483647 w 330"/>
                <a:gd name="T39" fmla="*/ 2147483647 h 330"/>
                <a:gd name="T40" fmla="*/ 2147483647 w 330"/>
                <a:gd name="T41" fmla="*/ 2147483647 h 330"/>
                <a:gd name="T42" fmla="*/ 2147483647 w 330"/>
                <a:gd name="T43" fmla="*/ 2147483647 h 330"/>
                <a:gd name="T44" fmla="*/ 2147483647 w 330"/>
                <a:gd name="T45" fmla="*/ 2147483647 h 330"/>
                <a:gd name="T46" fmla="*/ 2147483647 w 330"/>
                <a:gd name="T47" fmla="*/ 2147483647 h 330"/>
                <a:gd name="T48" fmla="*/ 2147483647 w 330"/>
                <a:gd name="T49" fmla="*/ 2147483647 h 3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0"/>
                <a:gd name="T76" fmla="*/ 0 h 330"/>
                <a:gd name="T77" fmla="*/ 330 w 330"/>
                <a:gd name="T78" fmla="*/ 330 h 3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0" h="330">
                  <a:moveTo>
                    <a:pt x="330" y="164"/>
                  </a:moveTo>
                  <a:lnTo>
                    <a:pt x="324" y="120"/>
                  </a:lnTo>
                  <a:lnTo>
                    <a:pt x="308" y="82"/>
                  </a:lnTo>
                  <a:lnTo>
                    <a:pt x="282" y="48"/>
                  </a:lnTo>
                  <a:lnTo>
                    <a:pt x="248" y="22"/>
                  </a:lnTo>
                  <a:lnTo>
                    <a:pt x="208" y="4"/>
                  </a:lnTo>
                  <a:lnTo>
                    <a:pt x="164" y="0"/>
                  </a:lnTo>
                  <a:lnTo>
                    <a:pt x="120" y="4"/>
                  </a:lnTo>
                  <a:lnTo>
                    <a:pt x="82" y="22"/>
                  </a:lnTo>
                  <a:lnTo>
                    <a:pt x="48" y="48"/>
                  </a:lnTo>
                  <a:lnTo>
                    <a:pt x="22" y="82"/>
                  </a:lnTo>
                  <a:lnTo>
                    <a:pt x="6" y="120"/>
                  </a:lnTo>
                  <a:lnTo>
                    <a:pt x="0" y="164"/>
                  </a:lnTo>
                  <a:lnTo>
                    <a:pt x="6" y="208"/>
                  </a:lnTo>
                  <a:lnTo>
                    <a:pt x="22" y="248"/>
                  </a:lnTo>
                  <a:lnTo>
                    <a:pt x="48" y="282"/>
                  </a:lnTo>
                  <a:lnTo>
                    <a:pt x="82" y="308"/>
                  </a:lnTo>
                  <a:lnTo>
                    <a:pt x="120" y="324"/>
                  </a:lnTo>
                  <a:lnTo>
                    <a:pt x="164" y="330"/>
                  </a:lnTo>
                  <a:lnTo>
                    <a:pt x="208" y="324"/>
                  </a:lnTo>
                  <a:lnTo>
                    <a:pt x="248" y="308"/>
                  </a:lnTo>
                  <a:lnTo>
                    <a:pt x="282" y="282"/>
                  </a:lnTo>
                  <a:lnTo>
                    <a:pt x="308" y="248"/>
                  </a:lnTo>
                  <a:lnTo>
                    <a:pt x="324" y="208"/>
                  </a:lnTo>
                  <a:lnTo>
                    <a:pt x="330" y="1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0E15FEB9-2498-4B1D-9F74-3C794A6A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806950"/>
              <a:ext cx="708025" cy="114300"/>
            </a:xfrm>
            <a:custGeom>
              <a:avLst/>
              <a:gdLst>
                <a:gd name="T0" fmla="*/ 2147483647 w 446"/>
                <a:gd name="T1" fmla="*/ 0 h 72"/>
                <a:gd name="T2" fmla="*/ 2147483647 w 446"/>
                <a:gd name="T3" fmla="*/ 0 h 72"/>
                <a:gd name="T4" fmla="*/ 2147483647 w 446"/>
                <a:gd name="T5" fmla="*/ 0 h 72"/>
                <a:gd name="T6" fmla="*/ 2147483647 w 446"/>
                <a:gd name="T7" fmla="*/ 2147483647 h 72"/>
                <a:gd name="T8" fmla="*/ 2147483647 w 446"/>
                <a:gd name="T9" fmla="*/ 2147483647 h 72"/>
                <a:gd name="T10" fmla="*/ 2147483647 w 446"/>
                <a:gd name="T11" fmla="*/ 2147483647 h 72"/>
                <a:gd name="T12" fmla="*/ 2147483647 w 446"/>
                <a:gd name="T13" fmla="*/ 2147483647 h 72"/>
                <a:gd name="T14" fmla="*/ 2147483647 w 446"/>
                <a:gd name="T15" fmla="*/ 2147483647 h 72"/>
                <a:gd name="T16" fmla="*/ 2147483647 w 446"/>
                <a:gd name="T17" fmla="*/ 2147483647 h 72"/>
                <a:gd name="T18" fmla="*/ 2147483647 w 446"/>
                <a:gd name="T19" fmla="*/ 2147483647 h 72"/>
                <a:gd name="T20" fmla="*/ 2147483647 w 446"/>
                <a:gd name="T21" fmla="*/ 2147483647 h 72"/>
                <a:gd name="T22" fmla="*/ 2147483647 w 446"/>
                <a:gd name="T23" fmla="*/ 2147483647 h 72"/>
                <a:gd name="T24" fmla="*/ 2147483647 w 446"/>
                <a:gd name="T25" fmla="*/ 2147483647 h 72"/>
                <a:gd name="T26" fmla="*/ 2147483647 w 446"/>
                <a:gd name="T27" fmla="*/ 2147483647 h 72"/>
                <a:gd name="T28" fmla="*/ 2147483647 w 446"/>
                <a:gd name="T29" fmla="*/ 2147483647 h 72"/>
                <a:gd name="T30" fmla="*/ 2147483647 w 446"/>
                <a:gd name="T31" fmla="*/ 2147483647 h 72"/>
                <a:gd name="T32" fmla="*/ 2147483647 w 446"/>
                <a:gd name="T33" fmla="*/ 2147483647 h 72"/>
                <a:gd name="T34" fmla="*/ 2147483647 w 446"/>
                <a:gd name="T35" fmla="*/ 2147483647 h 72"/>
                <a:gd name="T36" fmla="*/ 2147483647 w 446"/>
                <a:gd name="T37" fmla="*/ 0 h 72"/>
                <a:gd name="T38" fmla="*/ 0 w 446"/>
                <a:gd name="T39" fmla="*/ 0 h 72"/>
                <a:gd name="T40" fmla="*/ 0 w 446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6"/>
                <a:gd name="T64" fmla="*/ 0 h 72"/>
                <a:gd name="T65" fmla="*/ 446 w 446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6" h="72">
                  <a:moveTo>
                    <a:pt x="446" y="0"/>
                  </a:moveTo>
                  <a:lnTo>
                    <a:pt x="446" y="0"/>
                  </a:lnTo>
                  <a:lnTo>
                    <a:pt x="444" y="0"/>
                  </a:lnTo>
                  <a:lnTo>
                    <a:pt x="438" y="4"/>
                  </a:lnTo>
                  <a:lnTo>
                    <a:pt x="426" y="8"/>
                  </a:lnTo>
                  <a:lnTo>
                    <a:pt x="408" y="18"/>
                  </a:lnTo>
                  <a:lnTo>
                    <a:pt x="382" y="30"/>
                  </a:lnTo>
                  <a:lnTo>
                    <a:pt x="348" y="44"/>
                  </a:lnTo>
                  <a:lnTo>
                    <a:pt x="310" y="58"/>
                  </a:lnTo>
                  <a:lnTo>
                    <a:pt x="266" y="68"/>
                  </a:lnTo>
                  <a:lnTo>
                    <a:pt x="222" y="72"/>
                  </a:lnTo>
                  <a:lnTo>
                    <a:pt x="178" y="68"/>
                  </a:lnTo>
                  <a:lnTo>
                    <a:pt x="136" y="58"/>
                  </a:lnTo>
                  <a:lnTo>
                    <a:pt x="96" y="44"/>
                  </a:lnTo>
                  <a:lnTo>
                    <a:pt x="62" y="30"/>
                  </a:lnTo>
                  <a:lnTo>
                    <a:pt x="36" y="18"/>
                  </a:lnTo>
                  <a:lnTo>
                    <a:pt x="18" y="8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D0072F1-FE82-40AB-8BCF-DA30741E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175" y="4806950"/>
              <a:ext cx="101600" cy="66675"/>
            </a:xfrm>
            <a:custGeom>
              <a:avLst/>
              <a:gdLst>
                <a:gd name="T0" fmla="*/ 2147483647 w 64"/>
                <a:gd name="T1" fmla="*/ 2147483647 h 42"/>
                <a:gd name="T2" fmla="*/ 0 w 64"/>
                <a:gd name="T3" fmla="*/ 0 h 42"/>
                <a:gd name="T4" fmla="*/ 2147483647 w 64"/>
                <a:gd name="T5" fmla="*/ 2147483647 h 42"/>
                <a:gd name="T6" fmla="*/ 0 60000 65536"/>
                <a:gd name="T7" fmla="*/ 0 60000 65536"/>
                <a:gd name="T8" fmla="*/ 0 60000 65536"/>
                <a:gd name="T9" fmla="*/ 0 w 64"/>
                <a:gd name="T10" fmla="*/ 0 h 42"/>
                <a:gd name="T11" fmla="*/ 64 w 64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42">
                  <a:moveTo>
                    <a:pt x="50" y="42"/>
                  </a:moveTo>
                  <a:lnTo>
                    <a:pt x="0" y="0"/>
                  </a:lnTo>
                  <a:lnTo>
                    <a:pt x="64" y="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DBFB6359-A996-46DA-A87D-2DA80B22F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4419600"/>
              <a:ext cx="111125" cy="142875"/>
            </a:xfrm>
            <a:custGeom>
              <a:avLst/>
              <a:gdLst>
                <a:gd name="T0" fmla="*/ 2147483647 w 70"/>
                <a:gd name="T1" fmla="*/ 2147483647 h 90"/>
                <a:gd name="T2" fmla="*/ 2147483647 w 70"/>
                <a:gd name="T3" fmla="*/ 2147483647 h 90"/>
                <a:gd name="T4" fmla="*/ 0 w 70"/>
                <a:gd name="T5" fmla="*/ 2147483647 h 90"/>
                <a:gd name="T6" fmla="*/ 2147483647 w 70"/>
                <a:gd name="T7" fmla="*/ 2147483647 h 90"/>
                <a:gd name="T8" fmla="*/ 2147483647 w 70"/>
                <a:gd name="T9" fmla="*/ 2147483647 h 90"/>
                <a:gd name="T10" fmla="*/ 2147483647 w 70"/>
                <a:gd name="T11" fmla="*/ 0 h 90"/>
                <a:gd name="T12" fmla="*/ 2147483647 w 70"/>
                <a:gd name="T13" fmla="*/ 2147483647 h 90"/>
                <a:gd name="T14" fmla="*/ 2147483647 w 70"/>
                <a:gd name="T15" fmla="*/ 2147483647 h 90"/>
                <a:gd name="T16" fmla="*/ 2147483647 w 70"/>
                <a:gd name="T17" fmla="*/ 2147483647 h 90"/>
                <a:gd name="T18" fmla="*/ 2147483647 w 70"/>
                <a:gd name="T19" fmla="*/ 2147483647 h 90"/>
                <a:gd name="T20" fmla="*/ 2147483647 w 70"/>
                <a:gd name="T21" fmla="*/ 2147483647 h 90"/>
                <a:gd name="T22" fmla="*/ 2147483647 w 70"/>
                <a:gd name="T23" fmla="*/ 2147483647 h 90"/>
                <a:gd name="T24" fmla="*/ 2147483647 w 70"/>
                <a:gd name="T25" fmla="*/ 2147483647 h 90"/>
                <a:gd name="T26" fmla="*/ 2147483647 w 70"/>
                <a:gd name="T27" fmla="*/ 2147483647 h 90"/>
                <a:gd name="T28" fmla="*/ 2147483647 w 70"/>
                <a:gd name="T29" fmla="*/ 2147483647 h 90"/>
                <a:gd name="T30" fmla="*/ 2147483647 w 70"/>
                <a:gd name="T31" fmla="*/ 2147483647 h 90"/>
                <a:gd name="T32" fmla="*/ 2147483647 w 70"/>
                <a:gd name="T33" fmla="*/ 2147483647 h 90"/>
                <a:gd name="T34" fmla="*/ 2147483647 w 70"/>
                <a:gd name="T35" fmla="*/ 2147483647 h 90"/>
                <a:gd name="T36" fmla="*/ 2147483647 w 70"/>
                <a:gd name="T37" fmla="*/ 2147483647 h 90"/>
                <a:gd name="T38" fmla="*/ 2147483647 w 70"/>
                <a:gd name="T39" fmla="*/ 2147483647 h 90"/>
                <a:gd name="T40" fmla="*/ 2147483647 w 70"/>
                <a:gd name="T41" fmla="*/ 2147483647 h 90"/>
                <a:gd name="T42" fmla="*/ 2147483647 w 70"/>
                <a:gd name="T43" fmla="*/ 2147483647 h 90"/>
                <a:gd name="T44" fmla="*/ 2147483647 w 70"/>
                <a:gd name="T45" fmla="*/ 2147483647 h 90"/>
                <a:gd name="T46" fmla="*/ 2147483647 w 70"/>
                <a:gd name="T47" fmla="*/ 2147483647 h 90"/>
                <a:gd name="T48" fmla="*/ 2147483647 w 70"/>
                <a:gd name="T49" fmla="*/ 2147483647 h 90"/>
                <a:gd name="T50" fmla="*/ 2147483647 w 70"/>
                <a:gd name="T51" fmla="*/ 2147483647 h 90"/>
                <a:gd name="T52" fmla="*/ 2147483647 w 70"/>
                <a:gd name="T53" fmla="*/ 2147483647 h 90"/>
                <a:gd name="T54" fmla="*/ 2147483647 w 70"/>
                <a:gd name="T55" fmla="*/ 2147483647 h 90"/>
                <a:gd name="T56" fmla="*/ 2147483647 w 70"/>
                <a:gd name="T57" fmla="*/ 2147483647 h 90"/>
                <a:gd name="T58" fmla="*/ 2147483647 w 70"/>
                <a:gd name="T59" fmla="*/ 2147483647 h 90"/>
                <a:gd name="T60" fmla="*/ 2147483647 w 70"/>
                <a:gd name="T61" fmla="*/ 2147483647 h 90"/>
                <a:gd name="T62" fmla="*/ 2147483647 w 70"/>
                <a:gd name="T63" fmla="*/ 2147483647 h 90"/>
                <a:gd name="T64" fmla="*/ 2147483647 w 70"/>
                <a:gd name="T65" fmla="*/ 2147483647 h 90"/>
                <a:gd name="T66" fmla="*/ 2147483647 w 70"/>
                <a:gd name="T67" fmla="*/ 2147483647 h 90"/>
                <a:gd name="T68" fmla="*/ 2147483647 w 70"/>
                <a:gd name="T69" fmla="*/ 2147483647 h 90"/>
                <a:gd name="T70" fmla="*/ 2147483647 w 70"/>
                <a:gd name="T71" fmla="*/ 2147483647 h 90"/>
                <a:gd name="T72" fmla="*/ 2147483647 w 70"/>
                <a:gd name="T73" fmla="*/ 2147483647 h 90"/>
                <a:gd name="T74" fmla="*/ 2147483647 w 70"/>
                <a:gd name="T75" fmla="*/ 2147483647 h 90"/>
                <a:gd name="T76" fmla="*/ 2147483647 w 70"/>
                <a:gd name="T77" fmla="*/ 2147483647 h 90"/>
                <a:gd name="T78" fmla="*/ 2147483647 w 70"/>
                <a:gd name="T79" fmla="*/ 2147483647 h 90"/>
                <a:gd name="T80" fmla="*/ 2147483647 w 70"/>
                <a:gd name="T81" fmla="*/ 2147483647 h 90"/>
                <a:gd name="T82" fmla="*/ 2147483647 w 70"/>
                <a:gd name="T83" fmla="*/ 2147483647 h 90"/>
                <a:gd name="T84" fmla="*/ 2147483647 w 70"/>
                <a:gd name="T85" fmla="*/ 2147483647 h 90"/>
                <a:gd name="T86" fmla="*/ 2147483647 w 70"/>
                <a:gd name="T87" fmla="*/ 2147483647 h 90"/>
                <a:gd name="T88" fmla="*/ 2147483647 w 70"/>
                <a:gd name="T89" fmla="*/ 2147483647 h 90"/>
                <a:gd name="T90" fmla="*/ 2147483647 w 70"/>
                <a:gd name="T91" fmla="*/ 2147483647 h 90"/>
                <a:gd name="T92" fmla="*/ 2147483647 w 70"/>
                <a:gd name="T93" fmla="*/ 2147483647 h 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90"/>
                <a:gd name="T143" fmla="*/ 70 w 70"/>
                <a:gd name="T144" fmla="*/ 90 h 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90">
                  <a:moveTo>
                    <a:pt x="22" y="42"/>
                  </a:moveTo>
                  <a:lnTo>
                    <a:pt x="14" y="40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46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6" y="20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2" y="36"/>
                  </a:lnTo>
                  <a:lnTo>
                    <a:pt x="26" y="38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28" y="46"/>
                  </a:lnTo>
                  <a:lnTo>
                    <a:pt x="22" y="50"/>
                  </a:lnTo>
                  <a:lnTo>
                    <a:pt x="20" y="54"/>
                  </a:lnTo>
                  <a:lnTo>
                    <a:pt x="18" y="58"/>
                  </a:lnTo>
                  <a:lnTo>
                    <a:pt x="18" y="64"/>
                  </a:lnTo>
                  <a:lnTo>
                    <a:pt x="18" y="70"/>
                  </a:lnTo>
                  <a:lnTo>
                    <a:pt x="20" y="74"/>
                  </a:lnTo>
                  <a:lnTo>
                    <a:pt x="22" y="78"/>
                  </a:lnTo>
                  <a:lnTo>
                    <a:pt x="26" y="82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6" y="80"/>
                  </a:lnTo>
                  <a:lnTo>
                    <a:pt x="50" y="76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8" y="62"/>
                  </a:lnTo>
                  <a:lnTo>
                    <a:pt x="60" y="60"/>
                  </a:lnTo>
                  <a:lnTo>
                    <a:pt x="64" y="62"/>
                  </a:lnTo>
                  <a:lnTo>
                    <a:pt x="68" y="64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6" y="78"/>
                  </a:lnTo>
                  <a:lnTo>
                    <a:pt x="62" y="82"/>
                  </a:lnTo>
                  <a:lnTo>
                    <a:pt x="56" y="86"/>
                  </a:lnTo>
                  <a:lnTo>
                    <a:pt x="46" y="88"/>
                  </a:lnTo>
                  <a:lnTo>
                    <a:pt x="36" y="90"/>
                  </a:lnTo>
                  <a:lnTo>
                    <a:pt x="26" y="88"/>
                  </a:lnTo>
                  <a:lnTo>
                    <a:pt x="16" y="86"/>
                  </a:lnTo>
                  <a:lnTo>
                    <a:pt x="10" y="82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6" y="52"/>
                  </a:lnTo>
                  <a:lnTo>
                    <a:pt x="8" y="48"/>
                  </a:lnTo>
                  <a:lnTo>
                    <a:pt x="14" y="46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C4B803C4-5984-4777-92F9-F3C660EC2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325" y="4406900"/>
              <a:ext cx="19050" cy="114300"/>
            </a:xfrm>
            <a:custGeom>
              <a:avLst/>
              <a:gdLst>
                <a:gd name="T0" fmla="*/ 0 w 12"/>
                <a:gd name="T1" fmla="*/ 2147483647 h 72"/>
                <a:gd name="T2" fmla="*/ 0 w 12"/>
                <a:gd name="T3" fmla="*/ 0 h 72"/>
                <a:gd name="T4" fmla="*/ 2147483647 w 12"/>
                <a:gd name="T5" fmla="*/ 0 h 72"/>
                <a:gd name="T6" fmla="*/ 2147483647 w 12"/>
                <a:gd name="T7" fmla="*/ 2147483647 h 72"/>
                <a:gd name="T8" fmla="*/ 0 w 12"/>
                <a:gd name="T9" fmla="*/ 2147483647 h 72"/>
                <a:gd name="T10" fmla="*/ 0 w 12"/>
                <a:gd name="T11" fmla="*/ 2147483647 h 72"/>
                <a:gd name="T12" fmla="*/ 0 w 12"/>
                <a:gd name="T13" fmla="*/ 2147483647 h 72"/>
                <a:gd name="T14" fmla="*/ 2147483647 w 12"/>
                <a:gd name="T15" fmla="*/ 2147483647 h 72"/>
                <a:gd name="T16" fmla="*/ 2147483647 w 12"/>
                <a:gd name="T17" fmla="*/ 2147483647 h 72"/>
                <a:gd name="T18" fmla="*/ 0 w 12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2"/>
                <a:gd name="T32" fmla="*/ 12 w 12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close/>
                  <a:moveTo>
                    <a:pt x="0" y="72"/>
                  </a:moveTo>
                  <a:lnTo>
                    <a:pt x="0" y="58"/>
                  </a:lnTo>
                  <a:lnTo>
                    <a:pt x="12" y="58"/>
                  </a:lnTo>
                  <a:lnTo>
                    <a:pt x="1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F2B26A3B-FDC1-4F49-9BEC-582DF602C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8950" y="4403725"/>
              <a:ext cx="107950" cy="120650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0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0 h 76"/>
                <a:gd name="T38" fmla="*/ 2147483647 w 68"/>
                <a:gd name="T39" fmla="*/ 0 h 76"/>
                <a:gd name="T40" fmla="*/ 2147483647 w 68"/>
                <a:gd name="T41" fmla="*/ 0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2147483647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2147483647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2147483647 w 68"/>
                <a:gd name="T85" fmla="*/ 2147483647 h 76"/>
                <a:gd name="T86" fmla="*/ 2147483647 w 68"/>
                <a:gd name="T87" fmla="*/ 2147483647 h 76"/>
                <a:gd name="T88" fmla="*/ 2147483647 w 68"/>
                <a:gd name="T89" fmla="*/ 2147483647 h 76"/>
                <a:gd name="T90" fmla="*/ 2147483647 w 68"/>
                <a:gd name="T91" fmla="*/ 2147483647 h 76"/>
                <a:gd name="T92" fmla="*/ 2147483647 w 68"/>
                <a:gd name="T93" fmla="*/ 2147483647 h 76"/>
                <a:gd name="T94" fmla="*/ 2147483647 w 68"/>
                <a:gd name="T95" fmla="*/ 2147483647 h 76"/>
                <a:gd name="T96" fmla="*/ 2147483647 w 68"/>
                <a:gd name="T97" fmla="*/ 2147483647 h 76"/>
                <a:gd name="T98" fmla="*/ 2147483647 w 68"/>
                <a:gd name="T99" fmla="*/ 2147483647 h 76"/>
                <a:gd name="T100" fmla="*/ 2147483647 w 68"/>
                <a:gd name="T101" fmla="*/ 2147483647 h 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"/>
                <a:gd name="T154" fmla="*/ 0 h 76"/>
                <a:gd name="T155" fmla="*/ 68 w 68"/>
                <a:gd name="T156" fmla="*/ 76 h 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" h="76">
                  <a:moveTo>
                    <a:pt x="54" y="52"/>
                  </a:moveTo>
                  <a:lnTo>
                    <a:pt x="66" y="54"/>
                  </a:lnTo>
                  <a:lnTo>
                    <a:pt x="64" y="60"/>
                  </a:lnTo>
                  <a:lnTo>
                    <a:pt x="60" y="66"/>
                  </a:lnTo>
                  <a:lnTo>
                    <a:pt x="56" y="70"/>
                  </a:lnTo>
                  <a:lnTo>
                    <a:pt x="50" y="72"/>
                  </a:lnTo>
                  <a:lnTo>
                    <a:pt x="42" y="74"/>
                  </a:lnTo>
                  <a:lnTo>
                    <a:pt x="34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6"/>
                  </a:lnTo>
                  <a:lnTo>
                    <a:pt x="68" y="38"/>
                  </a:lnTo>
                  <a:lnTo>
                    <a:pt x="66" y="40"/>
                  </a:lnTo>
                  <a:lnTo>
                    <a:pt x="14" y="40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20" y="58"/>
                  </a:lnTo>
                  <a:lnTo>
                    <a:pt x="24" y="60"/>
                  </a:lnTo>
                  <a:lnTo>
                    <a:pt x="30" y="62"/>
                  </a:lnTo>
                  <a:lnTo>
                    <a:pt x="36" y="64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0" y="58"/>
                  </a:lnTo>
                  <a:lnTo>
                    <a:pt x="54" y="52"/>
                  </a:lnTo>
                  <a:close/>
                  <a:moveTo>
                    <a:pt x="14" y="28"/>
                  </a:moveTo>
                  <a:lnTo>
                    <a:pt x="54" y="28"/>
                  </a:lnTo>
                  <a:lnTo>
                    <a:pt x="52" y="22"/>
                  </a:lnTo>
                  <a:lnTo>
                    <a:pt x="50" y="18"/>
                  </a:lnTo>
                  <a:lnTo>
                    <a:pt x="46" y="14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6" y="12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1CE5204-31A4-4F56-AFB6-EA5D23FD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4378325"/>
              <a:ext cx="88900" cy="85725"/>
            </a:xfrm>
            <a:custGeom>
              <a:avLst/>
              <a:gdLst>
                <a:gd name="T0" fmla="*/ 2147483647 w 56"/>
                <a:gd name="T1" fmla="*/ 2147483647 h 54"/>
                <a:gd name="T2" fmla="*/ 0 w 56"/>
                <a:gd name="T3" fmla="*/ 2147483647 h 54"/>
                <a:gd name="T4" fmla="*/ 2147483647 w 56"/>
                <a:gd name="T5" fmla="*/ 0 h 54"/>
                <a:gd name="T6" fmla="*/ 2147483647 w 56"/>
                <a:gd name="T7" fmla="*/ 0 h 54"/>
                <a:gd name="T8" fmla="*/ 2147483647 w 56"/>
                <a:gd name="T9" fmla="*/ 2147483647 h 54"/>
                <a:gd name="T10" fmla="*/ 2147483647 w 56"/>
                <a:gd name="T11" fmla="*/ 2147483647 h 54"/>
                <a:gd name="T12" fmla="*/ 2147483647 w 56"/>
                <a:gd name="T13" fmla="*/ 2147483647 h 54"/>
                <a:gd name="T14" fmla="*/ 2147483647 w 56"/>
                <a:gd name="T15" fmla="*/ 2147483647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4"/>
                <a:gd name="T26" fmla="*/ 56 w 56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4">
                  <a:moveTo>
                    <a:pt x="14" y="54"/>
                  </a:moveTo>
                  <a:lnTo>
                    <a:pt x="0" y="5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6" y="54"/>
                  </a:lnTo>
                  <a:lnTo>
                    <a:pt x="44" y="54"/>
                  </a:lnTo>
                  <a:lnTo>
                    <a:pt x="28" y="14"/>
                  </a:lnTo>
                  <a:lnTo>
                    <a:pt x="14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4275AFA6-3487-44E1-B889-28F19DE76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150" y="4425950"/>
              <a:ext cx="22225" cy="114300"/>
            </a:xfrm>
            <a:custGeom>
              <a:avLst/>
              <a:gdLst>
                <a:gd name="T0" fmla="*/ 0 w 14"/>
                <a:gd name="T1" fmla="*/ 2147483647 h 72"/>
                <a:gd name="T2" fmla="*/ 0 w 14"/>
                <a:gd name="T3" fmla="*/ 0 h 72"/>
                <a:gd name="T4" fmla="*/ 2147483647 w 14"/>
                <a:gd name="T5" fmla="*/ 0 h 72"/>
                <a:gd name="T6" fmla="*/ 2147483647 w 14"/>
                <a:gd name="T7" fmla="*/ 2147483647 h 72"/>
                <a:gd name="T8" fmla="*/ 0 w 14"/>
                <a:gd name="T9" fmla="*/ 2147483647 h 72"/>
                <a:gd name="T10" fmla="*/ 0 w 14"/>
                <a:gd name="T11" fmla="*/ 2147483647 h 72"/>
                <a:gd name="T12" fmla="*/ 0 w 14"/>
                <a:gd name="T13" fmla="*/ 2147483647 h 72"/>
                <a:gd name="T14" fmla="*/ 2147483647 w 14"/>
                <a:gd name="T15" fmla="*/ 2147483647 h 72"/>
                <a:gd name="T16" fmla="*/ 2147483647 w 14"/>
                <a:gd name="T17" fmla="*/ 2147483647 h 72"/>
                <a:gd name="T18" fmla="*/ 0 w 14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2"/>
                <a:gd name="T32" fmla="*/ 14 w 1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2">
                  <a:moveTo>
                    <a:pt x="0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0" y="14"/>
                  </a:lnTo>
                  <a:close/>
                  <a:moveTo>
                    <a:pt x="0" y="72"/>
                  </a:moveTo>
                  <a:lnTo>
                    <a:pt x="0" y="60"/>
                  </a:lnTo>
                  <a:lnTo>
                    <a:pt x="14" y="60"/>
                  </a:lnTo>
                  <a:lnTo>
                    <a:pt x="1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63203BC7-A7D4-4557-923F-BF235C748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025" y="4454525"/>
              <a:ext cx="111125" cy="139700"/>
            </a:xfrm>
            <a:custGeom>
              <a:avLst/>
              <a:gdLst>
                <a:gd name="T0" fmla="*/ 2147483647 w 70"/>
                <a:gd name="T1" fmla="*/ 2147483647 h 88"/>
                <a:gd name="T2" fmla="*/ 2147483647 w 70"/>
                <a:gd name="T3" fmla="*/ 2147483647 h 88"/>
                <a:gd name="T4" fmla="*/ 0 w 70"/>
                <a:gd name="T5" fmla="*/ 2147483647 h 88"/>
                <a:gd name="T6" fmla="*/ 2147483647 w 70"/>
                <a:gd name="T7" fmla="*/ 2147483647 h 88"/>
                <a:gd name="T8" fmla="*/ 2147483647 w 70"/>
                <a:gd name="T9" fmla="*/ 2147483647 h 88"/>
                <a:gd name="T10" fmla="*/ 2147483647 w 70"/>
                <a:gd name="T11" fmla="*/ 0 h 88"/>
                <a:gd name="T12" fmla="*/ 2147483647 w 70"/>
                <a:gd name="T13" fmla="*/ 2147483647 h 88"/>
                <a:gd name="T14" fmla="*/ 2147483647 w 70"/>
                <a:gd name="T15" fmla="*/ 2147483647 h 88"/>
                <a:gd name="T16" fmla="*/ 2147483647 w 70"/>
                <a:gd name="T17" fmla="*/ 2147483647 h 88"/>
                <a:gd name="T18" fmla="*/ 2147483647 w 70"/>
                <a:gd name="T19" fmla="*/ 2147483647 h 88"/>
                <a:gd name="T20" fmla="*/ 2147483647 w 70"/>
                <a:gd name="T21" fmla="*/ 2147483647 h 88"/>
                <a:gd name="T22" fmla="*/ 2147483647 w 70"/>
                <a:gd name="T23" fmla="*/ 2147483647 h 88"/>
                <a:gd name="T24" fmla="*/ 2147483647 w 70"/>
                <a:gd name="T25" fmla="*/ 2147483647 h 88"/>
                <a:gd name="T26" fmla="*/ 2147483647 w 70"/>
                <a:gd name="T27" fmla="*/ 2147483647 h 88"/>
                <a:gd name="T28" fmla="*/ 2147483647 w 70"/>
                <a:gd name="T29" fmla="*/ 2147483647 h 88"/>
                <a:gd name="T30" fmla="*/ 2147483647 w 70"/>
                <a:gd name="T31" fmla="*/ 2147483647 h 88"/>
                <a:gd name="T32" fmla="*/ 2147483647 w 70"/>
                <a:gd name="T33" fmla="*/ 2147483647 h 88"/>
                <a:gd name="T34" fmla="*/ 2147483647 w 70"/>
                <a:gd name="T35" fmla="*/ 2147483647 h 88"/>
                <a:gd name="T36" fmla="*/ 2147483647 w 70"/>
                <a:gd name="T37" fmla="*/ 2147483647 h 88"/>
                <a:gd name="T38" fmla="*/ 2147483647 w 70"/>
                <a:gd name="T39" fmla="*/ 2147483647 h 88"/>
                <a:gd name="T40" fmla="*/ 2147483647 w 70"/>
                <a:gd name="T41" fmla="*/ 2147483647 h 88"/>
                <a:gd name="T42" fmla="*/ 2147483647 w 70"/>
                <a:gd name="T43" fmla="*/ 2147483647 h 88"/>
                <a:gd name="T44" fmla="*/ 2147483647 w 70"/>
                <a:gd name="T45" fmla="*/ 2147483647 h 88"/>
                <a:gd name="T46" fmla="*/ 2147483647 w 70"/>
                <a:gd name="T47" fmla="*/ 2147483647 h 88"/>
                <a:gd name="T48" fmla="*/ 2147483647 w 70"/>
                <a:gd name="T49" fmla="*/ 2147483647 h 88"/>
                <a:gd name="T50" fmla="*/ 2147483647 w 70"/>
                <a:gd name="T51" fmla="*/ 2147483647 h 88"/>
                <a:gd name="T52" fmla="*/ 2147483647 w 70"/>
                <a:gd name="T53" fmla="*/ 2147483647 h 88"/>
                <a:gd name="T54" fmla="*/ 2147483647 w 70"/>
                <a:gd name="T55" fmla="*/ 2147483647 h 88"/>
                <a:gd name="T56" fmla="*/ 2147483647 w 70"/>
                <a:gd name="T57" fmla="*/ 2147483647 h 88"/>
                <a:gd name="T58" fmla="*/ 2147483647 w 70"/>
                <a:gd name="T59" fmla="*/ 2147483647 h 88"/>
                <a:gd name="T60" fmla="*/ 2147483647 w 70"/>
                <a:gd name="T61" fmla="*/ 2147483647 h 88"/>
                <a:gd name="T62" fmla="*/ 2147483647 w 70"/>
                <a:gd name="T63" fmla="*/ 2147483647 h 88"/>
                <a:gd name="T64" fmla="*/ 2147483647 w 70"/>
                <a:gd name="T65" fmla="*/ 2147483647 h 88"/>
                <a:gd name="T66" fmla="*/ 2147483647 w 70"/>
                <a:gd name="T67" fmla="*/ 2147483647 h 88"/>
                <a:gd name="T68" fmla="*/ 2147483647 w 70"/>
                <a:gd name="T69" fmla="*/ 2147483647 h 88"/>
                <a:gd name="T70" fmla="*/ 2147483647 w 70"/>
                <a:gd name="T71" fmla="*/ 2147483647 h 88"/>
                <a:gd name="T72" fmla="*/ 2147483647 w 70"/>
                <a:gd name="T73" fmla="*/ 2147483647 h 88"/>
                <a:gd name="T74" fmla="*/ 2147483647 w 70"/>
                <a:gd name="T75" fmla="*/ 2147483647 h 88"/>
                <a:gd name="T76" fmla="*/ 2147483647 w 70"/>
                <a:gd name="T77" fmla="*/ 2147483647 h 88"/>
                <a:gd name="T78" fmla="*/ 2147483647 w 70"/>
                <a:gd name="T79" fmla="*/ 2147483647 h 88"/>
                <a:gd name="T80" fmla="*/ 2147483647 w 70"/>
                <a:gd name="T81" fmla="*/ 2147483647 h 88"/>
                <a:gd name="T82" fmla="*/ 2147483647 w 70"/>
                <a:gd name="T83" fmla="*/ 2147483647 h 88"/>
                <a:gd name="T84" fmla="*/ 2147483647 w 70"/>
                <a:gd name="T85" fmla="*/ 2147483647 h 88"/>
                <a:gd name="T86" fmla="*/ 2147483647 w 70"/>
                <a:gd name="T87" fmla="*/ 2147483647 h 88"/>
                <a:gd name="T88" fmla="*/ 2147483647 w 70"/>
                <a:gd name="T89" fmla="*/ 2147483647 h 88"/>
                <a:gd name="T90" fmla="*/ 2147483647 w 70"/>
                <a:gd name="T91" fmla="*/ 2147483647 h 88"/>
                <a:gd name="T92" fmla="*/ 2147483647 w 70"/>
                <a:gd name="T93" fmla="*/ 214748364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88"/>
                <a:gd name="T143" fmla="*/ 70 w 70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88">
                  <a:moveTo>
                    <a:pt x="22" y="40"/>
                  </a:moveTo>
                  <a:lnTo>
                    <a:pt x="14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6" y="18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6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8"/>
                  </a:lnTo>
                  <a:lnTo>
                    <a:pt x="22" y="34"/>
                  </a:lnTo>
                  <a:lnTo>
                    <a:pt x="26" y="36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28" y="44"/>
                  </a:lnTo>
                  <a:lnTo>
                    <a:pt x="22" y="48"/>
                  </a:lnTo>
                  <a:lnTo>
                    <a:pt x="20" y="52"/>
                  </a:lnTo>
                  <a:lnTo>
                    <a:pt x="18" y="56"/>
                  </a:lnTo>
                  <a:lnTo>
                    <a:pt x="18" y="62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2" y="76"/>
                  </a:lnTo>
                  <a:lnTo>
                    <a:pt x="26" y="80"/>
                  </a:lnTo>
                  <a:lnTo>
                    <a:pt x="32" y="82"/>
                  </a:lnTo>
                  <a:lnTo>
                    <a:pt x="36" y="82"/>
                  </a:lnTo>
                  <a:lnTo>
                    <a:pt x="42" y="82"/>
                  </a:lnTo>
                  <a:lnTo>
                    <a:pt x="46" y="78"/>
                  </a:lnTo>
                  <a:lnTo>
                    <a:pt x="50" y="74"/>
                  </a:lnTo>
                  <a:lnTo>
                    <a:pt x="52" y="68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8" y="60"/>
                  </a:lnTo>
                  <a:lnTo>
                    <a:pt x="60" y="58"/>
                  </a:lnTo>
                  <a:lnTo>
                    <a:pt x="64" y="60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2" y="80"/>
                  </a:lnTo>
                  <a:lnTo>
                    <a:pt x="56" y="84"/>
                  </a:lnTo>
                  <a:lnTo>
                    <a:pt x="46" y="88"/>
                  </a:lnTo>
                  <a:lnTo>
                    <a:pt x="36" y="88"/>
                  </a:lnTo>
                  <a:lnTo>
                    <a:pt x="26" y="88"/>
                  </a:lnTo>
                  <a:lnTo>
                    <a:pt x="16" y="84"/>
                  </a:lnTo>
                  <a:lnTo>
                    <a:pt x="10" y="80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2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4" y="44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665417B-671F-4094-92E7-CCF363B0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3209925"/>
              <a:ext cx="701675" cy="701675"/>
            </a:xfrm>
            <a:custGeom>
              <a:avLst/>
              <a:gdLst>
                <a:gd name="T0" fmla="*/ 2147483647 w 442"/>
                <a:gd name="T1" fmla="*/ 2147483647 h 442"/>
                <a:gd name="T2" fmla="*/ 2147483647 w 442"/>
                <a:gd name="T3" fmla="*/ 2147483647 h 442"/>
                <a:gd name="T4" fmla="*/ 2147483647 w 442"/>
                <a:gd name="T5" fmla="*/ 2147483647 h 442"/>
                <a:gd name="T6" fmla="*/ 2147483647 w 442"/>
                <a:gd name="T7" fmla="*/ 2147483647 h 442"/>
                <a:gd name="T8" fmla="*/ 2147483647 w 442"/>
                <a:gd name="T9" fmla="*/ 2147483647 h 442"/>
                <a:gd name="T10" fmla="*/ 2147483647 w 442"/>
                <a:gd name="T11" fmla="*/ 2147483647 h 442"/>
                <a:gd name="T12" fmla="*/ 2147483647 w 442"/>
                <a:gd name="T13" fmla="*/ 2147483647 h 442"/>
                <a:gd name="T14" fmla="*/ 2147483647 w 442"/>
                <a:gd name="T15" fmla="*/ 0 h 442"/>
                <a:gd name="T16" fmla="*/ 2147483647 w 442"/>
                <a:gd name="T17" fmla="*/ 2147483647 h 442"/>
                <a:gd name="T18" fmla="*/ 2147483647 w 442"/>
                <a:gd name="T19" fmla="*/ 2147483647 h 442"/>
                <a:gd name="T20" fmla="*/ 2147483647 w 442"/>
                <a:gd name="T21" fmla="*/ 2147483647 h 442"/>
                <a:gd name="T22" fmla="*/ 2147483647 w 442"/>
                <a:gd name="T23" fmla="*/ 2147483647 h 442"/>
                <a:gd name="T24" fmla="*/ 2147483647 w 442"/>
                <a:gd name="T25" fmla="*/ 2147483647 h 442"/>
                <a:gd name="T26" fmla="*/ 2147483647 w 442"/>
                <a:gd name="T27" fmla="*/ 2147483647 h 442"/>
                <a:gd name="T28" fmla="*/ 0 w 442"/>
                <a:gd name="T29" fmla="*/ 2147483647 h 442"/>
                <a:gd name="T30" fmla="*/ 2147483647 w 442"/>
                <a:gd name="T31" fmla="*/ 2147483647 h 442"/>
                <a:gd name="T32" fmla="*/ 2147483647 w 442"/>
                <a:gd name="T33" fmla="*/ 2147483647 h 442"/>
                <a:gd name="T34" fmla="*/ 2147483647 w 442"/>
                <a:gd name="T35" fmla="*/ 2147483647 h 442"/>
                <a:gd name="T36" fmla="*/ 2147483647 w 442"/>
                <a:gd name="T37" fmla="*/ 2147483647 h 442"/>
                <a:gd name="T38" fmla="*/ 2147483647 w 442"/>
                <a:gd name="T39" fmla="*/ 2147483647 h 442"/>
                <a:gd name="T40" fmla="*/ 2147483647 w 442"/>
                <a:gd name="T41" fmla="*/ 2147483647 h 442"/>
                <a:gd name="T42" fmla="*/ 2147483647 w 442"/>
                <a:gd name="T43" fmla="*/ 2147483647 h 442"/>
                <a:gd name="T44" fmla="*/ 2147483647 w 442"/>
                <a:gd name="T45" fmla="*/ 2147483647 h 442"/>
                <a:gd name="T46" fmla="*/ 2147483647 w 442"/>
                <a:gd name="T47" fmla="*/ 2147483647 h 442"/>
                <a:gd name="T48" fmla="*/ 2147483647 w 442"/>
                <a:gd name="T49" fmla="*/ 2147483647 h 442"/>
                <a:gd name="T50" fmla="*/ 2147483647 w 442"/>
                <a:gd name="T51" fmla="*/ 2147483647 h 442"/>
                <a:gd name="T52" fmla="*/ 2147483647 w 442"/>
                <a:gd name="T53" fmla="*/ 2147483647 h 442"/>
                <a:gd name="T54" fmla="*/ 2147483647 w 442"/>
                <a:gd name="T55" fmla="*/ 2147483647 h 442"/>
                <a:gd name="T56" fmla="*/ 2147483647 w 442"/>
                <a:gd name="T57" fmla="*/ 2147483647 h 4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2"/>
                <a:gd name="T88" fmla="*/ 0 h 442"/>
                <a:gd name="T89" fmla="*/ 442 w 442"/>
                <a:gd name="T90" fmla="*/ 442 h 4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2" h="442">
                  <a:moveTo>
                    <a:pt x="442" y="220"/>
                  </a:moveTo>
                  <a:lnTo>
                    <a:pt x="436" y="170"/>
                  </a:lnTo>
                  <a:lnTo>
                    <a:pt x="420" y="124"/>
                  </a:lnTo>
                  <a:lnTo>
                    <a:pt x="394" y="82"/>
                  </a:lnTo>
                  <a:lnTo>
                    <a:pt x="360" y="48"/>
                  </a:lnTo>
                  <a:lnTo>
                    <a:pt x="318" y="22"/>
                  </a:lnTo>
                  <a:lnTo>
                    <a:pt x="272" y="6"/>
                  </a:lnTo>
                  <a:lnTo>
                    <a:pt x="220" y="0"/>
                  </a:lnTo>
                  <a:lnTo>
                    <a:pt x="170" y="6"/>
                  </a:lnTo>
                  <a:lnTo>
                    <a:pt x="124" y="22"/>
                  </a:lnTo>
                  <a:lnTo>
                    <a:pt x="82" y="48"/>
                  </a:lnTo>
                  <a:lnTo>
                    <a:pt x="48" y="82"/>
                  </a:lnTo>
                  <a:lnTo>
                    <a:pt x="22" y="124"/>
                  </a:lnTo>
                  <a:lnTo>
                    <a:pt x="6" y="170"/>
                  </a:lnTo>
                  <a:lnTo>
                    <a:pt x="0" y="220"/>
                  </a:lnTo>
                  <a:lnTo>
                    <a:pt x="6" y="272"/>
                  </a:lnTo>
                  <a:lnTo>
                    <a:pt x="22" y="318"/>
                  </a:lnTo>
                  <a:lnTo>
                    <a:pt x="48" y="358"/>
                  </a:lnTo>
                  <a:lnTo>
                    <a:pt x="82" y="394"/>
                  </a:lnTo>
                  <a:lnTo>
                    <a:pt x="124" y="420"/>
                  </a:lnTo>
                  <a:lnTo>
                    <a:pt x="170" y="436"/>
                  </a:lnTo>
                  <a:lnTo>
                    <a:pt x="220" y="442"/>
                  </a:lnTo>
                  <a:lnTo>
                    <a:pt x="272" y="436"/>
                  </a:lnTo>
                  <a:lnTo>
                    <a:pt x="318" y="420"/>
                  </a:lnTo>
                  <a:lnTo>
                    <a:pt x="360" y="394"/>
                  </a:lnTo>
                  <a:lnTo>
                    <a:pt x="394" y="358"/>
                  </a:lnTo>
                  <a:lnTo>
                    <a:pt x="420" y="318"/>
                  </a:lnTo>
                  <a:lnTo>
                    <a:pt x="436" y="272"/>
                  </a:lnTo>
                  <a:lnTo>
                    <a:pt x="442" y="22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5C0033A2-2882-4985-AB67-FB9D16B23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5" y="3895725"/>
              <a:ext cx="123825" cy="463550"/>
            </a:xfrm>
            <a:custGeom>
              <a:avLst/>
              <a:gdLst>
                <a:gd name="T0" fmla="*/ 2147483647 w 78"/>
                <a:gd name="T1" fmla="*/ 2147483647 h 292"/>
                <a:gd name="T2" fmla="*/ 2147483647 w 78"/>
                <a:gd name="T3" fmla="*/ 2147483647 h 292"/>
                <a:gd name="T4" fmla="*/ 2147483647 w 78"/>
                <a:gd name="T5" fmla="*/ 2147483647 h 292"/>
                <a:gd name="T6" fmla="*/ 2147483647 w 78"/>
                <a:gd name="T7" fmla="*/ 2147483647 h 292"/>
                <a:gd name="T8" fmla="*/ 2147483647 w 78"/>
                <a:gd name="T9" fmla="*/ 2147483647 h 292"/>
                <a:gd name="T10" fmla="*/ 2147483647 w 78"/>
                <a:gd name="T11" fmla="*/ 2147483647 h 292"/>
                <a:gd name="T12" fmla="*/ 2147483647 w 78"/>
                <a:gd name="T13" fmla="*/ 2147483647 h 292"/>
                <a:gd name="T14" fmla="*/ 2147483647 w 78"/>
                <a:gd name="T15" fmla="*/ 2147483647 h 292"/>
                <a:gd name="T16" fmla="*/ 2147483647 w 78"/>
                <a:gd name="T17" fmla="*/ 2147483647 h 292"/>
                <a:gd name="T18" fmla="*/ 2147483647 w 78"/>
                <a:gd name="T19" fmla="*/ 2147483647 h 292"/>
                <a:gd name="T20" fmla="*/ 2147483647 w 78"/>
                <a:gd name="T21" fmla="*/ 2147483647 h 292"/>
                <a:gd name="T22" fmla="*/ 2147483647 w 78"/>
                <a:gd name="T23" fmla="*/ 2147483647 h 292"/>
                <a:gd name="T24" fmla="*/ 2147483647 w 78"/>
                <a:gd name="T25" fmla="*/ 2147483647 h 292"/>
                <a:gd name="T26" fmla="*/ 0 w 78"/>
                <a:gd name="T27" fmla="*/ 2147483647 h 292"/>
                <a:gd name="T28" fmla="*/ 0 w 78"/>
                <a:gd name="T29" fmla="*/ 2147483647 h 292"/>
                <a:gd name="T30" fmla="*/ 2147483647 w 78"/>
                <a:gd name="T31" fmla="*/ 2147483647 h 292"/>
                <a:gd name="T32" fmla="*/ 2147483647 w 78"/>
                <a:gd name="T33" fmla="*/ 2147483647 h 292"/>
                <a:gd name="T34" fmla="*/ 2147483647 w 78"/>
                <a:gd name="T35" fmla="*/ 2147483647 h 292"/>
                <a:gd name="T36" fmla="*/ 2147483647 w 78"/>
                <a:gd name="T37" fmla="*/ 2147483647 h 292"/>
                <a:gd name="T38" fmla="*/ 2147483647 w 78"/>
                <a:gd name="T39" fmla="*/ 2147483647 h 292"/>
                <a:gd name="T40" fmla="*/ 2147483647 w 78"/>
                <a:gd name="T41" fmla="*/ 2147483647 h 292"/>
                <a:gd name="T42" fmla="*/ 2147483647 w 78"/>
                <a:gd name="T43" fmla="*/ 2147483647 h 292"/>
                <a:gd name="T44" fmla="*/ 2147483647 w 78"/>
                <a:gd name="T45" fmla="*/ 2147483647 h 292"/>
                <a:gd name="T46" fmla="*/ 2147483647 w 78"/>
                <a:gd name="T47" fmla="*/ 2147483647 h 292"/>
                <a:gd name="T48" fmla="*/ 2147483647 w 78"/>
                <a:gd name="T49" fmla="*/ 0 h 292"/>
                <a:gd name="T50" fmla="*/ 2147483647 w 78"/>
                <a:gd name="T51" fmla="*/ 0 h 292"/>
                <a:gd name="T52" fmla="*/ 2147483647 w 78"/>
                <a:gd name="T53" fmla="*/ 0 h 292"/>
                <a:gd name="T54" fmla="*/ 2147483647 w 78"/>
                <a:gd name="T55" fmla="*/ 0 h 2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292"/>
                <a:gd name="T86" fmla="*/ 78 w 78"/>
                <a:gd name="T87" fmla="*/ 292 h 2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292">
                  <a:moveTo>
                    <a:pt x="46" y="292"/>
                  </a:moveTo>
                  <a:lnTo>
                    <a:pt x="46" y="292"/>
                  </a:lnTo>
                  <a:lnTo>
                    <a:pt x="44" y="292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4"/>
                  </a:lnTo>
                  <a:lnTo>
                    <a:pt x="40" y="278"/>
                  </a:lnTo>
                  <a:lnTo>
                    <a:pt x="36" y="270"/>
                  </a:lnTo>
                  <a:lnTo>
                    <a:pt x="32" y="262"/>
                  </a:lnTo>
                  <a:lnTo>
                    <a:pt x="24" y="240"/>
                  </a:lnTo>
                  <a:lnTo>
                    <a:pt x="14" y="212"/>
                  </a:lnTo>
                  <a:lnTo>
                    <a:pt x="6" y="182"/>
                  </a:lnTo>
                  <a:lnTo>
                    <a:pt x="0" y="150"/>
                  </a:lnTo>
                  <a:lnTo>
                    <a:pt x="0" y="120"/>
                  </a:lnTo>
                  <a:lnTo>
                    <a:pt x="6" y="92"/>
                  </a:lnTo>
                  <a:lnTo>
                    <a:pt x="18" y="68"/>
                  </a:lnTo>
                  <a:lnTo>
                    <a:pt x="32" y="48"/>
                  </a:lnTo>
                  <a:lnTo>
                    <a:pt x="46" y="30"/>
                  </a:lnTo>
                  <a:lnTo>
                    <a:pt x="60" y="18"/>
                  </a:lnTo>
                  <a:lnTo>
                    <a:pt x="66" y="12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3E1EA11D-8E80-4C9D-AC56-CBF7243F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3895725"/>
              <a:ext cx="92075" cy="88900"/>
            </a:xfrm>
            <a:custGeom>
              <a:avLst/>
              <a:gdLst>
                <a:gd name="T0" fmla="*/ 0 w 58"/>
                <a:gd name="T1" fmla="*/ 2147483647 h 56"/>
                <a:gd name="T2" fmla="*/ 2147483647 w 58"/>
                <a:gd name="T3" fmla="*/ 0 h 56"/>
                <a:gd name="T4" fmla="*/ 2147483647 w 58"/>
                <a:gd name="T5" fmla="*/ 2147483647 h 56"/>
                <a:gd name="T6" fmla="*/ 0 60000 65536"/>
                <a:gd name="T7" fmla="*/ 0 60000 65536"/>
                <a:gd name="T8" fmla="*/ 0 60000 65536"/>
                <a:gd name="T9" fmla="*/ 0 w 58"/>
                <a:gd name="T10" fmla="*/ 0 h 56"/>
                <a:gd name="T11" fmla="*/ 58 w 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6">
                  <a:moveTo>
                    <a:pt x="0" y="32"/>
                  </a:moveTo>
                  <a:lnTo>
                    <a:pt x="58" y="0"/>
                  </a:lnTo>
                  <a:lnTo>
                    <a:pt x="24" y="5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1AA7A7AD-770B-461E-A0F4-0B68C711C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3873500"/>
              <a:ext cx="82550" cy="495300"/>
            </a:xfrm>
            <a:custGeom>
              <a:avLst/>
              <a:gdLst>
                <a:gd name="T0" fmla="*/ 2147483647 w 52"/>
                <a:gd name="T1" fmla="*/ 0 h 312"/>
                <a:gd name="T2" fmla="*/ 2147483647 w 52"/>
                <a:gd name="T3" fmla="*/ 0 h 312"/>
                <a:gd name="T4" fmla="*/ 2147483647 w 52"/>
                <a:gd name="T5" fmla="*/ 0 h 312"/>
                <a:gd name="T6" fmla="*/ 2147483647 w 52"/>
                <a:gd name="T7" fmla="*/ 2147483647 h 312"/>
                <a:gd name="T8" fmla="*/ 2147483647 w 52"/>
                <a:gd name="T9" fmla="*/ 2147483647 h 312"/>
                <a:gd name="T10" fmla="*/ 2147483647 w 52"/>
                <a:gd name="T11" fmla="*/ 2147483647 h 312"/>
                <a:gd name="T12" fmla="*/ 2147483647 w 52"/>
                <a:gd name="T13" fmla="*/ 2147483647 h 312"/>
                <a:gd name="T14" fmla="*/ 2147483647 w 52"/>
                <a:gd name="T15" fmla="*/ 2147483647 h 312"/>
                <a:gd name="T16" fmla="*/ 2147483647 w 52"/>
                <a:gd name="T17" fmla="*/ 2147483647 h 312"/>
                <a:gd name="T18" fmla="*/ 2147483647 w 52"/>
                <a:gd name="T19" fmla="*/ 2147483647 h 312"/>
                <a:gd name="T20" fmla="*/ 2147483647 w 52"/>
                <a:gd name="T21" fmla="*/ 2147483647 h 312"/>
                <a:gd name="T22" fmla="*/ 2147483647 w 52"/>
                <a:gd name="T23" fmla="*/ 2147483647 h 312"/>
                <a:gd name="T24" fmla="*/ 2147483647 w 52"/>
                <a:gd name="T25" fmla="*/ 2147483647 h 312"/>
                <a:gd name="T26" fmla="*/ 2147483647 w 52"/>
                <a:gd name="T27" fmla="*/ 2147483647 h 312"/>
                <a:gd name="T28" fmla="*/ 2147483647 w 52"/>
                <a:gd name="T29" fmla="*/ 2147483647 h 312"/>
                <a:gd name="T30" fmla="*/ 2147483647 w 52"/>
                <a:gd name="T31" fmla="*/ 2147483647 h 312"/>
                <a:gd name="T32" fmla="*/ 2147483647 w 52"/>
                <a:gd name="T33" fmla="*/ 2147483647 h 312"/>
                <a:gd name="T34" fmla="*/ 2147483647 w 52"/>
                <a:gd name="T35" fmla="*/ 2147483647 h 312"/>
                <a:gd name="T36" fmla="*/ 2147483647 w 52"/>
                <a:gd name="T37" fmla="*/ 2147483647 h 312"/>
                <a:gd name="T38" fmla="*/ 2147483647 w 52"/>
                <a:gd name="T39" fmla="*/ 2147483647 h 312"/>
                <a:gd name="T40" fmla="*/ 2147483647 w 52"/>
                <a:gd name="T41" fmla="*/ 2147483647 h 312"/>
                <a:gd name="T42" fmla="*/ 0 w 52"/>
                <a:gd name="T43" fmla="*/ 2147483647 h 312"/>
                <a:gd name="T44" fmla="*/ 0 w 52"/>
                <a:gd name="T45" fmla="*/ 2147483647 h 312"/>
                <a:gd name="T46" fmla="*/ 0 w 52"/>
                <a:gd name="T47" fmla="*/ 2147483647 h 312"/>
                <a:gd name="T48" fmla="*/ 0 w 52"/>
                <a:gd name="T49" fmla="*/ 2147483647 h 3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12"/>
                <a:gd name="T77" fmla="*/ 52 w 52"/>
                <a:gd name="T78" fmla="*/ 312 h 3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12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4" y="20"/>
                  </a:lnTo>
                  <a:lnTo>
                    <a:pt x="18" y="30"/>
                  </a:lnTo>
                  <a:lnTo>
                    <a:pt x="28" y="58"/>
                  </a:lnTo>
                  <a:lnTo>
                    <a:pt x="40" y="92"/>
                  </a:lnTo>
                  <a:lnTo>
                    <a:pt x="48" y="132"/>
                  </a:lnTo>
                  <a:lnTo>
                    <a:pt x="52" y="172"/>
                  </a:lnTo>
                  <a:lnTo>
                    <a:pt x="46" y="208"/>
                  </a:lnTo>
                  <a:lnTo>
                    <a:pt x="36" y="242"/>
                  </a:lnTo>
                  <a:lnTo>
                    <a:pt x="24" y="270"/>
                  </a:lnTo>
                  <a:lnTo>
                    <a:pt x="12" y="290"/>
                  </a:lnTo>
                  <a:lnTo>
                    <a:pt x="8" y="298"/>
                  </a:lnTo>
                  <a:lnTo>
                    <a:pt x="4" y="304"/>
                  </a:lnTo>
                  <a:lnTo>
                    <a:pt x="2" y="308"/>
                  </a:lnTo>
                  <a:lnTo>
                    <a:pt x="2" y="31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DCC02BEB-E77F-45EF-B74A-A51EBE96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400" y="4270375"/>
              <a:ext cx="69850" cy="98425"/>
            </a:xfrm>
            <a:custGeom>
              <a:avLst/>
              <a:gdLst>
                <a:gd name="T0" fmla="*/ 2147483647 w 44"/>
                <a:gd name="T1" fmla="*/ 2147483647 h 62"/>
                <a:gd name="T2" fmla="*/ 0 w 44"/>
                <a:gd name="T3" fmla="*/ 2147483647 h 62"/>
                <a:gd name="T4" fmla="*/ 2147483647 w 44"/>
                <a:gd name="T5" fmla="*/ 0 h 62"/>
                <a:gd name="T6" fmla="*/ 0 60000 65536"/>
                <a:gd name="T7" fmla="*/ 0 60000 65536"/>
                <a:gd name="T8" fmla="*/ 0 60000 65536"/>
                <a:gd name="T9" fmla="*/ 0 w 44"/>
                <a:gd name="T10" fmla="*/ 0 h 62"/>
                <a:gd name="T11" fmla="*/ 44 w 44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62">
                  <a:moveTo>
                    <a:pt x="44" y="16"/>
                  </a:moveTo>
                  <a:lnTo>
                    <a:pt x="0" y="62"/>
                  </a:lnTo>
                  <a:lnTo>
                    <a:pt x="1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7BD9A17A-CF1E-48E3-9D7D-D03D3AD63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1650" y="3562350"/>
              <a:ext cx="104775" cy="120650"/>
            </a:xfrm>
            <a:custGeom>
              <a:avLst/>
              <a:gdLst>
                <a:gd name="T0" fmla="*/ 0 w 66"/>
                <a:gd name="T1" fmla="*/ 2147483647 h 76"/>
                <a:gd name="T2" fmla="*/ 2147483647 w 66"/>
                <a:gd name="T3" fmla="*/ 2147483647 h 76"/>
                <a:gd name="T4" fmla="*/ 2147483647 w 66"/>
                <a:gd name="T5" fmla="*/ 2147483647 h 76"/>
                <a:gd name="T6" fmla="*/ 2147483647 w 66"/>
                <a:gd name="T7" fmla="*/ 2147483647 h 76"/>
                <a:gd name="T8" fmla="*/ 2147483647 w 66"/>
                <a:gd name="T9" fmla="*/ 2147483647 h 76"/>
                <a:gd name="T10" fmla="*/ 2147483647 w 66"/>
                <a:gd name="T11" fmla="*/ 2147483647 h 76"/>
                <a:gd name="T12" fmla="*/ 2147483647 w 66"/>
                <a:gd name="T13" fmla="*/ 2147483647 h 76"/>
                <a:gd name="T14" fmla="*/ 2147483647 w 66"/>
                <a:gd name="T15" fmla="*/ 0 h 76"/>
                <a:gd name="T16" fmla="*/ 2147483647 w 66"/>
                <a:gd name="T17" fmla="*/ 2147483647 h 76"/>
                <a:gd name="T18" fmla="*/ 2147483647 w 66"/>
                <a:gd name="T19" fmla="*/ 2147483647 h 76"/>
                <a:gd name="T20" fmla="*/ 2147483647 w 66"/>
                <a:gd name="T21" fmla="*/ 2147483647 h 76"/>
                <a:gd name="T22" fmla="*/ 2147483647 w 66"/>
                <a:gd name="T23" fmla="*/ 2147483647 h 76"/>
                <a:gd name="T24" fmla="*/ 2147483647 w 66"/>
                <a:gd name="T25" fmla="*/ 2147483647 h 76"/>
                <a:gd name="T26" fmla="*/ 2147483647 w 66"/>
                <a:gd name="T27" fmla="*/ 2147483647 h 76"/>
                <a:gd name="T28" fmla="*/ 2147483647 w 66"/>
                <a:gd name="T29" fmla="*/ 2147483647 h 76"/>
                <a:gd name="T30" fmla="*/ 2147483647 w 66"/>
                <a:gd name="T31" fmla="*/ 2147483647 h 76"/>
                <a:gd name="T32" fmla="*/ 2147483647 w 66"/>
                <a:gd name="T33" fmla="*/ 2147483647 h 76"/>
                <a:gd name="T34" fmla="*/ 2147483647 w 66"/>
                <a:gd name="T35" fmla="*/ 2147483647 h 76"/>
                <a:gd name="T36" fmla="*/ 2147483647 w 66"/>
                <a:gd name="T37" fmla="*/ 2147483647 h 76"/>
                <a:gd name="T38" fmla="*/ 2147483647 w 66"/>
                <a:gd name="T39" fmla="*/ 2147483647 h 76"/>
                <a:gd name="T40" fmla="*/ 2147483647 w 66"/>
                <a:gd name="T41" fmla="*/ 2147483647 h 76"/>
                <a:gd name="T42" fmla="*/ 2147483647 w 66"/>
                <a:gd name="T43" fmla="*/ 2147483647 h 76"/>
                <a:gd name="T44" fmla="*/ 2147483647 w 66"/>
                <a:gd name="T45" fmla="*/ 2147483647 h 76"/>
                <a:gd name="T46" fmla="*/ 2147483647 w 66"/>
                <a:gd name="T47" fmla="*/ 2147483647 h 76"/>
                <a:gd name="T48" fmla="*/ 2147483647 w 66"/>
                <a:gd name="T49" fmla="*/ 2147483647 h 76"/>
                <a:gd name="T50" fmla="*/ 2147483647 w 66"/>
                <a:gd name="T51" fmla="*/ 2147483647 h 76"/>
                <a:gd name="T52" fmla="*/ 0 w 66"/>
                <a:gd name="T53" fmla="*/ 2147483647 h 76"/>
                <a:gd name="T54" fmla="*/ 2147483647 w 66"/>
                <a:gd name="T55" fmla="*/ 2147483647 h 76"/>
                <a:gd name="T56" fmla="*/ 2147483647 w 66"/>
                <a:gd name="T57" fmla="*/ 2147483647 h 76"/>
                <a:gd name="T58" fmla="*/ 2147483647 w 66"/>
                <a:gd name="T59" fmla="*/ 2147483647 h 76"/>
                <a:gd name="T60" fmla="*/ 2147483647 w 66"/>
                <a:gd name="T61" fmla="*/ 2147483647 h 76"/>
                <a:gd name="T62" fmla="*/ 2147483647 w 66"/>
                <a:gd name="T63" fmla="*/ 2147483647 h 76"/>
                <a:gd name="T64" fmla="*/ 2147483647 w 66"/>
                <a:gd name="T65" fmla="*/ 2147483647 h 76"/>
                <a:gd name="T66" fmla="*/ 2147483647 w 66"/>
                <a:gd name="T67" fmla="*/ 2147483647 h 76"/>
                <a:gd name="T68" fmla="*/ 2147483647 w 66"/>
                <a:gd name="T69" fmla="*/ 2147483647 h 76"/>
                <a:gd name="T70" fmla="*/ 2147483647 w 66"/>
                <a:gd name="T71" fmla="*/ 2147483647 h 76"/>
                <a:gd name="T72" fmla="*/ 2147483647 w 66"/>
                <a:gd name="T73" fmla="*/ 2147483647 h 76"/>
                <a:gd name="T74" fmla="*/ 2147483647 w 66"/>
                <a:gd name="T75" fmla="*/ 2147483647 h 76"/>
                <a:gd name="T76" fmla="*/ 2147483647 w 66"/>
                <a:gd name="T77" fmla="*/ 2147483647 h 76"/>
                <a:gd name="T78" fmla="*/ 2147483647 w 66"/>
                <a:gd name="T79" fmla="*/ 2147483647 h 76"/>
                <a:gd name="T80" fmla="*/ 2147483647 w 66"/>
                <a:gd name="T81" fmla="*/ 2147483647 h 76"/>
                <a:gd name="T82" fmla="*/ 2147483647 w 66"/>
                <a:gd name="T83" fmla="*/ 2147483647 h 76"/>
                <a:gd name="T84" fmla="*/ 2147483647 w 66"/>
                <a:gd name="T85" fmla="*/ 2147483647 h 76"/>
                <a:gd name="T86" fmla="*/ 2147483647 w 66"/>
                <a:gd name="T87" fmla="*/ 2147483647 h 76"/>
                <a:gd name="T88" fmla="*/ 2147483647 w 66"/>
                <a:gd name="T89" fmla="*/ 2147483647 h 76"/>
                <a:gd name="T90" fmla="*/ 2147483647 w 66"/>
                <a:gd name="T91" fmla="*/ 2147483647 h 76"/>
                <a:gd name="T92" fmla="*/ 2147483647 w 66"/>
                <a:gd name="T93" fmla="*/ 2147483647 h 76"/>
                <a:gd name="T94" fmla="*/ 2147483647 w 66"/>
                <a:gd name="T95" fmla="*/ 2147483647 h 76"/>
                <a:gd name="T96" fmla="*/ 2147483647 w 66"/>
                <a:gd name="T97" fmla="*/ 2147483647 h 76"/>
                <a:gd name="T98" fmla="*/ 2147483647 w 66"/>
                <a:gd name="T99" fmla="*/ 2147483647 h 76"/>
                <a:gd name="T100" fmla="*/ 2147483647 w 66"/>
                <a:gd name="T101" fmla="*/ 2147483647 h 76"/>
                <a:gd name="T102" fmla="*/ 2147483647 w 66"/>
                <a:gd name="T103" fmla="*/ 2147483647 h 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"/>
                <a:gd name="T157" fmla="*/ 0 h 76"/>
                <a:gd name="T158" fmla="*/ 66 w 66"/>
                <a:gd name="T159" fmla="*/ 76 h 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" h="76">
                  <a:moveTo>
                    <a:pt x="0" y="38"/>
                  </a:moveTo>
                  <a:lnTo>
                    <a:pt x="2" y="30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66" y="26"/>
                  </a:ln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2" y="60"/>
                  </a:lnTo>
                  <a:lnTo>
                    <a:pt x="58" y="66"/>
                  </a:lnTo>
                  <a:lnTo>
                    <a:pt x="50" y="72"/>
                  </a:lnTo>
                  <a:lnTo>
                    <a:pt x="42" y="74"/>
                  </a:lnTo>
                  <a:lnTo>
                    <a:pt x="34" y="76"/>
                  </a:lnTo>
                  <a:lnTo>
                    <a:pt x="24" y="76"/>
                  </a:lnTo>
                  <a:lnTo>
                    <a:pt x="16" y="72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38"/>
                  </a:lnTo>
                  <a:close/>
                  <a:moveTo>
                    <a:pt x="14" y="38"/>
                  </a:moveTo>
                  <a:lnTo>
                    <a:pt x="14" y="46"/>
                  </a:lnTo>
                  <a:lnTo>
                    <a:pt x="16" y="52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28" y="64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52" y="46"/>
                  </a:lnTo>
                  <a:lnTo>
                    <a:pt x="52" y="38"/>
                  </a:lnTo>
                  <a:lnTo>
                    <a:pt x="52" y="30"/>
                  </a:lnTo>
                  <a:lnTo>
                    <a:pt x="50" y="24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4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6" y="24"/>
                  </a:lnTo>
                  <a:lnTo>
                    <a:pt x="14" y="30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D8B9CAFE-3FF9-4411-8DF4-F6771701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5" y="3524250"/>
              <a:ext cx="57150" cy="158750"/>
            </a:xfrm>
            <a:custGeom>
              <a:avLst/>
              <a:gdLst>
                <a:gd name="T0" fmla="*/ 2147483647 w 36"/>
                <a:gd name="T1" fmla="*/ 2147483647 h 100"/>
                <a:gd name="T2" fmla="*/ 2147483647 w 36"/>
                <a:gd name="T3" fmla="*/ 2147483647 h 100"/>
                <a:gd name="T4" fmla="*/ 2147483647 w 36"/>
                <a:gd name="T5" fmla="*/ 2147483647 h 100"/>
                <a:gd name="T6" fmla="*/ 2147483647 w 36"/>
                <a:gd name="T7" fmla="*/ 2147483647 h 100"/>
                <a:gd name="T8" fmla="*/ 2147483647 w 36"/>
                <a:gd name="T9" fmla="*/ 2147483647 h 100"/>
                <a:gd name="T10" fmla="*/ 2147483647 w 36"/>
                <a:gd name="T11" fmla="*/ 2147483647 h 100"/>
                <a:gd name="T12" fmla="*/ 2147483647 w 36"/>
                <a:gd name="T13" fmla="*/ 2147483647 h 100"/>
                <a:gd name="T14" fmla="*/ 2147483647 w 36"/>
                <a:gd name="T15" fmla="*/ 2147483647 h 100"/>
                <a:gd name="T16" fmla="*/ 2147483647 w 36"/>
                <a:gd name="T17" fmla="*/ 2147483647 h 100"/>
                <a:gd name="T18" fmla="*/ 2147483647 w 36"/>
                <a:gd name="T19" fmla="*/ 2147483647 h 100"/>
                <a:gd name="T20" fmla="*/ 2147483647 w 36"/>
                <a:gd name="T21" fmla="*/ 2147483647 h 100"/>
                <a:gd name="T22" fmla="*/ 2147483647 w 36"/>
                <a:gd name="T23" fmla="*/ 2147483647 h 100"/>
                <a:gd name="T24" fmla="*/ 0 w 36"/>
                <a:gd name="T25" fmla="*/ 2147483647 h 100"/>
                <a:gd name="T26" fmla="*/ 0 w 36"/>
                <a:gd name="T27" fmla="*/ 2147483647 h 100"/>
                <a:gd name="T28" fmla="*/ 2147483647 w 36"/>
                <a:gd name="T29" fmla="*/ 2147483647 h 100"/>
                <a:gd name="T30" fmla="*/ 2147483647 w 36"/>
                <a:gd name="T31" fmla="*/ 2147483647 h 100"/>
                <a:gd name="T32" fmla="*/ 2147483647 w 36"/>
                <a:gd name="T33" fmla="*/ 0 h 100"/>
                <a:gd name="T34" fmla="*/ 2147483647 w 36"/>
                <a:gd name="T35" fmla="*/ 2147483647 h 100"/>
                <a:gd name="T36" fmla="*/ 2147483647 w 36"/>
                <a:gd name="T37" fmla="*/ 2147483647 h 100"/>
                <a:gd name="T38" fmla="*/ 2147483647 w 36"/>
                <a:gd name="T39" fmla="*/ 2147483647 h 100"/>
                <a:gd name="T40" fmla="*/ 2147483647 w 36"/>
                <a:gd name="T41" fmla="*/ 2147483647 h 100"/>
                <a:gd name="T42" fmla="*/ 2147483647 w 36"/>
                <a:gd name="T43" fmla="*/ 2147483647 h 100"/>
                <a:gd name="T44" fmla="*/ 2147483647 w 36"/>
                <a:gd name="T45" fmla="*/ 2147483647 h 100"/>
                <a:gd name="T46" fmla="*/ 2147483647 w 36"/>
                <a:gd name="T47" fmla="*/ 2147483647 h 100"/>
                <a:gd name="T48" fmla="*/ 2147483647 w 36"/>
                <a:gd name="T49" fmla="*/ 2147483647 h 100"/>
                <a:gd name="T50" fmla="*/ 2147483647 w 36"/>
                <a:gd name="T51" fmla="*/ 2147483647 h 100"/>
                <a:gd name="T52" fmla="*/ 2147483647 w 36"/>
                <a:gd name="T53" fmla="*/ 2147483647 h 100"/>
                <a:gd name="T54" fmla="*/ 2147483647 w 36"/>
                <a:gd name="T55" fmla="*/ 2147483647 h 100"/>
                <a:gd name="T56" fmla="*/ 2147483647 w 36"/>
                <a:gd name="T57" fmla="*/ 2147483647 h 100"/>
                <a:gd name="T58" fmla="*/ 2147483647 w 36"/>
                <a:gd name="T59" fmla="*/ 2147483647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100"/>
                <a:gd name="T92" fmla="*/ 36 w 36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100">
                  <a:moveTo>
                    <a:pt x="34" y="88"/>
                  </a:moveTo>
                  <a:lnTo>
                    <a:pt x="36" y="98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0" y="100"/>
                  </a:lnTo>
                  <a:lnTo>
                    <a:pt x="16" y="98"/>
                  </a:lnTo>
                  <a:lnTo>
                    <a:pt x="12" y="96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4"/>
                  </a:lnTo>
                  <a:lnTo>
                    <a:pt x="10" y="78"/>
                  </a:lnTo>
                  <a:lnTo>
                    <a:pt x="10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10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22" y="26"/>
                  </a:lnTo>
                  <a:lnTo>
                    <a:pt x="34" y="26"/>
                  </a:lnTo>
                  <a:lnTo>
                    <a:pt x="34" y="38"/>
                  </a:lnTo>
                  <a:lnTo>
                    <a:pt x="22" y="38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DDED361C-509F-4F32-8492-246A47514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5" y="3521075"/>
              <a:ext cx="88900" cy="158750"/>
            </a:xfrm>
            <a:custGeom>
              <a:avLst/>
              <a:gdLst>
                <a:gd name="T0" fmla="*/ 0 w 56"/>
                <a:gd name="T1" fmla="*/ 2147483647 h 100"/>
                <a:gd name="T2" fmla="*/ 0 w 56"/>
                <a:gd name="T3" fmla="*/ 0 h 100"/>
                <a:gd name="T4" fmla="*/ 2147483647 w 56"/>
                <a:gd name="T5" fmla="*/ 0 h 100"/>
                <a:gd name="T6" fmla="*/ 2147483647 w 56"/>
                <a:gd name="T7" fmla="*/ 2147483647 h 100"/>
                <a:gd name="T8" fmla="*/ 2147483647 w 56"/>
                <a:gd name="T9" fmla="*/ 2147483647 h 100"/>
                <a:gd name="T10" fmla="*/ 2147483647 w 56"/>
                <a:gd name="T11" fmla="*/ 2147483647 h 100"/>
                <a:gd name="T12" fmla="*/ 2147483647 w 56"/>
                <a:gd name="T13" fmla="*/ 2147483647 h 100"/>
                <a:gd name="T14" fmla="*/ 2147483647 w 56"/>
                <a:gd name="T15" fmla="*/ 2147483647 h 100"/>
                <a:gd name="T16" fmla="*/ 2147483647 w 56"/>
                <a:gd name="T17" fmla="*/ 2147483647 h 100"/>
                <a:gd name="T18" fmla="*/ 2147483647 w 56"/>
                <a:gd name="T19" fmla="*/ 2147483647 h 100"/>
                <a:gd name="T20" fmla="*/ 2147483647 w 56"/>
                <a:gd name="T21" fmla="*/ 2147483647 h 100"/>
                <a:gd name="T22" fmla="*/ 2147483647 w 56"/>
                <a:gd name="T23" fmla="*/ 2147483647 h 100"/>
                <a:gd name="T24" fmla="*/ 2147483647 w 56"/>
                <a:gd name="T25" fmla="*/ 2147483647 h 100"/>
                <a:gd name="T26" fmla="*/ 2147483647 w 56"/>
                <a:gd name="T27" fmla="*/ 2147483647 h 100"/>
                <a:gd name="T28" fmla="*/ 2147483647 w 56"/>
                <a:gd name="T29" fmla="*/ 2147483647 h 100"/>
                <a:gd name="T30" fmla="*/ 2147483647 w 56"/>
                <a:gd name="T31" fmla="*/ 2147483647 h 100"/>
                <a:gd name="T32" fmla="*/ 2147483647 w 56"/>
                <a:gd name="T33" fmla="*/ 2147483647 h 100"/>
                <a:gd name="T34" fmla="*/ 2147483647 w 56"/>
                <a:gd name="T35" fmla="*/ 2147483647 h 100"/>
                <a:gd name="T36" fmla="*/ 2147483647 w 56"/>
                <a:gd name="T37" fmla="*/ 2147483647 h 100"/>
                <a:gd name="T38" fmla="*/ 2147483647 w 56"/>
                <a:gd name="T39" fmla="*/ 2147483647 h 100"/>
                <a:gd name="T40" fmla="*/ 2147483647 w 56"/>
                <a:gd name="T41" fmla="*/ 2147483647 h 100"/>
                <a:gd name="T42" fmla="*/ 2147483647 w 56"/>
                <a:gd name="T43" fmla="*/ 2147483647 h 100"/>
                <a:gd name="T44" fmla="*/ 2147483647 w 56"/>
                <a:gd name="T45" fmla="*/ 2147483647 h 100"/>
                <a:gd name="T46" fmla="*/ 2147483647 w 56"/>
                <a:gd name="T47" fmla="*/ 2147483647 h 100"/>
                <a:gd name="T48" fmla="*/ 2147483647 w 56"/>
                <a:gd name="T49" fmla="*/ 2147483647 h 100"/>
                <a:gd name="T50" fmla="*/ 2147483647 w 56"/>
                <a:gd name="T51" fmla="*/ 2147483647 h 100"/>
                <a:gd name="T52" fmla="*/ 2147483647 w 56"/>
                <a:gd name="T53" fmla="*/ 2147483647 h 100"/>
                <a:gd name="T54" fmla="*/ 2147483647 w 56"/>
                <a:gd name="T55" fmla="*/ 2147483647 h 100"/>
                <a:gd name="T56" fmla="*/ 0 w 56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100"/>
                <a:gd name="T89" fmla="*/ 56 w 56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100">
                  <a:moveTo>
                    <a:pt x="0" y="10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38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32" y="26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8"/>
                  </a:lnTo>
                  <a:lnTo>
                    <a:pt x="56" y="46"/>
                  </a:lnTo>
                  <a:lnTo>
                    <a:pt x="56" y="54"/>
                  </a:lnTo>
                  <a:lnTo>
                    <a:pt x="56" y="100"/>
                  </a:lnTo>
                  <a:lnTo>
                    <a:pt x="42" y="100"/>
                  </a:lnTo>
                  <a:lnTo>
                    <a:pt x="42" y="56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4" y="40"/>
                  </a:lnTo>
                  <a:lnTo>
                    <a:pt x="30" y="38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16" y="44"/>
                  </a:lnTo>
                  <a:lnTo>
                    <a:pt x="14" y="48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A3E700B3-91D1-4F2E-B377-18C3367B0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6450" y="3562350"/>
              <a:ext cx="104775" cy="120650"/>
            </a:xfrm>
            <a:custGeom>
              <a:avLst/>
              <a:gdLst>
                <a:gd name="T0" fmla="*/ 2147483647 w 66"/>
                <a:gd name="T1" fmla="*/ 2147483647 h 76"/>
                <a:gd name="T2" fmla="*/ 2147483647 w 66"/>
                <a:gd name="T3" fmla="*/ 2147483647 h 76"/>
                <a:gd name="T4" fmla="*/ 2147483647 w 66"/>
                <a:gd name="T5" fmla="*/ 2147483647 h 76"/>
                <a:gd name="T6" fmla="*/ 2147483647 w 66"/>
                <a:gd name="T7" fmla="*/ 2147483647 h 76"/>
                <a:gd name="T8" fmla="*/ 2147483647 w 66"/>
                <a:gd name="T9" fmla="*/ 2147483647 h 76"/>
                <a:gd name="T10" fmla="*/ 2147483647 w 66"/>
                <a:gd name="T11" fmla="*/ 2147483647 h 76"/>
                <a:gd name="T12" fmla="*/ 2147483647 w 66"/>
                <a:gd name="T13" fmla="*/ 2147483647 h 76"/>
                <a:gd name="T14" fmla="*/ 2147483647 w 66"/>
                <a:gd name="T15" fmla="*/ 2147483647 h 76"/>
                <a:gd name="T16" fmla="*/ 2147483647 w 66"/>
                <a:gd name="T17" fmla="*/ 2147483647 h 76"/>
                <a:gd name="T18" fmla="*/ 2147483647 w 66"/>
                <a:gd name="T19" fmla="*/ 2147483647 h 76"/>
                <a:gd name="T20" fmla="*/ 2147483647 w 66"/>
                <a:gd name="T21" fmla="*/ 2147483647 h 76"/>
                <a:gd name="T22" fmla="*/ 2147483647 w 66"/>
                <a:gd name="T23" fmla="*/ 2147483647 h 76"/>
                <a:gd name="T24" fmla="*/ 2147483647 w 66"/>
                <a:gd name="T25" fmla="*/ 2147483647 h 76"/>
                <a:gd name="T26" fmla="*/ 0 w 66"/>
                <a:gd name="T27" fmla="*/ 2147483647 h 76"/>
                <a:gd name="T28" fmla="*/ 2147483647 w 66"/>
                <a:gd name="T29" fmla="*/ 2147483647 h 76"/>
                <a:gd name="T30" fmla="*/ 2147483647 w 66"/>
                <a:gd name="T31" fmla="*/ 2147483647 h 76"/>
                <a:gd name="T32" fmla="*/ 2147483647 w 66"/>
                <a:gd name="T33" fmla="*/ 2147483647 h 76"/>
                <a:gd name="T34" fmla="*/ 2147483647 w 66"/>
                <a:gd name="T35" fmla="*/ 2147483647 h 76"/>
                <a:gd name="T36" fmla="*/ 2147483647 w 66"/>
                <a:gd name="T37" fmla="*/ 2147483647 h 76"/>
                <a:gd name="T38" fmla="*/ 2147483647 w 66"/>
                <a:gd name="T39" fmla="*/ 0 h 76"/>
                <a:gd name="T40" fmla="*/ 2147483647 w 66"/>
                <a:gd name="T41" fmla="*/ 2147483647 h 76"/>
                <a:gd name="T42" fmla="*/ 2147483647 w 66"/>
                <a:gd name="T43" fmla="*/ 2147483647 h 76"/>
                <a:gd name="T44" fmla="*/ 2147483647 w 66"/>
                <a:gd name="T45" fmla="*/ 2147483647 h 76"/>
                <a:gd name="T46" fmla="*/ 2147483647 w 66"/>
                <a:gd name="T47" fmla="*/ 2147483647 h 76"/>
                <a:gd name="T48" fmla="*/ 2147483647 w 66"/>
                <a:gd name="T49" fmla="*/ 2147483647 h 76"/>
                <a:gd name="T50" fmla="*/ 2147483647 w 66"/>
                <a:gd name="T51" fmla="*/ 2147483647 h 76"/>
                <a:gd name="T52" fmla="*/ 2147483647 w 66"/>
                <a:gd name="T53" fmla="*/ 2147483647 h 76"/>
                <a:gd name="T54" fmla="*/ 2147483647 w 66"/>
                <a:gd name="T55" fmla="*/ 2147483647 h 76"/>
                <a:gd name="T56" fmla="*/ 2147483647 w 66"/>
                <a:gd name="T57" fmla="*/ 2147483647 h 76"/>
                <a:gd name="T58" fmla="*/ 2147483647 w 66"/>
                <a:gd name="T59" fmla="*/ 2147483647 h 76"/>
                <a:gd name="T60" fmla="*/ 2147483647 w 66"/>
                <a:gd name="T61" fmla="*/ 2147483647 h 76"/>
                <a:gd name="T62" fmla="*/ 2147483647 w 66"/>
                <a:gd name="T63" fmla="*/ 2147483647 h 76"/>
                <a:gd name="T64" fmla="*/ 2147483647 w 66"/>
                <a:gd name="T65" fmla="*/ 2147483647 h 76"/>
                <a:gd name="T66" fmla="*/ 2147483647 w 66"/>
                <a:gd name="T67" fmla="*/ 2147483647 h 76"/>
                <a:gd name="T68" fmla="*/ 2147483647 w 66"/>
                <a:gd name="T69" fmla="*/ 2147483647 h 76"/>
                <a:gd name="T70" fmla="*/ 2147483647 w 66"/>
                <a:gd name="T71" fmla="*/ 2147483647 h 76"/>
                <a:gd name="T72" fmla="*/ 2147483647 w 66"/>
                <a:gd name="T73" fmla="*/ 2147483647 h 76"/>
                <a:gd name="T74" fmla="*/ 2147483647 w 66"/>
                <a:gd name="T75" fmla="*/ 2147483647 h 76"/>
                <a:gd name="T76" fmla="*/ 2147483647 w 66"/>
                <a:gd name="T77" fmla="*/ 2147483647 h 76"/>
                <a:gd name="T78" fmla="*/ 2147483647 w 66"/>
                <a:gd name="T79" fmla="*/ 2147483647 h 76"/>
                <a:gd name="T80" fmla="*/ 2147483647 w 66"/>
                <a:gd name="T81" fmla="*/ 2147483647 h 76"/>
                <a:gd name="T82" fmla="*/ 2147483647 w 66"/>
                <a:gd name="T83" fmla="*/ 2147483647 h 76"/>
                <a:gd name="T84" fmla="*/ 2147483647 w 66"/>
                <a:gd name="T85" fmla="*/ 2147483647 h 76"/>
                <a:gd name="T86" fmla="*/ 2147483647 w 66"/>
                <a:gd name="T87" fmla="*/ 2147483647 h 76"/>
                <a:gd name="T88" fmla="*/ 2147483647 w 66"/>
                <a:gd name="T89" fmla="*/ 2147483647 h 76"/>
                <a:gd name="T90" fmla="*/ 2147483647 w 66"/>
                <a:gd name="T91" fmla="*/ 2147483647 h 76"/>
                <a:gd name="T92" fmla="*/ 2147483647 w 66"/>
                <a:gd name="T93" fmla="*/ 2147483647 h 76"/>
                <a:gd name="T94" fmla="*/ 2147483647 w 66"/>
                <a:gd name="T95" fmla="*/ 2147483647 h 76"/>
                <a:gd name="T96" fmla="*/ 2147483647 w 66"/>
                <a:gd name="T97" fmla="*/ 2147483647 h 76"/>
                <a:gd name="T98" fmla="*/ 2147483647 w 66"/>
                <a:gd name="T99" fmla="*/ 2147483647 h 76"/>
                <a:gd name="T100" fmla="*/ 2147483647 w 66"/>
                <a:gd name="T101" fmla="*/ 2147483647 h 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6"/>
                <a:gd name="T154" fmla="*/ 0 h 76"/>
                <a:gd name="T155" fmla="*/ 66 w 66"/>
                <a:gd name="T156" fmla="*/ 76 h 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6" h="76">
                  <a:moveTo>
                    <a:pt x="54" y="52"/>
                  </a:moveTo>
                  <a:lnTo>
                    <a:pt x="66" y="54"/>
                  </a:lnTo>
                  <a:lnTo>
                    <a:pt x="64" y="60"/>
                  </a:lnTo>
                  <a:lnTo>
                    <a:pt x="60" y="66"/>
                  </a:lnTo>
                  <a:lnTo>
                    <a:pt x="56" y="70"/>
                  </a:lnTo>
                  <a:lnTo>
                    <a:pt x="50" y="74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24" y="76"/>
                  </a:lnTo>
                  <a:lnTo>
                    <a:pt x="16" y="72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0" y="6"/>
                  </a:lnTo>
                  <a:lnTo>
                    <a:pt x="58" y="10"/>
                  </a:lnTo>
                  <a:lnTo>
                    <a:pt x="62" y="18"/>
                  </a:lnTo>
                  <a:lnTo>
                    <a:pt x="66" y="28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2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4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40" y="64"/>
                  </a:lnTo>
                  <a:lnTo>
                    <a:pt x="46" y="62"/>
                  </a:lnTo>
                  <a:lnTo>
                    <a:pt x="50" y="58"/>
                  </a:lnTo>
                  <a:lnTo>
                    <a:pt x="54" y="52"/>
                  </a:lnTo>
                  <a:close/>
                  <a:moveTo>
                    <a:pt x="14" y="30"/>
                  </a:moveTo>
                  <a:lnTo>
                    <a:pt x="54" y="30"/>
                  </a:lnTo>
                  <a:lnTo>
                    <a:pt x="52" y="24"/>
                  </a:lnTo>
                  <a:lnTo>
                    <a:pt x="50" y="18"/>
                  </a:lnTo>
                  <a:lnTo>
                    <a:pt x="44" y="14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3F99AF7F-3BBE-465D-8D12-2B109EDFF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3562350"/>
              <a:ext cx="60325" cy="117475"/>
            </a:xfrm>
            <a:custGeom>
              <a:avLst/>
              <a:gdLst>
                <a:gd name="T0" fmla="*/ 0 w 38"/>
                <a:gd name="T1" fmla="*/ 2147483647 h 74"/>
                <a:gd name="T2" fmla="*/ 0 w 38"/>
                <a:gd name="T3" fmla="*/ 2147483647 h 74"/>
                <a:gd name="T4" fmla="*/ 2147483647 w 38"/>
                <a:gd name="T5" fmla="*/ 2147483647 h 74"/>
                <a:gd name="T6" fmla="*/ 2147483647 w 38"/>
                <a:gd name="T7" fmla="*/ 2147483647 h 74"/>
                <a:gd name="T8" fmla="*/ 2147483647 w 38"/>
                <a:gd name="T9" fmla="*/ 2147483647 h 74"/>
                <a:gd name="T10" fmla="*/ 2147483647 w 38"/>
                <a:gd name="T11" fmla="*/ 2147483647 h 74"/>
                <a:gd name="T12" fmla="*/ 2147483647 w 38"/>
                <a:gd name="T13" fmla="*/ 2147483647 h 74"/>
                <a:gd name="T14" fmla="*/ 2147483647 w 38"/>
                <a:gd name="T15" fmla="*/ 0 h 74"/>
                <a:gd name="T16" fmla="*/ 2147483647 w 38"/>
                <a:gd name="T17" fmla="*/ 2147483647 h 74"/>
                <a:gd name="T18" fmla="*/ 2147483647 w 38"/>
                <a:gd name="T19" fmla="*/ 2147483647 h 74"/>
                <a:gd name="T20" fmla="*/ 2147483647 w 38"/>
                <a:gd name="T21" fmla="*/ 2147483647 h 74"/>
                <a:gd name="T22" fmla="*/ 2147483647 w 38"/>
                <a:gd name="T23" fmla="*/ 2147483647 h 74"/>
                <a:gd name="T24" fmla="*/ 2147483647 w 38"/>
                <a:gd name="T25" fmla="*/ 2147483647 h 74"/>
                <a:gd name="T26" fmla="*/ 2147483647 w 38"/>
                <a:gd name="T27" fmla="*/ 2147483647 h 74"/>
                <a:gd name="T28" fmla="*/ 2147483647 w 38"/>
                <a:gd name="T29" fmla="*/ 2147483647 h 74"/>
                <a:gd name="T30" fmla="*/ 2147483647 w 38"/>
                <a:gd name="T31" fmla="*/ 2147483647 h 74"/>
                <a:gd name="T32" fmla="*/ 2147483647 w 38"/>
                <a:gd name="T33" fmla="*/ 2147483647 h 74"/>
                <a:gd name="T34" fmla="*/ 2147483647 w 38"/>
                <a:gd name="T35" fmla="*/ 2147483647 h 74"/>
                <a:gd name="T36" fmla="*/ 2147483647 w 38"/>
                <a:gd name="T37" fmla="*/ 2147483647 h 74"/>
                <a:gd name="T38" fmla="*/ 2147483647 w 38"/>
                <a:gd name="T39" fmla="*/ 2147483647 h 74"/>
                <a:gd name="T40" fmla="*/ 0 w 38"/>
                <a:gd name="T41" fmla="*/ 214748364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74"/>
                <a:gd name="T65" fmla="*/ 38 w 38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74">
                  <a:moveTo>
                    <a:pt x="0" y="74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34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4" y="36"/>
                  </a:lnTo>
                  <a:lnTo>
                    <a:pt x="14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CE9F8F9-5B79-4FFF-A875-AED69A1F0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850" y="3794125"/>
              <a:ext cx="120650" cy="158750"/>
            </a:xfrm>
            <a:custGeom>
              <a:avLst/>
              <a:gdLst>
                <a:gd name="T0" fmla="*/ 2147483647 w 76"/>
                <a:gd name="T1" fmla="*/ 2147483647 h 100"/>
                <a:gd name="T2" fmla="*/ 2147483647 w 76"/>
                <a:gd name="T3" fmla="*/ 2147483647 h 100"/>
                <a:gd name="T4" fmla="*/ 0 w 76"/>
                <a:gd name="T5" fmla="*/ 2147483647 h 100"/>
                <a:gd name="T6" fmla="*/ 0 w 76"/>
                <a:gd name="T7" fmla="*/ 2147483647 h 100"/>
                <a:gd name="T8" fmla="*/ 2147483647 w 76"/>
                <a:gd name="T9" fmla="*/ 2147483647 h 100"/>
                <a:gd name="T10" fmla="*/ 2147483647 w 76"/>
                <a:gd name="T11" fmla="*/ 2147483647 h 100"/>
                <a:gd name="T12" fmla="*/ 0 w 76"/>
                <a:gd name="T13" fmla="*/ 2147483647 h 100"/>
                <a:gd name="T14" fmla="*/ 0 w 76"/>
                <a:gd name="T15" fmla="*/ 2147483647 h 100"/>
                <a:gd name="T16" fmla="*/ 2147483647 w 76"/>
                <a:gd name="T17" fmla="*/ 2147483647 h 100"/>
                <a:gd name="T18" fmla="*/ 2147483647 w 76"/>
                <a:gd name="T19" fmla="*/ 0 h 100"/>
                <a:gd name="T20" fmla="*/ 2147483647 w 76"/>
                <a:gd name="T21" fmla="*/ 0 h 100"/>
                <a:gd name="T22" fmla="*/ 2147483647 w 76"/>
                <a:gd name="T23" fmla="*/ 2147483647 h 100"/>
                <a:gd name="T24" fmla="*/ 2147483647 w 76"/>
                <a:gd name="T25" fmla="*/ 2147483647 h 100"/>
                <a:gd name="T26" fmla="*/ 2147483647 w 76"/>
                <a:gd name="T27" fmla="*/ 0 h 100"/>
                <a:gd name="T28" fmla="*/ 2147483647 w 76"/>
                <a:gd name="T29" fmla="*/ 0 h 100"/>
                <a:gd name="T30" fmla="*/ 2147483647 w 76"/>
                <a:gd name="T31" fmla="*/ 2147483647 h 100"/>
                <a:gd name="T32" fmla="*/ 2147483647 w 76"/>
                <a:gd name="T33" fmla="*/ 2147483647 h 100"/>
                <a:gd name="T34" fmla="*/ 2147483647 w 76"/>
                <a:gd name="T35" fmla="*/ 2147483647 h 100"/>
                <a:gd name="T36" fmla="*/ 2147483647 w 76"/>
                <a:gd name="T37" fmla="*/ 2147483647 h 100"/>
                <a:gd name="T38" fmla="*/ 2147483647 w 76"/>
                <a:gd name="T39" fmla="*/ 2147483647 h 100"/>
                <a:gd name="T40" fmla="*/ 2147483647 w 76"/>
                <a:gd name="T41" fmla="*/ 2147483647 h 100"/>
                <a:gd name="T42" fmla="*/ 2147483647 w 76"/>
                <a:gd name="T43" fmla="*/ 2147483647 h 100"/>
                <a:gd name="T44" fmla="*/ 2147483647 w 76"/>
                <a:gd name="T45" fmla="*/ 2147483647 h 100"/>
                <a:gd name="T46" fmla="*/ 2147483647 w 76"/>
                <a:gd name="T47" fmla="*/ 2147483647 h 100"/>
                <a:gd name="T48" fmla="*/ 2147483647 w 76"/>
                <a:gd name="T49" fmla="*/ 2147483647 h 100"/>
                <a:gd name="T50" fmla="*/ 2147483647 w 76"/>
                <a:gd name="T51" fmla="*/ 2147483647 h 100"/>
                <a:gd name="T52" fmla="*/ 2147483647 w 76"/>
                <a:gd name="T53" fmla="*/ 2147483647 h 100"/>
                <a:gd name="T54" fmla="*/ 2147483647 w 76"/>
                <a:gd name="T55" fmla="*/ 2147483647 h 100"/>
                <a:gd name="T56" fmla="*/ 2147483647 w 76"/>
                <a:gd name="T57" fmla="*/ 2147483647 h 100"/>
                <a:gd name="T58" fmla="*/ 2147483647 w 76"/>
                <a:gd name="T59" fmla="*/ 2147483647 h 100"/>
                <a:gd name="T60" fmla="*/ 2147483647 w 76"/>
                <a:gd name="T61" fmla="*/ 2147483647 h 100"/>
                <a:gd name="T62" fmla="*/ 2147483647 w 76"/>
                <a:gd name="T63" fmla="*/ 2147483647 h 100"/>
                <a:gd name="T64" fmla="*/ 2147483647 w 76"/>
                <a:gd name="T65" fmla="*/ 2147483647 h 100"/>
                <a:gd name="T66" fmla="*/ 2147483647 w 76"/>
                <a:gd name="T67" fmla="*/ 2147483647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0"/>
                <a:gd name="T104" fmla="*/ 76 w 76"/>
                <a:gd name="T105" fmla="*/ 100 h 1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0">
                  <a:moveTo>
                    <a:pt x="6" y="100"/>
                  </a:moveTo>
                  <a:lnTo>
                    <a:pt x="1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14" y="62"/>
                  </a:lnTo>
                  <a:lnTo>
                    <a:pt x="18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34" y="26"/>
                  </a:lnTo>
                  <a:lnTo>
                    <a:pt x="52" y="26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64" y="26"/>
                  </a:lnTo>
                  <a:lnTo>
                    <a:pt x="76" y="26"/>
                  </a:lnTo>
                  <a:lnTo>
                    <a:pt x="76" y="40"/>
                  </a:lnTo>
                  <a:lnTo>
                    <a:pt x="62" y="40"/>
                  </a:lnTo>
                  <a:lnTo>
                    <a:pt x="58" y="62"/>
                  </a:lnTo>
                  <a:lnTo>
                    <a:pt x="76" y="62"/>
                  </a:lnTo>
                  <a:lnTo>
                    <a:pt x="76" y="74"/>
                  </a:lnTo>
                  <a:lnTo>
                    <a:pt x="54" y="74"/>
                  </a:lnTo>
                  <a:lnTo>
                    <a:pt x="50" y="100"/>
                  </a:lnTo>
                  <a:lnTo>
                    <a:pt x="36" y="100"/>
                  </a:lnTo>
                  <a:lnTo>
                    <a:pt x="42" y="74"/>
                  </a:lnTo>
                  <a:lnTo>
                    <a:pt x="24" y="74"/>
                  </a:lnTo>
                  <a:lnTo>
                    <a:pt x="20" y="100"/>
                  </a:lnTo>
                  <a:lnTo>
                    <a:pt x="6" y="100"/>
                  </a:lnTo>
                  <a:close/>
                  <a:moveTo>
                    <a:pt x="28" y="62"/>
                  </a:moveTo>
                  <a:lnTo>
                    <a:pt x="44" y="6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D2F3955C-41A6-4AB9-B4C8-A7F689CB6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225" y="5708650"/>
              <a:ext cx="120650" cy="158750"/>
            </a:xfrm>
            <a:custGeom>
              <a:avLst/>
              <a:gdLst>
                <a:gd name="T0" fmla="*/ 2147483647 w 76"/>
                <a:gd name="T1" fmla="*/ 2147483647 h 100"/>
                <a:gd name="T2" fmla="*/ 2147483647 w 76"/>
                <a:gd name="T3" fmla="*/ 2147483647 h 100"/>
                <a:gd name="T4" fmla="*/ 0 w 76"/>
                <a:gd name="T5" fmla="*/ 2147483647 h 100"/>
                <a:gd name="T6" fmla="*/ 0 w 76"/>
                <a:gd name="T7" fmla="*/ 2147483647 h 100"/>
                <a:gd name="T8" fmla="*/ 2147483647 w 76"/>
                <a:gd name="T9" fmla="*/ 2147483647 h 100"/>
                <a:gd name="T10" fmla="*/ 2147483647 w 76"/>
                <a:gd name="T11" fmla="*/ 2147483647 h 100"/>
                <a:gd name="T12" fmla="*/ 0 w 76"/>
                <a:gd name="T13" fmla="*/ 2147483647 h 100"/>
                <a:gd name="T14" fmla="*/ 0 w 76"/>
                <a:gd name="T15" fmla="*/ 2147483647 h 100"/>
                <a:gd name="T16" fmla="*/ 2147483647 w 76"/>
                <a:gd name="T17" fmla="*/ 2147483647 h 100"/>
                <a:gd name="T18" fmla="*/ 2147483647 w 76"/>
                <a:gd name="T19" fmla="*/ 0 h 100"/>
                <a:gd name="T20" fmla="*/ 2147483647 w 76"/>
                <a:gd name="T21" fmla="*/ 0 h 100"/>
                <a:gd name="T22" fmla="*/ 2147483647 w 76"/>
                <a:gd name="T23" fmla="*/ 2147483647 h 100"/>
                <a:gd name="T24" fmla="*/ 2147483647 w 76"/>
                <a:gd name="T25" fmla="*/ 2147483647 h 100"/>
                <a:gd name="T26" fmla="*/ 2147483647 w 76"/>
                <a:gd name="T27" fmla="*/ 0 h 100"/>
                <a:gd name="T28" fmla="*/ 2147483647 w 76"/>
                <a:gd name="T29" fmla="*/ 0 h 100"/>
                <a:gd name="T30" fmla="*/ 2147483647 w 76"/>
                <a:gd name="T31" fmla="*/ 2147483647 h 100"/>
                <a:gd name="T32" fmla="*/ 2147483647 w 76"/>
                <a:gd name="T33" fmla="*/ 2147483647 h 100"/>
                <a:gd name="T34" fmla="*/ 2147483647 w 76"/>
                <a:gd name="T35" fmla="*/ 2147483647 h 100"/>
                <a:gd name="T36" fmla="*/ 2147483647 w 76"/>
                <a:gd name="T37" fmla="*/ 2147483647 h 100"/>
                <a:gd name="T38" fmla="*/ 2147483647 w 76"/>
                <a:gd name="T39" fmla="*/ 2147483647 h 100"/>
                <a:gd name="T40" fmla="*/ 2147483647 w 76"/>
                <a:gd name="T41" fmla="*/ 2147483647 h 100"/>
                <a:gd name="T42" fmla="*/ 2147483647 w 76"/>
                <a:gd name="T43" fmla="*/ 2147483647 h 100"/>
                <a:gd name="T44" fmla="*/ 2147483647 w 76"/>
                <a:gd name="T45" fmla="*/ 2147483647 h 100"/>
                <a:gd name="T46" fmla="*/ 2147483647 w 76"/>
                <a:gd name="T47" fmla="*/ 2147483647 h 100"/>
                <a:gd name="T48" fmla="*/ 2147483647 w 76"/>
                <a:gd name="T49" fmla="*/ 2147483647 h 100"/>
                <a:gd name="T50" fmla="*/ 2147483647 w 76"/>
                <a:gd name="T51" fmla="*/ 2147483647 h 100"/>
                <a:gd name="T52" fmla="*/ 2147483647 w 76"/>
                <a:gd name="T53" fmla="*/ 2147483647 h 100"/>
                <a:gd name="T54" fmla="*/ 2147483647 w 76"/>
                <a:gd name="T55" fmla="*/ 2147483647 h 100"/>
                <a:gd name="T56" fmla="*/ 2147483647 w 76"/>
                <a:gd name="T57" fmla="*/ 2147483647 h 100"/>
                <a:gd name="T58" fmla="*/ 2147483647 w 76"/>
                <a:gd name="T59" fmla="*/ 2147483647 h 100"/>
                <a:gd name="T60" fmla="*/ 2147483647 w 76"/>
                <a:gd name="T61" fmla="*/ 2147483647 h 100"/>
                <a:gd name="T62" fmla="*/ 2147483647 w 76"/>
                <a:gd name="T63" fmla="*/ 2147483647 h 100"/>
                <a:gd name="T64" fmla="*/ 2147483647 w 76"/>
                <a:gd name="T65" fmla="*/ 2147483647 h 100"/>
                <a:gd name="T66" fmla="*/ 2147483647 w 76"/>
                <a:gd name="T67" fmla="*/ 2147483647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0"/>
                <a:gd name="T104" fmla="*/ 76 w 76"/>
                <a:gd name="T105" fmla="*/ 100 h 1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0">
                  <a:moveTo>
                    <a:pt x="6" y="100"/>
                  </a:moveTo>
                  <a:lnTo>
                    <a:pt x="12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14" y="6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34" y="26"/>
                  </a:lnTo>
                  <a:lnTo>
                    <a:pt x="52" y="26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64" y="26"/>
                  </a:lnTo>
                  <a:lnTo>
                    <a:pt x="76" y="26"/>
                  </a:lnTo>
                  <a:lnTo>
                    <a:pt x="76" y="38"/>
                  </a:lnTo>
                  <a:lnTo>
                    <a:pt x="62" y="38"/>
                  </a:lnTo>
                  <a:lnTo>
                    <a:pt x="58" y="60"/>
                  </a:lnTo>
                  <a:lnTo>
                    <a:pt x="76" y="60"/>
                  </a:lnTo>
                  <a:lnTo>
                    <a:pt x="76" y="74"/>
                  </a:lnTo>
                  <a:lnTo>
                    <a:pt x="56" y="74"/>
                  </a:lnTo>
                  <a:lnTo>
                    <a:pt x="50" y="100"/>
                  </a:lnTo>
                  <a:lnTo>
                    <a:pt x="36" y="100"/>
                  </a:lnTo>
                  <a:lnTo>
                    <a:pt x="42" y="74"/>
                  </a:lnTo>
                  <a:lnTo>
                    <a:pt x="24" y="74"/>
                  </a:lnTo>
                  <a:lnTo>
                    <a:pt x="20" y="100"/>
                  </a:lnTo>
                  <a:lnTo>
                    <a:pt x="6" y="100"/>
                  </a:lnTo>
                  <a:close/>
                  <a:moveTo>
                    <a:pt x="28" y="60"/>
                  </a:moveTo>
                  <a:lnTo>
                    <a:pt x="44" y="60"/>
                  </a:lnTo>
                  <a:lnTo>
                    <a:pt x="48" y="38"/>
                  </a:lnTo>
                  <a:lnTo>
                    <a:pt x="32" y="38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7780AD6C-AFCB-47F1-8797-0E01B8EE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845175"/>
              <a:ext cx="22225" cy="53975"/>
            </a:xfrm>
            <a:custGeom>
              <a:avLst/>
              <a:gdLst>
                <a:gd name="T0" fmla="*/ 0 w 14"/>
                <a:gd name="T1" fmla="*/ 2147483647 h 34"/>
                <a:gd name="T2" fmla="*/ 0 w 14"/>
                <a:gd name="T3" fmla="*/ 0 h 34"/>
                <a:gd name="T4" fmla="*/ 2147483647 w 14"/>
                <a:gd name="T5" fmla="*/ 0 h 34"/>
                <a:gd name="T6" fmla="*/ 2147483647 w 14"/>
                <a:gd name="T7" fmla="*/ 2147483647 h 34"/>
                <a:gd name="T8" fmla="*/ 2147483647 w 14"/>
                <a:gd name="T9" fmla="*/ 2147483647 h 34"/>
                <a:gd name="T10" fmla="*/ 2147483647 w 14"/>
                <a:gd name="T11" fmla="*/ 2147483647 h 34"/>
                <a:gd name="T12" fmla="*/ 2147483647 w 14"/>
                <a:gd name="T13" fmla="*/ 2147483647 h 34"/>
                <a:gd name="T14" fmla="*/ 2147483647 w 14"/>
                <a:gd name="T15" fmla="*/ 2147483647 h 34"/>
                <a:gd name="T16" fmla="*/ 0 w 14"/>
                <a:gd name="T17" fmla="*/ 2147483647 h 34"/>
                <a:gd name="T18" fmla="*/ 2147483647 w 14"/>
                <a:gd name="T19" fmla="*/ 2147483647 h 34"/>
                <a:gd name="T20" fmla="*/ 2147483647 w 14"/>
                <a:gd name="T21" fmla="*/ 2147483647 h 34"/>
                <a:gd name="T22" fmla="*/ 2147483647 w 14"/>
                <a:gd name="T23" fmla="*/ 2147483647 h 34"/>
                <a:gd name="T24" fmla="*/ 2147483647 w 14"/>
                <a:gd name="T25" fmla="*/ 2147483647 h 34"/>
                <a:gd name="T26" fmla="*/ 0 w 14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34"/>
                <a:gd name="T44" fmla="*/ 14 w 14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34">
                  <a:moveTo>
                    <a:pt x="0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013E8A55-779F-4983-A159-DF46A9320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400" y="5749925"/>
              <a:ext cx="101600" cy="117475"/>
            </a:xfrm>
            <a:custGeom>
              <a:avLst/>
              <a:gdLst>
                <a:gd name="T0" fmla="*/ 0 w 64"/>
                <a:gd name="T1" fmla="*/ 2147483647 h 74"/>
                <a:gd name="T2" fmla="*/ 0 w 64"/>
                <a:gd name="T3" fmla="*/ 2147483647 h 74"/>
                <a:gd name="T4" fmla="*/ 2147483647 w 64"/>
                <a:gd name="T5" fmla="*/ 2147483647 h 74"/>
                <a:gd name="T6" fmla="*/ 2147483647 w 64"/>
                <a:gd name="T7" fmla="*/ 2147483647 h 74"/>
                <a:gd name="T8" fmla="*/ 2147483647 w 64"/>
                <a:gd name="T9" fmla="*/ 2147483647 h 74"/>
                <a:gd name="T10" fmla="*/ 2147483647 w 64"/>
                <a:gd name="T11" fmla="*/ 2147483647 h 74"/>
                <a:gd name="T12" fmla="*/ 2147483647 w 64"/>
                <a:gd name="T13" fmla="*/ 0 h 74"/>
                <a:gd name="T14" fmla="*/ 2147483647 w 64"/>
                <a:gd name="T15" fmla="*/ 0 h 74"/>
                <a:gd name="T16" fmla="*/ 2147483647 w 64"/>
                <a:gd name="T17" fmla="*/ 0 h 74"/>
                <a:gd name="T18" fmla="*/ 2147483647 w 64"/>
                <a:gd name="T19" fmla="*/ 2147483647 h 74"/>
                <a:gd name="T20" fmla="*/ 2147483647 w 64"/>
                <a:gd name="T21" fmla="*/ 2147483647 h 74"/>
                <a:gd name="T22" fmla="*/ 2147483647 w 64"/>
                <a:gd name="T23" fmla="*/ 2147483647 h 74"/>
                <a:gd name="T24" fmla="*/ 2147483647 w 64"/>
                <a:gd name="T25" fmla="*/ 2147483647 h 74"/>
                <a:gd name="T26" fmla="*/ 2147483647 w 64"/>
                <a:gd name="T27" fmla="*/ 2147483647 h 74"/>
                <a:gd name="T28" fmla="*/ 2147483647 w 64"/>
                <a:gd name="T29" fmla="*/ 2147483647 h 74"/>
                <a:gd name="T30" fmla="*/ 2147483647 w 64"/>
                <a:gd name="T31" fmla="*/ 2147483647 h 74"/>
                <a:gd name="T32" fmla="*/ 2147483647 w 64"/>
                <a:gd name="T33" fmla="*/ 2147483647 h 74"/>
                <a:gd name="T34" fmla="*/ 2147483647 w 64"/>
                <a:gd name="T35" fmla="*/ 2147483647 h 74"/>
                <a:gd name="T36" fmla="*/ 2147483647 w 64"/>
                <a:gd name="T37" fmla="*/ 2147483647 h 74"/>
                <a:gd name="T38" fmla="*/ 2147483647 w 64"/>
                <a:gd name="T39" fmla="*/ 2147483647 h 74"/>
                <a:gd name="T40" fmla="*/ 2147483647 w 64"/>
                <a:gd name="T41" fmla="*/ 2147483647 h 74"/>
                <a:gd name="T42" fmla="*/ 2147483647 w 64"/>
                <a:gd name="T43" fmla="*/ 2147483647 h 74"/>
                <a:gd name="T44" fmla="*/ 2147483647 w 64"/>
                <a:gd name="T45" fmla="*/ 2147483647 h 74"/>
                <a:gd name="T46" fmla="*/ 2147483647 w 64"/>
                <a:gd name="T47" fmla="*/ 2147483647 h 74"/>
                <a:gd name="T48" fmla="*/ 2147483647 w 64"/>
                <a:gd name="T49" fmla="*/ 2147483647 h 74"/>
                <a:gd name="T50" fmla="*/ 0 w 64"/>
                <a:gd name="T51" fmla="*/ 2147483647 h 74"/>
                <a:gd name="T52" fmla="*/ 0 w 64"/>
                <a:gd name="T53" fmla="*/ 2147483647 h 74"/>
                <a:gd name="T54" fmla="*/ 2147483647 w 64"/>
                <a:gd name="T55" fmla="*/ 2147483647 h 74"/>
                <a:gd name="T56" fmla="*/ 2147483647 w 64"/>
                <a:gd name="T57" fmla="*/ 2147483647 h 74"/>
                <a:gd name="T58" fmla="*/ 2147483647 w 64"/>
                <a:gd name="T59" fmla="*/ 2147483647 h 74"/>
                <a:gd name="T60" fmla="*/ 2147483647 w 64"/>
                <a:gd name="T61" fmla="*/ 2147483647 h 74"/>
                <a:gd name="T62" fmla="*/ 2147483647 w 64"/>
                <a:gd name="T63" fmla="*/ 2147483647 h 74"/>
                <a:gd name="T64" fmla="*/ 2147483647 w 64"/>
                <a:gd name="T65" fmla="*/ 2147483647 h 74"/>
                <a:gd name="T66" fmla="*/ 2147483647 w 64"/>
                <a:gd name="T67" fmla="*/ 2147483647 h 74"/>
                <a:gd name="T68" fmla="*/ 2147483647 w 64"/>
                <a:gd name="T69" fmla="*/ 2147483647 h 74"/>
                <a:gd name="T70" fmla="*/ 2147483647 w 64"/>
                <a:gd name="T71" fmla="*/ 2147483647 h 74"/>
                <a:gd name="T72" fmla="*/ 2147483647 w 64"/>
                <a:gd name="T73" fmla="*/ 2147483647 h 74"/>
                <a:gd name="T74" fmla="*/ 2147483647 w 64"/>
                <a:gd name="T75" fmla="*/ 2147483647 h 74"/>
                <a:gd name="T76" fmla="*/ 2147483647 w 64"/>
                <a:gd name="T77" fmla="*/ 2147483647 h 74"/>
                <a:gd name="T78" fmla="*/ 2147483647 w 64"/>
                <a:gd name="T79" fmla="*/ 2147483647 h 74"/>
                <a:gd name="T80" fmla="*/ 2147483647 w 64"/>
                <a:gd name="T81" fmla="*/ 2147483647 h 74"/>
                <a:gd name="T82" fmla="*/ 2147483647 w 64"/>
                <a:gd name="T83" fmla="*/ 2147483647 h 74"/>
                <a:gd name="T84" fmla="*/ 2147483647 w 64"/>
                <a:gd name="T85" fmla="*/ 2147483647 h 74"/>
                <a:gd name="T86" fmla="*/ 2147483647 w 64"/>
                <a:gd name="T87" fmla="*/ 2147483647 h 74"/>
                <a:gd name="T88" fmla="*/ 2147483647 w 64"/>
                <a:gd name="T89" fmla="*/ 2147483647 h 74"/>
                <a:gd name="T90" fmla="*/ 2147483647 w 64"/>
                <a:gd name="T91" fmla="*/ 2147483647 h 74"/>
                <a:gd name="T92" fmla="*/ 2147483647 w 64"/>
                <a:gd name="T93" fmla="*/ 2147483647 h 74"/>
                <a:gd name="T94" fmla="*/ 2147483647 w 64"/>
                <a:gd name="T95" fmla="*/ 2147483647 h 74"/>
                <a:gd name="T96" fmla="*/ 2147483647 w 64"/>
                <a:gd name="T97" fmla="*/ 2147483647 h 74"/>
                <a:gd name="T98" fmla="*/ 2147483647 w 64"/>
                <a:gd name="T99" fmla="*/ 2147483647 h 74"/>
                <a:gd name="T100" fmla="*/ 2147483647 w 64"/>
                <a:gd name="T101" fmla="*/ 2147483647 h 74"/>
                <a:gd name="T102" fmla="*/ 2147483647 w 64"/>
                <a:gd name="T103" fmla="*/ 2147483647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"/>
                <a:gd name="T157" fmla="*/ 0 h 74"/>
                <a:gd name="T158" fmla="*/ 64 w 64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" h="74">
                  <a:moveTo>
                    <a:pt x="0" y="38"/>
                  </a:moveTo>
                  <a:lnTo>
                    <a:pt x="0" y="28"/>
                  </a:lnTo>
                  <a:lnTo>
                    <a:pt x="2" y="20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8" y="4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6"/>
                  </a:lnTo>
                  <a:lnTo>
                    <a:pt x="64" y="36"/>
                  </a:lnTo>
                  <a:lnTo>
                    <a:pt x="64" y="44"/>
                  </a:lnTo>
                  <a:lnTo>
                    <a:pt x="62" y="52"/>
                  </a:lnTo>
                  <a:lnTo>
                    <a:pt x="60" y="58"/>
                  </a:lnTo>
                  <a:lnTo>
                    <a:pt x="56" y="66"/>
                  </a:lnTo>
                  <a:lnTo>
                    <a:pt x="48" y="70"/>
                  </a:lnTo>
                  <a:lnTo>
                    <a:pt x="40" y="74"/>
                  </a:lnTo>
                  <a:lnTo>
                    <a:pt x="32" y="74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0" y="48"/>
                  </a:lnTo>
                  <a:lnTo>
                    <a:pt x="0" y="38"/>
                  </a:lnTo>
                  <a:close/>
                  <a:moveTo>
                    <a:pt x="12" y="38"/>
                  </a:moveTo>
                  <a:lnTo>
                    <a:pt x="14" y="46"/>
                  </a:lnTo>
                  <a:lnTo>
                    <a:pt x="14" y="52"/>
                  </a:lnTo>
                  <a:lnTo>
                    <a:pt x="18" y="56"/>
                  </a:lnTo>
                  <a:lnTo>
                    <a:pt x="22" y="60"/>
                  </a:lnTo>
                  <a:lnTo>
                    <a:pt x="26" y="62"/>
                  </a:lnTo>
                  <a:lnTo>
                    <a:pt x="32" y="64"/>
                  </a:lnTo>
                  <a:lnTo>
                    <a:pt x="38" y="62"/>
                  </a:lnTo>
                  <a:lnTo>
                    <a:pt x="42" y="60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0" y="28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30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578C790-F23A-4183-B549-5475E01C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5711825"/>
              <a:ext cx="53975" cy="155575"/>
            </a:xfrm>
            <a:custGeom>
              <a:avLst/>
              <a:gdLst>
                <a:gd name="T0" fmla="*/ 2147483647 w 34"/>
                <a:gd name="T1" fmla="*/ 2147483647 h 98"/>
                <a:gd name="T2" fmla="*/ 2147483647 w 34"/>
                <a:gd name="T3" fmla="*/ 2147483647 h 98"/>
                <a:gd name="T4" fmla="*/ 2147483647 w 34"/>
                <a:gd name="T5" fmla="*/ 2147483647 h 98"/>
                <a:gd name="T6" fmla="*/ 2147483647 w 34"/>
                <a:gd name="T7" fmla="*/ 2147483647 h 98"/>
                <a:gd name="T8" fmla="*/ 2147483647 w 34"/>
                <a:gd name="T9" fmla="*/ 2147483647 h 98"/>
                <a:gd name="T10" fmla="*/ 2147483647 w 34"/>
                <a:gd name="T11" fmla="*/ 2147483647 h 98"/>
                <a:gd name="T12" fmla="*/ 2147483647 w 34"/>
                <a:gd name="T13" fmla="*/ 2147483647 h 98"/>
                <a:gd name="T14" fmla="*/ 2147483647 w 34"/>
                <a:gd name="T15" fmla="*/ 2147483647 h 98"/>
                <a:gd name="T16" fmla="*/ 2147483647 w 34"/>
                <a:gd name="T17" fmla="*/ 2147483647 h 98"/>
                <a:gd name="T18" fmla="*/ 2147483647 w 34"/>
                <a:gd name="T19" fmla="*/ 2147483647 h 98"/>
                <a:gd name="T20" fmla="*/ 2147483647 w 34"/>
                <a:gd name="T21" fmla="*/ 2147483647 h 98"/>
                <a:gd name="T22" fmla="*/ 2147483647 w 34"/>
                <a:gd name="T23" fmla="*/ 2147483647 h 98"/>
                <a:gd name="T24" fmla="*/ 0 w 34"/>
                <a:gd name="T25" fmla="*/ 2147483647 h 98"/>
                <a:gd name="T26" fmla="*/ 0 w 34"/>
                <a:gd name="T27" fmla="*/ 2147483647 h 98"/>
                <a:gd name="T28" fmla="*/ 2147483647 w 34"/>
                <a:gd name="T29" fmla="*/ 2147483647 h 98"/>
                <a:gd name="T30" fmla="*/ 2147483647 w 34"/>
                <a:gd name="T31" fmla="*/ 2147483647 h 98"/>
                <a:gd name="T32" fmla="*/ 2147483647 w 34"/>
                <a:gd name="T33" fmla="*/ 0 h 98"/>
                <a:gd name="T34" fmla="*/ 2147483647 w 34"/>
                <a:gd name="T35" fmla="*/ 2147483647 h 98"/>
                <a:gd name="T36" fmla="*/ 2147483647 w 34"/>
                <a:gd name="T37" fmla="*/ 2147483647 h 98"/>
                <a:gd name="T38" fmla="*/ 2147483647 w 34"/>
                <a:gd name="T39" fmla="*/ 2147483647 h 98"/>
                <a:gd name="T40" fmla="*/ 2147483647 w 34"/>
                <a:gd name="T41" fmla="*/ 2147483647 h 98"/>
                <a:gd name="T42" fmla="*/ 2147483647 w 34"/>
                <a:gd name="T43" fmla="*/ 2147483647 h 98"/>
                <a:gd name="T44" fmla="*/ 2147483647 w 34"/>
                <a:gd name="T45" fmla="*/ 2147483647 h 98"/>
                <a:gd name="T46" fmla="*/ 2147483647 w 34"/>
                <a:gd name="T47" fmla="*/ 2147483647 h 98"/>
                <a:gd name="T48" fmla="*/ 2147483647 w 34"/>
                <a:gd name="T49" fmla="*/ 2147483647 h 98"/>
                <a:gd name="T50" fmla="*/ 2147483647 w 34"/>
                <a:gd name="T51" fmla="*/ 2147483647 h 98"/>
                <a:gd name="T52" fmla="*/ 2147483647 w 34"/>
                <a:gd name="T53" fmla="*/ 2147483647 h 98"/>
                <a:gd name="T54" fmla="*/ 2147483647 w 34"/>
                <a:gd name="T55" fmla="*/ 2147483647 h 98"/>
                <a:gd name="T56" fmla="*/ 2147483647 w 34"/>
                <a:gd name="T57" fmla="*/ 2147483647 h 98"/>
                <a:gd name="T58" fmla="*/ 2147483647 w 34"/>
                <a:gd name="T59" fmla="*/ 2147483647 h 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98"/>
                <a:gd name="T92" fmla="*/ 34 w 34"/>
                <a:gd name="T93" fmla="*/ 98 h 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98">
                  <a:moveTo>
                    <a:pt x="32" y="86"/>
                  </a:moveTo>
                  <a:lnTo>
                    <a:pt x="34" y="98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0" y="98"/>
                  </a:lnTo>
                  <a:lnTo>
                    <a:pt x="14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78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8"/>
                  </a:lnTo>
                  <a:lnTo>
                    <a:pt x="22" y="0"/>
                  </a:lnTo>
                  <a:lnTo>
                    <a:pt x="22" y="24"/>
                  </a:lnTo>
                  <a:lnTo>
                    <a:pt x="32" y="24"/>
                  </a:lnTo>
                  <a:lnTo>
                    <a:pt x="32" y="36"/>
                  </a:lnTo>
                  <a:lnTo>
                    <a:pt x="22" y="36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2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EABC4A54-DAC0-4B1C-9E39-8B2AF604D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0" y="5708650"/>
              <a:ext cx="88900" cy="158750"/>
            </a:xfrm>
            <a:custGeom>
              <a:avLst/>
              <a:gdLst>
                <a:gd name="T0" fmla="*/ 0 w 56"/>
                <a:gd name="T1" fmla="*/ 2147483647 h 100"/>
                <a:gd name="T2" fmla="*/ 0 w 56"/>
                <a:gd name="T3" fmla="*/ 0 h 100"/>
                <a:gd name="T4" fmla="*/ 2147483647 w 56"/>
                <a:gd name="T5" fmla="*/ 0 h 100"/>
                <a:gd name="T6" fmla="*/ 2147483647 w 56"/>
                <a:gd name="T7" fmla="*/ 2147483647 h 100"/>
                <a:gd name="T8" fmla="*/ 2147483647 w 56"/>
                <a:gd name="T9" fmla="*/ 2147483647 h 100"/>
                <a:gd name="T10" fmla="*/ 2147483647 w 56"/>
                <a:gd name="T11" fmla="*/ 2147483647 h 100"/>
                <a:gd name="T12" fmla="*/ 2147483647 w 56"/>
                <a:gd name="T13" fmla="*/ 2147483647 h 100"/>
                <a:gd name="T14" fmla="*/ 2147483647 w 56"/>
                <a:gd name="T15" fmla="*/ 2147483647 h 100"/>
                <a:gd name="T16" fmla="*/ 2147483647 w 56"/>
                <a:gd name="T17" fmla="*/ 2147483647 h 100"/>
                <a:gd name="T18" fmla="*/ 2147483647 w 56"/>
                <a:gd name="T19" fmla="*/ 2147483647 h 100"/>
                <a:gd name="T20" fmla="*/ 2147483647 w 56"/>
                <a:gd name="T21" fmla="*/ 2147483647 h 100"/>
                <a:gd name="T22" fmla="*/ 2147483647 w 56"/>
                <a:gd name="T23" fmla="*/ 2147483647 h 100"/>
                <a:gd name="T24" fmla="*/ 2147483647 w 56"/>
                <a:gd name="T25" fmla="*/ 2147483647 h 100"/>
                <a:gd name="T26" fmla="*/ 2147483647 w 56"/>
                <a:gd name="T27" fmla="*/ 2147483647 h 100"/>
                <a:gd name="T28" fmla="*/ 2147483647 w 56"/>
                <a:gd name="T29" fmla="*/ 2147483647 h 100"/>
                <a:gd name="T30" fmla="*/ 2147483647 w 56"/>
                <a:gd name="T31" fmla="*/ 2147483647 h 100"/>
                <a:gd name="T32" fmla="*/ 2147483647 w 56"/>
                <a:gd name="T33" fmla="*/ 2147483647 h 100"/>
                <a:gd name="T34" fmla="*/ 2147483647 w 56"/>
                <a:gd name="T35" fmla="*/ 2147483647 h 100"/>
                <a:gd name="T36" fmla="*/ 2147483647 w 56"/>
                <a:gd name="T37" fmla="*/ 2147483647 h 100"/>
                <a:gd name="T38" fmla="*/ 2147483647 w 56"/>
                <a:gd name="T39" fmla="*/ 2147483647 h 100"/>
                <a:gd name="T40" fmla="*/ 2147483647 w 56"/>
                <a:gd name="T41" fmla="*/ 2147483647 h 100"/>
                <a:gd name="T42" fmla="*/ 2147483647 w 56"/>
                <a:gd name="T43" fmla="*/ 2147483647 h 100"/>
                <a:gd name="T44" fmla="*/ 2147483647 w 56"/>
                <a:gd name="T45" fmla="*/ 2147483647 h 100"/>
                <a:gd name="T46" fmla="*/ 2147483647 w 56"/>
                <a:gd name="T47" fmla="*/ 2147483647 h 100"/>
                <a:gd name="T48" fmla="*/ 2147483647 w 56"/>
                <a:gd name="T49" fmla="*/ 2147483647 h 100"/>
                <a:gd name="T50" fmla="*/ 2147483647 w 56"/>
                <a:gd name="T51" fmla="*/ 2147483647 h 100"/>
                <a:gd name="T52" fmla="*/ 2147483647 w 56"/>
                <a:gd name="T53" fmla="*/ 2147483647 h 100"/>
                <a:gd name="T54" fmla="*/ 2147483647 w 56"/>
                <a:gd name="T55" fmla="*/ 2147483647 h 100"/>
                <a:gd name="T56" fmla="*/ 0 w 56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100"/>
                <a:gd name="T89" fmla="*/ 56 w 56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100">
                  <a:moveTo>
                    <a:pt x="0" y="10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26" y="26"/>
                  </a:lnTo>
                  <a:lnTo>
                    <a:pt x="32" y="26"/>
                  </a:lnTo>
                  <a:lnTo>
                    <a:pt x="40" y="26"/>
                  </a:lnTo>
                  <a:lnTo>
                    <a:pt x="46" y="28"/>
                  </a:lnTo>
                  <a:lnTo>
                    <a:pt x="50" y="32"/>
                  </a:lnTo>
                  <a:lnTo>
                    <a:pt x="54" y="38"/>
                  </a:lnTo>
                  <a:lnTo>
                    <a:pt x="56" y="44"/>
                  </a:lnTo>
                  <a:lnTo>
                    <a:pt x="56" y="54"/>
                  </a:lnTo>
                  <a:lnTo>
                    <a:pt x="56" y="100"/>
                  </a:lnTo>
                  <a:lnTo>
                    <a:pt x="44" y="100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6" y="44"/>
                  </a:lnTo>
                  <a:lnTo>
                    <a:pt x="14" y="48"/>
                  </a:lnTo>
                  <a:lnTo>
                    <a:pt x="14" y="54"/>
                  </a:lnTo>
                  <a:lnTo>
                    <a:pt x="12" y="60"/>
                  </a:lnTo>
                  <a:lnTo>
                    <a:pt x="12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3213284-5DC5-4389-BC09-79FE8459B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3025" y="5749925"/>
              <a:ext cx="107950" cy="117475"/>
            </a:xfrm>
            <a:custGeom>
              <a:avLst/>
              <a:gdLst>
                <a:gd name="T0" fmla="*/ 2147483647 w 68"/>
                <a:gd name="T1" fmla="*/ 2147483647 h 74"/>
                <a:gd name="T2" fmla="*/ 2147483647 w 68"/>
                <a:gd name="T3" fmla="*/ 2147483647 h 74"/>
                <a:gd name="T4" fmla="*/ 2147483647 w 68"/>
                <a:gd name="T5" fmla="*/ 2147483647 h 74"/>
                <a:gd name="T6" fmla="*/ 2147483647 w 68"/>
                <a:gd name="T7" fmla="*/ 2147483647 h 74"/>
                <a:gd name="T8" fmla="*/ 2147483647 w 68"/>
                <a:gd name="T9" fmla="*/ 2147483647 h 74"/>
                <a:gd name="T10" fmla="*/ 2147483647 w 68"/>
                <a:gd name="T11" fmla="*/ 2147483647 h 74"/>
                <a:gd name="T12" fmla="*/ 2147483647 w 68"/>
                <a:gd name="T13" fmla="*/ 2147483647 h 74"/>
                <a:gd name="T14" fmla="*/ 2147483647 w 68"/>
                <a:gd name="T15" fmla="*/ 2147483647 h 74"/>
                <a:gd name="T16" fmla="*/ 2147483647 w 68"/>
                <a:gd name="T17" fmla="*/ 2147483647 h 74"/>
                <a:gd name="T18" fmla="*/ 2147483647 w 68"/>
                <a:gd name="T19" fmla="*/ 2147483647 h 74"/>
                <a:gd name="T20" fmla="*/ 2147483647 w 68"/>
                <a:gd name="T21" fmla="*/ 2147483647 h 74"/>
                <a:gd name="T22" fmla="*/ 2147483647 w 68"/>
                <a:gd name="T23" fmla="*/ 2147483647 h 74"/>
                <a:gd name="T24" fmla="*/ 2147483647 w 68"/>
                <a:gd name="T25" fmla="*/ 2147483647 h 74"/>
                <a:gd name="T26" fmla="*/ 0 w 68"/>
                <a:gd name="T27" fmla="*/ 2147483647 h 74"/>
                <a:gd name="T28" fmla="*/ 2147483647 w 68"/>
                <a:gd name="T29" fmla="*/ 2147483647 h 74"/>
                <a:gd name="T30" fmla="*/ 2147483647 w 68"/>
                <a:gd name="T31" fmla="*/ 2147483647 h 74"/>
                <a:gd name="T32" fmla="*/ 2147483647 w 68"/>
                <a:gd name="T33" fmla="*/ 2147483647 h 74"/>
                <a:gd name="T34" fmla="*/ 2147483647 w 68"/>
                <a:gd name="T35" fmla="*/ 2147483647 h 74"/>
                <a:gd name="T36" fmla="*/ 2147483647 w 68"/>
                <a:gd name="T37" fmla="*/ 0 h 74"/>
                <a:gd name="T38" fmla="*/ 2147483647 w 68"/>
                <a:gd name="T39" fmla="*/ 0 h 74"/>
                <a:gd name="T40" fmla="*/ 2147483647 w 68"/>
                <a:gd name="T41" fmla="*/ 0 h 74"/>
                <a:gd name="T42" fmla="*/ 2147483647 w 68"/>
                <a:gd name="T43" fmla="*/ 2147483647 h 74"/>
                <a:gd name="T44" fmla="*/ 2147483647 w 68"/>
                <a:gd name="T45" fmla="*/ 2147483647 h 74"/>
                <a:gd name="T46" fmla="*/ 2147483647 w 68"/>
                <a:gd name="T47" fmla="*/ 2147483647 h 74"/>
                <a:gd name="T48" fmla="*/ 2147483647 w 68"/>
                <a:gd name="T49" fmla="*/ 2147483647 h 74"/>
                <a:gd name="T50" fmla="*/ 2147483647 w 68"/>
                <a:gd name="T51" fmla="*/ 2147483647 h 74"/>
                <a:gd name="T52" fmla="*/ 2147483647 w 68"/>
                <a:gd name="T53" fmla="*/ 2147483647 h 74"/>
                <a:gd name="T54" fmla="*/ 2147483647 w 68"/>
                <a:gd name="T55" fmla="*/ 2147483647 h 74"/>
                <a:gd name="T56" fmla="*/ 2147483647 w 68"/>
                <a:gd name="T57" fmla="*/ 2147483647 h 74"/>
                <a:gd name="T58" fmla="*/ 2147483647 w 68"/>
                <a:gd name="T59" fmla="*/ 2147483647 h 74"/>
                <a:gd name="T60" fmla="*/ 2147483647 w 68"/>
                <a:gd name="T61" fmla="*/ 2147483647 h 74"/>
                <a:gd name="T62" fmla="*/ 2147483647 w 68"/>
                <a:gd name="T63" fmla="*/ 2147483647 h 74"/>
                <a:gd name="T64" fmla="*/ 2147483647 w 68"/>
                <a:gd name="T65" fmla="*/ 2147483647 h 74"/>
                <a:gd name="T66" fmla="*/ 2147483647 w 68"/>
                <a:gd name="T67" fmla="*/ 2147483647 h 74"/>
                <a:gd name="T68" fmla="*/ 2147483647 w 68"/>
                <a:gd name="T69" fmla="*/ 2147483647 h 74"/>
                <a:gd name="T70" fmla="*/ 2147483647 w 68"/>
                <a:gd name="T71" fmla="*/ 2147483647 h 74"/>
                <a:gd name="T72" fmla="*/ 2147483647 w 68"/>
                <a:gd name="T73" fmla="*/ 2147483647 h 74"/>
                <a:gd name="T74" fmla="*/ 2147483647 w 68"/>
                <a:gd name="T75" fmla="*/ 2147483647 h 74"/>
                <a:gd name="T76" fmla="*/ 2147483647 w 68"/>
                <a:gd name="T77" fmla="*/ 2147483647 h 74"/>
                <a:gd name="T78" fmla="*/ 2147483647 w 68"/>
                <a:gd name="T79" fmla="*/ 2147483647 h 74"/>
                <a:gd name="T80" fmla="*/ 2147483647 w 68"/>
                <a:gd name="T81" fmla="*/ 2147483647 h 74"/>
                <a:gd name="T82" fmla="*/ 2147483647 w 68"/>
                <a:gd name="T83" fmla="*/ 2147483647 h 74"/>
                <a:gd name="T84" fmla="*/ 2147483647 w 68"/>
                <a:gd name="T85" fmla="*/ 2147483647 h 74"/>
                <a:gd name="T86" fmla="*/ 2147483647 w 68"/>
                <a:gd name="T87" fmla="*/ 2147483647 h 74"/>
                <a:gd name="T88" fmla="*/ 2147483647 w 68"/>
                <a:gd name="T89" fmla="*/ 2147483647 h 74"/>
                <a:gd name="T90" fmla="*/ 2147483647 w 68"/>
                <a:gd name="T91" fmla="*/ 2147483647 h 74"/>
                <a:gd name="T92" fmla="*/ 2147483647 w 68"/>
                <a:gd name="T93" fmla="*/ 2147483647 h 74"/>
                <a:gd name="T94" fmla="*/ 2147483647 w 68"/>
                <a:gd name="T95" fmla="*/ 2147483647 h 74"/>
                <a:gd name="T96" fmla="*/ 2147483647 w 68"/>
                <a:gd name="T97" fmla="*/ 2147483647 h 74"/>
                <a:gd name="T98" fmla="*/ 2147483647 w 68"/>
                <a:gd name="T99" fmla="*/ 2147483647 h 74"/>
                <a:gd name="T100" fmla="*/ 2147483647 w 68"/>
                <a:gd name="T101" fmla="*/ 2147483647 h 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"/>
                <a:gd name="T154" fmla="*/ 0 h 74"/>
                <a:gd name="T155" fmla="*/ 68 w 68"/>
                <a:gd name="T156" fmla="*/ 74 h 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" h="74">
                  <a:moveTo>
                    <a:pt x="54" y="52"/>
                  </a:moveTo>
                  <a:lnTo>
                    <a:pt x="66" y="54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56" y="70"/>
                  </a:lnTo>
                  <a:lnTo>
                    <a:pt x="50" y="72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8" y="10"/>
                  </a:lnTo>
                  <a:lnTo>
                    <a:pt x="64" y="16"/>
                  </a:lnTo>
                  <a:lnTo>
                    <a:pt x="66" y="26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0"/>
                  </a:lnTo>
                  <a:lnTo>
                    <a:pt x="14" y="40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20" y="58"/>
                  </a:lnTo>
                  <a:lnTo>
                    <a:pt x="24" y="60"/>
                  </a:lnTo>
                  <a:lnTo>
                    <a:pt x="30" y="62"/>
                  </a:lnTo>
                  <a:lnTo>
                    <a:pt x="36" y="64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0" y="56"/>
                  </a:lnTo>
                  <a:lnTo>
                    <a:pt x="54" y="52"/>
                  </a:lnTo>
                  <a:close/>
                  <a:moveTo>
                    <a:pt x="14" y="28"/>
                  </a:moveTo>
                  <a:lnTo>
                    <a:pt x="54" y="28"/>
                  </a:lnTo>
                  <a:lnTo>
                    <a:pt x="52" y="22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6" y="12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5B5DD64A-DF4A-4C1C-AB04-108541086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5749925"/>
              <a:ext cx="57150" cy="117475"/>
            </a:xfrm>
            <a:custGeom>
              <a:avLst/>
              <a:gdLst>
                <a:gd name="T0" fmla="*/ 0 w 36"/>
                <a:gd name="T1" fmla="*/ 2147483647 h 74"/>
                <a:gd name="T2" fmla="*/ 0 w 36"/>
                <a:gd name="T3" fmla="*/ 0 h 74"/>
                <a:gd name="T4" fmla="*/ 2147483647 w 36"/>
                <a:gd name="T5" fmla="*/ 0 h 74"/>
                <a:gd name="T6" fmla="*/ 2147483647 w 36"/>
                <a:gd name="T7" fmla="*/ 2147483647 h 74"/>
                <a:gd name="T8" fmla="*/ 2147483647 w 36"/>
                <a:gd name="T9" fmla="*/ 2147483647 h 74"/>
                <a:gd name="T10" fmla="*/ 2147483647 w 36"/>
                <a:gd name="T11" fmla="*/ 2147483647 h 74"/>
                <a:gd name="T12" fmla="*/ 2147483647 w 36"/>
                <a:gd name="T13" fmla="*/ 0 h 74"/>
                <a:gd name="T14" fmla="*/ 2147483647 w 36"/>
                <a:gd name="T15" fmla="*/ 0 h 74"/>
                <a:gd name="T16" fmla="*/ 2147483647 w 36"/>
                <a:gd name="T17" fmla="*/ 0 h 74"/>
                <a:gd name="T18" fmla="*/ 2147483647 w 36"/>
                <a:gd name="T19" fmla="*/ 2147483647 h 74"/>
                <a:gd name="T20" fmla="*/ 2147483647 w 36"/>
                <a:gd name="T21" fmla="*/ 2147483647 h 74"/>
                <a:gd name="T22" fmla="*/ 2147483647 w 36"/>
                <a:gd name="T23" fmla="*/ 2147483647 h 74"/>
                <a:gd name="T24" fmla="*/ 2147483647 w 36"/>
                <a:gd name="T25" fmla="*/ 2147483647 h 74"/>
                <a:gd name="T26" fmla="*/ 2147483647 w 36"/>
                <a:gd name="T27" fmla="*/ 2147483647 h 74"/>
                <a:gd name="T28" fmla="*/ 2147483647 w 36"/>
                <a:gd name="T29" fmla="*/ 2147483647 h 74"/>
                <a:gd name="T30" fmla="*/ 2147483647 w 36"/>
                <a:gd name="T31" fmla="*/ 2147483647 h 74"/>
                <a:gd name="T32" fmla="*/ 2147483647 w 36"/>
                <a:gd name="T33" fmla="*/ 2147483647 h 74"/>
                <a:gd name="T34" fmla="*/ 2147483647 w 36"/>
                <a:gd name="T35" fmla="*/ 2147483647 h 74"/>
                <a:gd name="T36" fmla="*/ 2147483647 w 36"/>
                <a:gd name="T37" fmla="*/ 2147483647 h 74"/>
                <a:gd name="T38" fmla="*/ 2147483647 w 36"/>
                <a:gd name="T39" fmla="*/ 2147483647 h 74"/>
                <a:gd name="T40" fmla="*/ 0 w 36"/>
                <a:gd name="T41" fmla="*/ 214748364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74"/>
                <a:gd name="T65" fmla="*/ 36 w 36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74">
                  <a:moveTo>
                    <a:pt x="0" y="7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4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12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0AD21438-1547-4D34-B261-A881AFDCA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5225" y="5060950"/>
              <a:ext cx="120650" cy="158750"/>
            </a:xfrm>
            <a:custGeom>
              <a:avLst/>
              <a:gdLst>
                <a:gd name="T0" fmla="*/ 2147483647 w 76"/>
                <a:gd name="T1" fmla="*/ 2147483647 h 100"/>
                <a:gd name="T2" fmla="*/ 2147483647 w 76"/>
                <a:gd name="T3" fmla="*/ 2147483647 h 100"/>
                <a:gd name="T4" fmla="*/ 0 w 76"/>
                <a:gd name="T5" fmla="*/ 2147483647 h 100"/>
                <a:gd name="T6" fmla="*/ 0 w 76"/>
                <a:gd name="T7" fmla="*/ 2147483647 h 100"/>
                <a:gd name="T8" fmla="*/ 2147483647 w 76"/>
                <a:gd name="T9" fmla="*/ 2147483647 h 100"/>
                <a:gd name="T10" fmla="*/ 2147483647 w 76"/>
                <a:gd name="T11" fmla="*/ 2147483647 h 100"/>
                <a:gd name="T12" fmla="*/ 0 w 76"/>
                <a:gd name="T13" fmla="*/ 2147483647 h 100"/>
                <a:gd name="T14" fmla="*/ 0 w 76"/>
                <a:gd name="T15" fmla="*/ 2147483647 h 100"/>
                <a:gd name="T16" fmla="*/ 2147483647 w 76"/>
                <a:gd name="T17" fmla="*/ 2147483647 h 100"/>
                <a:gd name="T18" fmla="*/ 2147483647 w 76"/>
                <a:gd name="T19" fmla="*/ 0 h 100"/>
                <a:gd name="T20" fmla="*/ 2147483647 w 76"/>
                <a:gd name="T21" fmla="*/ 0 h 100"/>
                <a:gd name="T22" fmla="*/ 2147483647 w 76"/>
                <a:gd name="T23" fmla="*/ 2147483647 h 100"/>
                <a:gd name="T24" fmla="*/ 2147483647 w 76"/>
                <a:gd name="T25" fmla="*/ 2147483647 h 100"/>
                <a:gd name="T26" fmla="*/ 2147483647 w 76"/>
                <a:gd name="T27" fmla="*/ 0 h 100"/>
                <a:gd name="T28" fmla="*/ 2147483647 w 76"/>
                <a:gd name="T29" fmla="*/ 0 h 100"/>
                <a:gd name="T30" fmla="*/ 2147483647 w 76"/>
                <a:gd name="T31" fmla="*/ 2147483647 h 100"/>
                <a:gd name="T32" fmla="*/ 2147483647 w 76"/>
                <a:gd name="T33" fmla="*/ 2147483647 h 100"/>
                <a:gd name="T34" fmla="*/ 2147483647 w 76"/>
                <a:gd name="T35" fmla="*/ 2147483647 h 100"/>
                <a:gd name="T36" fmla="*/ 2147483647 w 76"/>
                <a:gd name="T37" fmla="*/ 2147483647 h 100"/>
                <a:gd name="T38" fmla="*/ 2147483647 w 76"/>
                <a:gd name="T39" fmla="*/ 2147483647 h 100"/>
                <a:gd name="T40" fmla="*/ 2147483647 w 76"/>
                <a:gd name="T41" fmla="*/ 2147483647 h 100"/>
                <a:gd name="T42" fmla="*/ 2147483647 w 76"/>
                <a:gd name="T43" fmla="*/ 2147483647 h 100"/>
                <a:gd name="T44" fmla="*/ 2147483647 w 76"/>
                <a:gd name="T45" fmla="*/ 2147483647 h 100"/>
                <a:gd name="T46" fmla="*/ 2147483647 w 76"/>
                <a:gd name="T47" fmla="*/ 2147483647 h 100"/>
                <a:gd name="T48" fmla="*/ 2147483647 w 76"/>
                <a:gd name="T49" fmla="*/ 2147483647 h 100"/>
                <a:gd name="T50" fmla="*/ 2147483647 w 76"/>
                <a:gd name="T51" fmla="*/ 2147483647 h 100"/>
                <a:gd name="T52" fmla="*/ 2147483647 w 76"/>
                <a:gd name="T53" fmla="*/ 2147483647 h 100"/>
                <a:gd name="T54" fmla="*/ 2147483647 w 76"/>
                <a:gd name="T55" fmla="*/ 2147483647 h 100"/>
                <a:gd name="T56" fmla="*/ 2147483647 w 76"/>
                <a:gd name="T57" fmla="*/ 2147483647 h 100"/>
                <a:gd name="T58" fmla="*/ 2147483647 w 76"/>
                <a:gd name="T59" fmla="*/ 2147483647 h 100"/>
                <a:gd name="T60" fmla="*/ 2147483647 w 76"/>
                <a:gd name="T61" fmla="*/ 2147483647 h 100"/>
                <a:gd name="T62" fmla="*/ 2147483647 w 76"/>
                <a:gd name="T63" fmla="*/ 2147483647 h 100"/>
                <a:gd name="T64" fmla="*/ 2147483647 w 76"/>
                <a:gd name="T65" fmla="*/ 2147483647 h 100"/>
                <a:gd name="T66" fmla="*/ 2147483647 w 76"/>
                <a:gd name="T67" fmla="*/ 2147483647 h 1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0"/>
                <a:gd name="T104" fmla="*/ 76 w 76"/>
                <a:gd name="T105" fmla="*/ 100 h 1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0">
                  <a:moveTo>
                    <a:pt x="6" y="100"/>
                  </a:moveTo>
                  <a:lnTo>
                    <a:pt x="10" y="74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14" y="6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34" y="26"/>
                  </a:lnTo>
                  <a:lnTo>
                    <a:pt x="50" y="26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64" y="26"/>
                  </a:lnTo>
                  <a:lnTo>
                    <a:pt x="76" y="26"/>
                  </a:lnTo>
                  <a:lnTo>
                    <a:pt x="76" y="38"/>
                  </a:lnTo>
                  <a:lnTo>
                    <a:pt x="62" y="38"/>
                  </a:lnTo>
                  <a:lnTo>
                    <a:pt x="56" y="60"/>
                  </a:lnTo>
                  <a:lnTo>
                    <a:pt x="76" y="60"/>
                  </a:lnTo>
                  <a:lnTo>
                    <a:pt x="76" y="74"/>
                  </a:lnTo>
                  <a:lnTo>
                    <a:pt x="54" y="74"/>
                  </a:lnTo>
                  <a:lnTo>
                    <a:pt x="48" y="100"/>
                  </a:lnTo>
                  <a:lnTo>
                    <a:pt x="36" y="100"/>
                  </a:lnTo>
                  <a:lnTo>
                    <a:pt x="40" y="74"/>
                  </a:lnTo>
                  <a:lnTo>
                    <a:pt x="24" y="74"/>
                  </a:lnTo>
                  <a:lnTo>
                    <a:pt x="18" y="100"/>
                  </a:lnTo>
                  <a:lnTo>
                    <a:pt x="6" y="100"/>
                  </a:lnTo>
                  <a:close/>
                  <a:moveTo>
                    <a:pt x="26" y="60"/>
                  </a:moveTo>
                  <a:lnTo>
                    <a:pt x="44" y="60"/>
                  </a:lnTo>
                  <a:lnTo>
                    <a:pt x="48" y="38"/>
                  </a:lnTo>
                  <a:lnTo>
                    <a:pt x="32" y="38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3516F01D-5A14-4DE3-B2C9-5CFFABCA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5197475"/>
              <a:ext cx="19050" cy="53975"/>
            </a:xfrm>
            <a:custGeom>
              <a:avLst/>
              <a:gdLst>
                <a:gd name="T0" fmla="*/ 0 w 12"/>
                <a:gd name="T1" fmla="*/ 2147483647 h 34"/>
                <a:gd name="T2" fmla="*/ 0 w 12"/>
                <a:gd name="T3" fmla="*/ 0 h 34"/>
                <a:gd name="T4" fmla="*/ 2147483647 w 12"/>
                <a:gd name="T5" fmla="*/ 0 h 34"/>
                <a:gd name="T6" fmla="*/ 2147483647 w 12"/>
                <a:gd name="T7" fmla="*/ 2147483647 h 34"/>
                <a:gd name="T8" fmla="*/ 2147483647 w 12"/>
                <a:gd name="T9" fmla="*/ 2147483647 h 34"/>
                <a:gd name="T10" fmla="*/ 2147483647 w 12"/>
                <a:gd name="T11" fmla="*/ 2147483647 h 34"/>
                <a:gd name="T12" fmla="*/ 2147483647 w 12"/>
                <a:gd name="T13" fmla="*/ 2147483647 h 34"/>
                <a:gd name="T14" fmla="*/ 2147483647 w 12"/>
                <a:gd name="T15" fmla="*/ 2147483647 h 34"/>
                <a:gd name="T16" fmla="*/ 0 w 12"/>
                <a:gd name="T17" fmla="*/ 2147483647 h 34"/>
                <a:gd name="T18" fmla="*/ 2147483647 w 12"/>
                <a:gd name="T19" fmla="*/ 2147483647 h 34"/>
                <a:gd name="T20" fmla="*/ 2147483647 w 12"/>
                <a:gd name="T21" fmla="*/ 2147483647 h 34"/>
                <a:gd name="T22" fmla="*/ 2147483647 w 12"/>
                <a:gd name="T23" fmla="*/ 2147483647 h 34"/>
                <a:gd name="T24" fmla="*/ 2147483647 w 12"/>
                <a:gd name="T25" fmla="*/ 2147483647 h 34"/>
                <a:gd name="T26" fmla="*/ 0 w 12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34"/>
                <a:gd name="T44" fmla="*/ 12 w 12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34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27DA6446-7D7D-4ABB-9E36-94FAA2CCF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9225" y="5102225"/>
              <a:ext cx="104775" cy="117475"/>
            </a:xfrm>
            <a:custGeom>
              <a:avLst/>
              <a:gdLst>
                <a:gd name="T0" fmla="*/ 0 w 66"/>
                <a:gd name="T1" fmla="*/ 2147483647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2147483647 h 74"/>
                <a:gd name="T10" fmla="*/ 2147483647 w 66"/>
                <a:gd name="T11" fmla="*/ 2147483647 h 74"/>
                <a:gd name="T12" fmla="*/ 2147483647 w 66"/>
                <a:gd name="T13" fmla="*/ 0 h 74"/>
                <a:gd name="T14" fmla="*/ 2147483647 w 66"/>
                <a:gd name="T15" fmla="*/ 0 h 74"/>
                <a:gd name="T16" fmla="*/ 2147483647 w 66"/>
                <a:gd name="T17" fmla="*/ 0 h 74"/>
                <a:gd name="T18" fmla="*/ 2147483647 w 66"/>
                <a:gd name="T19" fmla="*/ 2147483647 h 74"/>
                <a:gd name="T20" fmla="*/ 2147483647 w 66"/>
                <a:gd name="T21" fmla="*/ 2147483647 h 74"/>
                <a:gd name="T22" fmla="*/ 2147483647 w 66"/>
                <a:gd name="T23" fmla="*/ 2147483647 h 74"/>
                <a:gd name="T24" fmla="*/ 2147483647 w 66"/>
                <a:gd name="T25" fmla="*/ 2147483647 h 74"/>
                <a:gd name="T26" fmla="*/ 2147483647 w 66"/>
                <a:gd name="T27" fmla="*/ 2147483647 h 74"/>
                <a:gd name="T28" fmla="*/ 2147483647 w 66"/>
                <a:gd name="T29" fmla="*/ 2147483647 h 74"/>
                <a:gd name="T30" fmla="*/ 2147483647 w 66"/>
                <a:gd name="T31" fmla="*/ 2147483647 h 74"/>
                <a:gd name="T32" fmla="*/ 2147483647 w 66"/>
                <a:gd name="T33" fmla="*/ 2147483647 h 74"/>
                <a:gd name="T34" fmla="*/ 2147483647 w 66"/>
                <a:gd name="T35" fmla="*/ 2147483647 h 74"/>
                <a:gd name="T36" fmla="*/ 2147483647 w 66"/>
                <a:gd name="T37" fmla="*/ 2147483647 h 74"/>
                <a:gd name="T38" fmla="*/ 2147483647 w 66"/>
                <a:gd name="T39" fmla="*/ 2147483647 h 74"/>
                <a:gd name="T40" fmla="*/ 2147483647 w 66"/>
                <a:gd name="T41" fmla="*/ 2147483647 h 74"/>
                <a:gd name="T42" fmla="*/ 2147483647 w 66"/>
                <a:gd name="T43" fmla="*/ 2147483647 h 74"/>
                <a:gd name="T44" fmla="*/ 2147483647 w 66"/>
                <a:gd name="T45" fmla="*/ 2147483647 h 74"/>
                <a:gd name="T46" fmla="*/ 2147483647 w 66"/>
                <a:gd name="T47" fmla="*/ 2147483647 h 74"/>
                <a:gd name="T48" fmla="*/ 2147483647 w 66"/>
                <a:gd name="T49" fmla="*/ 2147483647 h 74"/>
                <a:gd name="T50" fmla="*/ 2147483647 w 66"/>
                <a:gd name="T51" fmla="*/ 2147483647 h 74"/>
                <a:gd name="T52" fmla="*/ 0 w 66"/>
                <a:gd name="T53" fmla="*/ 2147483647 h 74"/>
                <a:gd name="T54" fmla="*/ 2147483647 w 66"/>
                <a:gd name="T55" fmla="*/ 2147483647 h 74"/>
                <a:gd name="T56" fmla="*/ 2147483647 w 66"/>
                <a:gd name="T57" fmla="*/ 2147483647 h 74"/>
                <a:gd name="T58" fmla="*/ 2147483647 w 66"/>
                <a:gd name="T59" fmla="*/ 2147483647 h 74"/>
                <a:gd name="T60" fmla="*/ 2147483647 w 66"/>
                <a:gd name="T61" fmla="*/ 2147483647 h 74"/>
                <a:gd name="T62" fmla="*/ 2147483647 w 66"/>
                <a:gd name="T63" fmla="*/ 2147483647 h 74"/>
                <a:gd name="T64" fmla="*/ 2147483647 w 66"/>
                <a:gd name="T65" fmla="*/ 2147483647 h 74"/>
                <a:gd name="T66" fmla="*/ 2147483647 w 66"/>
                <a:gd name="T67" fmla="*/ 2147483647 h 74"/>
                <a:gd name="T68" fmla="*/ 2147483647 w 66"/>
                <a:gd name="T69" fmla="*/ 2147483647 h 74"/>
                <a:gd name="T70" fmla="*/ 2147483647 w 66"/>
                <a:gd name="T71" fmla="*/ 2147483647 h 74"/>
                <a:gd name="T72" fmla="*/ 2147483647 w 66"/>
                <a:gd name="T73" fmla="*/ 2147483647 h 74"/>
                <a:gd name="T74" fmla="*/ 2147483647 w 66"/>
                <a:gd name="T75" fmla="*/ 2147483647 h 74"/>
                <a:gd name="T76" fmla="*/ 2147483647 w 66"/>
                <a:gd name="T77" fmla="*/ 2147483647 h 74"/>
                <a:gd name="T78" fmla="*/ 2147483647 w 66"/>
                <a:gd name="T79" fmla="*/ 2147483647 h 74"/>
                <a:gd name="T80" fmla="*/ 2147483647 w 66"/>
                <a:gd name="T81" fmla="*/ 2147483647 h 74"/>
                <a:gd name="T82" fmla="*/ 2147483647 w 66"/>
                <a:gd name="T83" fmla="*/ 2147483647 h 74"/>
                <a:gd name="T84" fmla="*/ 2147483647 w 66"/>
                <a:gd name="T85" fmla="*/ 2147483647 h 74"/>
                <a:gd name="T86" fmla="*/ 2147483647 w 66"/>
                <a:gd name="T87" fmla="*/ 2147483647 h 74"/>
                <a:gd name="T88" fmla="*/ 2147483647 w 66"/>
                <a:gd name="T89" fmla="*/ 2147483647 h 74"/>
                <a:gd name="T90" fmla="*/ 2147483647 w 66"/>
                <a:gd name="T91" fmla="*/ 2147483647 h 74"/>
                <a:gd name="T92" fmla="*/ 2147483647 w 66"/>
                <a:gd name="T93" fmla="*/ 2147483647 h 74"/>
                <a:gd name="T94" fmla="*/ 2147483647 w 66"/>
                <a:gd name="T95" fmla="*/ 2147483647 h 74"/>
                <a:gd name="T96" fmla="*/ 2147483647 w 66"/>
                <a:gd name="T97" fmla="*/ 2147483647 h 74"/>
                <a:gd name="T98" fmla="*/ 2147483647 w 66"/>
                <a:gd name="T99" fmla="*/ 2147483647 h 74"/>
                <a:gd name="T100" fmla="*/ 2147483647 w 66"/>
                <a:gd name="T101" fmla="*/ 2147483647 h 74"/>
                <a:gd name="T102" fmla="*/ 2147483647 w 66"/>
                <a:gd name="T103" fmla="*/ 2147483647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"/>
                <a:gd name="T157" fmla="*/ 0 h 74"/>
                <a:gd name="T158" fmla="*/ 66 w 66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" h="74">
                  <a:moveTo>
                    <a:pt x="0" y="38"/>
                  </a:move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62" y="16"/>
                  </a:lnTo>
                  <a:lnTo>
                    <a:pt x="64" y="26"/>
                  </a:lnTo>
                  <a:lnTo>
                    <a:pt x="66" y="36"/>
                  </a:lnTo>
                  <a:lnTo>
                    <a:pt x="66" y="44"/>
                  </a:lnTo>
                  <a:lnTo>
                    <a:pt x="64" y="52"/>
                  </a:lnTo>
                  <a:lnTo>
                    <a:pt x="62" y="58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4" y="74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8"/>
                  </a:lnTo>
                  <a:close/>
                  <a:moveTo>
                    <a:pt x="14" y="38"/>
                  </a:moveTo>
                  <a:lnTo>
                    <a:pt x="14" y="46"/>
                  </a:lnTo>
                  <a:lnTo>
                    <a:pt x="16" y="52"/>
                  </a:lnTo>
                  <a:lnTo>
                    <a:pt x="20" y="56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4" y="64"/>
                  </a:lnTo>
                  <a:lnTo>
                    <a:pt x="38" y="62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50" y="22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0" y="18"/>
                  </a:lnTo>
                  <a:lnTo>
                    <a:pt x="16" y="22"/>
                  </a:lnTo>
                  <a:lnTo>
                    <a:pt x="14" y="30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F13380CA-054A-4F3E-9882-F1ADE860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0" y="5064125"/>
              <a:ext cx="57150" cy="155575"/>
            </a:xfrm>
            <a:custGeom>
              <a:avLst/>
              <a:gdLst>
                <a:gd name="T0" fmla="*/ 2147483647 w 36"/>
                <a:gd name="T1" fmla="*/ 2147483647 h 98"/>
                <a:gd name="T2" fmla="*/ 2147483647 w 36"/>
                <a:gd name="T3" fmla="*/ 2147483647 h 98"/>
                <a:gd name="T4" fmla="*/ 2147483647 w 36"/>
                <a:gd name="T5" fmla="*/ 2147483647 h 98"/>
                <a:gd name="T6" fmla="*/ 2147483647 w 36"/>
                <a:gd name="T7" fmla="*/ 2147483647 h 98"/>
                <a:gd name="T8" fmla="*/ 2147483647 w 36"/>
                <a:gd name="T9" fmla="*/ 2147483647 h 98"/>
                <a:gd name="T10" fmla="*/ 2147483647 w 36"/>
                <a:gd name="T11" fmla="*/ 2147483647 h 98"/>
                <a:gd name="T12" fmla="*/ 2147483647 w 36"/>
                <a:gd name="T13" fmla="*/ 2147483647 h 98"/>
                <a:gd name="T14" fmla="*/ 2147483647 w 36"/>
                <a:gd name="T15" fmla="*/ 2147483647 h 98"/>
                <a:gd name="T16" fmla="*/ 2147483647 w 36"/>
                <a:gd name="T17" fmla="*/ 2147483647 h 98"/>
                <a:gd name="T18" fmla="*/ 2147483647 w 36"/>
                <a:gd name="T19" fmla="*/ 2147483647 h 98"/>
                <a:gd name="T20" fmla="*/ 2147483647 w 36"/>
                <a:gd name="T21" fmla="*/ 2147483647 h 98"/>
                <a:gd name="T22" fmla="*/ 2147483647 w 36"/>
                <a:gd name="T23" fmla="*/ 2147483647 h 98"/>
                <a:gd name="T24" fmla="*/ 0 w 36"/>
                <a:gd name="T25" fmla="*/ 2147483647 h 98"/>
                <a:gd name="T26" fmla="*/ 0 w 36"/>
                <a:gd name="T27" fmla="*/ 2147483647 h 98"/>
                <a:gd name="T28" fmla="*/ 2147483647 w 36"/>
                <a:gd name="T29" fmla="*/ 2147483647 h 98"/>
                <a:gd name="T30" fmla="*/ 2147483647 w 36"/>
                <a:gd name="T31" fmla="*/ 2147483647 h 98"/>
                <a:gd name="T32" fmla="*/ 2147483647 w 36"/>
                <a:gd name="T33" fmla="*/ 0 h 98"/>
                <a:gd name="T34" fmla="*/ 2147483647 w 36"/>
                <a:gd name="T35" fmla="*/ 2147483647 h 98"/>
                <a:gd name="T36" fmla="*/ 2147483647 w 36"/>
                <a:gd name="T37" fmla="*/ 2147483647 h 98"/>
                <a:gd name="T38" fmla="*/ 2147483647 w 36"/>
                <a:gd name="T39" fmla="*/ 2147483647 h 98"/>
                <a:gd name="T40" fmla="*/ 2147483647 w 36"/>
                <a:gd name="T41" fmla="*/ 2147483647 h 98"/>
                <a:gd name="T42" fmla="*/ 2147483647 w 36"/>
                <a:gd name="T43" fmla="*/ 2147483647 h 98"/>
                <a:gd name="T44" fmla="*/ 2147483647 w 36"/>
                <a:gd name="T45" fmla="*/ 2147483647 h 98"/>
                <a:gd name="T46" fmla="*/ 2147483647 w 36"/>
                <a:gd name="T47" fmla="*/ 2147483647 h 98"/>
                <a:gd name="T48" fmla="*/ 2147483647 w 36"/>
                <a:gd name="T49" fmla="*/ 2147483647 h 98"/>
                <a:gd name="T50" fmla="*/ 2147483647 w 36"/>
                <a:gd name="T51" fmla="*/ 2147483647 h 98"/>
                <a:gd name="T52" fmla="*/ 2147483647 w 36"/>
                <a:gd name="T53" fmla="*/ 2147483647 h 98"/>
                <a:gd name="T54" fmla="*/ 2147483647 w 36"/>
                <a:gd name="T55" fmla="*/ 2147483647 h 98"/>
                <a:gd name="T56" fmla="*/ 2147483647 w 36"/>
                <a:gd name="T57" fmla="*/ 2147483647 h 98"/>
                <a:gd name="T58" fmla="*/ 2147483647 w 36"/>
                <a:gd name="T59" fmla="*/ 2147483647 h 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98"/>
                <a:gd name="T92" fmla="*/ 36 w 36"/>
                <a:gd name="T93" fmla="*/ 98 h 9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98">
                  <a:moveTo>
                    <a:pt x="34" y="86"/>
                  </a:moveTo>
                  <a:lnTo>
                    <a:pt x="36" y="98"/>
                  </a:lnTo>
                  <a:lnTo>
                    <a:pt x="30" y="98"/>
                  </a:lnTo>
                  <a:lnTo>
                    <a:pt x="26" y="98"/>
                  </a:lnTo>
                  <a:lnTo>
                    <a:pt x="20" y="98"/>
                  </a:lnTo>
                  <a:lnTo>
                    <a:pt x="16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10" y="84"/>
                  </a:lnTo>
                  <a:lnTo>
                    <a:pt x="10" y="78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22" y="24"/>
                  </a:lnTo>
                  <a:lnTo>
                    <a:pt x="34" y="24"/>
                  </a:lnTo>
                  <a:lnTo>
                    <a:pt x="34" y="36"/>
                  </a:lnTo>
                  <a:lnTo>
                    <a:pt x="22" y="36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4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74882B90-B574-463A-9A97-8A25A620D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5" y="5060950"/>
              <a:ext cx="92075" cy="158750"/>
            </a:xfrm>
            <a:custGeom>
              <a:avLst/>
              <a:gdLst>
                <a:gd name="T0" fmla="*/ 0 w 58"/>
                <a:gd name="T1" fmla="*/ 2147483647 h 100"/>
                <a:gd name="T2" fmla="*/ 0 w 58"/>
                <a:gd name="T3" fmla="*/ 0 h 100"/>
                <a:gd name="T4" fmla="*/ 2147483647 w 58"/>
                <a:gd name="T5" fmla="*/ 0 h 100"/>
                <a:gd name="T6" fmla="*/ 2147483647 w 58"/>
                <a:gd name="T7" fmla="*/ 2147483647 h 100"/>
                <a:gd name="T8" fmla="*/ 2147483647 w 58"/>
                <a:gd name="T9" fmla="*/ 2147483647 h 100"/>
                <a:gd name="T10" fmla="*/ 2147483647 w 58"/>
                <a:gd name="T11" fmla="*/ 2147483647 h 100"/>
                <a:gd name="T12" fmla="*/ 2147483647 w 58"/>
                <a:gd name="T13" fmla="*/ 2147483647 h 100"/>
                <a:gd name="T14" fmla="*/ 2147483647 w 58"/>
                <a:gd name="T15" fmla="*/ 2147483647 h 100"/>
                <a:gd name="T16" fmla="*/ 2147483647 w 58"/>
                <a:gd name="T17" fmla="*/ 2147483647 h 100"/>
                <a:gd name="T18" fmla="*/ 2147483647 w 58"/>
                <a:gd name="T19" fmla="*/ 2147483647 h 100"/>
                <a:gd name="T20" fmla="*/ 2147483647 w 58"/>
                <a:gd name="T21" fmla="*/ 2147483647 h 100"/>
                <a:gd name="T22" fmla="*/ 2147483647 w 58"/>
                <a:gd name="T23" fmla="*/ 2147483647 h 100"/>
                <a:gd name="T24" fmla="*/ 2147483647 w 58"/>
                <a:gd name="T25" fmla="*/ 2147483647 h 100"/>
                <a:gd name="T26" fmla="*/ 2147483647 w 58"/>
                <a:gd name="T27" fmla="*/ 2147483647 h 100"/>
                <a:gd name="T28" fmla="*/ 2147483647 w 58"/>
                <a:gd name="T29" fmla="*/ 2147483647 h 100"/>
                <a:gd name="T30" fmla="*/ 2147483647 w 58"/>
                <a:gd name="T31" fmla="*/ 2147483647 h 100"/>
                <a:gd name="T32" fmla="*/ 2147483647 w 58"/>
                <a:gd name="T33" fmla="*/ 2147483647 h 100"/>
                <a:gd name="T34" fmla="*/ 2147483647 w 58"/>
                <a:gd name="T35" fmla="*/ 2147483647 h 100"/>
                <a:gd name="T36" fmla="*/ 2147483647 w 58"/>
                <a:gd name="T37" fmla="*/ 2147483647 h 100"/>
                <a:gd name="T38" fmla="*/ 2147483647 w 58"/>
                <a:gd name="T39" fmla="*/ 2147483647 h 100"/>
                <a:gd name="T40" fmla="*/ 2147483647 w 58"/>
                <a:gd name="T41" fmla="*/ 2147483647 h 100"/>
                <a:gd name="T42" fmla="*/ 2147483647 w 58"/>
                <a:gd name="T43" fmla="*/ 2147483647 h 100"/>
                <a:gd name="T44" fmla="*/ 2147483647 w 58"/>
                <a:gd name="T45" fmla="*/ 2147483647 h 100"/>
                <a:gd name="T46" fmla="*/ 2147483647 w 58"/>
                <a:gd name="T47" fmla="*/ 2147483647 h 100"/>
                <a:gd name="T48" fmla="*/ 2147483647 w 58"/>
                <a:gd name="T49" fmla="*/ 2147483647 h 100"/>
                <a:gd name="T50" fmla="*/ 2147483647 w 58"/>
                <a:gd name="T51" fmla="*/ 2147483647 h 100"/>
                <a:gd name="T52" fmla="*/ 2147483647 w 58"/>
                <a:gd name="T53" fmla="*/ 2147483647 h 100"/>
                <a:gd name="T54" fmla="*/ 2147483647 w 58"/>
                <a:gd name="T55" fmla="*/ 2147483647 h 100"/>
                <a:gd name="T56" fmla="*/ 0 w 58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100"/>
                <a:gd name="T89" fmla="*/ 58 w 58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100">
                  <a:moveTo>
                    <a:pt x="0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6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2" y="32"/>
                  </a:lnTo>
                  <a:lnTo>
                    <a:pt x="54" y="38"/>
                  </a:lnTo>
                  <a:lnTo>
                    <a:pt x="56" y="44"/>
                  </a:lnTo>
                  <a:lnTo>
                    <a:pt x="58" y="54"/>
                  </a:lnTo>
                  <a:lnTo>
                    <a:pt x="58" y="100"/>
                  </a:lnTo>
                  <a:lnTo>
                    <a:pt x="44" y="100"/>
                  </a:lnTo>
                  <a:lnTo>
                    <a:pt x="44" y="54"/>
                  </a:lnTo>
                  <a:lnTo>
                    <a:pt x="44" y="48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4" y="54"/>
                  </a:lnTo>
                  <a:lnTo>
                    <a:pt x="14" y="60"/>
                  </a:lnTo>
                  <a:lnTo>
                    <a:pt x="14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315D2FFE-7586-405A-ADBF-97212454A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4025" y="5102225"/>
              <a:ext cx="104775" cy="117475"/>
            </a:xfrm>
            <a:custGeom>
              <a:avLst/>
              <a:gdLst>
                <a:gd name="T0" fmla="*/ 2147483647 w 66"/>
                <a:gd name="T1" fmla="*/ 2147483647 h 74"/>
                <a:gd name="T2" fmla="*/ 2147483647 w 66"/>
                <a:gd name="T3" fmla="*/ 2147483647 h 74"/>
                <a:gd name="T4" fmla="*/ 2147483647 w 66"/>
                <a:gd name="T5" fmla="*/ 2147483647 h 74"/>
                <a:gd name="T6" fmla="*/ 2147483647 w 66"/>
                <a:gd name="T7" fmla="*/ 2147483647 h 74"/>
                <a:gd name="T8" fmla="*/ 2147483647 w 66"/>
                <a:gd name="T9" fmla="*/ 2147483647 h 74"/>
                <a:gd name="T10" fmla="*/ 2147483647 w 66"/>
                <a:gd name="T11" fmla="*/ 2147483647 h 74"/>
                <a:gd name="T12" fmla="*/ 2147483647 w 66"/>
                <a:gd name="T13" fmla="*/ 2147483647 h 74"/>
                <a:gd name="T14" fmla="*/ 2147483647 w 66"/>
                <a:gd name="T15" fmla="*/ 2147483647 h 74"/>
                <a:gd name="T16" fmla="*/ 2147483647 w 66"/>
                <a:gd name="T17" fmla="*/ 2147483647 h 74"/>
                <a:gd name="T18" fmla="*/ 2147483647 w 66"/>
                <a:gd name="T19" fmla="*/ 2147483647 h 74"/>
                <a:gd name="T20" fmla="*/ 2147483647 w 66"/>
                <a:gd name="T21" fmla="*/ 2147483647 h 74"/>
                <a:gd name="T22" fmla="*/ 2147483647 w 66"/>
                <a:gd name="T23" fmla="*/ 2147483647 h 74"/>
                <a:gd name="T24" fmla="*/ 0 w 66"/>
                <a:gd name="T25" fmla="*/ 2147483647 h 74"/>
                <a:gd name="T26" fmla="*/ 0 w 66"/>
                <a:gd name="T27" fmla="*/ 2147483647 h 74"/>
                <a:gd name="T28" fmla="*/ 0 w 66"/>
                <a:gd name="T29" fmla="*/ 2147483647 h 74"/>
                <a:gd name="T30" fmla="*/ 2147483647 w 66"/>
                <a:gd name="T31" fmla="*/ 2147483647 h 74"/>
                <a:gd name="T32" fmla="*/ 2147483647 w 66"/>
                <a:gd name="T33" fmla="*/ 2147483647 h 74"/>
                <a:gd name="T34" fmla="*/ 2147483647 w 66"/>
                <a:gd name="T35" fmla="*/ 2147483647 h 74"/>
                <a:gd name="T36" fmla="*/ 2147483647 w 66"/>
                <a:gd name="T37" fmla="*/ 0 h 74"/>
                <a:gd name="T38" fmla="*/ 2147483647 w 66"/>
                <a:gd name="T39" fmla="*/ 0 h 74"/>
                <a:gd name="T40" fmla="*/ 2147483647 w 66"/>
                <a:gd name="T41" fmla="*/ 0 h 74"/>
                <a:gd name="T42" fmla="*/ 2147483647 w 66"/>
                <a:gd name="T43" fmla="*/ 2147483647 h 74"/>
                <a:gd name="T44" fmla="*/ 2147483647 w 66"/>
                <a:gd name="T45" fmla="*/ 2147483647 h 74"/>
                <a:gd name="T46" fmla="*/ 2147483647 w 66"/>
                <a:gd name="T47" fmla="*/ 2147483647 h 74"/>
                <a:gd name="T48" fmla="*/ 2147483647 w 66"/>
                <a:gd name="T49" fmla="*/ 2147483647 h 74"/>
                <a:gd name="T50" fmla="*/ 2147483647 w 66"/>
                <a:gd name="T51" fmla="*/ 2147483647 h 74"/>
                <a:gd name="T52" fmla="*/ 2147483647 w 66"/>
                <a:gd name="T53" fmla="*/ 2147483647 h 74"/>
                <a:gd name="T54" fmla="*/ 2147483647 w 66"/>
                <a:gd name="T55" fmla="*/ 2147483647 h 74"/>
                <a:gd name="T56" fmla="*/ 2147483647 w 66"/>
                <a:gd name="T57" fmla="*/ 2147483647 h 74"/>
                <a:gd name="T58" fmla="*/ 2147483647 w 66"/>
                <a:gd name="T59" fmla="*/ 2147483647 h 74"/>
                <a:gd name="T60" fmla="*/ 2147483647 w 66"/>
                <a:gd name="T61" fmla="*/ 2147483647 h 74"/>
                <a:gd name="T62" fmla="*/ 2147483647 w 66"/>
                <a:gd name="T63" fmla="*/ 2147483647 h 74"/>
                <a:gd name="T64" fmla="*/ 2147483647 w 66"/>
                <a:gd name="T65" fmla="*/ 2147483647 h 74"/>
                <a:gd name="T66" fmla="*/ 2147483647 w 66"/>
                <a:gd name="T67" fmla="*/ 2147483647 h 74"/>
                <a:gd name="T68" fmla="*/ 2147483647 w 66"/>
                <a:gd name="T69" fmla="*/ 2147483647 h 74"/>
                <a:gd name="T70" fmla="*/ 2147483647 w 66"/>
                <a:gd name="T71" fmla="*/ 2147483647 h 74"/>
                <a:gd name="T72" fmla="*/ 2147483647 w 66"/>
                <a:gd name="T73" fmla="*/ 2147483647 h 74"/>
                <a:gd name="T74" fmla="*/ 2147483647 w 66"/>
                <a:gd name="T75" fmla="*/ 2147483647 h 74"/>
                <a:gd name="T76" fmla="*/ 2147483647 w 66"/>
                <a:gd name="T77" fmla="*/ 2147483647 h 74"/>
                <a:gd name="T78" fmla="*/ 2147483647 w 66"/>
                <a:gd name="T79" fmla="*/ 2147483647 h 74"/>
                <a:gd name="T80" fmla="*/ 2147483647 w 66"/>
                <a:gd name="T81" fmla="*/ 2147483647 h 74"/>
                <a:gd name="T82" fmla="*/ 2147483647 w 66"/>
                <a:gd name="T83" fmla="*/ 2147483647 h 74"/>
                <a:gd name="T84" fmla="*/ 2147483647 w 66"/>
                <a:gd name="T85" fmla="*/ 2147483647 h 74"/>
                <a:gd name="T86" fmla="*/ 2147483647 w 66"/>
                <a:gd name="T87" fmla="*/ 2147483647 h 74"/>
                <a:gd name="T88" fmla="*/ 2147483647 w 66"/>
                <a:gd name="T89" fmla="*/ 2147483647 h 74"/>
                <a:gd name="T90" fmla="*/ 2147483647 w 66"/>
                <a:gd name="T91" fmla="*/ 2147483647 h 74"/>
                <a:gd name="T92" fmla="*/ 2147483647 w 66"/>
                <a:gd name="T93" fmla="*/ 2147483647 h 74"/>
                <a:gd name="T94" fmla="*/ 2147483647 w 66"/>
                <a:gd name="T95" fmla="*/ 2147483647 h 74"/>
                <a:gd name="T96" fmla="*/ 2147483647 w 66"/>
                <a:gd name="T97" fmla="*/ 2147483647 h 74"/>
                <a:gd name="T98" fmla="*/ 2147483647 w 66"/>
                <a:gd name="T99" fmla="*/ 2147483647 h 74"/>
                <a:gd name="T100" fmla="*/ 2147483647 w 66"/>
                <a:gd name="T101" fmla="*/ 2147483647 h 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6"/>
                <a:gd name="T154" fmla="*/ 0 h 74"/>
                <a:gd name="T155" fmla="*/ 66 w 66"/>
                <a:gd name="T156" fmla="*/ 74 h 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6" h="74">
                  <a:moveTo>
                    <a:pt x="54" y="52"/>
                  </a:moveTo>
                  <a:lnTo>
                    <a:pt x="66" y="54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54" y="70"/>
                  </a:lnTo>
                  <a:lnTo>
                    <a:pt x="50" y="72"/>
                  </a:lnTo>
                  <a:lnTo>
                    <a:pt x="42" y="74"/>
                  </a:lnTo>
                  <a:lnTo>
                    <a:pt x="34" y="74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6" y="2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12" y="40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20" y="58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4" y="64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50" y="56"/>
                  </a:lnTo>
                  <a:lnTo>
                    <a:pt x="54" y="52"/>
                  </a:lnTo>
                  <a:close/>
                  <a:moveTo>
                    <a:pt x="12" y="28"/>
                  </a:moveTo>
                  <a:lnTo>
                    <a:pt x="54" y="28"/>
                  </a:lnTo>
                  <a:lnTo>
                    <a:pt x="52" y="22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6" y="12"/>
                  </a:lnTo>
                  <a:lnTo>
                    <a:pt x="20" y="16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F75A21CC-3B15-4974-991F-181F0F00A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5102225"/>
              <a:ext cx="60325" cy="117475"/>
            </a:xfrm>
            <a:custGeom>
              <a:avLst/>
              <a:gdLst>
                <a:gd name="T0" fmla="*/ 0 w 38"/>
                <a:gd name="T1" fmla="*/ 2147483647 h 74"/>
                <a:gd name="T2" fmla="*/ 0 w 38"/>
                <a:gd name="T3" fmla="*/ 0 h 74"/>
                <a:gd name="T4" fmla="*/ 2147483647 w 38"/>
                <a:gd name="T5" fmla="*/ 0 h 74"/>
                <a:gd name="T6" fmla="*/ 2147483647 w 38"/>
                <a:gd name="T7" fmla="*/ 2147483647 h 74"/>
                <a:gd name="T8" fmla="*/ 2147483647 w 38"/>
                <a:gd name="T9" fmla="*/ 2147483647 h 74"/>
                <a:gd name="T10" fmla="*/ 2147483647 w 38"/>
                <a:gd name="T11" fmla="*/ 2147483647 h 74"/>
                <a:gd name="T12" fmla="*/ 2147483647 w 38"/>
                <a:gd name="T13" fmla="*/ 0 h 74"/>
                <a:gd name="T14" fmla="*/ 2147483647 w 38"/>
                <a:gd name="T15" fmla="*/ 0 h 74"/>
                <a:gd name="T16" fmla="*/ 2147483647 w 38"/>
                <a:gd name="T17" fmla="*/ 0 h 74"/>
                <a:gd name="T18" fmla="*/ 2147483647 w 38"/>
                <a:gd name="T19" fmla="*/ 2147483647 h 74"/>
                <a:gd name="T20" fmla="*/ 2147483647 w 38"/>
                <a:gd name="T21" fmla="*/ 2147483647 h 74"/>
                <a:gd name="T22" fmla="*/ 2147483647 w 38"/>
                <a:gd name="T23" fmla="*/ 2147483647 h 74"/>
                <a:gd name="T24" fmla="*/ 2147483647 w 38"/>
                <a:gd name="T25" fmla="*/ 2147483647 h 74"/>
                <a:gd name="T26" fmla="*/ 2147483647 w 38"/>
                <a:gd name="T27" fmla="*/ 2147483647 h 74"/>
                <a:gd name="T28" fmla="*/ 2147483647 w 38"/>
                <a:gd name="T29" fmla="*/ 2147483647 h 74"/>
                <a:gd name="T30" fmla="*/ 2147483647 w 38"/>
                <a:gd name="T31" fmla="*/ 2147483647 h 74"/>
                <a:gd name="T32" fmla="*/ 2147483647 w 38"/>
                <a:gd name="T33" fmla="*/ 2147483647 h 74"/>
                <a:gd name="T34" fmla="*/ 2147483647 w 38"/>
                <a:gd name="T35" fmla="*/ 2147483647 h 74"/>
                <a:gd name="T36" fmla="*/ 2147483647 w 38"/>
                <a:gd name="T37" fmla="*/ 2147483647 h 74"/>
                <a:gd name="T38" fmla="*/ 2147483647 w 38"/>
                <a:gd name="T39" fmla="*/ 2147483647 h 74"/>
                <a:gd name="T40" fmla="*/ 0 w 38"/>
                <a:gd name="T41" fmla="*/ 214748364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74"/>
                <a:gd name="T65" fmla="*/ 38 w 38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74">
                  <a:moveTo>
                    <a:pt x="0" y="7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4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D604437A-678E-47F5-9D9D-F7E26A7AD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5022850"/>
              <a:ext cx="98425" cy="114300"/>
            </a:xfrm>
            <a:custGeom>
              <a:avLst/>
              <a:gdLst>
                <a:gd name="T0" fmla="*/ 0 w 62"/>
                <a:gd name="T1" fmla="*/ 2147483647 h 72"/>
                <a:gd name="T2" fmla="*/ 0 w 62"/>
                <a:gd name="T3" fmla="*/ 2147483647 h 72"/>
                <a:gd name="T4" fmla="*/ 2147483647 w 62"/>
                <a:gd name="T5" fmla="*/ 2147483647 h 72"/>
                <a:gd name="T6" fmla="*/ 2147483647 w 62"/>
                <a:gd name="T7" fmla="*/ 2147483647 h 72"/>
                <a:gd name="T8" fmla="*/ 2147483647 w 62"/>
                <a:gd name="T9" fmla="*/ 2147483647 h 72"/>
                <a:gd name="T10" fmla="*/ 2147483647 w 62"/>
                <a:gd name="T11" fmla="*/ 2147483647 h 72"/>
                <a:gd name="T12" fmla="*/ 2147483647 w 62"/>
                <a:gd name="T13" fmla="*/ 0 h 72"/>
                <a:gd name="T14" fmla="*/ 2147483647 w 62"/>
                <a:gd name="T15" fmla="*/ 0 h 72"/>
                <a:gd name="T16" fmla="*/ 2147483647 w 62"/>
                <a:gd name="T17" fmla="*/ 2147483647 h 72"/>
                <a:gd name="T18" fmla="*/ 2147483647 w 62"/>
                <a:gd name="T19" fmla="*/ 2147483647 h 72"/>
                <a:gd name="T20" fmla="*/ 2147483647 w 62"/>
                <a:gd name="T21" fmla="*/ 2147483647 h 72"/>
                <a:gd name="T22" fmla="*/ 2147483647 w 62"/>
                <a:gd name="T23" fmla="*/ 2147483647 h 72"/>
                <a:gd name="T24" fmla="*/ 2147483647 w 62"/>
                <a:gd name="T25" fmla="*/ 2147483647 h 72"/>
                <a:gd name="T26" fmla="*/ 2147483647 w 62"/>
                <a:gd name="T27" fmla="*/ 2147483647 h 72"/>
                <a:gd name="T28" fmla="*/ 2147483647 w 62"/>
                <a:gd name="T29" fmla="*/ 2147483647 h 72"/>
                <a:gd name="T30" fmla="*/ 0 w 62"/>
                <a:gd name="T31" fmla="*/ 2147483647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72"/>
                <a:gd name="T50" fmla="*/ 62 w 62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72">
                  <a:moveTo>
                    <a:pt x="0" y="72"/>
                  </a:moveTo>
                  <a:lnTo>
                    <a:pt x="0" y="62"/>
                  </a:lnTo>
                  <a:lnTo>
                    <a:pt x="44" y="10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62" y="0"/>
                  </a:lnTo>
                  <a:lnTo>
                    <a:pt x="62" y="8"/>
                  </a:lnTo>
                  <a:lnTo>
                    <a:pt x="24" y="54"/>
                  </a:lnTo>
                  <a:lnTo>
                    <a:pt x="16" y="62"/>
                  </a:lnTo>
                  <a:lnTo>
                    <a:pt x="24" y="62"/>
                  </a:lnTo>
                  <a:lnTo>
                    <a:pt x="32" y="60"/>
                  </a:lnTo>
                  <a:lnTo>
                    <a:pt x="62" y="60"/>
                  </a:lnTo>
                  <a:lnTo>
                    <a:pt x="6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96B193E4-6290-4208-AE00-4FADEF90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5" y="5118100"/>
              <a:ext cx="22225" cy="50800"/>
            </a:xfrm>
            <a:custGeom>
              <a:avLst/>
              <a:gdLst>
                <a:gd name="T0" fmla="*/ 0 w 14"/>
                <a:gd name="T1" fmla="*/ 2147483647 h 32"/>
                <a:gd name="T2" fmla="*/ 0 w 14"/>
                <a:gd name="T3" fmla="*/ 0 h 32"/>
                <a:gd name="T4" fmla="*/ 2147483647 w 14"/>
                <a:gd name="T5" fmla="*/ 0 h 32"/>
                <a:gd name="T6" fmla="*/ 2147483647 w 14"/>
                <a:gd name="T7" fmla="*/ 2147483647 h 32"/>
                <a:gd name="T8" fmla="*/ 2147483647 w 14"/>
                <a:gd name="T9" fmla="*/ 2147483647 h 32"/>
                <a:gd name="T10" fmla="*/ 2147483647 w 14"/>
                <a:gd name="T11" fmla="*/ 2147483647 h 32"/>
                <a:gd name="T12" fmla="*/ 2147483647 w 14"/>
                <a:gd name="T13" fmla="*/ 2147483647 h 32"/>
                <a:gd name="T14" fmla="*/ 2147483647 w 14"/>
                <a:gd name="T15" fmla="*/ 2147483647 h 32"/>
                <a:gd name="T16" fmla="*/ 0 w 14"/>
                <a:gd name="T17" fmla="*/ 2147483647 h 32"/>
                <a:gd name="T18" fmla="*/ 2147483647 w 14"/>
                <a:gd name="T19" fmla="*/ 2147483647 h 32"/>
                <a:gd name="T20" fmla="*/ 2147483647 w 14"/>
                <a:gd name="T21" fmla="*/ 2147483647 h 32"/>
                <a:gd name="T22" fmla="*/ 2147483647 w 14"/>
                <a:gd name="T23" fmla="*/ 2147483647 h 32"/>
                <a:gd name="T24" fmla="*/ 2147483647 w 14"/>
                <a:gd name="T25" fmla="*/ 2147483647 h 32"/>
                <a:gd name="T26" fmla="*/ 0 w 14"/>
                <a:gd name="T27" fmla="*/ 2147483647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32"/>
                <a:gd name="T44" fmla="*/ 14 w 14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32">
                  <a:moveTo>
                    <a:pt x="0" y="1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2" y="26"/>
                  </a:lnTo>
                  <a:lnTo>
                    <a:pt x="8" y="30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13B5A228-D20F-45B1-ADDF-E29A1F698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5022850"/>
              <a:ext cx="104775" cy="114300"/>
            </a:xfrm>
            <a:custGeom>
              <a:avLst/>
              <a:gdLst>
                <a:gd name="T0" fmla="*/ 0 w 66"/>
                <a:gd name="T1" fmla="*/ 2147483647 h 72"/>
                <a:gd name="T2" fmla="*/ 2147483647 w 66"/>
                <a:gd name="T3" fmla="*/ 2147483647 h 72"/>
                <a:gd name="T4" fmla="*/ 0 w 66"/>
                <a:gd name="T5" fmla="*/ 0 h 72"/>
                <a:gd name="T6" fmla="*/ 2147483647 w 66"/>
                <a:gd name="T7" fmla="*/ 0 h 72"/>
                <a:gd name="T8" fmla="*/ 2147483647 w 66"/>
                <a:gd name="T9" fmla="*/ 2147483647 h 72"/>
                <a:gd name="T10" fmla="*/ 2147483647 w 66"/>
                <a:gd name="T11" fmla="*/ 2147483647 h 72"/>
                <a:gd name="T12" fmla="*/ 2147483647 w 66"/>
                <a:gd name="T13" fmla="*/ 2147483647 h 72"/>
                <a:gd name="T14" fmla="*/ 2147483647 w 66"/>
                <a:gd name="T15" fmla="*/ 2147483647 h 72"/>
                <a:gd name="T16" fmla="*/ 2147483647 w 66"/>
                <a:gd name="T17" fmla="*/ 2147483647 h 72"/>
                <a:gd name="T18" fmla="*/ 2147483647 w 66"/>
                <a:gd name="T19" fmla="*/ 0 h 72"/>
                <a:gd name="T20" fmla="*/ 2147483647 w 66"/>
                <a:gd name="T21" fmla="*/ 0 h 72"/>
                <a:gd name="T22" fmla="*/ 2147483647 w 66"/>
                <a:gd name="T23" fmla="*/ 2147483647 h 72"/>
                <a:gd name="T24" fmla="*/ 2147483647 w 66"/>
                <a:gd name="T25" fmla="*/ 2147483647 h 72"/>
                <a:gd name="T26" fmla="*/ 2147483647 w 66"/>
                <a:gd name="T27" fmla="*/ 2147483647 h 72"/>
                <a:gd name="T28" fmla="*/ 2147483647 w 66"/>
                <a:gd name="T29" fmla="*/ 2147483647 h 72"/>
                <a:gd name="T30" fmla="*/ 2147483647 w 66"/>
                <a:gd name="T31" fmla="*/ 2147483647 h 72"/>
                <a:gd name="T32" fmla="*/ 2147483647 w 66"/>
                <a:gd name="T33" fmla="*/ 2147483647 h 72"/>
                <a:gd name="T34" fmla="*/ 0 w 66"/>
                <a:gd name="T35" fmla="*/ 2147483647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72"/>
                <a:gd name="T56" fmla="*/ 66 w 66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72">
                  <a:moveTo>
                    <a:pt x="0" y="72"/>
                  </a:moveTo>
                  <a:lnTo>
                    <a:pt x="24" y="3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8" y="16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40" y="36"/>
                  </a:lnTo>
                  <a:lnTo>
                    <a:pt x="64" y="72"/>
                  </a:lnTo>
                  <a:lnTo>
                    <a:pt x="50" y="72"/>
                  </a:lnTo>
                  <a:lnTo>
                    <a:pt x="34" y="52"/>
                  </a:lnTo>
                  <a:lnTo>
                    <a:pt x="32" y="48"/>
                  </a:lnTo>
                  <a:lnTo>
                    <a:pt x="1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326B9A11-723B-4A0E-A6D5-040A8B07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075" y="4403725"/>
              <a:ext cx="95250" cy="120650"/>
            </a:xfrm>
            <a:custGeom>
              <a:avLst/>
              <a:gdLst>
                <a:gd name="T0" fmla="*/ 2147483647 w 60"/>
                <a:gd name="T1" fmla="*/ 2147483647 h 76"/>
                <a:gd name="T2" fmla="*/ 2147483647 w 60"/>
                <a:gd name="T3" fmla="*/ 2147483647 h 76"/>
                <a:gd name="T4" fmla="*/ 2147483647 w 60"/>
                <a:gd name="T5" fmla="*/ 2147483647 h 76"/>
                <a:gd name="T6" fmla="*/ 2147483647 w 60"/>
                <a:gd name="T7" fmla="*/ 2147483647 h 76"/>
                <a:gd name="T8" fmla="*/ 2147483647 w 60"/>
                <a:gd name="T9" fmla="*/ 2147483647 h 76"/>
                <a:gd name="T10" fmla="*/ 2147483647 w 60"/>
                <a:gd name="T11" fmla="*/ 2147483647 h 76"/>
                <a:gd name="T12" fmla="*/ 2147483647 w 60"/>
                <a:gd name="T13" fmla="*/ 2147483647 h 76"/>
                <a:gd name="T14" fmla="*/ 2147483647 w 60"/>
                <a:gd name="T15" fmla="*/ 2147483647 h 76"/>
                <a:gd name="T16" fmla="*/ 2147483647 w 60"/>
                <a:gd name="T17" fmla="*/ 2147483647 h 76"/>
                <a:gd name="T18" fmla="*/ 2147483647 w 60"/>
                <a:gd name="T19" fmla="*/ 2147483647 h 76"/>
                <a:gd name="T20" fmla="*/ 2147483647 w 60"/>
                <a:gd name="T21" fmla="*/ 2147483647 h 76"/>
                <a:gd name="T22" fmla="*/ 2147483647 w 60"/>
                <a:gd name="T23" fmla="*/ 2147483647 h 76"/>
                <a:gd name="T24" fmla="*/ 2147483647 w 60"/>
                <a:gd name="T25" fmla="*/ 2147483647 h 76"/>
                <a:gd name="T26" fmla="*/ 2147483647 w 60"/>
                <a:gd name="T27" fmla="*/ 0 h 76"/>
                <a:gd name="T28" fmla="*/ 2147483647 w 60"/>
                <a:gd name="T29" fmla="*/ 2147483647 h 76"/>
                <a:gd name="T30" fmla="*/ 2147483647 w 60"/>
                <a:gd name="T31" fmla="*/ 2147483647 h 76"/>
                <a:gd name="T32" fmla="*/ 2147483647 w 60"/>
                <a:gd name="T33" fmla="*/ 2147483647 h 76"/>
                <a:gd name="T34" fmla="*/ 2147483647 w 60"/>
                <a:gd name="T35" fmla="*/ 2147483647 h 76"/>
                <a:gd name="T36" fmla="*/ 2147483647 w 60"/>
                <a:gd name="T37" fmla="*/ 2147483647 h 76"/>
                <a:gd name="T38" fmla="*/ 2147483647 w 60"/>
                <a:gd name="T39" fmla="*/ 2147483647 h 76"/>
                <a:gd name="T40" fmla="*/ 2147483647 w 60"/>
                <a:gd name="T41" fmla="*/ 2147483647 h 76"/>
                <a:gd name="T42" fmla="*/ 2147483647 w 60"/>
                <a:gd name="T43" fmla="*/ 2147483647 h 76"/>
                <a:gd name="T44" fmla="*/ 2147483647 w 60"/>
                <a:gd name="T45" fmla="*/ 2147483647 h 76"/>
                <a:gd name="T46" fmla="*/ 2147483647 w 60"/>
                <a:gd name="T47" fmla="*/ 2147483647 h 76"/>
                <a:gd name="T48" fmla="*/ 2147483647 w 60"/>
                <a:gd name="T49" fmla="*/ 2147483647 h 76"/>
                <a:gd name="T50" fmla="*/ 2147483647 w 60"/>
                <a:gd name="T51" fmla="*/ 2147483647 h 76"/>
                <a:gd name="T52" fmla="*/ 2147483647 w 60"/>
                <a:gd name="T53" fmla="*/ 2147483647 h 76"/>
                <a:gd name="T54" fmla="*/ 2147483647 w 60"/>
                <a:gd name="T55" fmla="*/ 2147483647 h 76"/>
                <a:gd name="T56" fmla="*/ 2147483647 w 60"/>
                <a:gd name="T57" fmla="*/ 2147483647 h 76"/>
                <a:gd name="T58" fmla="*/ 2147483647 w 60"/>
                <a:gd name="T59" fmla="*/ 2147483647 h 76"/>
                <a:gd name="T60" fmla="*/ 2147483647 w 60"/>
                <a:gd name="T61" fmla="*/ 2147483647 h 76"/>
                <a:gd name="T62" fmla="*/ 2147483647 w 60"/>
                <a:gd name="T63" fmla="*/ 2147483647 h 76"/>
                <a:gd name="T64" fmla="*/ 2147483647 w 60"/>
                <a:gd name="T65" fmla="*/ 2147483647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76"/>
                <a:gd name="T101" fmla="*/ 60 w 60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76">
                  <a:moveTo>
                    <a:pt x="0" y="52"/>
                  </a:moveTo>
                  <a:lnTo>
                    <a:pt x="12" y="50"/>
                  </a:lnTo>
                  <a:lnTo>
                    <a:pt x="14" y="56"/>
                  </a:lnTo>
                  <a:lnTo>
                    <a:pt x="18" y="60"/>
                  </a:lnTo>
                  <a:lnTo>
                    <a:pt x="24" y="62"/>
                  </a:lnTo>
                  <a:lnTo>
                    <a:pt x="30" y="64"/>
                  </a:lnTo>
                  <a:lnTo>
                    <a:pt x="38" y="62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0" y="44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0" y="8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30" y="30"/>
                  </a:lnTo>
                  <a:lnTo>
                    <a:pt x="40" y="32"/>
                  </a:lnTo>
                  <a:lnTo>
                    <a:pt x="46" y="34"/>
                  </a:lnTo>
                  <a:lnTo>
                    <a:pt x="52" y="38"/>
                  </a:lnTo>
                  <a:lnTo>
                    <a:pt x="56" y="42"/>
                  </a:lnTo>
                  <a:lnTo>
                    <a:pt x="58" y="46"/>
                  </a:lnTo>
                  <a:lnTo>
                    <a:pt x="60" y="52"/>
                  </a:lnTo>
                  <a:lnTo>
                    <a:pt x="58" y="58"/>
                  </a:lnTo>
                  <a:lnTo>
                    <a:pt x="56" y="64"/>
                  </a:lnTo>
                  <a:lnTo>
                    <a:pt x="52" y="68"/>
                  </a:lnTo>
                  <a:lnTo>
                    <a:pt x="46" y="72"/>
                  </a:lnTo>
                  <a:lnTo>
                    <a:pt x="38" y="74"/>
                  </a:lnTo>
                  <a:lnTo>
                    <a:pt x="30" y="76"/>
                  </a:lnTo>
                  <a:lnTo>
                    <a:pt x="22" y="74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672374F6-0651-4475-B52A-B0DFD899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0" y="4130675"/>
              <a:ext cx="95250" cy="120650"/>
            </a:xfrm>
            <a:custGeom>
              <a:avLst/>
              <a:gdLst>
                <a:gd name="T0" fmla="*/ 2147483647 w 60"/>
                <a:gd name="T1" fmla="*/ 2147483647 h 76"/>
                <a:gd name="T2" fmla="*/ 2147483647 w 60"/>
                <a:gd name="T3" fmla="*/ 2147483647 h 76"/>
                <a:gd name="T4" fmla="*/ 2147483647 w 60"/>
                <a:gd name="T5" fmla="*/ 2147483647 h 76"/>
                <a:gd name="T6" fmla="*/ 2147483647 w 60"/>
                <a:gd name="T7" fmla="*/ 2147483647 h 76"/>
                <a:gd name="T8" fmla="*/ 2147483647 w 60"/>
                <a:gd name="T9" fmla="*/ 2147483647 h 76"/>
                <a:gd name="T10" fmla="*/ 2147483647 w 60"/>
                <a:gd name="T11" fmla="*/ 2147483647 h 76"/>
                <a:gd name="T12" fmla="*/ 2147483647 w 60"/>
                <a:gd name="T13" fmla="*/ 2147483647 h 76"/>
                <a:gd name="T14" fmla="*/ 2147483647 w 60"/>
                <a:gd name="T15" fmla="*/ 2147483647 h 76"/>
                <a:gd name="T16" fmla="*/ 2147483647 w 60"/>
                <a:gd name="T17" fmla="*/ 2147483647 h 76"/>
                <a:gd name="T18" fmla="*/ 2147483647 w 60"/>
                <a:gd name="T19" fmla="*/ 2147483647 h 76"/>
                <a:gd name="T20" fmla="*/ 2147483647 w 60"/>
                <a:gd name="T21" fmla="*/ 2147483647 h 76"/>
                <a:gd name="T22" fmla="*/ 2147483647 w 60"/>
                <a:gd name="T23" fmla="*/ 2147483647 h 76"/>
                <a:gd name="T24" fmla="*/ 2147483647 w 60"/>
                <a:gd name="T25" fmla="*/ 2147483647 h 76"/>
                <a:gd name="T26" fmla="*/ 2147483647 w 60"/>
                <a:gd name="T27" fmla="*/ 0 h 76"/>
                <a:gd name="T28" fmla="*/ 2147483647 w 60"/>
                <a:gd name="T29" fmla="*/ 2147483647 h 76"/>
                <a:gd name="T30" fmla="*/ 2147483647 w 60"/>
                <a:gd name="T31" fmla="*/ 2147483647 h 76"/>
                <a:gd name="T32" fmla="*/ 2147483647 w 60"/>
                <a:gd name="T33" fmla="*/ 2147483647 h 76"/>
                <a:gd name="T34" fmla="*/ 2147483647 w 60"/>
                <a:gd name="T35" fmla="*/ 2147483647 h 76"/>
                <a:gd name="T36" fmla="*/ 2147483647 w 60"/>
                <a:gd name="T37" fmla="*/ 2147483647 h 76"/>
                <a:gd name="T38" fmla="*/ 2147483647 w 60"/>
                <a:gd name="T39" fmla="*/ 2147483647 h 76"/>
                <a:gd name="T40" fmla="*/ 2147483647 w 60"/>
                <a:gd name="T41" fmla="*/ 2147483647 h 76"/>
                <a:gd name="T42" fmla="*/ 2147483647 w 60"/>
                <a:gd name="T43" fmla="*/ 2147483647 h 76"/>
                <a:gd name="T44" fmla="*/ 2147483647 w 60"/>
                <a:gd name="T45" fmla="*/ 2147483647 h 76"/>
                <a:gd name="T46" fmla="*/ 2147483647 w 60"/>
                <a:gd name="T47" fmla="*/ 2147483647 h 76"/>
                <a:gd name="T48" fmla="*/ 2147483647 w 60"/>
                <a:gd name="T49" fmla="*/ 2147483647 h 76"/>
                <a:gd name="T50" fmla="*/ 2147483647 w 60"/>
                <a:gd name="T51" fmla="*/ 2147483647 h 76"/>
                <a:gd name="T52" fmla="*/ 2147483647 w 60"/>
                <a:gd name="T53" fmla="*/ 2147483647 h 76"/>
                <a:gd name="T54" fmla="*/ 2147483647 w 60"/>
                <a:gd name="T55" fmla="*/ 2147483647 h 76"/>
                <a:gd name="T56" fmla="*/ 2147483647 w 60"/>
                <a:gd name="T57" fmla="*/ 2147483647 h 76"/>
                <a:gd name="T58" fmla="*/ 2147483647 w 60"/>
                <a:gd name="T59" fmla="*/ 2147483647 h 76"/>
                <a:gd name="T60" fmla="*/ 2147483647 w 60"/>
                <a:gd name="T61" fmla="*/ 2147483647 h 76"/>
                <a:gd name="T62" fmla="*/ 2147483647 w 60"/>
                <a:gd name="T63" fmla="*/ 2147483647 h 76"/>
                <a:gd name="T64" fmla="*/ 2147483647 w 60"/>
                <a:gd name="T65" fmla="*/ 2147483647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76"/>
                <a:gd name="T101" fmla="*/ 60 w 60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76">
                  <a:moveTo>
                    <a:pt x="0" y="52"/>
                  </a:moveTo>
                  <a:lnTo>
                    <a:pt x="14" y="50"/>
                  </a:lnTo>
                  <a:lnTo>
                    <a:pt x="16" y="56"/>
                  </a:lnTo>
                  <a:lnTo>
                    <a:pt x="20" y="60"/>
                  </a:lnTo>
                  <a:lnTo>
                    <a:pt x="24" y="62"/>
                  </a:lnTo>
                  <a:lnTo>
                    <a:pt x="32" y="64"/>
                  </a:lnTo>
                  <a:lnTo>
                    <a:pt x="38" y="62"/>
                  </a:lnTo>
                  <a:lnTo>
                    <a:pt x="44" y="60"/>
                  </a:lnTo>
                  <a:lnTo>
                    <a:pt x="46" y="58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6"/>
                  </a:lnTo>
                  <a:lnTo>
                    <a:pt x="30" y="44"/>
                  </a:lnTo>
                  <a:lnTo>
                    <a:pt x="20" y="40"/>
                  </a:lnTo>
                  <a:lnTo>
                    <a:pt x="14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4" y="14"/>
                  </a:lnTo>
                  <a:lnTo>
                    <a:pt x="56" y="20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4" y="28"/>
                  </a:lnTo>
                  <a:lnTo>
                    <a:pt x="30" y="28"/>
                  </a:lnTo>
                  <a:lnTo>
                    <a:pt x="40" y="32"/>
                  </a:lnTo>
                  <a:lnTo>
                    <a:pt x="48" y="34"/>
                  </a:lnTo>
                  <a:lnTo>
                    <a:pt x="52" y="38"/>
                  </a:lnTo>
                  <a:lnTo>
                    <a:pt x="56" y="42"/>
                  </a:lnTo>
                  <a:lnTo>
                    <a:pt x="60" y="46"/>
                  </a:lnTo>
                  <a:lnTo>
                    <a:pt x="60" y="52"/>
                  </a:lnTo>
                  <a:lnTo>
                    <a:pt x="60" y="58"/>
                  </a:lnTo>
                  <a:lnTo>
                    <a:pt x="56" y="64"/>
                  </a:lnTo>
                  <a:lnTo>
                    <a:pt x="52" y="68"/>
                  </a:lnTo>
                  <a:lnTo>
                    <a:pt x="46" y="72"/>
                  </a:lnTo>
                  <a:lnTo>
                    <a:pt x="40" y="74"/>
                  </a:lnTo>
                  <a:lnTo>
                    <a:pt x="32" y="76"/>
                  </a:lnTo>
                  <a:lnTo>
                    <a:pt x="22" y="74"/>
                  </a:lnTo>
                  <a:lnTo>
                    <a:pt x="16" y="72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6B32CE7A-6661-4709-8DE9-60D15CE1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0" y="4057650"/>
              <a:ext cx="92075" cy="82550"/>
            </a:xfrm>
            <a:custGeom>
              <a:avLst/>
              <a:gdLst>
                <a:gd name="T0" fmla="*/ 2147483647 w 58"/>
                <a:gd name="T1" fmla="*/ 2147483647 h 52"/>
                <a:gd name="T2" fmla="*/ 0 w 58"/>
                <a:gd name="T3" fmla="*/ 2147483647 h 52"/>
                <a:gd name="T4" fmla="*/ 2147483647 w 58"/>
                <a:gd name="T5" fmla="*/ 0 h 52"/>
                <a:gd name="T6" fmla="*/ 2147483647 w 58"/>
                <a:gd name="T7" fmla="*/ 0 h 52"/>
                <a:gd name="T8" fmla="*/ 2147483647 w 58"/>
                <a:gd name="T9" fmla="*/ 2147483647 h 52"/>
                <a:gd name="T10" fmla="*/ 2147483647 w 58"/>
                <a:gd name="T11" fmla="*/ 2147483647 h 52"/>
                <a:gd name="T12" fmla="*/ 2147483647 w 58"/>
                <a:gd name="T13" fmla="*/ 2147483647 h 52"/>
                <a:gd name="T14" fmla="*/ 2147483647 w 58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52"/>
                <a:gd name="T26" fmla="*/ 58 w 58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52">
                  <a:moveTo>
                    <a:pt x="14" y="52"/>
                  </a:moveTo>
                  <a:lnTo>
                    <a:pt x="0" y="5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58" y="52"/>
                  </a:lnTo>
                  <a:lnTo>
                    <a:pt x="44" y="52"/>
                  </a:lnTo>
                  <a:lnTo>
                    <a:pt x="30" y="12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74E19510-7DD5-43D6-B879-D1F7ACE6CB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525" y="4102100"/>
              <a:ext cx="19050" cy="114300"/>
            </a:xfrm>
            <a:custGeom>
              <a:avLst/>
              <a:gdLst>
                <a:gd name="T0" fmla="*/ 0 w 12"/>
                <a:gd name="T1" fmla="*/ 2147483647 h 72"/>
                <a:gd name="T2" fmla="*/ 0 w 12"/>
                <a:gd name="T3" fmla="*/ 0 h 72"/>
                <a:gd name="T4" fmla="*/ 2147483647 w 12"/>
                <a:gd name="T5" fmla="*/ 0 h 72"/>
                <a:gd name="T6" fmla="*/ 2147483647 w 12"/>
                <a:gd name="T7" fmla="*/ 2147483647 h 72"/>
                <a:gd name="T8" fmla="*/ 0 w 12"/>
                <a:gd name="T9" fmla="*/ 2147483647 h 72"/>
                <a:gd name="T10" fmla="*/ 0 w 12"/>
                <a:gd name="T11" fmla="*/ 2147483647 h 72"/>
                <a:gd name="T12" fmla="*/ 0 w 12"/>
                <a:gd name="T13" fmla="*/ 2147483647 h 72"/>
                <a:gd name="T14" fmla="*/ 2147483647 w 12"/>
                <a:gd name="T15" fmla="*/ 2147483647 h 72"/>
                <a:gd name="T16" fmla="*/ 2147483647 w 12"/>
                <a:gd name="T17" fmla="*/ 2147483647 h 72"/>
                <a:gd name="T18" fmla="*/ 0 w 12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2"/>
                <a:gd name="T32" fmla="*/ 12 w 12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2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lnTo>
                    <a:pt x="0" y="14"/>
                  </a:lnTo>
                  <a:close/>
                  <a:moveTo>
                    <a:pt x="0" y="72"/>
                  </a:moveTo>
                  <a:lnTo>
                    <a:pt x="0" y="60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CE6E5853-A281-4A37-8941-E8F6B7109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225" y="4130675"/>
              <a:ext cx="111125" cy="139700"/>
            </a:xfrm>
            <a:custGeom>
              <a:avLst/>
              <a:gdLst>
                <a:gd name="T0" fmla="*/ 2147483647 w 70"/>
                <a:gd name="T1" fmla="*/ 2147483647 h 88"/>
                <a:gd name="T2" fmla="*/ 2147483647 w 70"/>
                <a:gd name="T3" fmla="*/ 2147483647 h 88"/>
                <a:gd name="T4" fmla="*/ 0 w 70"/>
                <a:gd name="T5" fmla="*/ 2147483647 h 88"/>
                <a:gd name="T6" fmla="*/ 2147483647 w 70"/>
                <a:gd name="T7" fmla="*/ 2147483647 h 88"/>
                <a:gd name="T8" fmla="*/ 2147483647 w 70"/>
                <a:gd name="T9" fmla="*/ 2147483647 h 88"/>
                <a:gd name="T10" fmla="*/ 2147483647 w 70"/>
                <a:gd name="T11" fmla="*/ 0 h 88"/>
                <a:gd name="T12" fmla="*/ 2147483647 w 70"/>
                <a:gd name="T13" fmla="*/ 2147483647 h 88"/>
                <a:gd name="T14" fmla="*/ 2147483647 w 70"/>
                <a:gd name="T15" fmla="*/ 2147483647 h 88"/>
                <a:gd name="T16" fmla="*/ 2147483647 w 70"/>
                <a:gd name="T17" fmla="*/ 2147483647 h 88"/>
                <a:gd name="T18" fmla="*/ 2147483647 w 70"/>
                <a:gd name="T19" fmla="*/ 2147483647 h 88"/>
                <a:gd name="T20" fmla="*/ 2147483647 w 70"/>
                <a:gd name="T21" fmla="*/ 2147483647 h 88"/>
                <a:gd name="T22" fmla="*/ 2147483647 w 70"/>
                <a:gd name="T23" fmla="*/ 2147483647 h 88"/>
                <a:gd name="T24" fmla="*/ 2147483647 w 70"/>
                <a:gd name="T25" fmla="*/ 2147483647 h 88"/>
                <a:gd name="T26" fmla="*/ 2147483647 w 70"/>
                <a:gd name="T27" fmla="*/ 2147483647 h 88"/>
                <a:gd name="T28" fmla="*/ 2147483647 w 70"/>
                <a:gd name="T29" fmla="*/ 2147483647 h 88"/>
                <a:gd name="T30" fmla="*/ 2147483647 w 70"/>
                <a:gd name="T31" fmla="*/ 2147483647 h 88"/>
                <a:gd name="T32" fmla="*/ 2147483647 w 70"/>
                <a:gd name="T33" fmla="*/ 2147483647 h 88"/>
                <a:gd name="T34" fmla="*/ 2147483647 w 70"/>
                <a:gd name="T35" fmla="*/ 2147483647 h 88"/>
                <a:gd name="T36" fmla="*/ 2147483647 w 70"/>
                <a:gd name="T37" fmla="*/ 2147483647 h 88"/>
                <a:gd name="T38" fmla="*/ 2147483647 w 70"/>
                <a:gd name="T39" fmla="*/ 2147483647 h 88"/>
                <a:gd name="T40" fmla="*/ 2147483647 w 70"/>
                <a:gd name="T41" fmla="*/ 2147483647 h 88"/>
                <a:gd name="T42" fmla="*/ 2147483647 w 70"/>
                <a:gd name="T43" fmla="*/ 2147483647 h 88"/>
                <a:gd name="T44" fmla="*/ 2147483647 w 70"/>
                <a:gd name="T45" fmla="*/ 2147483647 h 88"/>
                <a:gd name="T46" fmla="*/ 2147483647 w 70"/>
                <a:gd name="T47" fmla="*/ 2147483647 h 88"/>
                <a:gd name="T48" fmla="*/ 2147483647 w 70"/>
                <a:gd name="T49" fmla="*/ 2147483647 h 88"/>
                <a:gd name="T50" fmla="*/ 2147483647 w 70"/>
                <a:gd name="T51" fmla="*/ 2147483647 h 88"/>
                <a:gd name="T52" fmla="*/ 2147483647 w 70"/>
                <a:gd name="T53" fmla="*/ 2147483647 h 88"/>
                <a:gd name="T54" fmla="*/ 2147483647 w 70"/>
                <a:gd name="T55" fmla="*/ 2147483647 h 88"/>
                <a:gd name="T56" fmla="*/ 2147483647 w 70"/>
                <a:gd name="T57" fmla="*/ 2147483647 h 88"/>
                <a:gd name="T58" fmla="*/ 2147483647 w 70"/>
                <a:gd name="T59" fmla="*/ 2147483647 h 88"/>
                <a:gd name="T60" fmla="*/ 2147483647 w 70"/>
                <a:gd name="T61" fmla="*/ 2147483647 h 88"/>
                <a:gd name="T62" fmla="*/ 2147483647 w 70"/>
                <a:gd name="T63" fmla="*/ 2147483647 h 88"/>
                <a:gd name="T64" fmla="*/ 2147483647 w 70"/>
                <a:gd name="T65" fmla="*/ 2147483647 h 88"/>
                <a:gd name="T66" fmla="*/ 2147483647 w 70"/>
                <a:gd name="T67" fmla="*/ 2147483647 h 88"/>
                <a:gd name="T68" fmla="*/ 2147483647 w 70"/>
                <a:gd name="T69" fmla="*/ 2147483647 h 88"/>
                <a:gd name="T70" fmla="*/ 2147483647 w 70"/>
                <a:gd name="T71" fmla="*/ 2147483647 h 88"/>
                <a:gd name="T72" fmla="*/ 2147483647 w 70"/>
                <a:gd name="T73" fmla="*/ 2147483647 h 88"/>
                <a:gd name="T74" fmla="*/ 2147483647 w 70"/>
                <a:gd name="T75" fmla="*/ 2147483647 h 88"/>
                <a:gd name="T76" fmla="*/ 2147483647 w 70"/>
                <a:gd name="T77" fmla="*/ 2147483647 h 88"/>
                <a:gd name="T78" fmla="*/ 2147483647 w 70"/>
                <a:gd name="T79" fmla="*/ 2147483647 h 88"/>
                <a:gd name="T80" fmla="*/ 2147483647 w 70"/>
                <a:gd name="T81" fmla="*/ 2147483647 h 88"/>
                <a:gd name="T82" fmla="*/ 2147483647 w 70"/>
                <a:gd name="T83" fmla="*/ 2147483647 h 88"/>
                <a:gd name="T84" fmla="*/ 2147483647 w 70"/>
                <a:gd name="T85" fmla="*/ 2147483647 h 88"/>
                <a:gd name="T86" fmla="*/ 2147483647 w 70"/>
                <a:gd name="T87" fmla="*/ 2147483647 h 88"/>
                <a:gd name="T88" fmla="*/ 2147483647 w 70"/>
                <a:gd name="T89" fmla="*/ 2147483647 h 88"/>
                <a:gd name="T90" fmla="*/ 2147483647 w 70"/>
                <a:gd name="T91" fmla="*/ 2147483647 h 88"/>
                <a:gd name="T92" fmla="*/ 2147483647 w 70"/>
                <a:gd name="T93" fmla="*/ 214748364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88"/>
                <a:gd name="T143" fmla="*/ 70 w 70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88">
                  <a:moveTo>
                    <a:pt x="22" y="40"/>
                  </a:moveTo>
                  <a:lnTo>
                    <a:pt x="14" y="38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0" y="20"/>
                  </a:lnTo>
                  <a:lnTo>
                    <a:pt x="56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0" y="28"/>
                  </a:lnTo>
                  <a:lnTo>
                    <a:pt x="22" y="34"/>
                  </a:lnTo>
                  <a:lnTo>
                    <a:pt x="28" y="36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20" y="52"/>
                  </a:lnTo>
                  <a:lnTo>
                    <a:pt x="18" y="56"/>
                  </a:lnTo>
                  <a:lnTo>
                    <a:pt x="18" y="62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2" y="82"/>
                  </a:lnTo>
                  <a:lnTo>
                    <a:pt x="36" y="82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2" y="68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8" y="60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0" y="72"/>
                  </a:lnTo>
                  <a:lnTo>
                    <a:pt x="68" y="76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46" y="88"/>
                  </a:lnTo>
                  <a:lnTo>
                    <a:pt x="36" y="88"/>
                  </a:lnTo>
                  <a:lnTo>
                    <a:pt x="26" y="88"/>
                  </a:lnTo>
                  <a:lnTo>
                    <a:pt x="18" y="84"/>
                  </a:lnTo>
                  <a:lnTo>
                    <a:pt x="10" y="80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2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6" y="44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B39ED715-3F7A-4CDC-B1C8-2BF0F4EA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3622675"/>
              <a:ext cx="758825" cy="806450"/>
            </a:xfrm>
            <a:custGeom>
              <a:avLst/>
              <a:gdLst>
                <a:gd name="T0" fmla="*/ 2147483647 w 478"/>
                <a:gd name="T1" fmla="*/ 0 h 508"/>
                <a:gd name="T2" fmla="*/ 2147483647 w 478"/>
                <a:gd name="T3" fmla="*/ 0 h 508"/>
                <a:gd name="T4" fmla="*/ 2147483647 w 478"/>
                <a:gd name="T5" fmla="*/ 0 h 508"/>
                <a:gd name="T6" fmla="*/ 2147483647 w 478"/>
                <a:gd name="T7" fmla="*/ 2147483647 h 508"/>
                <a:gd name="T8" fmla="*/ 2147483647 w 478"/>
                <a:gd name="T9" fmla="*/ 2147483647 h 508"/>
                <a:gd name="T10" fmla="*/ 2147483647 w 478"/>
                <a:gd name="T11" fmla="*/ 2147483647 h 508"/>
                <a:gd name="T12" fmla="*/ 2147483647 w 478"/>
                <a:gd name="T13" fmla="*/ 2147483647 h 508"/>
                <a:gd name="T14" fmla="*/ 2147483647 w 478"/>
                <a:gd name="T15" fmla="*/ 2147483647 h 508"/>
                <a:gd name="T16" fmla="*/ 2147483647 w 478"/>
                <a:gd name="T17" fmla="*/ 2147483647 h 508"/>
                <a:gd name="T18" fmla="*/ 2147483647 w 478"/>
                <a:gd name="T19" fmla="*/ 2147483647 h 508"/>
                <a:gd name="T20" fmla="*/ 2147483647 w 478"/>
                <a:gd name="T21" fmla="*/ 2147483647 h 508"/>
                <a:gd name="T22" fmla="*/ 2147483647 w 478"/>
                <a:gd name="T23" fmla="*/ 2147483647 h 508"/>
                <a:gd name="T24" fmla="*/ 2147483647 w 478"/>
                <a:gd name="T25" fmla="*/ 2147483647 h 508"/>
                <a:gd name="T26" fmla="*/ 2147483647 w 478"/>
                <a:gd name="T27" fmla="*/ 2147483647 h 508"/>
                <a:gd name="T28" fmla="*/ 2147483647 w 478"/>
                <a:gd name="T29" fmla="*/ 2147483647 h 508"/>
                <a:gd name="T30" fmla="*/ 2147483647 w 478"/>
                <a:gd name="T31" fmla="*/ 2147483647 h 508"/>
                <a:gd name="T32" fmla="*/ 2147483647 w 478"/>
                <a:gd name="T33" fmla="*/ 2147483647 h 508"/>
                <a:gd name="T34" fmla="*/ 2147483647 w 478"/>
                <a:gd name="T35" fmla="*/ 2147483647 h 508"/>
                <a:gd name="T36" fmla="*/ 2147483647 w 478"/>
                <a:gd name="T37" fmla="*/ 2147483647 h 508"/>
                <a:gd name="T38" fmla="*/ 2147483647 w 478"/>
                <a:gd name="T39" fmla="*/ 2147483647 h 508"/>
                <a:gd name="T40" fmla="*/ 2147483647 w 478"/>
                <a:gd name="T41" fmla="*/ 2147483647 h 508"/>
                <a:gd name="T42" fmla="*/ 2147483647 w 478"/>
                <a:gd name="T43" fmla="*/ 2147483647 h 508"/>
                <a:gd name="T44" fmla="*/ 0 w 478"/>
                <a:gd name="T45" fmla="*/ 2147483647 h 508"/>
                <a:gd name="T46" fmla="*/ 0 w 478"/>
                <a:gd name="T47" fmla="*/ 2147483647 h 508"/>
                <a:gd name="T48" fmla="*/ 0 w 478"/>
                <a:gd name="T49" fmla="*/ 2147483647 h 5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8"/>
                <a:gd name="T76" fmla="*/ 0 h 508"/>
                <a:gd name="T77" fmla="*/ 478 w 478"/>
                <a:gd name="T78" fmla="*/ 508 h 5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8" h="508">
                  <a:moveTo>
                    <a:pt x="478" y="0"/>
                  </a:moveTo>
                  <a:lnTo>
                    <a:pt x="478" y="0"/>
                  </a:lnTo>
                  <a:lnTo>
                    <a:pt x="476" y="0"/>
                  </a:lnTo>
                  <a:lnTo>
                    <a:pt x="472" y="2"/>
                  </a:lnTo>
                  <a:lnTo>
                    <a:pt x="464" y="6"/>
                  </a:lnTo>
                  <a:lnTo>
                    <a:pt x="452" y="14"/>
                  </a:lnTo>
                  <a:lnTo>
                    <a:pt x="432" y="24"/>
                  </a:lnTo>
                  <a:lnTo>
                    <a:pt x="406" y="40"/>
                  </a:lnTo>
                  <a:lnTo>
                    <a:pt x="374" y="58"/>
                  </a:lnTo>
                  <a:lnTo>
                    <a:pt x="336" y="82"/>
                  </a:lnTo>
                  <a:lnTo>
                    <a:pt x="296" y="112"/>
                  </a:lnTo>
                  <a:lnTo>
                    <a:pt x="256" y="146"/>
                  </a:lnTo>
                  <a:lnTo>
                    <a:pt x="216" y="186"/>
                  </a:lnTo>
                  <a:lnTo>
                    <a:pt x="176" y="230"/>
                  </a:lnTo>
                  <a:lnTo>
                    <a:pt x="140" y="278"/>
                  </a:lnTo>
                  <a:lnTo>
                    <a:pt x="108" y="328"/>
                  </a:lnTo>
                  <a:lnTo>
                    <a:pt x="78" y="374"/>
                  </a:lnTo>
                  <a:lnTo>
                    <a:pt x="54" y="416"/>
                  </a:lnTo>
                  <a:lnTo>
                    <a:pt x="34" y="450"/>
                  </a:lnTo>
                  <a:lnTo>
                    <a:pt x="20" y="474"/>
                  </a:lnTo>
                  <a:lnTo>
                    <a:pt x="10" y="492"/>
                  </a:lnTo>
                  <a:lnTo>
                    <a:pt x="4" y="502"/>
                  </a:lnTo>
                  <a:lnTo>
                    <a:pt x="0" y="506"/>
                  </a:lnTo>
                  <a:lnTo>
                    <a:pt x="0" y="50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93E1DD61-9963-4DB9-8D93-1C296CC81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4330700"/>
              <a:ext cx="69850" cy="98425"/>
            </a:xfrm>
            <a:custGeom>
              <a:avLst/>
              <a:gdLst>
                <a:gd name="T0" fmla="*/ 2147483647 w 44"/>
                <a:gd name="T1" fmla="*/ 2147483647 h 62"/>
                <a:gd name="T2" fmla="*/ 0 w 44"/>
                <a:gd name="T3" fmla="*/ 2147483647 h 62"/>
                <a:gd name="T4" fmla="*/ 2147483647 w 44"/>
                <a:gd name="T5" fmla="*/ 0 h 62"/>
                <a:gd name="T6" fmla="*/ 0 60000 65536"/>
                <a:gd name="T7" fmla="*/ 0 60000 65536"/>
                <a:gd name="T8" fmla="*/ 0 60000 65536"/>
                <a:gd name="T9" fmla="*/ 0 w 44"/>
                <a:gd name="T10" fmla="*/ 0 h 62"/>
                <a:gd name="T11" fmla="*/ 44 w 44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62">
                  <a:moveTo>
                    <a:pt x="44" y="16"/>
                  </a:moveTo>
                  <a:lnTo>
                    <a:pt x="0" y="62"/>
                  </a:lnTo>
                  <a:lnTo>
                    <a:pt x="1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04E2049C-B762-4D71-807E-22D0465B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6275"/>
              <a:ext cx="88900" cy="85725"/>
            </a:xfrm>
            <a:custGeom>
              <a:avLst/>
              <a:gdLst>
                <a:gd name="T0" fmla="*/ 2147483647 w 56"/>
                <a:gd name="T1" fmla="*/ 2147483647 h 54"/>
                <a:gd name="T2" fmla="*/ 0 w 56"/>
                <a:gd name="T3" fmla="*/ 2147483647 h 54"/>
                <a:gd name="T4" fmla="*/ 2147483647 w 56"/>
                <a:gd name="T5" fmla="*/ 0 h 54"/>
                <a:gd name="T6" fmla="*/ 2147483647 w 56"/>
                <a:gd name="T7" fmla="*/ 0 h 54"/>
                <a:gd name="T8" fmla="*/ 2147483647 w 56"/>
                <a:gd name="T9" fmla="*/ 2147483647 h 54"/>
                <a:gd name="T10" fmla="*/ 2147483647 w 56"/>
                <a:gd name="T11" fmla="*/ 2147483647 h 54"/>
                <a:gd name="T12" fmla="*/ 2147483647 w 56"/>
                <a:gd name="T13" fmla="*/ 2147483647 h 54"/>
                <a:gd name="T14" fmla="*/ 2147483647 w 56"/>
                <a:gd name="T15" fmla="*/ 2147483647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4"/>
                <a:gd name="T26" fmla="*/ 56 w 56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4">
                  <a:moveTo>
                    <a:pt x="12" y="54"/>
                  </a:moveTo>
                  <a:lnTo>
                    <a:pt x="0" y="54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56" y="54"/>
                  </a:lnTo>
                  <a:lnTo>
                    <a:pt x="42" y="54"/>
                  </a:lnTo>
                  <a:lnTo>
                    <a:pt x="28" y="14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1EFC3A4B-9E66-415C-ADDD-66A1BFAB90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700" y="3260725"/>
              <a:ext cx="19050" cy="117475"/>
            </a:xfrm>
            <a:custGeom>
              <a:avLst/>
              <a:gdLst>
                <a:gd name="T0" fmla="*/ 0 w 12"/>
                <a:gd name="T1" fmla="*/ 2147483647 h 74"/>
                <a:gd name="T2" fmla="*/ 0 w 12"/>
                <a:gd name="T3" fmla="*/ 0 h 74"/>
                <a:gd name="T4" fmla="*/ 2147483647 w 12"/>
                <a:gd name="T5" fmla="*/ 0 h 74"/>
                <a:gd name="T6" fmla="*/ 2147483647 w 12"/>
                <a:gd name="T7" fmla="*/ 2147483647 h 74"/>
                <a:gd name="T8" fmla="*/ 0 w 12"/>
                <a:gd name="T9" fmla="*/ 2147483647 h 74"/>
                <a:gd name="T10" fmla="*/ 0 w 12"/>
                <a:gd name="T11" fmla="*/ 2147483647 h 74"/>
                <a:gd name="T12" fmla="*/ 0 w 12"/>
                <a:gd name="T13" fmla="*/ 2147483647 h 74"/>
                <a:gd name="T14" fmla="*/ 2147483647 w 12"/>
                <a:gd name="T15" fmla="*/ 2147483647 h 74"/>
                <a:gd name="T16" fmla="*/ 2147483647 w 12"/>
                <a:gd name="T17" fmla="*/ 2147483647 h 74"/>
                <a:gd name="T18" fmla="*/ 0 w 12"/>
                <a:gd name="T19" fmla="*/ 2147483647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4"/>
                <a:gd name="T32" fmla="*/ 12 w 12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4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lnTo>
                    <a:pt x="0" y="14"/>
                  </a:lnTo>
                  <a:close/>
                  <a:moveTo>
                    <a:pt x="0" y="74"/>
                  </a:moveTo>
                  <a:lnTo>
                    <a:pt x="0" y="60"/>
                  </a:lnTo>
                  <a:lnTo>
                    <a:pt x="12" y="60"/>
                  </a:lnTo>
                  <a:lnTo>
                    <a:pt x="12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DE06846B-113B-448D-9EAE-A85251D4D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3289300"/>
              <a:ext cx="111125" cy="139700"/>
            </a:xfrm>
            <a:custGeom>
              <a:avLst/>
              <a:gdLst>
                <a:gd name="T0" fmla="*/ 2147483647 w 70"/>
                <a:gd name="T1" fmla="*/ 2147483647 h 88"/>
                <a:gd name="T2" fmla="*/ 2147483647 w 70"/>
                <a:gd name="T3" fmla="*/ 2147483647 h 88"/>
                <a:gd name="T4" fmla="*/ 0 w 70"/>
                <a:gd name="T5" fmla="*/ 2147483647 h 88"/>
                <a:gd name="T6" fmla="*/ 2147483647 w 70"/>
                <a:gd name="T7" fmla="*/ 2147483647 h 88"/>
                <a:gd name="T8" fmla="*/ 2147483647 w 70"/>
                <a:gd name="T9" fmla="*/ 2147483647 h 88"/>
                <a:gd name="T10" fmla="*/ 2147483647 w 70"/>
                <a:gd name="T11" fmla="*/ 0 h 88"/>
                <a:gd name="T12" fmla="*/ 2147483647 w 70"/>
                <a:gd name="T13" fmla="*/ 2147483647 h 88"/>
                <a:gd name="T14" fmla="*/ 2147483647 w 70"/>
                <a:gd name="T15" fmla="*/ 2147483647 h 88"/>
                <a:gd name="T16" fmla="*/ 2147483647 w 70"/>
                <a:gd name="T17" fmla="*/ 2147483647 h 88"/>
                <a:gd name="T18" fmla="*/ 2147483647 w 70"/>
                <a:gd name="T19" fmla="*/ 2147483647 h 88"/>
                <a:gd name="T20" fmla="*/ 2147483647 w 70"/>
                <a:gd name="T21" fmla="*/ 2147483647 h 88"/>
                <a:gd name="T22" fmla="*/ 2147483647 w 70"/>
                <a:gd name="T23" fmla="*/ 2147483647 h 88"/>
                <a:gd name="T24" fmla="*/ 2147483647 w 70"/>
                <a:gd name="T25" fmla="*/ 2147483647 h 88"/>
                <a:gd name="T26" fmla="*/ 2147483647 w 70"/>
                <a:gd name="T27" fmla="*/ 2147483647 h 88"/>
                <a:gd name="T28" fmla="*/ 2147483647 w 70"/>
                <a:gd name="T29" fmla="*/ 2147483647 h 88"/>
                <a:gd name="T30" fmla="*/ 2147483647 w 70"/>
                <a:gd name="T31" fmla="*/ 2147483647 h 88"/>
                <a:gd name="T32" fmla="*/ 2147483647 w 70"/>
                <a:gd name="T33" fmla="*/ 2147483647 h 88"/>
                <a:gd name="T34" fmla="*/ 2147483647 w 70"/>
                <a:gd name="T35" fmla="*/ 2147483647 h 88"/>
                <a:gd name="T36" fmla="*/ 2147483647 w 70"/>
                <a:gd name="T37" fmla="*/ 2147483647 h 88"/>
                <a:gd name="T38" fmla="*/ 2147483647 w 70"/>
                <a:gd name="T39" fmla="*/ 2147483647 h 88"/>
                <a:gd name="T40" fmla="*/ 2147483647 w 70"/>
                <a:gd name="T41" fmla="*/ 2147483647 h 88"/>
                <a:gd name="T42" fmla="*/ 2147483647 w 70"/>
                <a:gd name="T43" fmla="*/ 2147483647 h 88"/>
                <a:gd name="T44" fmla="*/ 2147483647 w 70"/>
                <a:gd name="T45" fmla="*/ 2147483647 h 88"/>
                <a:gd name="T46" fmla="*/ 2147483647 w 70"/>
                <a:gd name="T47" fmla="*/ 2147483647 h 88"/>
                <a:gd name="T48" fmla="*/ 2147483647 w 70"/>
                <a:gd name="T49" fmla="*/ 2147483647 h 88"/>
                <a:gd name="T50" fmla="*/ 2147483647 w 70"/>
                <a:gd name="T51" fmla="*/ 2147483647 h 88"/>
                <a:gd name="T52" fmla="*/ 2147483647 w 70"/>
                <a:gd name="T53" fmla="*/ 2147483647 h 88"/>
                <a:gd name="T54" fmla="*/ 2147483647 w 70"/>
                <a:gd name="T55" fmla="*/ 2147483647 h 88"/>
                <a:gd name="T56" fmla="*/ 2147483647 w 70"/>
                <a:gd name="T57" fmla="*/ 2147483647 h 88"/>
                <a:gd name="T58" fmla="*/ 2147483647 w 70"/>
                <a:gd name="T59" fmla="*/ 2147483647 h 88"/>
                <a:gd name="T60" fmla="*/ 2147483647 w 70"/>
                <a:gd name="T61" fmla="*/ 2147483647 h 88"/>
                <a:gd name="T62" fmla="*/ 2147483647 w 70"/>
                <a:gd name="T63" fmla="*/ 2147483647 h 88"/>
                <a:gd name="T64" fmla="*/ 2147483647 w 70"/>
                <a:gd name="T65" fmla="*/ 2147483647 h 88"/>
                <a:gd name="T66" fmla="*/ 2147483647 w 70"/>
                <a:gd name="T67" fmla="*/ 2147483647 h 88"/>
                <a:gd name="T68" fmla="*/ 2147483647 w 70"/>
                <a:gd name="T69" fmla="*/ 2147483647 h 88"/>
                <a:gd name="T70" fmla="*/ 2147483647 w 70"/>
                <a:gd name="T71" fmla="*/ 2147483647 h 88"/>
                <a:gd name="T72" fmla="*/ 2147483647 w 70"/>
                <a:gd name="T73" fmla="*/ 2147483647 h 88"/>
                <a:gd name="T74" fmla="*/ 2147483647 w 70"/>
                <a:gd name="T75" fmla="*/ 2147483647 h 88"/>
                <a:gd name="T76" fmla="*/ 2147483647 w 70"/>
                <a:gd name="T77" fmla="*/ 2147483647 h 88"/>
                <a:gd name="T78" fmla="*/ 2147483647 w 70"/>
                <a:gd name="T79" fmla="*/ 2147483647 h 88"/>
                <a:gd name="T80" fmla="*/ 2147483647 w 70"/>
                <a:gd name="T81" fmla="*/ 2147483647 h 88"/>
                <a:gd name="T82" fmla="*/ 2147483647 w 70"/>
                <a:gd name="T83" fmla="*/ 2147483647 h 88"/>
                <a:gd name="T84" fmla="*/ 2147483647 w 70"/>
                <a:gd name="T85" fmla="*/ 2147483647 h 88"/>
                <a:gd name="T86" fmla="*/ 2147483647 w 70"/>
                <a:gd name="T87" fmla="*/ 2147483647 h 88"/>
                <a:gd name="T88" fmla="*/ 2147483647 w 70"/>
                <a:gd name="T89" fmla="*/ 2147483647 h 88"/>
                <a:gd name="T90" fmla="*/ 2147483647 w 70"/>
                <a:gd name="T91" fmla="*/ 2147483647 h 88"/>
                <a:gd name="T92" fmla="*/ 2147483647 w 70"/>
                <a:gd name="T93" fmla="*/ 214748364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"/>
                <a:gd name="T142" fmla="*/ 0 h 88"/>
                <a:gd name="T143" fmla="*/ 70 w 70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" h="88">
                  <a:moveTo>
                    <a:pt x="22" y="40"/>
                  </a:moveTo>
                  <a:lnTo>
                    <a:pt x="14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6" y="20"/>
                  </a:lnTo>
                  <a:lnTo>
                    <a:pt x="64" y="20"/>
                  </a:lnTo>
                  <a:lnTo>
                    <a:pt x="60" y="22"/>
                  </a:lnTo>
                  <a:lnTo>
                    <a:pt x="56" y="20"/>
                  </a:lnTo>
                  <a:lnTo>
                    <a:pt x="52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8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8" y="68"/>
                  </a:lnTo>
                  <a:lnTo>
                    <a:pt x="20" y="74"/>
                  </a:lnTo>
                  <a:lnTo>
                    <a:pt x="24" y="78"/>
                  </a:lnTo>
                  <a:lnTo>
                    <a:pt x="28" y="80"/>
                  </a:lnTo>
                  <a:lnTo>
                    <a:pt x="32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80"/>
                  </a:lnTo>
                  <a:lnTo>
                    <a:pt x="50" y="76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8" y="60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8" y="62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8" y="78"/>
                  </a:lnTo>
                  <a:lnTo>
                    <a:pt x="64" y="82"/>
                  </a:lnTo>
                  <a:lnTo>
                    <a:pt x="56" y="86"/>
                  </a:lnTo>
                  <a:lnTo>
                    <a:pt x="46" y="88"/>
                  </a:lnTo>
                  <a:lnTo>
                    <a:pt x="36" y="88"/>
                  </a:lnTo>
                  <a:lnTo>
                    <a:pt x="26" y="88"/>
                  </a:lnTo>
                  <a:lnTo>
                    <a:pt x="18" y="86"/>
                  </a:lnTo>
                  <a:lnTo>
                    <a:pt x="10" y="82"/>
                  </a:lnTo>
                  <a:lnTo>
                    <a:pt x="6" y="76"/>
                  </a:lnTo>
                  <a:lnTo>
                    <a:pt x="2" y="70"/>
                  </a:lnTo>
                  <a:lnTo>
                    <a:pt x="0" y="64"/>
                  </a:lnTo>
                  <a:lnTo>
                    <a:pt x="2" y="58"/>
                  </a:lnTo>
                  <a:lnTo>
                    <a:pt x="6" y="52"/>
                  </a:lnTo>
                  <a:lnTo>
                    <a:pt x="10" y="48"/>
                  </a:lnTo>
                  <a:lnTo>
                    <a:pt x="16" y="44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93186A9B-04F6-49C4-9FED-636DA66A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4416425"/>
              <a:ext cx="101600" cy="114300"/>
            </a:xfrm>
            <a:custGeom>
              <a:avLst/>
              <a:gdLst>
                <a:gd name="T0" fmla="*/ 0 w 64"/>
                <a:gd name="T1" fmla="*/ 2147483647 h 72"/>
                <a:gd name="T2" fmla="*/ 0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2147483647 h 72"/>
                <a:gd name="T12" fmla="*/ 2147483647 w 64"/>
                <a:gd name="T13" fmla="*/ 0 h 72"/>
                <a:gd name="T14" fmla="*/ 2147483647 w 64"/>
                <a:gd name="T15" fmla="*/ 0 h 72"/>
                <a:gd name="T16" fmla="*/ 2147483647 w 64"/>
                <a:gd name="T17" fmla="*/ 2147483647 h 72"/>
                <a:gd name="T18" fmla="*/ 2147483647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2147483647 w 64"/>
                <a:gd name="T27" fmla="*/ 2147483647 h 72"/>
                <a:gd name="T28" fmla="*/ 2147483647 w 64"/>
                <a:gd name="T29" fmla="*/ 2147483647 h 72"/>
                <a:gd name="T30" fmla="*/ 0 w 64"/>
                <a:gd name="T31" fmla="*/ 2147483647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72"/>
                <a:gd name="T50" fmla="*/ 64 w 64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72">
                  <a:moveTo>
                    <a:pt x="0" y="72"/>
                  </a:moveTo>
                  <a:lnTo>
                    <a:pt x="0" y="62"/>
                  </a:lnTo>
                  <a:lnTo>
                    <a:pt x="44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2" y="0"/>
                  </a:lnTo>
                  <a:lnTo>
                    <a:pt x="62" y="8"/>
                  </a:lnTo>
                  <a:lnTo>
                    <a:pt x="24" y="54"/>
                  </a:lnTo>
                  <a:lnTo>
                    <a:pt x="16" y="62"/>
                  </a:lnTo>
                  <a:lnTo>
                    <a:pt x="24" y="60"/>
                  </a:lnTo>
                  <a:lnTo>
                    <a:pt x="32" y="60"/>
                  </a:lnTo>
                  <a:lnTo>
                    <a:pt x="64" y="60"/>
                  </a:lnTo>
                  <a:lnTo>
                    <a:pt x="6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489ECF73-659E-49FA-9374-62AD55596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4508500"/>
              <a:ext cx="19050" cy="53975"/>
            </a:xfrm>
            <a:custGeom>
              <a:avLst/>
              <a:gdLst>
                <a:gd name="T0" fmla="*/ 0 w 12"/>
                <a:gd name="T1" fmla="*/ 2147483647 h 34"/>
                <a:gd name="T2" fmla="*/ 0 w 12"/>
                <a:gd name="T3" fmla="*/ 0 h 34"/>
                <a:gd name="T4" fmla="*/ 2147483647 w 12"/>
                <a:gd name="T5" fmla="*/ 0 h 34"/>
                <a:gd name="T6" fmla="*/ 2147483647 w 12"/>
                <a:gd name="T7" fmla="*/ 2147483647 h 34"/>
                <a:gd name="T8" fmla="*/ 2147483647 w 12"/>
                <a:gd name="T9" fmla="*/ 2147483647 h 34"/>
                <a:gd name="T10" fmla="*/ 2147483647 w 12"/>
                <a:gd name="T11" fmla="*/ 2147483647 h 34"/>
                <a:gd name="T12" fmla="*/ 2147483647 w 12"/>
                <a:gd name="T13" fmla="*/ 2147483647 h 34"/>
                <a:gd name="T14" fmla="*/ 2147483647 w 12"/>
                <a:gd name="T15" fmla="*/ 2147483647 h 34"/>
                <a:gd name="T16" fmla="*/ 0 w 12"/>
                <a:gd name="T17" fmla="*/ 2147483647 h 34"/>
                <a:gd name="T18" fmla="*/ 2147483647 w 12"/>
                <a:gd name="T19" fmla="*/ 2147483647 h 34"/>
                <a:gd name="T20" fmla="*/ 2147483647 w 12"/>
                <a:gd name="T21" fmla="*/ 2147483647 h 34"/>
                <a:gd name="T22" fmla="*/ 2147483647 w 12"/>
                <a:gd name="T23" fmla="*/ 2147483647 h 34"/>
                <a:gd name="T24" fmla="*/ 2147483647 w 12"/>
                <a:gd name="T25" fmla="*/ 2147483647 h 34"/>
                <a:gd name="T26" fmla="*/ 0 w 12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34"/>
                <a:gd name="T44" fmla="*/ 12 w 12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34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4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6" y="32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A3AE555D-482D-4123-A688-677EE2BD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4413250"/>
              <a:ext cx="95250" cy="120650"/>
            </a:xfrm>
            <a:custGeom>
              <a:avLst/>
              <a:gdLst>
                <a:gd name="T0" fmla="*/ 2147483647 w 60"/>
                <a:gd name="T1" fmla="*/ 2147483647 h 76"/>
                <a:gd name="T2" fmla="*/ 2147483647 w 60"/>
                <a:gd name="T3" fmla="*/ 2147483647 h 76"/>
                <a:gd name="T4" fmla="*/ 2147483647 w 60"/>
                <a:gd name="T5" fmla="*/ 2147483647 h 76"/>
                <a:gd name="T6" fmla="*/ 2147483647 w 60"/>
                <a:gd name="T7" fmla="*/ 2147483647 h 76"/>
                <a:gd name="T8" fmla="*/ 2147483647 w 60"/>
                <a:gd name="T9" fmla="*/ 2147483647 h 76"/>
                <a:gd name="T10" fmla="*/ 2147483647 w 60"/>
                <a:gd name="T11" fmla="*/ 2147483647 h 76"/>
                <a:gd name="T12" fmla="*/ 2147483647 w 60"/>
                <a:gd name="T13" fmla="*/ 2147483647 h 76"/>
                <a:gd name="T14" fmla="*/ 2147483647 w 60"/>
                <a:gd name="T15" fmla="*/ 2147483647 h 76"/>
                <a:gd name="T16" fmla="*/ 2147483647 w 60"/>
                <a:gd name="T17" fmla="*/ 2147483647 h 76"/>
                <a:gd name="T18" fmla="*/ 2147483647 w 60"/>
                <a:gd name="T19" fmla="*/ 2147483647 h 76"/>
                <a:gd name="T20" fmla="*/ 2147483647 w 60"/>
                <a:gd name="T21" fmla="*/ 2147483647 h 76"/>
                <a:gd name="T22" fmla="*/ 2147483647 w 60"/>
                <a:gd name="T23" fmla="*/ 2147483647 h 76"/>
                <a:gd name="T24" fmla="*/ 2147483647 w 60"/>
                <a:gd name="T25" fmla="*/ 2147483647 h 76"/>
                <a:gd name="T26" fmla="*/ 2147483647 w 60"/>
                <a:gd name="T27" fmla="*/ 0 h 76"/>
                <a:gd name="T28" fmla="*/ 2147483647 w 60"/>
                <a:gd name="T29" fmla="*/ 2147483647 h 76"/>
                <a:gd name="T30" fmla="*/ 2147483647 w 60"/>
                <a:gd name="T31" fmla="*/ 2147483647 h 76"/>
                <a:gd name="T32" fmla="*/ 2147483647 w 60"/>
                <a:gd name="T33" fmla="*/ 2147483647 h 76"/>
                <a:gd name="T34" fmla="*/ 2147483647 w 60"/>
                <a:gd name="T35" fmla="*/ 2147483647 h 76"/>
                <a:gd name="T36" fmla="*/ 2147483647 w 60"/>
                <a:gd name="T37" fmla="*/ 2147483647 h 76"/>
                <a:gd name="T38" fmla="*/ 2147483647 w 60"/>
                <a:gd name="T39" fmla="*/ 2147483647 h 76"/>
                <a:gd name="T40" fmla="*/ 2147483647 w 60"/>
                <a:gd name="T41" fmla="*/ 2147483647 h 76"/>
                <a:gd name="T42" fmla="*/ 2147483647 w 60"/>
                <a:gd name="T43" fmla="*/ 2147483647 h 76"/>
                <a:gd name="T44" fmla="*/ 2147483647 w 60"/>
                <a:gd name="T45" fmla="*/ 2147483647 h 76"/>
                <a:gd name="T46" fmla="*/ 2147483647 w 60"/>
                <a:gd name="T47" fmla="*/ 2147483647 h 76"/>
                <a:gd name="T48" fmla="*/ 2147483647 w 60"/>
                <a:gd name="T49" fmla="*/ 2147483647 h 76"/>
                <a:gd name="T50" fmla="*/ 2147483647 w 60"/>
                <a:gd name="T51" fmla="*/ 2147483647 h 76"/>
                <a:gd name="T52" fmla="*/ 2147483647 w 60"/>
                <a:gd name="T53" fmla="*/ 2147483647 h 76"/>
                <a:gd name="T54" fmla="*/ 2147483647 w 60"/>
                <a:gd name="T55" fmla="*/ 2147483647 h 76"/>
                <a:gd name="T56" fmla="*/ 2147483647 w 60"/>
                <a:gd name="T57" fmla="*/ 2147483647 h 76"/>
                <a:gd name="T58" fmla="*/ 2147483647 w 60"/>
                <a:gd name="T59" fmla="*/ 2147483647 h 76"/>
                <a:gd name="T60" fmla="*/ 2147483647 w 60"/>
                <a:gd name="T61" fmla="*/ 2147483647 h 76"/>
                <a:gd name="T62" fmla="*/ 2147483647 w 60"/>
                <a:gd name="T63" fmla="*/ 2147483647 h 76"/>
                <a:gd name="T64" fmla="*/ 2147483647 w 60"/>
                <a:gd name="T65" fmla="*/ 2147483647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76"/>
                <a:gd name="T101" fmla="*/ 60 w 60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76">
                  <a:moveTo>
                    <a:pt x="0" y="52"/>
                  </a:moveTo>
                  <a:lnTo>
                    <a:pt x="14" y="50"/>
                  </a:lnTo>
                  <a:lnTo>
                    <a:pt x="16" y="56"/>
                  </a:lnTo>
                  <a:lnTo>
                    <a:pt x="20" y="60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0"/>
                  </a:lnTo>
                  <a:lnTo>
                    <a:pt x="46" y="58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6"/>
                  </a:lnTo>
                  <a:lnTo>
                    <a:pt x="30" y="44"/>
                  </a:lnTo>
                  <a:lnTo>
                    <a:pt x="20" y="40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6" y="20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4" y="28"/>
                  </a:lnTo>
                  <a:lnTo>
                    <a:pt x="30" y="30"/>
                  </a:lnTo>
                  <a:lnTo>
                    <a:pt x="40" y="32"/>
                  </a:lnTo>
                  <a:lnTo>
                    <a:pt x="48" y="36"/>
                  </a:lnTo>
                  <a:lnTo>
                    <a:pt x="52" y="38"/>
                  </a:lnTo>
                  <a:lnTo>
                    <a:pt x="56" y="42"/>
                  </a:lnTo>
                  <a:lnTo>
                    <a:pt x="60" y="46"/>
                  </a:lnTo>
                  <a:lnTo>
                    <a:pt x="60" y="52"/>
                  </a:lnTo>
                  <a:lnTo>
                    <a:pt x="60" y="58"/>
                  </a:lnTo>
                  <a:lnTo>
                    <a:pt x="56" y="64"/>
                  </a:lnTo>
                  <a:lnTo>
                    <a:pt x="52" y="68"/>
                  </a:lnTo>
                  <a:lnTo>
                    <a:pt x="46" y="72"/>
                  </a:lnTo>
                  <a:lnTo>
                    <a:pt x="40" y="74"/>
                  </a:lnTo>
                  <a:lnTo>
                    <a:pt x="32" y="76"/>
                  </a:lnTo>
                  <a:lnTo>
                    <a:pt x="22" y="74"/>
                  </a:lnTo>
                  <a:lnTo>
                    <a:pt x="16" y="72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39169D7F-0BE4-4C12-B288-45805B017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4508500"/>
              <a:ext cx="22225" cy="53975"/>
            </a:xfrm>
            <a:custGeom>
              <a:avLst/>
              <a:gdLst>
                <a:gd name="T0" fmla="*/ 0 w 14"/>
                <a:gd name="T1" fmla="*/ 2147483647 h 34"/>
                <a:gd name="T2" fmla="*/ 0 w 14"/>
                <a:gd name="T3" fmla="*/ 0 h 34"/>
                <a:gd name="T4" fmla="*/ 2147483647 w 14"/>
                <a:gd name="T5" fmla="*/ 0 h 34"/>
                <a:gd name="T6" fmla="*/ 2147483647 w 14"/>
                <a:gd name="T7" fmla="*/ 2147483647 h 34"/>
                <a:gd name="T8" fmla="*/ 2147483647 w 14"/>
                <a:gd name="T9" fmla="*/ 2147483647 h 34"/>
                <a:gd name="T10" fmla="*/ 2147483647 w 14"/>
                <a:gd name="T11" fmla="*/ 2147483647 h 34"/>
                <a:gd name="T12" fmla="*/ 2147483647 w 14"/>
                <a:gd name="T13" fmla="*/ 2147483647 h 34"/>
                <a:gd name="T14" fmla="*/ 2147483647 w 14"/>
                <a:gd name="T15" fmla="*/ 2147483647 h 34"/>
                <a:gd name="T16" fmla="*/ 0 w 14"/>
                <a:gd name="T17" fmla="*/ 2147483647 h 34"/>
                <a:gd name="T18" fmla="*/ 2147483647 w 14"/>
                <a:gd name="T19" fmla="*/ 2147483647 h 34"/>
                <a:gd name="T20" fmla="*/ 2147483647 w 14"/>
                <a:gd name="T21" fmla="*/ 2147483647 h 34"/>
                <a:gd name="T22" fmla="*/ 2147483647 w 14"/>
                <a:gd name="T23" fmla="*/ 2147483647 h 34"/>
                <a:gd name="T24" fmla="*/ 2147483647 w 14"/>
                <a:gd name="T25" fmla="*/ 2147483647 h 34"/>
                <a:gd name="T26" fmla="*/ 0 w 14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34"/>
                <a:gd name="T44" fmla="*/ 14 w 14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34">
                  <a:moveTo>
                    <a:pt x="0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8" y="32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8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CD0AFDF9-33FF-4981-AAD9-83E416FA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0" y="4416425"/>
              <a:ext cx="104775" cy="114300"/>
            </a:xfrm>
            <a:custGeom>
              <a:avLst/>
              <a:gdLst>
                <a:gd name="T0" fmla="*/ 0 w 66"/>
                <a:gd name="T1" fmla="*/ 2147483647 h 72"/>
                <a:gd name="T2" fmla="*/ 2147483647 w 66"/>
                <a:gd name="T3" fmla="*/ 2147483647 h 72"/>
                <a:gd name="T4" fmla="*/ 0 w 66"/>
                <a:gd name="T5" fmla="*/ 0 h 72"/>
                <a:gd name="T6" fmla="*/ 2147483647 w 66"/>
                <a:gd name="T7" fmla="*/ 0 h 72"/>
                <a:gd name="T8" fmla="*/ 2147483647 w 66"/>
                <a:gd name="T9" fmla="*/ 2147483647 h 72"/>
                <a:gd name="T10" fmla="*/ 2147483647 w 66"/>
                <a:gd name="T11" fmla="*/ 2147483647 h 72"/>
                <a:gd name="T12" fmla="*/ 2147483647 w 66"/>
                <a:gd name="T13" fmla="*/ 2147483647 h 72"/>
                <a:gd name="T14" fmla="*/ 2147483647 w 66"/>
                <a:gd name="T15" fmla="*/ 2147483647 h 72"/>
                <a:gd name="T16" fmla="*/ 2147483647 w 66"/>
                <a:gd name="T17" fmla="*/ 2147483647 h 72"/>
                <a:gd name="T18" fmla="*/ 2147483647 w 66"/>
                <a:gd name="T19" fmla="*/ 0 h 72"/>
                <a:gd name="T20" fmla="*/ 2147483647 w 66"/>
                <a:gd name="T21" fmla="*/ 0 h 72"/>
                <a:gd name="T22" fmla="*/ 2147483647 w 66"/>
                <a:gd name="T23" fmla="*/ 2147483647 h 72"/>
                <a:gd name="T24" fmla="*/ 2147483647 w 66"/>
                <a:gd name="T25" fmla="*/ 2147483647 h 72"/>
                <a:gd name="T26" fmla="*/ 2147483647 w 66"/>
                <a:gd name="T27" fmla="*/ 2147483647 h 72"/>
                <a:gd name="T28" fmla="*/ 2147483647 w 66"/>
                <a:gd name="T29" fmla="*/ 2147483647 h 72"/>
                <a:gd name="T30" fmla="*/ 2147483647 w 66"/>
                <a:gd name="T31" fmla="*/ 2147483647 h 72"/>
                <a:gd name="T32" fmla="*/ 2147483647 w 66"/>
                <a:gd name="T33" fmla="*/ 2147483647 h 72"/>
                <a:gd name="T34" fmla="*/ 0 w 66"/>
                <a:gd name="T35" fmla="*/ 2147483647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72"/>
                <a:gd name="T56" fmla="*/ 66 w 66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72">
                  <a:moveTo>
                    <a:pt x="0" y="72"/>
                  </a:moveTo>
                  <a:lnTo>
                    <a:pt x="24" y="3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40" y="36"/>
                  </a:lnTo>
                  <a:lnTo>
                    <a:pt x="64" y="72"/>
                  </a:lnTo>
                  <a:lnTo>
                    <a:pt x="50" y="72"/>
                  </a:lnTo>
                  <a:lnTo>
                    <a:pt x="36" y="50"/>
                  </a:lnTo>
                  <a:lnTo>
                    <a:pt x="32" y="48"/>
                  </a:lnTo>
                  <a:lnTo>
                    <a:pt x="16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ADD74172-D0AF-4BB1-BA83-121AFFED4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3778250"/>
              <a:ext cx="98425" cy="114300"/>
            </a:xfrm>
            <a:custGeom>
              <a:avLst/>
              <a:gdLst>
                <a:gd name="T0" fmla="*/ 0 w 62"/>
                <a:gd name="T1" fmla="*/ 2147483647 h 72"/>
                <a:gd name="T2" fmla="*/ 0 w 62"/>
                <a:gd name="T3" fmla="*/ 2147483647 h 72"/>
                <a:gd name="T4" fmla="*/ 2147483647 w 62"/>
                <a:gd name="T5" fmla="*/ 2147483647 h 72"/>
                <a:gd name="T6" fmla="*/ 2147483647 w 62"/>
                <a:gd name="T7" fmla="*/ 2147483647 h 72"/>
                <a:gd name="T8" fmla="*/ 2147483647 w 62"/>
                <a:gd name="T9" fmla="*/ 2147483647 h 72"/>
                <a:gd name="T10" fmla="*/ 2147483647 w 62"/>
                <a:gd name="T11" fmla="*/ 2147483647 h 72"/>
                <a:gd name="T12" fmla="*/ 2147483647 w 62"/>
                <a:gd name="T13" fmla="*/ 0 h 72"/>
                <a:gd name="T14" fmla="*/ 2147483647 w 62"/>
                <a:gd name="T15" fmla="*/ 0 h 72"/>
                <a:gd name="T16" fmla="*/ 2147483647 w 62"/>
                <a:gd name="T17" fmla="*/ 2147483647 h 72"/>
                <a:gd name="T18" fmla="*/ 2147483647 w 62"/>
                <a:gd name="T19" fmla="*/ 2147483647 h 72"/>
                <a:gd name="T20" fmla="*/ 2147483647 w 62"/>
                <a:gd name="T21" fmla="*/ 2147483647 h 72"/>
                <a:gd name="T22" fmla="*/ 2147483647 w 62"/>
                <a:gd name="T23" fmla="*/ 2147483647 h 72"/>
                <a:gd name="T24" fmla="*/ 2147483647 w 62"/>
                <a:gd name="T25" fmla="*/ 2147483647 h 72"/>
                <a:gd name="T26" fmla="*/ 2147483647 w 62"/>
                <a:gd name="T27" fmla="*/ 2147483647 h 72"/>
                <a:gd name="T28" fmla="*/ 2147483647 w 62"/>
                <a:gd name="T29" fmla="*/ 2147483647 h 72"/>
                <a:gd name="T30" fmla="*/ 0 w 62"/>
                <a:gd name="T31" fmla="*/ 2147483647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72"/>
                <a:gd name="T50" fmla="*/ 62 w 62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72">
                  <a:moveTo>
                    <a:pt x="0" y="72"/>
                  </a:moveTo>
                  <a:lnTo>
                    <a:pt x="0" y="62"/>
                  </a:lnTo>
                  <a:lnTo>
                    <a:pt x="42" y="10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22" y="54"/>
                  </a:lnTo>
                  <a:lnTo>
                    <a:pt x="16" y="62"/>
                  </a:lnTo>
                  <a:lnTo>
                    <a:pt x="22" y="62"/>
                  </a:lnTo>
                  <a:lnTo>
                    <a:pt x="30" y="60"/>
                  </a:lnTo>
                  <a:lnTo>
                    <a:pt x="62" y="60"/>
                  </a:lnTo>
                  <a:lnTo>
                    <a:pt x="6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81143860-9A8D-4339-9C36-C73BD83C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550" y="3873500"/>
              <a:ext cx="19050" cy="50800"/>
            </a:xfrm>
            <a:custGeom>
              <a:avLst/>
              <a:gdLst>
                <a:gd name="T0" fmla="*/ 0 w 12"/>
                <a:gd name="T1" fmla="*/ 2147483647 h 32"/>
                <a:gd name="T2" fmla="*/ 0 w 12"/>
                <a:gd name="T3" fmla="*/ 0 h 32"/>
                <a:gd name="T4" fmla="*/ 2147483647 w 12"/>
                <a:gd name="T5" fmla="*/ 0 h 32"/>
                <a:gd name="T6" fmla="*/ 2147483647 w 12"/>
                <a:gd name="T7" fmla="*/ 2147483647 h 32"/>
                <a:gd name="T8" fmla="*/ 2147483647 w 12"/>
                <a:gd name="T9" fmla="*/ 2147483647 h 32"/>
                <a:gd name="T10" fmla="*/ 2147483647 w 12"/>
                <a:gd name="T11" fmla="*/ 2147483647 h 32"/>
                <a:gd name="T12" fmla="*/ 2147483647 w 12"/>
                <a:gd name="T13" fmla="*/ 2147483647 h 32"/>
                <a:gd name="T14" fmla="*/ 2147483647 w 12"/>
                <a:gd name="T15" fmla="*/ 2147483647 h 32"/>
                <a:gd name="T16" fmla="*/ 0 w 12"/>
                <a:gd name="T17" fmla="*/ 2147483647 h 32"/>
                <a:gd name="T18" fmla="*/ 2147483647 w 12"/>
                <a:gd name="T19" fmla="*/ 2147483647 h 32"/>
                <a:gd name="T20" fmla="*/ 2147483647 w 12"/>
                <a:gd name="T21" fmla="*/ 2147483647 h 32"/>
                <a:gd name="T22" fmla="*/ 2147483647 w 12"/>
                <a:gd name="T23" fmla="*/ 2147483647 h 32"/>
                <a:gd name="T24" fmla="*/ 2147483647 w 12"/>
                <a:gd name="T25" fmla="*/ 2147483647 h 32"/>
                <a:gd name="T26" fmla="*/ 0 w 12"/>
                <a:gd name="T27" fmla="*/ 2147483647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32"/>
                <a:gd name="T44" fmla="*/ 12 w 1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3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86EEDD63-A9A7-463C-8DAB-31374541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675" y="3775075"/>
              <a:ext cx="92075" cy="120650"/>
            </a:xfrm>
            <a:custGeom>
              <a:avLst/>
              <a:gdLst>
                <a:gd name="T0" fmla="*/ 2147483647 w 58"/>
                <a:gd name="T1" fmla="*/ 2147483647 h 76"/>
                <a:gd name="T2" fmla="*/ 2147483647 w 58"/>
                <a:gd name="T3" fmla="*/ 2147483647 h 76"/>
                <a:gd name="T4" fmla="*/ 2147483647 w 58"/>
                <a:gd name="T5" fmla="*/ 2147483647 h 76"/>
                <a:gd name="T6" fmla="*/ 2147483647 w 58"/>
                <a:gd name="T7" fmla="*/ 2147483647 h 76"/>
                <a:gd name="T8" fmla="*/ 2147483647 w 58"/>
                <a:gd name="T9" fmla="*/ 2147483647 h 76"/>
                <a:gd name="T10" fmla="*/ 2147483647 w 58"/>
                <a:gd name="T11" fmla="*/ 2147483647 h 76"/>
                <a:gd name="T12" fmla="*/ 2147483647 w 58"/>
                <a:gd name="T13" fmla="*/ 2147483647 h 76"/>
                <a:gd name="T14" fmla="*/ 2147483647 w 58"/>
                <a:gd name="T15" fmla="*/ 2147483647 h 76"/>
                <a:gd name="T16" fmla="*/ 2147483647 w 58"/>
                <a:gd name="T17" fmla="*/ 2147483647 h 76"/>
                <a:gd name="T18" fmla="*/ 0 w 58"/>
                <a:gd name="T19" fmla="*/ 2147483647 h 76"/>
                <a:gd name="T20" fmla="*/ 2147483647 w 58"/>
                <a:gd name="T21" fmla="*/ 2147483647 h 76"/>
                <a:gd name="T22" fmla="*/ 2147483647 w 58"/>
                <a:gd name="T23" fmla="*/ 2147483647 h 76"/>
                <a:gd name="T24" fmla="*/ 2147483647 w 58"/>
                <a:gd name="T25" fmla="*/ 2147483647 h 76"/>
                <a:gd name="T26" fmla="*/ 2147483647 w 58"/>
                <a:gd name="T27" fmla="*/ 0 h 76"/>
                <a:gd name="T28" fmla="*/ 2147483647 w 58"/>
                <a:gd name="T29" fmla="*/ 2147483647 h 76"/>
                <a:gd name="T30" fmla="*/ 2147483647 w 58"/>
                <a:gd name="T31" fmla="*/ 2147483647 h 76"/>
                <a:gd name="T32" fmla="*/ 2147483647 w 58"/>
                <a:gd name="T33" fmla="*/ 2147483647 h 76"/>
                <a:gd name="T34" fmla="*/ 2147483647 w 58"/>
                <a:gd name="T35" fmla="*/ 2147483647 h 76"/>
                <a:gd name="T36" fmla="*/ 2147483647 w 58"/>
                <a:gd name="T37" fmla="*/ 2147483647 h 76"/>
                <a:gd name="T38" fmla="*/ 2147483647 w 58"/>
                <a:gd name="T39" fmla="*/ 2147483647 h 76"/>
                <a:gd name="T40" fmla="*/ 2147483647 w 58"/>
                <a:gd name="T41" fmla="*/ 2147483647 h 76"/>
                <a:gd name="T42" fmla="*/ 2147483647 w 58"/>
                <a:gd name="T43" fmla="*/ 2147483647 h 76"/>
                <a:gd name="T44" fmla="*/ 2147483647 w 58"/>
                <a:gd name="T45" fmla="*/ 2147483647 h 76"/>
                <a:gd name="T46" fmla="*/ 2147483647 w 58"/>
                <a:gd name="T47" fmla="*/ 2147483647 h 76"/>
                <a:gd name="T48" fmla="*/ 2147483647 w 58"/>
                <a:gd name="T49" fmla="*/ 2147483647 h 76"/>
                <a:gd name="T50" fmla="*/ 2147483647 w 58"/>
                <a:gd name="T51" fmla="*/ 2147483647 h 76"/>
                <a:gd name="T52" fmla="*/ 2147483647 w 58"/>
                <a:gd name="T53" fmla="*/ 2147483647 h 76"/>
                <a:gd name="T54" fmla="*/ 2147483647 w 58"/>
                <a:gd name="T55" fmla="*/ 2147483647 h 76"/>
                <a:gd name="T56" fmla="*/ 2147483647 w 58"/>
                <a:gd name="T57" fmla="*/ 2147483647 h 76"/>
                <a:gd name="T58" fmla="*/ 2147483647 w 58"/>
                <a:gd name="T59" fmla="*/ 2147483647 h 76"/>
                <a:gd name="T60" fmla="*/ 2147483647 w 58"/>
                <a:gd name="T61" fmla="*/ 2147483647 h 76"/>
                <a:gd name="T62" fmla="*/ 2147483647 w 58"/>
                <a:gd name="T63" fmla="*/ 2147483647 h 76"/>
                <a:gd name="T64" fmla="*/ 2147483647 w 58"/>
                <a:gd name="T65" fmla="*/ 2147483647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76"/>
                <a:gd name="T101" fmla="*/ 58 w 5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76">
                  <a:moveTo>
                    <a:pt x="0" y="52"/>
                  </a:moveTo>
                  <a:lnTo>
                    <a:pt x="12" y="52"/>
                  </a:lnTo>
                  <a:lnTo>
                    <a:pt x="14" y="56"/>
                  </a:lnTo>
                  <a:lnTo>
                    <a:pt x="18" y="60"/>
                  </a:lnTo>
                  <a:lnTo>
                    <a:pt x="22" y="64"/>
                  </a:lnTo>
                  <a:lnTo>
                    <a:pt x="30" y="64"/>
                  </a:lnTo>
                  <a:lnTo>
                    <a:pt x="36" y="64"/>
                  </a:lnTo>
                  <a:lnTo>
                    <a:pt x="42" y="62"/>
                  </a:lnTo>
                  <a:lnTo>
                    <a:pt x="44" y="58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0" y="44"/>
                  </a:lnTo>
                  <a:lnTo>
                    <a:pt x="18" y="42"/>
                  </a:lnTo>
                  <a:lnTo>
                    <a:pt x="12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2" y="14"/>
                  </a:lnTo>
                  <a:lnTo>
                    <a:pt x="54" y="20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8" y="30"/>
                  </a:lnTo>
                  <a:lnTo>
                    <a:pt x="38" y="34"/>
                  </a:lnTo>
                  <a:lnTo>
                    <a:pt x="46" y="36"/>
                  </a:lnTo>
                  <a:lnTo>
                    <a:pt x="52" y="38"/>
                  </a:lnTo>
                  <a:lnTo>
                    <a:pt x="56" y="42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58" y="58"/>
                  </a:lnTo>
                  <a:lnTo>
                    <a:pt x="56" y="64"/>
                  </a:lnTo>
                  <a:lnTo>
                    <a:pt x="50" y="70"/>
                  </a:lnTo>
                  <a:lnTo>
                    <a:pt x="44" y="72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2" y="76"/>
                  </a:lnTo>
                  <a:lnTo>
                    <a:pt x="14" y="74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9BBD5CBE-4D98-4842-87AC-D05D3C4F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500" y="3873500"/>
              <a:ext cx="19050" cy="50800"/>
            </a:xfrm>
            <a:custGeom>
              <a:avLst/>
              <a:gdLst>
                <a:gd name="T0" fmla="*/ 0 w 12"/>
                <a:gd name="T1" fmla="*/ 2147483647 h 32"/>
                <a:gd name="T2" fmla="*/ 0 w 12"/>
                <a:gd name="T3" fmla="*/ 0 h 32"/>
                <a:gd name="T4" fmla="*/ 2147483647 w 12"/>
                <a:gd name="T5" fmla="*/ 0 h 32"/>
                <a:gd name="T6" fmla="*/ 2147483647 w 12"/>
                <a:gd name="T7" fmla="*/ 2147483647 h 32"/>
                <a:gd name="T8" fmla="*/ 2147483647 w 12"/>
                <a:gd name="T9" fmla="*/ 2147483647 h 32"/>
                <a:gd name="T10" fmla="*/ 2147483647 w 12"/>
                <a:gd name="T11" fmla="*/ 2147483647 h 32"/>
                <a:gd name="T12" fmla="*/ 2147483647 w 12"/>
                <a:gd name="T13" fmla="*/ 2147483647 h 32"/>
                <a:gd name="T14" fmla="*/ 2147483647 w 12"/>
                <a:gd name="T15" fmla="*/ 2147483647 h 32"/>
                <a:gd name="T16" fmla="*/ 0 w 12"/>
                <a:gd name="T17" fmla="*/ 2147483647 h 32"/>
                <a:gd name="T18" fmla="*/ 2147483647 w 12"/>
                <a:gd name="T19" fmla="*/ 2147483647 h 32"/>
                <a:gd name="T20" fmla="*/ 2147483647 w 12"/>
                <a:gd name="T21" fmla="*/ 2147483647 h 32"/>
                <a:gd name="T22" fmla="*/ 2147483647 w 12"/>
                <a:gd name="T23" fmla="*/ 2147483647 h 32"/>
                <a:gd name="T24" fmla="*/ 2147483647 w 12"/>
                <a:gd name="T25" fmla="*/ 2147483647 h 32"/>
                <a:gd name="T26" fmla="*/ 0 w 12"/>
                <a:gd name="T27" fmla="*/ 2147483647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32"/>
                <a:gd name="T44" fmla="*/ 12 w 1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3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82AEB872-9575-475D-962F-56C88FDE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3778250"/>
              <a:ext cx="104775" cy="114300"/>
            </a:xfrm>
            <a:custGeom>
              <a:avLst/>
              <a:gdLst>
                <a:gd name="T0" fmla="*/ 0 w 66"/>
                <a:gd name="T1" fmla="*/ 2147483647 h 72"/>
                <a:gd name="T2" fmla="*/ 2147483647 w 66"/>
                <a:gd name="T3" fmla="*/ 2147483647 h 72"/>
                <a:gd name="T4" fmla="*/ 2147483647 w 66"/>
                <a:gd name="T5" fmla="*/ 0 h 72"/>
                <a:gd name="T6" fmla="*/ 2147483647 w 66"/>
                <a:gd name="T7" fmla="*/ 0 h 72"/>
                <a:gd name="T8" fmla="*/ 2147483647 w 66"/>
                <a:gd name="T9" fmla="*/ 2147483647 h 72"/>
                <a:gd name="T10" fmla="*/ 2147483647 w 66"/>
                <a:gd name="T11" fmla="*/ 2147483647 h 72"/>
                <a:gd name="T12" fmla="*/ 2147483647 w 66"/>
                <a:gd name="T13" fmla="*/ 2147483647 h 72"/>
                <a:gd name="T14" fmla="*/ 2147483647 w 66"/>
                <a:gd name="T15" fmla="*/ 2147483647 h 72"/>
                <a:gd name="T16" fmla="*/ 2147483647 w 66"/>
                <a:gd name="T17" fmla="*/ 2147483647 h 72"/>
                <a:gd name="T18" fmla="*/ 2147483647 w 66"/>
                <a:gd name="T19" fmla="*/ 0 h 72"/>
                <a:gd name="T20" fmla="*/ 2147483647 w 66"/>
                <a:gd name="T21" fmla="*/ 0 h 72"/>
                <a:gd name="T22" fmla="*/ 2147483647 w 66"/>
                <a:gd name="T23" fmla="*/ 2147483647 h 72"/>
                <a:gd name="T24" fmla="*/ 2147483647 w 66"/>
                <a:gd name="T25" fmla="*/ 2147483647 h 72"/>
                <a:gd name="T26" fmla="*/ 2147483647 w 66"/>
                <a:gd name="T27" fmla="*/ 2147483647 h 72"/>
                <a:gd name="T28" fmla="*/ 2147483647 w 66"/>
                <a:gd name="T29" fmla="*/ 2147483647 h 72"/>
                <a:gd name="T30" fmla="*/ 2147483647 w 66"/>
                <a:gd name="T31" fmla="*/ 2147483647 h 72"/>
                <a:gd name="T32" fmla="*/ 2147483647 w 66"/>
                <a:gd name="T33" fmla="*/ 2147483647 h 72"/>
                <a:gd name="T34" fmla="*/ 0 w 66"/>
                <a:gd name="T35" fmla="*/ 2147483647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72"/>
                <a:gd name="T56" fmla="*/ 66 w 66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72">
                  <a:moveTo>
                    <a:pt x="0" y="72"/>
                  </a:moveTo>
                  <a:lnTo>
                    <a:pt x="26" y="36"/>
                  </a:lnTo>
                  <a:lnTo>
                    <a:pt x="2" y="0"/>
                  </a:lnTo>
                  <a:lnTo>
                    <a:pt x="18" y="0"/>
                  </a:lnTo>
                  <a:lnTo>
                    <a:pt x="28" y="16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42" y="36"/>
                  </a:lnTo>
                  <a:lnTo>
                    <a:pt x="66" y="72"/>
                  </a:lnTo>
                  <a:lnTo>
                    <a:pt x="50" y="72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16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12595942-EEA6-475C-8DDE-A43EC94FE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5" y="3556000"/>
              <a:ext cx="98425" cy="114300"/>
            </a:xfrm>
            <a:custGeom>
              <a:avLst/>
              <a:gdLst>
                <a:gd name="T0" fmla="*/ 0 w 62"/>
                <a:gd name="T1" fmla="*/ 2147483647 h 72"/>
                <a:gd name="T2" fmla="*/ 0 w 62"/>
                <a:gd name="T3" fmla="*/ 2147483647 h 72"/>
                <a:gd name="T4" fmla="*/ 2147483647 w 62"/>
                <a:gd name="T5" fmla="*/ 2147483647 h 72"/>
                <a:gd name="T6" fmla="*/ 2147483647 w 62"/>
                <a:gd name="T7" fmla="*/ 2147483647 h 72"/>
                <a:gd name="T8" fmla="*/ 2147483647 w 62"/>
                <a:gd name="T9" fmla="*/ 2147483647 h 72"/>
                <a:gd name="T10" fmla="*/ 2147483647 w 62"/>
                <a:gd name="T11" fmla="*/ 2147483647 h 72"/>
                <a:gd name="T12" fmla="*/ 2147483647 w 62"/>
                <a:gd name="T13" fmla="*/ 0 h 72"/>
                <a:gd name="T14" fmla="*/ 2147483647 w 62"/>
                <a:gd name="T15" fmla="*/ 0 h 72"/>
                <a:gd name="T16" fmla="*/ 2147483647 w 62"/>
                <a:gd name="T17" fmla="*/ 2147483647 h 72"/>
                <a:gd name="T18" fmla="*/ 2147483647 w 62"/>
                <a:gd name="T19" fmla="*/ 2147483647 h 72"/>
                <a:gd name="T20" fmla="*/ 2147483647 w 62"/>
                <a:gd name="T21" fmla="*/ 2147483647 h 72"/>
                <a:gd name="T22" fmla="*/ 2147483647 w 62"/>
                <a:gd name="T23" fmla="*/ 2147483647 h 72"/>
                <a:gd name="T24" fmla="*/ 2147483647 w 62"/>
                <a:gd name="T25" fmla="*/ 2147483647 h 72"/>
                <a:gd name="T26" fmla="*/ 2147483647 w 62"/>
                <a:gd name="T27" fmla="*/ 2147483647 h 72"/>
                <a:gd name="T28" fmla="*/ 2147483647 w 62"/>
                <a:gd name="T29" fmla="*/ 2147483647 h 72"/>
                <a:gd name="T30" fmla="*/ 0 w 62"/>
                <a:gd name="T31" fmla="*/ 2147483647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2"/>
                <a:gd name="T49" fmla="*/ 0 h 72"/>
                <a:gd name="T50" fmla="*/ 62 w 62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2" h="72">
                  <a:moveTo>
                    <a:pt x="0" y="72"/>
                  </a:moveTo>
                  <a:lnTo>
                    <a:pt x="0" y="62"/>
                  </a:lnTo>
                  <a:lnTo>
                    <a:pt x="42" y="10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22" y="54"/>
                  </a:lnTo>
                  <a:lnTo>
                    <a:pt x="14" y="62"/>
                  </a:lnTo>
                  <a:lnTo>
                    <a:pt x="22" y="62"/>
                  </a:lnTo>
                  <a:lnTo>
                    <a:pt x="30" y="60"/>
                  </a:lnTo>
                  <a:lnTo>
                    <a:pt x="62" y="60"/>
                  </a:lnTo>
                  <a:lnTo>
                    <a:pt x="6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10A296C2-8A62-4600-AB8F-1078BC96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3651250"/>
              <a:ext cx="19050" cy="50800"/>
            </a:xfrm>
            <a:custGeom>
              <a:avLst/>
              <a:gdLst>
                <a:gd name="T0" fmla="*/ 0 w 12"/>
                <a:gd name="T1" fmla="*/ 2147483647 h 32"/>
                <a:gd name="T2" fmla="*/ 0 w 12"/>
                <a:gd name="T3" fmla="*/ 0 h 32"/>
                <a:gd name="T4" fmla="*/ 2147483647 w 12"/>
                <a:gd name="T5" fmla="*/ 0 h 32"/>
                <a:gd name="T6" fmla="*/ 2147483647 w 12"/>
                <a:gd name="T7" fmla="*/ 2147483647 h 32"/>
                <a:gd name="T8" fmla="*/ 2147483647 w 12"/>
                <a:gd name="T9" fmla="*/ 2147483647 h 32"/>
                <a:gd name="T10" fmla="*/ 2147483647 w 12"/>
                <a:gd name="T11" fmla="*/ 2147483647 h 32"/>
                <a:gd name="T12" fmla="*/ 2147483647 w 12"/>
                <a:gd name="T13" fmla="*/ 2147483647 h 32"/>
                <a:gd name="T14" fmla="*/ 2147483647 w 12"/>
                <a:gd name="T15" fmla="*/ 2147483647 h 32"/>
                <a:gd name="T16" fmla="*/ 0 w 12"/>
                <a:gd name="T17" fmla="*/ 2147483647 h 32"/>
                <a:gd name="T18" fmla="*/ 2147483647 w 12"/>
                <a:gd name="T19" fmla="*/ 2147483647 h 32"/>
                <a:gd name="T20" fmla="*/ 2147483647 w 12"/>
                <a:gd name="T21" fmla="*/ 2147483647 h 32"/>
                <a:gd name="T22" fmla="*/ 2147483647 w 12"/>
                <a:gd name="T23" fmla="*/ 2147483647 h 32"/>
                <a:gd name="T24" fmla="*/ 2147483647 w 12"/>
                <a:gd name="T25" fmla="*/ 2147483647 h 32"/>
                <a:gd name="T26" fmla="*/ 0 w 12"/>
                <a:gd name="T27" fmla="*/ 2147483647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32"/>
                <a:gd name="T44" fmla="*/ 12 w 1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3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AA35A16B-F650-42C7-8DF5-684674555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0" y="3552825"/>
              <a:ext cx="95250" cy="120650"/>
            </a:xfrm>
            <a:custGeom>
              <a:avLst/>
              <a:gdLst>
                <a:gd name="T0" fmla="*/ 2147483647 w 60"/>
                <a:gd name="T1" fmla="*/ 2147483647 h 76"/>
                <a:gd name="T2" fmla="*/ 2147483647 w 60"/>
                <a:gd name="T3" fmla="*/ 2147483647 h 76"/>
                <a:gd name="T4" fmla="*/ 2147483647 w 60"/>
                <a:gd name="T5" fmla="*/ 2147483647 h 76"/>
                <a:gd name="T6" fmla="*/ 2147483647 w 60"/>
                <a:gd name="T7" fmla="*/ 2147483647 h 76"/>
                <a:gd name="T8" fmla="*/ 2147483647 w 60"/>
                <a:gd name="T9" fmla="*/ 2147483647 h 76"/>
                <a:gd name="T10" fmla="*/ 2147483647 w 60"/>
                <a:gd name="T11" fmla="*/ 2147483647 h 76"/>
                <a:gd name="T12" fmla="*/ 2147483647 w 60"/>
                <a:gd name="T13" fmla="*/ 2147483647 h 76"/>
                <a:gd name="T14" fmla="*/ 2147483647 w 60"/>
                <a:gd name="T15" fmla="*/ 2147483647 h 76"/>
                <a:gd name="T16" fmla="*/ 2147483647 w 60"/>
                <a:gd name="T17" fmla="*/ 2147483647 h 76"/>
                <a:gd name="T18" fmla="*/ 2147483647 w 60"/>
                <a:gd name="T19" fmla="*/ 2147483647 h 76"/>
                <a:gd name="T20" fmla="*/ 2147483647 w 60"/>
                <a:gd name="T21" fmla="*/ 2147483647 h 76"/>
                <a:gd name="T22" fmla="*/ 2147483647 w 60"/>
                <a:gd name="T23" fmla="*/ 2147483647 h 76"/>
                <a:gd name="T24" fmla="*/ 2147483647 w 60"/>
                <a:gd name="T25" fmla="*/ 2147483647 h 76"/>
                <a:gd name="T26" fmla="*/ 2147483647 w 60"/>
                <a:gd name="T27" fmla="*/ 0 h 76"/>
                <a:gd name="T28" fmla="*/ 2147483647 w 60"/>
                <a:gd name="T29" fmla="*/ 2147483647 h 76"/>
                <a:gd name="T30" fmla="*/ 2147483647 w 60"/>
                <a:gd name="T31" fmla="*/ 2147483647 h 76"/>
                <a:gd name="T32" fmla="*/ 2147483647 w 60"/>
                <a:gd name="T33" fmla="*/ 2147483647 h 76"/>
                <a:gd name="T34" fmla="*/ 2147483647 w 60"/>
                <a:gd name="T35" fmla="*/ 2147483647 h 76"/>
                <a:gd name="T36" fmla="*/ 2147483647 w 60"/>
                <a:gd name="T37" fmla="*/ 2147483647 h 76"/>
                <a:gd name="T38" fmla="*/ 2147483647 w 60"/>
                <a:gd name="T39" fmla="*/ 2147483647 h 76"/>
                <a:gd name="T40" fmla="*/ 2147483647 w 60"/>
                <a:gd name="T41" fmla="*/ 2147483647 h 76"/>
                <a:gd name="T42" fmla="*/ 2147483647 w 60"/>
                <a:gd name="T43" fmla="*/ 2147483647 h 76"/>
                <a:gd name="T44" fmla="*/ 2147483647 w 60"/>
                <a:gd name="T45" fmla="*/ 2147483647 h 76"/>
                <a:gd name="T46" fmla="*/ 2147483647 w 60"/>
                <a:gd name="T47" fmla="*/ 2147483647 h 76"/>
                <a:gd name="T48" fmla="*/ 2147483647 w 60"/>
                <a:gd name="T49" fmla="*/ 2147483647 h 76"/>
                <a:gd name="T50" fmla="*/ 2147483647 w 60"/>
                <a:gd name="T51" fmla="*/ 2147483647 h 76"/>
                <a:gd name="T52" fmla="*/ 2147483647 w 60"/>
                <a:gd name="T53" fmla="*/ 2147483647 h 76"/>
                <a:gd name="T54" fmla="*/ 2147483647 w 60"/>
                <a:gd name="T55" fmla="*/ 2147483647 h 76"/>
                <a:gd name="T56" fmla="*/ 2147483647 w 60"/>
                <a:gd name="T57" fmla="*/ 2147483647 h 76"/>
                <a:gd name="T58" fmla="*/ 2147483647 w 60"/>
                <a:gd name="T59" fmla="*/ 2147483647 h 76"/>
                <a:gd name="T60" fmla="*/ 2147483647 w 60"/>
                <a:gd name="T61" fmla="*/ 2147483647 h 76"/>
                <a:gd name="T62" fmla="*/ 2147483647 w 60"/>
                <a:gd name="T63" fmla="*/ 2147483647 h 76"/>
                <a:gd name="T64" fmla="*/ 2147483647 w 60"/>
                <a:gd name="T65" fmla="*/ 2147483647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76"/>
                <a:gd name="T101" fmla="*/ 60 w 60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76">
                  <a:moveTo>
                    <a:pt x="0" y="52"/>
                  </a:moveTo>
                  <a:lnTo>
                    <a:pt x="14" y="52"/>
                  </a:lnTo>
                  <a:lnTo>
                    <a:pt x="16" y="56"/>
                  </a:lnTo>
                  <a:lnTo>
                    <a:pt x="20" y="60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6" y="58"/>
                  </a:lnTo>
                  <a:lnTo>
                    <a:pt x="48" y="54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6"/>
                  </a:lnTo>
                  <a:lnTo>
                    <a:pt x="30" y="44"/>
                  </a:lnTo>
                  <a:lnTo>
                    <a:pt x="20" y="42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6" y="20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4" y="28"/>
                  </a:lnTo>
                  <a:lnTo>
                    <a:pt x="30" y="30"/>
                  </a:lnTo>
                  <a:lnTo>
                    <a:pt x="40" y="32"/>
                  </a:lnTo>
                  <a:lnTo>
                    <a:pt x="48" y="36"/>
                  </a:lnTo>
                  <a:lnTo>
                    <a:pt x="52" y="38"/>
                  </a:lnTo>
                  <a:lnTo>
                    <a:pt x="56" y="42"/>
                  </a:lnTo>
                  <a:lnTo>
                    <a:pt x="60" y="46"/>
                  </a:lnTo>
                  <a:lnTo>
                    <a:pt x="60" y="52"/>
                  </a:lnTo>
                  <a:lnTo>
                    <a:pt x="60" y="58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46" y="72"/>
                  </a:lnTo>
                  <a:lnTo>
                    <a:pt x="40" y="74"/>
                  </a:lnTo>
                  <a:lnTo>
                    <a:pt x="32" y="76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407B6646-E79F-4201-B217-A5C0AF3E8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3651250"/>
              <a:ext cx="19050" cy="50800"/>
            </a:xfrm>
            <a:custGeom>
              <a:avLst/>
              <a:gdLst>
                <a:gd name="T0" fmla="*/ 0 w 12"/>
                <a:gd name="T1" fmla="*/ 2147483647 h 32"/>
                <a:gd name="T2" fmla="*/ 0 w 12"/>
                <a:gd name="T3" fmla="*/ 0 h 32"/>
                <a:gd name="T4" fmla="*/ 2147483647 w 12"/>
                <a:gd name="T5" fmla="*/ 0 h 32"/>
                <a:gd name="T6" fmla="*/ 2147483647 w 12"/>
                <a:gd name="T7" fmla="*/ 2147483647 h 32"/>
                <a:gd name="T8" fmla="*/ 2147483647 w 12"/>
                <a:gd name="T9" fmla="*/ 2147483647 h 32"/>
                <a:gd name="T10" fmla="*/ 2147483647 w 12"/>
                <a:gd name="T11" fmla="*/ 2147483647 h 32"/>
                <a:gd name="T12" fmla="*/ 2147483647 w 12"/>
                <a:gd name="T13" fmla="*/ 2147483647 h 32"/>
                <a:gd name="T14" fmla="*/ 2147483647 w 12"/>
                <a:gd name="T15" fmla="*/ 2147483647 h 32"/>
                <a:gd name="T16" fmla="*/ 0 w 12"/>
                <a:gd name="T17" fmla="*/ 2147483647 h 32"/>
                <a:gd name="T18" fmla="*/ 2147483647 w 12"/>
                <a:gd name="T19" fmla="*/ 2147483647 h 32"/>
                <a:gd name="T20" fmla="*/ 2147483647 w 12"/>
                <a:gd name="T21" fmla="*/ 2147483647 h 32"/>
                <a:gd name="T22" fmla="*/ 2147483647 w 12"/>
                <a:gd name="T23" fmla="*/ 2147483647 h 32"/>
                <a:gd name="T24" fmla="*/ 2147483647 w 12"/>
                <a:gd name="T25" fmla="*/ 2147483647 h 32"/>
                <a:gd name="T26" fmla="*/ 0 w 12"/>
                <a:gd name="T27" fmla="*/ 2147483647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32"/>
                <a:gd name="T44" fmla="*/ 12 w 1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3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F336AA1C-1A17-4085-9C6F-9C6A1CA9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3556000"/>
              <a:ext cx="104775" cy="114300"/>
            </a:xfrm>
            <a:custGeom>
              <a:avLst/>
              <a:gdLst>
                <a:gd name="T0" fmla="*/ 0 w 66"/>
                <a:gd name="T1" fmla="*/ 2147483647 h 72"/>
                <a:gd name="T2" fmla="*/ 2147483647 w 66"/>
                <a:gd name="T3" fmla="*/ 2147483647 h 72"/>
                <a:gd name="T4" fmla="*/ 2147483647 w 66"/>
                <a:gd name="T5" fmla="*/ 0 h 72"/>
                <a:gd name="T6" fmla="*/ 2147483647 w 66"/>
                <a:gd name="T7" fmla="*/ 0 h 72"/>
                <a:gd name="T8" fmla="*/ 2147483647 w 66"/>
                <a:gd name="T9" fmla="*/ 2147483647 h 72"/>
                <a:gd name="T10" fmla="*/ 2147483647 w 66"/>
                <a:gd name="T11" fmla="*/ 2147483647 h 72"/>
                <a:gd name="T12" fmla="*/ 2147483647 w 66"/>
                <a:gd name="T13" fmla="*/ 2147483647 h 72"/>
                <a:gd name="T14" fmla="*/ 2147483647 w 66"/>
                <a:gd name="T15" fmla="*/ 2147483647 h 72"/>
                <a:gd name="T16" fmla="*/ 2147483647 w 66"/>
                <a:gd name="T17" fmla="*/ 2147483647 h 72"/>
                <a:gd name="T18" fmla="*/ 2147483647 w 66"/>
                <a:gd name="T19" fmla="*/ 0 h 72"/>
                <a:gd name="T20" fmla="*/ 2147483647 w 66"/>
                <a:gd name="T21" fmla="*/ 0 h 72"/>
                <a:gd name="T22" fmla="*/ 2147483647 w 66"/>
                <a:gd name="T23" fmla="*/ 2147483647 h 72"/>
                <a:gd name="T24" fmla="*/ 2147483647 w 66"/>
                <a:gd name="T25" fmla="*/ 2147483647 h 72"/>
                <a:gd name="T26" fmla="*/ 2147483647 w 66"/>
                <a:gd name="T27" fmla="*/ 2147483647 h 72"/>
                <a:gd name="T28" fmla="*/ 2147483647 w 66"/>
                <a:gd name="T29" fmla="*/ 2147483647 h 72"/>
                <a:gd name="T30" fmla="*/ 2147483647 w 66"/>
                <a:gd name="T31" fmla="*/ 2147483647 h 72"/>
                <a:gd name="T32" fmla="*/ 2147483647 w 66"/>
                <a:gd name="T33" fmla="*/ 2147483647 h 72"/>
                <a:gd name="T34" fmla="*/ 0 w 66"/>
                <a:gd name="T35" fmla="*/ 2147483647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72"/>
                <a:gd name="T56" fmla="*/ 66 w 66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72">
                  <a:moveTo>
                    <a:pt x="0" y="72"/>
                  </a:moveTo>
                  <a:lnTo>
                    <a:pt x="26" y="36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8" y="16"/>
                  </a:lnTo>
                  <a:lnTo>
                    <a:pt x="30" y="22"/>
                  </a:lnTo>
                  <a:lnTo>
                    <a:pt x="34" y="24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40" y="36"/>
                  </a:lnTo>
                  <a:lnTo>
                    <a:pt x="64" y="72"/>
                  </a:lnTo>
                  <a:lnTo>
                    <a:pt x="50" y="72"/>
                  </a:lnTo>
                  <a:lnTo>
                    <a:pt x="36" y="52"/>
                  </a:lnTo>
                  <a:lnTo>
                    <a:pt x="32" y="48"/>
                  </a:lnTo>
                  <a:lnTo>
                    <a:pt x="16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9303099C-E250-478D-ABD7-911CFB546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400" y="3159125"/>
              <a:ext cx="104775" cy="120650"/>
            </a:xfrm>
            <a:custGeom>
              <a:avLst/>
              <a:gdLst>
                <a:gd name="T0" fmla="*/ 0 w 66"/>
                <a:gd name="T1" fmla="*/ 2147483647 h 76"/>
                <a:gd name="T2" fmla="*/ 0 w 66"/>
                <a:gd name="T3" fmla="*/ 2147483647 h 76"/>
                <a:gd name="T4" fmla="*/ 2147483647 w 66"/>
                <a:gd name="T5" fmla="*/ 2147483647 h 76"/>
                <a:gd name="T6" fmla="*/ 2147483647 w 66"/>
                <a:gd name="T7" fmla="*/ 2147483647 h 76"/>
                <a:gd name="T8" fmla="*/ 2147483647 w 66"/>
                <a:gd name="T9" fmla="*/ 2147483647 h 76"/>
                <a:gd name="T10" fmla="*/ 2147483647 w 66"/>
                <a:gd name="T11" fmla="*/ 2147483647 h 76"/>
                <a:gd name="T12" fmla="*/ 2147483647 w 66"/>
                <a:gd name="T13" fmla="*/ 0 h 76"/>
                <a:gd name="T14" fmla="*/ 2147483647 w 66"/>
                <a:gd name="T15" fmla="*/ 0 h 76"/>
                <a:gd name="T16" fmla="*/ 2147483647 w 66"/>
                <a:gd name="T17" fmla="*/ 0 h 76"/>
                <a:gd name="T18" fmla="*/ 2147483647 w 66"/>
                <a:gd name="T19" fmla="*/ 2147483647 h 76"/>
                <a:gd name="T20" fmla="*/ 2147483647 w 66"/>
                <a:gd name="T21" fmla="*/ 2147483647 h 76"/>
                <a:gd name="T22" fmla="*/ 2147483647 w 66"/>
                <a:gd name="T23" fmla="*/ 2147483647 h 76"/>
                <a:gd name="T24" fmla="*/ 2147483647 w 66"/>
                <a:gd name="T25" fmla="*/ 2147483647 h 76"/>
                <a:gd name="T26" fmla="*/ 2147483647 w 66"/>
                <a:gd name="T27" fmla="*/ 2147483647 h 76"/>
                <a:gd name="T28" fmla="*/ 2147483647 w 66"/>
                <a:gd name="T29" fmla="*/ 2147483647 h 76"/>
                <a:gd name="T30" fmla="*/ 2147483647 w 66"/>
                <a:gd name="T31" fmla="*/ 2147483647 h 76"/>
                <a:gd name="T32" fmla="*/ 2147483647 w 66"/>
                <a:gd name="T33" fmla="*/ 2147483647 h 76"/>
                <a:gd name="T34" fmla="*/ 2147483647 w 66"/>
                <a:gd name="T35" fmla="*/ 2147483647 h 76"/>
                <a:gd name="T36" fmla="*/ 2147483647 w 66"/>
                <a:gd name="T37" fmla="*/ 2147483647 h 76"/>
                <a:gd name="T38" fmla="*/ 2147483647 w 66"/>
                <a:gd name="T39" fmla="*/ 2147483647 h 76"/>
                <a:gd name="T40" fmla="*/ 2147483647 w 66"/>
                <a:gd name="T41" fmla="*/ 2147483647 h 76"/>
                <a:gd name="T42" fmla="*/ 2147483647 w 66"/>
                <a:gd name="T43" fmla="*/ 2147483647 h 76"/>
                <a:gd name="T44" fmla="*/ 2147483647 w 66"/>
                <a:gd name="T45" fmla="*/ 2147483647 h 76"/>
                <a:gd name="T46" fmla="*/ 2147483647 w 66"/>
                <a:gd name="T47" fmla="*/ 2147483647 h 76"/>
                <a:gd name="T48" fmla="*/ 2147483647 w 66"/>
                <a:gd name="T49" fmla="*/ 2147483647 h 76"/>
                <a:gd name="T50" fmla="*/ 2147483647 w 66"/>
                <a:gd name="T51" fmla="*/ 2147483647 h 76"/>
                <a:gd name="T52" fmla="*/ 0 w 66"/>
                <a:gd name="T53" fmla="*/ 2147483647 h 76"/>
                <a:gd name="T54" fmla="*/ 2147483647 w 66"/>
                <a:gd name="T55" fmla="*/ 2147483647 h 76"/>
                <a:gd name="T56" fmla="*/ 2147483647 w 66"/>
                <a:gd name="T57" fmla="*/ 2147483647 h 76"/>
                <a:gd name="T58" fmla="*/ 2147483647 w 66"/>
                <a:gd name="T59" fmla="*/ 2147483647 h 76"/>
                <a:gd name="T60" fmla="*/ 2147483647 w 66"/>
                <a:gd name="T61" fmla="*/ 2147483647 h 76"/>
                <a:gd name="T62" fmla="*/ 2147483647 w 66"/>
                <a:gd name="T63" fmla="*/ 2147483647 h 76"/>
                <a:gd name="T64" fmla="*/ 2147483647 w 66"/>
                <a:gd name="T65" fmla="*/ 2147483647 h 76"/>
                <a:gd name="T66" fmla="*/ 2147483647 w 66"/>
                <a:gd name="T67" fmla="*/ 2147483647 h 76"/>
                <a:gd name="T68" fmla="*/ 2147483647 w 66"/>
                <a:gd name="T69" fmla="*/ 2147483647 h 76"/>
                <a:gd name="T70" fmla="*/ 2147483647 w 66"/>
                <a:gd name="T71" fmla="*/ 2147483647 h 76"/>
                <a:gd name="T72" fmla="*/ 2147483647 w 66"/>
                <a:gd name="T73" fmla="*/ 2147483647 h 76"/>
                <a:gd name="T74" fmla="*/ 2147483647 w 66"/>
                <a:gd name="T75" fmla="*/ 2147483647 h 76"/>
                <a:gd name="T76" fmla="*/ 2147483647 w 66"/>
                <a:gd name="T77" fmla="*/ 2147483647 h 76"/>
                <a:gd name="T78" fmla="*/ 2147483647 w 66"/>
                <a:gd name="T79" fmla="*/ 2147483647 h 76"/>
                <a:gd name="T80" fmla="*/ 2147483647 w 66"/>
                <a:gd name="T81" fmla="*/ 2147483647 h 76"/>
                <a:gd name="T82" fmla="*/ 2147483647 w 66"/>
                <a:gd name="T83" fmla="*/ 2147483647 h 76"/>
                <a:gd name="T84" fmla="*/ 2147483647 w 66"/>
                <a:gd name="T85" fmla="*/ 2147483647 h 76"/>
                <a:gd name="T86" fmla="*/ 2147483647 w 66"/>
                <a:gd name="T87" fmla="*/ 2147483647 h 76"/>
                <a:gd name="T88" fmla="*/ 2147483647 w 66"/>
                <a:gd name="T89" fmla="*/ 2147483647 h 76"/>
                <a:gd name="T90" fmla="*/ 2147483647 w 66"/>
                <a:gd name="T91" fmla="*/ 2147483647 h 76"/>
                <a:gd name="T92" fmla="*/ 2147483647 w 66"/>
                <a:gd name="T93" fmla="*/ 2147483647 h 76"/>
                <a:gd name="T94" fmla="*/ 2147483647 w 66"/>
                <a:gd name="T95" fmla="*/ 2147483647 h 76"/>
                <a:gd name="T96" fmla="*/ 2147483647 w 66"/>
                <a:gd name="T97" fmla="*/ 2147483647 h 76"/>
                <a:gd name="T98" fmla="*/ 2147483647 w 66"/>
                <a:gd name="T99" fmla="*/ 2147483647 h 76"/>
                <a:gd name="T100" fmla="*/ 2147483647 w 66"/>
                <a:gd name="T101" fmla="*/ 2147483647 h 76"/>
                <a:gd name="T102" fmla="*/ 2147483647 w 66"/>
                <a:gd name="T103" fmla="*/ 2147483647 h 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"/>
                <a:gd name="T157" fmla="*/ 0 h 76"/>
                <a:gd name="T158" fmla="*/ 66 w 66"/>
                <a:gd name="T159" fmla="*/ 76 h 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" h="76">
                  <a:moveTo>
                    <a:pt x="0" y="38"/>
                  </a:move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62" y="16"/>
                  </a:lnTo>
                  <a:lnTo>
                    <a:pt x="64" y="26"/>
                  </a:lnTo>
                  <a:lnTo>
                    <a:pt x="66" y="36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2" y="58"/>
                  </a:lnTo>
                  <a:lnTo>
                    <a:pt x="56" y="66"/>
                  </a:lnTo>
                  <a:lnTo>
                    <a:pt x="50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48"/>
                  </a:lnTo>
                  <a:lnTo>
                    <a:pt x="0" y="38"/>
                  </a:lnTo>
                  <a:close/>
                  <a:moveTo>
                    <a:pt x="14" y="38"/>
                  </a:moveTo>
                  <a:lnTo>
                    <a:pt x="14" y="46"/>
                  </a:lnTo>
                  <a:lnTo>
                    <a:pt x="16" y="52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8" y="62"/>
                  </a:lnTo>
                  <a:lnTo>
                    <a:pt x="32" y="64"/>
                  </a:lnTo>
                  <a:lnTo>
                    <a:pt x="38" y="62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50" y="52"/>
                  </a:lnTo>
                  <a:lnTo>
                    <a:pt x="52" y="46"/>
                  </a:lnTo>
                  <a:lnTo>
                    <a:pt x="52" y="38"/>
                  </a:lnTo>
                  <a:lnTo>
                    <a:pt x="52" y="30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30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4892CC39-9681-4CDE-BA3E-6897F0DD5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121025"/>
              <a:ext cx="53975" cy="158750"/>
            </a:xfrm>
            <a:custGeom>
              <a:avLst/>
              <a:gdLst>
                <a:gd name="T0" fmla="*/ 2147483647 w 34"/>
                <a:gd name="T1" fmla="*/ 2147483647 h 100"/>
                <a:gd name="T2" fmla="*/ 2147483647 w 34"/>
                <a:gd name="T3" fmla="*/ 2147483647 h 100"/>
                <a:gd name="T4" fmla="*/ 2147483647 w 34"/>
                <a:gd name="T5" fmla="*/ 2147483647 h 100"/>
                <a:gd name="T6" fmla="*/ 2147483647 w 34"/>
                <a:gd name="T7" fmla="*/ 2147483647 h 100"/>
                <a:gd name="T8" fmla="*/ 2147483647 w 34"/>
                <a:gd name="T9" fmla="*/ 2147483647 h 100"/>
                <a:gd name="T10" fmla="*/ 2147483647 w 34"/>
                <a:gd name="T11" fmla="*/ 2147483647 h 100"/>
                <a:gd name="T12" fmla="*/ 2147483647 w 34"/>
                <a:gd name="T13" fmla="*/ 2147483647 h 100"/>
                <a:gd name="T14" fmla="*/ 2147483647 w 34"/>
                <a:gd name="T15" fmla="*/ 2147483647 h 100"/>
                <a:gd name="T16" fmla="*/ 2147483647 w 34"/>
                <a:gd name="T17" fmla="*/ 2147483647 h 100"/>
                <a:gd name="T18" fmla="*/ 2147483647 w 34"/>
                <a:gd name="T19" fmla="*/ 2147483647 h 100"/>
                <a:gd name="T20" fmla="*/ 2147483647 w 34"/>
                <a:gd name="T21" fmla="*/ 2147483647 h 100"/>
                <a:gd name="T22" fmla="*/ 2147483647 w 34"/>
                <a:gd name="T23" fmla="*/ 2147483647 h 100"/>
                <a:gd name="T24" fmla="*/ 0 w 34"/>
                <a:gd name="T25" fmla="*/ 2147483647 h 100"/>
                <a:gd name="T26" fmla="*/ 0 w 34"/>
                <a:gd name="T27" fmla="*/ 2147483647 h 100"/>
                <a:gd name="T28" fmla="*/ 2147483647 w 34"/>
                <a:gd name="T29" fmla="*/ 2147483647 h 100"/>
                <a:gd name="T30" fmla="*/ 2147483647 w 34"/>
                <a:gd name="T31" fmla="*/ 2147483647 h 100"/>
                <a:gd name="T32" fmla="*/ 2147483647 w 34"/>
                <a:gd name="T33" fmla="*/ 0 h 100"/>
                <a:gd name="T34" fmla="*/ 2147483647 w 34"/>
                <a:gd name="T35" fmla="*/ 2147483647 h 100"/>
                <a:gd name="T36" fmla="*/ 2147483647 w 34"/>
                <a:gd name="T37" fmla="*/ 2147483647 h 100"/>
                <a:gd name="T38" fmla="*/ 2147483647 w 34"/>
                <a:gd name="T39" fmla="*/ 2147483647 h 100"/>
                <a:gd name="T40" fmla="*/ 2147483647 w 34"/>
                <a:gd name="T41" fmla="*/ 2147483647 h 100"/>
                <a:gd name="T42" fmla="*/ 2147483647 w 34"/>
                <a:gd name="T43" fmla="*/ 2147483647 h 100"/>
                <a:gd name="T44" fmla="*/ 2147483647 w 34"/>
                <a:gd name="T45" fmla="*/ 2147483647 h 100"/>
                <a:gd name="T46" fmla="*/ 2147483647 w 34"/>
                <a:gd name="T47" fmla="*/ 2147483647 h 100"/>
                <a:gd name="T48" fmla="*/ 2147483647 w 34"/>
                <a:gd name="T49" fmla="*/ 2147483647 h 100"/>
                <a:gd name="T50" fmla="*/ 2147483647 w 34"/>
                <a:gd name="T51" fmla="*/ 2147483647 h 100"/>
                <a:gd name="T52" fmla="*/ 2147483647 w 34"/>
                <a:gd name="T53" fmla="*/ 2147483647 h 100"/>
                <a:gd name="T54" fmla="*/ 2147483647 w 34"/>
                <a:gd name="T55" fmla="*/ 2147483647 h 100"/>
                <a:gd name="T56" fmla="*/ 2147483647 w 34"/>
                <a:gd name="T57" fmla="*/ 2147483647 h 100"/>
                <a:gd name="T58" fmla="*/ 2147483647 w 34"/>
                <a:gd name="T59" fmla="*/ 2147483647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100"/>
                <a:gd name="T92" fmla="*/ 34 w 34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100">
                  <a:moveTo>
                    <a:pt x="34" y="88"/>
                  </a:moveTo>
                  <a:lnTo>
                    <a:pt x="34" y="98"/>
                  </a:lnTo>
                  <a:lnTo>
                    <a:pt x="30" y="98"/>
                  </a:lnTo>
                  <a:lnTo>
                    <a:pt x="26" y="100"/>
                  </a:lnTo>
                  <a:lnTo>
                    <a:pt x="20" y="98"/>
                  </a:lnTo>
                  <a:lnTo>
                    <a:pt x="16" y="98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8" y="84"/>
                  </a:lnTo>
                  <a:lnTo>
                    <a:pt x="8" y="78"/>
                  </a:lnTo>
                  <a:lnTo>
                    <a:pt x="8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8" y="8"/>
                  </a:lnTo>
                  <a:lnTo>
                    <a:pt x="22" y="0"/>
                  </a:lnTo>
                  <a:lnTo>
                    <a:pt x="22" y="26"/>
                  </a:lnTo>
                  <a:lnTo>
                    <a:pt x="34" y="26"/>
                  </a:lnTo>
                  <a:lnTo>
                    <a:pt x="34" y="36"/>
                  </a:lnTo>
                  <a:lnTo>
                    <a:pt x="22" y="36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DA5306A9-6D73-4C1A-A6E8-A433019B9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900" y="3117850"/>
              <a:ext cx="88900" cy="158750"/>
            </a:xfrm>
            <a:custGeom>
              <a:avLst/>
              <a:gdLst>
                <a:gd name="T0" fmla="*/ 0 w 56"/>
                <a:gd name="T1" fmla="*/ 2147483647 h 100"/>
                <a:gd name="T2" fmla="*/ 0 w 56"/>
                <a:gd name="T3" fmla="*/ 0 h 100"/>
                <a:gd name="T4" fmla="*/ 2147483647 w 56"/>
                <a:gd name="T5" fmla="*/ 0 h 100"/>
                <a:gd name="T6" fmla="*/ 2147483647 w 56"/>
                <a:gd name="T7" fmla="*/ 2147483647 h 100"/>
                <a:gd name="T8" fmla="*/ 2147483647 w 56"/>
                <a:gd name="T9" fmla="*/ 2147483647 h 100"/>
                <a:gd name="T10" fmla="*/ 2147483647 w 56"/>
                <a:gd name="T11" fmla="*/ 2147483647 h 100"/>
                <a:gd name="T12" fmla="*/ 2147483647 w 56"/>
                <a:gd name="T13" fmla="*/ 2147483647 h 100"/>
                <a:gd name="T14" fmla="*/ 2147483647 w 56"/>
                <a:gd name="T15" fmla="*/ 2147483647 h 100"/>
                <a:gd name="T16" fmla="*/ 2147483647 w 56"/>
                <a:gd name="T17" fmla="*/ 2147483647 h 100"/>
                <a:gd name="T18" fmla="*/ 2147483647 w 56"/>
                <a:gd name="T19" fmla="*/ 2147483647 h 100"/>
                <a:gd name="T20" fmla="*/ 2147483647 w 56"/>
                <a:gd name="T21" fmla="*/ 2147483647 h 100"/>
                <a:gd name="T22" fmla="*/ 2147483647 w 56"/>
                <a:gd name="T23" fmla="*/ 2147483647 h 100"/>
                <a:gd name="T24" fmla="*/ 2147483647 w 56"/>
                <a:gd name="T25" fmla="*/ 2147483647 h 100"/>
                <a:gd name="T26" fmla="*/ 2147483647 w 56"/>
                <a:gd name="T27" fmla="*/ 2147483647 h 100"/>
                <a:gd name="T28" fmla="*/ 2147483647 w 56"/>
                <a:gd name="T29" fmla="*/ 2147483647 h 100"/>
                <a:gd name="T30" fmla="*/ 2147483647 w 56"/>
                <a:gd name="T31" fmla="*/ 2147483647 h 100"/>
                <a:gd name="T32" fmla="*/ 2147483647 w 56"/>
                <a:gd name="T33" fmla="*/ 2147483647 h 100"/>
                <a:gd name="T34" fmla="*/ 2147483647 w 56"/>
                <a:gd name="T35" fmla="*/ 2147483647 h 100"/>
                <a:gd name="T36" fmla="*/ 2147483647 w 56"/>
                <a:gd name="T37" fmla="*/ 2147483647 h 100"/>
                <a:gd name="T38" fmla="*/ 2147483647 w 56"/>
                <a:gd name="T39" fmla="*/ 2147483647 h 100"/>
                <a:gd name="T40" fmla="*/ 2147483647 w 56"/>
                <a:gd name="T41" fmla="*/ 2147483647 h 100"/>
                <a:gd name="T42" fmla="*/ 2147483647 w 56"/>
                <a:gd name="T43" fmla="*/ 2147483647 h 100"/>
                <a:gd name="T44" fmla="*/ 2147483647 w 56"/>
                <a:gd name="T45" fmla="*/ 2147483647 h 100"/>
                <a:gd name="T46" fmla="*/ 2147483647 w 56"/>
                <a:gd name="T47" fmla="*/ 2147483647 h 100"/>
                <a:gd name="T48" fmla="*/ 2147483647 w 56"/>
                <a:gd name="T49" fmla="*/ 2147483647 h 100"/>
                <a:gd name="T50" fmla="*/ 2147483647 w 56"/>
                <a:gd name="T51" fmla="*/ 2147483647 h 100"/>
                <a:gd name="T52" fmla="*/ 2147483647 w 56"/>
                <a:gd name="T53" fmla="*/ 2147483647 h 100"/>
                <a:gd name="T54" fmla="*/ 2147483647 w 56"/>
                <a:gd name="T55" fmla="*/ 2147483647 h 100"/>
                <a:gd name="T56" fmla="*/ 0 w 56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100"/>
                <a:gd name="T89" fmla="*/ 56 w 56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100">
                  <a:moveTo>
                    <a:pt x="0" y="10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6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34" y="26"/>
                  </a:lnTo>
                  <a:lnTo>
                    <a:pt x="40" y="26"/>
                  </a:lnTo>
                  <a:lnTo>
                    <a:pt x="46" y="28"/>
                  </a:lnTo>
                  <a:lnTo>
                    <a:pt x="52" y="32"/>
                  </a:lnTo>
                  <a:lnTo>
                    <a:pt x="54" y="38"/>
                  </a:lnTo>
                  <a:lnTo>
                    <a:pt x="56" y="44"/>
                  </a:lnTo>
                  <a:lnTo>
                    <a:pt x="56" y="54"/>
                  </a:lnTo>
                  <a:lnTo>
                    <a:pt x="56" y="100"/>
                  </a:lnTo>
                  <a:lnTo>
                    <a:pt x="44" y="100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4" y="54"/>
                  </a:lnTo>
                  <a:lnTo>
                    <a:pt x="14" y="60"/>
                  </a:lnTo>
                  <a:lnTo>
                    <a:pt x="14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97E8C5DD-7EAB-41D7-8CAB-516EDB839D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1200" y="3159125"/>
              <a:ext cx="104775" cy="120650"/>
            </a:xfrm>
            <a:custGeom>
              <a:avLst/>
              <a:gdLst>
                <a:gd name="T0" fmla="*/ 2147483647 w 66"/>
                <a:gd name="T1" fmla="*/ 2147483647 h 76"/>
                <a:gd name="T2" fmla="*/ 2147483647 w 66"/>
                <a:gd name="T3" fmla="*/ 2147483647 h 76"/>
                <a:gd name="T4" fmla="*/ 2147483647 w 66"/>
                <a:gd name="T5" fmla="*/ 2147483647 h 76"/>
                <a:gd name="T6" fmla="*/ 2147483647 w 66"/>
                <a:gd name="T7" fmla="*/ 2147483647 h 76"/>
                <a:gd name="T8" fmla="*/ 2147483647 w 66"/>
                <a:gd name="T9" fmla="*/ 2147483647 h 76"/>
                <a:gd name="T10" fmla="*/ 2147483647 w 66"/>
                <a:gd name="T11" fmla="*/ 2147483647 h 76"/>
                <a:gd name="T12" fmla="*/ 2147483647 w 66"/>
                <a:gd name="T13" fmla="*/ 2147483647 h 76"/>
                <a:gd name="T14" fmla="*/ 2147483647 w 66"/>
                <a:gd name="T15" fmla="*/ 2147483647 h 76"/>
                <a:gd name="T16" fmla="*/ 2147483647 w 66"/>
                <a:gd name="T17" fmla="*/ 2147483647 h 76"/>
                <a:gd name="T18" fmla="*/ 2147483647 w 66"/>
                <a:gd name="T19" fmla="*/ 2147483647 h 76"/>
                <a:gd name="T20" fmla="*/ 2147483647 w 66"/>
                <a:gd name="T21" fmla="*/ 2147483647 h 76"/>
                <a:gd name="T22" fmla="*/ 2147483647 w 66"/>
                <a:gd name="T23" fmla="*/ 2147483647 h 76"/>
                <a:gd name="T24" fmla="*/ 0 w 66"/>
                <a:gd name="T25" fmla="*/ 2147483647 h 76"/>
                <a:gd name="T26" fmla="*/ 0 w 66"/>
                <a:gd name="T27" fmla="*/ 2147483647 h 76"/>
                <a:gd name="T28" fmla="*/ 0 w 66"/>
                <a:gd name="T29" fmla="*/ 2147483647 h 76"/>
                <a:gd name="T30" fmla="*/ 2147483647 w 66"/>
                <a:gd name="T31" fmla="*/ 2147483647 h 76"/>
                <a:gd name="T32" fmla="*/ 2147483647 w 66"/>
                <a:gd name="T33" fmla="*/ 2147483647 h 76"/>
                <a:gd name="T34" fmla="*/ 2147483647 w 66"/>
                <a:gd name="T35" fmla="*/ 2147483647 h 76"/>
                <a:gd name="T36" fmla="*/ 2147483647 w 66"/>
                <a:gd name="T37" fmla="*/ 0 h 76"/>
                <a:gd name="T38" fmla="*/ 2147483647 w 66"/>
                <a:gd name="T39" fmla="*/ 0 h 76"/>
                <a:gd name="T40" fmla="*/ 2147483647 w 66"/>
                <a:gd name="T41" fmla="*/ 0 h 76"/>
                <a:gd name="T42" fmla="*/ 2147483647 w 66"/>
                <a:gd name="T43" fmla="*/ 2147483647 h 76"/>
                <a:gd name="T44" fmla="*/ 2147483647 w 66"/>
                <a:gd name="T45" fmla="*/ 2147483647 h 76"/>
                <a:gd name="T46" fmla="*/ 2147483647 w 66"/>
                <a:gd name="T47" fmla="*/ 2147483647 h 76"/>
                <a:gd name="T48" fmla="*/ 2147483647 w 66"/>
                <a:gd name="T49" fmla="*/ 2147483647 h 76"/>
                <a:gd name="T50" fmla="*/ 2147483647 w 66"/>
                <a:gd name="T51" fmla="*/ 2147483647 h 76"/>
                <a:gd name="T52" fmla="*/ 2147483647 w 66"/>
                <a:gd name="T53" fmla="*/ 2147483647 h 76"/>
                <a:gd name="T54" fmla="*/ 2147483647 w 66"/>
                <a:gd name="T55" fmla="*/ 2147483647 h 76"/>
                <a:gd name="T56" fmla="*/ 2147483647 w 66"/>
                <a:gd name="T57" fmla="*/ 2147483647 h 76"/>
                <a:gd name="T58" fmla="*/ 2147483647 w 66"/>
                <a:gd name="T59" fmla="*/ 2147483647 h 76"/>
                <a:gd name="T60" fmla="*/ 2147483647 w 66"/>
                <a:gd name="T61" fmla="*/ 2147483647 h 76"/>
                <a:gd name="T62" fmla="*/ 2147483647 w 66"/>
                <a:gd name="T63" fmla="*/ 2147483647 h 76"/>
                <a:gd name="T64" fmla="*/ 2147483647 w 66"/>
                <a:gd name="T65" fmla="*/ 2147483647 h 76"/>
                <a:gd name="T66" fmla="*/ 2147483647 w 66"/>
                <a:gd name="T67" fmla="*/ 2147483647 h 76"/>
                <a:gd name="T68" fmla="*/ 2147483647 w 66"/>
                <a:gd name="T69" fmla="*/ 2147483647 h 76"/>
                <a:gd name="T70" fmla="*/ 2147483647 w 66"/>
                <a:gd name="T71" fmla="*/ 2147483647 h 76"/>
                <a:gd name="T72" fmla="*/ 2147483647 w 66"/>
                <a:gd name="T73" fmla="*/ 2147483647 h 76"/>
                <a:gd name="T74" fmla="*/ 2147483647 w 66"/>
                <a:gd name="T75" fmla="*/ 2147483647 h 76"/>
                <a:gd name="T76" fmla="*/ 2147483647 w 66"/>
                <a:gd name="T77" fmla="*/ 2147483647 h 76"/>
                <a:gd name="T78" fmla="*/ 2147483647 w 66"/>
                <a:gd name="T79" fmla="*/ 2147483647 h 76"/>
                <a:gd name="T80" fmla="*/ 2147483647 w 66"/>
                <a:gd name="T81" fmla="*/ 2147483647 h 76"/>
                <a:gd name="T82" fmla="*/ 2147483647 w 66"/>
                <a:gd name="T83" fmla="*/ 2147483647 h 76"/>
                <a:gd name="T84" fmla="*/ 2147483647 w 66"/>
                <a:gd name="T85" fmla="*/ 2147483647 h 76"/>
                <a:gd name="T86" fmla="*/ 2147483647 w 66"/>
                <a:gd name="T87" fmla="*/ 2147483647 h 76"/>
                <a:gd name="T88" fmla="*/ 2147483647 w 66"/>
                <a:gd name="T89" fmla="*/ 2147483647 h 76"/>
                <a:gd name="T90" fmla="*/ 2147483647 w 66"/>
                <a:gd name="T91" fmla="*/ 2147483647 h 76"/>
                <a:gd name="T92" fmla="*/ 2147483647 w 66"/>
                <a:gd name="T93" fmla="*/ 2147483647 h 76"/>
                <a:gd name="T94" fmla="*/ 2147483647 w 66"/>
                <a:gd name="T95" fmla="*/ 2147483647 h 76"/>
                <a:gd name="T96" fmla="*/ 2147483647 w 66"/>
                <a:gd name="T97" fmla="*/ 2147483647 h 76"/>
                <a:gd name="T98" fmla="*/ 2147483647 w 66"/>
                <a:gd name="T99" fmla="*/ 2147483647 h 76"/>
                <a:gd name="T100" fmla="*/ 2147483647 w 66"/>
                <a:gd name="T101" fmla="*/ 2147483647 h 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6"/>
                <a:gd name="T154" fmla="*/ 0 h 76"/>
                <a:gd name="T155" fmla="*/ 66 w 66"/>
                <a:gd name="T156" fmla="*/ 76 h 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6" h="76">
                  <a:moveTo>
                    <a:pt x="52" y="52"/>
                  </a:moveTo>
                  <a:lnTo>
                    <a:pt x="66" y="54"/>
                  </a:lnTo>
                  <a:lnTo>
                    <a:pt x="64" y="60"/>
                  </a:lnTo>
                  <a:lnTo>
                    <a:pt x="60" y="66"/>
                  </a:lnTo>
                  <a:lnTo>
                    <a:pt x="54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34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62" y="16"/>
                  </a:lnTo>
                  <a:lnTo>
                    <a:pt x="66" y="26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12" y="40"/>
                  </a:lnTo>
                  <a:lnTo>
                    <a:pt x="14" y="48"/>
                  </a:lnTo>
                  <a:lnTo>
                    <a:pt x="16" y="54"/>
                  </a:lnTo>
                  <a:lnTo>
                    <a:pt x="20" y="58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4" y="64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50" y="58"/>
                  </a:lnTo>
                  <a:lnTo>
                    <a:pt x="52" y="52"/>
                  </a:lnTo>
                  <a:close/>
                  <a:moveTo>
                    <a:pt x="12" y="28"/>
                  </a:moveTo>
                  <a:lnTo>
                    <a:pt x="54" y="28"/>
                  </a:lnTo>
                  <a:lnTo>
                    <a:pt x="52" y="22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6" y="12"/>
                  </a:lnTo>
                  <a:lnTo>
                    <a:pt x="18" y="16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FFAE5BA6-6E50-46BA-9D5F-6A7055372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375" y="3159125"/>
              <a:ext cx="60325" cy="117475"/>
            </a:xfrm>
            <a:custGeom>
              <a:avLst/>
              <a:gdLst>
                <a:gd name="T0" fmla="*/ 0 w 38"/>
                <a:gd name="T1" fmla="*/ 2147483647 h 74"/>
                <a:gd name="T2" fmla="*/ 0 w 38"/>
                <a:gd name="T3" fmla="*/ 2147483647 h 74"/>
                <a:gd name="T4" fmla="*/ 2147483647 w 38"/>
                <a:gd name="T5" fmla="*/ 2147483647 h 74"/>
                <a:gd name="T6" fmla="*/ 2147483647 w 38"/>
                <a:gd name="T7" fmla="*/ 2147483647 h 74"/>
                <a:gd name="T8" fmla="*/ 2147483647 w 38"/>
                <a:gd name="T9" fmla="*/ 2147483647 h 74"/>
                <a:gd name="T10" fmla="*/ 2147483647 w 38"/>
                <a:gd name="T11" fmla="*/ 2147483647 h 74"/>
                <a:gd name="T12" fmla="*/ 2147483647 w 38"/>
                <a:gd name="T13" fmla="*/ 0 h 74"/>
                <a:gd name="T14" fmla="*/ 2147483647 w 38"/>
                <a:gd name="T15" fmla="*/ 0 h 74"/>
                <a:gd name="T16" fmla="*/ 2147483647 w 38"/>
                <a:gd name="T17" fmla="*/ 0 h 74"/>
                <a:gd name="T18" fmla="*/ 2147483647 w 38"/>
                <a:gd name="T19" fmla="*/ 2147483647 h 74"/>
                <a:gd name="T20" fmla="*/ 2147483647 w 38"/>
                <a:gd name="T21" fmla="*/ 2147483647 h 74"/>
                <a:gd name="T22" fmla="*/ 2147483647 w 38"/>
                <a:gd name="T23" fmla="*/ 2147483647 h 74"/>
                <a:gd name="T24" fmla="*/ 2147483647 w 38"/>
                <a:gd name="T25" fmla="*/ 2147483647 h 74"/>
                <a:gd name="T26" fmla="*/ 2147483647 w 38"/>
                <a:gd name="T27" fmla="*/ 2147483647 h 74"/>
                <a:gd name="T28" fmla="*/ 2147483647 w 38"/>
                <a:gd name="T29" fmla="*/ 2147483647 h 74"/>
                <a:gd name="T30" fmla="*/ 2147483647 w 38"/>
                <a:gd name="T31" fmla="*/ 2147483647 h 74"/>
                <a:gd name="T32" fmla="*/ 2147483647 w 38"/>
                <a:gd name="T33" fmla="*/ 2147483647 h 74"/>
                <a:gd name="T34" fmla="*/ 2147483647 w 38"/>
                <a:gd name="T35" fmla="*/ 2147483647 h 74"/>
                <a:gd name="T36" fmla="*/ 2147483647 w 38"/>
                <a:gd name="T37" fmla="*/ 2147483647 h 74"/>
                <a:gd name="T38" fmla="*/ 2147483647 w 38"/>
                <a:gd name="T39" fmla="*/ 2147483647 h 74"/>
                <a:gd name="T40" fmla="*/ 0 w 38"/>
                <a:gd name="T41" fmla="*/ 214748364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74"/>
                <a:gd name="T65" fmla="*/ 38 w 38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74">
                  <a:moveTo>
                    <a:pt x="0" y="74"/>
                  </a:moveTo>
                  <a:lnTo>
                    <a:pt x="0" y="2"/>
                  </a:lnTo>
                  <a:lnTo>
                    <a:pt x="12" y="2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4" y="28"/>
                  </a:lnTo>
                  <a:lnTo>
                    <a:pt x="14" y="36"/>
                  </a:lnTo>
                  <a:lnTo>
                    <a:pt x="14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B3AAFDA1-77F7-4D79-80A9-0623BA3DC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273425"/>
              <a:ext cx="2165350" cy="1155700"/>
            </a:xfrm>
            <a:custGeom>
              <a:avLst/>
              <a:gdLst>
                <a:gd name="T0" fmla="*/ 2147483647 w 1364"/>
                <a:gd name="T1" fmla="*/ 2147483647 h 728"/>
                <a:gd name="T2" fmla="*/ 2147483647 w 1364"/>
                <a:gd name="T3" fmla="*/ 2147483647 h 728"/>
                <a:gd name="T4" fmla="*/ 2147483647 w 1364"/>
                <a:gd name="T5" fmla="*/ 2147483647 h 728"/>
                <a:gd name="T6" fmla="*/ 2147483647 w 1364"/>
                <a:gd name="T7" fmla="*/ 2147483647 h 728"/>
                <a:gd name="T8" fmla="*/ 2147483647 w 1364"/>
                <a:gd name="T9" fmla="*/ 2147483647 h 728"/>
                <a:gd name="T10" fmla="*/ 2147483647 w 1364"/>
                <a:gd name="T11" fmla="*/ 2147483647 h 728"/>
                <a:gd name="T12" fmla="*/ 2147483647 w 1364"/>
                <a:gd name="T13" fmla="*/ 2147483647 h 728"/>
                <a:gd name="T14" fmla="*/ 2147483647 w 1364"/>
                <a:gd name="T15" fmla="*/ 2147483647 h 728"/>
                <a:gd name="T16" fmla="*/ 2147483647 w 1364"/>
                <a:gd name="T17" fmla="*/ 2147483647 h 728"/>
                <a:gd name="T18" fmla="*/ 2147483647 w 1364"/>
                <a:gd name="T19" fmla="*/ 2147483647 h 728"/>
                <a:gd name="T20" fmla="*/ 2147483647 w 1364"/>
                <a:gd name="T21" fmla="*/ 2147483647 h 728"/>
                <a:gd name="T22" fmla="*/ 2147483647 w 1364"/>
                <a:gd name="T23" fmla="*/ 2147483647 h 728"/>
                <a:gd name="T24" fmla="*/ 2147483647 w 1364"/>
                <a:gd name="T25" fmla="*/ 2147483647 h 728"/>
                <a:gd name="T26" fmla="*/ 2147483647 w 1364"/>
                <a:gd name="T27" fmla="*/ 2147483647 h 728"/>
                <a:gd name="T28" fmla="*/ 2147483647 w 1364"/>
                <a:gd name="T29" fmla="*/ 0 h 728"/>
                <a:gd name="T30" fmla="*/ 2147483647 w 1364"/>
                <a:gd name="T31" fmla="*/ 2147483647 h 728"/>
                <a:gd name="T32" fmla="*/ 2147483647 w 1364"/>
                <a:gd name="T33" fmla="*/ 2147483647 h 728"/>
                <a:gd name="T34" fmla="*/ 2147483647 w 1364"/>
                <a:gd name="T35" fmla="*/ 2147483647 h 728"/>
                <a:gd name="T36" fmla="*/ 2147483647 w 1364"/>
                <a:gd name="T37" fmla="*/ 2147483647 h 728"/>
                <a:gd name="T38" fmla="*/ 2147483647 w 1364"/>
                <a:gd name="T39" fmla="*/ 2147483647 h 728"/>
                <a:gd name="T40" fmla="*/ 2147483647 w 1364"/>
                <a:gd name="T41" fmla="*/ 2147483647 h 728"/>
                <a:gd name="T42" fmla="*/ 2147483647 w 1364"/>
                <a:gd name="T43" fmla="*/ 2147483647 h 728"/>
                <a:gd name="T44" fmla="*/ 2147483647 w 1364"/>
                <a:gd name="T45" fmla="*/ 2147483647 h 728"/>
                <a:gd name="T46" fmla="*/ 2147483647 w 1364"/>
                <a:gd name="T47" fmla="*/ 2147483647 h 728"/>
                <a:gd name="T48" fmla="*/ 2147483647 w 1364"/>
                <a:gd name="T49" fmla="*/ 2147483647 h 728"/>
                <a:gd name="T50" fmla="*/ 2147483647 w 1364"/>
                <a:gd name="T51" fmla="*/ 2147483647 h 728"/>
                <a:gd name="T52" fmla="*/ 2147483647 w 1364"/>
                <a:gd name="T53" fmla="*/ 2147483647 h 728"/>
                <a:gd name="T54" fmla="*/ 2147483647 w 1364"/>
                <a:gd name="T55" fmla="*/ 2147483647 h 728"/>
                <a:gd name="T56" fmla="*/ 2147483647 w 1364"/>
                <a:gd name="T57" fmla="*/ 2147483647 h 728"/>
                <a:gd name="T58" fmla="*/ 2147483647 w 1364"/>
                <a:gd name="T59" fmla="*/ 2147483647 h 728"/>
                <a:gd name="T60" fmla="*/ 2147483647 w 1364"/>
                <a:gd name="T61" fmla="*/ 2147483647 h 728"/>
                <a:gd name="T62" fmla="*/ 2147483647 w 1364"/>
                <a:gd name="T63" fmla="*/ 2147483647 h 728"/>
                <a:gd name="T64" fmla="*/ 2147483647 w 1364"/>
                <a:gd name="T65" fmla="*/ 2147483647 h 728"/>
                <a:gd name="T66" fmla="*/ 2147483647 w 1364"/>
                <a:gd name="T67" fmla="*/ 2147483647 h 728"/>
                <a:gd name="T68" fmla="*/ 2147483647 w 1364"/>
                <a:gd name="T69" fmla="*/ 2147483647 h 728"/>
                <a:gd name="T70" fmla="*/ 0 w 1364"/>
                <a:gd name="T71" fmla="*/ 2147483647 h 728"/>
                <a:gd name="T72" fmla="*/ 0 w 1364"/>
                <a:gd name="T73" fmla="*/ 2147483647 h 728"/>
                <a:gd name="T74" fmla="*/ 0 w 1364"/>
                <a:gd name="T75" fmla="*/ 2147483647 h 7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64"/>
                <a:gd name="T115" fmla="*/ 0 h 728"/>
                <a:gd name="T116" fmla="*/ 1364 w 1364"/>
                <a:gd name="T117" fmla="*/ 728 h 7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64" h="728">
                  <a:moveTo>
                    <a:pt x="1364" y="66"/>
                  </a:moveTo>
                  <a:lnTo>
                    <a:pt x="1364" y="66"/>
                  </a:lnTo>
                  <a:lnTo>
                    <a:pt x="1362" y="66"/>
                  </a:lnTo>
                  <a:lnTo>
                    <a:pt x="1358" y="64"/>
                  </a:lnTo>
                  <a:lnTo>
                    <a:pt x="1348" y="64"/>
                  </a:lnTo>
                  <a:lnTo>
                    <a:pt x="1334" y="60"/>
                  </a:lnTo>
                  <a:lnTo>
                    <a:pt x="1314" y="58"/>
                  </a:lnTo>
                  <a:lnTo>
                    <a:pt x="1286" y="52"/>
                  </a:lnTo>
                  <a:lnTo>
                    <a:pt x="1246" y="44"/>
                  </a:lnTo>
                  <a:lnTo>
                    <a:pt x="1198" y="36"/>
                  </a:lnTo>
                  <a:lnTo>
                    <a:pt x="1140" y="26"/>
                  </a:lnTo>
                  <a:lnTo>
                    <a:pt x="1074" y="16"/>
                  </a:lnTo>
                  <a:lnTo>
                    <a:pt x="1004" y="8"/>
                  </a:lnTo>
                  <a:lnTo>
                    <a:pt x="928" y="2"/>
                  </a:lnTo>
                  <a:lnTo>
                    <a:pt x="852" y="0"/>
                  </a:lnTo>
                  <a:lnTo>
                    <a:pt x="776" y="2"/>
                  </a:lnTo>
                  <a:lnTo>
                    <a:pt x="702" y="10"/>
                  </a:lnTo>
                  <a:lnTo>
                    <a:pt x="620" y="28"/>
                  </a:lnTo>
                  <a:lnTo>
                    <a:pt x="544" y="52"/>
                  </a:lnTo>
                  <a:lnTo>
                    <a:pt x="474" y="86"/>
                  </a:lnTo>
                  <a:lnTo>
                    <a:pt x="408" y="124"/>
                  </a:lnTo>
                  <a:lnTo>
                    <a:pt x="348" y="170"/>
                  </a:lnTo>
                  <a:lnTo>
                    <a:pt x="292" y="220"/>
                  </a:lnTo>
                  <a:lnTo>
                    <a:pt x="242" y="274"/>
                  </a:lnTo>
                  <a:lnTo>
                    <a:pt x="196" y="332"/>
                  </a:lnTo>
                  <a:lnTo>
                    <a:pt x="158" y="392"/>
                  </a:lnTo>
                  <a:lnTo>
                    <a:pt x="124" y="452"/>
                  </a:lnTo>
                  <a:lnTo>
                    <a:pt x="94" y="508"/>
                  </a:lnTo>
                  <a:lnTo>
                    <a:pt x="68" y="562"/>
                  </a:lnTo>
                  <a:lnTo>
                    <a:pt x="48" y="608"/>
                  </a:lnTo>
                  <a:lnTo>
                    <a:pt x="32" y="648"/>
                  </a:lnTo>
                  <a:lnTo>
                    <a:pt x="20" y="678"/>
                  </a:lnTo>
                  <a:lnTo>
                    <a:pt x="12" y="700"/>
                  </a:lnTo>
                  <a:lnTo>
                    <a:pt x="6" y="714"/>
                  </a:lnTo>
                  <a:lnTo>
                    <a:pt x="2" y="722"/>
                  </a:lnTo>
                  <a:lnTo>
                    <a:pt x="0" y="72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8EFB0E58-08D5-4A96-9B0C-979BF940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4327525"/>
              <a:ext cx="60325" cy="101600"/>
            </a:xfrm>
            <a:custGeom>
              <a:avLst/>
              <a:gdLst>
                <a:gd name="T0" fmla="*/ 2147483647 w 38"/>
                <a:gd name="T1" fmla="*/ 2147483647 h 64"/>
                <a:gd name="T2" fmla="*/ 0 w 38"/>
                <a:gd name="T3" fmla="*/ 2147483647 h 64"/>
                <a:gd name="T4" fmla="*/ 2147483647 w 38"/>
                <a:gd name="T5" fmla="*/ 0 h 64"/>
                <a:gd name="T6" fmla="*/ 0 60000 65536"/>
                <a:gd name="T7" fmla="*/ 0 60000 65536"/>
                <a:gd name="T8" fmla="*/ 0 60000 65536"/>
                <a:gd name="T9" fmla="*/ 0 w 38"/>
                <a:gd name="T10" fmla="*/ 0 h 64"/>
                <a:gd name="T11" fmla="*/ 38 w 38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64">
                  <a:moveTo>
                    <a:pt x="38" y="12"/>
                  </a:moveTo>
                  <a:lnTo>
                    <a:pt x="0" y="64"/>
                  </a:lnTo>
                  <a:lnTo>
                    <a:pt x="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BF1FC22C-FCCF-4B2F-BC35-2104DD51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5026025"/>
              <a:ext cx="2638425" cy="574675"/>
            </a:xfrm>
            <a:custGeom>
              <a:avLst/>
              <a:gdLst>
                <a:gd name="T0" fmla="*/ 2147483647 w 1662"/>
                <a:gd name="T1" fmla="*/ 0 h 362"/>
                <a:gd name="T2" fmla="*/ 2147483647 w 1662"/>
                <a:gd name="T3" fmla="*/ 2147483647 h 362"/>
                <a:gd name="T4" fmla="*/ 2147483647 w 1662"/>
                <a:gd name="T5" fmla="*/ 2147483647 h 362"/>
                <a:gd name="T6" fmla="*/ 2147483647 w 1662"/>
                <a:gd name="T7" fmla="*/ 2147483647 h 362"/>
                <a:gd name="T8" fmla="*/ 2147483647 w 1662"/>
                <a:gd name="T9" fmla="*/ 2147483647 h 362"/>
                <a:gd name="T10" fmla="*/ 2147483647 w 1662"/>
                <a:gd name="T11" fmla="*/ 2147483647 h 362"/>
                <a:gd name="T12" fmla="*/ 2147483647 w 1662"/>
                <a:gd name="T13" fmla="*/ 2147483647 h 362"/>
                <a:gd name="T14" fmla="*/ 2147483647 w 1662"/>
                <a:gd name="T15" fmla="*/ 2147483647 h 362"/>
                <a:gd name="T16" fmla="*/ 2147483647 w 1662"/>
                <a:gd name="T17" fmla="*/ 2147483647 h 362"/>
                <a:gd name="T18" fmla="*/ 2147483647 w 1662"/>
                <a:gd name="T19" fmla="*/ 2147483647 h 362"/>
                <a:gd name="T20" fmla="*/ 2147483647 w 1662"/>
                <a:gd name="T21" fmla="*/ 2147483647 h 362"/>
                <a:gd name="T22" fmla="*/ 2147483647 w 1662"/>
                <a:gd name="T23" fmla="*/ 2147483647 h 362"/>
                <a:gd name="T24" fmla="*/ 2147483647 w 1662"/>
                <a:gd name="T25" fmla="*/ 2147483647 h 362"/>
                <a:gd name="T26" fmla="*/ 2147483647 w 1662"/>
                <a:gd name="T27" fmla="*/ 2147483647 h 362"/>
                <a:gd name="T28" fmla="*/ 2147483647 w 1662"/>
                <a:gd name="T29" fmla="*/ 2147483647 h 362"/>
                <a:gd name="T30" fmla="*/ 2147483647 w 1662"/>
                <a:gd name="T31" fmla="*/ 2147483647 h 362"/>
                <a:gd name="T32" fmla="*/ 2147483647 w 1662"/>
                <a:gd name="T33" fmla="*/ 2147483647 h 362"/>
                <a:gd name="T34" fmla="*/ 2147483647 w 1662"/>
                <a:gd name="T35" fmla="*/ 2147483647 h 362"/>
                <a:gd name="T36" fmla="*/ 2147483647 w 1662"/>
                <a:gd name="T37" fmla="*/ 2147483647 h 362"/>
                <a:gd name="T38" fmla="*/ 2147483647 w 1662"/>
                <a:gd name="T39" fmla="*/ 2147483647 h 362"/>
                <a:gd name="T40" fmla="*/ 2147483647 w 1662"/>
                <a:gd name="T41" fmla="*/ 2147483647 h 362"/>
                <a:gd name="T42" fmla="*/ 2147483647 w 1662"/>
                <a:gd name="T43" fmla="*/ 2147483647 h 362"/>
                <a:gd name="T44" fmla="*/ 2147483647 w 1662"/>
                <a:gd name="T45" fmla="*/ 2147483647 h 362"/>
                <a:gd name="T46" fmla="*/ 2147483647 w 1662"/>
                <a:gd name="T47" fmla="*/ 2147483647 h 362"/>
                <a:gd name="T48" fmla="*/ 2147483647 w 1662"/>
                <a:gd name="T49" fmla="*/ 2147483647 h 362"/>
                <a:gd name="T50" fmla="*/ 2147483647 w 1662"/>
                <a:gd name="T51" fmla="*/ 2147483647 h 362"/>
                <a:gd name="T52" fmla="*/ 2147483647 w 1662"/>
                <a:gd name="T53" fmla="*/ 2147483647 h 362"/>
                <a:gd name="T54" fmla="*/ 2147483647 w 1662"/>
                <a:gd name="T55" fmla="*/ 2147483647 h 362"/>
                <a:gd name="T56" fmla="*/ 2147483647 w 1662"/>
                <a:gd name="T57" fmla="*/ 2147483647 h 362"/>
                <a:gd name="T58" fmla="*/ 2147483647 w 1662"/>
                <a:gd name="T59" fmla="*/ 2147483647 h 362"/>
                <a:gd name="T60" fmla="*/ 2147483647 w 1662"/>
                <a:gd name="T61" fmla="*/ 2147483647 h 362"/>
                <a:gd name="T62" fmla="*/ 2147483647 w 1662"/>
                <a:gd name="T63" fmla="*/ 2147483647 h 362"/>
                <a:gd name="T64" fmla="*/ 2147483647 w 1662"/>
                <a:gd name="T65" fmla="*/ 2147483647 h 362"/>
                <a:gd name="T66" fmla="*/ 2147483647 w 1662"/>
                <a:gd name="T67" fmla="*/ 2147483647 h 362"/>
                <a:gd name="T68" fmla="*/ 2147483647 w 1662"/>
                <a:gd name="T69" fmla="*/ 2147483647 h 362"/>
                <a:gd name="T70" fmla="*/ 2147483647 w 1662"/>
                <a:gd name="T71" fmla="*/ 2147483647 h 362"/>
                <a:gd name="T72" fmla="*/ 2147483647 w 1662"/>
                <a:gd name="T73" fmla="*/ 2147483647 h 362"/>
                <a:gd name="T74" fmla="*/ 2147483647 w 1662"/>
                <a:gd name="T75" fmla="*/ 2147483647 h 362"/>
                <a:gd name="T76" fmla="*/ 2147483647 w 1662"/>
                <a:gd name="T77" fmla="*/ 2147483647 h 362"/>
                <a:gd name="T78" fmla="*/ 2147483647 w 1662"/>
                <a:gd name="T79" fmla="*/ 2147483647 h 362"/>
                <a:gd name="T80" fmla="*/ 2147483647 w 1662"/>
                <a:gd name="T81" fmla="*/ 2147483647 h 362"/>
                <a:gd name="T82" fmla="*/ 0 w 1662"/>
                <a:gd name="T83" fmla="*/ 2147483647 h 362"/>
                <a:gd name="T84" fmla="*/ 0 w 1662"/>
                <a:gd name="T85" fmla="*/ 2147483647 h 362"/>
                <a:gd name="T86" fmla="*/ 0 w 1662"/>
                <a:gd name="T87" fmla="*/ 0 h 3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62"/>
                <a:gd name="T133" fmla="*/ 0 h 362"/>
                <a:gd name="T134" fmla="*/ 1662 w 1662"/>
                <a:gd name="T135" fmla="*/ 362 h 3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62" h="362">
                  <a:moveTo>
                    <a:pt x="1662" y="0"/>
                  </a:moveTo>
                  <a:lnTo>
                    <a:pt x="1662" y="2"/>
                  </a:lnTo>
                  <a:lnTo>
                    <a:pt x="1660" y="6"/>
                  </a:lnTo>
                  <a:lnTo>
                    <a:pt x="1654" y="14"/>
                  </a:lnTo>
                  <a:lnTo>
                    <a:pt x="1648" y="24"/>
                  </a:lnTo>
                  <a:lnTo>
                    <a:pt x="1636" y="42"/>
                  </a:lnTo>
                  <a:lnTo>
                    <a:pt x="1620" y="66"/>
                  </a:lnTo>
                  <a:lnTo>
                    <a:pt x="1606" y="86"/>
                  </a:lnTo>
                  <a:lnTo>
                    <a:pt x="1588" y="112"/>
                  </a:lnTo>
                  <a:lnTo>
                    <a:pt x="1566" y="138"/>
                  </a:lnTo>
                  <a:lnTo>
                    <a:pt x="1540" y="166"/>
                  </a:lnTo>
                  <a:lnTo>
                    <a:pt x="1508" y="194"/>
                  </a:lnTo>
                  <a:lnTo>
                    <a:pt x="1470" y="224"/>
                  </a:lnTo>
                  <a:lnTo>
                    <a:pt x="1426" y="252"/>
                  </a:lnTo>
                  <a:lnTo>
                    <a:pt x="1372" y="278"/>
                  </a:lnTo>
                  <a:lnTo>
                    <a:pt x="1312" y="300"/>
                  </a:lnTo>
                  <a:lnTo>
                    <a:pt x="1240" y="320"/>
                  </a:lnTo>
                  <a:lnTo>
                    <a:pt x="1160" y="336"/>
                  </a:lnTo>
                  <a:lnTo>
                    <a:pt x="1072" y="348"/>
                  </a:lnTo>
                  <a:lnTo>
                    <a:pt x="978" y="356"/>
                  </a:lnTo>
                  <a:lnTo>
                    <a:pt x="882" y="362"/>
                  </a:lnTo>
                  <a:lnTo>
                    <a:pt x="782" y="362"/>
                  </a:lnTo>
                  <a:lnTo>
                    <a:pt x="684" y="358"/>
                  </a:lnTo>
                  <a:lnTo>
                    <a:pt x="588" y="350"/>
                  </a:lnTo>
                  <a:lnTo>
                    <a:pt x="496" y="340"/>
                  </a:lnTo>
                  <a:lnTo>
                    <a:pt x="412" y="326"/>
                  </a:lnTo>
                  <a:lnTo>
                    <a:pt x="336" y="308"/>
                  </a:lnTo>
                  <a:lnTo>
                    <a:pt x="270" y="286"/>
                  </a:lnTo>
                  <a:lnTo>
                    <a:pt x="216" y="264"/>
                  </a:lnTo>
                  <a:lnTo>
                    <a:pt x="170" y="238"/>
                  </a:lnTo>
                  <a:lnTo>
                    <a:pt x="132" y="210"/>
                  </a:lnTo>
                  <a:lnTo>
                    <a:pt x="102" y="184"/>
                  </a:lnTo>
                  <a:lnTo>
                    <a:pt x="78" y="156"/>
                  </a:lnTo>
                  <a:lnTo>
                    <a:pt x="58" y="130"/>
                  </a:lnTo>
                  <a:lnTo>
                    <a:pt x="44" y="104"/>
                  </a:lnTo>
                  <a:lnTo>
                    <a:pt x="34" y="82"/>
                  </a:lnTo>
                  <a:lnTo>
                    <a:pt x="24" y="62"/>
                  </a:lnTo>
                  <a:lnTo>
                    <a:pt x="14" y="36"/>
                  </a:lnTo>
                  <a:lnTo>
                    <a:pt x="6" y="1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ADC0F3B4-6FF4-405A-AD44-EB60CEFA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5026025"/>
              <a:ext cx="60325" cy="104775"/>
            </a:xfrm>
            <a:custGeom>
              <a:avLst/>
              <a:gdLst>
                <a:gd name="T0" fmla="*/ 2147483647 w 38"/>
                <a:gd name="T1" fmla="*/ 2147483647 h 66"/>
                <a:gd name="T2" fmla="*/ 0 w 38"/>
                <a:gd name="T3" fmla="*/ 0 h 66"/>
                <a:gd name="T4" fmla="*/ 2147483647 w 38"/>
                <a:gd name="T5" fmla="*/ 2147483647 h 66"/>
                <a:gd name="T6" fmla="*/ 0 60000 65536"/>
                <a:gd name="T7" fmla="*/ 0 60000 65536"/>
                <a:gd name="T8" fmla="*/ 0 60000 65536"/>
                <a:gd name="T9" fmla="*/ 0 w 38"/>
                <a:gd name="T10" fmla="*/ 0 h 66"/>
                <a:gd name="T11" fmla="*/ 38 w 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66">
                  <a:moveTo>
                    <a:pt x="10" y="66"/>
                  </a:moveTo>
                  <a:lnTo>
                    <a:pt x="0" y="0"/>
                  </a:lnTo>
                  <a:lnTo>
                    <a:pt x="38" y="5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EBAAC65A-AE91-4DD8-9A1A-B39174616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325" y="4946650"/>
              <a:ext cx="5251450" cy="1184275"/>
            </a:xfrm>
            <a:custGeom>
              <a:avLst/>
              <a:gdLst>
                <a:gd name="T0" fmla="*/ 2147483647 w 3308"/>
                <a:gd name="T1" fmla="*/ 0 h 746"/>
                <a:gd name="T2" fmla="*/ 2147483647 w 3308"/>
                <a:gd name="T3" fmla="*/ 0 h 746"/>
                <a:gd name="T4" fmla="*/ 2147483647 w 3308"/>
                <a:gd name="T5" fmla="*/ 2147483647 h 746"/>
                <a:gd name="T6" fmla="*/ 2147483647 w 3308"/>
                <a:gd name="T7" fmla="*/ 2147483647 h 746"/>
                <a:gd name="T8" fmla="*/ 2147483647 w 3308"/>
                <a:gd name="T9" fmla="*/ 2147483647 h 746"/>
                <a:gd name="T10" fmla="*/ 2147483647 w 3308"/>
                <a:gd name="T11" fmla="*/ 2147483647 h 746"/>
                <a:gd name="T12" fmla="*/ 2147483647 w 3308"/>
                <a:gd name="T13" fmla="*/ 2147483647 h 746"/>
                <a:gd name="T14" fmla="*/ 2147483647 w 3308"/>
                <a:gd name="T15" fmla="*/ 2147483647 h 746"/>
                <a:gd name="T16" fmla="*/ 2147483647 w 3308"/>
                <a:gd name="T17" fmla="*/ 2147483647 h 746"/>
                <a:gd name="T18" fmla="*/ 2147483647 w 3308"/>
                <a:gd name="T19" fmla="*/ 2147483647 h 746"/>
                <a:gd name="T20" fmla="*/ 2147483647 w 3308"/>
                <a:gd name="T21" fmla="*/ 2147483647 h 746"/>
                <a:gd name="T22" fmla="*/ 2147483647 w 3308"/>
                <a:gd name="T23" fmla="*/ 2147483647 h 746"/>
                <a:gd name="T24" fmla="*/ 2147483647 w 3308"/>
                <a:gd name="T25" fmla="*/ 2147483647 h 746"/>
                <a:gd name="T26" fmla="*/ 2147483647 w 3308"/>
                <a:gd name="T27" fmla="*/ 2147483647 h 746"/>
                <a:gd name="T28" fmla="*/ 2147483647 w 3308"/>
                <a:gd name="T29" fmla="*/ 2147483647 h 746"/>
                <a:gd name="T30" fmla="*/ 2147483647 w 3308"/>
                <a:gd name="T31" fmla="*/ 2147483647 h 746"/>
                <a:gd name="T32" fmla="*/ 2147483647 w 3308"/>
                <a:gd name="T33" fmla="*/ 2147483647 h 746"/>
                <a:gd name="T34" fmla="*/ 2147483647 w 3308"/>
                <a:gd name="T35" fmla="*/ 2147483647 h 746"/>
                <a:gd name="T36" fmla="*/ 2147483647 w 3308"/>
                <a:gd name="T37" fmla="*/ 2147483647 h 746"/>
                <a:gd name="T38" fmla="*/ 2147483647 w 3308"/>
                <a:gd name="T39" fmla="*/ 2147483647 h 746"/>
                <a:gd name="T40" fmla="*/ 2147483647 w 3308"/>
                <a:gd name="T41" fmla="*/ 2147483647 h 746"/>
                <a:gd name="T42" fmla="*/ 2147483647 w 3308"/>
                <a:gd name="T43" fmla="*/ 2147483647 h 746"/>
                <a:gd name="T44" fmla="*/ 2147483647 w 3308"/>
                <a:gd name="T45" fmla="*/ 2147483647 h 746"/>
                <a:gd name="T46" fmla="*/ 2147483647 w 3308"/>
                <a:gd name="T47" fmla="*/ 2147483647 h 746"/>
                <a:gd name="T48" fmla="*/ 2147483647 w 3308"/>
                <a:gd name="T49" fmla="*/ 2147483647 h 746"/>
                <a:gd name="T50" fmla="*/ 2147483647 w 3308"/>
                <a:gd name="T51" fmla="*/ 2147483647 h 746"/>
                <a:gd name="T52" fmla="*/ 2147483647 w 3308"/>
                <a:gd name="T53" fmla="*/ 2147483647 h 746"/>
                <a:gd name="T54" fmla="*/ 2147483647 w 3308"/>
                <a:gd name="T55" fmla="*/ 2147483647 h 746"/>
                <a:gd name="T56" fmla="*/ 2147483647 w 3308"/>
                <a:gd name="T57" fmla="*/ 2147483647 h 746"/>
                <a:gd name="T58" fmla="*/ 2147483647 w 3308"/>
                <a:gd name="T59" fmla="*/ 2147483647 h 746"/>
                <a:gd name="T60" fmla="*/ 2147483647 w 3308"/>
                <a:gd name="T61" fmla="*/ 2147483647 h 746"/>
                <a:gd name="T62" fmla="*/ 2147483647 w 3308"/>
                <a:gd name="T63" fmla="*/ 2147483647 h 746"/>
                <a:gd name="T64" fmla="*/ 2147483647 w 3308"/>
                <a:gd name="T65" fmla="*/ 2147483647 h 746"/>
                <a:gd name="T66" fmla="*/ 2147483647 w 3308"/>
                <a:gd name="T67" fmla="*/ 2147483647 h 746"/>
                <a:gd name="T68" fmla="*/ 2147483647 w 3308"/>
                <a:gd name="T69" fmla="*/ 2147483647 h 746"/>
                <a:gd name="T70" fmla="*/ 2147483647 w 3308"/>
                <a:gd name="T71" fmla="*/ 2147483647 h 746"/>
                <a:gd name="T72" fmla="*/ 0 w 3308"/>
                <a:gd name="T73" fmla="*/ 2147483647 h 7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8"/>
                <a:gd name="T112" fmla="*/ 0 h 746"/>
                <a:gd name="T113" fmla="*/ 3308 w 3308"/>
                <a:gd name="T114" fmla="*/ 746 h 7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8" h="746">
                  <a:moveTo>
                    <a:pt x="3308" y="0"/>
                  </a:moveTo>
                  <a:lnTo>
                    <a:pt x="3308" y="0"/>
                  </a:lnTo>
                  <a:lnTo>
                    <a:pt x="3308" y="2"/>
                  </a:lnTo>
                  <a:lnTo>
                    <a:pt x="3306" y="4"/>
                  </a:lnTo>
                  <a:lnTo>
                    <a:pt x="3304" y="6"/>
                  </a:lnTo>
                  <a:lnTo>
                    <a:pt x="3300" y="10"/>
                  </a:lnTo>
                  <a:lnTo>
                    <a:pt x="3296" y="14"/>
                  </a:lnTo>
                  <a:lnTo>
                    <a:pt x="3290" y="20"/>
                  </a:lnTo>
                  <a:lnTo>
                    <a:pt x="3282" y="28"/>
                  </a:lnTo>
                  <a:lnTo>
                    <a:pt x="3272" y="38"/>
                  </a:lnTo>
                  <a:lnTo>
                    <a:pt x="3260" y="50"/>
                  </a:lnTo>
                  <a:lnTo>
                    <a:pt x="3242" y="64"/>
                  </a:lnTo>
                  <a:lnTo>
                    <a:pt x="3220" y="80"/>
                  </a:lnTo>
                  <a:lnTo>
                    <a:pt x="3190" y="96"/>
                  </a:lnTo>
                  <a:lnTo>
                    <a:pt x="3154" y="114"/>
                  </a:lnTo>
                  <a:lnTo>
                    <a:pt x="3108" y="134"/>
                  </a:lnTo>
                  <a:lnTo>
                    <a:pt x="3052" y="154"/>
                  </a:lnTo>
                  <a:lnTo>
                    <a:pt x="2986" y="176"/>
                  </a:lnTo>
                  <a:lnTo>
                    <a:pt x="2908" y="198"/>
                  </a:lnTo>
                  <a:lnTo>
                    <a:pt x="2822" y="220"/>
                  </a:lnTo>
                  <a:lnTo>
                    <a:pt x="2728" y="244"/>
                  </a:lnTo>
                  <a:lnTo>
                    <a:pt x="2630" y="268"/>
                  </a:lnTo>
                  <a:lnTo>
                    <a:pt x="2534" y="294"/>
                  </a:lnTo>
                  <a:lnTo>
                    <a:pt x="2438" y="320"/>
                  </a:lnTo>
                  <a:lnTo>
                    <a:pt x="2348" y="346"/>
                  </a:lnTo>
                  <a:lnTo>
                    <a:pt x="2266" y="376"/>
                  </a:lnTo>
                  <a:lnTo>
                    <a:pt x="2196" y="404"/>
                  </a:lnTo>
                  <a:lnTo>
                    <a:pt x="2148" y="430"/>
                  </a:lnTo>
                  <a:lnTo>
                    <a:pt x="2106" y="456"/>
                  </a:lnTo>
                  <a:lnTo>
                    <a:pt x="2070" y="482"/>
                  </a:lnTo>
                  <a:lnTo>
                    <a:pt x="2038" y="508"/>
                  </a:lnTo>
                  <a:lnTo>
                    <a:pt x="2008" y="532"/>
                  </a:lnTo>
                  <a:lnTo>
                    <a:pt x="1976" y="558"/>
                  </a:lnTo>
                  <a:lnTo>
                    <a:pt x="1942" y="584"/>
                  </a:lnTo>
                  <a:lnTo>
                    <a:pt x="1904" y="608"/>
                  </a:lnTo>
                  <a:lnTo>
                    <a:pt x="1860" y="630"/>
                  </a:lnTo>
                  <a:lnTo>
                    <a:pt x="1806" y="652"/>
                  </a:lnTo>
                  <a:lnTo>
                    <a:pt x="1744" y="672"/>
                  </a:lnTo>
                  <a:lnTo>
                    <a:pt x="1668" y="690"/>
                  </a:lnTo>
                  <a:lnTo>
                    <a:pt x="1584" y="708"/>
                  </a:lnTo>
                  <a:lnTo>
                    <a:pt x="1490" y="722"/>
                  </a:lnTo>
                  <a:lnTo>
                    <a:pt x="1390" y="732"/>
                  </a:lnTo>
                  <a:lnTo>
                    <a:pt x="1284" y="740"/>
                  </a:lnTo>
                  <a:lnTo>
                    <a:pt x="1176" y="746"/>
                  </a:lnTo>
                  <a:lnTo>
                    <a:pt x="1068" y="746"/>
                  </a:lnTo>
                  <a:lnTo>
                    <a:pt x="960" y="744"/>
                  </a:lnTo>
                  <a:lnTo>
                    <a:pt x="856" y="736"/>
                  </a:lnTo>
                  <a:lnTo>
                    <a:pt x="756" y="724"/>
                  </a:lnTo>
                  <a:lnTo>
                    <a:pt x="662" y="708"/>
                  </a:lnTo>
                  <a:lnTo>
                    <a:pt x="576" y="686"/>
                  </a:lnTo>
                  <a:lnTo>
                    <a:pt x="498" y="658"/>
                  </a:lnTo>
                  <a:lnTo>
                    <a:pt x="428" y="628"/>
                  </a:lnTo>
                  <a:lnTo>
                    <a:pt x="366" y="594"/>
                  </a:lnTo>
                  <a:lnTo>
                    <a:pt x="310" y="558"/>
                  </a:lnTo>
                  <a:lnTo>
                    <a:pt x="260" y="518"/>
                  </a:lnTo>
                  <a:lnTo>
                    <a:pt x="216" y="480"/>
                  </a:lnTo>
                  <a:lnTo>
                    <a:pt x="178" y="440"/>
                  </a:lnTo>
                  <a:lnTo>
                    <a:pt x="144" y="402"/>
                  </a:lnTo>
                  <a:lnTo>
                    <a:pt x="116" y="364"/>
                  </a:lnTo>
                  <a:lnTo>
                    <a:pt x="92" y="328"/>
                  </a:lnTo>
                  <a:lnTo>
                    <a:pt x="64" y="284"/>
                  </a:lnTo>
                  <a:lnTo>
                    <a:pt x="44" y="244"/>
                  </a:lnTo>
                  <a:lnTo>
                    <a:pt x="28" y="208"/>
                  </a:lnTo>
                  <a:lnTo>
                    <a:pt x="18" y="176"/>
                  </a:lnTo>
                  <a:lnTo>
                    <a:pt x="10" y="150"/>
                  </a:lnTo>
                  <a:lnTo>
                    <a:pt x="6" y="128"/>
                  </a:lnTo>
                  <a:lnTo>
                    <a:pt x="4" y="108"/>
                  </a:lnTo>
                  <a:lnTo>
                    <a:pt x="4" y="94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0" y="5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22233BB9-7241-4CCF-9A31-CE11DE62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5038725"/>
              <a:ext cx="50800" cy="101600"/>
            </a:xfrm>
            <a:custGeom>
              <a:avLst/>
              <a:gdLst>
                <a:gd name="T0" fmla="*/ 0 w 32"/>
                <a:gd name="T1" fmla="*/ 2147483647 h 64"/>
                <a:gd name="T2" fmla="*/ 2147483647 w 32"/>
                <a:gd name="T3" fmla="*/ 0 h 64"/>
                <a:gd name="T4" fmla="*/ 2147483647 w 32"/>
                <a:gd name="T5" fmla="*/ 2147483647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0" y="64"/>
                  </a:moveTo>
                  <a:lnTo>
                    <a:pt x="12" y="0"/>
                  </a:lnTo>
                  <a:lnTo>
                    <a:pt x="32" y="6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354E68EE-979B-4096-9D0A-93098CC27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8025" y="4619625"/>
              <a:ext cx="193675" cy="273050"/>
            </a:xfrm>
            <a:custGeom>
              <a:avLst/>
              <a:gdLst>
                <a:gd name="T0" fmla="*/ 2147483647 w 122"/>
                <a:gd name="T1" fmla="*/ 2147483647 h 172"/>
                <a:gd name="T2" fmla="*/ 2147483647 w 122"/>
                <a:gd name="T3" fmla="*/ 2147483647 h 172"/>
                <a:gd name="T4" fmla="*/ 2147483647 w 122"/>
                <a:gd name="T5" fmla="*/ 2147483647 h 172"/>
                <a:gd name="T6" fmla="*/ 2147483647 w 122"/>
                <a:gd name="T7" fmla="*/ 2147483647 h 172"/>
                <a:gd name="T8" fmla="*/ 2147483647 w 122"/>
                <a:gd name="T9" fmla="*/ 2147483647 h 172"/>
                <a:gd name="T10" fmla="*/ 2147483647 w 122"/>
                <a:gd name="T11" fmla="*/ 2147483647 h 172"/>
                <a:gd name="T12" fmla="*/ 2147483647 w 122"/>
                <a:gd name="T13" fmla="*/ 2147483647 h 172"/>
                <a:gd name="T14" fmla="*/ 2147483647 w 122"/>
                <a:gd name="T15" fmla="*/ 2147483647 h 172"/>
                <a:gd name="T16" fmla="*/ 0 w 122"/>
                <a:gd name="T17" fmla="*/ 2147483647 h 172"/>
                <a:gd name="T18" fmla="*/ 2147483647 w 122"/>
                <a:gd name="T19" fmla="*/ 2147483647 h 172"/>
                <a:gd name="T20" fmla="*/ 2147483647 w 122"/>
                <a:gd name="T21" fmla="*/ 2147483647 h 172"/>
                <a:gd name="T22" fmla="*/ 2147483647 w 122"/>
                <a:gd name="T23" fmla="*/ 2147483647 h 172"/>
                <a:gd name="T24" fmla="*/ 2147483647 w 122"/>
                <a:gd name="T25" fmla="*/ 2147483647 h 172"/>
                <a:gd name="T26" fmla="*/ 2147483647 w 122"/>
                <a:gd name="T27" fmla="*/ 2147483647 h 172"/>
                <a:gd name="T28" fmla="*/ 2147483647 w 122"/>
                <a:gd name="T29" fmla="*/ 2147483647 h 172"/>
                <a:gd name="T30" fmla="*/ 2147483647 w 122"/>
                <a:gd name="T31" fmla="*/ 0 h 172"/>
                <a:gd name="T32" fmla="*/ 2147483647 w 122"/>
                <a:gd name="T33" fmla="*/ 0 h 172"/>
                <a:gd name="T34" fmla="*/ 2147483647 w 122"/>
                <a:gd name="T35" fmla="*/ 0 h 172"/>
                <a:gd name="T36" fmla="*/ 2147483647 w 122"/>
                <a:gd name="T37" fmla="*/ 2147483647 h 172"/>
                <a:gd name="T38" fmla="*/ 2147483647 w 122"/>
                <a:gd name="T39" fmla="*/ 2147483647 h 172"/>
                <a:gd name="T40" fmla="*/ 2147483647 w 122"/>
                <a:gd name="T41" fmla="*/ 2147483647 h 172"/>
                <a:gd name="T42" fmla="*/ 2147483647 w 122"/>
                <a:gd name="T43" fmla="*/ 0 h 172"/>
                <a:gd name="T44" fmla="*/ 2147483647 w 122"/>
                <a:gd name="T45" fmla="*/ 0 h 172"/>
                <a:gd name="T46" fmla="*/ 2147483647 w 122"/>
                <a:gd name="T47" fmla="*/ 2147483647 h 172"/>
                <a:gd name="T48" fmla="*/ 2147483647 w 122"/>
                <a:gd name="T49" fmla="*/ 2147483647 h 172"/>
                <a:gd name="T50" fmla="*/ 2147483647 w 122"/>
                <a:gd name="T51" fmla="*/ 2147483647 h 172"/>
                <a:gd name="T52" fmla="*/ 2147483647 w 122"/>
                <a:gd name="T53" fmla="*/ 2147483647 h 172"/>
                <a:gd name="T54" fmla="*/ 2147483647 w 122"/>
                <a:gd name="T55" fmla="*/ 2147483647 h 172"/>
                <a:gd name="T56" fmla="*/ 2147483647 w 122"/>
                <a:gd name="T57" fmla="*/ 2147483647 h 172"/>
                <a:gd name="T58" fmla="*/ 2147483647 w 122"/>
                <a:gd name="T59" fmla="*/ 2147483647 h 172"/>
                <a:gd name="T60" fmla="*/ 2147483647 w 122"/>
                <a:gd name="T61" fmla="*/ 2147483647 h 172"/>
                <a:gd name="T62" fmla="*/ 2147483647 w 122"/>
                <a:gd name="T63" fmla="*/ 2147483647 h 172"/>
                <a:gd name="T64" fmla="*/ 2147483647 w 122"/>
                <a:gd name="T65" fmla="*/ 2147483647 h 172"/>
                <a:gd name="T66" fmla="*/ 2147483647 w 122"/>
                <a:gd name="T67" fmla="*/ 2147483647 h 172"/>
                <a:gd name="T68" fmla="*/ 2147483647 w 122"/>
                <a:gd name="T69" fmla="*/ 2147483647 h 172"/>
                <a:gd name="T70" fmla="*/ 2147483647 w 122"/>
                <a:gd name="T71" fmla="*/ 2147483647 h 172"/>
                <a:gd name="T72" fmla="*/ 2147483647 w 122"/>
                <a:gd name="T73" fmla="*/ 2147483647 h 172"/>
                <a:gd name="T74" fmla="*/ 2147483647 w 122"/>
                <a:gd name="T75" fmla="*/ 2147483647 h 172"/>
                <a:gd name="T76" fmla="*/ 2147483647 w 122"/>
                <a:gd name="T77" fmla="*/ 2147483647 h 172"/>
                <a:gd name="T78" fmla="*/ 2147483647 w 122"/>
                <a:gd name="T79" fmla="*/ 2147483647 h 172"/>
                <a:gd name="T80" fmla="*/ 2147483647 w 122"/>
                <a:gd name="T81" fmla="*/ 2147483647 h 172"/>
                <a:gd name="T82" fmla="*/ 2147483647 w 122"/>
                <a:gd name="T83" fmla="*/ 2147483647 h 172"/>
                <a:gd name="T84" fmla="*/ 2147483647 w 122"/>
                <a:gd name="T85" fmla="*/ 2147483647 h 172"/>
                <a:gd name="T86" fmla="*/ 2147483647 w 122"/>
                <a:gd name="T87" fmla="*/ 2147483647 h 172"/>
                <a:gd name="T88" fmla="*/ 2147483647 w 122"/>
                <a:gd name="T89" fmla="*/ 2147483647 h 172"/>
                <a:gd name="T90" fmla="*/ 2147483647 w 122"/>
                <a:gd name="T91" fmla="*/ 2147483647 h 172"/>
                <a:gd name="T92" fmla="*/ 2147483647 w 122"/>
                <a:gd name="T93" fmla="*/ 2147483647 h 172"/>
                <a:gd name="T94" fmla="*/ 2147483647 w 122"/>
                <a:gd name="T95" fmla="*/ 2147483647 h 172"/>
                <a:gd name="T96" fmla="*/ 2147483647 w 122"/>
                <a:gd name="T97" fmla="*/ 2147483647 h 172"/>
                <a:gd name="T98" fmla="*/ 2147483647 w 122"/>
                <a:gd name="T99" fmla="*/ 2147483647 h 172"/>
                <a:gd name="T100" fmla="*/ 2147483647 w 122"/>
                <a:gd name="T101" fmla="*/ 2147483647 h 172"/>
                <a:gd name="T102" fmla="*/ 2147483647 w 122"/>
                <a:gd name="T103" fmla="*/ 2147483647 h 172"/>
                <a:gd name="T104" fmla="*/ 2147483647 w 122"/>
                <a:gd name="T105" fmla="*/ 2147483647 h 172"/>
                <a:gd name="T106" fmla="*/ 2147483647 w 122"/>
                <a:gd name="T107" fmla="*/ 2147483647 h 172"/>
                <a:gd name="T108" fmla="*/ 2147483647 w 122"/>
                <a:gd name="T109" fmla="*/ 2147483647 h 172"/>
                <a:gd name="T110" fmla="*/ 2147483647 w 122"/>
                <a:gd name="T111" fmla="*/ 2147483647 h 172"/>
                <a:gd name="T112" fmla="*/ 2147483647 w 122"/>
                <a:gd name="T113" fmla="*/ 2147483647 h 172"/>
                <a:gd name="T114" fmla="*/ 2147483647 w 122"/>
                <a:gd name="T115" fmla="*/ 2147483647 h 172"/>
                <a:gd name="T116" fmla="*/ 2147483647 w 122"/>
                <a:gd name="T117" fmla="*/ 2147483647 h 172"/>
                <a:gd name="T118" fmla="*/ 2147483647 w 122"/>
                <a:gd name="T119" fmla="*/ 2147483647 h 172"/>
                <a:gd name="T120" fmla="*/ 2147483647 w 122"/>
                <a:gd name="T121" fmla="*/ 2147483647 h 172"/>
                <a:gd name="T122" fmla="*/ 2147483647 w 122"/>
                <a:gd name="T123" fmla="*/ 2147483647 h 172"/>
                <a:gd name="T124" fmla="*/ 2147483647 w 122"/>
                <a:gd name="T125" fmla="*/ 2147483647 h 1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"/>
                <a:gd name="T190" fmla="*/ 0 h 172"/>
                <a:gd name="T191" fmla="*/ 122 w 122"/>
                <a:gd name="T192" fmla="*/ 172 h 1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" h="172">
                  <a:moveTo>
                    <a:pt x="78" y="102"/>
                  </a:moveTo>
                  <a:lnTo>
                    <a:pt x="70" y="110"/>
                  </a:lnTo>
                  <a:lnTo>
                    <a:pt x="64" y="114"/>
                  </a:lnTo>
                  <a:lnTo>
                    <a:pt x="54" y="118"/>
                  </a:lnTo>
                  <a:lnTo>
                    <a:pt x="46" y="118"/>
                  </a:lnTo>
                  <a:lnTo>
                    <a:pt x="26" y="114"/>
                  </a:lnTo>
                  <a:lnTo>
                    <a:pt x="10" y="100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4" y="22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2" y="6"/>
                  </a:lnTo>
                  <a:lnTo>
                    <a:pt x="88" y="1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58"/>
                  </a:lnTo>
                  <a:lnTo>
                    <a:pt x="114" y="160"/>
                  </a:lnTo>
                  <a:lnTo>
                    <a:pt x="116" y="164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2" y="172"/>
                  </a:lnTo>
                  <a:lnTo>
                    <a:pt x="62" y="172"/>
                  </a:lnTo>
                  <a:lnTo>
                    <a:pt x="62" y="166"/>
                  </a:lnTo>
                  <a:lnTo>
                    <a:pt x="68" y="166"/>
                  </a:lnTo>
                  <a:lnTo>
                    <a:pt x="72" y="164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78" y="102"/>
                  </a:lnTo>
                  <a:close/>
                  <a:moveTo>
                    <a:pt x="78" y="92"/>
                  </a:moveTo>
                  <a:lnTo>
                    <a:pt x="78" y="46"/>
                  </a:lnTo>
                  <a:lnTo>
                    <a:pt x="78" y="34"/>
                  </a:lnTo>
                  <a:lnTo>
                    <a:pt x="76" y="26"/>
                  </a:lnTo>
                  <a:lnTo>
                    <a:pt x="76" y="20"/>
                  </a:lnTo>
                  <a:lnTo>
                    <a:pt x="72" y="14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8" y="34"/>
                  </a:lnTo>
                  <a:lnTo>
                    <a:pt x="36" y="62"/>
                  </a:lnTo>
                  <a:lnTo>
                    <a:pt x="38" y="84"/>
                  </a:lnTo>
                  <a:lnTo>
                    <a:pt x="42" y="98"/>
                  </a:lnTo>
                  <a:lnTo>
                    <a:pt x="46" y="102"/>
                  </a:lnTo>
                  <a:lnTo>
                    <a:pt x="50" y="104"/>
                  </a:lnTo>
                  <a:lnTo>
                    <a:pt x="56" y="106"/>
                  </a:lnTo>
                  <a:lnTo>
                    <a:pt x="60" y="104"/>
                  </a:lnTo>
                  <a:lnTo>
                    <a:pt x="66" y="102"/>
                  </a:lnTo>
                  <a:lnTo>
                    <a:pt x="72" y="98"/>
                  </a:lnTo>
                  <a:lnTo>
                    <a:pt x="78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7DB5A888-7B9A-4138-B702-236AD765A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2175" y="3479800"/>
              <a:ext cx="193675" cy="269875"/>
            </a:xfrm>
            <a:custGeom>
              <a:avLst/>
              <a:gdLst>
                <a:gd name="T0" fmla="*/ 2147483647 w 122"/>
                <a:gd name="T1" fmla="*/ 2147483647 h 170"/>
                <a:gd name="T2" fmla="*/ 2147483647 w 122"/>
                <a:gd name="T3" fmla="*/ 2147483647 h 170"/>
                <a:gd name="T4" fmla="*/ 2147483647 w 122"/>
                <a:gd name="T5" fmla="*/ 2147483647 h 170"/>
                <a:gd name="T6" fmla="*/ 2147483647 w 122"/>
                <a:gd name="T7" fmla="*/ 2147483647 h 170"/>
                <a:gd name="T8" fmla="*/ 2147483647 w 122"/>
                <a:gd name="T9" fmla="*/ 2147483647 h 170"/>
                <a:gd name="T10" fmla="*/ 2147483647 w 122"/>
                <a:gd name="T11" fmla="*/ 2147483647 h 170"/>
                <a:gd name="T12" fmla="*/ 2147483647 w 122"/>
                <a:gd name="T13" fmla="*/ 2147483647 h 170"/>
                <a:gd name="T14" fmla="*/ 2147483647 w 122"/>
                <a:gd name="T15" fmla="*/ 2147483647 h 170"/>
                <a:gd name="T16" fmla="*/ 0 w 122"/>
                <a:gd name="T17" fmla="*/ 2147483647 h 170"/>
                <a:gd name="T18" fmla="*/ 2147483647 w 122"/>
                <a:gd name="T19" fmla="*/ 2147483647 h 170"/>
                <a:gd name="T20" fmla="*/ 2147483647 w 122"/>
                <a:gd name="T21" fmla="*/ 2147483647 h 170"/>
                <a:gd name="T22" fmla="*/ 2147483647 w 122"/>
                <a:gd name="T23" fmla="*/ 2147483647 h 170"/>
                <a:gd name="T24" fmla="*/ 2147483647 w 122"/>
                <a:gd name="T25" fmla="*/ 2147483647 h 170"/>
                <a:gd name="T26" fmla="*/ 2147483647 w 122"/>
                <a:gd name="T27" fmla="*/ 2147483647 h 170"/>
                <a:gd name="T28" fmla="*/ 2147483647 w 122"/>
                <a:gd name="T29" fmla="*/ 2147483647 h 170"/>
                <a:gd name="T30" fmla="*/ 2147483647 w 122"/>
                <a:gd name="T31" fmla="*/ 0 h 170"/>
                <a:gd name="T32" fmla="*/ 2147483647 w 122"/>
                <a:gd name="T33" fmla="*/ 0 h 170"/>
                <a:gd name="T34" fmla="*/ 2147483647 w 122"/>
                <a:gd name="T35" fmla="*/ 0 h 170"/>
                <a:gd name="T36" fmla="*/ 2147483647 w 122"/>
                <a:gd name="T37" fmla="*/ 2147483647 h 170"/>
                <a:gd name="T38" fmla="*/ 2147483647 w 122"/>
                <a:gd name="T39" fmla="*/ 2147483647 h 170"/>
                <a:gd name="T40" fmla="*/ 2147483647 w 122"/>
                <a:gd name="T41" fmla="*/ 2147483647 h 170"/>
                <a:gd name="T42" fmla="*/ 2147483647 w 122"/>
                <a:gd name="T43" fmla="*/ 0 h 170"/>
                <a:gd name="T44" fmla="*/ 2147483647 w 122"/>
                <a:gd name="T45" fmla="*/ 0 h 170"/>
                <a:gd name="T46" fmla="*/ 2147483647 w 122"/>
                <a:gd name="T47" fmla="*/ 2147483647 h 170"/>
                <a:gd name="T48" fmla="*/ 2147483647 w 122"/>
                <a:gd name="T49" fmla="*/ 2147483647 h 170"/>
                <a:gd name="T50" fmla="*/ 2147483647 w 122"/>
                <a:gd name="T51" fmla="*/ 2147483647 h 170"/>
                <a:gd name="T52" fmla="*/ 2147483647 w 122"/>
                <a:gd name="T53" fmla="*/ 2147483647 h 170"/>
                <a:gd name="T54" fmla="*/ 2147483647 w 122"/>
                <a:gd name="T55" fmla="*/ 2147483647 h 170"/>
                <a:gd name="T56" fmla="*/ 2147483647 w 122"/>
                <a:gd name="T57" fmla="*/ 2147483647 h 170"/>
                <a:gd name="T58" fmla="*/ 2147483647 w 122"/>
                <a:gd name="T59" fmla="*/ 2147483647 h 170"/>
                <a:gd name="T60" fmla="*/ 2147483647 w 122"/>
                <a:gd name="T61" fmla="*/ 2147483647 h 170"/>
                <a:gd name="T62" fmla="*/ 2147483647 w 122"/>
                <a:gd name="T63" fmla="*/ 2147483647 h 170"/>
                <a:gd name="T64" fmla="*/ 2147483647 w 122"/>
                <a:gd name="T65" fmla="*/ 2147483647 h 170"/>
                <a:gd name="T66" fmla="*/ 2147483647 w 122"/>
                <a:gd name="T67" fmla="*/ 2147483647 h 170"/>
                <a:gd name="T68" fmla="*/ 2147483647 w 122"/>
                <a:gd name="T69" fmla="*/ 2147483647 h 170"/>
                <a:gd name="T70" fmla="*/ 2147483647 w 122"/>
                <a:gd name="T71" fmla="*/ 2147483647 h 170"/>
                <a:gd name="T72" fmla="*/ 2147483647 w 122"/>
                <a:gd name="T73" fmla="*/ 2147483647 h 170"/>
                <a:gd name="T74" fmla="*/ 2147483647 w 122"/>
                <a:gd name="T75" fmla="*/ 2147483647 h 170"/>
                <a:gd name="T76" fmla="*/ 2147483647 w 122"/>
                <a:gd name="T77" fmla="*/ 2147483647 h 170"/>
                <a:gd name="T78" fmla="*/ 2147483647 w 122"/>
                <a:gd name="T79" fmla="*/ 2147483647 h 170"/>
                <a:gd name="T80" fmla="*/ 2147483647 w 122"/>
                <a:gd name="T81" fmla="*/ 2147483647 h 170"/>
                <a:gd name="T82" fmla="*/ 2147483647 w 122"/>
                <a:gd name="T83" fmla="*/ 2147483647 h 170"/>
                <a:gd name="T84" fmla="*/ 2147483647 w 122"/>
                <a:gd name="T85" fmla="*/ 2147483647 h 170"/>
                <a:gd name="T86" fmla="*/ 2147483647 w 122"/>
                <a:gd name="T87" fmla="*/ 2147483647 h 170"/>
                <a:gd name="T88" fmla="*/ 2147483647 w 122"/>
                <a:gd name="T89" fmla="*/ 2147483647 h 170"/>
                <a:gd name="T90" fmla="*/ 2147483647 w 122"/>
                <a:gd name="T91" fmla="*/ 2147483647 h 170"/>
                <a:gd name="T92" fmla="*/ 2147483647 w 122"/>
                <a:gd name="T93" fmla="*/ 2147483647 h 170"/>
                <a:gd name="T94" fmla="*/ 2147483647 w 122"/>
                <a:gd name="T95" fmla="*/ 2147483647 h 170"/>
                <a:gd name="T96" fmla="*/ 2147483647 w 122"/>
                <a:gd name="T97" fmla="*/ 2147483647 h 170"/>
                <a:gd name="T98" fmla="*/ 2147483647 w 122"/>
                <a:gd name="T99" fmla="*/ 2147483647 h 170"/>
                <a:gd name="T100" fmla="*/ 2147483647 w 122"/>
                <a:gd name="T101" fmla="*/ 2147483647 h 170"/>
                <a:gd name="T102" fmla="*/ 2147483647 w 122"/>
                <a:gd name="T103" fmla="*/ 2147483647 h 170"/>
                <a:gd name="T104" fmla="*/ 2147483647 w 122"/>
                <a:gd name="T105" fmla="*/ 2147483647 h 170"/>
                <a:gd name="T106" fmla="*/ 2147483647 w 122"/>
                <a:gd name="T107" fmla="*/ 2147483647 h 170"/>
                <a:gd name="T108" fmla="*/ 2147483647 w 122"/>
                <a:gd name="T109" fmla="*/ 2147483647 h 170"/>
                <a:gd name="T110" fmla="*/ 2147483647 w 122"/>
                <a:gd name="T111" fmla="*/ 2147483647 h 170"/>
                <a:gd name="T112" fmla="*/ 2147483647 w 122"/>
                <a:gd name="T113" fmla="*/ 2147483647 h 170"/>
                <a:gd name="T114" fmla="*/ 2147483647 w 122"/>
                <a:gd name="T115" fmla="*/ 2147483647 h 170"/>
                <a:gd name="T116" fmla="*/ 2147483647 w 122"/>
                <a:gd name="T117" fmla="*/ 2147483647 h 170"/>
                <a:gd name="T118" fmla="*/ 2147483647 w 122"/>
                <a:gd name="T119" fmla="*/ 2147483647 h 170"/>
                <a:gd name="T120" fmla="*/ 2147483647 w 122"/>
                <a:gd name="T121" fmla="*/ 2147483647 h 170"/>
                <a:gd name="T122" fmla="*/ 2147483647 w 122"/>
                <a:gd name="T123" fmla="*/ 2147483647 h 170"/>
                <a:gd name="T124" fmla="*/ 2147483647 w 122"/>
                <a:gd name="T125" fmla="*/ 2147483647 h 1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"/>
                <a:gd name="T190" fmla="*/ 0 h 170"/>
                <a:gd name="T191" fmla="*/ 122 w 122"/>
                <a:gd name="T192" fmla="*/ 170 h 1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" h="170">
                  <a:moveTo>
                    <a:pt x="76" y="102"/>
                  </a:moveTo>
                  <a:lnTo>
                    <a:pt x="70" y="110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4" y="118"/>
                  </a:lnTo>
                  <a:lnTo>
                    <a:pt x="24" y="114"/>
                  </a:lnTo>
                  <a:lnTo>
                    <a:pt x="10" y="100"/>
                  </a:lnTo>
                  <a:lnTo>
                    <a:pt x="2" y="82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8" y="30"/>
                  </a:lnTo>
                  <a:lnTo>
                    <a:pt x="14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0" y="144"/>
                  </a:lnTo>
                  <a:lnTo>
                    <a:pt x="110" y="152"/>
                  </a:lnTo>
                  <a:lnTo>
                    <a:pt x="112" y="158"/>
                  </a:lnTo>
                  <a:lnTo>
                    <a:pt x="112" y="160"/>
                  </a:lnTo>
                  <a:lnTo>
                    <a:pt x="114" y="164"/>
                  </a:lnTo>
                  <a:lnTo>
                    <a:pt x="118" y="164"/>
                  </a:lnTo>
                  <a:lnTo>
                    <a:pt x="122" y="166"/>
                  </a:lnTo>
                  <a:lnTo>
                    <a:pt x="122" y="170"/>
                  </a:lnTo>
                  <a:lnTo>
                    <a:pt x="60" y="170"/>
                  </a:lnTo>
                  <a:lnTo>
                    <a:pt x="60" y="166"/>
                  </a:lnTo>
                  <a:lnTo>
                    <a:pt x="66" y="166"/>
                  </a:lnTo>
                  <a:lnTo>
                    <a:pt x="70" y="164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56"/>
                  </a:lnTo>
                  <a:lnTo>
                    <a:pt x="76" y="150"/>
                  </a:lnTo>
                  <a:lnTo>
                    <a:pt x="76" y="102"/>
                  </a:lnTo>
                  <a:close/>
                  <a:moveTo>
                    <a:pt x="76" y="92"/>
                  </a:moveTo>
                  <a:lnTo>
                    <a:pt x="76" y="46"/>
                  </a:lnTo>
                  <a:lnTo>
                    <a:pt x="76" y="34"/>
                  </a:lnTo>
                  <a:lnTo>
                    <a:pt x="76" y="26"/>
                  </a:lnTo>
                  <a:lnTo>
                    <a:pt x="74" y="20"/>
                  </a:lnTo>
                  <a:lnTo>
                    <a:pt x="70" y="14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42" y="16"/>
                  </a:lnTo>
                  <a:lnTo>
                    <a:pt x="36" y="32"/>
                  </a:lnTo>
                  <a:lnTo>
                    <a:pt x="34" y="62"/>
                  </a:lnTo>
                  <a:lnTo>
                    <a:pt x="36" y="84"/>
                  </a:lnTo>
                  <a:lnTo>
                    <a:pt x="42" y="98"/>
                  </a:lnTo>
                  <a:lnTo>
                    <a:pt x="46" y="102"/>
                  </a:lnTo>
                  <a:lnTo>
                    <a:pt x="50" y="104"/>
                  </a:lnTo>
                  <a:lnTo>
                    <a:pt x="54" y="104"/>
                  </a:lnTo>
                  <a:lnTo>
                    <a:pt x="60" y="104"/>
                  </a:lnTo>
                  <a:lnTo>
                    <a:pt x="66" y="102"/>
                  </a:lnTo>
                  <a:lnTo>
                    <a:pt x="70" y="98"/>
                  </a:lnTo>
                  <a:lnTo>
                    <a:pt x="76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BBABF5B7-73F6-4A79-8CA0-162970DD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3638550"/>
              <a:ext cx="114300" cy="177800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0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0 w 72"/>
                <a:gd name="T93" fmla="*/ 2147483647 h 112"/>
                <a:gd name="T94" fmla="*/ 2147483647 w 72"/>
                <a:gd name="T95" fmla="*/ 0 h 1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112"/>
                <a:gd name="T146" fmla="*/ 72 w 72"/>
                <a:gd name="T147" fmla="*/ 112 h 1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112">
                  <a:moveTo>
                    <a:pt x="22" y="0"/>
                  </a:moveTo>
                  <a:lnTo>
                    <a:pt x="72" y="0"/>
                  </a:lnTo>
                  <a:lnTo>
                    <a:pt x="64" y="20"/>
                  </a:lnTo>
                  <a:lnTo>
                    <a:pt x="20" y="20"/>
                  </a:lnTo>
                  <a:lnTo>
                    <a:pt x="16" y="30"/>
                  </a:lnTo>
                  <a:lnTo>
                    <a:pt x="40" y="34"/>
                  </a:lnTo>
                  <a:lnTo>
                    <a:pt x="60" y="46"/>
                  </a:lnTo>
                  <a:lnTo>
                    <a:pt x="66" y="52"/>
                  </a:lnTo>
                  <a:lnTo>
                    <a:pt x="70" y="62"/>
                  </a:lnTo>
                  <a:lnTo>
                    <a:pt x="72" y="72"/>
                  </a:lnTo>
                  <a:lnTo>
                    <a:pt x="70" y="82"/>
                  </a:lnTo>
                  <a:lnTo>
                    <a:pt x="66" y="92"/>
                  </a:lnTo>
                  <a:lnTo>
                    <a:pt x="62" y="98"/>
                  </a:lnTo>
                  <a:lnTo>
                    <a:pt x="56" y="104"/>
                  </a:lnTo>
                  <a:lnTo>
                    <a:pt x="50" y="108"/>
                  </a:lnTo>
                  <a:lnTo>
                    <a:pt x="38" y="110"/>
                  </a:lnTo>
                  <a:lnTo>
                    <a:pt x="26" y="112"/>
                  </a:lnTo>
                  <a:lnTo>
                    <a:pt x="18" y="112"/>
                  </a:lnTo>
                  <a:lnTo>
                    <a:pt x="12" y="110"/>
                  </a:lnTo>
                  <a:lnTo>
                    <a:pt x="6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2" y="94"/>
                  </a:lnTo>
                  <a:lnTo>
                    <a:pt x="4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2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2" y="104"/>
                  </a:lnTo>
                  <a:lnTo>
                    <a:pt x="48" y="104"/>
                  </a:lnTo>
                  <a:lnTo>
                    <a:pt x="54" y="100"/>
                  </a:lnTo>
                  <a:lnTo>
                    <a:pt x="56" y="94"/>
                  </a:lnTo>
                  <a:lnTo>
                    <a:pt x="58" y="88"/>
                  </a:lnTo>
                  <a:lnTo>
                    <a:pt x="58" y="82"/>
                  </a:lnTo>
                  <a:lnTo>
                    <a:pt x="54" y="74"/>
                  </a:lnTo>
                  <a:lnTo>
                    <a:pt x="50" y="70"/>
                  </a:lnTo>
                  <a:lnTo>
                    <a:pt x="44" y="64"/>
                  </a:lnTo>
                  <a:lnTo>
                    <a:pt x="28" y="58"/>
                  </a:lnTo>
                  <a:lnTo>
                    <a:pt x="8" y="54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347AD638-536E-419D-ABC7-20F11D967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950" y="4619625"/>
              <a:ext cx="193675" cy="273050"/>
            </a:xfrm>
            <a:custGeom>
              <a:avLst/>
              <a:gdLst>
                <a:gd name="T0" fmla="*/ 2147483647 w 122"/>
                <a:gd name="T1" fmla="*/ 2147483647 h 172"/>
                <a:gd name="T2" fmla="*/ 2147483647 w 122"/>
                <a:gd name="T3" fmla="*/ 2147483647 h 172"/>
                <a:gd name="T4" fmla="*/ 2147483647 w 122"/>
                <a:gd name="T5" fmla="*/ 2147483647 h 172"/>
                <a:gd name="T6" fmla="*/ 2147483647 w 122"/>
                <a:gd name="T7" fmla="*/ 2147483647 h 172"/>
                <a:gd name="T8" fmla="*/ 2147483647 w 122"/>
                <a:gd name="T9" fmla="*/ 2147483647 h 172"/>
                <a:gd name="T10" fmla="*/ 2147483647 w 122"/>
                <a:gd name="T11" fmla="*/ 2147483647 h 172"/>
                <a:gd name="T12" fmla="*/ 2147483647 w 122"/>
                <a:gd name="T13" fmla="*/ 2147483647 h 172"/>
                <a:gd name="T14" fmla="*/ 2147483647 w 122"/>
                <a:gd name="T15" fmla="*/ 2147483647 h 172"/>
                <a:gd name="T16" fmla="*/ 0 w 122"/>
                <a:gd name="T17" fmla="*/ 2147483647 h 172"/>
                <a:gd name="T18" fmla="*/ 2147483647 w 122"/>
                <a:gd name="T19" fmla="*/ 2147483647 h 172"/>
                <a:gd name="T20" fmla="*/ 2147483647 w 122"/>
                <a:gd name="T21" fmla="*/ 2147483647 h 172"/>
                <a:gd name="T22" fmla="*/ 2147483647 w 122"/>
                <a:gd name="T23" fmla="*/ 2147483647 h 172"/>
                <a:gd name="T24" fmla="*/ 2147483647 w 122"/>
                <a:gd name="T25" fmla="*/ 2147483647 h 172"/>
                <a:gd name="T26" fmla="*/ 2147483647 w 122"/>
                <a:gd name="T27" fmla="*/ 2147483647 h 172"/>
                <a:gd name="T28" fmla="*/ 2147483647 w 122"/>
                <a:gd name="T29" fmla="*/ 2147483647 h 172"/>
                <a:gd name="T30" fmla="*/ 2147483647 w 122"/>
                <a:gd name="T31" fmla="*/ 0 h 172"/>
                <a:gd name="T32" fmla="*/ 2147483647 w 122"/>
                <a:gd name="T33" fmla="*/ 0 h 172"/>
                <a:gd name="T34" fmla="*/ 2147483647 w 122"/>
                <a:gd name="T35" fmla="*/ 0 h 172"/>
                <a:gd name="T36" fmla="*/ 2147483647 w 122"/>
                <a:gd name="T37" fmla="*/ 2147483647 h 172"/>
                <a:gd name="T38" fmla="*/ 2147483647 w 122"/>
                <a:gd name="T39" fmla="*/ 2147483647 h 172"/>
                <a:gd name="T40" fmla="*/ 2147483647 w 122"/>
                <a:gd name="T41" fmla="*/ 2147483647 h 172"/>
                <a:gd name="T42" fmla="*/ 2147483647 w 122"/>
                <a:gd name="T43" fmla="*/ 0 h 172"/>
                <a:gd name="T44" fmla="*/ 2147483647 w 122"/>
                <a:gd name="T45" fmla="*/ 0 h 172"/>
                <a:gd name="T46" fmla="*/ 2147483647 w 122"/>
                <a:gd name="T47" fmla="*/ 2147483647 h 172"/>
                <a:gd name="T48" fmla="*/ 2147483647 w 122"/>
                <a:gd name="T49" fmla="*/ 2147483647 h 172"/>
                <a:gd name="T50" fmla="*/ 2147483647 w 122"/>
                <a:gd name="T51" fmla="*/ 2147483647 h 172"/>
                <a:gd name="T52" fmla="*/ 2147483647 w 122"/>
                <a:gd name="T53" fmla="*/ 2147483647 h 172"/>
                <a:gd name="T54" fmla="*/ 2147483647 w 122"/>
                <a:gd name="T55" fmla="*/ 2147483647 h 172"/>
                <a:gd name="T56" fmla="*/ 2147483647 w 122"/>
                <a:gd name="T57" fmla="*/ 2147483647 h 172"/>
                <a:gd name="T58" fmla="*/ 2147483647 w 122"/>
                <a:gd name="T59" fmla="*/ 2147483647 h 172"/>
                <a:gd name="T60" fmla="*/ 2147483647 w 122"/>
                <a:gd name="T61" fmla="*/ 2147483647 h 172"/>
                <a:gd name="T62" fmla="*/ 2147483647 w 122"/>
                <a:gd name="T63" fmla="*/ 2147483647 h 172"/>
                <a:gd name="T64" fmla="*/ 2147483647 w 122"/>
                <a:gd name="T65" fmla="*/ 2147483647 h 172"/>
                <a:gd name="T66" fmla="*/ 2147483647 w 122"/>
                <a:gd name="T67" fmla="*/ 2147483647 h 172"/>
                <a:gd name="T68" fmla="*/ 2147483647 w 122"/>
                <a:gd name="T69" fmla="*/ 2147483647 h 172"/>
                <a:gd name="T70" fmla="*/ 2147483647 w 122"/>
                <a:gd name="T71" fmla="*/ 2147483647 h 172"/>
                <a:gd name="T72" fmla="*/ 2147483647 w 122"/>
                <a:gd name="T73" fmla="*/ 2147483647 h 172"/>
                <a:gd name="T74" fmla="*/ 2147483647 w 122"/>
                <a:gd name="T75" fmla="*/ 2147483647 h 172"/>
                <a:gd name="T76" fmla="*/ 2147483647 w 122"/>
                <a:gd name="T77" fmla="*/ 2147483647 h 172"/>
                <a:gd name="T78" fmla="*/ 2147483647 w 122"/>
                <a:gd name="T79" fmla="*/ 2147483647 h 172"/>
                <a:gd name="T80" fmla="*/ 2147483647 w 122"/>
                <a:gd name="T81" fmla="*/ 2147483647 h 172"/>
                <a:gd name="T82" fmla="*/ 2147483647 w 122"/>
                <a:gd name="T83" fmla="*/ 2147483647 h 172"/>
                <a:gd name="T84" fmla="*/ 2147483647 w 122"/>
                <a:gd name="T85" fmla="*/ 2147483647 h 172"/>
                <a:gd name="T86" fmla="*/ 2147483647 w 122"/>
                <a:gd name="T87" fmla="*/ 2147483647 h 172"/>
                <a:gd name="T88" fmla="*/ 2147483647 w 122"/>
                <a:gd name="T89" fmla="*/ 2147483647 h 172"/>
                <a:gd name="T90" fmla="*/ 2147483647 w 122"/>
                <a:gd name="T91" fmla="*/ 2147483647 h 172"/>
                <a:gd name="T92" fmla="*/ 2147483647 w 122"/>
                <a:gd name="T93" fmla="*/ 2147483647 h 172"/>
                <a:gd name="T94" fmla="*/ 2147483647 w 122"/>
                <a:gd name="T95" fmla="*/ 2147483647 h 172"/>
                <a:gd name="T96" fmla="*/ 2147483647 w 122"/>
                <a:gd name="T97" fmla="*/ 2147483647 h 172"/>
                <a:gd name="T98" fmla="*/ 2147483647 w 122"/>
                <a:gd name="T99" fmla="*/ 2147483647 h 172"/>
                <a:gd name="T100" fmla="*/ 2147483647 w 122"/>
                <a:gd name="T101" fmla="*/ 2147483647 h 172"/>
                <a:gd name="T102" fmla="*/ 2147483647 w 122"/>
                <a:gd name="T103" fmla="*/ 2147483647 h 172"/>
                <a:gd name="T104" fmla="*/ 2147483647 w 122"/>
                <a:gd name="T105" fmla="*/ 2147483647 h 172"/>
                <a:gd name="T106" fmla="*/ 2147483647 w 122"/>
                <a:gd name="T107" fmla="*/ 2147483647 h 172"/>
                <a:gd name="T108" fmla="*/ 2147483647 w 122"/>
                <a:gd name="T109" fmla="*/ 2147483647 h 172"/>
                <a:gd name="T110" fmla="*/ 2147483647 w 122"/>
                <a:gd name="T111" fmla="*/ 2147483647 h 172"/>
                <a:gd name="T112" fmla="*/ 2147483647 w 122"/>
                <a:gd name="T113" fmla="*/ 2147483647 h 172"/>
                <a:gd name="T114" fmla="*/ 2147483647 w 122"/>
                <a:gd name="T115" fmla="*/ 2147483647 h 172"/>
                <a:gd name="T116" fmla="*/ 2147483647 w 122"/>
                <a:gd name="T117" fmla="*/ 2147483647 h 172"/>
                <a:gd name="T118" fmla="*/ 2147483647 w 122"/>
                <a:gd name="T119" fmla="*/ 2147483647 h 172"/>
                <a:gd name="T120" fmla="*/ 2147483647 w 122"/>
                <a:gd name="T121" fmla="*/ 2147483647 h 172"/>
                <a:gd name="T122" fmla="*/ 2147483647 w 122"/>
                <a:gd name="T123" fmla="*/ 2147483647 h 172"/>
                <a:gd name="T124" fmla="*/ 2147483647 w 122"/>
                <a:gd name="T125" fmla="*/ 2147483647 h 1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"/>
                <a:gd name="T190" fmla="*/ 0 h 172"/>
                <a:gd name="T191" fmla="*/ 122 w 122"/>
                <a:gd name="T192" fmla="*/ 172 h 1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" h="172">
                  <a:moveTo>
                    <a:pt x="76" y="102"/>
                  </a:moveTo>
                  <a:lnTo>
                    <a:pt x="70" y="110"/>
                  </a:lnTo>
                  <a:lnTo>
                    <a:pt x="62" y="114"/>
                  </a:lnTo>
                  <a:lnTo>
                    <a:pt x="54" y="118"/>
                  </a:lnTo>
                  <a:lnTo>
                    <a:pt x="44" y="118"/>
                  </a:lnTo>
                  <a:lnTo>
                    <a:pt x="26" y="114"/>
                  </a:lnTo>
                  <a:lnTo>
                    <a:pt x="10" y="100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4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8" y="4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2" y="6"/>
                  </a:lnTo>
                  <a:lnTo>
                    <a:pt x="88" y="1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58"/>
                  </a:lnTo>
                  <a:lnTo>
                    <a:pt x="112" y="160"/>
                  </a:lnTo>
                  <a:lnTo>
                    <a:pt x="114" y="164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2" y="172"/>
                  </a:lnTo>
                  <a:lnTo>
                    <a:pt x="60" y="172"/>
                  </a:lnTo>
                  <a:lnTo>
                    <a:pt x="60" y="166"/>
                  </a:lnTo>
                  <a:lnTo>
                    <a:pt x="66" y="166"/>
                  </a:lnTo>
                  <a:lnTo>
                    <a:pt x="72" y="164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56"/>
                  </a:lnTo>
                  <a:lnTo>
                    <a:pt x="76" y="150"/>
                  </a:lnTo>
                  <a:lnTo>
                    <a:pt x="76" y="102"/>
                  </a:lnTo>
                  <a:close/>
                  <a:moveTo>
                    <a:pt x="76" y="92"/>
                  </a:moveTo>
                  <a:lnTo>
                    <a:pt x="76" y="46"/>
                  </a:lnTo>
                  <a:lnTo>
                    <a:pt x="76" y="34"/>
                  </a:lnTo>
                  <a:lnTo>
                    <a:pt x="76" y="26"/>
                  </a:lnTo>
                  <a:lnTo>
                    <a:pt x="74" y="20"/>
                  </a:lnTo>
                  <a:lnTo>
                    <a:pt x="72" y="14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6" y="34"/>
                  </a:lnTo>
                  <a:lnTo>
                    <a:pt x="34" y="62"/>
                  </a:lnTo>
                  <a:lnTo>
                    <a:pt x="36" y="84"/>
                  </a:lnTo>
                  <a:lnTo>
                    <a:pt x="42" y="98"/>
                  </a:lnTo>
                  <a:lnTo>
                    <a:pt x="46" y="102"/>
                  </a:lnTo>
                  <a:lnTo>
                    <a:pt x="50" y="104"/>
                  </a:lnTo>
                  <a:lnTo>
                    <a:pt x="54" y="106"/>
                  </a:lnTo>
                  <a:lnTo>
                    <a:pt x="60" y="104"/>
                  </a:lnTo>
                  <a:lnTo>
                    <a:pt x="66" y="102"/>
                  </a:lnTo>
                  <a:lnTo>
                    <a:pt x="72" y="98"/>
                  </a:lnTo>
                  <a:lnTo>
                    <a:pt x="76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1260393F-60DB-4AF0-A748-C5DB52006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6450" y="4619625"/>
              <a:ext cx="190500" cy="273050"/>
            </a:xfrm>
            <a:custGeom>
              <a:avLst/>
              <a:gdLst>
                <a:gd name="T0" fmla="*/ 2147483647 w 120"/>
                <a:gd name="T1" fmla="*/ 2147483647 h 172"/>
                <a:gd name="T2" fmla="*/ 2147483647 w 120"/>
                <a:gd name="T3" fmla="*/ 2147483647 h 172"/>
                <a:gd name="T4" fmla="*/ 2147483647 w 120"/>
                <a:gd name="T5" fmla="*/ 2147483647 h 172"/>
                <a:gd name="T6" fmla="*/ 2147483647 w 120"/>
                <a:gd name="T7" fmla="*/ 2147483647 h 172"/>
                <a:gd name="T8" fmla="*/ 2147483647 w 120"/>
                <a:gd name="T9" fmla="*/ 2147483647 h 172"/>
                <a:gd name="T10" fmla="*/ 2147483647 w 120"/>
                <a:gd name="T11" fmla="*/ 2147483647 h 172"/>
                <a:gd name="T12" fmla="*/ 2147483647 w 120"/>
                <a:gd name="T13" fmla="*/ 2147483647 h 172"/>
                <a:gd name="T14" fmla="*/ 2147483647 w 120"/>
                <a:gd name="T15" fmla="*/ 2147483647 h 172"/>
                <a:gd name="T16" fmla="*/ 0 w 120"/>
                <a:gd name="T17" fmla="*/ 2147483647 h 172"/>
                <a:gd name="T18" fmla="*/ 2147483647 w 120"/>
                <a:gd name="T19" fmla="*/ 2147483647 h 172"/>
                <a:gd name="T20" fmla="*/ 2147483647 w 120"/>
                <a:gd name="T21" fmla="*/ 2147483647 h 172"/>
                <a:gd name="T22" fmla="*/ 2147483647 w 120"/>
                <a:gd name="T23" fmla="*/ 2147483647 h 172"/>
                <a:gd name="T24" fmla="*/ 2147483647 w 120"/>
                <a:gd name="T25" fmla="*/ 2147483647 h 172"/>
                <a:gd name="T26" fmla="*/ 2147483647 w 120"/>
                <a:gd name="T27" fmla="*/ 2147483647 h 172"/>
                <a:gd name="T28" fmla="*/ 2147483647 w 120"/>
                <a:gd name="T29" fmla="*/ 2147483647 h 172"/>
                <a:gd name="T30" fmla="*/ 2147483647 w 120"/>
                <a:gd name="T31" fmla="*/ 0 h 172"/>
                <a:gd name="T32" fmla="*/ 2147483647 w 120"/>
                <a:gd name="T33" fmla="*/ 0 h 172"/>
                <a:gd name="T34" fmla="*/ 2147483647 w 120"/>
                <a:gd name="T35" fmla="*/ 0 h 172"/>
                <a:gd name="T36" fmla="*/ 2147483647 w 120"/>
                <a:gd name="T37" fmla="*/ 2147483647 h 172"/>
                <a:gd name="T38" fmla="*/ 2147483647 w 120"/>
                <a:gd name="T39" fmla="*/ 2147483647 h 172"/>
                <a:gd name="T40" fmla="*/ 2147483647 w 120"/>
                <a:gd name="T41" fmla="*/ 2147483647 h 172"/>
                <a:gd name="T42" fmla="*/ 2147483647 w 120"/>
                <a:gd name="T43" fmla="*/ 0 h 172"/>
                <a:gd name="T44" fmla="*/ 2147483647 w 120"/>
                <a:gd name="T45" fmla="*/ 0 h 172"/>
                <a:gd name="T46" fmla="*/ 2147483647 w 120"/>
                <a:gd name="T47" fmla="*/ 2147483647 h 172"/>
                <a:gd name="T48" fmla="*/ 2147483647 w 120"/>
                <a:gd name="T49" fmla="*/ 2147483647 h 172"/>
                <a:gd name="T50" fmla="*/ 2147483647 w 120"/>
                <a:gd name="T51" fmla="*/ 2147483647 h 172"/>
                <a:gd name="T52" fmla="*/ 2147483647 w 120"/>
                <a:gd name="T53" fmla="*/ 2147483647 h 172"/>
                <a:gd name="T54" fmla="*/ 2147483647 w 120"/>
                <a:gd name="T55" fmla="*/ 2147483647 h 172"/>
                <a:gd name="T56" fmla="*/ 2147483647 w 120"/>
                <a:gd name="T57" fmla="*/ 2147483647 h 172"/>
                <a:gd name="T58" fmla="*/ 2147483647 w 120"/>
                <a:gd name="T59" fmla="*/ 2147483647 h 172"/>
                <a:gd name="T60" fmla="*/ 2147483647 w 120"/>
                <a:gd name="T61" fmla="*/ 2147483647 h 172"/>
                <a:gd name="T62" fmla="*/ 2147483647 w 120"/>
                <a:gd name="T63" fmla="*/ 2147483647 h 172"/>
                <a:gd name="T64" fmla="*/ 2147483647 w 120"/>
                <a:gd name="T65" fmla="*/ 2147483647 h 172"/>
                <a:gd name="T66" fmla="*/ 2147483647 w 120"/>
                <a:gd name="T67" fmla="*/ 2147483647 h 172"/>
                <a:gd name="T68" fmla="*/ 2147483647 w 120"/>
                <a:gd name="T69" fmla="*/ 2147483647 h 172"/>
                <a:gd name="T70" fmla="*/ 2147483647 w 120"/>
                <a:gd name="T71" fmla="*/ 2147483647 h 172"/>
                <a:gd name="T72" fmla="*/ 2147483647 w 120"/>
                <a:gd name="T73" fmla="*/ 2147483647 h 172"/>
                <a:gd name="T74" fmla="*/ 2147483647 w 120"/>
                <a:gd name="T75" fmla="*/ 2147483647 h 172"/>
                <a:gd name="T76" fmla="*/ 2147483647 w 120"/>
                <a:gd name="T77" fmla="*/ 2147483647 h 172"/>
                <a:gd name="T78" fmla="*/ 2147483647 w 120"/>
                <a:gd name="T79" fmla="*/ 2147483647 h 172"/>
                <a:gd name="T80" fmla="*/ 2147483647 w 120"/>
                <a:gd name="T81" fmla="*/ 2147483647 h 172"/>
                <a:gd name="T82" fmla="*/ 2147483647 w 120"/>
                <a:gd name="T83" fmla="*/ 2147483647 h 172"/>
                <a:gd name="T84" fmla="*/ 2147483647 w 120"/>
                <a:gd name="T85" fmla="*/ 2147483647 h 172"/>
                <a:gd name="T86" fmla="*/ 2147483647 w 120"/>
                <a:gd name="T87" fmla="*/ 2147483647 h 172"/>
                <a:gd name="T88" fmla="*/ 2147483647 w 120"/>
                <a:gd name="T89" fmla="*/ 2147483647 h 172"/>
                <a:gd name="T90" fmla="*/ 2147483647 w 120"/>
                <a:gd name="T91" fmla="*/ 2147483647 h 172"/>
                <a:gd name="T92" fmla="*/ 2147483647 w 120"/>
                <a:gd name="T93" fmla="*/ 2147483647 h 172"/>
                <a:gd name="T94" fmla="*/ 2147483647 w 120"/>
                <a:gd name="T95" fmla="*/ 2147483647 h 172"/>
                <a:gd name="T96" fmla="*/ 2147483647 w 120"/>
                <a:gd name="T97" fmla="*/ 2147483647 h 172"/>
                <a:gd name="T98" fmla="*/ 2147483647 w 120"/>
                <a:gd name="T99" fmla="*/ 2147483647 h 172"/>
                <a:gd name="T100" fmla="*/ 2147483647 w 120"/>
                <a:gd name="T101" fmla="*/ 2147483647 h 172"/>
                <a:gd name="T102" fmla="*/ 2147483647 w 120"/>
                <a:gd name="T103" fmla="*/ 2147483647 h 172"/>
                <a:gd name="T104" fmla="*/ 2147483647 w 120"/>
                <a:gd name="T105" fmla="*/ 2147483647 h 172"/>
                <a:gd name="T106" fmla="*/ 2147483647 w 120"/>
                <a:gd name="T107" fmla="*/ 2147483647 h 172"/>
                <a:gd name="T108" fmla="*/ 2147483647 w 120"/>
                <a:gd name="T109" fmla="*/ 2147483647 h 172"/>
                <a:gd name="T110" fmla="*/ 2147483647 w 120"/>
                <a:gd name="T111" fmla="*/ 2147483647 h 172"/>
                <a:gd name="T112" fmla="*/ 2147483647 w 120"/>
                <a:gd name="T113" fmla="*/ 2147483647 h 172"/>
                <a:gd name="T114" fmla="*/ 2147483647 w 120"/>
                <a:gd name="T115" fmla="*/ 2147483647 h 172"/>
                <a:gd name="T116" fmla="*/ 2147483647 w 120"/>
                <a:gd name="T117" fmla="*/ 2147483647 h 172"/>
                <a:gd name="T118" fmla="*/ 2147483647 w 120"/>
                <a:gd name="T119" fmla="*/ 2147483647 h 172"/>
                <a:gd name="T120" fmla="*/ 2147483647 w 120"/>
                <a:gd name="T121" fmla="*/ 2147483647 h 172"/>
                <a:gd name="T122" fmla="*/ 2147483647 w 120"/>
                <a:gd name="T123" fmla="*/ 2147483647 h 172"/>
                <a:gd name="T124" fmla="*/ 2147483647 w 120"/>
                <a:gd name="T125" fmla="*/ 2147483647 h 1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172"/>
                <a:gd name="T191" fmla="*/ 120 w 120"/>
                <a:gd name="T192" fmla="*/ 172 h 1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172">
                  <a:moveTo>
                    <a:pt x="76" y="102"/>
                  </a:moveTo>
                  <a:lnTo>
                    <a:pt x="68" y="110"/>
                  </a:lnTo>
                  <a:lnTo>
                    <a:pt x="62" y="114"/>
                  </a:lnTo>
                  <a:lnTo>
                    <a:pt x="52" y="118"/>
                  </a:lnTo>
                  <a:lnTo>
                    <a:pt x="44" y="118"/>
                  </a:lnTo>
                  <a:lnTo>
                    <a:pt x="24" y="114"/>
                  </a:lnTo>
                  <a:lnTo>
                    <a:pt x="10" y="100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0" y="144"/>
                  </a:lnTo>
                  <a:lnTo>
                    <a:pt x="110" y="152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20" y="166"/>
                  </a:lnTo>
                  <a:lnTo>
                    <a:pt x="120" y="172"/>
                  </a:lnTo>
                  <a:lnTo>
                    <a:pt x="60" y="172"/>
                  </a:lnTo>
                  <a:lnTo>
                    <a:pt x="60" y="166"/>
                  </a:lnTo>
                  <a:lnTo>
                    <a:pt x="66" y="166"/>
                  </a:lnTo>
                  <a:lnTo>
                    <a:pt x="70" y="164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6" y="156"/>
                  </a:lnTo>
                  <a:lnTo>
                    <a:pt x="76" y="150"/>
                  </a:lnTo>
                  <a:lnTo>
                    <a:pt x="76" y="102"/>
                  </a:lnTo>
                  <a:close/>
                  <a:moveTo>
                    <a:pt x="76" y="92"/>
                  </a:moveTo>
                  <a:lnTo>
                    <a:pt x="76" y="46"/>
                  </a:lnTo>
                  <a:lnTo>
                    <a:pt x="76" y="34"/>
                  </a:lnTo>
                  <a:lnTo>
                    <a:pt x="74" y="26"/>
                  </a:lnTo>
                  <a:lnTo>
                    <a:pt x="74" y="20"/>
                  </a:lnTo>
                  <a:lnTo>
                    <a:pt x="70" y="14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6" y="34"/>
                  </a:lnTo>
                  <a:lnTo>
                    <a:pt x="34" y="62"/>
                  </a:lnTo>
                  <a:lnTo>
                    <a:pt x="36" y="84"/>
                  </a:lnTo>
                  <a:lnTo>
                    <a:pt x="40" y="98"/>
                  </a:lnTo>
                  <a:lnTo>
                    <a:pt x="44" y="102"/>
                  </a:lnTo>
                  <a:lnTo>
                    <a:pt x="50" y="104"/>
                  </a:lnTo>
                  <a:lnTo>
                    <a:pt x="54" y="106"/>
                  </a:lnTo>
                  <a:lnTo>
                    <a:pt x="58" y="104"/>
                  </a:lnTo>
                  <a:lnTo>
                    <a:pt x="64" y="102"/>
                  </a:lnTo>
                  <a:lnTo>
                    <a:pt x="70" y="98"/>
                  </a:lnTo>
                  <a:lnTo>
                    <a:pt x="76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B91C97A7-CEFE-41A8-BB1B-D3071AC23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2175" y="4619625"/>
              <a:ext cx="190500" cy="273050"/>
            </a:xfrm>
            <a:custGeom>
              <a:avLst/>
              <a:gdLst>
                <a:gd name="T0" fmla="*/ 2147483647 w 120"/>
                <a:gd name="T1" fmla="*/ 2147483647 h 172"/>
                <a:gd name="T2" fmla="*/ 2147483647 w 120"/>
                <a:gd name="T3" fmla="*/ 2147483647 h 172"/>
                <a:gd name="T4" fmla="*/ 2147483647 w 120"/>
                <a:gd name="T5" fmla="*/ 2147483647 h 172"/>
                <a:gd name="T6" fmla="*/ 2147483647 w 120"/>
                <a:gd name="T7" fmla="*/ 2147483647 h 172"/>
                <a:gd name="T8" fmla="*/ 2147483647 w 120"/>
                <a:gd name="T9" fmla="*/ 2147483647 h 172"/>
                <a:gd name="T10" fmla="*/ 2147483647 w 120"/>
                <a:gd name="T11" fmla="*/ 2147483647 h 172"/>
                <a:gd name="T12" fmla="*/ 2147483647 w 120"/>
                <a:gd name="T13" fmla="*/ 2147483647 h 172"/>
                <a:gd name="T14" fmla="*/ 2147483647 w 120"/>
                <a:gd name="T15" fmla="*/ 2147483647 h 172"/>
                <a:gd name="T16" fmla="*/ 0 w 120"/>
                <a:gd name="T17" fmla="*/ 2147483647 h 172"/>
                <a:gd name="T18" fmla="*/ 2147483647 w 120"/>
                <a:gd name="T19" fmla="*/ 2147483647 h 172"/>
                <a:gd name="T20" fmla="*/ 2147483647 w 120"/>
                <a:gd name="T21" fmla="*/ 2147483647 h 172"/>
                <a:gd name="T22" fmla="*/ 2147483647 w 120"/>
                <a:gd name="T23" fmla="*/ 2147483647 h 172"/>
                <a:gd name="T24" fmla="*/ 2147483647 w 120"/>
                <a:gd name="T25" fmla="*/ 2147483647 h 172"/>
                <a:gd name="T26" fmla="*/ 2147483647 w 120"/>
                <a:gd name="T27" fmla="*/ 2147483647 h 172"/>
                <a:gd name="T28" fmla="*/ 2147483647 w 120"/>
                <a:gd name="T29" fmla="*/ 2147483647 h 172"/>
                <a:gd name="T30" fmla="*/ 2147483647 w 120"/>
                <a:gd name="T31" fmla="*/ 0 h 172"/>
                <a:gd name="T32" fmla="*/ 2147483647 w 120"/>
                <a:gd name="T33" fmla="*/ 0 h 172"/>
                <a:gd name="T34" fmla="*/ 2147483647 w 120"/>
                <a:gd name="T35" fmla="*/ 0 h 172"/>
                <a:gd name="T36" fmla="*/ 2147483647 w 120"/>
                <a:gd name="T37" fmla="*/ 2147483647 h 172"/>
                <a:gd name="T38" fmla="*/ 2147483647 w 120"/>
                <a:gd name="T39" fmla="*/ 2147483647 h 172"/>
                <a:gd name="T40" fmla="*/ 2147483647 w 120"/>
                <a:gd name="T41" fmla="*/ 2147483647 h 172"/>
                <a:gd name="T42" fmla="*/ 2147483647 w 120"/>
                <a:gd name="T43" fmla="*/ 0 h 172"/>
                <a:gd name="T44" fmla="*/ 2147483647 w 120"/>
                <a:gd name="T45" fmla="*/ 0 h 172"/>
                <a:gd name="T46" fmla="*/ 2147483647 w 120"/>
                <a:gd name="T47" fmla="*/ 2147483647 h 172"/>
                <a:gd name="T48" fmla="*/ 2147483647 w 120"/>
                <a:gd name="T49" fmla="*/ 2147483647 h 172"/>
                <a:gd name="T50" fmla="*/ 2147483647 w 120"/>
                <a:gd name="T51" fmla="*/ 2147483647 h 172"/>
                <a:gd name="T52" fmla="*/ 2147483647 w 120"/>
                <a:gd name="T53" fmla="*/ 2147483647 h 172"/>
                <a:gd name="T54" fmla="*/ 2147483647 w 120"/>
                <a:gd name="T55" fmla="*/ 2147483647 h 172"/>
                <a:gd name="T56" fmla="*/ 2147483647 w 120"/>
                <a:gd name="T57" fmla="*/ 2147483647 h 172"/>
                <a:gd name="T58" fmla="*/ 2147483647 w 120"/>
                <a:gd name="T59" fmla="*/ 2147483647 h 172"/>
                <a:gd name="T60" fmla="*/ 2147483647 w 120"/>
                <a:gd name="T61" fmla="*/ 2147483647 h 172"/>
                <a:gd name="T62" fmla="*/ 2147483647 w 120"/>
                <a:gd name="T63" fmla="*/ 2147483647 h 172"/>
                <a:gd name="T64" fmla="*/ 2147483647 w 120"/>
                <a:gd name="T65" fmla="*/ 2147483647 h 172"/>
                <a:gd name="T66" fmla="*/ 2147483647 w 120"/>
                <a:gd name="T67" fmla="*/ 2147483647 h 172"/>
                <a:gd name="T68" fmla="*/ 2147483647 w 120"/>
                <a:gd name="T69" fmla="*/ 2147483647 h 172"/>
                <a:gd name="T70" fmla="*/ 2147483647 w 120"/>
                <a:gd name="T71" fmla="*/ 2147483647 h 172"/>
                <a:gd name="T72" fmla="*/ 2147483647 w 120"/>
                <a:gd name="T73" fmla="*/ 2147483647 h 172"/>
                <a:gd name="T74" fmla="*/ 2147483647 w 120"/>
                <a:gd name="T75" fmla="*/ 2147483647 h 172"/>
                <a:gd name="T76" fmla="*/ 2147483647 w 120"/>
                <a:gd name="T77" fmla="*/ 2147483647 h 172"/>
                <a:gd name="T78" fmla="*/ 2147483647 w 120"/>
                <a:gd name="T79" fmla="*/ 2147483647 h 172"/>
                <a:gd name="T80" fmla="*/ 2147483647 w 120"/>
                <a:gd name="T81" fmla="*/ 2147483647 h 172"/>
                <a:gd name="T82" fmla="*/ 2147483647 w 120"/>
                <a:gd name="T83" fmla="*/ 2147483647 h 172"/>
                <a:gd name="T84" fmla="*/ 2147483647 w 120"/>
                <a:gd name="T85" fmla="*/ 2147483647 h 172"/>
                <a:gd name="T86" fmla="*/ 2147483647 w 120"/>
                <a:gd name="T87" fmla="*/ 2147483647 h 172"/>
                <a:gd name="T88" fmla="*/ 2147483647 w 120"/>
                <a:gd name="T89" fmla="*/ 2147483647 h 172"/>
                <a:gd name="T90" fmla="*/ 2147483647 w 120"/>
                <a:gd name="T91" fmla="*/ 2147483647 h 172"/>
                <a:gd name="T92" fmla="*/ 2147483647 w 120"/>
                <a:gd name="T93" fmla="*/ 2147483647 h 172"/>
                <a:gd name="T94" fmla="*/ 2147483647 w 120"/>
                <a:gd name="T95" fmla="*/ 2147483647 h 172"/>
                <a:gd name="T96" fmla="*/ 2147483647 w 120"/>
                <a:gd name="T97" fmla="*/ 2147483647 h 172"/>
                <a:gd name="T98" fmla="*/ 2147483647 w 120"/>
                <a:gd name="T99" fmla="*/ 2147483647 h 172"/>
                <a:gd name="T100" fmla="*/ 2147483647 w 120"/>
                <a:gd name="T101" fmla="*/ 2147483647 h 172"/>
                <a:gd name="T102" fmla="*/ 2147483647 w 120"/>
                <a:gd name="T103" fmla="*/ 2147483647 h 172"/>
                <a:gd name="T104" fmla="*/ 2147483647 w 120"/>
                <a:gd name="T105" fmla="*/ 2147483647 h 172"/>
                <a:gd name="T106" fmla="*/ 2147483647 w 120"/>
                <a:gd name="T107" fmla="*/ 2147483647 h 172"/>
                <a:gd name="T108" fmla="*/ 2147483647 w 120"/>
                <a:gd name="T109" fmla="*/ 2147483647 h 172"/>
                <a:gd name="T110" fmla="*/ 2147483647 w 120"/>
                <a:gd name="T111" fmla="*/ 2147483647 h 172"/>
                <a:gd name="T112" fmla="*/ 2147483647 w 120"/>
                <a:gd name="T113" fmla="*/ 2147483647 h 172"/>
                <a:gd name="T114" fmla="*/ 2147483647 w 120"/>
                <a:gd name="T115" fmla="*/ 2147483647 h 172"/>
                <a:gd name="T116" fmla="*/ 2147483647 w 120"/>
                <a:gd name="T117" fmla="*/ 2147483647 h 172"/>
                <a:gd name="T118" fmla="*/ 2147483647 w 120"/>
                <a:gd name="T119" fmla="*/ 2147483647 h 172"/>
                <a:gd name="T120" fmla="*/ 2147483647 w 120"/>
                <a:gd name="T121" fmla="*/ 2147483647 h 172"/>
                <a:gd name="T122" fmla="*/ 2147483647 w 120"/>
                <a:gd name="T123" fmla="*/ 2147483647 h 172"/>
                <a:gd name="T124" fmla="*/ 2147483647 w 120"/>
                <a:gd name="T125" fmla="*/ 2147483647 h 1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172"/>
                <a:gd name="T191" fmla="*/ 120 w 120"/>
                <a:gd name="T192" fmla="*/ 172 h 1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172">
                  <a:moveTo>
                    <a:pt x="76" y="102"/>
                  </a:moveTo>
                  <a:lnTo>
                    <a:pt x="68" y="110"/>
                  </a:lnTo>
                  <a:lnTo>
                    <a:pt x="62" y="114"/>
                  </a:lnTo>
                  <a:lnTo>
                    <a:pt x="52" y="118"/>
                  </a:lnTo>
                  <a:lnTo>
                    <a:pt x="44" y="118"/>
                  </a:lnTo>
                  <a:lnTo>
                    <a:pt x="24" y="114"/>
                  </a:lnTo>
                  <a:lnTo>
                    <a:pt x="10" y="100"/>
                  </a:lnTo>
                  <a:lnTo>
                    <a:pt x="2" y="84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20" y="14"/>
                  </a:lnTo>
                  <a:lnTo>
                    <a:pt x="28" y="8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0" y="144"/>
                  </a:lnTo>
                  <a:lnTo>
                    <a:pt x="110" y="152"/>
                  </a:lnTo>
                  <a:lnTo>
                    <a:pt x="110" y="158"/>
                  </a:lnTo>
                  <a:lnTo>
                    <a:pt x="112" y="160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20" y="166"/>
                  </a:lnTo>
                  <a:lnTo>
                    <a:pt x="120" y="172"/>
                  </a:lnTo>
                  <a:lnTo>
                    <a:pt x="60" y="172"/>
                  </a:lnTo>
                  <a:lnTo>
                    <a:pt x="60" y="166"/>
                  </a:lnTo>
                  <a:lnTo>
                    <a:pt x="66" y="166"/>
                  </a:lnTo>
                  <a:lnTo>
                    <a:pt x="70" y="164"/>
                  </a:lnTo>
                  <a:lnTo>
                    <a:pt x="74" y="162"/>
                  </a:lnTo>
                  <a:lnTo>
                    <a:pt x="74" y="160"/>
                  </a:lnTo>
                  <a:lnTo>
                    <a:pt x="76" y="156"/>
                  </a:lnTo>
                  <a:lnTo>
                    <a:pt x="76" y="150"/>
                  </a:lnTo>
                  <a:lnTo>
                    <a:pt x="76" y="102"/>
                  </a:lnTo>
                  <a:close/>
                  <a:moveTo>
                    <a:pt x="76" y="92"/>
                  </a:moveTo>
                  <a:lnTo>
                    <a:pt x="76" y="46"/>
                  </a:lnTo>
                  <a:lnTo>
                    <a:pt x="76" y="34"/>
                  </a:lnTo>
                  <a:lnTo>
                    <a:pt x="74" y="26"/>
                  </a:lnTo>
                  <a:lnTo>
                    <a:pt x="74" y="20"/>
                  </a:lnTo>
                  <a:lnTo>
                    <a:pt x="70" y="14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6" y="34"/>
                  </a:lnTo>
                  <a:lnTo>
                    <a:pt x="34" y="62"/>
                  </a:lnTo>
                  <a:lnTo>
                    <a:pt x="36" y="84"/>
                  </a:lnTo>
                  <a:lnTo>
                    <a:pt x="42" y="98"/>
                  </a:lnTo>
                  <a:lnTo>
                    <a:pt x="44" y="102"/>
                  </a:lnTo>
                  <a:lnTo>
                    <a:pt x="50" y="104"/>
                  </a:lnTo>
                  <a:lnTo>
                    <a:pt x="54" y="106"/>
                  </a:lnTo>
                  <a:lnTo>
                    <a:pt x="60" y="104"/>
                  </a:lnTo>
                  <a:lnTo>
                    <a:pt x="64" y="102"/>
                  </a:lnTo>
                  <a:lnTo>
                    <a:pt x="70" y="98"/>
                  </a:lnTo>
                  <a:lnTo>
                    <a:pt x="76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3B45DF15-917F-4BAB-9450-50809E69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2200" y="4619625"/>
              <a:ext cx="193675" cy="273050"/>
            </a:xfrm>
            <a:custGeom>
              <a:avLst/>
              <a:gdLst>
                <a:gd name="T0" fmla="*/ 2147483647 w 122"/>
                <a:gd name="T1" fmla="*/ 2147483647 h 172"/>
                <a:gd name="T2" fmla="*/ 2147483647 w 122"/>
                <a:gd name="T3" fmla="*/ 2147483647 h 172"/>
                <a:gd name="T4" fmla="*/ 2147483647 w 122"/>
                <a:gd name="T5" fmla="*/ 2147483647 h 172"/>
                <a:gd name="T6" fmla="*/ 2147483647 w 122"/>
                <a:gd name="T7" fmla="*/ 2147483647 h 172"/>
                <a:gd name="T8" fmla="*/ 2147483647 w 122"/>
                <a:gd name="T9" fmla="*/ 2147483647 h 172"/>
                <a:gd name="T10" fmla="*/ 2147483647 w 122"/>
                <a:gd name="T11" fmla="*/ 2147483647 h 172"/>
                <a:gd name="T12" fmla="*/ 2147483647 w 122"/>
                <a:gd name="T13" fmla="*/ 2147483647 h 172"/>
                <a:gd name="T14" fmla="*/ 2147483647 w 122"/>
                <a:gd name="T15" fmla="*/ 2147483647 h 172"/>
                <a:gd name="T16" fmla="*/ 0 w 122"/>
                <a:gd name="T17" fmla="*/ 2147483647 h 172"/>
                <a:gd name="T18" fmla="*/ 2147483647 w 122"/>
                <a:gd name="T19" fmla="*/ 2147483647 h 172"/>
                <a:gd name="T20" fmla="*/ 2147483647 w 122"/>
                <a:gd name="T21" fmla="*/ 2147483647 h 172"/>
                <a:gd name="T22" fmla="*/ 2147483647 w 122"/>
                <a:gd name="T23" fmla="*/ 2147483647 h 172"/>
                <a:gd name="T24" fmla="*/ 2147483647 w 122"/>
                <a:gd name="T25" fmla="*/ 2147483647 h 172"/>
                <a:gd name="T26" fmla="*/ 2147483647 w 122"/>
                <a:gd name="T27" fmla="*/ 2147483647 h 172"/>
                <a:gd name="T28" fmla="*/ 2147483647 w 122"/>
                <a:gd name="T29" fmla="*/ 2147483647 h 172"/>
                <a:gd name="T30" fmla="*/ 2147483647 w 122"/>
                <a:gd name="T31" fmla="*/ 0 h 172"/>
                <a:gd name="T32" fmla="*/ 2147483647 w 122"/>
                <a:gd name="T33" fmla="*/ 0 h 172"/>
                <a:gd name="T34" fmla="*/ 2147483647 w 122"/>
                <a:gd name="T35" fmla="*/ 0 h 172"/>
                <a:gd name="T36" fmla="*/ 2147483647 w 122"/>
                <a:gd name="T37" fmla="*/ 2147483647 h 172"/>
                <a:gd name="T38" fmla="*/ 2147483647 w 122"/>
                <a:gd name="T39" fmla="*/ 2147483647 h 172"/>
                <a:gd name="T40" fmla="*/ 2147483647 w 122"/>
                <a:gd name="T41" fmla="*/ 2147483647 h 172"/>
                <a:gd name="T42" fmla="*/ 2147483647 w 122"/>
                <a:gd name="T43" fmla="*/ 0 h 172"/>
                <a:gd name="T44" fmla="*/ 2147483647 w 122"/>
                <a:gd name="T45" fmla="*/ 0 h 172"/>
                <a:gd name="T46" fmla="*/ 2147483647 w 122"/>
                <a:gd name="T47" fmla="*/ 2147483647 h 172"/>
                <a:gd name="T48" fmla="*/ 2147483647 w 122"/>
                <a:gd name="T49" fmla="*/ 2147483647 h 172"/>
                <a:gd name="T50" fmla="*/ 2147483647 w 122"/>
                <a:gd name="T51" fmla="*/ 2147483647 h 172"/>
                <a:gd name="T52" fmla="*/ 2147483647 w 122"/>
                <a:gd name="T53" fmla="*/ 2147483647 h 172"/>
                <a:gd name="T54" fmla="*/ 2147483647 w 122"/>
                <a:gd name="T55" fmla="*/ 2147483647 h 172"/>
                <a:gd name="T56" fmla="*/ 2147483647 w 122"/>
                <a:gd name="T57" fmla="*/ 2147483647 h 172"/>
                <a:gd name="T58" fmla="*/ 2147483647 w 122"/>
                <a:gd name="T59" fmla="*/ 2147483647 h 172"/>
                <a:gd name="T60" fmla="*/ 2147483647 w 122"/>
                <a:gd name="T61" fmla="*/ 2147483647 h 172"/>
                <a:gd name="T62" fmla="*/ 2147483647 w 122"/>
                <a:gd name="T63" fmla="*/ 2147483647 h 172"/>
                <a:gd name="T64" fmla="*/ 2147483647 w 122"/>
                <a:gd name="T65" fmla="*/ 2147483647 h 172"/>
                <a:gd name="T66" fmla="*/ 2147483647 w 122"/>
                <a:gd name="T67" fmla="*/ 2147483647 h 172"/>
                <a:gd name="T68" fmla="*/ 2147483647 w 122"/>
                <a:gd name="T69" fmla="*/ 2147483647 h 172"/>
                <a:gd name="T70" fmla="*/ 2147483647 w 122"/>
                <a:gd name="T71" fmla="*/ 2147483647 h 172"/>
                <a:gd name="T72" fmla="*/ 2147483647 w 122"/>
                <a:gd name="T73" fmla="*/ 2147483647 h 172"/>
                <a:gd name="T74" fmla="*/ 2147483647 w 122"/>
                <a:gd name="T75" fmla="*/ 2147483647 h 172"/>
                <a:gd name="T76" fmla="*/ 2147483647 w 122"/>
                <a:gd name="T77" fmla="*/ 2147483647 h 172"/>
                <a:gd name="T78" fmla="*/ 2147483647 w 122"/>
                <a:gd name="T79" fmla="*/ 2147483647 h 172"/>
                <a:gd name="T80" fmla="*/ 2147483647 w 122"/>
                <a:gd name="T81" fmla="*/ 2147483647 h 172"/>
                <a:gd name="T82" fmla="*/ 2147483647 w 122"/>
                <a:gd name="T83" fmla="*/ 2147483647 h 172"/>
                <a:gd name="T84" fmla="*/ 2147483647 w 122"/>
                <a:gd name="T85" fmla="*/ 2147483647 h 172"/>
                <a:gd name="T86" fmla="*/ 2147483647 w 122"/>
                <a:gd name="T87" fmla="*/ 2147483647 h 172"/>
                <a:gd name="T88" fmla="*/ 2147483647 w 122"/>
                <a:gd name="T89" fmla="*/ 2147483647 h 172"/>
                <a:gd name="T90" fmla="*/ 2147483647 w 122"/>
                <a:gd name="T91" fmla="*/ 2147483647 h 172"/>
                <a:gd name="T92" fmla="*/ 2147483647 w 122"/>
                <a:gd name="T93" fmla="*/ 2147483647 h 172"/>
                <a:gd name="T94" fmla="*/ 2147483647 w 122"/>
                <a:gd name="T95" fmla="*/ 2147483647 h 172"/>
                <a:gd name="T96" fmla="*/ 2147483647 w 122"/>
                <a:gd name="T97" fmla="*/ 2147483647 h 172"/>
                <a:gd name="T98" fmla="*/ 2147483647 w 122"/>
                <a:gd name="T99" fmla="*/ 2147483647 h 172"/>
                <a:gd name="T100" fmla="*/ 2147483647 w 122"/>
                <a:gd name="T101" fmla="*/ 2147483647 h 172"/>
                <a:gd name="T102" fmla="*/ 2147483647 w 122"/>
                <a:gd name="T103" fmla="*/ 2147483647 h 172"/>
                <a:gd name="T104" fmla="*/ 2147483647 w 122"/>
                <a:gd name="T105" fmla="*/ 2147483647 h 172"/>
                <a:gd name="T106" fmla="*/ 2147483647 w 122"/>
                <a:gd name="T107" fmla="*/ 2147483647 h 172"/>
                <a:gd name="T108" fmla="*/ 2147483647 w 122"/>
                <a:gd name="T109" fmla="*/ 2147483647 h 172"/>
                <a:gd name="T110" fmla="*/ 2147483647 w 122"/>
                <a:gd name="T111" fmla="*/ 2147483647 h 172"/>
                <a:gd name="T112" fmla="*/ 2147483647 w 122"/>
                <a:gd name="T113" fmla="*/ 2147483647 h 172"/>
                <a:gd name="T114" fmla="*/ 2147483647 w 122"/>
                <a:gd name="T115" fmla="*/ 2147483647 h 172"/>
                <a:gd name="T116" fmla="*/ 2147483647 w 122"/>
                <a:gd name="T117" fmla="*/ 2147483647 h 172"/>
                <a:gd name="T118" fmla="*/ 2147483647 w 122"/>
                <a:gd name="T119" fmla="*/ 2147483647 h 172"/>
                <a:gd name="T120" fmla="*/ 2147483647 w 122"/>
                <a:gd name="T121" fmla="*/ 2147483647 h 172"/>
                <a:gd name="T122" fmla="*/ 2147483647 w 122"/>
                <a:gd name="T123" fmla="*/ 2147483647 h 172"/>
                <a:gd name="T124" fmla="*/ 2147483647 w 122"/>
                <a:gd name="T125" fmla="*/ 2147483647 h 1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"/>
                <a:gd name="T190" fmla="*/ 0 h 172"/>
                <a:gd name="T191" fmla="*/ 122 w 122"/>
                <a:gd name="T192" fmla="*/ 172 h 1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" h="172">
                  <a:moveTo>
                    <a:pt x="78" y="102"/>
                  </a:moveTo>
                  <a:lnTo>
                    <a:pt x="70" y="110"/>
                  </a:lnTo>
                  <a:lnTo>
                    <a:pt x="64" y="114"/>
                  </a:lnTo>
                  <a:lnTo>
                    <a:pt x="54" y="118"/>
                  </a:lnTo>
                  <a:lnTo>
                    <a:pt x="46" y="118"/>
                  </a:lnTo>
                  <a:lnTo>
                    <a:pt x="26" y="114"/>
                  </a:lnTo>
                  <a:lnTo>
                    <a:pt x="10" y="100"/>
                  </a:lnTo>
                  <a:lnTo>
                    <a:pt x="4" y="84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4" y="22"/>
                  </a:lnTo>
                  <a:lnTo>
                    <a:pt x="20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4" y="2"/>
                  </a:lnTo>
                  <a:lnTo>
                    <a:pt x="82" y="6"/>
                  </a:lnTo>
                  <a:lnTo>
                    <a:pt x="88" y="1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58"/>
                  </a:lnTo>
                  <a:lnTo>
                    <a:pt x="112" y="160"/>
                  </a:lnTo>
                  <a:lnTo>
                    <a:pt x="114" y="164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2" y="172"/>
                  </a:lnTo>
                  <a:lnTo>
                    <a:pt x="62" y="172"/>
                  </a:lnTo>
                  <a:lnTo>
                    <a:pt x="62" y="166"/>
                  </a:lnTo>
                  <a:lnTo>
                    <a:pt x="68" y="166"/>
                  </a:lnTo>
                  <a:lnTo>
                    <a:pt x="72" y="164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56"/>
                  </a:lnTo>
                  <a:lnTo>
                    <a:pt x="78" y="150"/>
                  </a:lnTo>
                  <a:lnTo>
                    <a:pt x="78" y="102"/>
                  </a:lnTo>
                  <a:close/>
                  <a:moveTo>
                    <a:pt x="78" y="92"/>
                  </a:moveTo>
                  <a:lnTo>
                    <a:pt x="78" y="46"/>
                  </a:lnTo>
                  <a:lnTo>
                    <a:pt x="76" y="34"/>
                  </a:lnTo>
                  <a:lnTo>
                    <a:pt x="76" y="26"/>
                  </a:lnTo>
                  <a:lnTo>
                    <a:pt x="74" y="20"/>
                  </a:lnTo>
                  <a:lnTo>
                    <a:pt x="72" y="14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38" y="34"/>
                  </a:lnTo>
                  <a:lnTo>
                    <a:pt x="34" y="62"/>
                  </a:lnTo>
                  <a:lnTo>
                    <a:pt x="36" y="84"/>
                  </a:lnTo>
                  <a:lnTo>
                    <a:pt x="42" y="98"/>
                  </a:lnTo>
                  <a:lnTo>
                    <a:pt x="46" y="102"/>
                  </a:lnTo>
                  <a:lnTo>
                    <a:pt x="50" y="104"/>
                  </a:lnTo>
                  <a:lnTo>
                    <a:pt x="56" y="106"/>
                  </a:lnTo>
                  <a:lnTo>
                    <a:pt x="60" y="104"/>
                  </a:lnTo>
                  <a:lnTo>
                    <a:pt x="66" y="102"/>
                  </a:lnTo>
                  <a:lnTo>
                    <a:pt x="72" y="98"/>
                  </a:lnTo>
                  <a:lnTo>
                    <a:pt x="78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91B81F26-94B8-484F-BEF7-0B561ADA6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700" y="4775200"/>
              <a:ext cx="111125" cy="180975"/>
            </a:xfrm>
            <a:custGeom>
              <a:avLst/>
              <a:gdLst>
                <a:gd name="T0" fmla="*/ 2147483647 w 70"/>
                <a:gd name="T1" fmla="*/ 2147483647 h 114"/>
                <a:gd name="T2" fmla="*/ 2147483647 w 70"/>
                <a:gd name="T3" fmla="*/ 2147483647 h 114"/>
                <a:gd name="T4" fmla="*/ 2147483647 w 70"/>
                <a:gd name="T5" fmla="*/ 2147483647 h 114"/>
                <a:gd name="T6" fmla="*/ 2147483647 w 70"/>
                <a:gd name="T7" fmla="*/ 2147483647 h 114"/>
                <a:gd name="T8" fmla="*/ 2147483647 w 70"/>
                <a:gd name="T9" fmla="*/ 2147483647 h 114"/>
                <a:gd name="T10" fmla="*/ 2147483647 w 70"/>
                <a:gd name="T11" fmla="*/ 2147483647 h 114"/>
                <a:gd name="T12" fmla="*/ 2147483647 w 70"/>
                <a:gd name="T13" fmla="*/ 2147483647 h 114"/>
                <a:gd name="T14" fmla="*/ 2147483647 w 70"/>
                <a:gd name="T15" fmla="*/ 2147483647 h 114"/>
                <a:gd name="T16" fmla="*/ 2147483647 w 70"/>
                <a:gd name="T17" fmla="*/ 2147483647 h 114"/>
                <a:gd name="T18" fmla="*/ 2147483647 w 70"/>
                <a:gd name="T19" fmla="*/ 2147483647 h 114"/>
                <a:gd name="T20" fmla="*/ 2147483647 w 70"/>
                <a:gd name="T21" fmla="*/ 2147483647 h 114"/>
                <a:gd name="T22" fmla="*/ 2147483647 w 70"/>
                <a:gd name="T23" fmla="*/ 2147483647 h 114"/>
                <a:gd name="T24" fmla="*/ 2147483647 w 70"/>
                <a:gd name="T25" fmla="*/ 2147483647 h 114"/>
                <a:gd name="T26" fmla="*/ 2147483647 w 70"/>
                <a:gd name="T27" fmla="*/ 2147483647 h 114"/>
                <a:gd name="T28" fmla="*/ 2147483647 w 70"/>
                <a:gd name="T29" fmla="*/ 2147483647 h 114"/>
                <a:gd name="T30" fmla="*/ 0 w 70"/>
                <a:gd name="T31" fmla="*/ 2147483647 h 114"/>
                <a:gd name="T32" fmla="*/ 0 w 70"/>
                <a:gd name="T33" fmla="*/ 2147483647 h 114"/>
                <a:gd name="T34" fmla="*/ 2147483647 w 70"/>
                <a:gd name="T35" fmla="*/ 2147483647 h 114"/>
                <a:gd name="T36" fmla="*/ 2147483647 w 70"/>
                <a:gd name="T37" fmla="*/ 2147483647 h 114"/>
                <a:gd name="T38" fmla="*/ 2147483647 w 70"/>
                <a:gd name="T39" fmla="*/ 2147483647 h 114"/>
                <a:gd name="T40" fmla="*/ 2147483647 w 70"/>
                <a:gd name="T41" fmla="*/ 2147483647 h 114"/>
                <a:gd name="T42" fmla="*/ 2147483647 w 70"/>
                <a:gd name="T43" fmla="*/ 2147483647 h 114"/>
                <a:gd name="T44" fmla="*/ 2147483647 w 70"/>
                <a:gd name="T45" fmla="*/ 2147483647 h 114"/>
                <a:gd name="T46" fmla="*/ 2147483647 w 70"/>
                <a:gd name="T47" fmla="*/ 0 h 114"/>
                <a:gd name="T48" fmla="*/ 2147483647 w 70"/>
                <a:gd name="T49" fmla="*/ 2147483647 h 114"/>
                <a:gd name="T50" fmla="*/ 2147483647 w 70"/>
                <a:gd name="T51" fmla="*/ 2147483647 h 114"/>
                <a:gd name="T52" fmla="*/ 2147483647 w 70"/>
                <a:gd name="T53" fmla="*/ 2147483647 h 114"/>
                <a:gd name="T54" fmla="*/ 2147483647 w 70"/>
                <a:gd name="T55" fmla="*/ 2147483647 h 114"/>
                <a:gd name="T56" fmla="*/ 2147483647 w 70"/>
                <a:gd name="T57" fmla="*/ 2147483647 h 114"/>
                <a:gd name="T58" fmla="*/ 2147483647 w 70"/>
                <a:gd name="T59" fmla="*/ 2147483647 h 114"/>
                <a:gd name="T60" fmla="*/ 2147483647 w 70"/>
                <a:gd name="T61" fmla="*/ 2147483647 h 114"/>
                <a:gd name="T62" fmla="*/ 2147483647 w 70"/>
                <a:gd name="T63" fmla="*/ 2147483647 h 114"/>
                <a:gd name="T64" fmla="*/ 2147483647 w 70"/>
                <a:gd name="T65" fmla="*/ 2147483647 h 114"/>
                <a:gd name="T66" fmla="*/ 2147483647 w 70"/>
                <a:gd name="T67" fmla="*/ 2147483647 h 114"/>
                <a:gd name="T68" fmla="*/ 2147483647 w 70"/>
                <a:gd name="T69" fmla="*/ 2147483647 h 114"/>
                <a:gd name="T70" fmla="*/ 2147483647 w 70"/>
                <a:gd name="T71" fmla="*/ 2147483647 h 114"/>
                <a:gd name="T72" fmla="*/ 2147483647 w 70"/>
                <a:gd name="T73" fmla="*/ 2147483647 h 114"/>
                <a:gd name="T74" fmla="*/ 2147483647 w 70"/>
                <a:gd name="T75" fmla="*/ 2147483647 h 114"/>
                <a:gd name="T76" fmla="*/ 2147483647 w 70"/>
                <a:gd name="T77" fmla="*/ 2147483647 h 114"/>
                <a:gd name="T78" fmla="*/ 2147483647 w 70"/>
                <a:gd name="T79" fmla="*/ 2147483647 h 114"/>
                <a:gd name="T80" fmla="*/ 2147483647 w 70"/>
                <a:gd name="T81" fmla="*/ 2147483647 h 114"/>
                <a:gd name="T82" fmla="*/ 2147483647 w 70"/>
                <a:gd name="T83" fmla="*/ 2147483647 h 114"/>
                <a:gd name="T84" fmla="*/ 2147483647 w 70"/>
                <a:gd name="T85" fmla="*/ 2147483647 h 114"/>
                <a:gd name="T86" fmla="*/ 2147483647 w 70"/>
                <a:gd name="T87" fmla="*/ 2147483647 h 114"/>
                <a:gd name="T88" fmla="*/ 2147483647 w 70"/>
                <a:gd name="T89" fmla="*/ 2147483647 h 114"/>
                <a:gd name="T90" fmla="*/ 2147483647 w 70"/>
                <a:gd name="T91" fmla="*/ 2147483647 h 114"/>
                <a:gd name="T92" fmla="*/ 2147483647 w 70"/>
                <a:gd name="T93" fmla="*/ 2147483647 h 114"/>
                <a:gd name="T94" fmla="*/ 2147483647 w 70"/>
                <a:gd name="T95" fmla="*/ 2147483647 h 114"/>
                <a:gd name="T96" fmla="*/ 2147483647 w 70"/>
                <a:gd name="T97" fmla="*/ 2147483647 h 114"/>
                <a:gd name="T98" fmla="*/ 2147483647 w 70"/>
                <a:gd name="T99" fmla="*/ 2147483647 h 114"/>
                <a:gd name="T100" fmla="*/ 2147483647 w 70"/>
                <a:gd name="T101" fmla="*/ 2147483647 h 114"/>
                <a:gd name="T102" fmla="*/ 2147483647 w 70"/>
                <a:gd name="T103" fmla="*/ 2147483647 h 114"/>
                <a:gd name="T104" fmla="*/ 2147483647 w 70"/>
                <a:gd name="T105" fmla="*/ 2147483647 h 114"/>
                <a:gd name="T106" fmla="*/ 2147483647 w 70"/>
                <a:gd name="T107" fmla="*/ 2147483647 h 114"/>
                <a:gd name="T108" fmla="*/ 2147483647 w 70"/>
                <a:gd name="T109" fmla="*/ 2147483647 h 114"/>
                <a:gd name="T110" fmla="*/ 2147483647 w 70"/>
                <a:gd name="T111" fmla="*/ 2147483647 h 114"/>
                <a:gd name="T112" fmla="*/ 2147483647 w 70"/>
                <a:gd name="T113" fmla="*/ 2147483647 h 114"/>
                <a:gd name="T114" fmla="*/ 2147483647 w 70"/>
                <a:gd name="T115" fmla="*/ 2147483647 h 114"/>
                <a:gd name="T116" fmla="*/ 2147483647 w 70"/>
                <a:gd name="T117" fmla="*/ 2147483647 h 1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0"/>
                <a:gd name="T178" fmla="*/ 0 h 114"/>
                <a:gd name="T179" fmla="*/ 70 w 70"/>
                <a:gd name="T180" fmla="*/ 114 h 1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0" h="114">
                  <a:moveTo>
                    <a:pt x="70" y="58"/>
                  </a:moveTo>
                  <a:lnTo>
                    <a:pt x="70" y="74"/>
                  </a:lnTo>
                  <a:lnTo>
                    <a:pt x="66" y="88"/>
                  </a:lnTo>
                  <a:lnTo>
                    <a:pt x="62" y="96"/>
                  </a:lnTo>
                  <a:lnTo>
                    <a:pt x="58" y="102"/>
                  </a:lnTo>
                  <a:lnTo>
                    <a:pt x="54" y="108"/>
                  </a:lnTo>
                  <a:lnTo>
                    <a:pt x="48" y="112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28" y="114"/>
                  </a:lnTo>
                  <a:lnTo>
                    <a:pt x="22" y="110"/>
                  </a:lnTo>
                  <a:lnTo>
                    <a:pt x="16" y="106"/>
                  </a:lnTo>
                  <a:lnTo>
                    <a:pt x="10" y="98"/>
                  </a:lnTo>
                  <a:lnTo>
                    <a:pt x="6" y="92"/>
                  </a:lnTo>
                  <a:lnTo>
                    <a:pt x="4" y="84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6" y="26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2"/>
                  </a:lnTo>
                  <a:lnTo>
                    <a:pt x="36" y="0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2" y="18"/>
                  </a:lnTo>
                  <a:lnTo>
                    <a:pt x="66" y="24"/>
                  </a:lnTo>
                  <a:lnTo>
                    <a:pt x="70" y="40"/>
                  </a:lnTo>
                  <a:lnTo>
                    <a:pt x="70" y="58"/>
                  </a:lnTo>
                  <a:close/>
                  <a:moveTo>
                    <a:pt x="46" y="58"/>
                  </a:moveTo>
                  <a:lnTo>
                    <a:pt x="46" y="34"/>
                  </a:lnTo>
                  <a:lnTo>
                    <a:pt x="46" y="24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4" y="26"/>
                  </a:lnTo>
                  <a:lnTo>
                    <a:pt x="24" y="44"/>
                  </a:lnTo>
                  <a:lnTo>
                    <a:pt x="24" y="68"/>
                  </a:lnTo>
                  <a:lnTo>
                    <a:pt x="24" y="82"/>
                  </a:lnTo>
                  <a:lnTo>
                    <a:pt x="24" y="92"/>
                  </a:lnTo>
                  <a:lnTo>
                    <a:pt x="26" y="100"/>
                  </a:lnTo>
                  <a:lnTo>
                    <a:pt x="28" y="104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08"/>
                  </a:lnTo>
                  <a:lnTo>
                    <a:pt x="42" y="106"/>
                  </a:lnTo>
                  <a:lnTo>
                    <a:pt x="44" y="102"/>
                  </a:lnTo>
                  <a:lnTo>
                    <a:pt x="46" y="98"/>
                  </a:lnTo>
                  <a:lnTo>
                    <a:pt x="46" y="92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430DE3AB-5CE3-4027-B975-A2594C09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0" y="4775200"/>
              <a:ext cx="88900" cy="177800"/>
            </a:xfrm>
            <a:custGeom>
              <a:avLst/>
              <a:gdLst>
                <a:gd name="T0" fmla="*/ 2147483647 w 56"/>
                <a:gd name="T1" fmla="*/ 0 h 112"/>
                <a:gd name="T2" fmla="*/ 2147483647 w 56"/>
                <a:gd name="T3" fmla="*/ 2147483647 h 112"/>
                <a:gd name="T4" fmla="*/ 2147483647 w 56"/>
                <a:gd name="T5" fmla="*/ 2147483647 h 112"/>
                <a:gd name="T6" fmla="*/ 2147483647 w 56"/>
                <a:gd name="T7" fmla="*/ 2147483647 h 112"/>
                <a:gd name="T8" fmla="*/ 2147483647 w 56"/>
                <a:gd name="T9" fmla="*/ 2147483647 h 112"/>
                <a:gd name="T10" fmla="*/ 2147483647 w 56"/>
                <a:gd name="T11" fmla="*/ 2147483647 h 112"/>
                <a:gd name="T12" fmla="*/ 2147483647 w 56"/>
                <a:gd name="T13" fmla="*/ 2147483647 h 112"/>
                <a:gd name="T14" fmla="*/ 2147483647 w 56"/>
                <a:gd name="T15" fmla="*/ 2147483647 h 112"/>
                <a:gd name="T16" fmla="*/ 2147483647 w 56"/>
                <a:gd name="T17" fmla="*/ 2147483647 h 112"/>
                <a:gd name="T18" fmla="*/ 2147483647 w 56"/>
                <a:gd name="T19" fmla="*/ 2147483647 h 112"/>
                <a:gd name="T20" fmla="*/ 2147483647 w 56"/>
                <a:gd name="T21" fmla="*/ 2147483647 h 112"/>
                <a:gd name="T22" fmla="*/ 0 w 56"/>
                <a:gd name="T23" fmla="*/ 2147483647 h 112"/>
                <a:gd name="T24" fmla="*/ 0 w 56"/>
                <a:gd name="T25" fmla="*/ 2147483647 h 112"/>
                <a:gd name="T26" fmla="*/ 2147483647 w 56"/>
                <a:gd name="T27" fmla="*/ 2147483647 h 112"/>
                <a:gd name="T28" fmla="*/ 2147483647 w 56"/>
                <a:gd name="T29" fmla="*/ 2147483647 h 112"/>
                <a:gd name="T30" fmla="*/ 2147483647 w 56"/>
                <a:gd name="T31" fmla="*/ 2147483647 h 112"/>
                <a:gd name="T32" fmla="*/ 2147483647 w 56"/>
                <a:gd name="T33" fmla="*/ 2147483647 h 112"/>
                <a:gd name="T34" fmla="*/ 2147483647 w 56"/>
                <a:gd name="T35" fmla="*/ 2147483647 h 112"/>
                <a:gd name="T36" fmla="*/ 2147483647 w 56"/>
                <a:gd name="T37" fmla="*/ 2147483647 h 112"/>
                <a:gd name="T38" fmla="*/ 2147483647 w 56"/>
                <a:gd name="T39" fmla="*/ 2147483647 h 112"/>
                <a:gd name="T40" fmla="*/ 2147483647 w 56"/>
                <a:gd name="T41" fmla="*/ 2147483647 h 112"/>
                <a:gd name="T42" fmla="*/ 2147483647 w 56"/>
                <a:gd name="T43" fmla="*/ 2147483647 h 112"/>
                <a:gd name="T44" fmla="*/ 2147483647 w 56"/>
                <a:gd name="T45" fmla="*/ 2147483647 h 112"/>
                <a:gd name="T46" fmla="*/ 2147483647 w 56"/>
                <a:gd name="T47" fmla="*/ 2147483647 h 112"/>
                <a:gd name="T48" fmla="*/ 2147483647 w 56"/>
                <a:gd name="T49" fmla="*/ 2147483647 h 112"/>
                <a:gd name="T50" fmla="*/ 2147483647 w 56"/>
                <a:gd name="T51" fmla="*/ 2147483647 h 112"/>
                <a:gd name="T52" fmla="*/ 2147483647 w 56"/>
                <a:gd name="T53" fmla="*/ 2147483647 h 112"/>
                <a:gd name="T54" fmla="*/ 2147483647 w 56"/>
                <a:gd name="T55" fmla="*/ 2147483647 h 112"/>
                <a:gd name="T56" fmla="*/ 2147483647 w 56"/>
                <a:gd name="T57" fmla="*/ 2147483647 h 112"/>
                <a:gd name="T58" fmla="*/ 0 w 56"/>
                <a:gd name="T59" fmla="*/ 2147483647 h 112"/>
                <a:gd name="T60" fmla="*/ 0 w 56"/>
                <a:gd name="T61" fmla="*/ 2147483647 h 112"/>
                <a:gd name="T62" fmla="*/ 2147483647 w 56"/>
                <a:gd name="T63" fmla="*/ 0 h 112"/>
                <a:gd name="T64" fmla="*/ 2147483647 w 56"/>
                <a:gd name="T65" fmla="*/ 0 h 1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112"/>
                <a:gd name="T101" fmla="*/ 56 w 56"/>
                <a:gd name="T102" fmla="*/ 112 h 1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112">
                  <a:moveTo>
                    <a:pt x="40" y="0"/>
                  </a:moveTo>
                  <a:lnTo>
                    <a:pt x="40" y="90"/>
                  </a:lnTo>
                  <a:lnTo>
                    <a:pt x="40" y="96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2" y="106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6" y="112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4" y="106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6" y="90"/>
                  </a:lnTo>
                  <a:lnTo>
                    <a:pt x="16" y="34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38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2796868E-898B-46C0-9DC4-DEA51CCEC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4775200"/>
              <a:ext cx="114300" cy="177800"/>
            </a:xfrm>
            <a:custGeom>
              <a:avLst/>
              <a:gdLst>
                <a:gd name="T0" fmla="*/ 2147483647 w 72"/>
                <a:gd name="T1" fmla="*/ 2147483647 h 112"/>
                <a:gd name="T2" fmla="*/ 0 w 72"/>
                <a:gd name="T3" fmla="*/ 2147483647 h 112"/>
                <a:gd name="T4" fmla="*/ 0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0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112"/>
                <a:gd name="T134" fmla="*/ 72 w 72"/>
                <a:gd name="T135" fmla="*/ 112 h 1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112">
                  <a:moveTo>
                    <a:pt x="66" y="112"/>
                  </a:moveTo>
                  <a:lnTo>
                    <a:pt x="0" y="112"/>
                  </a:lnTo>
                  <a:lnTo>
                    <a:pt x="0" y="110"/>
                  </a:lnTo>
                  <a:lnTo>
                    <a:pt x="18" y="90"/>
                  </a:lnTo>
                  <a:lnTo>
                    <a:pt x="30" y="74"/>
                  </a:lnTo>
                  <a:lnTo>
                    <a:pt x="38" y="64"/>
                  </a:lnTo>
                  <a:lnTo>
                    <a:pt x="42" y="52"/>
                  </a:lnTo>
                  <a:lnTo>
                    <a:pt x="44" y="40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38" y="26"/>
                  </a:lnTo>
                  <a:lnTo>
                    <a:pt x="34" y="22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8" y="26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10" y="14"/>
                  </a:lnTo>
                  <a:lnTo>
                    <a:pt x="14" y="8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66" y="22"/>
                  </a:lnTo>
                  <a:lnTo>
                    <a:pt x="66" y="28"/>
                  </a:lnTo>
                  <a:lnTo>
                    <a:pt x="64" y="38"/>
                  </a:lnTo>
                  <a:lnTo>
                    <a:pt x="60" y="50"/>
                  </a:lnTo>
                  <a:lnTo>
                    <a:pt x="48" y="68"/>
                  </a:lnTo>
                  <a:lnTo>
                    <a:pt x="26" y="92"/>
                  </a:lnTo>
                  <a:lnTo>
                    <a:pt x="48" y="92"/>
                  </a:lnTo>
                  <a:lnTo>
                    <a:pt x="56" y="92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64" y="88"/>
                  </a:lnTo>
                  <a:lnTo>
                    <a:pt x="66" y="86"/>
                  </a:lnTo>
                  <a:lnTo>
                    <a:pt x="68" y="82"/>
                  </a:lnTo>
                  <a:lnTo>
                    <a:pt x="72" y="82"/>
                  </a:lnTo>
                  <a:lnTo>
                    <a:pt x="66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B37937C0-81C4-4138-82AB-9573C5D3A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275" y="4775200"/>
              <a:ext cx="114300" cy="180975"/>
            </a:xfrm>
            <a:custGeom>
              <a:avLst/>
              <a:gdLst>
                <a:gd name="T0" fmla="*/ 2147483647 w 72"/>
                <a:gd name="T1" fmla="*/ 2147483647 h 114"/>
                <a:gd name="T2" fmla="*/ 2147483647 w 72"/>
                <a:gd name="T3" fmla="*/ 2147483647 h 114"/>
                <a:gd name="T4" fmla="*/ 2147483647 w 72"/>
                <a:gd name="T5" fmla="*/ 2147483647 h 114"/>
                <a:gd name="T6" fmla="*/ 2147483647 w 72"/>
                <a:gd name="T7" fmla="*/ 2147483647 h 114"/>
                <a:gd name="T8" fmla="*/ 2147483647 w 72"/>
                <a:gd name="T9" fmla="*/ 2147483647 h 114"/>
                <a:gd name="T10" fmla="*/ 2147483647 w 72"/>
                <a:gd name="T11" fmla="*/ 2147483647 h 114"/>
                <a:gd name="T12" fmla="*/ 2147483647 w 72"/>
                <a:gd name="T13" fmla="*/ 2147483647 h 114"/>
                <a:gd name="T14" fmla="*/ 2147483647 w 72"/>
                <a:gd name="T15" fmla="*/ 2147483647 h 114"/>
                <a:gd name="T16" fmla="*/ 2147483647 w 72"/>
                <a:gd name="T17" fmla="*/ 2147483647 h 114"/>
                <a:gd name="T18" fmla="*/ 2147483647 w 72"/>
                <a:gd name="T19" fmla="*/ 2147483647 h 114"/>
                <a:gd name="T20" fmla="*/ 2147483647 w 72"/>
                <a:gd name="T21" fmla="*/ 2147483647 h 114"/>
                <a:gd name="T22" fmla="*/ 2147483647 w 72"/>
                <a:gd name="T23" fmla="*/ 2147483647 h 114"/>
                <a:gd name="T24" fmla="*/ 2147483647 w 72"/>
                <a:gd name="T25" fmla="*/ 2147483647 h 114"/>
                <a:gd name="T26" fmla="*/ 2147483647 w 72"/>
                <a:gd name="T27" fmla="*/ 2147483647 h 114"/>
                <a:gd name="T28" fmla="*/ 2147483647 w 72"/>
                <a:gd name="T29" fmla="*/ 2147483647 h 114"/>
                <a:gd name="T30" fmla="*/ 2147483647 w 72"/>
                <a:gd name="T31" fmla="*/ 2147483647 h 114"/>
                <a:gd name="T32" fmla="*/ 2147483647 w 72"/>
                <a:gd name="T33" fmla="*/ 2147483647 h 114"/>
                <a:gd name="T34" fmla="*/ 2147483647 w 72"/>
                <a:gd name="T35" fmla="*/ 2147483647 h 114"/>
                <a:gd name="T36" fmla="*/ 2147483647 w 72"/>
                <a:gd name="T37" fmla="*/ 2147483647 h 114"/>
                <a:gd name="T38" fmla="*/ 2147483647 w 72"/>
                <a:gd name="T39" fmla="*/ 2147483647 h 114"/>
                <a:gd name="T40" fmla="*/ 2147483647 w 72"/>
                <a:gd name="T41" fmla="*/ 2147483647 h 114"/>
                <a:gd name="T42" fmla="*/ 2147483647 w 72"/>
                <a:gd name="T43" fmla="*/ 2147483647 h 114"/>
                <a:gd name="T44" fmla="*/ 2147483647 w 72"/>
                <a:gd name="T45" fmla="*/ 2147483647 h 114"/>
                <a:gd name="T46" fmla="*/ 0 w 72"/>
                <a:gd name="T47" fmla="*/ 2147483647 h 114"/>
                <a:gd name="T48" fmla="*/ 2147483647 w 72"/>
                <a:gd name="T49" fmla="*/ 2147483647 h 114"/>
                <a:gd name="T50" fmla="*/ 2147483647 w 72"/>
                <a:gd name="T51" fmla="*/ 2147483647 h 114"/>
                <a:gd name="T52" fmla="*/ 2147483647 w 72"/>
                <a:gd name="T53" fmla="*/ 2147483647 h 114"/>
                <a:gd name="T54" fmla="*/ 2147483647 w 72"/>
                <a:gd name="T55" fmla="*/ 2147483647 h 114"/>
                <a:gd name="T56" fmla="*/ 2147483647 w 72"/>
                <a:gd name="T57" fmla="*/ 2147483647 h 114"/>
                <a:gd name="T58" fmla="*/ 2147483647 w 72"/>
                <a:gd name="T59" fmla="*/ 2147483647 h 114"/>
                <a:gd name="T60" fmla="*/ 2147483647 w 72"/>
                <a:gd name="T61" fmla="*/ 2147483647 h 114"/>
                <a:gd name="T62" fmla="*/ 2147483647 w 72"/>
                <a:gd name="T63" fmla="*/ 2147483647 h 114"/>
                <a:gd name="T64" fmla="*/ 2147483647 w 72"/>
                <a:gd name="T65" fmla="*/ 2147483647 h 114"/>
                <a:gd name="T66" fmla="*/ 2147483647 w 72"/>
                <a:gd name="T67" fmla="*/ 2147483647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14"/>
                <a:gd name="T104" fmla="*/ 72 w 7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14">
                  <a:moveTo>
                    <a:pt x="20" y="54"/>
                  </a:moveTo>
                  <a:lnTo>
                    <a:pt x="20" y="52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42" y="34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38" y="18"/>
                  </a:lnTo>
                  <a:lnTo>
                    <a:pt x="32" y="14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8" y="2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8" y="22"/>
                  </a:lnTo>
                  <a:lnTo>
                    <a:pt x="66" y="28"/>
                  </a:lnTo>
                  <a:lnTo>
                    <a:pt x="62" y="32"/>
                  </a:lnTo>
                  <a:lnTo>
                    <a:pt x="58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66" y="54"/>
                  </a:lnTo>
                  <a:lnTo>
                    <a:pt x="70" y="58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80"/>
                  </a:lnTo>
                  <a:lnTo>
                    <a:pt x="70" y="88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44" y="112"/>
                  </a:lnTo>
                  <a:lnTo>
                    <a:pt x="26" y="114"/>
                  </a:lnTo>
                  <a:lnTo>
                    <a:pt x="16" y="114"/>
                  </a:lnTo>
                  <a:lnTo>
                    <a:pt x="10" y="112"/>
                  </a:lnTo>
                  <a:lnTo>
                    <a:pt x="4" y="108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8" y="88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18" y="92"/>
                  </a:lnTo>
                  <a:lnTo>
                    <a:pt x="24" y="96"/>
                  </a:lnTo>
                  <a:lnTo>
                    <a:pt x="32" y="100"/>
                  </a:lnTo>
                  <a:lnTo>
                    <a:pt x="38" y="102"/>
                  </a:lnTo>
                  <a:lnTo>
                    <a:pt x="44" y="102"/>
                  </a:lnTo>
                  <a:lnTo>
                    <a:pt x="50" y="98"/>
                  </a:lnTo>
                  <a:lnTo>
                    <a:pt x="52" y="92"/>
                  </a:lnTo>
                  <a:lnTo>
                    <a:pt x="54" y="86"/>
                  </a:lnTo>
                  <a:lnTo>
                    <a:pt x="52" y="80"/>
                  </a:lnTo>
                  <a:lnTo>
                    <a:pt x="50" y="72"/>
                  </a:lnTo>
                  <a:lnTo>
                    <a:pt x="46" y="66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81C0E2C6-CFF3-4EE2-9710-A2E39F57A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75" y="4775200"/>
              <a:ext cx="111125" cy="177800"/>
            </a:xfrm>
            <a:custGeom>
              <a:avLst/>
              <a:gdLst>
                <a:gd name="T0" fmla="*/ 0 w 70"/>
                <a:gd name="T1" fmla="*/ 2147483647 h 112"/>
                <a:gd name="T2" fmla="*/ 2147483647 w 70"/>
                <a:gd name="T3" fmla="*/ 0 h 112"/>
                <a:gd name="T4" fmla="*/ 2147483647 w 70"/>
                <a:gd name="T5" fmla="*/ 0 h 112"/>
                <a:gd name="T6" fmla="*/ 2147483647 w 70"/>
                <a:gd name="T7" fmla="*/ 2147483647 h 112"/>
                <a:gd name="T8" fmla="*/ 2147483647 w 70"/>
                <a:gd name="T9" fmla="*/ 2147483647 h 112"/>
                <a:gd name="T10" fmla="*/ 2147483647 w 70"/>
                <a:gd name="T11" fmla="*/ 2147483647 h 112"/>
                <a:gd name="T12" fmla="*/ 2147483647 w 70"/>
                <a:gd name="T13" fmla="*/ 2147483647 h 112"/>
                <a:gd name="T14" fmla="*/ 2147483647 w 70"/>
                <a:gd name="T15" fmla="*/ 2147483647 h 112"/>
                <a:gd name="T16" fmla="*/ 2147483647 w 70"/>
                <a:gd name="T17" fmla="*/ 2147483647 h 112"/>
                <a:gd name="T18" fmla="*/ 2147483647 w 70"/>
                <a:gd name="T19" fmla="*/ 2147483647 h 112"/>
                <a:gd name="T20" fmla="*/ 0 w 70"/>
                <a:gd name="T21" fmla="*/ 2147483647 h 112"/>
                <a:gd name="T22" fmla="*/ 0 w 70"/>
                <a:gd name="T23" fmla="*/ 2147483647 h 112"/>
                <a:gd name="T24" fmla="*/ 2147483647 w 70"/>
                <a:gd name="T25" fmla="*/ 2147483647 h 112"/>
                <a:gd name="T26" fmla="*/ 2147483647 w 70"/>
                <a:gd name="T27" fmla="*/ 2147483647 h 112"/>
                <a:gd name="T28" fmla="*/ 2147483647 w 70"/>
                <a:gd name="T29" fmla="*/ 2147483647 h 112"/>
                <a:gd name="T30" fmla="*/ 2147483647 w 70"/>
                <a:gd name="T31" fmla="*/ 2147483647 h 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112"/>
                <a:gd name="T50" fmla="*/ 70 w 70"/>
                <a:gd name="T51" fmla="*/ 112 h 1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112">
                  <a:moveTo>
                    <a:pt x="0" y="72"/>
                  </a:moveTo>
                  <a:lnTo>
                    <a:pt x="50" y="0"/>
                  </a:lnTo>
                  <a:lnTo>
                    <a:pt x="60" y="0"/>
                  </a:lnTo>
                  <a:lnTo>
                    <a:pt x="60" y="72"/>
                  </a:lnTo>
                  <a:lnTo>
                    <a:pt x="70" y="72"/>
                  </a:lnTo>
                  <a:lnTo>
                    <a:pt x="70" y="88"/>
                  </a:lnTo>
                  <a:lnTo>
                    <a:pt x="60" y="88"/>
                  </a:lnTo>
                  <a:lnTo>
                    <a:pt x="60" y="112"/>
                  </a:lnTo>
                  <a:lnTo>
                    <a:pt x="36" y="112"/>
                  </a:lnTo>
                  <a:lnTo>
                    <a:pt x="36" y="88"/>
                  </a:lnTo>
                  <a:lnTo>
                    <a:pt x="0" y="88"/>
                  </a:lnTo>
                  <a:lnTo>
                    <a:pt x="0" y="72"/>
                  </a:lnTo>
                  <a:close/>
                  <a:moveTo>
                    <a:pt x="6" y="72"/>
                  </a:moveTo>
                  <a:lnTo>
                    <a:pt x="36" y="72"/>
                  </a:lnTo>
                  <a:lnTo>
                    <a:pt x="36" y="28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Text Box 114">
              <a:extLst>
                <a:ext uri="{FF2B5EF4-FFF2-40B4-BE49-F238E27FC236}">
                  <a16:creationId xmlns:a16="http://schemas.microsoft.com/office/drawing/2014/main" id="{A88913C4-6FC0-4FA1-A9C1-96886FC97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450" y="5438775"/>
              <a:ext cx="8540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#: </a:t>
              </a:r>
              <a:r>
                <a:rPr lang="el-GR" sz="2400" b="1">
                  <a:latin typeface="Comic Sans MS" pitchFamily="66" charset="0"/>
                </a:rPr>
                <a:t>ε</a:t>
              </a:r>
              <a:endParaRPr lang="en-US" sz="2400" b="1">
                <a:latin typeface="Comic Sans MS" pitchFamily="66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1E4B476-DC8B-4793-A3A8-61F74E1011A4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09688" y="3535363"/>
                <a:ext cx="379412" cy="207962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1E4B476-DC8B-4793-A3A8-61F74E1011A4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0221" y="3515064"/>
                  <a:ext cx="417552" cy="247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3926BE3-577E-414D-B416-2B1BE9037FDF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84350" y="3717925"/>
                <a:ext cx="669925" cy="684213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3926BE3-577E-414D-B416-2B1BE9037FDF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4857" y="3697420"/>
                  <a:ext cx="708115" cy="724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640852D-93CF-4CEB-925F-FCE525228BDF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524125" y="5308600"/>
                <a:ext cx="1588" cy="4763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640852D-93CF-4CEB-925F-FCE525228BDF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6313" y="5296931"/>
                  <a:ext cx="154036" cy="27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6FBC3E-F4F8-4EE9-8784-215496166254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22650" y="5921375"/>
                <a:ext cx="3175" cy="9525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6FBC3E-F4F8-4EE9-8784-215496166254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03203" y="5901083"/>
                  <a:ext cx="41275" cy="49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9CACE8E-E6DA-42A7-A47B-DF55E7335568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7488" y="3541713"/>
                <a:ext cx="219075" cy="23495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9CACE8E-E6DA-42A7-A47B-DF55E7335568}"/>
                    </a:ext>
                  </a:extLst>
                </p:cNvPr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7188" y="3531033"/>
                  <a:ext cx="239675" cy="2563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21">
            <a:extLst>
              <a:ext uri="{FF2B5EF4-FFF2-40B4-BE49-F238E27FC236}">
                <a16:creationId xmlns:a16="http://schemas.microsoft.com/office/drawing/2014/main" id="{E32430A3-91BC-409C-ABEC-CC8AD8EBAE28}"/>
              </a:ext>
            </a:extLst>
          </p:cNvPr>
          <p:cNvGrpSpPr>
            <a:grpSpLocks/>
          </p:cNvGrpSpPr>
          <p:nvPr/>
        </p:nvGrpSpPr>
        <p:grpSpPr bwMode="auto">
          <a:xfrm>
            <a:off x="2621070" y="3626836"/>
            <a:ext cx="5334000" cy="838200"/>
            <a:chOff x="1152" y="3072"/>
            <a:chExt cx="3360" cy="528"/>
          </a:xfrm>
        </p:grpSpPr>
        <p:sp>
          <p:nvSpPr>
            <p:cNvPr id="124" name="Rectangle 22">
              <a:extLst>
                <a:ext uri="{FF2B5EF4-FFF2-40B4-BE49-F238E27FC236}">
                  <a16:creationId xmlns:a16="http://schemas.microsoft.com/office/drawing/2014/main" id="{A2AFC6F9-34A6-4BA4-8DB0-3D0CA6BB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23">
              <a:extLst>
                <a:ext uri="{FF2B5EF4-FFF2-40B4-BE49-F238E27FC236}">
                  <a16:creationId xmlns:a16="http://schemas.microsoft.com/office/drawing/2014/main" id="{95D01E13-809D-4EDC-B547-341DCFC3D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24">
              <a:extLst>
                <a:ext uri="{FF2B5EF4-FFF2-40B4-BE49-F238E27FC236}">
                  <a16:creationId xmlns:a16="http://schemas.microsoft.com/office/drawing/2014/main" id="{8725652D-BFA1-4B7A-8911-FF049871C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25">
              <a:extLst>
                <a:ext uri="{FF2B5EF4-FFF2-40B4-BE49-F238E27FC236}">
                  <a16:creationId xmlns:a16="http://schemas.microsoft.com/office/drawing/2014/main" id="{D4C26F94-0080-4CFF-B3B5-F5ACA0A5F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26">
              <a:extLst>
                <a:ext uri="{FF2B5EF4-FFF2-40B4-BE49-F238E27FC236}">
                  <a16:creationId xmlns:a16="http://schemas.microsoft.com/office/drawing/2014/main" id="{1B4F5ACB-AA22-43D9-9058-D83F96D48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27">
              <a:extLst>
                <a:ext uri="{FF2B5EF4-FFF2-40B4-BE49-F238E27FC236}">
                  <a16:creationId xmlns:a16="http://schemas.microsoft.com/office/drawing/2014/main" id="{057FF02F-24B3-40F6-9434-3FE789DCC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28">
              <a:extLst>
                <a:ext uri="{FF2B5EF4-FFF2-40B4-BE49-F238E27FC236}">
                  <a16:creationId xmlns:a16="http://schemas.microsoft.com/office/drawing/2014/main" id="{23941E1D-1E7F-423A-B383-DE5547265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29">
              <a:extLst>
                <a:ext uri="{FF2B5EF4-FFF2-40B4-BE49-F238E27FC236}">
                  <a16:creationId xmlns:a16="http://schemas.microsoft.com/office/drawing/2014/main" id="{52B84AFA-291A-4DE6-A2C6-02FB1661B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2" name="Rectangle 30">
            <a:extLst>
              <a:ext uri="{FF2B5EF4-FFF2-40B4-BE49-F238E27FC236}">
                <a16:creationId xmlns:a16="http://schemas.microsoft.com/office/drawing/2014/main" id="{478675F8-827E-42E7-BF26-9BDBD7B2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988" y="2784605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31">
            <a:extLst>
              <a:ext uri="{FF2B5EF4-FFF2-40B4-BE49-F238E27FC236}">
                <a16:creationId xmlns:a16="http://schemas.microsoft.com/office/drawing/2014/main" id="{0F92BB89-2E12-46DD-895B-0DD0355A2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3963" y="278460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4" name="Line 32">
            <a:extLst>
              <a:ext uri="{FF2B5EF4-FFF2-40B4-BE49-F238E27FC236}">
                <a16:creationId xmlns:a16="http://schemas.microsoft.com/office/drawing/2014/main" id="{E85E4688-3B18-4732-A680-F1A1E6E42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526" y="278460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5" name="Line 33">
            <a:extLst>
              <a:ext uri="{FF2B5EF4-FFF2-40B4-BE49-F238E27FC236}">
                <a16:creationId xmlns:a16="http://schemas.microsoft.com/office/drawing/2014/main" id="{92F45D2B-E0F0-40C4-98B0-DFF3012EE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501" y="278460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6" name="Line 34">
            <a:extLst>
              <a:ext uri="{FF2B5EF4-FFF2-40B4-BE49-F238E27FC236}">
                <a16:creationId xmlns:a16="http://schemas.microsoft.com/office/drawing/2014/main" id="{6818AC28-4B6B-49BC-93E3-DFA4FAED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388" y="278460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7" name="Line 35">
            <a:extLst>
              <a:ext uri="{FF2B5EF4-FFF2-40B4-BE49-F238E27FC236}">
                <a16:creationId xmlns:a16="http://schemas.microsoft.com/office/drawing/2014/main" id="{93A1E6C5-1C91-4FD1-8102-2021569F9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451" y="278460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8" name="Line 36">
            <a:extLst>
              <a:ext uri="{FF2B5EF4-FFF2-40B4-BE49-F238E27FC236}">
                <a16:creationId xmlns:a16="http://schemas.microsoft.com/office/drawing/2014/main" id="{A441AB0A-EC27-4D82-879A-C7B3C986C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013" y="278460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9" name="Line 37">
            <a:extLst>
              <a:ext uri="{FF2B5EF4-FFF2-40B4-BE49-F238E27FC236}">
                <a16:creationId xmlns:a16="http://schemas.microsoft.com/office/drawing/2014/main" id="{301733EB-99A6-4E2D-873A-C54BC89EB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2988" y="278460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0" name="Text Box 42">
            <a:extLst>
              <a:ext uri="{FF2B5EF4-FFF2-40B4-BE49-F238E27FC236}">
                <a16:creationId xmlns:a16="http://schemas.microsoft.com/office/drawing/2014/main" id="{0AF86952-9052-439F-A933-71EA21D6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988" y="293700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41" name="Text Box 43">
            <a:extLst>
              <a:ext uri="{FF2B5EF4-FFF2-40B4-BE49-F238E27FC236}">
                <a16:creationId xmlns:a16="http://schemas.microsoft.com/office/drawing/2014/main" id="{971B1BB1-D364-4A46-A787-01DCC766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988" y="2937005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42" name="Text Box 45">
            <a:extLst>
              <a:ext uri="{FF2B5EF4-FFF2-40B4-BE49-F238E27FC236}">
                <a16:creationId xmlns:a16="http://schemas.microsoft.com/office/drawing/2014/main" id="{F36A793E-83B7-480E-A917-23DDE0DA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588" y="2937005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143" name="Text Box 46">
            <a:extLst>
              <a:ext uri="{FF2B5EF4-FFF2-40B4-BE49-F238E27FC236}">
                <a16:creationId xmlns:a16="http://schemas.microsoft.com/office/drawing/2014/main" id="{3DA3CBA1-3A0E-4C21-892D-F921979B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788" y="2937005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144" name="Text Box 47">
            <a:extLst>
              <a:ext uri="{FF2B5EF4-FFF2-40B4-BE49-F238E27FC236}">
                <a16:creationId xmlns:a16="http://schemas.microsoft.com/office/drawing/2014/main" id="{7B83BAD1-2990-418D-8F84-24F233375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588" y="2937005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145" name="Text Box 48">
            <a:extLst>
              <a:ext uri="{FF2B5EF4-FFF2-40B4-BE49-F238E27FC236}">
                <a16:creationId xmlns:a16="http://schemas.microsoft.com/office/drawing/2014/main" id="{B245C7C4-5F8A-49F3-AABE-8D264B55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51" y="2868743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146" name="Text Box 50">
            <a:extLst>
              <a:ext uri="{FF2B5EF4-FFF2-40B4-BE49-F238E27FC236}">
                <a16:creationId xmlns:a16="http://schemas.microsoft.com/office/drawing/2014/main" id="{258F4AF6-D896-48E2-A197-D73B78349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70" y="3779236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47" name="Text Box 53">
            <a:extLst>
              <a:ext uri="{FF2B5EF4-FFF2-40B4-BE49-F238E27FC236}">
                <a16:creationId xmlns:a16="http://schemas.microsoft.com/office/drawing/2014/main" id="{CE77FD82-3FC0-4937-A802-758E9BB6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188" y="2937005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8" name="Ink 1">
                <a:extLst>
                  <a:ext uri="{FF2B5EF4-FFF2-40B4-BE49-F238E27FC236}">
                    <a16:creationId xmlns:a16="http://schemas.microsoft.com/office/drawing/2014/main" id="{D694B670-61D8-4E74-A04E-1DBDD50BCA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108" y="3898299"/>
              <a:ext cx="14287" cy="9525"/>
            </p14:xfrm>
          </p:contentPart>
        </mc:Choice>
        <mc:Fallback xmlns="">
          <p:pic>
            <p:nvPicPr>
              <p:cNvPr id="148" name="Ink 1">
                <a:extLst>
                  <a:ext uri="{FF2B5EF4-FFF2-40B4-BE49-F238E27FC236}">
                    <a16:creationId xmlns:a16="http://schemas.microsoft.com/office/drawing/2014/main" id="{D694B670-61D8-4E74-A04E-1DBDD50BCA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5821" y="3889127"/>
                <a:ext cx="32860" cy="27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9" name="Ink 2">
                <a:extLst>
                  <a:ext uri="{FF2B5EF4-FFF2-40B4-BE49-F238E27FC236}">
                    <a16:creationId xmlns:a16="http://schemas.microsoft.com/office/drawing/2014/main" id="{79DEC207-82F0-43DF-B3FD-CE1F0D15A3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733" y="3822099"/>
              <a:ext cx="279400" cy="450850"/>
            </p14:xfrm>
          </p:contentPart>
        </mc:Choice>
        <mc:Fallback xmlns="">
          <p:pic>
            <p:nvPicPr>
              <p:cNvPr id="149" name="Ink 2">
                <a:extLst>
                  <a:ext uri="{FF2B5EF4-FFF2-40B4-BE49-F238E27FC236}">
                    <a16:creationId xmlns:a16="http://schemas.microsoft.com/office/drawing/2014/main" id="{79DEC207-82F0-43DF-B3FD-CE1F0D15A3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9372" y="3812751"/>
                <a:ext cx="298123" cy="469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" name="Ink 3">
                <a:extLst>
                  <a:ext uri="{FF2B5EF4-FFF2-40B4-BE49-F238E27FC236}">
                    <a16:creationId xmlns:a16="http://schemas.microsoft.com/office/drawing/2014/main" id="{EC85CE65-2DF4-465D-A3B1-801F3E1227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0095" y="3953861"/>
              <a:ext cx="149225" cy="176213"/>
            </p14:xfrm>
          </p:contentPart>
        </mc:Choice>
        <mc:Fallback xmlns="">
          <p:pic>
            <p:nvPicPr>
              <p:cNvPr id="150" name="Ink 3">
                <a:extLst>
                  <a:ext uri="{FF2B5EF4-FFF2-40B4-BE49-F238E27FC236}">
                    <a16:creationId xmlns:a16="http://schemas.microsoft.com/office/drawing/2014/main" id="{EC85CE65-2DF4-465D-A3B1-801F3E1227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0746" y="3944492"/>
                <a:ext cx="167923" cy="194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1" name="Ink 4">
                <a:extLst>
                  <a:ext uri="{FF2B5EF4-FFF2-40B4-BE49-F238E27FC236}">
                    <a16:creationId xmlns:a16="http://schemas.microsoft.com/office/drawing/2014/main" id="{251BEF60-C953-4C15-9F89-5A328599AA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620" y="3899886"/>
              <a:ext cx="263525" cy="280988"/>
            </p14:xfrm>
          </p:contentPart>
        </mc:Choice>
        <mc:Fallback xmlns="">
          <p:pic>
            <p:nvPicPr>
              <p:cNvPr id="151" name="Ink 4">
                <a:extLst>
                  <a:ext uri="{FF2B5EF4-FFF2-40B4-BE49-F238E27FC236}">
                    <a16:creationId xmlns:a16="http://schemas.microsoft.com/office/drawing/2014/main" id="{251BEF60-C953-4C15-9F89-5A328599AA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72260" y="3890544"/>
                <a:ext cx="282245" cy="299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2" name="Ink 5">
                <a:extLst>
                  <a:ext uri="{FF2B5EF4-FFF2-40B4-BE49-F238E27FC236}">
                    <a16:creationId xmlns:a16="http://schemas.microsoft.com/office/drawing/2014/main" id="{82FE4BB5-F089-41CC-ADD9-B23051783C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1083" y="3931636"/>
              <a:ext cx="273050" cy="263525"/>
            </p14:xfrm>
          </p:contentPart>
        </mc:Choice>
        <mc:Fallback xmlns="">
          <p:pic>
            <p:nvPicPr>
              <p:cNvPr id="152" name="Ink 5">
                <a:extLst>
                  <a:ext uri="{FF2B5EF4-FFF2-40B4-BE49-F238E27FC236}">
                    <a16:creationId xmlns:a16="http://schemas.microsoft.com/office/drawing/2014/main" id="{82FE4BB5-F089-41CC-ADD9-B23051783C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1717" y="3922276"/>
                <a:ext cx="291782" cy="28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3" name="Ink 6">
                <a:extLst>
                  <a:ext uri="{FF2B5EF4-FFF2-40B4-BE49-F238E27FC236}">
                    <a16:creationId xmlns:a16="http://schemas.microsoft.com/office/drawing/2014/main" id="{CBC02AF0-961D-4690-BAA3-2F837F9688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3383" y="3958624"/>
              <a:ext cx="204787" cy="274637"/>
            </p14:xfrm>
          </p:contentPart>
        </mc:Choice>
        <mc:Fallback xmlns="">
          <p:pic>
            <p:nvPicPr>
              <p:cNvPr id="153" name="Ink 6">
                <a:extLst>
                  <a:ext uri="{FF2B5EF4-FFF2-40B4-BE49-F238E27FC236}">
                    <a16:creationId xmlns:a16="http://schemas.microsoft.com/office/drawing/2014/main" id="{CBC02AF0-961D-4690-BAA3-2F837F9688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74042" y="3949253"/>
                <a:ext cx="223469" cy="293379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54">
            <a:extLst>
              <a:ext uri="{FF2B5EF4-FFF2-40B4-BE49-F238E27FC236}">
                <a16:creationId xmlns:a16="http://schemas.microsoft.com/office/drawing/2014/main" id="{9D0E9C33-D8A7-4CEF-A254-186FFDE09CE1}"/>
              </a:ext>
            </a:extLst>
          </p:cNvPr>
          <p:cNvGrpSpPr>
            <a:grpSpLocks/>
          </p:cNvGrpSpPr>
          <p:nvPr/>
        </p:nvGrpSpPr>
        <p:grpSpPr bwMode="auto">
          <a:xfrm>
            <a:off x="2609582" y="5432865"/>
            <a:ext cx="5334000" cy="838200"/>
            <a:chOff x="1152" y="3072"/>
            <a:chExt cx="3360" cy="528"/>
          </a:xfrm>
        </p:grpSpPr>
        <p:sp>
          <p:nvSpPr>
            <p:cNvPr id="155" name="Rectangle 55">
              <a:extLst>
                <a:ext uri="{FF2B5EF4-FFF2-40B4-BE49-F238E27FC236}">
                  <a16:creationId xmlns:a16="http://schemas.microsoft.com/office/drawing/2014/main" id="{0A7A9545-1532-4390-9639-738F5B007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56">
              <a:extLst>
                <a:ext uri="{FF2B5EF4-FFF2-40B4-BE49-F238E27FC236}">
                  <a16:creationId xmlns:a16="http://schemas.microsoft.com/office/drawing/2014/main" id="{17D89B89-71EB-44A1-B073-8329AC992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57">
              <a:extLst>
                <a:ext uri="{FF2B5EF4-FFF2-40B4-BE49-F238E27FC236}">
                  <a16:creationId xmlns:a16="http://schemas.microsoft.com/office/drawing/2014/main" id="{95DC4D3F-F61A-4129-92F2-8426E76A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Line 58">
              <a:extLst>
                <a:ext uri="{FF2B5EF4-FFF2-40B4-BE49-F238E27FC236}">
                  <a16:creationId xmlns:a16="http://schemas.microsoft.com/office/drawing/2014/main" id="{9539E1A9-F5C5-47B5-964B-2DF75A920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Line 59">
              <a:extLst>
                <a:ext uri="{FF2B5EF4-FFF2-40B4-BE49-F238E27FC236}">
                  <a16:creationId xmlns:a16="http://schemas.microsoft.com/office/drawing/2014/main" id="{7E91B563-8408-4BFB-AA56-387686711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Line 60">
              <a:extLst>
                <a:ext uri="{FF2B5EF4-FFF2-40B4-BE49-F238E27FC236}">
                  <a16:creationId xmlns:a16="http://schemas.microsoft.com/office/drawing/2014/main" id="{76D2DE2C-C3DE-4F52-BA00-8501D8E5B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Line 61">
              <a:extLst>
                <a:ext uri="{FF2B5EF4-FFF2-40B4-BE49-F238E27FC236}">
                  <a16:creationId xmlns:a16="http://schemas.microsoft.com/office/drawing/2014/main" id="{798B86E9-0130-4E94-A6AF-21CCDDC1C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62">
              <a:extLst>
                <a:ext uri="{FF2B5EF4-FFF2-40B4-BE49-F238E27FC236}">
                  <a16:creationId xmlns:a16="http://schemas.microsoft.com/office/drawing/2014/main" id="{735800F6-7F5F-43C3-95C6-58210CA9D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3" name="Rectangle 63">
            <a:extLst>
              <a:ext uri="{FF2B5EF4-FFF2-40B4-BE49-F238E27FC236}">
                <a16:creationId xmlns:a16="http://schemas.microsoft.com/office/drawing/2014/main" id="{F3A7975B-0891-4765-B429-619AC77C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82" y="4593393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Line 64">
            <a:extLst>
              <a:ext uri="{FF2B5EF4-FFF2-40B4-BE49-F238E27FC236}">
                <a16:creationId xmlns:a16="http://schemas.microsoft.com/office/drawing/2014/main" id="{C45165C8-0362-441F-9AEE-4552473DD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7957" y="459339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5" name="Line 65">
            <a:extLst>
              <a:ext uri="{FF2B5EF4-FFF2-40B4-BE49-F238E27FC236}">
                <a16:creationId xmlns:a16="http://schemas.microsoft.com/office/drawing/2014/main" id="{50470125-54DB-485F-B742-BE430DEE7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20" y="459339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6" name="Line 66">
            <a:extLst>
              <a:ext uri="{FF2B5EF4-FFF2-40B4-BE49-F238E27FC236}">
                <a16:creationId xmlns:a16="http://schemas.microsoft.com/office/drawing/2014/main" id="{12B0D951-61B3-4022-A4CC-B540B3F52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95" y="459339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7" name="Line 67">
            <a:extLst>
              <a:ext uri="{FF2B5EF4-FFF2-40B4-BE49-F238E27FC236}">
                <a16:creationId xmlns:a16="http://schemas.microsoft.com/office/drawing/2014/main" id="{5B2D963A-7F33-4624-902B-0EAFDE55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2382" y="459339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8" name="Line 68">
            <a:extLst>
              <a:ext uri="{FF2B5EF4-FFF2-40B4-BE49-F238E27FC236}">
                <a16:creationId xmlns:a16="http://schemas.microsoft.com/office/drawing/2014/main" id="{93FDEDD8-8AFB-437F-B1C2-888F89CC6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445" y="459339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9" name="Line 69">
            <a:extLst>
              <a:ext uri="{FF2B5EF4-FFF2-40B4-BE49-F238E27FC236}">
                <a16:creationId xmlns:a16="http://schemas.microsoft.com/office/drawing/2014/main" id="{5E43AF8E-6711-4A9C-AE00-E39107C73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1007" y="459339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0" name="Line 70">
            <a:extLst>
              <a:ext uri="{FF2B5EF4-FFF2-40B4-BE49-F238E27FC236}">
                <a16:creationId xmlns:a16="http://schemas.microsoft.com/office/drawing/2014/main" id="{C65F9315-5BB4-4050-AD31-27B8145BD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4582" y="459339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1" name="Text Box 71">
            <a:extLst>
              <a:ext uri="{FF2B5EF4-FFF2-40B4-BE49-F238E27FC236}">
                <a16:creationId xmlns:a16="http://schemas.microsoft.com/office/drawing/2014/main" id="{B7237EC4-7A59-4F5B-AE64-C07BE5877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782" y="4745793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72" name="Text Box 72">
            <a:extLst>
              <a:ext uri="{FF2B5EF4-FFF2-40B4-BE49-F238E27FC236}">
                <a16:creationId xmlns:a16="http://schemas.microsoft.com/office/drawing/2014/main" id="{45195A35-F508-4F78-8B20-99AF6CA4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982" y="4745793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73" name="Text Box 73">
            <a:extLst>
              <a:ext uri="{FF2B5EF4-FFF2-40B4-BE49-F238E27FC236}">
                <a16:creationId xmlns:a16="http://schemas.microsoft.com/office/drawing/2014/main" id="{574B5650-C8E5-4A9B-B8C8-E28C96562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382" y="4745793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b</a:t>
            </a:r>
          </a:p>
        </p:txBody>
      </p:sp>
      <p:sp>
        <p:nvSpPr>
          <p:cNvPr id="174" name="Text Box 74">
            <a:extLst>
              <a:ext uri="{FF2B5EF4-FFF2-40B4-BE49-F238E27FC236}">
                <a16:creationId xmlns:a16="http://schemas.microsoft.com/office/drawing/2014/main" id="{FAEB5B27-0B3E-4F57-BEB5-2A43E859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582" y="4745793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175" name="Text Box 75">
            <a:extLst>
              <a:ext uri="{FF2B5EF4-FFF2-40B4-BE49-F238E27FC236}">
                <a16:creationId xmlns:a16="http://schemas.microsoft.com/office/drawing/2014/main" id="{A89053B7-B0B5-44DE-9CA9-FD49AADD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782" y="4745793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5F7EE081-6F60-4ED5-9889-118BB659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2" y="4669593"/>
            <a:ext cx="2370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177" name="Text Box 77">
            <a:extLst>
              <a:ext uri="{FF2B5EF4-FFF2-40B4-BE49-F238E27FC236}">
                <a16:creationId xmlns:a16="http://schemas.microsoft.com/office/drawing/2014/main" id="{4A8113A6-3D0B-47B6-B610-A564EB1E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82" y="558526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78" name="Text Box 79">
            <a:extLst>
              <a:ext uri="{FF2B5EF4-FFF2-40B4-BE49-F238E27FC236}">
                <a16:creationId xmlns:a16="http://schemas.microsoft.com/office/drawing/2014/main" id="{CC33BCAD-F485-4019-ABEC-F5F44FAA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182" y="4745793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79" name="Text Box 80">
            <a:extLst>
              <a:ext uri="{FF2B5EF4-FFF2-40B4-BE49-F238E27FC236}">
                <a16:creationId xmlns:a16="http://schemas.microsoft.com/office/drawing/2014/main" id="{40B3E15B-2D39-4CC5-BBC3-E96A58FF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182" y="4745793"/>
            <a:ext cx="37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80" name="Text Box 81">
            <a:extLst>
              <a:ext uri="{FF2B5EF4-FFF2-40B4-BE49-F238E27FC236}">
                <a16:creationId xmlns:a16="http://schemas.microsoft.com/office/drawing/2014/main" id="{8C8A08F5-9400-4041-BCB9-F723CBC0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582" y="4745793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1" name="Ink 7">
                <a:extLst>
                  <a:ext uri="{FF2B5EF4-FFF2-40B4-BE49-F238E27FC236}">
                    <a16:creationId xmlns:a16="http://schemas.microsoft.com/office/drawing/2014/main" id="{8EB7556C-CD51-47B3-8833-2354E0D28D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045" y="5601140"/>
              <a:ext cx="239712" cy="485775"/>
            </p14:xfrm>
          </p:contentPart>
        </mc:Choice>
        <mc:Fallback xmlns="">
          <p:pic>
            <p:nvPicPr>
              <p:cNvPr id="181" name="Ink 7">
                <a:extLst>
                  <a:ext uri="{FF2B5EF4-FFF2-40B4-BE49-F238E27FC236}">
                    <a16:creationId xmlns:a16="http://schemas.microsoft.com/office/drawing/2014/main" id="{8EB7556C-CD51-47B3-8833-2354E0D28D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1687" y="5591777"/>
                <a:ext cx="258428" cy="50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2" name="Ink 8">
                <a:extLst>
                  <a:ext uri="{FF2B5EF4-FFF2-40B4-BE49-F238E27FC236}">
                    <a16:creationId xmlns:a16="http://schemas.microsoft.com/office/drawing/2014/main" id="{BD8ACC4A-A8B0-4F85-9F2E-DC54C0311E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3695" y="5785290"/>
              <a:ext cx="171450" cy="231775"/>
            </p14:xfrm>
          </p:contentPart>
        </mc:Choice>
        <mc:Fallback xmlns="">
          <p:pic>
            <p:nvPicPr>
              <p:cNvPr id="182" name="Ink 8">
                <a:extLst>
                  <a:ext uri="{FF2B5EF4-FFF2-40B4-BE49-F238E27FC236}">
                    <a16:creationId xmlns:a16="http://schemas.microsoft.com/office/drawing/2014/main" id="{BD8ACC4A-A8B0-4F85-9F2E-DC54C0311E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54350" y="5775976"/>
                <a:ext cx="190141" cy="250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3" name="Ink 9">
                <a:extLst>
                  <a:ext uri="{FF2B5EF4-FFF2-40B4-BE49-F238E27FC236}">
                    <a16:creationId xmlns:a16="http://schemas.microsoft.com/office/drawing/2014/main" id="{2F78B79A-0F6A-4C21-BF20-94822F6C6D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4570" y="5780528"/>
              <a:ext cx="296862" cy="244475"/>
            </p14:xfrm>
          </p:contentPart>
        </mc:Choice>
        <mc:Fallback xmlns="">
          <p:pic>
            <p:nvPicPr>
              <p:cNvPr id="183" name="Ink 9">
                <a:extLst>
                  <a:ext uri="{FF2B5EF4-FFF2-40B4-BE49-F238E27FC236}">
                    <a16:creationId xmlns:a16="http://schemas.microsoft.com/office/drawing/2014/main" id="{2F78B79A-0F6A-4C21-BF20-94822F6C6D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05214" y="5771167"/>
                <a:ext cx="315573" cy="26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4" name="Ink 10">
                <a:extLst>
                  <a:ext uri="{FF2B5EF4-FFF2-40B4-BE49-F238E27FC236}">
                    <a16:creationId xmlns:a16="http://schemas.microsoft.com/office/drawing/2014/main" id="{51F2B9F7-E0FD-4327-A84B-9860BD3B66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8807" y="5721790"/>
              <a:ext cx="31750" cy="290513"/>
            </p14:xfrm>
          </p:contentPart>
        </mc:Choice>
        <mc:Fallback xmlns="">
          <p:pic>
            <p:nvPicPr>
              <p:cNvPr id="184" name="Ink 10">
                <a:extLst>
                  <a:ext uri="{FF2B5EF4-FFF2-40B4-BE49-F238E27FC236}">
                    <a16:creationId xmlns:a16="http://schemas.microsoft.com/office/drawing/2014/main" id="{51F2B9F7-E0FD-4327-A84B-9860BD3B66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9426" y="5712430"/>
                <a:ext cx="50511" cy="309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5" name="Ink 11">
                <a:extLst>
                  <a:ext uri="{FF2B5EF4-FFF2-40B4-BE49-F238E27FC236}">
                    <a16:creationId xmlns:a16="http://schemas.microsoft.com/office/drawing/2014/main" id="{0AAA9404-FA76-4EA0-B5A4-7118FB1F19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382" y="5744015"/>
              <a:ext cx="295275" cy="250825"/>
            </p14:xfrm>
          </p:contentPart>
        </mc:Choice>
        <mc:Fallback xmlns="">
          <p:pic>
            <p:nvPicPr>
              <p:cNvPr id="185" name="Ink 11">
                <a:extLst>
                  <a:ext uri="{FF2B5EF4-FFF2-40B4-BE49-F238E27FC236}">
                    <a16:creationId xmlns:a16="http://schemas.microsoft.com/office/drawing/2014/main" id="{0AAA9404-FA76-4EA0-B5A4-7118FB1F19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53020" y="5734712"/>
                <a:ext cx="314000" cy="269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6" name="Ink 12">
                <a:extLst>
                  <a:ext uri="{FF2B5EF4-FFF2-40B4-BE49-F238E27FC236}">
                    <a16:creationId xmlns:a16="http://schemas.microsoft.com/office/drawing/2014/main" id="{C2B7CA39-03DA-4744-9F19-0940280FCF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4695" y="5707503"/>
              <a:ext cx="379412" cy="588962"/>
            </p14:xfrm>
          </p:contentPart>
        </mc:Choice>
        <mc:Fallback xmlns="">
          <p:pic>
            <p:nvPicPr>
              <p:cNvPr id="186" name="Ink 12">
                <a:extLst>
                  <a:ext uri="{FF2B5EF4-FFF2-40B4-BE49-F238E27FC236}">
                    <a16:creationId xmlns:a16="http://schemas.microsoft.com/office/drawing/2014/main" id="{C2B7CA39-03DA-4744-9F19-0940280FCF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75353" y="5698149"/>
                <a:ext cx="398095" cy="6076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476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5C1523-6054-4023-9DDF-656BBB4237A9}" type="datetime1">
              <a:rPr lang="en-US" smtClean="0"/>
              <a:t>9/14/2020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42B98-4550-4A8E-9DBB-04FD5E5FB79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5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6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7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0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31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Line 32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Line 33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34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35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5" name="Line 36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6" name="Line 37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Text Box 42"/>
          <p:cNvSpPr txBox="1">
            <a:spLocks noChangeArrowheads="1"/>
          </p:cNvSpPr>
          <p:nvPr/>
        </p:nvSpPr>
        <p:spPr bwMode="auto">
          <a:xfrm>
            <a:off x="5257800" y="1600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68" name="Text Box 43"/>
          <p:cNvSpPr txBox="1">
            <a:spLocks noChangeArrowheads="1"/>
          </p:cNvSpPr>
          <p:nvPr/>
        </p:nvSpPr>
        <p:spPr bwMode="auto">
          <a:xfrm>
            <a:off x="6019800" y="1600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23569" name="Text Box 45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3570" name="Text Box 46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71" name="Text Box 47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72" name="Text Box 48"/>
          <p:cNvSpPr txBox="1">
            <a:spLocks noChangeArrowheads="1"/>
          </p:cNvSpPr>
          <p:nvPr/>
        </p:nvSpPr>
        <p:spPr bwMode="auto">
          <a:xfrm>
            <a:off x="246063" y="153193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609600" y="2819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74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5" name="Text Box 53"/>
          <p:cNvSpPr txBox="1">
            <a:spLocks noChangeArrowheads="1"/>
          </p:cNvSpPr>
          <p:nvPr/>
        </p:nvSpPr>
        <p:spPr bwMode="auto">
          <a:xfrm>
            <a:off x="6858000" y="16002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3595" name="Rectangle 55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56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7" name="Line 57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8" name="Line 58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9" name="Line 59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0" name="Line 60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1" name="Line 61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2" name="Line 62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77" name="Rectangle 63"/>
          <p:cNvSpPr>
            <a:spLocks noChangeArrowheads="1"/>
          </p:cNvSpPr>
          <p:nvPr/>
        </p:nvSpPr>
        <p:spPr bwMode="auto">
          <a:xfrm>
            <a:off x="2743200" y="42672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64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9" name="Line 65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0" name="Line 66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1" name="Line 67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2" name="Line 68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3" name="Line 69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4" name="Line 70"/>
          <p:cNvSpPr>
            <a:spLocks noChangeShapeType="1"/>
          </p:cNvSpPr>
          <p:nvPr/>
        </p:nvSpPr>
        <p:spPr bwMode="auto">
          <a:xfrm>
            <a:off x="8458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5" name="Text Box 71"/>
          <p:cNvSpPr txBox="1">
            <a:spLocks noChangeArrowheads="1"/>
          </p:cNvSpPr>
          <p:nvPr/>
        </p:nvSpPr>
        <p:spPr bwMode="auto">
          <a:xfrm>
            <a:off x="5486400" y="4419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86" name="Text Box 72"/>
          <p:cNvSpPr txBox="1">
            <a:spLocks noChangeArrowheads="1"/>
          </p:cNvSpPr>
          <p:nvPr/>
        </p:nvSpPr>
        <p:spPr bwMode="auto">
          <a:xfrm>
            <a:off x="6324600" y="4419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23587" name="Text Box 73"/>
          <p:cNvSpPr txBox="1">
            <a:spLocks noChangeArrowheads="1"/>
          </p:cNvSpPr>
          <p:nvPr/>
        </p:nvSpPr>
        <p:spPr bwMode="auto">
          <a:xfrm>
            <a:off x="3048000" y="44196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b</a:t>
            </a: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4724400" y="44196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90" name="Text Box 76"/>
          <p:cNvSpPr txBox="1">
            <a:spLocks noChangeArrowheads="1"/>
          </p:cNvSpPr>
          <p:nvPr/>
        </p:nvSpPr>
        <p:spPr bwMode="auto">
          <a:xfrm>
            <a:off x="152400" y="4343400"/>
            <a:ext cx="2370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91" name="Text Box 77"/>
          <p:cNvSpPr txBox="1">
            <a:spLocks noChangeArrowheads="1"/>
          </p:cNvSpPr>
          <p:nvPr/>
        </p:nvSpPr>
        <p:spPr bwMode="auto">
          <a:xfrm>
            <a:off x="91440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92" name="Text Box 79"/>
          <p:cNvSpPr txBox="1">
            <a:spLocks noChangeArrowheads="1"/>
          </p:cNvSpPr>
          <p:nvPr/>
        </p:nvSpPr>
        <p:spPr bwMode="auto">
          <a:xfrm>
            <a:off x="7162800" y="44196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3" name="Text Box 80"/>
          <p:cNvSpPr txBox="1">
            <a:spLocks noChangeArrowheads="1"/>
          </p:cNvSpPr>
          <p:nvPr/>
        </p:nvSpPr>
        <p:spPr bwMode="auto">
          <a:xfrm>
            <a:off x="7924800" y="4419600"/>
            <a:ext cx="37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4" name="Text Box 81"/>
          <p:cNvSpPr txBox="1">
            <a:spLocks noChangeArrowheads="1"/>
          </p:cNvSpPr>
          <p:nvPr/>
        </p:nvSpPr>
        <p:spPr bwMode="auto">
          <a:xfrm>
            <a:off x="8458200" y="44196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1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2938463"/>
              <a:ext cx="14287" cy="9525"/>
            </p14:xfrm>
          </p:contentPart>
        </mc:Choice>
        <mc:Fallback xmlns="">
          <p:pic>
            <p:nvPicPr>
              <p:cNvPr id="131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181" y="2935641"/>
                <a:ext cx="19645" cy="14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1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2862263"/>
              <a:ext cx="279400" cy="450850"/>
            </p14:xfrm>
          </p:contentPart>
        </mc:Choice>
        <mc:Fallback xmlns="">
          <p:pic>
            <p:nvPicPr>
              <p:cNvPr id="131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1062" y="2859742"/>
                <a:ext cx="286241" cy="459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1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4025"/>
              <a:ext cx="149225" cy="176213"/>
            </p14:xfrm>
          </p:contentPart>
        </mc:Choice>
        <mc:Fallback xmlns="">
          <p:pic>
            <p:nvPicPr>
              <p:cNvPr id="131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2429" y="2985377"/>
                <a:ext cx="161091" cy="19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1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2940050"/>
              <a:ext cx="263525" cy="280988"/>
            </p14:xfrm>
          </p:contentPart>
        </mc:Choice>
        <mc:Fallback xmlns="">
          <p:pic>
            <p:nvPicPr>
              <p:cNvPr id="131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9630" y="2935733"/>
                <a:ext cx="275765" cy="28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1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2971800"/>
              <a:ext cx="273050" cy="263525"/>
            </p14:xfrm>
          </p:contentPart>
        </mc:Choice>
        <mc:Fallback xmlns="">
          <p:pic>
            <p:nvPicPr>
              <p:cNvPr id="131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5846" y="2962080"/>
                <a:ext cx="287819" cy="28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1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2998788"/>
              <a:ext cx="204787" cy="274637"/>
            </p14:xfrm>
          </p:contentPart>
        </mc:Choice>
        <mc:Fallback xmlns="">
          <p:pic>
            <p:nvPicPr>
              <p:cNvPr id="131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8857" y="2994829"/>
                <a:ext cx="225698" cy="287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1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5654675"/>
              <a:ext cx="239712" cy="485775"/>
            </p14:xfrm>
          </p:contentPart>
        </mc:Choice>
        <mc:Fallback xmlns="">
          <p:pic>
            <p:nvPicPr>
              <p:cNvPr id="131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3919" y="5651066"/>
                <a:ext cx="256963" cy="49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838825"/>
              <a:ext cx="171450" cy="231775"/>
            </p14:xfrm>
          </p:contentPart>
        </mc:Choice>
        <mc:Fallback xmlns="">
          <p:pic>
            <p:nvPicPr>
              <p:cNvPr id="131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6188" y="5832707"/>
                <a:ext cx="189820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5834063"/>
              <a:ext cx="296862" cy="244475"/>
            </p14:xfrm>
          </p:contentPart>
        </mc:Choice>
        <mc:Fallback xmlns="">
          <p:pic>
            <p:nvPicPr>
              <p:cNvPr id="131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3550" y="5829742"/>
                <a:ext cx="304418" cy="2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1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775325"/>
              <a:ext cx="31750" cy="290513"/>
            </p14:xfrm>
          </p:contentPart>
        </mc:Choice>
        <mc:Fallback xmlns="">
          <p:pic>
            <p:nvPicPr>
              <p:cNvPr id="131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7417" y="5771725"/>
                <a:ext cx="38605" cy="29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5797550"/>
              <a:ext cx="295275" cy="250825"/>
            </p14:xfrm>
          </p:contentPart>
        </mc:Choice>
        <mc:Fallback xmlns="">
          <p:pic>
            <p:nvPicPr>
              <p:cNvPr id="131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1719" y="5788194"/>
                <a:ext cx="302477" cy="26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1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761038"/>
              <a:ext cx="379412" cy="588962"/>
            </p14:xfrm>
          </p:contentPart>
        </mc:Choice>
        <mc:Fallback xmlns="">
          <p:pic>
            <p:nvPicPr>
              <p:cNvPr id="131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2953" y="5748805"/>
                <a:ext cx="387331" cy="6098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0268B1-8BC3-4169-BFB1-F8393E3C9563}" type="datetime1">
              <a:rPr lang="en-US" smtClean="0"/>
              <a:t>9/14/2020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3FA96-BEDB-4C93-B294-5D165C59F37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D6A121B-79DC-41BF-BE87-D269A673DCAD}" type="datetime1">
              <a:rPr lang="en-US" smtClean="0"/>
              <a:t>9/14/2020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3801A-B449-444E-BB1A-3407CEBF8CB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18BFDE-54D5-407B-87A6-08B2737C8C1C}" type="datetime1">
              <a:rPr lang="en-US" smtClean="0"/>
              <a:t>9/14/2020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CF96C-D904-46DB-BE9C-D6015F606EE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29660" y="6540695"/>
            <a:ext cx="1905000" cy="457200"/>
          </a:xfrm>
          <a:noFill/>
        </p:spPr>
        <p:txBody>
          <a:bodyPr/>
          <a:lstStyle/>
          <a:p>
            <a:fld id="{8D7CC279-CD35-4D45-B669-8CD720185A3F}" type="datetime1">
              <a:rPr lang="en-US" smtClean="0"/>
              <a:t>9/14/2020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8060" y="6540695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7060" y="6540695"/>
            <a:ext cx="1905000" cy="457200"/>
          </a:xfrm>
          <a:noFill/>
        </p:spPr>
        <p:txBody>
          <a:bodyPr/>
          <a:lstStyle/>
          <a:p>
            <a:fld id="{DCB046BF-AAA7-4C5B-A814-5F1D0326EE4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5555324"/>
            <a:ext cx="8305800" cy="1293570"/>
          </a:xfrm>
        </p:spPr>
        <p:txBody>
          <a:bodyPr/>
          <a:lstStyle/>
          <a:p>
            <a:pPr eaLnBrk="1" hangingPunct="1"/>
            <a:r>
              <a:rPr lang="en-US" sz="2400" dirty="0"/>
              <a:t>Noisy Channel – Spelling Checker</a:t>
            </a:r>
          </a:p>
          <a:p>
            <a:pPr eaLnBrk="1" hangingPunct="1"/>
            <a:r>
              <a:rPr lang="en-US" sz="2400" dirty="0"/>
              <a:t>Start N-grams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510" y="241410"/>
            <a:ext cx="777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Assignment-1 is out on Canvas (due </a:t>
            </a:r>
            <a:r>
              <a:rPr lang="en-US" sz="28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Sept 23)</a:t>
            </a:r>
            <a:endParaRPr lang="en-US" sz="2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1935" y="1152150"/>
            <a:ext cx="7968975" cy="21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 we did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3 (2ed) up to 3.10 excluded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(def. of FST: understand the one on slides)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(3.4.1 optional)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3156" y="3125420"/>
            <a:ext cx="8930844" cy="15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Comic Sans MS" panose="030F0702030302020204" pitchFamily="66" charset="0"/>
              </a:rPr>
              <a:t>For Next Time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Read handout </a:t>
            </a:r>
            <a:r>
              <a:rPr lang="en-US" sz="2000" dirty="0">
                <a:latin typeface="Comic Sans MS" panose="030F0702030302020204" pitchFamily="66" charset="0"/>
              </a:rPr>
              <a:t>Probability  Stats Information theory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Next Lecture: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Start Probabilistic Models for NLP </a:t>
            </a:r>
            <a:r>
              <a:rPr lang="en-US" sz="2400" dirty="0">
                <a:latin typeface="Comic Sans MS" panose="030F0702030302020204" pitchFamily="66" charset="0"/>
              </a:rPr>
              <a:t>(read </a:t>
            </a:r>
            <a:r>
              <a:rPr lang="en-US" sz="2400" dirty="0" err="1">
                <a:latin typeface="Comic Sans MS" panose="030F0702030302020204" pitchFamily="66" charset="0"/>
              </a:rPr>
              <a:t>Chpt</a:t>
            </a:r>
            <a:r>
              <a:rPr lang="en-US" sz="2400" dirty="0">
                <a:latin typeface="Comic Sans MS" panose="030F0702030302020204" pitchFamily="66" charset="0"/>
              </a:rPr>
              <a:t>. 5.9 and 4, 4.1 – 4.2 </a:t>
            </a:r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2ndEd</a:t>
            </a:r>
            <a:r>
              <a:rPr lang="en-US" sz="2400" dirty="0">
                <a:latin typeface="Comic Sans MS" panose="030F0702030302020204" pitchFamily="66" charset="0"/>
              </a:rPr>
              <a:t>; Appendix B, 3, 3.1 </a:t>
            </a:r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r>
              <a:rPr lang="en-US" sz="2400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rd</a:t>
            </a:r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Ed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36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63475" y="6483275"/>
            <a:ext cx="2895600" cy="457200"/>
          </a:xfrm>
          <a:noFill/>
        </p:spPr>
        <p:txBody>
          <a:bodyPr/>
          <a:lstStyle/>
          <a:p>
            <a:r>
              <a:rPr lang="en-US" dirty="0"/>
              <a:t>CPSC 503, Lecture 1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/>
              <a:t>Knowledge-Formalisms Map</a:t>
            </a:r>
            <a:br>
              <a:rPr lang="en-US" dirty="0"/>
            </a:br>
            <a:r>
              <a:rPr lang="en-US" sz="3200" dirty="0"/>
              <a:t>(including probabilistic &amp; neural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7100" y="4429920"/>
            <a:ext cx="4724400" cy="1122361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/>
              <a:t>Logical formalisms (First-Order Logics, </a:t>
            </a:r>
            <a:r>
              <a:rPr lang="en-US" sz="2400" b="0" i="1" dirty="0">
                <a:solidFill>
                  <a:schemeClr val="accent2"/>
                </a:solidFill>
              </a:rPr>
              <a:t>Prob. Logics, Neural Tree Models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09700"/>
            <a:ext cx="5715000" cy="191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</a:t>
            </a:r>
            <a:r>
              <a:rPr lang="en-US" sz="2000" dirty="0" err="1">
                <a:latin typeface="Comic Sans MS" pitchFamily="66" charset="0"/>
              </a:rPr>
              <a:t>Automata,Finite</a:t>
            </a:r>
            <a:r>
              <a:rPr lang="en-US" sz="2000" dirty="0">
                <a:latin typeface="Comic Sans MS" pitchFamily="66" charset="0"/>
              </a:rPr>
              <a:t> 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3352800" y="5694363"/>
            <a:ext cx="5105399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Processes, Reinforcement learning)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1143000" cy="304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1524000" y="3276598"/>
            <a:ext cx="1981200" cy="2417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63475" y="6483275"/>
            <a:ext cx="2895600" cy="457200"/>
          </a:xfrm>
          <a:noFill/>
        </p:spPr>
        <p:txBody>
          <a:bodyPr/>
          <a:lstStyle/>
          <a:p>
            <a:r>
              <a:rPr lang="en-US" dirty="0"/>
              <a:t>CPSC 503, Lecture 1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/>
              <a:t>Today</a:t>
            </a:r>
            <a:endParaRPr lang="en-US" sz="3200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7100" y="4429920"/>
            <a:ext cx="4724400" cy="1122361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/>
              <a:t>Logical formalisms (First-Order Logics, </a:t>
            </a:r>
            <a:r>
              <a:rPr lang="en-US" sz="2400" b="0" i="1" dirty="0">
                <a:solidFill>
                  <a:schemeClr val="accent2"/>
                </a:solidFill>
              </a:rPr>
              <a:t>Prob. Logics, Neural Tree Models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09700"/>
            <a:ext cx="5715000" cy="191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b="1" dirty="0">
                <a:latin typeface="Comic Sans MS" pitchFamily="66" charset="0"/>
              </a:rPr>
              <a:t>Finite State Automata (Reg. Exp.),Finite State Transducers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514903"/>
            <a:ext cx="1991570" cy="91722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Morphology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(English)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3352800" y="5694363"/>
            <a:ext cx="5105399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Processes, Reinforcement learning)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1143000" cy="304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44301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 flipV="1">
            <a:off x="1524000" y="3276598"/>
            <a:ext cx="1981200" cy="2417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6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831852B-4CF2-4BE2-8728-90A6D10F1850}" type="datetime1">
              <a:rPr lang="en-US" smtClean="0"/>
              <a:t>9/14/2020</a:t>
            </a:fld>
            <a:endParaRPr lang="en-US"/>
          </a:p>
        </p:txBody>
      </p:sp>
      <p:sp>
        <p:nvSpPr>
          <p:cNvPr id="3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3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AECD9-488B-4FA9-9009-4AEFF194622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900" y="0"/>
            <a:ext cx="6621463" cy="1143000"/>
          </a:xfrm>
        </p:spPr>
        <p:txBody>
          <a:bodyPr/>
          <a:lstStyle/>
          <a:p>
            <a:pPr eaLnBrk="1" hangingPunct="1"/>
            <a:r>
              <a:rPr lang="en-US"/>
              <a:t>??</a:t>
            </a:r>
          </a:p>
        </p:txBody>
      </p:sp>
      <p:grpSp>
        <p:nvGrpSpPr>
          <p:cNvPr id="3102" name="Group 3"/>
          <p:cNvGrpSpPr>
            <a:grpSpLocks/>
          </p:cNvGrpSpPr>
          <p:nvPr/>
        </p:nvGrpSpPr>
        <p:grpSpPr bwMode="auto">
          <a:xfrm>
            <a:off x="1992313" y="2214563"/>
            <a:ext cx="6554787" cy="1171575"/>
            <a:chOff x="576" y="2640"/>
            <a:chExt cx="4416" cy="1025"/>
          </a:xfrm>
        </p:grpSpPr>
        <p:sp>
          <p:nvSpPr>
            <p:cNvPr id="31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6" y="2640"/>
              <a:ext cx="4416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Freeform 5"/>
            <p:cNvSpPr>
              <a:spLocks noEditPoints="1"/>
            </p:cNvSpPr>
            <p:nvPr/>
          </p:nvSpPr>
          <p:spPr bwMode="auto">
            <a:xfrm>
              <a:off x="2889" y="2768"/>
              <a:ext cx="85" cy="90"/>
            </a:xfrm>
            <a:custGeom>
              <a:avLst/>
              <a:gdLst>
                <a:gd name="T0" fmla="*/ 36 w 85"/>
                <a:gd name="T1" fmla="*/ 83 h 90"/>
                <a:gd name="T2" fmla="*/ 17 w 85"/>
                <a:gd name="T3" fmla="*/ 90 h 90"/>
                <a:gd name="T4" fmla="*/ 4 w 85"/>
                <a:gd name="T5" fmla="*/ 86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7 h 90"/>
                <a:gd name="T12" fmla="*/ 47 w 85"/>
                <a:gd name="T13" fmla="*/ 26 h 90"/>
                <a:gd name="T14" fmla="*/ 47 w 85"/>
                <a:gd name="T15" fmla="*/ 13 h 90"/>
                <a:gd name="T16" fmla="*/ 40 w 85"/>
                <a:gd name="T17" fmla="*/ 9 h 90"/>
                <a:gd name="T18" fmla="*/ 34 w 85"/>
                <a:gd name="T19" fmla="*/ 7 h 90"/>
                <a:gd name="T20" fmla="*/ 23 w 85"/>
                <a:gd name="T21" fmla="*/ 9 h 90"/>
                <a:gd name="T22" fmla="*/ 21 w 85"/>
                <a:gd name="T23" fmla="*/ 13 h 90"/>
                <a:gd name="T24" fmla="*/ 23 w 85"/>
                <a:gd name="T25" fmla="*/ 17 h 90"/>
                <a:gd name="T26" fmla="*/ 27 w 85"/>
                <a:gd name="T27" fmla="*/ 26 h 90"/>
                <a:gd name="T28" fmla="*/ 23 w 85"/>
                <a:gd name="T29" fmla="*/ 34 h 90"/>
                <a:gd name="T30" fmla="*/ 15 w 85"/>
                <a:gd name="T31" fmla="*/ 36 h 90"/>
                <a:gd name="T32" fmla="*/ 6 w 85"/>
                <a:gd name="T33" fmla="*/ 34 h 90"/>
                <a:gd name="T34" fmla="*/ 2 w 85"/>
                <a:gd name="T35" fmla="*/ 26 h 90"/>
                <a:gd name="T36" fmla="*/ 6 w 85"/>
                <a:gd name="T37" fmla="*/ 13 h 90"/>
                <a:gd name="T38" fmla="*/ 21 w 85"/>
                <a:gd name="T39" fmla="*/ 4 h 90"/>
                <a:gd name="T40" fmla="*/ 42 w 85"/>
                <a:gd name="T41" fmla="*/ 0 h 90"/>
                <a:gd name="T42" fmla="*/ 57 w 85"/>
                <a:gd name="T43" fmla="*/ 2 h 90"/>
                <a:gd name="T44" fmla="*/ 68 w 85"/>
                <a:gd name="T45" fmla="*/ 11 h 90"/>
                <a:gd name="T46" fmla="*/ 72 w 85"/>
                <a:gd name="T47" fmla="*/ 21 h 90"/>
                <a:gd name="T48" fmla="*/ 72 w 85"/>
                <a:gd name="T49" fmla="*/ 34 h 90"/>
                <a:gd name="T50" fmla="*/ 72 w 85"/>
                <a:gd name="T51" fmla="*/ 73 h 90"/>
                <a:gd name="T52" fmla="*/ 74 w 85"/>
                <a:gd name="T53" fmla="*/ 77 h 90"/>
                <a:gd name="T54" fmla="*/ 77 w 85"/>
                <a:gd name="T55" fmla="*/ 79 h 90"/>
                <a:gd name="T56" fmla="*/ 79 w 85"/>
                <a:gd name="T57" fmla="*/ 77 h 90"/>
                <a:gd name="T58" fmla="*/ 85 w 85"/>
                <a:gd name="T59" fmla="*/ 77 h 90"/>
                <a:gd name="T60" fmla="*/ 74 w 85"/>
                <a:gd name="T61" fmla="*/ 88 h 90"/>
                <a:gd name="T62" fmla="*/ 64 w 85"/>
                <a:gd name="T63" fmla="*/ 90 h 90"/>
                <a:gd name="T64" fmla="*/ 51 w 85"/>
                <a:gd name="T65" fmla="*/ 88 h 90"/>
                <a:gd name="T66" fmla="*/ 47 w 85"/>
                <a:gd name="T67" fmla="*/ 77 h 90"/>
                <a:gd name="T68" fmla="*/ 47 w 85"/>
                <a:gd name="T69" fmla="*/ 41 h 90"/>
                <a:gd name="T70" fmla="*/ 30 w 85"/>
                <a:gd name="T71" fmla="*/ 54 h 90"/>
                <a:gd name="T72" fmla="*/ 25 w 85"/>
                <a:gd name="T73" fmla="*/ 64 h 90"/>
                <a:gd name="T74" fmla="*/ 27 w 85"/>
                <a:gd name="T75" fmla="*/ 73 h 90"/>
                <a:gd name="T76" fmla="*/ 36 w 85"/>
                <a:gd name="T77" fmla="*/ 75 h 90"/>
                <a:gd name="T78" fmla="*/ 47 w 85"/>
                <a:gd name="T79" fmla="*/ 71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7" y="77"/>
                  </a:moveTo>
                  <a:lnTo>
                    <a:pt x="36" y="83"/>
                  </a:lnTo>
                  <a:lnTo>
                    <a:pt x="25" y="88"/>
                  </a:lnTo>
                  <a:lnTo>
                    <a:pt x="17" y="90"/>
                  </a:lnTo>
                  <a:lnTo>
                    <a:pt x="10" y="90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23" y="47"/>
                  </a:lnTo>
                  <a:lnTo>
                    <a:pt x="47" y="34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4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21"/>
                  </a:lnTo>
                  <a:lnTo>
                    <a:pt x="27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2" y="21"/>
                  </a:lnTo>
                  <a:lnTo>
                    <a:pt x="72" y="26"/>
                  </a:lnTo>
                  <a:lnTo>
                    <a:pt x="72" y="3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5"/>
                  </a:lnTo>
                  <a:lnTo>
                    <a:pt x="74" y="77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5"/>
                  </a:lnTo>
                  <a:lnTo>
                    <a:pt x="85" y="77"/>
                  </a:lnTo>
                  <a:lnTo>
                    <a:pt x="81" y="83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4" y="90"/>
                  </a:lnTo>
                  <a:lnTo>
                    <a:pt x="57" y="90"/>
                  </a:lnTo>
                  <a:lnTo>
                    <a:pt x="51" y="88"/>
                  </a:lnTo>
                  <a:lnTo>
                    <a:pt x="49" y="83"/>
                  </a:lnTo>
                  <a:lnTo>
                    <a:pt x="47" y="77"/>
                  </a:lnTo>
                  <a:close/>
                  <a:moveTo>
                    <a:pt x="47" y="71"/>
                  </a:moveTo>
                  <a:lnTo>
                    <a:pt x="47" y="41"/>
                  </a:lnTo>
                  <a:lnTo>
                    <a:pt x="36" y="47"/>
                  </a:lnTo>
                  <a:lnTo>
                    <a:pt x="30" y="54"/>
                  </a:lnTo>
                  <a:lnTo>
                    <a:pt x="25" y="60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7" y="73"/>
                  </a:lnTo>
                  <a:lnTo>
                    <a:pt x="32" y="73"/>
                  </a:lnTo>
                  <a:lnTo>
                    <a:pt x="36" y="75"/>
                  </a:lnTo>
                  <a:lnTo>
                    <a:pt x="40" y="73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Freeform 6"/>
            <p:cNvSpPr>
              <a:spLocks/>
            </p:cNvSpPr>
            <p:nvPr/>
          </p:nvSpPr>
          <p:spPr bwMode="auto">
            <a:xfrm>
              <a:off x="2750" y="2866"/>
              <a:ext cx="346" cy="321"/>
            </a:xfrm>
            <a:custGeom>
              <a:avLst/>
              <a:gdLst>
                <a:gd name="T0" fmla="*/ 70 w 346"/>
                <a:gd name="T1" fmla="*/ 321 h 321"/>
                <a:gd name="T2" fmla="*/ 70 w 346"/>
                <a:gd name="T3" fmla="*/ 321 h 321"/>
                <a:gd name="T4" fmla="*/ 70 w 346"/>
                <a:gd name="T5" fmla="*/ 321 h 321"/>
                <a:gd name="T6" fmla="*/ 70 w 346"/>
                <a:gd name="T7" fmla="*/ 321 h 321"/>
                <a:gd name="T8" fmla="*/ 68 w 346"/>
                <a:gd name="T9" fmla="*/ 319 h 321"/>
                <a:gd name="T10" fmla="*/ 66 w 346"/>
                <a:gd name="T11" fmla="*/ 314 h 321"/>
                <a:gd name="T12" fmla="*/ 62 w 346"/>
                <a:gd name="T13" fmla="*/ 310 h 321"/>
                <a:gd name="T14" fmla="*/ 55 w 346"/>
                <a:gd name="T15" fmla="*/ 306 h 321"/>
                <a:gd name="T16" fmla="*/ 43 w 346"/>
                <a:gd name="T17" fmla="*/ 291 h 321"/>
                <a:gd name="T18" fmla="*/ 28 w 346"/>
                <a:gd name="T19" fmla="*/ 269 h 321"/>
                <a:gd name="T20" fmla="*/ 13 w 346"/>
                <a:gd name="T21" fmla="*/ 244 h 321"/>
                <a:gd name="T22" fmla="*/ 2 w 346"/>
                <a:gd name="T23" fmla="*/ 212 h 321"/>
                <a:gd name="T24" fmla="*/ 0 w 346"/>
                <a:gd name="T25" fmla="*/ 175 h 321"/>
                <a:gd name="T26" fmla="*/ 4 w 346"/>
                <a:gd name="T27" fmla="*/ 139 h 321"/>
                <a:gd name="T28" fmla="*/ 13 w 346"/>
                <a:gd name="T29" fmla="*/ 101 h 321"/>
                <a:gd name="T30" fmla="*/ 25 w 346"/>
                <a:gd name="T31" fmla="*/ 71 h 321"/>
                <a:gd name="T32" fmla="*/ 45 w 346"/>
                <a:gd name="T33" fmla="*/ 45 h 321"/>
                <a:gd name="T34" fmla="*/ 66 w 346"/>
                <a:gd name="T35" fmla="*/ 28 h 321"/>
                <a:gd name="T36" fmla="*/ 90 w 346"/>
                <a:gd name="T37" fmla="*/ 15 h 321"/>
                <a:gd name="T38" fmla="*/ 115 w 346"/>
                <a:gd name="T39" fmla="*/ 7 h 321"/>
                <a:gd name="T40" fmla="*/ 154 w 346"/>
                <a:gd name="T41" fmla="*/ 0 h 321"/>
                <a:gd name="T42" fmla="*/ 192 w 346"/>
                <a:gd name="T43" fmla="*/ 0 h 321"/>
                <a:gd name="T44" fmla="*/ 226 w 346"/>
                <a:gd name="T45" fmla="*/ 7 h 321"/>
                <a:gd name="T46" fmla="*/ 258 w 346"/>
                <a:gd name="T47" fmla="*/ 22 h 321"/>
                <a:gd name="T48" fmla="*/ 286 w 346"/>
                <a:gd name="T49" fmla="*/ 43 h 321"/>
                <a:gd name="T50" fmla="*/ 309 w 346"/>
                <a:gd name="T51" fmla="*/ 69 h 321"/>
                <a:gd name="T52" fmla="*/ 327 w 346"/>
                <a:gd name="T53" fmla="*/ 101 h 321"/>
                <a:gd name="T54" fmla="*/ 339 w 346"/>
                <a:gd name="T55" fmla="*/ 133 h 321"/>
                <a:gd name="T56" fmla="*/ 346 w 346"/>
                <a:gd name="T57" fmla="*/ 167 h 321"/>
                <a:gd name="T58" fmla="*/ 346 w 346"/>
                <a:gd name="T59" fmla="*/ 197 h 321"/>
                <a:gd name="T60" fmla="*/ 341 w 346"/>
                <a:gd name="T61" fmla="*/ 225 h 321"/>
                <a:gd name="T62" fmla="*/ 329 w 346"/>
                <a:gd name="T63" fmla="*/ 250 h 321"/>
                <a:gd name="T64" fmla="*/ 314 w 346"/>
                <a:gd name="T65" fmla="*/ 274 h 321"/>
                <a:gd name="T66" fmla="*/ 299 w 346"/>
                <a:gd name="T67" fmla="*/ 295 h 321"/>
                <a:gd name="T68" fmla="*/ 286 w 346"/>
                <a:gd name="T69" fmla="*/ 310 h 321"/>
                <a:gd name="T70" fmla="*/ 282 w 346"/>
                <a:gd name="T71" fmla="*/ 314 h 321"/>
                <a:gd name="T72" fmla="*/ 277 w 346"/>
                <a:gd name="T73" fmla="*/ 319 h 321"/>
                <a:gd name="T74" fmla="*/ 275 w 346"/>
                <a:gd name="T75" fmla="*/ 319 h 321"/>
                <a:gd name="T76" fmla="*/ 275 w 346"/>
                <a:gd name="T77" fmla="*/ 321 h 321"/>
                <a:gd name="T78" fmla="*/ 275 w 346"/>
                <a:gd name="T79" fmla="*/ 321 h 321"/>
                <a:gd name="T80" fmla="*/ 275 w 346"/>
                <a:gd name="T81" fmla="*/ 321 h 3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321"/>
                <a:gd name="T125" fmla="*/ 346 w 346"/>
                <a:gd name="T126" fmla="*/ 321 h 3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321">
                  <a:moveTo>
                    <a:pt x="70" y="321"/>
                  </a:moveTo>
                  <a:lnTo>
                    <a:pt x="70" y="321"/>
                  </a:lnTo>
                  <a:lnTo>
                    <a:pt x="68" y="319"/>
                  </a:lnTo>
                  <a:lnTo>
                    <a:pt x="66" y="314"/>
                  </a:lnTo>
                  <a:lnTo>
                    <a:pt x="62" y="310"/>
                  </a:lnTo>
                  <a:lnTo>
                    <a:pt x="55" y="306"/>
                  </a:lnTo>
                  <a:lnTo>
                    <a:pt x="43" y="291"/>
                  </a:lnTo>
                  <a:lnTo>
                    <a:pt x="28" y="269"/>
                  </a:lnTo>
                  <a:lnTo>
                    <a:pt x="13" y="244"/>
                  </a:lnTo>
                  <a:lnTo>
                    <a:pt x="2" y="212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3" y="101"/>
                  </a:lnTo>
                  <a:lnTo>
                    <a:pt x="25" y="71"/>
                  </a:lnTo>
                  <a:lnTo>
                    <a:pt x="45" y="45"/>
                  </a:lnTo>
                  <a:lnTo>
                    <a:pt x="66" y="28"/>
                  </a:lnTo>
                  <a:lnTo>
                    <a:pt x="90" y="15"/>
                  </a:lnTo>
                  <a:lnTo>
                    <a:pt x="115" y="7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226" y="7"/>
                  </a:lnTo>
                  <a:lnTo>
                    <a:pt x="258" y="22"/>
                  </a:lnTo>
                  <a:lnTo>
                    <a:pt x="286" y="43"/>
                  </a:lnTo>
                  <a:lnTo>
                    <a:pt x="309" y="69"/>
                  </a:lnTo>
                  <a:lnTo>
                    <a:pt x="327" y="101"/>
                  </a:lnTo>
                  <a:lnTo>
                    <a:pt x="339" y="133"/>
                  </a:lnTo>
                  <a:lnTo>
                    <a:pt x="346" y="167"/>
                  </a:lnTo>
                  <a:lnTo>
                    <a:pt x="346" y="197"/>
                  </a:lnTo>
                  <a:lnTo>
                    <a:pt x="341" y="225"/>
                  </a:lnTo>
                  <a:lnTo>
                    <a:pt x="329" y="250"/>
                  </a:lnTo>
                  <a:lnTo>
                    <a:pt x="314" y="274"/>
                  </a:lnTo>
                  <a:lnTo>
                    <a:pt x="299" y="295"/>
                  </a:lnTo>
                  <a:lnTo>
                    <a:pt x="286" y="310"/>
                  </a:lnTo>
                  <a:lnTo>
                    <a:pt x="282" y="314"/>
                  </a:lnTo>
                  <a:lnTo>
                    <a:pt x="277" y="319"/>
                  </a:lnTo>
                  <a:lnTo>
                    <a:pt x="275" y="319"/>
                  </a:lnTo>
                  <a:lnTo>
                    <a:pt x="275" y="32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Freeform 7"/>
            <p:cNvSpPr>
              <a:spLocks/>
            </p:cNvSpPr>
            <p:nvPr/>
          </p:nvSpPr>
          <p:spPr bwMode="auto">
            <a:xfrm>
              <a:off x="3025" y="3125"/>
              <a:ext cx="58" cy="62"/>
            </a:xfrm>
            <a:custGeom>
              <a:avLst/>
              <a:gdLst>
                <a:gd name="T0" fmla="*/ 58 w 58"/>
                <a:gd name="T1" fmla="*/ 23 h 62"/>
                <a:gd name="T2" fmla="*/ 0 w 58"/>
                <a:gd name="T3" fmla="*/ 62 h 62"/>
                <a:gd name="T4" fmla="*/ 32 w 58"/>
                <a:gd name="T5" fmla="*/ 0 h 62"/>
                <a:gd name="T6" fmla="*/ 0 60000 65536"/>
                <a:gd name="T7" fmla="*/ 0 60000 65536"/>
                <a:gd name="T8" fmla="*/ 0 60000 65536"/>
                <a:gd name="T9" fmla="*/ 0 w 58"/>
                <a:gd name="T10" fmla="*/ 0 h 62"/>
                <a:gd name="T11" fmla="*/ 58 w 58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62">
                  <a:moveTo>
                    <a:pt x="58" y="23"/>
                  </a:moveTo>
                  <a:lnTo>
                    <a:pt x="0" y="62"/>
                  </a:lnTo>
                  <a:lnTo>
                    <a:pt x="3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Freeform 8"/>
            <p:cNvSpPr>
              <a:spLocks/>
            </p:cNvSpPr>
            <p:nvPr/>
          </p:nvSpPr>
          <p:spPr bwMode="auto">
            <a:xfrm>
              <a:off x="907" y="3174"/>
              <a:ext cx="472" cy="472"/>
            </a:xfrm>
            <a:custGeom>
              <a:avLst/>
              <a:gdLst>
                <a:gd name="T0" fmla="*/ 472 w 472"/>
                <a:gd name="T1" fmla="*/ 235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90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5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90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5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5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90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5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90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9"/>
            <p:cNvSpPr>
              <a:spLocks noChangeShapeType="1"/>
            </p:cNvSpPr>
            <p:nvPr/>
          </p:nvSpPr>
          <p:spPr bwMode="auto">
            <a:xfrm>
              <a:off x="597" y="3409"/>
              <a:ext cx="3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Freeform 10"/>
            <p:cNvSpPr>
              <a:spLocks/>
            </p:cNvSpPr>
            <p:nvPr/>
          </p:nvSpPr>
          <p:spPr bwMode="auto">
            <a:xfrm>
              <a:off x="847" y="3394"/>
              <a:ext cx="69" cy="32"/>
            </a:xfrm>
            <a:custGeom>
              <a:avLst/>
              <a:gdLst>
                <a:gd name="T0" fmla="*/ 0 w 69"/>
                <a:gd name="T1" fmla="*/ 0 h 32"/>
                <a:gd name="T2" fmla="*/ 69 w 69"/>
                <a:gd name="T3" fmla="*/ 15 h 32"/>
                <a:gd name="T4" fmla="*/ 0 w 69"/>
                <a:gd name="T5" fmla="*/ 32 h 32"/>
                <a:gd name="T6" fmla="*/ 0 60000 65536"/>
                <a:gd name="T7" fmla="*/ 0 60000 65536"/>
                <a:gd name="T8" fmla="*/ 0 60000 65536"/>
                <a:gd name="T9" fmla="*/ 0 w 69"/>
                <a:gd name="T10" fmla="*/ 0 h 32"/>
                <a:gd name="T11" fmla="*/ 69 w 69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32">
                  <a:moveTo>
                    <a:pt x="0" y="0"/>
                  </a:moveTo>
                  <a:lnTo>
                    <a:pt x="69" y="15"/>
                  </a:lnTo>
                  <a:lnTo>
                    <a:pt x="0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Freeform 11"/>
            <p:cNvSpPr>
              <a:spLocks noEditPoints="1"/>
            </p:cNvSpPr>
            <p:nvPr/>
          </p:nvSpPr>
          <p:spPr bwMode="auto">
            <a:xfrm>
              <a:off x="1056" y="3385"/>
              <a:ext cx="79" cy="116"/>
            </a:xfrm>
            <a:custGeom>
              <a:avLst/>
              <a:gdLst>
                <a:gd name="T0" fmla="*/ 50 w 79"/>
                <a:gd name="T1" fmla="*/ 69 h 116"/>
                <a:gd name="T2" fmla="*/ 45 w 79"/>
                <a:gd name="T3" fmla="*/ 75 h 116"/>
                <a:gd name="T4" fmla="*/ 41 w 79"/>
                <a:gd name="T5" fmla="*/ 77 h 116"/>
                <a:gd name="T6" fmla="*/ 35 w 79"/>
                <a:gd name="T7" fmla="*/ 79 h 116"/>
                <a:gd name="T8" fmla="*/ 28 w 79"/>
                <a:gd name="T9" fmla="*/ 79 h 116"/>
                <a:gd name="T10" fmla="*/ 20 w 79"/>
                <a:gd name="T11" fmla="*/ 79 h 116"/>
                <a:gd name="T12" fmla="*/ 13 w 79"/>
                <a:gd name="T13" fmla="*/ 75 h 116"/>
                <a:gd name="T14" fmla="*/ 7 w 79"/>
                <a:gd name="T15" fmla="*/ 66 h 116"/>
                <a:gd name="T16" fmla="*/ 3 w 79"/>
                <a:gd name="T17" fmla="*/ 60 h 116"/>
                <a:gd name="T18" fmla="*/ 0 w 79"/>
                <a:gd name="T19" fmla="*/ 52 h 116"/>
                <a:gd name="T20" fmla="*/ 0 w 79"/>
                <a:gd name="T21" fmla="*/ 43 h 116"/>
                <a:gd name="T22" fmla="*/ 0 w 79"/>
                <a:gd name="T23" fmla="*/ 32 h 116"/>
                <a:gd name="T24" fmla="*/ 5 w 79"/>
                <a:gd name="T25" fmla="*/ 22 h 116"/>
                <a:gd name="T26" fmla="*/ 9 w 79"/>
                <a:gd name="T27" fmla="*/ 15 h 116"/>
                <a:gd name="T28" fmla="*/ 13 w 79"/>
                <a:gd name="T29" fmla="*/ 11 h 116"/>
                <a:gd name="T30" fmla="*/ 18 w 79"/>
                <a:gd name="T31" fmla="*/ 7 h 116"/>
                <a:gd name="T32" fmla="*/ 28 w 79"/>
                <a:gd name="T33" fmla="*/ 2 h 116"/>
                <a:gd name="T34" fmla="*/ 37 w 79"/>
                <a:gd name="T35" fmla="*/ 0 h 116"/>
                <a:gd name="T36" fmla="*/ 43 w 79"/>
                <a:gd name="T37" fmla="*/ 0 h 116"/>
                <a:gd name="T38" fmla="*/ 50 w 79"/>
                <a:gd name="T39" fmla="*/ 2 h 116"/>
                <a:gd name="T40" fmla="*/ 54 w 79"/>
                <a:gd name="T41" fmla="*/ 5 h 116"/>
                <a:gd name="T42" fmla="*/ 58 w 79"/>
                <a:gd name="T43" fmla="*/ 7 h 116"/>
                <a:gd name="T44" fmla="*/ 71 w 79"/>
                <a:gd name="T45" fmla="*/ 0 h 116"/>
                <a:gd name="T46" fmla="*/ 73 w 79"/>
                <a:gd name="T47" fmla="*/ 0 h 116"/>
                <a:gd name="T48" fmla="*/ 73 w 79"/>
                <a:gd name="T49" fmla="*/ 98 h 116"/>
                <a:gd name="T50" fmla="*/ 73 w 79"/>
                <a:gd name="T51" fmla="*/ 105 h 116"/>
                <a:gd name="T52" fmla="*/ 75 w 79"/>
                <a:gd name="T53" fmla="*/ 107 h 116"/>
                <a:gd name="T54" fmla="*/ 77 w 79"/>
                <a:gd name="T55" fmla="*/ 111 h 116"/>
                <a:gd name="T56" fmla="*/ 79 w 79"/>
                <a:gd name="T57" fmla="*/ 111 h 116"/>
                <a:gd name="T58" fmla="*/ 79 w 79"/>
                <a:gd name="T59" fmla="*/ 116 h 116"/>
                <a:gd name="T60" fmla="*/ 39 w 79"/>
                <a:gd name="T61" fmla="*/ 116 h 116"/>
                <a:gd name="T62" fmla="*/ 39 w 79"/>
                <a:gd name="T63" fmla="*/ 111 h 116"/>
                <a:gd name="T64" fmla="*/ 43 w 79"/>
                <a:gd name="T65" fmla="*/ 111 h 116"/>
                <a:gd name="T66" fmla="*/ 47 w 79"/>
                <a:gd name="T67" fmla="*/ 111 h 116"/>
                <a:gd name="T68" fmla="*/ 50 w 79"/>
                <a:gd name="T69" fmla="*/ 109 h 116"/>
                <a:gd name="T70" fmla="*/ 50 w 79"/>
                <a:gd name="T71" fmla="*/ 107 h 116"/>
                <a:gd name="T72" fmla="*/ 50 w 79"/>
                <a:gd name="T73" fmla="*/ 105 h 116"/>
                <a:gd name="T74" fmla="*/ 50 w 79"/>
                <a:gd name="T75" fmla="*/ 101 h 116"/>
                <a:gd name="T76" fmla="*/ 50 w 79"/>
                <a:gd name="T77" fmla="*/ 69 h 116"/>
                <a:gd name="T78" fmla="*/ 50 w 79"/>
                <a:gd name="T79" fmla="*/ 62 h 116"/>
                <a:gd name="T80" fmla="*/ 50 w 79"/>
                <a:gd name="T81" fmla="*/ 32 h 116"/>
                <a:gd name="T82" fmla="*/ 50 w 79"/>
                <a:gd name="T83" fmla="*/ 24 h 116"/>
                <a:gd name="T84" fmla="*/ 50 w 79"/>
                <a:gd name="T85" fmla="*/ 19 h 116"/>
                <a:gd name="T86" fmla="*/ 50 w 79"/>
                <a:gd name="T87" fmla="*/ 15 h 116"/>
                <a:gd name="T88" fmla="*/ 47 w 79"/>
                <a:gd name="T89" fmla="*/ 11 h 116"/>
                <a:gd name="T90" fmla="*/ 43 w 79"/>
                <a:gd name="T91" fmla="*/ 7 h 116"/>
                <a:gd name="T92" fmla="*/ 41 w 79"/>
                <a:gd name="T93" fmla="*/ 7 h 116"/>
                <a:gd name="T94" fmla="*/ 39 w 79"/>
                <a:gd name="T95" fmla="*/ 7 h 116"/>
                <a:gd name="T96" fmla="*/ 32 w 79"/>
                <a:gd name="T97" fmla="*/ 7 h 116"/>
                <a:gd name="T98" fmla="*/ 28 w 79"/>
                <a:gd name="T99" fmla="*/ 11 h 116"/>
                <a:gd name="T100" fmla="*/ 26 w 79"/>
                <a:gd name="T101" fmla="*/ 17 h 116"/>
                <a:gd name="T102" fmla="*/ 24 w 79"/>
                <a:gd name="T103" fmla="*/ 24 h 116"/>
                <a:gd name="T104" fmla="*/ 22 w 79"/>
                <a:gd name="T105" fmla="*/ 32 h 116"/>
                <a:gd name="T106" fmla="*/ 22 w 79"/>
                <a:gd name="T107" fmla="*/ 43 h 116"/>
                <a:gd name="T108" fmla="*/ 24 w 79"/>
                <a:gd name="T109" fmla="*/ 52 h 116"/>
                <a:gd name="T110" fmla="*/ 24 w 79"/>
                <a:gd name="T111" fmla="*/ 60 h 116"/>
                <a:gd name="T112" fmla="*/ 28 w 79"/>
                <a:gd name="T113" fmla="*/ 66 h 116"/>
                <a:gd name="T114" fmla="*/ 30 w 79"/>
                <a:gd name="T115" fmla="*/ 71 h 116"/>
                <a:gd name="T116" fmla="*/ 37 w 79"/>
                <a:gd name="T117" fmla="*/ 71 h 116"/>
                <a:gd name="T118" fmla="*/ 39 w 79"/>
                <a:gd name="T119" fmla="*/ 71 h 116"/>
                <a:gd name="T120" fmla="*/ 43 w 79"/>
                <a:gd name="T121" fmla="*/ 69 h 116"/>
                <a:gd name="T122" fmla="*/ 47 w 79"/>
                <a:gd name="T123" fmla="*/ 66 h 116"/>
                <a:gd name="T124" fmla="*/ 50 w 79"/>
                <a:gd name="T125" fmla="*/ 62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6"/>
                <a:gd name="T191" fmla="*/ 79 w 79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6">
                  <a:moveTo>
                    <a:pt x="50" y="69"/>
                  </a:moveTo>
                  <a:lnTo>
                    <a:pt x="45" y="75"/>
                  </a:lnTo>
                  <a:lnTo>
                    <a:pt x="41" y="77"/>
                  </a:lnTo>
                  <a:lnTo>
                    <a:pt x="35" y="79"/>
                  </a:lnTo>
                  <a:lnTo>
                    <a:pt x="28" y="79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8"/>
                  </a:lnTo>
                  <a:lnTo>
                    <a:pt x="73" y="105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79" y="116"/>
                  </a:lnTo>
                  <a:lnTo>
                    <a:pt x="39" y="116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1"/>
                  </a:lnTo>
                  <a:lnTo>
                    <a:pt x="50" y="69"/>
                  </a:lnTo>
                  <a:close/>
                  <a:moveTo>
                    <a:pt x="50" y="62"/>
                  </a:moveTo>
                  <a:lnTo>
                    <a:pt x="50" y="32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7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22" y="43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0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69"/>
                  </a:lnTo>
                  <a:lnTo>
                    <a:pt x="47" y="66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Freeform 12"/>
            <p:cNvSpPr>
              <a:spLocks/>
            </p:cNvSpPr>
            <p:nvPr/>
          </p:nvSpPr>
          <p:spPr bwMode="auto">
            <a:xfrm>
              <a:off x="1287" y="3118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0 w 579"/>
                <a:gd name="T5" fmla="*/ 107 h 109"/>
                <a:gd name="T6" fmla="*/ 4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7 h 109"/>
                <a:gd name="T16" fmla="*/ 109 w 579"/>
                <a:gd name="T17" fmla="*/ 47 h 109"/>
                <a:gd name="T18" fmla="*/ 147 w 579"/>
                <a:gd name="T19" fmla="*/ 30 h 109"/>
                <a:gd name="T20" fmla="*/ 192 w 579"/>
                <a:gd name="T21" fmla="*/ 15 h 109"/>
                <a:gd name="T22" fmla="*/ 239 w 579"/>
                <a:gd name="T23" fmla="*/ 5 h 109"/>
                <a:gd name="T24" fmla="*/ 286 w 579"/>
                <a:gd name="T25" fmla="*/ 0 h 109"/>
                <a:gd name="T26" fmla="*/ 335 w 579"/>
                <a:gd name="T27" fmla="*/ 5 h 109"/>
                <a:gd name="T28" fmla="*/ 382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0 w 579"/>
                <a:gd name="T35" fmla="*/ 67 h 109"/>
                <a:gd name="T36" fmla="*/ 530 w 579"/>
                <a:gd name="T37" fmla="*/ 81 h 109"/>
                <a:gd name="T38" fmla="*/ 549 w 579"/>
                <a:gd name="T39" fmla="*/ 92 h 109"/>
                <a:gd name="T40" fmla="*/ 564 w 579"/>
                <a:gd name="T41" fmla="*/ 101 h 109"/>
                <a:gd name="T42" fmla="*/ 572 w 579"/>
                <a:gd name="T43" fmla="*/ 105 h 109"/>
                <a:gd name="T44" fmla="*/ 577 w 579"/>
                <a:gd name="T45" fmla="*/ 107 h 109"/>
                <a:gd name="T46" fmla="*/ 577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0" y="107"/>
                  </a:lnTo>
                  <a:lnTo>
                    <a:pt x="4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7"/>
                  </a:lnTo>
                  <a:lnTo>
                    <a:pt x="109" y="47"/>
                  </a:lnTo>
                  <a:lnTo>
                    <a:pt x="147" y="30"/>
                  </a:lnTo>
                  <a:lnTo>
                    <a:pt x="192" y="15"/>
                  </a:lnTo>
                  <a:lnTo>
                    <a:pt x="239" y="5"/>
                  </a:lnTo>
                  <a:lnTo>
                    <a:pt x="286" y="0"/>
                  </a:lnTo>
                  <a:lnTo>
                    <a:pt x="335" y="5"/>
                  </a:lnTo>
                  <a:lnTo>
                    <a:pt x="382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0" y="67"/>
                  </a:lnTo>
                  <a:lnTo>
                    <a:pt x="530" y="81"/>
                  </a:lnTo>
                  <a:lnTo>
                    <a:pt x="549" y="92"/>
                  </a:lnTo>
                  <a:lnTo>
                    <a:pt x="564" y="101"/>
                  </a:lnTo>
                  <a:lnTo>
                    <a:pt x="572" y="105"/>
                  </a:lnTo>
                  <a:lnTo>
                    <a:pt x="577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Freeform 13"/>
            <p:cNvSpPr>
              <a:spLocks/>
            </p:cNvSpPr>
            <p:nvPr/>
          </p:nvSpPr>
          <p:spPr bwMode="auto">
            <a:xfrm>
              <a:off x="1797" y="3178"/>
              <a:ext cx="69" cy="49"/>
            </a:xfrm>
            <a:custGeom>
              <a:avLst/>
              <a:gdLst>
                <a:gd name="T0" fmla="*/ 18 w 69"/>
                <a:gd name="T1" fmla="*/ 0 h 49"/>
                <a:gd name="T2" fmla="*/ 69 w 69"/>
                <a:gd name="T3" fmla="*/ 49 h 49"/>
                <a:gd name="T4" fmla="*/ 0 w 69"/>
                <a:gd name="T5" fmla="*/ 30 h 49"/>
                <a:gd name="T6" fmla="*/ 0 60000 65536"/>
                <a:gd name="T7" fmla="*/ 0 60000 65536"/>
                <a:gd name="T8" fmla="*/ 0 60000 65536"/>
                <a:gd name="T9" fmla="*/ 0 w 69"/>
                <a:gd name="T10" fmla="*/ 0 h 49"/>
                <a:gd name="T11" fmla="*/ 69 w 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49">
                  <a:moveTo>
                    <a:pt x="18" y="0"/>
                  </a:moveTo>
                  <a:lnTo>
                    <a:pt x="69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Freeform 14"/>
            <p:cNvSpPr>
              <a:spLocks noEditPoints="1"/>
            </p:cNvSpPr>
            <p:nvPr/>
          </p:nvSpPr>
          <p:spPr bwMode="auto">
            <a:xfrm>
              <a:off x="1140" y="3456"/>
              <a:ext cx="57" cy="92"/>
            </a:xfrm>
            <a:custGeom>
              <a:avLst/>
              <a:gdLst>
                <a:gd name="T0" fmla="*/ 57 w 57"/>
                <a:gd name="T1" fmla="*/ 47 h 92"/>
                <a:gd name="T2" fmla="*/ 55 w 57"/>
                <a:gd name="T3" fmla="*/ 60 h 92"/>
                <a:gd name="T4" fmla="*/ 53 w 57"/>
                <a:gd name="T5" fmla="*/ 70 h 92"/>
                <a:gd name="T6" fmla="*/ 51 w 57"/>
                <a:gd name="T7" fmla="*/ 77 h 92"/>
                <a:gd name="T8" fmla="*/ 47 w 57"/>
                <a:gd name="T9" fmla="*/ 83 h 92"/>
                <a:gd name="T10" fmla="*/ 42 w 57"/>
                <a:gd name="T11" fmla="*/ 87 h 92"/>
                <a:gd name="T12" fmla="*/ 38 w 57"/>
                <a:gd name="T13" fmla="*/ 89 h 92"/>
                <a:gd name="T14" fmla="*/ 34 w 57"/>
                <a:gd name="T15" fmla="*/ 92 h 92"/>
                <a:gd name="T16" fmla="*/ 28 w 57"/>
                <a:gd name="T17" fmla="*/ 92 h 92"/>
                <a:gd name="T18" fmla="*/ 21 w 57"/>
                <a:gd name="T19" fmla="*/ 92 h 92"/>
                <a:gd name="T20" fmla="*/ 17 w 57"/>
                <a:gd name="T21" fmla="*/ 89 h 92"/>
                <a:gd name="T22" fmla="*/ 10 w 57"/>
                <a:gd name="T23" fmla="*/ 85 h 92"/>
                <a:gd name="T24" fmla="*/ 6 w 57"/>
                <a:gd name="T25" fmla="*/ 79 h 92"/>
                <a:gd name="T26" fmla="*/ 4 w 57"/>
                <a:gd name="T27" fmla="*/ 74 h 92"/>
                <a:gd name="T28" fmla="*/ 2 w 57"/>
                <a:gd name="T29" fmla="*/ 68 h 92"/>
                <a:gd name="T30" fmla="*/ 0 w 57"/>
                <a:gd name="T31" fmla="*/ 57 h 92"/>
                <a:gd name="T32" fmla="*/ 0 w 57"/>
                <a:gd name="T33" fmla="*/ 47 h 92"/>
                <a:gd name="T34" fmla="*/ 0 w 57"/>
                <a:gd name="T35" fmla="*/ 34 h 92"/>
                <a:gd name="T36" fmla="*/ 4 w 57"/>
                <a:gd name="T37" fmla="*/ 21 h 92"/>
                <a:gd name="T38" fmla="*/ 8 w 57"/>
                <a:gd name="T39" fmla="*/ 13 h 92"/>
                <a:gd name="T40" fmla="*/ 13 w 57"/>
                <a:gd name="T41" fmla="*/ 4 h 92"/>
                <a:gd name="T42" fmla="*/ 21 w 57"/>
                <a:gd name="T43" fmla="*/ 2 h 92"/>
                <a:gd name="T44" fmla="*/ 28 w 57"/>
                <a:gd name="T45" fmla="*/ 0 h 92"/>
                <a:gd name="T46" fmla="*/ 36 w 57"/>
                <a:gd name="T47" fmla="*/ 2 h 92"/>
                <a:gd name="T48" fmla="*/ 42 w 57"/>
                <a:gd name="T49" fmla="*/ 4 h 92"/>
                <a:gd name="T50" fmla="*/ 49 w 57"/>
                <a:gd name="T51" fmla="*/ 10 h 92"/>
                <a:gd name="T52" fmla="*/ 53 w 57"/>
                <a:gd name="T53" fmla="*/ 19 h 92"/>
                <a:gd name="T54" fmla="*/ 55 w 57"/>
                <a:gd name="T55" fmla="*/ 32 h 92"/>
                <a:gd name="T56" fmla="*/ 57 w 57"/>
                <a:gd name="T57" fmla="*/ 47 h 92"/>
                <a:gd name="T58" fmla="*/ 36 w 57"/>
                <a:gd name="T59" fmla="*/ 47 h 92"/>
                <a:gd name="T60" fmla="*/ 36 w 57"/>
                <a:gd name="T61" fmla="*/ 36 h 92"/>
                <a:gd name="T62" fmla="*/ 36 w 57"/>
                <a:gd name="T63" fmla="*/ 27 h 92"/>
                <a:gd name="T64" fmla="*/ 36 w 57"/>
                <a:gd name="T65" fmla="*/ 21 h 92"/>
                <a:gd name="T66" fmla="*/ 36 w 57"/>
                <a:gd name="T67" fmla="*/ 19 h 92"/>
                <a:gd name="T68" fmla="*/ 36 w 57"/>
                <a:gd name="T69" fmla="*/ 10 h 92"/>
                <a:gd name="T70" fmla="*/ 34 w 57"/>
                <a:gd name="T71" fmla="*/ 6 h 92"/>
                <a:gd name="T72" fmla="*/ 32 w 57"/>
                <a:gd name="T73" fmla="*/ 4 h 92"/>
                <a:gd name="T74" fmla="*/ 28 w 57"/>
                <a:gd name="T75" fmla="*/ 4 h 92"/>
                <a:gd name="T76" fmla="*/ 25 w 57"/>
                <a:gd name="T77" fmla="*/ 4 h 92"/>
                <a:gd name="T78" fmla="*/ 23 w 57"/>
                <a:gd name="T79" fmla="*/ 6 h 92"/>
                <a:gd name="T80" fmla="*/ 21 w 57"/>
                <a:gd name="T81" fmla="*/ 8 h 92"/>
                <a:gd name="T82" fmla="*/ 19 w 57"/>
                <a:gd name="T83" fmla="*/ 15 h 92"/>
                <a:gd name="T84" fmla="*/ 19 w 57"/>
                <a:gd name="T85" fmla="*/ 27 h 92"/>
                <a:gd name="T86" fmla="*/ 19 w 57"/>
                <a:gd name="T87" fmla="*/ 55 h 92"/>
                <a:gd name="T88" fmla="*/ 19 w 57"/>
                <a:gd name="T89" fmla="*/ 66 h 92"/>
                <a:gd name="T90" fmla="*/ 19 w 57"/>
                <a:gd name="T91" fmla="*/ 74 h 92"/>
                <a:gd name="T92" fmla="*/ 21 w 57"/>
                <a:gd name="T93" fmla="*/ 81 h 92"/>
                <a:gd name="T94" fmla="*/ 21 w 57"/>
                <a:gd name="T95" fmla="*/ 83 h 92"/>
                <a:gd name="T96" fmla="*/ 23 w 57"/>
                <a:gd name="T97" fmla="*/ 87 h 92"/>
                <a:gd name="T98" fmla="*/ 25 w 57"/>
                <a:gd name="T99" fmla="*/ 87 h 92"/>
                <a:gd name="T100" fmla="*/ 28 w 57"/>
                <a:gd name="T101" fmla="*/ 87 h 92"/>
                <a:gd name="T102" fmla="*/ 32 w 57"/>
                <a:gd name="T103" fmla="*/ 87 h 92"/>
                <a:gd name="T104" fmla="*/ 34 w 57"/>
                <a:gd name="T105" fmla="*/ 85 h 92"/>
                <a:gd name="T106" fmla="*/ 36 w 57"/>
                <a:gd name="T107" fmla="*/ 81 h 92"/>
                <a:gd name="T108" fmla="*/ 36 w 57"/>
                <a:gd name="T109" fmla="*/ 74 h 92"/>
                <a:gd name="T110" fmla="*/ 36 w 57"/>
                <a:gd name="T111" fmla="*/ 4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92"/>
                <a:gd name="T170" fmla="*/ 57 w 57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92">
                  <a:moveTo>
                    <a:pt x="57" y="47"/>
                  </a:moveTo>
                  <a:lnTo>
                    <a:pt x="55" y="60"/>
                  </a:lnTo>
                  <a:lnTo>
                    <a:pt x="53" y="70"/>
                  </a:lnTo>
                  <a:lnTo>
                    <a:pt x="51" y="77"/>
                  </a:lnTo>
                  <a:lnTo>
                    <a:pt x="47" y="83"/>
                  </a:lnTo>
                  <a:lnTo>
                    <a:pt x="42" y="87"/>
                  </a:lnTo>
                  <a:lnTo>
                    <a:pt x="38" y="89"/>
                  </a:lnTo>
                  <a:lnTo>
                    <a:pt x="34" y="92"/>
                  </a:lnTo>
                  <a:lnTo>
                    <a:pt x="28" y="92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0" y="85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9" y="10"/>
                  </a:lnTo>
                  <a:lnTo>
                    <a:pt x="53" y="19"/>
                  </a:lnTo>
                  <a:lnTo>
                    <a:pt x="55" y="32"/>
                  </a:lnTo>
                  <a:lnTo>
                    <a:pt x="57" y="47"/>
                  </a:lnTo>
                  <a:close/>
                  <a:moveTo>
                    <a:pt x="36" y="47"/>
                  </a:move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9" y="27"/>
                  </a:lnTo>
                  <a:lnTo>
                    <a:pt x="19" y="55"/>
                  </a:lnTo>
                  <a:lnTo>
                    <a:pt x="19" y="66"/>
                  </a:lnTo>
                  <a:lnTo>
                    <a:pt x="19" y="74"/>
                  </a:lnTo>
                  <a:lnTo>
                    <a:pt x="21" y="81"/>
                  </a:lnTo>
                  <a:lnTo>
                    <a:pt x="21" y="83"/>
                  </a:lnTo>
                  <a:lnTo>
                    <a:pt x="23" y="87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4" y="85"/>
                  </a:lnTo>
                  <a:lnTo>
                    <a:pt x="36" y="81"/>
                  </a:lnTo>
                  <a:lnTo>
                    <a:pt x="36" y="74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Freeform 15"/>
            <p:cNvSpPr>
              <a:spLocks/>
            </p:cNvSpPr>
            <p:nvPr/>
          </p:nvSpPr>
          <p:spPr bwMode="auto">
            <a:xfrm>
              <a:off x="1785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5 w 472"/>
                <a:gd name="T3" fmla="*/ 181 h 472"/>
                <a:gd name="T4" fmla="*/ 448 w 472"/>
                <a:gd name="T5" fmla="*/ 132 h 472"/>
                <a:gd name="T6" fmla="*/ 420 w 472"/>
                <a:gd name="T7" fmla="*/ 87 h 472"/>
                <a:gd name="T8" fmla="*/ 382 w 472"/>
                <a:gd name="T9" fmla="*/ 51 h 472"/>
                <a:gd name="T10" fmla="*/ 339 w 472"/>
                <a:gd name="T11" fmla="*/ 23 h 472"/>
                <a:gd name="T12" fmla="*/ 290 w 472"/>
                <a:gd name="T13" fmla="*/ 6 h 472"/>
                <a:gd name="T14" fmla="*/ 235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87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87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5 w 472"/>
                <a:gd name="T43" fmla="*/ 472 h 472"/>
                <a:gd name="T44" fmla="*/ 290 w 472"/>
                <a:gd name="T45" fmla="*/ 465 h 472"/>
                <a:gd name="T46" fmla="*/ 339 w 472"/>
                <a:gd name="T47" fmla="*/ 448 h 472"/>
                <a:gd name="T48" fmla="*/ 382 w 472"/>
                <a:gd name="T49" fmla="*/ 421 h 472"/>
                <a:gd name="T50" fmla="*/ 420 w 472"/>
                <a:gd name="T51" fmla="*/ 384 h 472"/>
                <a:gd name="T52" fmla="*/ 448 w 472"/>
                <a:gd name="T53" fmla="*/ 339 h 472"/>
                <a:gd name="T54" fmla="*/ 465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5" y="181"/>
                  </a:lnTo>
                  <a:lnTo>
                    <a:pt x="448" y="132"/>
                  </a:lnTo>
                  <a:lnTo>
                    <a:pt x="420" y="87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90" y="6"/>
                  </a:lnTo>
                  <a:lnTo>
                    <a:pt x="235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87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5" y="472"/>
                  </a:lnTo>
                  <a:lnTo>
                    <a:pt x="290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20" y="384"/>
                  </a:lnTo>
                  <a:lnTo>
                    <a:pt x="448" y="339"/>
                  </a:lnTo>
                  <a:lnTo>
                    <a:pt x="465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Freeform 16"/>
            <p:cNvSpPr>
              <a:spLocks/>
            </p:cNvSpPr>
            <p:nvPr/>
          </p:nvSpPr>
          <p:spPr bwMode="auto">
            <a:xfrm>
              <a:off x="2184" y="3110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9 h 109"/>
                <a:gd name="T6" fmla="*/ 6 w 579"/>
                <a:gd name="T7" fmla="*/ 107 h 109"/>
                <a:gd name="T8" fmla="*/ 15 w 579"/>
                <a:gd name="T9" fmla="*/ 102 h 109"/>
                <a:gd name="T10" fmla="*/ 28 w 579"/>
                <a:gd name="T11" fmla="*/ 94 h 109"/>
                <a:gd name="T12" fmla="*/ 49 w 579"/>
                <a:gd name="T13" fmla="*/ 83 h 109"/>
                <a:gd name="T14" fmla="*/ 77 w 579"/>
                <a:gd name="T15" fmla="*/ 66 h 109"/>
                <a:gd name="T16" fmla="*/ 111 w 579"/>
                <a:gd name="T17" fmla="*/ 49 h 109"/>
                <a:gd name="T18" fmla="*/ 149 w 579"/>
                <a:gd name="T19" fmla="*/ 32 h 109"/>
                <a:gd name="T20" fmla="*/ 194 w 579"/>
                <a:gd name="T21" fmla="*/ 15 h 109"/>
                <a:gd name="T22" fmla="*/ 239 w 579"/>
                <a:gd name="T23" fmla="*/ 4 h 109"/>
                <a:gd name="T24" fmla="*/ 288 w 579"/>
                <a:gd name="T25" fmla="*/ 0 h 109"/>
                <a:gd name="T26" fmla="*/ 335 w 579"/>
                <a:gd name="T27" fmla="*/ 4 h 109"/>
                <a:gd name="T28" fmla="*/ 382 w 579"/>
                <a:gd name="T29" fmla="*/ 15 h 109"/>
                <a:gd name="T30" fmla="*/ 427 w 579"/>
                <a:gd name="T31" fmla="*/ 32 h 109"/>
                <a:gd name="T32" fmla="*/ 468 w 579"/>
                <a:gd name="T33" fmla="*/ 49 h 109"/>
                <a:gd name="T34" fmla="*/ 502 w 579"/>
                <a:gd name="T35" fmla="*/ 66 h 109"/>
                <a:gd name="T36" fmla="*/ 530 w 579"/>
                <a:gd name="T37" fmla="*/ 83 h 109"/>
                <a:gd name="T38" fmla="*/ 551 w 579"/>
                <a:gd name="T39" fmla="*/ 94 h 109"/>
                <a:gd name="T40" fmla="*/ 564 w 579"/>
                <a:gd name="T41" fmla="*/ 102 h 109"/>
                <a:gd name="T42" fmla="*/ 572 w 579"/>
                <a:gd name="T43" fmla="*/ 107 h 109"/>
                <a:gd name="T44" fmla="*/ 577 w 579"/>
                <a:gd name="T45" fmla="*/ 109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8" y="49"/>
                  </a:lnTo>
                  <a:lnTo>
                    <a:pt x="502" y="66"/>
                  </a:lnTo>
                  <a:lnTo>
                    <a:pt x="530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17"/>
            <p:cNvSpPr>
              <a:spLocks/>
            </p:cNvSpPr>
            <p:nvPr/>
          </p:nvSpPr>
          <p:spPr bwMode="auto">
            <a:xfrm>
              <a:off x="2696" y="3172"/>
              <a:ext cx="67" cy="47"/>
            </a:xfrm>
            <a:custGeom>
              <a:avLst/>
              <a:gdLst>
                <a:gd name="T0" fmla="*/ 15 w 67"/>
                <a:gd name="T1" fmla="*/ 0 h 47"/>
                <a:gd name="T2" fmla="*/ 67 w 67"/>
                <a:gd name="T3" fmla="*/ 47 h 47"/>
                <a:gd name="T4" fmla="*/ 0 w 67"/>
                <a:gd name="T5" fmla="*/ 30 h 47"/>
                <a:gd name="T6" fmla="*/ 0 60000 65536"/>
                <a:gd name="T7" fmla="*/ 0 60000 65536"/>
                <a:gd name="T8" fmla="*/ 0 60000 65536"/>
                <a:gd name="T9" fmla="*/ 0 w 67"/>
                <a:gd name="T10" fmla="*/ 0 h 47"/>
                <a:gd name="T11" fmla="*/ 67 w 67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7">
                  <a:moveTo>
                    <a:pt x="15" y="0"/>
                  </a:moveTo>
                  <a:lnTo>
                    <a:pt x="67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Freeform 18"/>
            <p:cNvSpPr>
              <a:spLocks noEditPoints="1"/>
            </p:cNvSpPr>
            <p:nvPr/>
          </p:nvSpPr>
          <p:spPr bwMode="auto">
            <a:xfrm>
              <a:off x="1941" y="3379"/>
              <a:ext cx="81" cy="115"/>
            </a:xfrm>
            <a:custGeom>
              <a:avLst/>
              <a:gdLst>
                <a:gd name="T0" fmla="*/ 51 w 81"/>
                <a:gd name="T1" fmla="*/ 68 h 115"/>
                <a:gd name="T2" fmla="*/ 44 w 81"/>
                <a:gd name="T3" fmla="*/ 72 h 115"/>
                <a:gd name="T4" fmla="*/ 40 w 81"/>
                <a:gd name="T5" fmla="*/ 77 h 115"/>
                <a:gd name="T6" fmla="*/ 36 w 81"/>
                <a:gd name="T7" fmla="*/ 79 h 115"/>
                <a:gd name="T8" fmla="*/ 29 w 81"/>
                <a:gd name="T9" fmla="*/ 79 h 115"/>
                <a:gd name="T10" fmla="*/ 19 w 81"/>
                <a:gd name="T11" fmla="*/ 77 h 115"/>
                <a:gd name="T12" fmla="*/ 12 w 81"/>
                <a:gd name="T13" fmla="*/ 72 h 115"/>
                <a:gd name="T14" fmla="*/ 6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4 w 81"/>
                <a:gd name="T25" fmla="*/ 21 h 115"/>
                <a:gd name="T26" fmla="*/ 8 w 81"/>
                <a:gd name="T27" fmla="*/ 15 h 115"/>
                <a:gd name="T28" fmla="*/ 12 w 81"/>
                <a:gd name="T29" fmla="*/ 8 h 115"/>
                <a:gd name="T30" fmla="*/ 19 w 81"/>
                <a:gd name="T31" fmla="*/ 6 h 115"/>
                <a:gd name="T32" fmla="*/ 27 w 81"/>
                <a:gd name="T33" fmla="*/ 2 h 115"/>
                <a:gd name="T34" fmla="*/ 36 w 81"/>
                <a:gd name="T35" fmla="*/ 0 h 115"/>
                <a:gd name="T36" fmla="*/ 42 w 81"/>
                <a:gd name="T37" fmla="*/ 0 h 115"/>
                <a:gd name="T38" fmla="*/ 49 w 81"/>
                <a:gd name="T39" fmla="*/ 2 h 115"/>
                <a:gd name="T40" fmla="*/ 53 w 81"/>
                <a:gd name="T41" fmla="*/ 4 h 115"/>
                <a:gd name="T42" fmla="*/ 57 w 81"/>
                <a:gd name="T43" fmla="*/ 6 h 115"/>
                <a:gd name="T44" fmla="*/ 70 w 81"/>
                <a:gd name="T45" fmla="*/ 0 h 115"/>
                <a:gd name="T46" fmla="*/ 72 w 81"/>
                <a:gd name="T47" fmla="*/ 0 h 115"/>
                <a:gd name="T48" fmla="*/ 72 w 81"/>
                <a:gd name="T49" fmla="*/ 96 h 115"/>
                <a:gd name="T50" fmla="*/ 74 w 81"/>
                <a:gd name="T51" fmla="*/ 104 h 115"/>
                <a:gd name="T52" fmla="*/ 74 w 81"/>
                <a:gd name="T53" fmla="*/ 107 h 115"/>
                <a:gd name="T54" fmla="*/ 76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0 w 81"/>
                <a:gd name="T61" fmla="*/ 115 h 115"/>
                <a:gd name="T62" fmla="*/ 40 w 81"/>
                <a:gd name="T63" fmla="*/ 111 h 115"/>
                <a:gd name="T64" fmla="*/ 44 w 81"/>
                <a:gd name="T65" fmla="*/ 111 h 115"/>
                <a:gd name="T66" fmla="*/ 46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1 w 81"/>
                <a:gd name="T73" fmla="*/ 104 h 115"/>
                <a:gd name="T74" fmla="*/ 51 w 81"/>
                <a:gd name="T75" fmla="*/ 100 h 115"/>
                <a:gd name="T76" fmla="*/ 51 w 81"/>
                <a:gd name="T77" fmla="*/ 68 h 115"/>
                <a:gd name="T78" fmla="*/ 51 w 81"/>
                <a:gd name="T79" fmla="*/ 62 h 115"/>
                <a:gd name="T80" fmla="*/ 51 w 81"/>
                <a:gd name="T81" fmla="*/ 32 h 115"/>
                <a:gd name="T82" fmla="*/ 51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6 w 81"/>
                <a:gd name="T89" fmla="*/ 11 h 115"/>
                <a:gd name="T90" fmla="*/ 42 w 81"/>
                <a:gd name="T91" fmla="*/ 6 h 115"/>
                <a:gd name="T92" fmla="*/ 40 w 81"/>
                <a:gd name="T93" fmla="*/ 6 h 115"/>
                <a:gd name="T94" fmla="*/ 38 w 81"/>
                <a:gd name="T95" fmla="*/ 4 h 115"/>
                <a:gd name="T96" fmla="*/ 32 w 81"/>
                <a:gd name="T97" fmla="*/ 6 h 115"/>
                <a:gd name="T98" fmla="*/ 27 w 81"/>
                <a:gd name="T99" fmla="*/ 11 h 115"/>
                <a:gd name="T100" fmla="*/ 25 w 81"/>
                <a:gd name="T101" fmla="*/ 15 h 115"/>
                <a:gd name="T102" fmla="*/ 23 w 81"/>
                <a:gd name="T103" fmla="*/ 23 h 115"/>
                <a:gd name="T104" fmla="*/ 23 w 81"/>
                <a:gd name="T105" fmla="*/ 32 h 115"/>
                <a:gd name="T106" fmla="*/ 23 w 81"/>
                <a:gd name="T107" fmla="*/ 40 h 115"/>
                <a:gd name="T108" fmla="*/ 23 w 81"/>
                <a:gd name="T109" fmla="*/ 51 h 115"/>
                <a:gd name="T110" fmla="*/ 25 w 81"/>
                <a:gd name="T111" fmla="*/ 60 h 115"/>
                <a:gd name="T112" fmla="*/ 27 w 81"/>
                <a:gd name="T113" fmla="*/ 66 h 115"/>
                <a:gd name="T114" fmla="*/ 32 w 81"/>
                <a:gd name="T115" fmla="*/ 68 h 115"/>
                <a:gd name="T116" fmla="*/ 36 w 81"/>
                <a:gd name="T117" fmla="*/ 70 h 115"/>
                <a:gd name="T118" fmla="*/ 38 w 81"/>
                <a:gd name="T119" fmla="*/ 70 h 115"/>
                <a:gd name="T120" fmla="*/ 42 w 81"/>
                <a:gd name="T121" fmla="*/ 68 h 115"/>
                <a:gd name="T122" fmla="*/ 46 w 81"/>
                <a:gd name="T123" fmla="*/ 66 h 115"/>
                <a:gd name="T124" fmla="*/ 51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4" y="104"/>
                  </a:lnTo>
                  <a:lnTo>
                    <a:pt x="74" y="107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0" y="115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2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1"/>
                  </a:lnTo>
                  <a:lnTo>
                    <a:pt x="25" y="15"/>
                  </a:lnTo>
                  <a:lnTo>
                    <a:pt x="23" y="23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3" y="51"/>
                  </a:lnTo>
                  <a:lnTo>
                    <a:pt x="25" y="60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Freeform 19"/>
            <p:cNvSpPr>
              <a:spLocks/>
            </p:cNvSpPr>
            <p:nvPr/>
          </p:nvSpPr>
          <p:spPr bwMode="auto">
            <a:xfrm>
              <a:off x="2030" y="3449"/>
              <a:ext cx="45" cy="90"/>
            </a:xfrm>
            <a:custGeom>
              <a:avLst/>
              <a:gdLst>
                <a:gd name="T0" fmla="*/ 32 w 45"/>
                <a:gd name="T1" fmla="*/ 0 h 90"/>
                <a:gd name="T2" fmla="*/ 32 w 45"/>
                <a:gd name="T3" fmla="*/ 73 h 90"/>
                <a:gd name="T4" fmla="*/ 34 w 45"/>
                <a:gd name="T5" fmla="*/ 79 h 90"/>
                <a:gd name="T6" fmla="*/ 34 w 45"/>
                <a:gd name="T7" fmla="*/ 84 h 90"/>
                <a:gd name="T8" fmla="*/ 34 w 45"/>
                <a:gd name="T9" fmla="*/ 86 h 90"/>
                <a:gd name="T10" fmla="*/ 37 w 45"/>
                <a:gd name="T11" fmla="*/ 86 h 90"/>
                <a:gd name="T12" fmla="*/ 39 w 45"/>
                <a:gd name="T13" fmla="*/ 88 h 90"/>
                <a:gd name="T14" fmla="*/ 43 w 45"/>
                <a:gd name="T15" fmla="*/ 88 h 90"/>
                <a:gd name="T16" fmla="*/ 45 w 45"/>
                <a:gd name="T17" fmla="*/ 88 h 90"/>
                <a:gd name="T18" fmla="*/ 45 w 45"/>
                <a:gd name="T19" fmla="*/ 90 h 90"/>
                <a:gd name="T20" fmla="*/ 0 w 45"/>
                <a:gd name="T21" fmla="*/ 90 h 90"/>
                <a:gd name="T22" fmla="*/ 0 w 45"/>
                <a:gd name="T23" fmla="*/ 88 h 90"/>
                <a:gd name="T24" fmla="*/ 2 w 45"/>
                <a:gd name="T25" fmla="*/ 88 h 90"/>
                <a:gd name="T26" fmla="*/ 7 w 45"/>
                <a:gd name="T27" fmla="*/ 88 h 90"/>
                <a:gd name="T28" fmla="*/ 9 w 45"/>
                <a:gd name="T29" fmla="*/ 88 h 90"/>
                <a:gd name="T30" fmla="*/ 11 w 45"/>
                <a:gd name="T31" fmla="*/ 86 h 90"/>
                <a:gd name="T32" fmla="*/ 13 w 45"/>
                <a:gd name="T33" fmla="*/ 84 h 90"/>
                <a:gd name="T34" fmla="*/ 13 w 45"/>
                <a:gd name="T35" fmla="*/ 79 h 90"/>
                <a:gd name="T36" fmla="*/ 13 w 45"/>
                <a:gd name="T37" fmla="*/ 73 h 90"/>
                <a:gd name="T38" fmla="*/ 13 w 45"/>
                <a:gd name="T39" fmla="*/ 26 h 90"/>
                <a:gd name="T40" fmla="*/ 13 w 45"/>
                <a:gd name="T41" fmla="*/ 22 h 90"/>
                <a:gd name="T42" fmla="*/ 13 w 45"/>
                <a:gd name="T43" fmla="*/ 20 h 90"/>
                <a:gd name="T44" fmla="*/ 13 w 45"/>
                <a:gd name="T45" fmla="*/ 17 h 90"/>
                <a:gd name="T46" fmla="*/ 11 w 45"/>
                <a:gd name="T47" fmla="*/ 17 h 90"/>
                <a:gd name="T48" fmla="*/ 9 w 45"/>
                <a:gd name="T49" fmla="*/ 15 h 90"/>
                <a:gd name="T50" fmla="*/ 9 w 45"/>
                <a:gd name="T51" fmla="*/ 15 h 90"/>
                <a:gd name="T52" fmla="*/ 4 w 45"/>
                <a:gd name="T53" fmla="*/ 17 h 90"/>
                <a:gd name="T54" fmla="*/ 0 w 45"/>
                <a:gd name="T55" fmla="*/ 17 h 90"/>
                <a:gd name="T56" fmla="*/ 0 w 45"/>
                <a:gd name="T57" fmla="*/ 15 h 90"/>
                <a:gd name="T58" fmla="*/ 30 w 45"/>
                <a:gd name="T59" fmla="*/ 0 h 90"/>
                <a:gd name="T60" fmla="*/ 32 w 4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90"/>
                <a:gd name="T95" fmla="*/ 45 w 4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90">
                  <a:moveTo>
                    <a:pt x="32" y="0"/>
                  </a:moveTo>
                  <a:lnTo>
                    <a:pt x="32" y="73"/>
                  </a:lnTo>
                  <a:lnTo>
                    <a:pt x="34" y="79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11" y="86"/>
                  </a:lnTo>
                  <a:lnTo>
                    <a:pt x="13" y="84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Freeform 20"/>
            <p:cNvSpPr>
              <a:spLocks noEditPoints="1"/>
            </p:cNvSpPr>
            <p:nvPr/>
          </p:nvSpPr>
          <p:spPr bwMode="auto">
            <a:xfrm>
              <a:off x="2432" y="2945"/>
              <a:ext cx="85" cy="90"/>
            </a:xfrm>
            <a:custGeom>
              <a:avLst/>
              <a:gdLst>
                <a:gd name="T0" fmla="*/ 38 w 85"/>
                <a:gd name="T1" fmla="*/ 84 h 90"/>
                <a:gd name="T2" fmla="*/ 19 w 85"/>
                <a:gd name="T3" fmla="*/ 90 h 90"/>
                <a:gd name="T4" fmla="*/ 6 w 85"/>
                <a:gd name="T5" fmla="*/ 84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5 h 90"/>
                <a:gd name="T12" fmla="*/ 49 w 85"/>
                <a:gd name="T13" fmla="*/ 24 h 90"/>
                <a:gd name="T14" fmla="*/ 47 w 85"/>
                <a:gd name="T15" fmla="*/ 13 h 90"/>
                <a:gd name="T16" fmla="*/ 42 w 85"/>
                <a:gd name="T17" fmla="*/ 9 h 90"/>
                <a:gd name="T18" fmla="*/ 36 w 85"/>
                <a:gd name="T19" fmla="*/ 7 h 90"/>
                <a:gd name="T20" fmla="*/ 25 w 85"/>
                <a:gd name="T21" fmla="*/ 9 h 90"/>
                <a:gd name="T22" fmla="*/ 23 w 85"/>
                <a:gd name="T23" fmla="*/ 13 h 90"/>
                <a:gd name="T24" fmla="*/ 25 w 85"/>
                <a:gd name="T25" fmla="*/ 17 h 90"/>
                <a:gd name="T26" fmla="*/ 27 w 85"/>
                <a:gd name="T27" fmla="*/ 24 h 90"/>
                <a:gd name="T28" fmla="*/ 25 w 85"/>
                <a:gd name="T29" fmla="*/ 32 h 90"/>
                <a:gd name="T30" fmla="*/ 17 w 85"/>
                <a:gd name="T31" fmla="*/ 37 h 90"/>
                <a:gd name="T32" fmla="*/ 6 w 85"/>
                <a:gd name="T33" fmla="*/ 32 h 90"/>
                <a:gd name="T34" fmla="*/ 2 w 85"/>
                <a:gd name="T35" fmla="*/ 24 h 90"/>
                <a:gd name="T36" fmla="*/ 8 w 85"/>
                <a:gd name="T37" fmla="*/ 13 h 90"/>
                <a:gd name="T38" fmla="*/ 23 w 85"/>
                <a:gd name="T39" fmla="*/ 3 h 90"/>
                <a:gd name="T40" fmla="*/ 42 w 85"/>
                <a:gd name="T41" fmla="*/ 0 h 90"/>
                <a:gd name="T42" fmla="*/ 57 w 85"/>
                <a:gd name="T43" fmla="*/ 3 h 90"/>
                <a:gd name="T44" fmla="*/ 68 w 85"/>
                <a:gd name="T45" fmla="*/ 11 h 90"/>
                <a:gd name="T46" fmla="*/ 72 w 85"/>
                <a:gd name="T47" fmla="*/ 20 h 90"/>
                <a:gd name="T48" fmla="*/ 74 w 85"/>
                <a:gd name="T49" fmla="*/ 35 h 90"/>
                <a:gd name="T50" fmla="*/ 74 w 85"/>
                <a:gd name="T51" fmla="*/ 71 h 90"/>
                <a:gd name="T52" fmla="*/ 74 w 85"/>
                <a:gd name="T53" fmla="*/ 75 h 90"/>
                <a:gd name="T54" fmla="*/ 77 w 85"/>
                <a:gd name="T55" fmla="*/ 77 h 90"/>
                <a:gd name="T56" fmla="*/ 81 w 85"/>
                <a:gd name="T57" fmla="*/ 77 h 90"/>
                <a:gd name="T58" fmla="*/ 85 w 85"/>
                <a:gd name="T59" fmla="*/ 75 h 90"/>
                <a:gd name="T60" fmla="*/ 77 w 85"/>
                <a:gd name="T61" fmla="*/ 86 h 90"/>
                <a:gd name="T62" fmla="*/ 64 w 85"/>
                <a:gd name="T63" fmla="*/ 90 h 90"/>
                <a:gd name="T64" fmla="*/ 53 w 85"/>
                <a:gd name="T65" fmla="*/ 86 h 90"/>
                <a:gd name="T66" fmla="*/ 49 w 85"/>
                <a:gd name="T67" fmla="*/ 75 h 90"/>
                <a:gd name="T68" fmla="*/ 49 w 85"/>
                <a:gd name="T69" fmla="*/ 39 h 90"/>
                <a:gd name="T70" fmla="*/ 30 w 85"/>
                <a:gd name="T71" fmla="*/ 54 h 90"/>
                <a:gd name="T72" fmla="*/ 25 w 85"/>
                <a:gd name="T73" fmla="*/ 64 h 90"/>
                <a:gd name="T74" fmla="*/ 30 w 85"/>
                <a:gd name="T75" fmla="*/ 71 h 90"/>
                <a:gd name="T76" fmla="*/ 36 w 85"/>
                <a:gd name="T77" fmla="*/ 73 h 90"/>
                <a:gd name="T78" fmla="*/ 49 w 85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9" y="75"/>
                  </a:moveTo>
                  <a:lnTo>
                    <a:pt x="38" y="84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4" y="60"/>
                  </a:lnTo>
                  <a:lnTo>
                    <a:pt x="8" y="54"/>
                  </a:lnTo>
                  <a:lnTo>
                    <a:pt x="23" y="45"/>
                  </a:lnTo>
                  <a:lnTo>
                    <a:pt x="49" y="35"/>
                  </a:lnTo>
                  <a:lnTo>
                    <a:pt x="49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4" y="5"/>
                  </a:lnTo>
                  <a:lnTo>
                    <a:pt x="68" y="11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4" y="35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3" y="73"/>
                  </a:lnTo>
                  <a:lnTo>
                    <a:pt x="85" y="75"/>
                  </a:lnTo>
                  <a:lnTo>
                    <a:pt x="81" y="82"/>
                  </a:lnTo>
                  <a:lnTo>
                    <a:pt x="77" y="86"/>
                  </a:lnTo>
                  <a:lnTo>
                    <a:pt x="70" y="88"/>
                  </a:lnTo>
                  <a:lnTo>
                    <a:pt x="64" y="90"/>
                  </a:lnTo>
                  <a:lnTo>
                    <a:pt x="57" y="88"/>
                  </a:lnTo>
                  <a:lnTo>
                    <a:pt x="53" y="86"/>
                  </a:lnTo>
                  <a:lnTo>
                    <a:pt x="49" y="82"/>
                  </a:lnTo>
                  <a:lnTo>
                    <a:pt x="49" y="75"/>
                  </a:lnTo>
                  <a:close/>
                  <a:moveTo>
                    <a:pt x="49" y="69"/>
                  </a:moveTo>
                  <a:lnTo>
                    <a:pt x="49" y="39"/>
                  </a:lnTo>
                  <a:lnTo>
                    <a:pt x="38" y="45"/>
                  </a:lnTo>
                  <a:lnTo>
                    <a:pt x="30" y="54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27" y="67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6" y="73"/>
                  </a:lnTo>
                  <a:lnTo>
                    <a:pt x="42" y="73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Freeform 21"/>
            <p:cNvSpPr>
              <a:spLocks noEditPoints="1"/>
            </p:cNvSpPr>
            <p:nvPr/>
          </p:nvSpPr>
          <p:spPr bwMode="auto">
            <a:xfrm>
              <a:off x="1494" y="2905"/>
              <a:ext cx="92" cy="130"/>
            </a:xfrm>
            <a:custGeom>
              <a:avLst/>
              <a:gdLst>
                <a:gd name="T0" fmla="*/ 34 w 92"/>
                <a:gd name="T1" fmla="*/ 0 h 130"/>
                <a:gd name="T2" fmla="*/ 34 w 92"/>
                <a:gd name="T3" fmla="*/ 51 h 130"/>
                <a:gd name="T4" fmla="*/ 43 w 92"/>
                <a:gd name="T5" fmla="*/ 45 h 130"/>
                <a:gd name="T6" fmla="*/ 49 w 92"/>
                <a:gd name="T7" fmla="*/ 40 h 130"/>
                <a:gd name="T8" fmla="*/ 58 w 92"/>
                <a:gd name="T9" fmla="*/ 40 h 130"/>
                <a:gd name="T10" fmla="*/ 66 w 92"/>
                <a:gd name="T11" fmla="*/ 40 h 130"/>
                <a:gd name="T12" fmla="*/ 75 w 92"/>
                <a:gd name="T13" fmla="*/ 45 h 130"/>
                <a:gd name="T14" fmla="*/ 84 w 92"/>
                <a:gd name="T15" fmla="*/ 51 h 130"/>
                <a:gd name="T16" fmla="*/ 88 w 92"/>
                <a:gd name="T17" fmla="*/ 60 h 130"/>
                <a:gd name="T18" fmla="*/ 92 w 92"/>
                <a:gd name="T19" fmla="*/ 70 h 130"/>
                <a:gd name="T20" fmla="*/ 92 w 92"/>
                <a:gd name="T21" fmla="*/ 81 h 130"/>
                <a:gd name="T22" fmla="*/ 90 w 92"/>
                <a:gd name="T23" fmla="*/ 94 h 130"/>
                <a:gd name="T24" fmla="*/ 88 w 92"/>
                <a:gd name="T25" fmla="*/ 107 h 130"/>
                <a:gd name="T26" fmla="*/ 84 w 92"/>
                <a:gd name="T27" fmla="*/ 113 h 130"/>
                <a:gd name="T28" fmla="*/ 77 w 92"/>
                <a:gd name="T29" fmla="*/ 119 h 130"/>
                <a:gd name="T30" fmla="*/ 71 w 92"/>
                <a:gd name="T31" fmla="*/ 124 h 130"/>
                <a:gd name="T32" fmla="*/ 64 w 92"/>
                <a:gd name="T33" fmla="*/ 126 h 130"/>
                <a:gd name="T34" fmla="*/ 58 w 92"/>
                <a:gd name="T35" fmla="*/ 128 h 130"/>
                <a:gd name="T36" fmla="*/ 49 w 92"/>
                <a:gd name="T37" fmla="*/ 130 h 130"/>
                <a:gd name="T38" fmla="*/ 43 w 92"/>
                <a:gd name="T39" fmla="*/ 128 h 130"/>
                <a:gd name="T40" fmla="*/ 39 w 92"/>
                <a:gd name="T41" fmla="*/ 128 h 130"/>
                <a:gd name="T42" fmla="*/ 32 w 92"/>
                <a:gd name="T43" fmla="*/ 126 h 130"/>
                <a:gd name="T44" fmla="*/ 26 w 92"/>
                <a:gd name="T45" fmla="*/ 122 h 130"/>
                <a:gd name="T46" fmla="*/ 13 w 92"/>
                <a:gd name="T47" fmla="*/ 130 h 130"/>
                <a:gd name="T48" fmla="*/ 9 w 92"/>
                <a:gd name="T49" fmla="*/ 130 h 130"/>
                <a:gd name="T50" fmla="*/ 9 w 92"/>
                <a:gd name="T51" fmla="*/ 21 h 130"/>
                <a:gd name="T52" fmla="*/ 9 w 92"/>
                <a:gd name="T53" fmla="*/ 13 h 130"/>
                <a:gd name="T54" fmla="*/ 9 w 92"/>
                <a:gd name="T55" fmla="*/ 10 h 130"/>
                <a:gd name="T56" fmla="*/ 7 w 92"/>
                <a:gd name="T57" fmla="*/ 8 h 130"/>
                <a:gd name="T58" fmla="*/ 7 w 92"/>
                <a:gd name="T59" fmla="*/ 6 h 130"/>
                <a:gd name="T60" fmla="*/ 4 w 92"/>
                <a:gd name="T61" fmla="*/ 4 h 130"/>
                <a:gd name="T62" fmla="*/ 0 w 92"/>
                <a:gd name="T63" fmla="*/ 4 h 130"/>
                <a:gd name="T64" fmla="*/ 0 w 92"/>
                <a:gd name="T65" fmla="*/ 0 h 130"/>
                <a:gd name="T66" fmla="*/ 34 w 92"/>
                <a:gd name="T67" fmla="*/ 0 h 130"/>
                <a:gd name="T68" fmla="*/ 34 w 92"/>
                <a:gd name="T69" fmla="*/ 60 h 130"/>
                <a:gd name="T70" fmla="*/ 34 w 92"/>
                <a:gd name="T71" fmla="*/ 96 h 130"/>
                <a:gd name="T72" fmla="*/ 34 w 92"/>
                <a:gd name="T73" fmla="*/ 104 h 130"/>
                <a:gd name="T74" fmla="*/ 34 w 92"/>
                <a:gd name="T75" fmla="*/ 109 h 130"/>
                <a:gd name="T76" fmla="*/ 34 w 92"/>
                <a:gd name="T77" fmla="*/ 111 h 130"/>
                <a:gd name="T78" fmla="*/ 37 w 92"/>
                <a:gd name="T79" fmla="*/ 117 h 130"/>
                <a:gd name="T80" fmla="*/ 41 w 92"/>
                <a:gd name="T81" fmla="*/ 119 h 130"/>
                <a:gd name="T82" fmla="*/ 45 w 92"/>
                <a:gd name="T83" fmla="*/ 122 h 130"/>
                <a:gd name="T84" fmla="*/ 49 w 92"/>
                <a:gd name="T85" fmla="*/ 124 h 130"/>
                <a:gd name="T86" fmla="*/ 54 w 92"/>
                <a:gd name="T87" fmla="*/ 124 h 130"/>
                <a:gd name="T88" fmla="*/ 58 w 92"/>
                <a:gd name="T89" fmla="*/ 122 h 130"/>
                <a:gd name="T90" fmla="*/ 62 w 92"/>
                <a:gd name="T91" fmla="*/ 117 h 130"/>
                <a:gd name="T92" fmla="*/ 64 w 92"/>
                <a:gd name="T93" fmla="*/ 111 h 130"/>
                <a:gd name="T94" fmla="*/ 66 w 92"/>
                <a:gd name="T95" fmla="*/ 104 h 130"/>
                <a:gd name="T96" fmla="*/ 66 w 92"/>
                <a:gd name="T97" fmla="*/ 94 h 130"/>
                <a:gd name="T98" fmla="*/ 66 w 92"/>
                <a:gd name="T99" fmla="*/ 83 h 130"/>
                <a:gd name="T100" fmla="*/ 66 w 92"/>
                <a:gd name="T101" fmla="*/ 70 h 130"/>
                <a:gd name="T102" fmla="*/ 64 w 92"/>
                <a:gd name="T103" fmla="*/ 62 h 130"/>
                <a:gd name="T104" fmla="*/ 62 w 92"/>
                <a:gd name="T105" fmla="*/ 55 h 130"/>
                <a:gd name="T106" fmla="*/ 56 w 92"/>
                <a:gd name="T107" fmla="*/ 51 h 130"/>
                <a:gd name="T108" fmla="*/ 51 w 92"/>
                <a:gd name="T109" fmla="*/ 49 h 130"/>
                <a:gd name="T110" fmla="*/ 45 w 92"/>
                <a:gd name="T111" fmla="*/ 51 h 130"/>
                <a:gd name="T112" fmla="*/ 41 w 92"/>
                <a:gd name="T113" fmla="*/ 53 h 130"/>
                <a:gd name="T114" fmla="*/ 34 w 92"/>
                <a:gd name="T115" fmla="*/ 60 h 1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30"/>
                <a:gd name="T176" fmla="*/ 92 w 92"/>
                <a:gd name="T177" fmla="*/ 130 h 1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30">
                  <a:moveTo>
                    <a:pt x="34" y="0"/>
                  </a:moveTo>
                  <a:lnTo>
                    <a:pt x="34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6" y="40"/>
                  </a:lnTo>
                  <a:lnTo>
                    <a:pt x="75" y="45"/>
                  </a:lnTo>
                  <a:lnTo>
                    <a:pt x="84" y="51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90" y="94"/>
                  </a:lnTo>
                  <a:lnTo>
                    <a:pt x="88" y="107"/>
                  </a:lnTo>
                  <a:lnTo>
                    <a:pt x="84" y="113"/>
                  </a:lnTo>
                  <a:lnTo>
                    <a:pt x="77" y="119"/>
                  </a:lnTo>
                  <a:lnTo>
                    <a:pt x="71" y="124"/>
                  </a:lnTo>
                  <a:lnTo>
                    <a:pt x="64" y="126"/>
                  </a:lnTo>
                  <a:lnTo>
                    <a:pt x="58" y="128"/>
                  </a:lnTo>
                  <a:lnTo>
                    <a:pt x="49" y="130"/>
                  </a:lnTo>
                  <a:lnTo>
                    <a:pt x="43" y="128"/>
                  </a:lnTo>
                  <a:lnTo>
                    <a:pt x="39" y="128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13" y="130"/>
                  </a:lnTo>
                  <a:lnTo>
                    <a:pt x="9" y="130"/>
                  </a:lnTo>
                  <a:lnTo>
                    <a:pt x="9" y="21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34" y="60"/>
                  </a:moveTo>
                  <a:lnTo>
                    <a:pt x="34" y="96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1"/>
                  </a:lnTo>
                  <a:lnTo>
                    <a:pt x="37" y="117"/>
                  </a:lnTo>
                  <a:lnTo>
                    <a:pt x="41" y="119"/>
                  </a:lnTo>
                  <a:lnTo>
                    <a:pt x="45" y="122"/>
                  </a:lnTo>
                  <a:lnTo>
                    <a:pt x="49" y="124"/>
                  </a:lnTo>
                  <a:lnTo>
                    <a:pt x="54" y="124"/>
                  </a:lnTo>
                  <a:lnTo>
                    <a:pt x="58" y="122"/>
                  </a:lnTo>
                  <a:lnTo>
                    <a:pt x="62" y="117"/>
                  </a:lnTo>
                  <a:lnTo>
                    <a:pt x="64" y="111"/>
                  </a:lnTo>
                  <a:lnTo>
                    <a:pt x="66" y="104"/>
                  </a:lnTo>
                  <a:lnTo>
                    <a:pt x="66" y="94"/>
                  </a:lnTo>
                  <a:lnTo>
                    <a:pt x="66" y="83"/>
                  </a:lnTo>
                  <a:lnTo>
                    <a:pt x="66" y="70"/>
                  </a:lnTo>
                  <a:lnTo>
                    <a:pt x="64" y="62"/>
                  </a:lnTo>
                  <a:lnTo>
                    <a:pt x="62" y="55"/>
                  </a:lnTo>
                  <a:lnTo>
                    <a:pt x="56" y="51"/>
                  </a:lnTo>
                  <a:lnTo>
                    <a:pt x="51" y="49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Freeform 22"/>
            <p:cNvSpPr>
              <a:spLocks/>
            </p:cNvSpPr>
            <p:nvPr/>
          </p:nvSpPr>
          <p:spPr bwMode="auto">
            <a:xfrm>
              <a:off x="3589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2 w 472"/>
                <a:gd name="T17" fmla="*/ 6 h 472"/>
                <a:gd name="T18" fmla="*/ 132 w 472"/>
                <a:gd name="T19" fmla="*/ 23 h 472"/>
                <a:gd name="T20" fmla="*/ 88 w 472"/>
                <a:gd name="T21" fmla="*/ 51 h 472"/>
                <a:gd name="T22" fmla="*/ 51 w 472"/>
                <a:gd name="T23" fmla="*/ 87 h 472"/>
                <a:gd name="T24" fmla="*/ 24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4 w 472"/>
                <a:gd name="T33" fmla="*/ 339 h 472"/>
                <a:gd name="T34" fmla="*/ 51 w 472"/>
                <a:gd name="T35" fmla="*/ 384 h 472"/>
                <a:gd name="T36" fmla="*/ 88 w 472"/>
                <a:gd name="T37" fmla="*/ 421 h 472"/>
                <a:gd name="T38" fmla="*/ 132 w 472"/>
                <a:gd name="T39" fmla="*/ 448 h 472"/>
                <a:gd name="T40" fmla="*/ 182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2" y="6"/>
                  </a:lnTo>
                  <a:lnTo>
                    <a:pt x="132" y="23"/>
                  </a:lnTo>
                  <a:lnTo>
                    <a:pt x="88" y="51"/>
                  </a:lnTo>
                  <a:lnTo>
                    <a:pt x="51" y="87"/>
                  </a:lnTo>
                  <a:lnTo>
                    <a:pt x="24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4" y="339"/>
                  </a:lnTo>
                  <a:lnTo>
                    <a:pt x="51" y="384"/>
                  </a:lnTo>
                  <a:lnTo>
                    <a:pt x="88" y="421"/>
                  </a:lnTo>
                  <a:lnTo>
                    <a:pt x="132" y="448"/>
                  </a:lnTo>
                  <a:lnTo>
                    <a:pt x="182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Freeform 23"/>
            <p:cNvSpPr>
              <a:spLocks/>
            </p:cNvSpPr>
            <p:nvPr/>
          </p:nvSpPr>
          <p:spPr bwMode="auto">
            <a:xfrm>
              <a:off x="4512" y="3144"/>
              <a:ext cx="469" cy="472"/>
            </a:xfrm>
            <a:custGeom>
              <a:avLst/>
              <a:gdLst>
                <a:gd name="T0" fmla="*/ 469 w 469"/>
                <a:gd name="T1" fmla="*/ 237 h 472"/>
                <a:gd name="T2" fmla="*/ 465 w 469"/>
                <a:gd name="T3" fmla="*/ 181 h 472"/>
                <a:gd name="T4" fmla="*/ 446 w 469"/>
                <a:gd name="T5" fmla="*/ 132 h 472"/>
                <a:gd name="T6" fmla="*/ 418 w 469"/>
                <a:gd name="T7" fmla="*/ 90 h 472"/>
                <a:gd name="T8" fmla="*/ 382 w 469"/>
                <a:gd name="T9" fmla="*/ 51 h 472"/>
                <a:gd name="T10" fmla="*/ 339 w 469"/>
                <a:gd name="T11" fmla="*/ 23 h 472"/>
                <a:gd name="T12" fmla="*/ 288 w 469"/>
                <a:gd name="T13" fmla="*/ 6 h 472"/>
                <a:gd name="T14" fmla="*/ 234 w 469"/>
                <a:gd name="T15" fmla="*/ 0 h 472"/>
                <a:gd name="T16" fmla="*/ 181 w 469"/>
                <a:gd name="T17" fmla="*/ 6 h 472"/>
                <a:gd name="T18" fmla="*/ 130 w 469"/>
                <a:gd name="T19" fmla="*/ 23 h 472"/>
                <a:gd name="T20" fmla="*/ 87 w 469"/>
                <a:gd name="T21" fmla="*/ 51 h 472"/>
                <a:gd name="T22" fmla="*/ 51 w 469"/>
                <a:gd name="T23" fmla="*/ 90 h 472"/>
                <a:gd name="T24" fmla="*/ 23 w 469"/>
                <a:gd name="T25" fmla="*/ 132 h 472"/>
                <a:gd name="T26" fmla="*/ 4 w 469"/>
                <a:gd name="T27" fmla="*/ 181 h 472"/>
                <a:gd name="T28" fmla="*/ 0 w 469"/>
                <a:gd name="T29" fmla="*/ 237 h 472"/>
                <a:gd name="T30" fmla="*/ 4 w 469"/>
                <a:gd name="T31" fmla="*/ 290 h 472"/>
                <a:gd name="T32" fmla="*/ 23 w 469"/>
                <a:gd name="T33" fmla="*/ 339 h 472"/>
                <a:gd name="T34" fmla="*/ 51 w 469"/>
                <a:gd name="T35" fmla="*/ 384 h 472"/>
                <a:gd name="T36" fmla="*/ 87 w 469"/>
                <a:gd name="T37" fmla="*/ 421 h 472"/>
                <a:gd name="T38" fmla="*/ 130 w 469"/>
                <a:gd name="T39" fmla="*/ 448 h 472"/>
                <a:gd name="T40" fmla="*/ 181 w 469"/>
                <a:gd name="T41" fmla="*/ 465 h 472"/>
                <a:gd name="T42" fmla="*/ 234 w 469"/>
                <a:gd name="T43" fmla="*/ 472 h 472"/>
                <a:gd name="T44" fmla="*/ 288 w 469"/>
                <a:gd name="T45" fmla="*/ 465 h 472"/>
                <a:gd name="T46" fmla="*/ 339 w 469"/>
                <a:gd name="T47" fmla="*/ 448 h 472"/>
                <a:gd name="T48" fmla="*/ 382 w 469"/>
                <a:gd name="T49" fmla="*/ 421 h 472"/>
                <a:gd name="T50" fmla="*/ 418 w 469"/>
                <a:gd name="T51" fmla="*/ 384 h 472"/>
                <a:gd name="T52" fmla="*/ 446 w 469"/>
                <a:gd name="T53" fmla="*/ 339 h 472"/>
                <a:gd name="T54" fmla="*/ 465 w 469"/>
                <a:gd name="T55" fmla="*/ 290 h 472"/>
                <a:gd name="T56" fmla="*/ 469 w 469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9"/>
                <a:gd name="T88" fmla="*/ 0 h 472"/>
                <a:gd name="T89" fmla="*/ 469 w 469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9" h="472">
                  <a:moveTo>
                    <a:pt x="469" y="237"/>
                  </a:moveTo>
                  <a:lnTo>
                    <a:pt x="465" y="181"/>
                  </a:lnTo>
                  <a:lnTo>
                    <a:pt x="446" y="132"/>
                  </a:lnTo>
                  <a:lnTo>
                    <a:pt x="418" y="90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88" y="6"/>
                  </a:lnTo>
                  <a:lnTo>
                    <a:pt x="234" y="0"/>
                  </a:lnTo>
                  <a:lnTo>
                    <a:pt x="181" y="6"/>
                  </a:lnTo>
                  <a:lnTo>
                    <a:pt x="130" y="23"/>
                  </a:lnTo>
                  <a:lnTo>
                    <a:pt x="87" y="51"/>
                  </a:lnTo>
                  <a:lnTo>
                    <a:pt x="51" y="90"/>
                  </a:lnTo>
                  <a:lnTo>
                    <a:pt x="23" y="132"/>
                  </a:lnTo>
                  <a:lnTo>
                    <a:pt x="4" y="181"/>
                  </a:lnTo>
                  <a:lnTo>
                    <a:pt x="0" y="237"/>
                  </a:lnTo>
                  <a:lnTo>
                    <a:pt x="4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0" y="448"/>
                  </a:lnTo>
                  <a:lnTo>
                    <a:pt x="181" y="465"/>
                  </a:lnTo>
                  <a:lnTo>
                    <a:pt x="234" y="472"/>
                  </a:lnTo>
                  <a:lnTo>
                    <a:pt x="288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18" y="384"/>
                  </a:lnTo>
                  <a:lnTo>
                    <a:pt x="446" y="339"/>
                  </a:lnTo>
                  <a:lnTo>
                    <a:pt x="465" y="290"/>
                  </a:lnTo>
                  <a:lnTo>
                    <a:pt x="469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Freeform 24"/>
            <p:cNvSpPr>
              <a:spLocks/>
            </p:cNvSpPr>
            <p:nvPr/>
          </p:nvSpPr>
          <p:spPr bwMode="auto">
            <a:xfrm>
              <a:off x="4569" y="3204"/>
              <a:ext cx="355" cy="354"/>
            </a:xfrm>
            <a:custGeom>
              <a:avLst/>
              <a:gdLst>
                <a:gd name="T0" fmla="*/ 355 w 355"/>
                <a:gd name="T1" fmla="*/ 177 h 354"/>
                <a:gd name="T2" fmla="*/ 348 w 355"/>
                <a:gd name="T3" fmla="*/ 130 h 354"/>
                <a:gd name="T4" fmla="*/ 331 w 355"/>
                <a:gd name="T5" fmla="*/ 87 h 354"/>
                <a:gd name="T6" fmla="*/ 303 w 355"/>
                <a:gd name="T7" fmla="*/ 51 h 354"/>
                <a:gd name="T8" fmla="*/ 267 w 355"/>
                <a:gd name="T9" fmla="*/ 23 h 354"/>
                <a:gd name="T10" fmla="*/ 224 w 355"/>
                <a:gd name="T11" fmla="*/ 6 h 354"/>
                <a:gd name="T12" fmla="*/ 177 w 355"/>
                <a:gd name="T13" fmla="*/ 0 h 354"/>
                <a:gd name="T14" fmla="*/ 130 w 355"/>
                <a:gd name="T15" fmla="*/ 6 h 354"/>
                <a:gd name="T16" fmla="*/ 88 w 355"/>
                <a:gd name="T17" fmla="*/ 23 h 354"/>
                <a:gd name="T18" fmla="*/ 51 w 355"/>
                <a:gd name="T19" fmla="*/ 51 h 354"/>
                <a:gd name="T20" fmla="*/ 24 w 355"/>
                <a:gd name="T21" fmla="*/ 87 h 354"/>
                <a:gd name="T22" fmla="*/ 7 w 355"/>
                <a:gd name="T23" fmla="*/ 130 h 354"/>
                <a:gd name="T24" fmla="*/ 0 w 355"/>
                <a:gd name="T25" fmla="*/ 177 h 354"/>
                <a:gd name="T26" fmla="*/ 7 w 355"/>
                <a:gd name="T27" fmla="*/ 224 h 354"/>
                <a:gd name="T28" fmla="*/ 24 w 355"/>
                <a:gd name="T29" fmla="*/ 265 h 354"/>
                <a:gd name="T30" fmla="*/ 51 w 355"/>
                <a:gd name="T31" fmla="*/ 301 h 354"/>
                <a:gd name="T32" fmla="*/ 88 w 355"/>
                <a:gd name="T33" fmla="*/ 329 h 354"/>
                <a:gd name="T34" fmla="*/ 130 w 355"/>
                <a:gd name="T35" fmla="*/ 348 h 354"/>
                <a:gd name="T36" fmla="*/ 177 w 355"/>
                <a:gd name="T37" fmla="*/ 354 h 354"/>
                <a:gd name="T38" fmla="*/ 224 w 355"/>
                <a:gd name="T39" fmla="*/ 348 h 354"/>
                <a:gd name="T40" fmla="*/ 267 w 355"/>
                <a:gd name="T41" fmla="*/ 329 h 354"/>
                <a:gd name="T42" fmla="*/ 303 w 355"/>
                <a:gd name="T43" fmla="*/ 301 h 354"/>
                <a:gd name="T44" fmla="*/ 331 w 355"/>
                <a:gd name="T45" fmla="*/ 265 h 354"/>
                <a:gd name="T46" fmla="*/ 348 w 355"/>
                <a:gd name="T47" fmla="*/ 224 h 354"/>
                <a:gd name="T48" fmla="*/ 355 w 355"/>
                <a:gd name="T49" fmla="*/ 177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354"/>
                <a:gd name="T77" fmla="*/ 355 w 355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354">
                  <a:moveTo>
                    <a:pt x="355" y="177"/>
                  </a:moveTo>
                  <a:lnTo>
                    <a:pt x="348" y="130"/>
                  </a:lnTo>
                  <a:lnTo>
                    <a:pt x="331" y="87"/>
                  </a:lnTo>
                  <a:lnTo>
                    <a:pt x="303" y="51"/>
                  </a:lnTo>
                  <a:lnTo>
                    <a:pt x="267" y="23"/>
                  </a:lnTo>
                  <a:lnTo>
                    <a:pt x="224" y="6"/>
                  </a:lnTo>
                  <a:lnTo>
                    <a:pt x="177" y="0"/>
                  </a:lnTo>
                  <a:lnTo>
                    <a:pt x="130" y="6"/>
                  </a:lnTo>
                  <a:lnTo>
                    <a:pt x="88" y="23"/>
                  </a:lnTo>
                  <a:lnTo>
                    <a:pt x="51" y="51"/>
                  </a:lnTo>
                  <a:lnTo>
                    <a:pt x="24" y="87"/>
                  </a:lnTo>
                  <a:lnTo>
                    <a:pt x="7" y="130"/>
                  </a:lnTo>
                  <a:lnTo>
                    <a:pt x="0" y="177"/>
                  </a:lnTo>
                  <a:lnTo>
                    <a:pt x="7" y="224"/>
                  </a:lnTo>
                  <a:lnTo>
                    <a:pt x="24" y="265"/>
                  </a:lnTo>
                  <a:lnTo>
                    <a:pt x="51" y="301"/>
                  </a:lnTo>
                  <a:lnTo>
                    <a:pt x="88" y="329"/>
                  </a:lnTo>
                  <a:lnTo>
                    <a:pt x="130" y="348"/>
                  </a:lnTo>
                  <a:lnTo>
                    <a:pt x="177" y="354"/>
                  </a:lnTo>
                  <a:lnTo>
                    <a:pt x="224" y="348"/>
                  </a:lnTo>
                  <a:lnTo>
                    <a:pt x="267" y="329"/>
                  </a:lnTo>
                  <a:lnTo>
                    <a:pt x="303" y="301"/>
                  </a:lnTo>
                  <a:lnTo>
                    <a:pt x="331" y="265"/>
                  </a:lnTo>
                  <a:lnTo>
                    <a:pt x="348" y="224"/>
                  </a:lnTo>
                  <a:lnTo>
                    <a:pt x="355" y="17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Freeform 25"/>
            <p:cNvSpPr>
              <a:spLocks/>
            </p:cNvSpPr>
            <p:nvPr/>
          </p:nvSpPr>
          <p:spPr bwMode="auto">
            <a:xfrm>
              <a:off x="3988" y="3131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7 h 109"/>
                <a:gd name="T6" fmla="*/ 7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6 h 109"/>
                <a:gd name="T16" fmla="*/ 109 w 579"/>
                <a:gd name="T17" fmla="*/ 47 h 109"/>
                <a:gd name="T18" fmla="*/ 150 w 579"/>
                <a:gd name="T19" fmla="*/ 30 h 109"/>
                <a:gd name="T20" fmla="*/ 193 w 579"/>
                <a:gd name="T21" fmla="*/ 15 h 109"/>
                <a:gd name="T22" fmla="*/ 240 w 579"/>
                <a:gd name="T23" fmla="*/ 4 h 109"/>
                <a:gd name="T24" fmla="*/ 287 w 579"/>
                <a:gd name="T25" fmla="*/ 0 h 109"/>
                <a:gd name="T26" fmla="*/ 336 w 579"/>
                <a:gd name="T27" fmla="*/ 4 h 109"/>
                <a:gd name="T28" fmla="*/ 383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2 w 579"/>
                <a:gd name="T35" fmla="*/ 66 h 109"/>
                <a:gd name="T36" fmla="*/ 530 w 579"/>
                <a:gd name="T37" fmla="*/ 81 h 109"/>
                <a:gd name="T38" fmla="*/ 551 w 579"/>
                <a:gd name="T39" fmla="*/ 92 h 109"/>
                <a:gd name="T40" fmla="*/ 564 w 579"/>
                <a:gd name="T41" fmla="*/ 101 h 109"/>
                <a:gd name="T42" fmla="*/ 573 w 579"/>
                <a:gd name="T43" fmla="*/ 105 h 109"/>
                <a:gd name="T44" fmla="*/ 577 w 579"/>
                <a:gd name="T45" fmla="*/ 107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7"/>
                  </a:lnTo>
                  <a:lnTo>
                    <a:pt x="7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6"/>
                  </a:lnTo>
                  <a:lnTo>
                    <a:pt x="109" y="47"/>
                  </a:lnTo>
                  <a:lnTo>
                    <a:pt x="150" y="30"/>
                  </a:lnTo>
                  <a:lnTo>
                    <a:pt x="193" y="15"/>
                  </a:lnTo>
                  <a:lnTo>
                    <a:pt x="240" y="4"/>
                  </a:lnTo>
                  <a:lnTo>
                    <a:pt x="287" y="0"/>
                  </a:lnTo>
                  <a:lnTo>
                    <a:pt x="336" y="4"/>
                  </a:lnTo>
                  <a:lnTo>
                    <a:pt x="383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2" y="66"/>
                  </a:lnTo>
                  <a:lnTo>
                    <a:pt x="530" y="81"/>
                  </a:lnTo>
                  <a:lnTo>
                    <a:pt x="551" y="92"/>
                  </a:lnTo>
                  <a:lnTo>
                    <a:pt x="564" y="101"/>
                  </a:lnTo>
                  <a:lnTo>
                    <a:pt x="573" y="105"/>
                  </a:lnTo>
                  <a:lnTo>
                    <a:pt x="577" y="107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Freeform 26"/>
            <p:cNvSpPr>
              <a:spLocks/>
            </p:cNvSpPr>
            <p:nvPr/>
          </p:nvSpPr>
          <p:spPr bwMode="auto">
            <a:xfrm>
              <a:off x="4499" y="3191"/>
              <a:ext cx="68" cy="49"/>
            </a:xfrm>
            <a:custGeom>
              <a:avLst/>
              <a:gdLst>
                <a:gd name="T0" fmla="*/ 17 w 68"/>
                <a:gd name="T1" fmla="*/ 0 h 49"/>
                <a:gd name="T2" fmla="*/ 68 w 68"/>
                <a:gd name="T3" fmla="*/ 49 h 49"/>
                <a:gd name="T4" fmla="*/ 0 w 68"/>
                <a:gd name="T5" fmla="*/ 30 h 49"/>
                <a:gd name="T6" fmla="*/ 0 60000 65536"/>
                <a:gd name="T7" fmla="*/ 0 60000 65536"/>
                <a:gd name="T8" fmla="*/ 0 60000 65536"/>
                <a:gd name="T9" fmla="*/ 0 w 68"/>
                <a:gd name="T10" fmla="*/ 0 h 49"/>
                <a:gd name="T11" fmla="*/ 68 w 6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9">
                  <a:moveTo>
                    <a:pt x="17" y="0"/>
                  </a:moveTo>
                  <a:lnTo>
                    <a:pt x="68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Freeform 27"/>
            <p:cNvSpPr>
              <a:spLocks noEditPoints="1"/>
            </p:cNvSpPr>
            <p:nvPr/>
          </p:nvSpPr>
          <p:spPr bwMode="auto">
            <a:xfrm>
              <a:off x="3751" y="3372"/>
              <a:ext cx="79" cy="114"/>
            </a:xfrm>
            <a:custGeom>
              <a:avLst/>
              <a:gdLst>
                <a:gd name="T0" fmla="*/ 49 w 79"/>
                <a:gd name="T1" fmla="*/ 69 h 114"/>
                <a:gd name="T2" fmla="*/ 45 w 79"/>
                <a:gd name="T3" fmla="*/ 73 h 114"/>
                <a:gd name="T4" fmla="*/ 41 w 79"/>
                <a:gd name="T5" fmla="*/ 75 h 114"/>
                <a:gd name="T6" fmla="*/ 35 w 79"/>
                <a:gd name="T7" fmla="*/ 77 h 114"/>
                <a:gd name="T8" fmla="*/ 28 w 79"/>
                <a:gd name="T9" fmla="*/ 79 h 114"/>
                <a:gd name="T10" fmla="*/ 20 w 79"/>
                <a:gd name="T11" fmla="*/ 77 h 114"/>
                <a:gd name="T12" fmla="*/ 13 w 79"/>
                <a:gd name="T13" fmla="*/ 73 h 114"/>
                <a:gd name="T14" fmla="*/ 7 w 79"/>
                <a:gd name="T15" fmla="*/ 67 h 114"/>
                <a:gd name="T16" fmla="*/ 2 w 79"/>
                <a:gd name="T17" fmla="*/ 58 h 114"/>
                <a:gd name="T18" fmla="*/ 0 w 79"/>
                <a:gd name="T19" fmla="*/ 52 h 114"/>
                <a:gd name="T20" fmla="*/ 0 w 79"/>
                <a:gd name="T21" fmla="*/ 43 h 114"/>
                <a:gd name="T22" fmla="*/ 0 w 79"/>
                <a:gd name="T23" fmla="*/ 30 h 114"/>
                <a:gd name="T24" fmla="*/ 5 w 79"/>
                <a:gd name="T25" fmla="*/ 20 h 114"/>
                <a:gd name="T26" fmla="*/ 9 w 79"/>
                <a:gd name="T27" fmla="*/ 13 h 114"/>
                <a:gd name="T28" fmla="*/ 13 w 79"/>
                <a:gd name="T29" fmla="*/ 9 h 114"/>
                <a:gd name="T30" fmla="*/ 17 w 79"/>
                <a:gd name="T31" fmla="*/ 5 h 114"/>
                <a:gd name="T32" fmla="*/ 28 w 79"/>
                <a:gd name="T33" fmla="*/ 0 h 114"/>
                <a:gd name="T34" fmla="*/ 37 w 79"/>
                <a:gd name="T35" fmla="*/ 0 h 114"/>
                <a:gd name="T36" fmla="*/ 43 w 79"/>
                <a:gd name="T37" fmla="*/ 0 h 114"/>
                <a:gd name="T38" fmla="*/ 49 w 79"/>
                <a:gd name="T39" fmla="*/ 0 h 114"/>
                <a:gd name="T40" fmla="*/ 54 w 79"/>
                <a:gd name="T41" fmla="*/ 3 h 114"/>
                <a:gd name="T42" fmla="*/ 58 w 79"/>
                <a:gd name="T43" fmla="*/ 7 h 114"/>
                <a:gd name="T44" fmla="*/ 71 w 79"/>
                <a:gd name="T45" fmla="*/ 0 h 114"/>
                <a:gd name="T46" fmla="*/ 73 w 79"/>
                <a:gd name="T47" fmla="*/ 0 h 114"/>
                <a:gd name="T48" fmla="*/ 73 w 79"/>
                <a:gd name="T49" fmla="*/ 97 h 114"/>
                <a:gd name="T50" fmla="*/ 73 w 79"/>
                <a:gd name="T51" fmla="*/ 103 h 114"/>
                <a:gd name="T52" fmla="*/ 75 w 79"/>
                <a:gd name="T53" fmla="*/ 107 h 114"/>
                <a:gd name="T54" fmla="*/ 77 w 79"/>
                <a:gd name="T55" fmla="*/ 109 h 114"/>
                <a:gd name="T56" fmla="*/ 79 w 79"/>
                <a:gd name="T57" fmla="*/ 109 h 114"/>
                <a:gd name="T58" fmla="*/ 79 w 79"/>
                <a:gd name="T59" fmla="*/ 114 h 114"/>
                <a:gd name="T60" fmla="*/ 39 w 79"/>
                <a:gd name="T61" fmla="*/ 114 h 114"/>
                <a:gd name="T62" fmla="*/ 39 w 79"/>
                <a:gd name="T63" fmla="*/ 109 h 114"/>
                <a:gd name="T64" fmla="*/ 43 w 79"/>
                <a:gd name="T65" fmla="*/ 109 h 114"/>
                <a:gd name="T66" fmla="*/ 47 w 79"/>
                <a:gd name="T67" fmla="*/ 109 h 114"/>
                <a:gd name="T68" fmla="*/ 49 w 79"/>
                <a:gd name="T69" fmla="*/ 107 h 114"/>
                <a:gd name="T70" fmla="*/ 49 w 79"/>
                <a:gd name="T71" fmla="*/ 107 h 114"/>
                <a:gd name="T72" fmla="*/ 49 w 79"/>
                <a:gd name="T73" fmla="*/ 105 h 114"/>
                <a:gd name="T74" fmla="*/ 49 w 79"/>
                <a:gd name="T75" fmla="*/ 101 h 114"/>
                <a:gd name="T76" fmla="*/ 49 w 79"/>
                <a:gd name="T77" fmla="*/ 69 h 114"/>
                <a:gd name="T78" fmla="*/ 49 w 79"/>
                <a:gd name="T79" fmla="*/ 62 h 114"/>
                <a:gd name="T80" fmla="*/ 49 w 79"/>
                <a:gd name="T81" fmla="*/ 30 h 114"/>
                <a:gd name="T82" fmla="*/ 49 w 79"/>
                <a:gd name="T83" fmla="*/ 24 h 114"/>
                <a:gd name="T84" fmla="*/ 49 w 79"/>
                <a:gd name="T85" fmla="*/ 18 h 114"/>
                <a:gd name="T86" fmla="*/ 49 w 79"/>
                <a:gd name="T87" fmla="*/ 13 h 114"/>
                <a:gd name="T88" fmla="*/ 47 w 79"/>
                <a:gd name="T89" fmla="*/ 9 h 114"/>
                <a:gd name="T90" fmla="*/ 43 w 79"/>
                <a:gd name="T91" fmla="*/ 7 h 114"/>
                <a:gd name="T92" fmla="*/ 41 w 79"/>
                <a:gd name="T93" fmla="*/ 5 h 114"/>
                <a:gd name="T94" fmla="*/ 39 w 79"/>
                <a:gd name="T95" fmla="*/ 5 h 114"/>
                <a:gd name="T96" fmla="*/ 32 w 79"/>
                <a:gd name="T97" fmla="*/ 7 h 114"/>
                <a:gd name="T98" fmla="*/ 28 w 79"/>
                <a:gd name="T99" fmla="*/ 11 h 114"/>
                <a:gd name="T100" fmla="*/ 26 w 79"/>
                <a:gd name="T101" fmla="*/ 15 h 114"/>
                <a:gd name="T102" fmla="*/ 24 w 79"/>
                <a:gd name="T103" fmla="*/ 22 h 114"/>
                <a:gd name="T104" fmla="*/ 22 w 79"/>
                <a:gd name="T105" fmla="*/ 30 h 114"/>
                <a:gd name="T106" fmla="*/ 22 w 79"/>
                <a:gd name="T107" fmla="*/ 41 h 114"/>
                <a:gd name="T108" fmla="*/ 24 w 79"/>
                <a:gd name="T109" fmla="*/ 52 h 114"/>
                <a:gd name="T110" fmla="*/ 24 w 79"/>
                <a:gd name="T111" fmla="*/ 60 h 114"/>
                <a:gd name="T112" fmla="*/ 28 w 79"/>
                <a:gd name="T113" fmla="*/ 65 h 114"/>
                <a:gd name="T114" fmla="*/ 30 w 79"/>
                <a:gd name="T115" fmla="*/ 69 h 114"/>
                <a:gd name="T116" fmla="*/ 37 w 79"/>
                <a:gd name="T117" fmla="*/ 71 h 114"/>
                <a:gd name="T118" fmla="*/ 39 w 79"/>
                <a:gd name="T119" fmla="*/ 69 h 114"/>
                <a:gd name="T120" fmla="*/ 43 w 79"/>
                <a:gd name="T121" fmla="*/ 69 h 114"/>
                <a:gd name="T122" fmla="*/ 47 w 79"/>
                <a:gd name="T123" fmla="*/ 65 h 114"/>
                <a:gd name="T124" fmla="*/ 49 w 79"/>
                <a:gd name="T125" fmla="*/ 6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4"/>
                <a:gd name="T191" fmla="*/ 79 w 79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4">
                  <a:moveTo>
                    <a:pt x="49" y="69"/>
                  </a:moveTo>
                  <a:lnTo>
                    <a:pt x="45" y="73"/>
                  </a:lnTo>
                  <a:lnTo>
                    <a:pt x="41" y="75"/>
                  </a:lnTo>
                  <a:lnTo>
                    <a:pt x="35" y="77"/>
                  </a:lnTo>
                  <a:lnTo>
                    <a:pt x="28" y="79"/>
                  </a:lnTo>
                  <a:lnTo>
                    <a:pt x="20" y="77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3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7"/>
                  </a:lnTo>
                  <a:lnTo>
                    <a:pt x="73" y="103"/>
                  </a:lnTo>
                  <a:lnTo>
                    <a:pt x="75" y="107"/>
                  </a:lnTo>
                  <a:lnTo>
                    <a:pt x="77" y="109"/>
                  </a:lnTo>
                  <a:lnTo>
                    <a:pt x="79" y="109"/>
                  </a:lnTo>
                  <a:lnTo>
                    <a:pt x="79" y="114"/>
                  </a:lnTo>
                  <a:lnTo>
                    <a:pt x="39" y="114"/>
                  </a:lnTo>
                  <a:lnTo>
                    <a:pt x="39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49" y="107"/>
                  </a:lnTo>
                  <a:lnTo>
                    <a:pt x="49" y="105"/>
                  </a:lnTo>
                  <a:lnTo>
                    <a:pt x="49" y="101"/>
                  </a:lnTo>
                  <a:lnTo>
                    <a:pt x="49" y="69"/>
                  </a:lnTo>
                  <a:close/>
                  <a:moveTo>
                    <a:pt x="49" y="62"/>
                  </a:moveTo>
                  <a:lnTo>
                    <a:pt x="49" y="30"/>
                  </a:lnTo>
                  <a:lnTo>
                    <a:pt x="49" y="24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2"/>
                  </a:lnTo>
                  <a:lnTo>
                    <a:pt x="22" y="30"/>
                  </a:lnTo>
                  <a:lnTo>
                    <a:pt x="22" y="41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5"/>
                  </a:lnTo>
                  <a:lnTo>
                    <a:pt x="30" y="69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43" y="69"/>
                  </a:lnTo>
                  <a:lnTo>
                    <a:pt x="47" y="65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Freeform 28"/>
            <p:cNvSpPr>
              <a:spLocks noEditPoints="1"/>
            </p:cNvSpPr>
            <p:nvPr/>
          </p:nvSpPr>
          <p:spPr bwMode="auto">
            <a:xfrm>
              <a:off x="4670" y="3345"/>
              <a:ext cx="81" cy="113"/>
            </a:xfrm>
            <a:custGeom>
              <a:avLst/>
              <a:gdLst>
                <a:gd name="T0" fmla="*/ 51 w 81"/>
                <a:gd name="T1" fmla="*/ 68 h 113"/>
                <a:gd name="T2" fmla="*/ 44 w 81"/>
                <a:gd name="T3" fmla="*/ 72 h 113"/>
                <a:gd name="T4" fmla="*/ 40 w 81"/>
                <a:gd name="T5" fmla="*/ 77 h 113"/>
                <a:gd name="T6" fmla="*/ 34 w 81"/>
                <a:gd name="T7" fmla="*/ 79 h 113"/>
                <a:gd name="T8" fmla="*/ 29 w 81"/>
                <a:gd name="T9" fmla="*/ 79 h 113"/>
                <a:gd name="T10" fmla="*/ 19 w 81"/>
                <a:gd name="T11" fmla="*/ 77 h 113"/>
                <a:gd name="T12" fmla="*/ 12 w 81"/>
                <a:gd name="T13" fmla="*/ 72 h 113"/>
                <a:gd name="T14" fmla="*/ 6 w 81"/>
                <a:gd name="T15" fmla="*/ 66 h 113"/>
                <a:gd name="T16" fmla="*/ 2 w 81"/>
                <a:gd name="T17" fmla="*/ 59 h 113"/>
                <a:gd name="T18" fmla="*/ 0 w 81"/>
                <a:gd name="T19" fmla="*/ 51 h 113"/>
                <a:gd name="T20" fmla="*/ 0 w 81"/>
                <a:gd name="T21" fmla="*/ 42 h 113"/>
                <a:gd name="T22" fmla="*/ 0 w 81"/>
                <a:gd name="T23" fmla="*/ 32 h 113"/>
                <a:gd name="T24" fmla="*/ 4 w 81"/>
                <a:gd name="T25" fmla="*/ 21 h 113"/>
                <a:gd name="T26" fmla="*/ 8 w 81"/>
                <a:gd name="T27" fmla="*/ 15 h 113"/>
                <a:gd name="T28" fmla="*/ 12 w 81"/>
                <a:gd name="T29" fmla="*/ 8 h 113"/>
                <a:gd name="T30" fmla="*/ 19 w 81"/>
                <a:gd name="T31" fmla="*/ 4 h 113"/>
                <a:gd name="T32" fmla="*/ 27 w 81"/>
                <a:gd name="T33" fmla="*/ 0 h 113"/>
                <a:gd name="T34" fmla="*/ 36 w 81"/>
                <a:gd name="T35" fmla="*/ 0 h 113"/>
                <a:gd name="T36" fmla="*/ 42 w 81"/>
                <a:gd name="T37" fmla="*/ 0 h 113"/>
                <a:gd name="T38" fmla="*/ 49 w 81"/>
                <a:gd name="T39" fmla="*/ 2 h 113"/>
                <a:gd name="T40" fmla="*/ 53 w 81"/>
                <a:gd name="T41" fmla="*/ 4 h 113"/>
                <a:gd name="T42" fmla="*/ 57 w 81"/>
                <a:gd name="T43" fmla="*/ 6 h 113"/>
                <a:gd name="T44" fmla="*/ 70 w 81"/>
                <a:gd name="T45" fmla="*/ 0 h 113"/>
                <a:gd name="T46" fmla="*/ 72 w 81"/>
                <a:gd name="T47" fmla="*/ 0 h 113"/>
                <a:gd name="T48" fmla="*/ 72 w 81"/>
                <a:gd name="T49" fmla="*/ 96 h 113"/>
                <a:gd name="T50" fmla="*/ 72 w 81"/>
                <a:gd name="T51" fmla="*/ 102 h 113"/>
                <a:gd name="T52" fmla="*/ 74 w 81"/>
                <a:gd name="T53" fmla="*/ 106 h 113"/>
                <a:gd name="T54" fmla="*/ 76 w 81"/>
                <a:gd name="T55" fmla="*/ 109 h 113"/>
                <a:gd name="T56" fmla="*/ 81 w 81"/>
                <a:gd name="T57" fmla="*/ 111 h 113"/>
                <a:gd name="T58" fmla="*/ 81 w 81"/>
                <a:gd name="T59" fmla="*/ 113 h 113"/>
                <a:gd name="T60" fmla="*/ 40 w 81"/>
                <a:gd name="T61" fmla="*/ 113 h 113"/>
                <a:gd name="T62" fmla="*/ 40 w 81"/>
                <a:gd name="T63" fmla="*/ 111 h 113"/>
                <a:gd name="T64" fmla="*/ 44 w 81"/>
                <a:gd name="T65" fmla="*/ 111 h 113"/>
                <a:gd name="T66" fmla="*/ 47 w 81"/>
                <a:gd name="T67" fmla="*/ 109 h 113"/>
                <a:gd name="T68" fmla="*/ 49 w 81"/>
                <a:gd name="T69" fmla="*/ 109 h 113"/>
                <a:gd name="T70" fmla="*/ 49 w 81"/>
                <a:gd name="T71" fmla="*/ 106 h 113"/>
                <a:gd name="T72" fmla="*/ 51 w 81"/>
                <a:gd name="T73" fmla="*/ 104 h 113"/>
                <a:gd name="T74" fmla="*/ 51 w 81"/>
                <a:gd name="T75" fmla="*/ 100 h 113"/>
                <a:gd name="T76" fmla="*/ 51 w 81"/>
                <a:gd name="T77" fmla="*/ 68 h 113"/>
                <a:gd name="T78" fmla="*/ 51 w 81"/>
                <a:gd name="T79" fmla="*/ 62 h 113"/>
                <a:gd name="T80" fmla="*/ 51 w 81"/>
                <a:gd name="T81" fmla="*/ 30 h 113"/>
                <a:gd name="T82" fmla="*/ 51 w 81"/>
                <a:gd name="T83" fmla="*/ 23 h 113"/>
                <a:gd name="T84" fmla="*/ 49 w 81"/>
                <a:gd name="T85" fmla="*/ 17 h 113"/>
                <a:gd name="T86" fmla="*/ 49 w 81"/>
                <a:gd name="T87" fmla="*/ 13 h 113"/>
                <a:gd name="T88" fmla="*/ 47 w 81"/>
                <a:gd name="T89" fmla="*/ 10 h 113"/>
                <a:gd name="T90" fmla="*/ 42 w 81"/>
                <a:gd name="T91" fmla="*/ 6 h 113"/>
                <a:gd name="T92" fmla="*/ 40 w 81"/>
                <a:gd name="T93" fmla="*/ 4 h 113"/>
                <a:gd name="T94" fmla="*/ 38 w 81"/>
                <a:gd name="T95" fmla="*/ 4 h 113"/>
                <a:gd name="T96" fmla="*/ 32 w 81"/>
                <a:gd name="T97" fmla="*/ 6 h 113"/>
                <a:gd name="T98" fmla="*/ 27 w 81"/>
                <a:gd name="T99" fmla="*/ 10 h 113"/>
                <a:gd name="T100" fmla="*/ 25 w 81"/>
                <a:gd name="T101" fmla="*/ 15 h 113"/>
                <a:gd name="T102" fmla="*/ 23 w 81"/>
                <a:gd name="T103" fmla="*/ 21 h 113"/>
                <a:gd name="T104" fmla="*/ 23 w 81"/>
                <a:gd name="T105" fmla="*/ 30 h 113"/>
                <a:gd name="T106" fmla="*/ 21 w 81"/>
                <a:gd name="T107" fmla="*/ 40 h 113"/>
                <a:gd name="T108" fmla="*/ 23 w 81"/>
                <a:gd name="T109" fmla="*/ 51 h 113"/>
                <a:gd name="T110" fmla="*/ 23 w 81"/>
                <a:gd name="T111" fmla="*/ 59 h 113"/>
                <a:gd name="T112" fmla="*/ 27 w 81"/>
                <a:gd name="T113" fmla="*/ 66 h 113"/>
                <a:gd name="T114" fmla="*/ 32 w 81"/>
                <a:gd name="T115" fmla="*/ 68 h 113"/>
                <a:gd name="T116" fmla="*/ 36 w 81"/>
                <a:gd name="T117" fmla="*/ 70 h 113"/>
                <a:gd name="T118" fmla="*/ 38 w 81"/>
                <a:gd name="T119" fmla="*/ 70 h 113"/>
                <a:gd name="T120" fmla="*/ 42 w 81"/>
                <a:gd name="T121" fmla="*/ 68 h 113"/>
                <a:gd name="T122" fmla="*/ 47 w 81"/>
                <a:gd name="T123" fmla="*/ 66 h 113"/>
                <a:gd name="T124" fmla="*/ 51 w 81"/>
                <a:gd name="T125" fmla="*/ 62 h 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3"/>
                <a:gd name="T191" fmla="*/ 81 w 81"/>
                <a:gd name="T192" fmla="*/ 113 h 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3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4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4" y="106"/>
                  </a:lnTo>
                  <a:lnTo>
                    <a:pt x="76" y="109"/>
                  </a:lnTo>
                  <a:lnTo>
                    <a:pt x="81" y="111"/>
                  </a:lnTo>
                  <a:lnTo>
                    <a:pt x="81" y="113"/>
                  </a:lnTo>
                  <a:lnTo>
                    <a:pt x="40" y="113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0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1" y="40"/>
                  </a:lnTo>
                  <a:lnTo>
                    <a:pt x="23" y="51"/>
                  </a:lnTo>
                  <a:lnTo>
                    <a:pt x="23" y="59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7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Freeform 29"/>
            <p:cNvSpPr>
              <a:spLocks noEditPoints="1"/>
            </p:cNvSpPr>
            <p:nvPr/>
          </p:nvSpPr>
          <p:spPr bwMode="auto">
            <a:xfrm>
              <a:off x="4232" y="2896"/>
              <a:ext cx="30" cy="131"/>
            </a:xfrm>
            <a:custGeom>
              <a:avLst/>
              <a:gdLst>
                <a:gd name="T0" fmla="*/ 17 w 30"/>
                <a:gd name="T1" fmla="*/ 88 h 131"/>
                <a:gd name="T2" fmla="*/ 15 w 30"/>
                <a:gd name="T3" fmla="*/ 88 h 131"/>
                <a:gd name="T4" fmla="*/ 13 w 30"/>
                <a:gd name="T5" fmla="*/ 75 h 131"/>
                <a:gd name="T6" fmla="*/ 8 w 30"/>
                <a:gd name="T7" fmla="*/ 62 h 131"/>
                <a:gd name="T8" fmla="*/ 4 w 30"/>
                <a:gd name="T9" fmla="*/ 41 h 131"/>
                <a:gd name="T10" fmla="*/ 2 w 30"/>
                <a:gd name="T11" fmla="*/ 30 h 131"/>
                <a:gd name="T12" fmla="*/ 0 w 30"/>
                <a:gd name="T13" fmla="*/ 22 h 131"/>
                <a:gd name="T14" fmla="*/ 0 w 30"/>
                <a:gd name="T15" fmla="*/ 15 h 131"/>
                <a:gd name="T16" fmla="*/ 2 w 30"/>
                <a:gd name="T17" fmla="*/ 9 h 131"/>
                <a:gd name="T18" fmla="*/ 4 w 30"/>
                <a:gd name="T19" fmla="*/ 5 h 131"/>
                <a:gd name="T20" fmla="*/ 8 w 30"/>
                <a:gd name="T21" fmla="*/ 0 h 131"/>
                <a:gd name="T22" fmla="*/ 15 w 30"/>
                <a:gd name="T23" fmla="*/ 0 h 131"/>
                <a:gd name="T24" fmla="*/ 21 w 30"/>
                <a:gd name="T25" fmla="*/ 0 h 131"/>
                <a:gd name="T26" fmla="*/ 25 w 30"/>
                <a:gd name="T27" fmla="*/ 5 h 131"/>
                <a:gd name="T28" fmla="*/ 28 w 30"/>
                <a:gd name="T29" fmla="*/ 9 h 131"/>
                <a:gd name="T30" fmla="*/ 30 w 30"/>
                <a:gd name="T31" fmla="*/ 15 h 131"/>
                <a:gd name="T32" fmla="*/ 30 w 30"/>
                <a:gd name="T33" fmla="*/ 22 h 131"/>
                <a:gd name="T34" fmla="*/ 28 w 30"/>
                <a:gd name="T35" fmla="*/ 30 h 131"/>
                <a:gd name="T36" fmla="*/ 25 w 30"/>
                <a:gd name="T37" fmla="*/ 41 h 131"/>
                <a:gd name="T38" fmla="*/ 21 w 30"/>
                <a:gd name="T39" fmla="*/ 62 h 131"/>
                <a:gd name="T40" fmla="*/ 19 w 30"/>
                <a:gd name="T41" fmla="*/ 73 h 131"/>
                <a:gd name="T42" fmla="*/ 17 w 30"/>
                <a:gd name="T43" fmla="*/ 88 h 131"/>
                <a:gd name="T44" fmla="*/ 15 w 30"/>
                <a:gd name="T45" fmla="*/ 101 h 131"/>
                <a:gd name="T46" fmla="*/ 21 w 30"/>
                <a:gd name="T47" fmla="*/ 103 h 131"/>
                <a:gd name="T48" fmla="*/ 25 w 30"/>
                <a:gd name="T49" fmla="*/ 105 h 131"/>
                <a:gd name="T50" fmla="*/ 28 w 30"/>
                <a:gd name="T51" fmla="*/ 111 h 131"/>
                <a:gd name="T52" fmla="*/ 30 w 30"/>
                <a:gd name="T53" fmla="*/ 116 h 131"/>
                <a:gd name="T54" fmla="*/ 28 w 30"/>
                <a:gd name="T55" fmla="*/ 122 h 131"/>
                <a:gd name="T56" fmla="*/ 25 w 30"/>
                <a:gd name="T57" fmla="*/ 126 h 131"/>
                <a:gd name="T58" fmla="*/ 21 w 30"/>
                <a:gd name="T59" fmla="*/ 131 h 131"/>
                <a:gd name="T60" fmla="*/ 15 w 30"/>
                <a:gd name="T61" fmla="*/ 131 h 131"/>
                <a:gd name="T62" fmla="*/ 8 w 30"/>
                <a:gd name="T63" fmla="*/ 131 h 131"/>
                <a:gd name="T64" fmla="*/ 4 w 30"/>
                <a:gd name="T65" fmla="*/ 126 h 131"/>
                <a:gd name="T66" fmla="*/ 2 w 30"/>
                <a:gd name="T67" fmla="*/ 122 h 131"/>
                <a:gd name="T68" fmla="*/ 0 w 30"/>
                <a:gd name="T69" fmla="*/ 116 h 131"/>
                <a:gd name="T70" fmla="*/ 2 w 30"/>
                <a:gd name="T71" fmla="*/ 111 h 131"/>
                <a:gd name="T72" fmla="*/ 4 w 30"/>
                <a:gd name="T73" fmla="*/ 105 h 131"/>
                <a:gd name="T74" fmla="*/ 8 w 30"/>
                <a:gd name="T75" fmla="*/ 103 h 131"/>
                <a:gd name="T76" fmla="*/ 15 w 30"/>
                <a:gd name="T77" fmla="*/ 101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31"/>
                <a:gd name="T119" fmla="*/ 30 w 30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31">
                  <a:moveTo>
                    <a:pt x="17" y="88"/>
                  </a:moveTo>
                  <a:lnTo>
                    <a:pt x="15" y="88"/>
                  </a:lnTo>
                  <a:lnTo>
                    <a:pt x="13" y="75"/>
                  </a:lnTo>
                  <a:lnTo>
                    <a:pt x="8" y="62"/>
                  </a:lnTo>
                  <a:lnTo>
                    <a:pt x="4" y="41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1" y="62"/>
                  </a:lnTo>
                  <a:lnTo>
                    <a:pt x="19" y="73"/>
                  </a:lnTo>
                  <a:lnTo>
                    <a:pt x="17" y="88"/>
                  </a:lnTo>
                  <a:close/>
                  <a:moveTo>
                    <a:pt x="15" y="101"/>
                  </a:moveTo>
                  <a:lnTo>
                    <a:pt x="21" y="103"/>
                  </a:lnTo>
                  <a:lnTo>
                    <a:pt x="25" y="105"/>
                  </a:lnTo>
                  <a:lnTo>
                    <a:pt x="28" y="111"/>
                  </a:lnTo>
                  <a:lnTo>
                    <a:pt x="30" y="116"/>
                  </a:lnTo>
                  <a:lnTo>
                    <a:pt x="28" y="122"/>
                  </a:lnTo>
                  <a:lnTo>
                    <a:pt x="25" y="126"/>
                  </a:lnTo>
                  <a:lnTo>
                    <a:pt x="21" y="131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4" y="105"/>
                  </a:lnTo>
                  <a:lnTo>
                    <a:pt x="8" y="103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Freeform 30"/>
            <p:cNvSpPr>
              <a:spLocks/>
            </p:cNvSpPr>
            <p:nvPr/>
          </p:nvSpPr>
          <p:spPr bwMode="auto">
            <a:xfrm>
              <a:off x="2696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9 w 472"/>
                <a:gd name="T5" fmla="*/ 132 h 472"/>
                <a:gd name="T6" fmla="*/ 421 w 472"/>
                <a:gd name="T7" fmla="*/ 87 h 472"/>
                <a:gd name="T8" fmla="*/ 383 w 472"/>
                <a:gd name="T9" fmla="*/ 51 h 472"/>
                <a:gd name="T10" fmla="*/ 340 w 472"/>
                <a:gd name="T11" fmla="*/ 23 h 472"/>
                <a:gd name="T12" fmla="*/ 291 w 472"/>
                <a:gd name="T13" fmla="*/ 6 h 472"/>
                <a:gd name="T14" fmla="*/ 235 w 472"/>
                <a:gd name="T15" fmla="*/ 0 h 472"/>
                <a:gd name="T16" fmla="*/ 182 w 472"/>
                <a:gd name="T17" fmla="*/ 6 h 472"/>
                <a:gd name="T18" fmla="*/ 133 w 472"/>
                <a:gd name="T19" fmla="*/ 23 h 472"/>
                <a:gd name="T20" fmla="*/ 88 w 472"/>
                <a:gd name="T21" fmla="*/ 51 h 472"/>
                <a:gd name="T22" fmla="*/ 52 w 472"/>
                <a:gd name="T23" fmla="*/ 87 h 472"/>
                <a:gd name="T24" fmla="*/ 24 w 472"/>
                <a:gd name="T25" fmla="*/ 132 h 472"/>
                <a:gd name="T26" fmla="*/ 7 w 472"/>
                <a:gd name="T27" fmla="*/ 181 h 472"/>
                <a:gd name="T28" fmla="*/ 0 w 472"/>
                <a:gd name="T29" fmla="*/ 237 h 472"/>
                <a:gd name="T30" fmla="*/ 7 w 472"/>
                <a:gd name="T31" fmla="*/ 290 h 472"/>
                <a:gd name="T32" fmla="*/ 24 w 472"/>
                <a:gd name="T33" fmla="*/ 339 h 472"/>
                <a:gd name="T34" fmla="*/ 52 w 472"/>
                <a:gd name="T35" fmla="*/ 384 h 472"/>
                <a:gd name="T36" fmla="*/ 88 w 472"/>
                <a:gd name="T37" fmla="*/ 421 h 472"/>
                <a:gd name="T38" fmla="*/ 133 w 472"/>
                <a:gd name="T39" fmla="*/ 448 h 472"/>
                <a:gd name="T40" fmla="*/ 182 w 472"/>
                <a:gd name="T41" fmla="*/ 465 h 472"/>
                <a:gd name="T42" fmla="*/ 235 w 472"/>
                <a:gd name="T43" fmla="*/ 472 h 472"/>
                <a:gd name="T44" fmla="*/ 291 w 472"/>
                <a:gd name="T45" fmla="*/ 465 h 472"/>
                <a:gd name="T46" fmla="*/ 340 w 472"/>
                <a:gd name="T47" fmla="*/ 448 h 472"/>
                <a:gd name="T48" fmla="*/ 383 w 472"/>
                <a:gd name="T49" fmla="*/ 421 h 472"/>
                <a:gd name="T50" fmla="*/ 421 w 472"/>
                <a:gd name="T51" fmla="*/ 384 h 472"/>
                <a:gd name="T52" fmla="*/ 449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9" y="132"/>
                  </a:lnTo>
                  <a:lnTo>
                    <a:pt x="421" y="87"/>
                  </a:lnTo>
                  <a:lnTo>
                    <a:pt x="383" y="51"/>
                  </a:lnTo>
                  <a:lnTo>
                    <a:pt x="340" y="23"/>
                  </a:lnTo>
                  <a:lnTo>
                    <a:pt x="291" y="6"/>
                  </a:lnTo>
                  <a:lnTo>
                    <a:pt x="235" y="0"/>
                  </a:lnTo>
                  <a:lnTo>
                    <a:pt x="182" y="6"/>
                  </a:lnTo>
                  <a:lnTo>
                    <a:pt x="133" y="23"/>
                  </a:lnTo>
                  <a:lnTo>
                    <a:pt x="88" y="51"/>
                  </a:lnTo>
                  <a:lnTo>
                    <a:pt x="52" y="87"/>
                  </a:lnTo>
                  <a:lnTo>
                    <a:pt x="24" y="132"/>
                  </a:lnTo>
                  <a:lnTo>
                    <a:pt x="7" y="181"/>
                  </a:lnTo>
                  <a:lnTo>
                    <a:pt x="0" y="237"/>
                  </a:lnTo>
                  <a:lnTo>
                    <a:pt x="7" y="290"/>
                  </a:lnTo>
                  <a:lnTo>
                    <a:pt x="24" y="339"/>
                  </a:lnTo>
                  <a:lnTo>
                    <a:pt x="52" y="384"/>
                  </a:lnTo>
                  <a:lnTo>
                    <a:pt x="88" y="421"/>
                  </a:lnTo>
                  <a:lnTo>
                    <a:pt x="133" y="448"/>
                  </a:lnTo>
                  <a:lnTo>
                    <a:pt x="182" y="465"/>
                  </a:lnTo>
                  <a:lnTo>
                    <a:pt x="235" y="472"/>
                  </a:lnTo>
                  <a:lnTo>
                    <a:pt x="291" y="465"/>
                  </a:lnTo>
                  <a:lnTo>
                    <a:pt x="340" y="448"/>
                  </a:lnTo>
                  <a:lnTo>
                    <a:pt x="383" y="421"/>
                  </a:lnTo>
                  <a:lnTo>
                    <a:pt x="421" y="384"/>
                  </a:lnTo>
                  <a:lnTo>
                    <a:pt x="449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Freeform 31"/>
            <p:cNvSpPr>
              <a:spLocks/>
            </p:cNvSpPr>
            <p:nvPr/>
          </p:nvSpPr>
          <p:spPr bwMode="auto">
            <a:xfrm>
              <a:off x="3096" y="3110"/>
              <a:ext cx="578" cy="109"/>
            </a:xfrm>
            <a:custGeom>
              <a:avLst/>
              <a:gdLst>
                <a:gd name="T0" fmla="*/ 0 w 578"/>
                <a:gd name="T1" fmla="*/ 109 h 109"/>
                <a:gd name="T2" fmla="*/ 0 w 578"/>
                <a:gd name="T3" fmla="*/ 109 h 109"/>
                <a:gd name="T4" fmla="*/ 2 w 578"/>
                <a:gd name="T5" fmla="*/ 109 h 109"/>
                <a:gd name="T6" fmla="*/ 6 w 578"/>
                <a:gd name="T7" fmla="*/ 107 h 109"/>
                <a:gd name="T8" fmla="*/ 15 w 578"/>
                <a:gd name="T9" fmla="*/ 102 h 109"/>
                <a:gd name="T10" fmla="*/ 28 w 578"/>
                <a:gd name="T11" fmla="*/ 94 h 109"/>
                <a:gd name="T12" fmla="*/ 49 w 578"/>
                <a:gd name="T13" fmla="*/ 83 h 109"/>
                <a:gd name="T14" fmla="*/ 77 w 578"/>
                <a:gd name="T15" fmla="*/ 66 h 109"/>
                <a:gd name="T16" fmla="*/ 111 w 578"/>
                <a:gd name="T17" fmla="*/ 49 h 109"/>
                <a:gd name="T18" fmla="*/ 149 w 578"/>
                <a:gd name="T19" fmla="*/ 32 h 109"/>
                <a:gd name="T20" fmla="*/ 194 w 578"/>
                <a:gd name="T21" fmla="*/ 15 h 109"/>
                <a:gd name="T22" fmla="*/ 239 w 578"/>
                <a:gd name="T23" fmla="*/ 4 h 109"/>
                <a:gd name="T24" fmla="*/ 288 w 578"/>
                <a:gd name="T25" fmla="*/ 0 h 109"/>
                <a:gd name="T26" fmla="*/ 335 w 578"/>
                <a:gd name="T27" fmla="*/ 4 h 109"/>
                <a:gd name="T28" fmla="*/ 382 w 578"/>
                <a:gd name="T29" fmla="*/ 15 h 109"/>
                <a:gd name="T30" fmla="*/ 427 w 578"/>
                <a:gd name="T31" fmla="*/ 32 h 109"/>
                <a:gd name="T32" fmla="*/ 467 w 578"/>
                <a:gd name="T33" fmla="*/ 49 h 109"/>
                <a:gd name="T34" fmla="*/ 502 w 578"/>
                <a:gd name="T35" fmla="*/ 66 h 109"/>
                <a:gd name="T36" fmla="*/ 529 w 578"/>
                <a:gd name="T37" fmla="*/ 83 h 109"/>
                <a:gd name="T38" fmla="*/ 551 w 578"/>
                <a:gd name="T39" fmla="*/ 94 h 109"/>
                <a:gd name="T40" fmla="*/ 564 w 578"/>
                <a:gd name="T41" fmla="*/ 102 h 109"/>
                <a:gd name="T42" fmla="*/ 572 w 578"/>
                <a:gd name="T43" fmla="*/ 107 h 109"/>
                <a:gd name="T44" fmla="*/ 576 w 578"/>
                <a:gd name="T45" fmla="*/ 109 h 109"/>
                <a:gd name="T46" fmla="*/ 578 w 578"/>
                <a:gd name="T47" fmla="*/ 109 h 109"/>
                <a:gd name="T48" fmla="*/ 578 w 578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8"/>
                <a:gd name="T76" fmla="*/ 0 h 109"/>
                <a:gd name="T77" fmla="*/ 578 w 5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8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7" y="49"/>
                  </a:lnTo>
                  <a:lnTo>
                    <a:pt x="502" y="66"/>
                  </a:lnTo>
                  <a:lnTo>
                    <a:pt x="529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6" y="109"/>
                  </a:lnTo>
                  <a:lnTo>
                    <a:pt x="578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Freeform 32"/>
            <p:cNvSpPr>
              <a:spLocks/>
            </p:cNvSpPr>
            <p:nvPr/>
          </p:nvSpPr>
          <p:spPr bwMode="auto">
            <a:xfrm>
              <a:off x="3608" y="3172"/>
              <a:ext cx="66" cy="47"/>
            </a:xfrm>
            <a:custGeom>
              <a:avLst/>
              <a:gdLst>
                <a:gd name="T0" fmla="*/ 15 w 66"/>
                <a:gd name="T1" fmla="*/ 0 h 47"/>
                <a:gd name="T2" fmla="*/ 66 w 66"/>
                <a:gd name="T3" fmla="*/ 47 h 47"/>
                <a:gd name="T4" fmla="*/ 0 w 66"/>
                <a:gd name="T5" fmla="*/ 30 h 47"/>
                <a:gd name="T6" fmla="*/ 0 60000 65536"/>
                <a:gd name="T7" fmla="*/ 0 60000 65536"/>
                <a:gd name="T8" fmla="*/ 0 60000 65536"/>
                <a:gd name="T9" fmla="*/ 0 w 66"/>
                <a:gd name="T10" fmla="*/ 0 h 47"/>
                <a:gd name="T11" fmla="*/ 66 w 66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7">
                  <a:moveTo>
                    <a:pt x="15" y="0"/>
                  </a:moveTo>
                  <a:lnTo>
                    <a:pt x="66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Freeform 33"/>
            <p:cNvSpPr>
              <a:spLocks noEditPoints="1"/>
            </p:cNvSpPr>
            <p:nvPr/>
          </p:nvSpPr>
          <p:spPr bwMode="auto">
            <a:xfrm>
              <a:off x="2852" y="3379"/>
              <a:ext cx="81" cy="115"/>
            </a:xfrm>
            <a:custGeom>
              <a:avLst/>
              <a:gdLst>
                <a:gd name="T0" fmla="*/ 52 w 81"/>
                <a:gd name="T1" fmla="*/ 68 h 115"/>
                <a:gd name="T2" fmla="*/ 45 w 81"/>
                <a:gd name="T3" fmla="*/ 72 h 115"/>
                <a:gd name="T4" fmla="*/ 41 w 81"/>
                <a:gd name="T5" fmla="*/ 77 h 115"/>
                <a:gd name="T6" fmla="*/ 37 w 81"/>
                <a:gd name="T7" fmla="*/ 79 h 115"/>
                <a:gd name="T8" fmla="*/ 30 w 81"/>
                <a:gd name="T9" fmla="*/ 79 h 115"/>
                <a:gd name="T10" fmla="*/ 22 w 81"/>
                <a:gd name="T11" fmla="*/ 77 h 115"/>
                <a:gd name="T12" fmla="*/ 13 w 81"/>
                <a:gd name="T13" fmla="*/ 72 h 115"/>
                <a:gd name="T14" fmla="*/ 7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5 w 81"/>
                <a:gd name="T25" fmla="*/ 21 h 115"/>
                <a:gd name="T26" fmla="*/ 9 w 81"/>
                <a:gd name="T27" fmla="*/ 15 h 115"/>
                <a:gd name="T28" fmla="*/ 13 w 81"/>
                <a:gd name="T29" fmla="*/ 8 h 115"/>
                <a:gd name="T30" fmla="*/ 20 w 81"/>
                <a:gd name="T31" fmla="*/ 6 h 115"/>
                <a:gd name="T32" fmla="*/ 28 w 81"/>
                <a:gd name="T33" fmla="*/ 2 h 115"/>
                <a:gd name="T34" fmla="*/ 37 w 81"/>
                <a:gd name="T35" fmla="*/ 0 h 115"/>
                <a:gd name="T36" fmla="*/ 43 w 81"/>
                <a:gd name="T37" fmla="*/ 0 h 115"/>
                <a:gd name="T38" fmla="*/ 49 w 81"/>
                <a:gd name="T39" fmla="*/ 2 h 115"/>
                <a:gd name="T40" fmla="*/ 54 w 81"/>
                <a:gd name="T41" fmla="*/ 4 h 115"/>
                <a:gd name="T42" fmla="*/ 58 w 81"/>
                <a:gd name="T43" fmla="*/ 6 h 115"/>
                <a:gd name="T44" fmla="*/ 71 w 81"/>
                <a:gd name="T45" fmla="*/ 0 h 115"/>
                <a:gd name="T46" fmla="*/ 73 w 81"/>
                <a:gd name="T47" fmla="*/ 0 h 115"/>
                <a:gd name="T48" fmla="*/ 73 w 81"/>
                <a:gd name="T49" fmla="*/ 96 h 115"/>
                <a:gd name="T50" fmla="*/ 75 w 81"/>
                <a:gd name="T51" fmla="*/ 104 h 115"/>
                <a:gd name="T52" fmla="*/ 75 w 81"/>
                <a:gd name="T53" fmla="*/ 107 h 115"/>
                <a:gd name="T54" fmla="*/ 77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1 w 81"/>
                <a:gd name="T61" fmla="*/ 115 h 115"/>
                <a:gd name="T62" fmla="*/ 41 w 81"/>
                <a:gd name="T63" fmla="*/ 111 h 115"/>
                <a:gd name="T64" fmla="*/ 45 w 81"/>
                <a:gd name="T65" fmla="*/ 111 h 115"/>
                <a:gd name="T66" fmla="*/ 47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2 w 81"/>
                <a:gd name="T73" fmla="*/ 104 h 115"/>
                <a:gd name="T74" fmla="*/ 52 w 81"/>
                <a:gd name="T75" fmla="*/ 100 h 115"/>
                <a:gd name="T76" fmla="*/ 52 w 81"/>
                <a:gd name="T77" fmla="*/ 68 h 115"/>
                <a:gd name="T78" fmla="*/ 52 w 81"/>
                <a:gd name="T79" fmla="*/ 62 h 115"/>
                <a:gd name="T80" fmla="*/ 52 w 81"/>
                <a:gd name="T81" fmla="*/ 32 h 115"/>
                <a:gd name="T82" fmla="*/ 52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7 w 81"/>
                <a:gd name="T89" fmla="*/ 11 h 115"/>
                <a:gd name="T90" fmla="*/ 43 w 81"/>
                <a:gd name="T91" fmla="*/ 6 h 115"/>
                <a:gd name="T92" fmla="*/ 41 w 81"/>
                <a:gd name="T93" fmla="*/ 6 h 115"/>
                <a:gd name="T94" fmla="*/ 39 w 81"/>
                <a:gd name="T95" fmla="*/ 4 h 115"/>
                <a:gd name="T96" fmla="*/ 32 w 81"/>
                <a:gd name="T97" fmla="*/ 6 h 115"/>
                <a:gd name="T98" fmla="*/ 28 w 81"/>
                <a:gd name="T99" fmla="*/ 11 h 115"/>
                <a:gd name="T100" fmla="*/ 26 w 81"/>
                <a:gd name="T101" fmla="*/ 15 h 115"/>
                <a:gd name="T102" fmla="*/ 24 w 81"/>
                <a:gd name="T103" fmla="*/ 23 h 115"/>
                <a:gd name="T104" fmla="*/ 24 w 81"/>
                <a:gd name="T105" fmla="*/ 32 h 115"/>
                <a:gd name="T106" fmla="*/ 24 w 81"/>
                <a:gd name="T107" fmla="*/ 40 h 115"/>
                <a:gd name="T108" fmla="*/ 24 w 81"/>
                <a:gd name="T109" fmla="*/ 51 h 115"/>
                <a:gd name="T110" fmla="*/ 26 w 81"/>
                <a:gd name="T111" fmla="*/ 60 h 115"/>
                <a:gd name="T112" fmla="*/ 28 w 81"/>
                <a:gd name="T113" fmla="*/ 66 h 115"/>
                <a:gd name="T114" fmla="*/ 32 w 81"/>
                <a:gd name="T115" fmla="*/ 68 h 115"/>
                <a:gd name="T116" fmla="*/ 37 w 81"/>
                <a:gd name="T117" fmla="*/ 70 h 115"/>
                <a:gd name="T118" fmla="*/ 41 w 81"/>
                <a:gd name="T119" fmla="*/ 70 h 115"/>
                <a:gd name="T120" fmla="*/ 43 w 81"/>
                <a:gd name="T121" fmla="*/ 68 h 115"/>
                <a:gd name="T122" fmla="*/ 47 w 81"/>
                <a:gd name="T123" fmla="*/ 66 h 115"/>
                <a:gd name="T124" fmla="*/ 52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2" y="68"/>
                  </a:moveTo>
                  <a:lnTo>
                    <a:pt x="45" y="72"/>
                  </a:lnTo>
                  <a:lnTo>
                    <a:pt x="41" y="77"/>
                  </a:lnTo>
                  <a:lnTo>
                    <a:pt x="37" y="79"/>
                  </a:lnTo>
                  <a:lnTo>
                    <a:pt x="30" y="79"/>
                  </a:lnTo>
                  <a:lnTo>
                    <a:pt x="22" y="77"/>
                  </a:lnTo>
                  <a:lnTo>
                    <a:pt x="13" y="72"/>
                  </a:lnTo>
                  <a:lnTo>
                    <a:pt x="7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6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68"/>
                  </a:lnTo>
                  <a:close/>
                  <a:moveTo>
                    <a:pt x="52" y="62"/>
                  </a:moveTo>
                  <a:lnTo>
                    <a:pt x="52" y="32"/>
                  </a:lnTo>
                  <a:lnTo>
                    <a:pt x="52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2" y="6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3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2" y="68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3" y="68"/>
                  </a:lnTo>
                  <a:lnTo>
                    <a:pt x="47" y="66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Freeform 34"/>
            <p:cNvSpPr>
              <a:spLocks noEditPoints="1"/>
            </p:cNvSpPr>
            <p:nvPr/>
          </p:nvSpPr>
          <p:spPr bwMode="auto">
            <a:xfrm>
              <a:off x="3343" y="2945"/>
              <a:ext cx="86" cy="90"/>
            </a:xfrm>
            <a:custGeom>
              <a:avLst/>
              <a:gdLst>
                <a:gd name="T0" fmla="*/ 39 w 86"/>
                <a:gd name="T1" fmla="*/ 84 h 90"/>
                <a:gd name="T2" fmla="*/ 20 w 86"/>
                <a:gd name="T3" fmla="*/ 90 h 90"/>
                <a:gd name="T4" fmla="*/ 7 w 86"/>
                <a:gd name="T5" fmla="*/ 84 h 90"/>
                <a:gd name="T6" fmla="*/ 0 w 86"/>
                <a:gd name="T7" fmla="*/ 73 h 90"/>
                <a:gd name="T8" fmla="*/ 5 w 86"/>
                <a:gd name="T9" fmla="*/ 60 h 90"/>
                <a:gd name="T10" fmla="*/ 24 w 86"/>
                <a:gd name="T11" fmla="*/ 45 h 90"/>
                <a:gd name="T12" fmla="*/ 50 w 86"/>
                <a:gd name="T13" fmla="*/ 24 h 90"/>
                <a:gd name="T14" fmla="*/ 47 w 86"/>
                <a:gd name="T15" fmla="*/ 13 h 90"/>
                <a:gd name="T16" fmla="*/ 43 w 86"/>
                <a:gd name="T17" fmla="*/ 9 h 90"/>
                <a:gd name="T18" fmla="*/ 37 w 86"/>
                <a:gd name="T19" fmla="*/ 7 h 90"/>
                <a:gd name="T20" fmla="*/ 26 w 86"/>
                <a:gd name="T21" fmla="*/ 9 h 90"/>
                <a:gd name="T22" fmla="*/ 24 w 86"/>
                <a:gd name="T23" fmla="*/ 13 h 90"/>
                <a:gd name="T24" fmla="*/ 26 w 86"/>
                <a:gd name="T25" fmla="*/ 17 h 90"/>
                <a:gd name="T26" fmla="*/ 28 w 86"/>
                <a:gd name="T27" fmla="*/ 24 h 90"/>
                <a:gd name="T28" fmla="*/ 26 w 86"/>
                <a:gd name="T29" fmla="*/ 32 h 90"/>
                <a:gd name="T30" fmla="*/ 18 w 86"/>
                <a:gd name="T31" fmla="*/ 37 h 90"/>
                <a:gd name="T32" fmla="*/ 7 w 86"/>
                <a:gd name="T33" fmla="*/ 32 h 90"/>
                <a:gd name="T34" fmla="*/ 3 w 86"/>
                <a:gd name="T35" fmla="*/ 24 h 90"/>
                <a:gd name="T36" fmla="*/ 9 w 86"/>
                <a:gd name="T37" fmla="*/ 13 h 90"/>
                <a:gd name="T38" fmla="*/ 24 w 86"/>
                <a:gd name="T39" fmla="*/ 3 h 90"/>
                <a:gd name="T40" fmla="*/ 43 w 86"/>
                <a:gd name="T41" fmla="*/ 0 h 90"/>
                <a:gd name="T42" fmla="*/ 58 w 86"/>
                <a:gd name="T43" fmla="*/ 3 h 90"/>
                <a:gd name="T44" fmla="*/ 69 w 86"/>
                <a:gd name="T45" fmla="*/ 11 h 90"/>
                <a:gd name="T46" fmla="*/ 73 w 86"/>
                <a:gd name="T47" fmla="*/ 20 h 90"/>
                <a:gd name="T48" fmla="*/ 75 w 86"/>
                <a:gd name="T49" fmla="*/ 35 h 90"/>
                <a:gd name="T50" fmla="*/ 75 w 86"/>
                <a:gd name="T51" fmla="*/ 71 h 90"/>
                <a:gd name="T52" fmla="*/ 75 w 86"/>
                <a:gd name="T53" fmla="*/ 75 h 90"/>
                <a:gd name="T54" fmla="*/ 77 w 86"/>
                <a:gd name="T55" fmla="*/ 77 h 90"/>
                <a:gd name="T56" fmla="*/ 82 w 86"/>
                <a:gd name="T57" fmla="*/ 77 h 90"/>
                <a:gd name="T58" fmla="*/ 86 w 86"/>
                <a:gd name="T59" fmla="*/ 75 h 90"/>
                <a:gd name="T60" fmla="*/ 77 w 86"/>
                <a:gd name="T61" fmla="*/ 86 h 90"/>
                <a:gd name="T62" fmla="*/ 65 w 86"/>
                <a:gd name="T63" fmla="*/ 90 h 90"/>
                <a:gd name="T64" fmla="*/ 54 w 86"/>
                <a:gd name="T65" fmla="*/ 86 h 90"/>
                <a:gd name="T66" fmla="*/ 50 w 86"/>
                <a:gd name="T67" fmla="*/ 75 h 90"/>
                <a:gd name="T68" fmla="*/ 50 w 86"/>
                <a:gd name="T69" fmla="*/ 39 h 90"/>
                <a:gd name="T70" fmla="*/ 30 w 86"/>
                <a:gd name="T71" fmla="*/ 54 h 90"/>
                <a:gd name="T72" fmla="*/ 26 w 86"/>
                <a:gd name="T73" fmla="*/ 64 h 90"/>
                <a:gd name="T74" fmla="*/ 30 w 86"/>
                <a:gd name="T75" fmla="*/ 71 h 90"/>
                <a:gd name="T76" fmla="*/ 37 w 86"/>
                <a:gd name="T77" fmla="*/ 73 h 90"/>
                <a:gd name="T78" fmla="*/ 50 w 86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90"/>
                <a:gd name="T122" fmla="*/ 86 w 86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90">
                  <a:moveTo>
                    <a:pt x="50" y="75"/>
                  </a:moveTo>
                  <a:lnTo>
                    <a:pt x="39" y="84"/>
                  </a:lnTo>
                  <a:lnTo>
                    <a:pt x="28" y="88"/>
                  </a:lnTo>
                  <a:lnTo>
                    <a:pt x="20" y="90"/>
                  </a:lnTo>
                  <a:lnTo>
                    <a:pt x="11" y="88"/>
                  </a:lnTo>
                  <a:lnTo>
                    <a:pt x="7" y="84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3" y="67"/>
                  </a:lnTo>
                  <a:lnTo>
                    <a:pt x="5" y="60"/>
                  </a:lnTo>
                  <a:lnTo>
                    <a:pt x="9" y="54"/>
                  </a:lnTo>
                  <a:lnTo>
                    <a:pt x="24" y="45"/>
                  </a:lnTo>
                  <a:lnTo>
                    <a:pt x="50" y="35"/>
                  </a:lnTo>
                  <a:lnTo>
                    <a:pt x="50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69" y="11"/>
                  </a:lnTo>
                  <a:lnTo>
                    <a:pt x="73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5" y="35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2" y="77"/>
                  </a:lnTo>
                  <a:lnTo>
                    <a:pt x="84" y="73"/>
                  </a:lnTo>
                  <a:lnTo>
                    <a:pt x="86" y="75"/>
                  </a:lnTo>
                  <a:lnTo>
                    <a:pt x="82" y="82"/>
                  </a:lnTo>
                  <a:lnTo>
                    <a:pt x="77" y="86"/>
                  </a:lnTo>
                  <a:lnTo>
                    <a:pt x="71" y="88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5"/>
                  </a:lnTo>
                  <a:close/>
                  <a:moveTo>
                    <a:pt x="50" y="69"/>
                  </a:moveTo>
                  <a:lnTo>
                    <a:pt x="50" y="39"/>
                  </a:lnTo>
                  <a:lnTo>
                    <a:pt x="39" y="45"/>
                  </a:lnTo>
                  <a:lnTo>
                    <a:pt x="30" y="54"/>
                  </a:lnTo>
                  <a:lnTo>
                    <a:pt x="28" y="58"/>
                  </a:lnTo>
                  <a:lnTo>
                    <a:pt x="26" y="64"/>
                  </a:lnTo>
                  <a:lnTo>
                    <a:pt x="28" y="67"/>
                  </a:lnTo>
                  <a:lnTo>
                    <a:pt x="30" y="71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3" y="73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Freeform 35"/>
            <p:cNvSpPr>
              <a:spLocks/>
            </p:cNvSpPr>
            <p:nvPr/>
          </p:nvSpPr>
          <p:spPr bwMode="auto">
            <a:xfrm>
              <a:off x="2933" y="3449"/>
              <a:ext cx="58" cy="90"/>
            </a:xfrm>
            <a:custGeom>
              <a:avLst/>
              <a:gdLst>
                <a:gd name="T0" fmla="*/ 54 w 58"/>
                <a:gd name="T1" fmla="*/ 90 h 90"/>
                <a:gd name="T2" fmla="*/ 0 w 58"/>
                <a:gd name="T3" fmla="*/ 90 h 90"/>
                <a:gd name="T4" fmla="*/ 0 w 58"/>
                <a:gd name="T5" fmla="*/ 90 h 90"/>
                <a:gd name="T6" fmla="*/ 15 w 58"/>
                <a:gd name="T7" fmla="*/ 73 h 90"/>
                <a:gd name="T8" fmla="*/ 26 w 58"/>
                <a:gd name="T9" fmla="*/ 60 h 90"/>
                <a:gd name="T10" fmla="*/ 33 w 58"/>
                <a:gd name="T11" fmla="*/ 52 h 90"/>
                <a:gd name="T12" fmla="*/ 35 w 58"/>
                <a:gd name="T13" fmla="*/ 41 h 90"/>
                <a:gd name="T14" fmla="*/ 37 w 58"/>
                <a:gd name="T15" fmla="*/ 32 h 90"/>
                <a:gd name="T16" fmla="*/ 35 w 58"/>
                <a:gd name="T17" fmla="*/ 26 h 90"/>
                <a:gd name="T18" fmla="*/ 33 w 58"/>
                <a:gd name="T19" fmla="*/ 20 h 90"/>
                <a:gd name="T20" fmla="*/ 26 w 58"/>
                <a:gd name="T21" fmla="*/ 17 h 90"/>
                <a:gd name="T22" fmla="*/ 22 w 58"/>
                <a:gd name="T23" fmla="*/ 15 h 90"/>
                <a:gd name="T24" fmla="*/ 13 w 58"/>
                <a:gd name="T25" fmla="*/ 17 h 90"/>
                <a:gd name="T26" fmla="*/ 9 w 58"/>
                <a:gd name="T27" fmla="*/ 20 h 90"/>
                <a:gd name="T28" fmla="*/ 5 w 58"/>
                <a:gd name="T29" fmla="*/ 26 h 90"/>
                <a:gd name="T30" fmla="*/ 3 w 58"/>
                <a:gd name="T31" fmla="*/ 24 h 90"/>
                <a:gd name="T32" fmla="*/ 5 w 58"/>
                <a:gd name="T33" fmla="*/ 17 h 90"/>
                <a:gd name="T34" fmla="*/ 9 w 58"/>
                <a:gd name="T35" fmla="*/ 11 h 90"/>
                <a:gd name="T36" fmla="*/ 13 w 58"/>
                <a:gd name="T37" fmla="*/ 7 h 90"/>
                <a:gd name="T38" fmla="*/ 20 w 58"/>
                <a:gd name="T39" fmla="*/ 0 h 90"/>
                <a:gd name="T40" fmla="*/ 30 w 58"/>
                <a:gd name="T41" fmla="*/ 0 h 90"/>
                <a:gd name="T42" fmla="*/ 37 w 58"/>
                <a:gd name="T43" fmla="*/ 0 h 90"/>
                <a:gd name="T44" fmla="*/ 43 w 58"/>
                <a:gd name="T45" fmla="*/ 2 h 90"/>
                <a:gd name="T46" fmla="*/ 47 w 58"/>
                <a:gd name="T47" fmla="*/ 7 h 90"/>
                <a:gd name="T48" fmla="*/ 52 w 58"/>
                <a:gd name="T49" fmla="*/ 11 h 90"/>
                <a:gd name="T50" fmla="*/ 54 w 58"/>
                <a:gd name="T51" fmla="*/ 17 h 90"/>
                <a:gd name="T52" fmla="*/ 54 w 58"/>
                <a:gd name="T53" fmla="*/ 22 h 90"/>
                <a:gd name="T54" fmla="*/ 54 w 58"/>
                <a:gd name="T55" fmla="*/ 30 h 90"/>
                <a:gd name="T56" fmla="*/ 50 w 58"/>
                <a:gd name="T57" fmla="*/ 41 h 90"/>
                <a:gd name="T58" fmla="*/ 45 w 58"/>
                <a:gd name="T59" fmla="*/ 47 h 90"/>
                <a:gd name="T60" fmla="*/ 39 w 58"/>
                <a:gd name="T61" fmla="*/ 54 h 90"/>
                <a:gd name="T62" fmla="*/ 30 w 58"/>
                <a:gd name="T63" fmla="*/ 64 h 90"/>
                <a:gd name="T64" fmla="*/ 22 w 58"/>
                <a:gd name="T65" fmla="*/ 75 h 90"/>
                <a:gd name="T66" fmla="*/ 41 w 58"/>
                <a:gd name="T67" fmla="*/ 75 h 90"/>
                <a:gd name="T68" fmla="*/ 45 w 58"/>
                <a:gd name="T69" fmla="*/ 73 h 90"/>
                <a:gd name="T70" fmla="*/ 50 w 58"/>
                <a:gd name="T71" fmla="*/ 73 h 90"/>
                <a:gd name="T72" fmla="*/ 52 w 58"/>
                <a:gd name="T73" fmla="*/ 73 h 90"/>
                <a:gd name="T74" fmla="*/ 54 w 58"/>
                <a:gd name="T75" fmla="*/ 71 h 90"/>
                <a:gd name="T76" fmla="*/ 54 w 58"/>
                <a:gd name="T77" fmla="*/ 69 h 90"/>
                <a:gd name="T78" fmla="*/ 56 w 58"/>
                <a:gd name="T79" fmla="*/ 67 h 90"/>
                <a:gd name="T80" fmla="*/ 58 w 58"/>
                <a:gd name="T81" fmla="*/ 67 h 90"/>
                <a:gd name="T82" fmla="*/ 54 w 58"/>
                <a:gd name="T83" fmla="*/ 90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0"/>
                <a:gd name="T128" fmla="*/ 58 w 58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0">
                  <a:moveTo>
                    <a:pt x="54" y="90"/>
                  </a:moveTo>
                  <a:lnTo>
                    <a:pt x="0" y="90"/>
                  </a:lnTo>
                  <a:lnTo>
                    <a:pt x="15" y="73"/>
                  </a:lnTo>
                  <a:lnTo>
                    <a:pt x="26" y="60"/>
                  </a:lnTo>
                  <a:lnTo>
                    <a:pt x="33" y="52"/>
                  </a:lnTo>
                  <a:lnTo>
                    <a:pt x="35" y="41"/>
                  </a:lnTo>
                  <a:lnTo>
                    <a:pt x="37" y="32"/>
                  </a:lnTo>
                  <a:lnTo>
                    <a:pt x="35" y="26"/>
                  </a:lnTo>
                  <a:lnTo>
                    <a:pt x="33" y="20"/>
                  </a:lnTo>
                  <a:lnTo>
                    <a:pt x="26" y="17"/>
                  </a:lnTo>
                  <a:lnTo>
                    <a:pt x="22" y="15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52" y="11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50" y="41"/>
                  </a:lnTo>
                  <a:lnTo>
                    <a:pt x="45" y="47"/>
                  </a:lnTo>
                  <a:lnTo>
                    <a:pt x="39" y="54"/>
                  </a:lnTo>
                  <a:lnTo>
                    <a:pt x="30" y="64"/>
                  </a:lnTo>
                  <a:lnTo>
                    <a:pt x="22" y="75"/>
                  </a:lnTo>
                  <a:lnTo>
                    <a:pt x="41" y="75"/>
                  </a:lnTo>
                  <a:lnTo>
                    <a:pt x="45" y="73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Freeform 36"/>
            <p:cNvSpPr>
              <a:spLocks/>
            </p:cNvSpPr>
            <p:nvPr/>
          </p:nvSpPr>
          <p:spPr bwMode="auto">
            <a:xfrm>
              <a:off x="3830" y="3441"/>
              <a:ext cx="60" cy="94"/>
            </a:xfrm>
            <a:custGeom>
              <a:avLst/>
              <a:gdLst>
                <a:gd name="T0" fmla="*/ 17 w 60"/>
                <a:gd name="T1" fmla="*/ 42 h 94"/>
                <a:gd name="T2" fmla="*/ 28 w 60"/>
                <a:gd name="T3" fmla="*/ 38 h 94"/>
                <a:gd name="T4" fmla="*/ 35 w 60"/>
                <a:gd name="T5" fmla="*/ 32 h 94"/>
                <a:gd name="T6" fmla="*/ 37 w 60"/>
                <a:gd name="T7" fmla="*/ 23 h 94"/>
                <a:gd name="T8" fmla="*/ 32 w 60"/>
                <a:gd name="T9" fmla="*/ 15 h 94"/>
                <a:gd name="T10" fmla="*/ 22 w 60"/>
                <a:gd name="T11" fmla="*/ 10 h 94"/>
                <a:gd name="T12" fmla="*/ 11 w 60"/>
                <a:gd name="T13" fmla="*/ 15 h 94"/>
                <a:gd name="T14" fmla="*/ 5 w 60"/>
                <a:gd name="T15" fmla="*/ 19 h 94"/>
                <a:gd name="T16" fmla="*/ 17 w 60"/>
                <a:gd name="T17" fmla="*/ 4 h 94"/>
                <a:gd name="T18" fmla="*/ 35 w 60"/>
                <a:gd name="T19" fmla="*/ 0 h 94"/>
                <a:gd name="T20" fmla="*/ 45 w 60"/>
                <a:gd name="T21" fmla="*/ 2 h 94"/>
                <a:gd name="T22" fmla="*/ 54 w 60"/>
                <a:gd name="T23" fmla="*/ 10 h 94"/>
                <a:gd name="T24" fmla="*/ 56 w 60"/>
                <a:gd name="T25" fmla="*/ 23 h 94"/>
                <a:gd name="T26" fmla="*/ 47 w 60"/>
                <a:gd name="T27" fmla="*/ 30 h 94"/>
                <a:gd name="T28" fmla="*/ 49 w 60"/>
                <a:gd name="T29" fmla="*/ 38 h 94"/>
                <a:gd name="T30" fmla="*/ 58 w 60"/>
                <a:gd name="T31" fmla="*/ 51 h 94"/>
                <a:gd name="T32" fmla="*/ 58 w 60"/>
                <a:gd name="T33" fmla="*/ 68 h 94"/>
                <a:gd name="T34" fmla="*/ 49 w 60"/>
                <a:gd name="T35" fmla="*/ 83 h 94"/>
                <a:gd name="T36" fmla="*/ 32 w 60"/>
                <a:gd name="T37" fmla="*/ 92 h 94"/>
                <a:gd name="T38" fmla="*/ 15 w 60"/>
                <a:gd name="T39" fmla="*/ 92 h 94"/>
                <a:gd name="T40" fmla="*/ 5 w 60"/>
                <a:gd name="T41" fmla="*/ 89 h 94"/>
                <a:gd name="T42" fmla="*/ 0 w 60"/>
                <a:gd name="T43" fmla="*/ 81 h 94"/>
                <a:gd name="T44" fmla="*/ 2 w 60"/>
                <a:gd name="T45" fmla="*/ 75 h 94"/>
                <a:gd name="T46" fmla="*/ 9 w 60"/>
                <a:gd name="T47" fmla="*/ 72 h 94"/>
                <a:gd name="T48" fmla="*/ 13 w 60"/>
                <a:gd name="T49" fmla="*/ 72 h 94"/>
                <a:gd name="T50" fmla="*/ 17 w 60"/>
                <a:gd name="T51" fmla="*/ 75 h 94"/>
                <a:gd name="T52" fmla="*/ 26 w 60"/>
                <a:gd name="T53" fmla="*/ 81 h 94"/>
                <a:gd name="T54" fmla="*/ 37 w 60"/>
                <a:gd name="T55" fmla="*/ 83 h 94"/>
                <a:gd name="T56" fmla="*/ 43 w 60"/>
                <a:gd name="T57" fmla="*/ 75 h 94"/>
                <a:gd name="T58" fmla="*/ 43 w 60"/>
                <a:gd name="T59" fmla="*/ 62 h 94"/>
                <a:gd name="T60" fmla="*/ 32 w 60"/>
                <a:gd name="T61" fmla="*/ 49 h 94"/>
                <a:gd name="T62" fmla="*/ 17 w 60"/>
                <a:gd name="T63" fmla="*/ 45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94"/>
                <a:gd name="T98" fmla="*/ 60 w 60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94">
                  <a:moveTo>
                    <a:pt x="17" y="45"/>
                  </a:moveTo>
                  <a:lnTo>
                    <a:pt x="17" y="42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2" y="36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5" y="10"/>
                  </a:lnTo>
                  <a:lnTo>
                    <a:pt x="11" y="15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9" y="6"/>
                  </a:lnTo>
                  <a:lnTo>
                    <a:pt x="54" y="10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2" y="28"/>
                  </a:lnTo>
                  <a:lnTo>
                    <a:pt x="47" y="30"/>
                  </a:lnTo>
                  <a:lnTo>
                    <a:pt x="41" y="34"/>
                  </a:lnTo>
                  <a:lnTo>
                    <a:pt x="49" y="38"/>
                  </a:lnTo>
                  <a:lnTo>
                    <a:pt x="56" y="45"/>
                  </a:lnTo>
                  <a:lnTo>
                    <a:pt x="58" y="51"/>
                  </a:lnTo>
                  <a:lnTo>
                    <a:pt x="60" y="57"/>
                  </a:lnTo>
                  <a:lnTo>
                    <a:pt x="58" y="68"/>
                  </a:lnTo>
                  <a:lnTo>
                    <a:pt x="56" y="75"/>
                  </a:lnTo>
                  <a:lnTo>
                    <a:pt x="49" y="83"/>
                  </a:lnTo>
                  <a:lnTo>
                    <a:pt x="43" y="89"/>
                  </a:lnTo>
                  <a:lnTo>
                    <a:pt x="32" y="92"/>
                  </a:lnTo>
                  <a:lnTo>
                    <a:pt x="22" y="94"/>
                  </a:lnTo>
                  <a:lnTo>
                    <a:pt x="15" y="92"/>
                  </a:lnTo>
                  <a:lnTo>
                    <a:pt x="9" y="92"/>
                  </a:lnTo>
                  <a:lnTo>
                    <a:pt x="5" y="89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6" y="81"/>
                  </a:lnTo>
                  <a:lnTo>
                    <a:pt x="32" y="83"/>
                  </a:lnTo>
                  <a:lnTo>
                    <a:pt x="37" y="83"/>
                  </a:lnTo>
                  <a:lnTo>
                    <a:pt x="41" y="79"/>
                  </a:lnTo>
                  <a:lnTo>
                    <a:pt x="43" y="75"/>
                  </a:lnTo>
                  <a:lnTo>
                    <a:pt x="45" y="70"/>
                  </a:lnTo>
                  <a:lnTo>
                    <a:pt x="43" y="62"/>
                  </a:lnTo>
                  <a:lnTo>
                    <a:pt x="39" y="53"/>
                  </a:lnTo>
                  <a:lnTo>
                    <a:pt x="32" y="49"/>
                  </a:lnTo>
                  <a:lnTo>
                    <a:pt x="26" y="47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Freeform 37"/>
            <p:cNvSpPr>
              <a:spLocks noEditPoints="1"/>
            </p:cNvSpPr>
            <p:nvPr/>
          </p:nvSpPr>
          <p:spPr bwMode="auto">
            <a:xfrm>
              <a:off x="4753" y="3415"/>
              <a:ext cx="57" cy="90"/>
            </a:xfrm>
            <a:custGeom>
              <a:avLst/>
              <a:gdLst>
                <a:gd name="T0" fmla="*/ 0 w 57"/>
                <a:gd name="T1" fmla="*/ 56 h 90"/>
                <a:gd name="T2" fmla="*/ 40 w 57"/>
                <a:gd name="T3" fmla="*/ 0 h 90"/>
                <a:gd name="T4" fmla="*/ 49 w 57"/>
                <a:gd name="T5" fmla="*/ 0 h 90"/>
                <a:gd name="T6" fmla="*/ 49 w 57"/>
                <a:gd name="T7" fmla="*/ 56 h 90"/>
                <a:gd name="T8" fmla="*/ 57 w 57"/>
                <a:gd name="T9" fmla="*/ 56 h 90"/>
                <a:gd name="T10" fmla="*/ 57 w 57"/>
                <a:gd name="T11" fmla="*/ 71 h 90"/>
                <a:gd name="T12" fmla="*/ 49 w 57"/>
                <a:gd name="T13" fmla="*/ 71 h 90"/>
                <a:gd name="T14" fmla="*/ 49 w 57"/>
                <a:gd name="T15" fmla="*/ 90 h 90"/>
                <a:gd name="T16" fmla="*/ 30 w 57"/>
                <a:gd name="T17" fmla="*/ 90 h 90"/>
                <a:gd name="T18" fmla="*/ 30 w 57"/>
                <a:gd name="T19" fmla="*/ 71 h 90"/>
                <a:gd name="T20" fmla="*/ 0 w 57"/>
                <a:gd name="T21" fmla="*/ 71 h 90"/>
                <a:gd name="T22" fmla="*/ 0 w 57"/>
                <a:gd name="T23" fmla="*/ 56 h 90"/>
                <a:gd name="T24" fmla="*/ 4 w 57"/>
                <a:gd name="T25" fmla="*/ 56 h 90"/>
                <a:gd name="T26" fmla="*/ 30 w 57"/>
                <a:gd name="T27" fmla="*/ 56 h 90"/>
                <a:gd name="T28" fmla="*/ 30 w 57"/>
                <a:gd name="T29" fmla="*/ 22 h 90"/>
                <a:gd name="T30" fmla="*/ 4 w 57"/>
                <a:gd name="T31" fmla="*/ 56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90"/>
                <a:gd name="T50" fmla="*/ 57 w 57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90">
                  <a:moveTo>
                    <a:pt x="0" y="56"/>
                  </a:moveTo>
                  <a:lnTo>
                    <a:pt x="40" y="0"/>
                  </a:lnTo>
                  <a:lnTo>
                    <a:pt x="49" y="0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49" y="71"/>
                  </a:lnTo>
                  <a:lnTo>
                    <a:pt x="49" y="90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0" y="71"/>
                  </a:lnTo>
                  <a:lnTo>
                    <a:pt x="0" y="56"/>
                  </a:lnTo>
                  <a:close/>
                  <a:moveTo>
                    <a:pt x="4" y="56"/>
                  </a:moveTo>
                  <a:lnTo>
                    <a:pt x="30" y="56"/>
                  </a:lnTo>
                  <a:lnTo>
                    <a:pt x="30" y="22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03" name="Text Box 40"/>
          <p:cNvSpPr txBox="1">
            <a:spLocks noChangeArrowheads="1"/>
          </p:cNvSpPr>
          <p:nvPr/>
        </p:nvSpPr>
        <p:spPr bwMode="auto">
          <a:xfrm>
            <a:off x="2219325" y="50990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04" name="Text Box 41"/>
          <p:cNvSpPr txBox="1">
            <a:spLocks noChangeArrowheads="1"/>
          </p:cNvSpPr>
          <p:nvPr/>
        </p:nvSpPr>
        <p:spPr bwMode="auto">
          <a:xfrm>
            <a:off x="3130550" y="5099050"/>
            <a:ext cx="49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5" name="Text Box 42"/>
          <p:cNvSpPr txBox="1">
            <a:spLocks noChangeArrowheads="1"/>
          </p:cNvSpPr>
          <p:nvPr/>
        </p:nvSpPr>
        <p:spPr bwMode="auto">
          <a:xfrm>
            <a:off x="3813175" y="50990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6" name="Text Box 43"/>
          <p:cNvSpPr txBox="1">
            <a:spLocks noChangeArrowheads="1"/>
          </p:cNvSpPr>
          <p:nvPr/>
        </p:nvSpPr>
        <p:spPr bwMode="auto">
          <a:xfrm>
            <a:off x="4648200" y="509905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7" name="Text Box 44"/>
          <p:cNvSpPr txBox="1">
            <a:spLocks noChangeArrowheads="1"/>
          </p:cNvSpPr>
          <p:nvPr/>
        </p:nvSpPr>
        <p:spPr bwMode="auto">
          <a:xfrm>
            <a:off x="5483225" y="502285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08" name="Text Box 45"/>
          <p:cNvSpPr txBox="1">
            <a:spLocks noChangeArrowheads="1"/>
          </p:cNvSpPr>
          <p:nvPr/>
        </p:nvSpPr>
        <p:spPr bwMode="auto">
          <a:xfrm>
            <a:off x="6165850" y="50228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sp>
        <p:nvSpPr>
          <p:cNvPr id="3110" name="Rectangle 147"/>
          <p:cNvSpPr>
            <a:spLocks noChangeArrowheads="1"/>
          </p:cNvSpPr>
          <p:nvPr/>
        </p:nvSpPr>
        <p:spPr bwMode="auto">
          <a:xfrm>
            <a:off x="2151063" y="5461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151"/>
          <p:cNvSpPr>
            <a:spLocks noChangeShapeType="1"/>
          </p:cNvSpPr>
          <p:nvPr/>
        </p:nvSpPr>
        <p:spPr bwMode="auto">
          <a:xfrm>
            <a:off x="1536700" y="502285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2" name="Line 152"/>
          <p:cNvSpPr>
            <a:spLocks noChangeShapeType="1"/>
          </p:cNvSpPr>
          <p:nvPr/>
        </p:nvSpPr>
        <p:spPr bwMode="auto">
          <a:xfrm>
            <a:off x="1481138" y="558323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3" name="Line 153"/>
          <p:cNvSpPr>
            <a:spLocks noChangeShapeType="1"/>
          </p:cNvSpPr>
          <p:nvPr/>
        </p:nvSpPr>
        <p:spPr bwMode="auto">
          <a:xfrm>
            <a:off x="21367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4" name="Line 154"/>
          <p:cNvSpPr>
            <a:spLocks noChangeShapeType="1"/>
          </p:cNvSpPr>
          <p:nvPr/>
        </p:nvSpPr>
        <p:spPr bwMode="auto">
          <a:xfrm>
            <a:off x="2924175" y="500697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5" name="Line 155"/>
          <p:cNvSpPr>
            <a:spLocks noChangeShapeType="1"/>
          </p:cNvSpPr>
          <p:nvPr/>
        </p:nvSpPr>
        <p:spPr bwMode="auto">
          <a:xfrm>
            <a:off x="3678238" y="500697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6" name="Line 156"/>
          <p:cNvSpPr>
            <a:spLocks noChangeShapeType="1"/>
          </p:cNvSpPr>
          <p:nvPr/>
        </p:nvSpPr>
        <p:spPr bwMode="auto">
          <a:xfrm>
            <a:off x="44608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7" name="Line 157"/>
          <p:cNvSpPr>
            <a:spLocks noChangeShapeType="1"/>
          </p:cNvSpPr>
          <p:nvPr/>
        </p:nvSpPr>
        <p:spPr bwMode="auto">
          <a:xfrm>
            <a:off x="5260975" y="50307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8" name="Line 158"/>
          <p:cNvSpPr>
            <a:spLocks noChangeShapeType="1"/>
          </p:cNvSpPr>
          <p:nvPr/>
        </p:nvSpPr>
        <p:spPr bwMode="auto">
          <a:xfrm>
            <a:off x="6013450" y="50228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9" name="Line 159"/>
          <p:cNvSpPr>
            <a:spLocks noChangeShapeType="1"/>
          </p:cNvSpPr>
          <p:nvPr/>
        </p:nvSpPr>
        <p:spPr bwMode="auto">
          <a:xfrm>
            <a:off x="6800850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0" name="Line 160"/>
          <p:cNvSpPr>
            <a:spLocks noChangeShapeType="1"/>
          </p:cNvSpPr>
          <p:nvPr/>
        </p:nvSpPr>
        <p:spPr bwMode="auto">
          <a:xfrm>
            <a:off x="7583488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1" name="Freeform 161"/>
          <p:cNvSpPr>
            <a:spLocks/>
          </p:cNvSpPr>
          <p:nvPr/>
        </p:nvSpPr>
        <p:spPr bwMode="auto">
          <a:xfrm>
            <a:off x="1431925" y="501808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2" name="Freeform 162"/>
          <p:cNvSpPr>
            <a:spLocks/>
          </p:cNvSpPr>
          <p:nvPr/>
        </p:nvSpPr>
        <p:spPr bwMode="auto">
          <a:xfrm>
            <a:off x="8099425" y="501808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3" name="Text Box 170"/>
          <p:cNvSpPr txBox="1">
            <a:spLocks noChangeArrowheads="1"/>
          </p:cNvSpPr>
          <p:nvPr/>
        </p:nvSpPr>
        <p:spPr bwMode="auto">
          <a:xfrm>
            <a:off x="2219325" y="38846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4" name="Text Box 171"/>
          <p:cNvSpPr txBox="1">
            <a:spLocks noChangeArrowheads="1"/>
          </p:cNvSpPr>
          <p:nvPr/>
        </p:nvSpPr>
        <p:spPr bwMode="auto">
          <a:xfrm>
            <a:off x="3130550" y="3884613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5" name="Text Box 172"/>
          <p:cNvSpPr txBox="1">
            <a:spLocks noChangeArrowheads="1"/>
          </p:cNvSpPr>
          <p:nvPr/>
        </p:nvSpPr>
        <p:spPr bwMode="auto">
          <a:xfrm>
            <a:off x="3813175" y="38846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6" name="Text Box 173"/>
          <p:cNvSpPr txBox="1">
            <a:spLocks noChangeArrowheads="1"/>
          </p:cNvSpPr>
          <p:nvPr/>
        </p:nvSpPr>
        <p:spPr bwMode="auto">
          <a:xfrm>
            <a:off x="4648200" y="388461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7" name="Text Box 174"/>
          <p:cNvSpPr txBox="1">
            <a:spLocks noChangeArrowheads="1"/>
          </p:cNvSpPr>
          <p:nvPr/>
        </p:nvSpPr>
        <p:spPr bwMode="auto">
          <a:xfrm>
            <a:off x="5483225" y="3808413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28" name="Text Box 175"/>
          <p:cNvSpPr txBox="1">
            <a:spLocks noChangeArrowheads="1"/>
          </p:cNvSpPr>
          <p:nvPr/>
        </p:nvSpPr>
        <p:spPr bwMode="auto">
          <a:xfrm>
            <a:off x="6165850" y="38084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sp>
        <p:nvSpPr>
          <p:cNvPr id="3130" name="Line 184"/>
          <p:cNvSpPr>
            <a:spLocks noChangeShapeType="1"/>
          </p:cNvSpPr>
          <p:nvPr/>
        </p:nvSpPr>
        <p:spPr bwMode="auto">
          <a:xfrm>
            <a:off x="1536700" y="38084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1" name="Line 185"/>
          <p:cNvSpPr>
            <a:spLocks noChangeShapeType="1"/>
          </p:cNvSpPr>
          <p:nvPr/>
        </p:nvSpPr>
        <p:spPr bwMode="auto">
          <a:xfrm>
            <a:off x="1481138" y="4368800"/>
            <a:ext cx="66786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2" name="Line 186"/>
          <p:cNvSpPr>
            <a:spLocks noChangeShapeType="1"/>
          </p:cNvSpPr>
          <p:nvPr/>
        </p:nvSpPr>
        <p:spPr bwMode="auto">
          <a:xfrm>
            <a:off x="21367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3" name="Line 187"/>
          <p:cNvSpPr>
            <a:spLocks noChangeShapeType="1"/>
          </p:cNvSpPr>
          <p:nvPr/>
        </p:nvSpPr>
        <p:spPr bwMode="auto">
          <a:xfrm>
            <a:off x="2924175" y="3792538"/>
            <a:ext cx="1588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4" name="Line 188"/>
          <p:cNvSpPr>
            <a:spLocks noChangeShapeType="1"/>
          </p:cNvSpPr>
          <p:nvPr/>
        </p:nvSpPr>
        <p:spPr bwMode="auto">
          <a:xfrm>
            <a:off x="3678238" y="3792538"/>
            <a:ext cx="1587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5" name="Line 189"/>
          <p:cNvSpPr>
            <a:spLocks noChangeShapeType="1"/>
          </p:cNvSpPr>
          <p:nvPr/>
        </p:nvSpPr>
        <p:spPr bwMode="auto">
          <a:xfrm>
            <a:off x="44608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6" name="Line 190"/>
          <p:cNvSpPr>
            <a:spLocks noChangeShapeType="1"/>
          </p:cNvSpPr>
          <p:nvPr/>
        </p:nvSpPr>
        <p:spPr bwMode="auto">
          <a:xfrm>
            <a:off x="5260975" y="38163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7" name="Line 191"/>
          <p:cNvSpPr>
            <a:spLocks noChangeShapeType="1"/>
          </p:cNvSpPr>
          <p:nvPr/>
        </p:nvSpPr>
        <p:spPr bwMode="auto">
          <a:xfrm>
            <a:off x="6013450" y="3808413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8" name="Line 192"/>
          <p:cNvSpPr>
            <a:spLocks noChangeShapeType="1"/>
          </p:cNvSpPr>
          <p:nvPr/>
        </p:nvSpPr>
        <p:spPr bwMode="auto">
          <a:xfrm>
            <a:off x="6800850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9" name="Line 193"/>
          <p:cNvSpPr>
            <a:spLocks noChangeShapeType="1"/>
          </p:cNvSpPr>
          <p:nvPr/>
        </p:nvSpPr>
        <p:spPr bwMode="auto">
          <a:xfrm>
            <a:off x="7583488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0" name="Freeform 194"/>
          <p:cNvSpPr>
            <a:spLocks/>
          </p:cNvSpPr>
          <p:nvPr/>
        </p:nvSpPr>
        <p:spPr bwMode="auto">
          <a:xfrm>
            <a:off x="1431925" y="3803650"/>
            <a:ext cx="174625" cy="557213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1" name="Freeform 195"/>
          <p:cNvSpPr>
            <a:spLocks/>
          </p:cNvSpPr>
          <p:nvPr/>
        </p:nvSpPr>
        <p:spPr bwMode="auto">
          <a:xfrm>
            <a:off x="8099425" y="3803650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617538"/>
              <a:ext cx="874712" cy="2292350"/>
            </p14:xfrm>
          </p:contentPart>
        </mc:Choice>
        <mc:Fallback xmlns="">
          <p:pic>
            <p:nvPicPr>
              <p:cNvPr id="440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0953" y="613578"/>
                <a:ext cx="881551" cy="229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900113"/>
              <a:ext cx="1719263" cy="533400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270" y="897594"/>
                <a:ext cx="1733302" cy="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822325"/>
              <a:ext cx="4351337" cy="1563688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14" y="812962"/>
                <a:ext cx="4370774" cy="1583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847725"/>
              <a:ext cx="106363" cy="188913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6605" y="843767"/>
                <a:ext cx="112132" cy="19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8925" y="1057275"/>
              <a:ext cx="168275" cy="9525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3891" y="1050314"/>
                <a:ext cx="180500" cy="2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1006475"/>
              <a:ext cx="276225" cy="285750"/>
            </p14:xfrm>
          </p:contentPart>
        </mc:Choice>
        <mc:Fallback xmlns="">
          <p:pic>
            <p:nvPicPr>
              <p:cNvPr id="44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3101" y="997838"/>
                <a:ext cx="287389" cy="30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1704975"/>
              <a:ext cx="3713163" cy="2071688"/>
            </p14:xfrm>
          </p:contentPart>
        </mc:Choice>
        <mc:Fallback xmlns="">
          <p:pic>
            <p:nvPicPr>
              <p:cNvPr id="44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030" y="1699214"/>
                <a:ext cx="3731524" cy="2087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2784475"/>
              <a:ext cx="639763" cy="557213"/>
            </p14:xfrm>
          </p:contentPart>
        </mc:Choice>
        <mc:Fallback xmlns="">
          <p:pic>
            <p:nvPicPr>
              <p:cNvPr id="44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3373" y="2780875"/>
                <a:ext cx="657394" cy="57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833688"/>
              <a:ext cx="742950" cy="495300"/>
            </p14:xfrm>
          </p:contentPart>
        </mc:Choice>
        <mc:Fallback xmlns="">
          <p:pic>
            <p:nvPicPr>
              <p:cNvPr id="44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644" y="2825043"/>
                <a:ext cx="761668" cy="51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4451350"/>
              <a:ext cx="168275" cy="357188"/>
            </p14:xfrm>
          </p:contentPart>
        </mc:Choice>
        <mc:Fallback xmlns="">
          <p:pic>
            <p:nvPicPr>
              <p:cNvPr id="44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9125" y="4439828"/>
                <a:ext cx="183769" cy="380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0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5551488"/>
              <a:ext cx="323850" cy="479425"/>
            </p14:xfrm>
          </p:contentPart>
        </mc:Choice>
        <mc:Fallback xmlns="">
          <p:pic>
            <p:nvPicPr>
              <p:cNvPr id="440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38114" y="5540330"/>
                <a:ext cx="344001" cy="49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0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3784600"/>
              <a:ext cx="457200" cy="455613"/>
            </p14:xfrm>
          </p:contentPart>
        </mc:Choice>
        <mc:Fallback xmlns="">
          <p:pic>
            <p:nvPicPr>
              <p:cNvPr id="440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668" y="3772004"/>
                <a:ext cx="470160" cy="474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0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4900613"/>
              <a:ext cx="465137" cy="533400"/>
            </p14:xfrm>
          </p:contentPart>
        </mc:Choice>
        <mc:Fallback xmlns="">
          <p:pic>
            <p:nvPicPr>
              <p:cNvPr id="440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5758" y="4895214"/>
                <a:ext cx="480618" cy="551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0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93713"/>
              <a:ext cx="168275" cy="139700"/>
            </p14:xfrm>
          </p:contentPart>
        </mc:Choice>
        <mc:Fallback xmlns="">
          <p:pic>
            <p:nvPicPr>
              <p:cNvPr id="440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47661" y="488312"/>
                <a:ext cx="179085" cy="153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0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33375"/>
              <a:ext cx="141288" cy="285750"/>
            </p14:xfrm>
          </p:contentPart>
        </mc:Choice>
        <mc:Fallback xmlns="">
          <p:pic>
            <p:nvPicPr>
              <p:cNvPr id="440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2206" y="327977"/>
                <a:ext cx="156786" cy="29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0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228600"/>
              <a:ext cx="17462" cy="188913"/>
            </p14:xfrm>
          </p:contentPart>
        </mc:Choice>
        <mc:Fallback xmlns="">
          <p:pic>
            <p:nvPicPr>
              <p:cNvPr id="440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53812" y="222483"/>
                <a:ext cx="28153" cy="198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0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479925"/>
              <a:ext cx="322262" cy="341313"/>
            </p14:xfrm>
          </p:contentPart>
        </mc:Choice>
        <mc:Fallback xmlns="">
          <p:pic>
            <p:nvPicPr>
              <p:cNvPr id="440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82751" y="4469844"/>
                <a:ext cx="347107" cy="366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0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3988" y="2786063"/>
              <a:ext cx="788987" cy="600075"/>
            </p14:xfrm>
          </p:contentPart>
        </mc:Choice>
        <mc:Fallback xmlns="">
          <p:pic>
            <p:nvPicPr>
              <p:cNvPr id="440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3200" y="2773464"/>
                <a:ext cx="812721" cy="625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8FFB56-75B7-4AA8-B816-D9FB5F1C9A53}"/>
                  </a:ext>
                </a:extLst>
              </p14:cNvPr>
              <p14:cNvContentPartPr/>
              <p14:nvPr/>
            </p14:nvContentPartPr>
            <p14:xfrm>
              <a:off x="266194" y="522540"/>
              <a:ext cx="749880" cy="45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8FFB56-75B7-4AA8-B816-D9FB5F1C9A5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1874" y="518217"/>
                <a:ext cx="758520" cy="459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D3B528-D4CC-4AF4-9B89-C0AFE61EDFF5}"/>
                  </a:ext>
                </a:extLst>
              </p14:cNvPr>
              <p14:cNvContentPartPr/>
              <p14:nvPr/>
            </p14:nvContentPartPr>
            <p14:xfrm>
              <a:off x="2564074" y="1308060"/>
              <a:ext cx="9360" cy="3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D3B528-D4CC-4AF4-9B89-C0AFE61EDFF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59754" y="1303740"/>
                <a:ext cx="180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6966E7-60EA-48DD-9B42-E28C6875EB4C}"/>
                  </a:ext>
                </a:extLst>
              </p14:cNvPr>
              <p14:cNvContentPartPr/>
              <p14:nvPr/>
            </p14:nvContentPartPr>
            <p14:xfrm>
              <a:off x="2692594" y="1311300"/>
              <a:ext cx="7560" cy="4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6966E7-60EA-48DD-9B42-E28C6875EB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88274" y="1306980"/>
                <a:ext cx="162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00FFACB-2A0D-4E6F-9734-7A3D31CF94C3}"/>
                  </a:ext>
                </a:extLst>
              </p14:cNvPr>
              <p14:cNvContentPartPr/>
              <p14:nvPr/>
            </p14:nvContentPartPr>
            <p14:xfrm>
              <a:off x="2758834" y="1315620"/>
              <a:ext cx="51480" cy="5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00FFACB-2A0D-4E6F-9734-7A3D31CF94C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54514" y="1311300"/>
                <a:ext cx="6012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FE69841-73A3-42F1-9A60-2B86CC22F943}"/>
                  </a:ext>
                </a:extLst>
              </p14:cNvPr>
              <p14:cNvContentPartPr/>
              <p14:nvPr/>
            </p14:nvContentPartPr>
            <p14:xfrm>
              <a:off x="1160434" y="819540"/>
              <a:ext cx="129600" cy="679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FE69841-73A3-42F1-9A60-2B86CC22F94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56114" y="815220"/>
                <a:ext cx="13824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98A8DB-62B9-4E26-B66A-F69C7045F68C}"/>
                  </a:ext>
                </a:extLst>
              </p14:cNvPr>
              <p14:cNvContentPartPr/>
              <p14:nvPr/>
            </p14:nvContentPartPr>
            <p14:xfrm>
              <a:off x="2903914" y="819900"/>
              <a:ext cx="222840" cy="731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98A8DB-62B9-4E26-B66A-F69C7045F68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99594" y="815580"/>
                <a:ext cx="23148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6A7424-4BD7-4956-B898-416E3575EE9C}"/>
                  </a:ext>
                </a:extLst>
              </p14:cNvPr>
              <p14:cNvContentPartPr/>
              <p14:nvPr/>
            </p14:nvContentPartPr>
            <p14:xfrm>
              <a:off x="49474" y="1521540"/>
              <a:ext cx="837720" cy="600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6A7424-4BD7-4956-B898-416E3575EE9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154" y="1517223"/>
                <a:ext cx="846360" cy="609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4056" name="Ink 44055">
                <a:extLst>
                  <a:ext uri="{FF2B5EF4-FFF2-40B4-BE49-F238E27FC236}">
                    <a16:creationId xmlns:a16="http://schemas.microsoft.com/office/drawing/2014/main" id="{C88C3E31-41FC-4C70-9014-DCE04238EF0C}"/>
                  </a:ext>
                </a:extLst>
              </p14:cNvPr>
              <p14:cNvContentPartPr/>
              <p14:nvPr/>
            </p14:nvContentPartPr>
            <p14:xfrm>
              <a:off x="1506034" y="3283380"/>
              <a:ext cx="154440" cy="248400"/>
            </p14:xfrm>
          </p:contentPart>
        </mc:Choice>
        <mc:Fallback xmlns="">
          <p:pic>
            <p:nvPicPr>
              <p:cNvPr id="44056" name="Ink 44055">
                <a:extLst>
                  <a:ext uri="{FF2B5EF4-FFF2-40B4-BE49-F238E27FC236}">
                    <a16:creationId xmlns:a16="http://schemas.microsoft.com/office/drawing/2014/main" id="{C88C3E31-41FC-4C70-9014-DCE04238EF0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01714" y="3279060"/>
                <a:ext cx="163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059" name="Ink 44058">
                <a:extLst>
                  <a:ext uri="{FF2B5EF4-FFF2-40B4-BE49-F238E27FC236}">
                    <a16:creationId xmlns:a16="http://schemas.microsoft.com/office/drawing/2014/main" id="{64C2A3DC-8D56-4C0C-8481-255686753BD9}"/>
                  </a:ext>
                </a:extLst>
              </p14:cNvPr>
              <p14:cNvContentPartPr/>
              <p14:nvPr/>
            </p14:nvContentPartPr>
            <p14:xfrm>
              <a:off x="113554" y="2481660"/>
              <a:ext cx="1330200" cy="1468800"/>
            </p14:xfrm>
          </p:contentPart>
        </mc:Choice>
        <mc:Fallback xmlns="">
          <p:pic>
            <p:nvPicPr>
              <p:cNvPr id="44059" name="Ink 44058">
                <a:extLst>
                  <a:ext uri="{FF2B5EF4-FFF2-40B4-BE49-F238E27FC236}">
                    <a16:creationId xmlns:a16="http://schemas.microsoft.com/office/drawing/2014/main" id="{64C2A3DC-8D56-4C0C-8481-255686753B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9234" y="2477340"/>
                <a:ext cx="1338840" cy="14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78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601BF4-AAF9-4BA9-B5B5-7DB0890C20F7}" type="datetime1">
              <a:rPr lang="en-US" smtClean="0"/>
              <a:t>9/14/2020</a:t>
            </a:fld>
            <a:endParaRPr lang="en-US"/>
          </a:p>
        </p:txBody>
      </p:sp>
      <p:sp>
        <p:nvSpPr>
          <p:cNvPr id="41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2020-21</a:t>
            </a:r>
          </a:p>
        </p:txBody>
      </p:sp>
      <p:sp>
        <p:nvSpPr>
          <p:cNvPr id="41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D8B81-C32D-48E8-97FD-CC5CCBEBAD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??</a:t>
            </a: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1531938"/>
            <a:ext cx="4402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/CPSC50[34]/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852488" y="2822575"/>
            <a:ext cx="82915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/^([Ff]rom\b|[Ss]ubject\b|[Dd]ate\b)/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701675" y="4340225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	/[0-9]+(\.[0-9]+){3}/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4725988"/>
              <a:ext cx="20638" cy="11112"/>
            </p14:xfrm>
          </p:contentPart>
        </mc:Choice>
        <mc:Fallback xmlns="">
          <p:pic>
            <p:nvPicPr>
              <p:cNvPr id="409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935" y="4722045"/>
                <a:ext cx="33310" cy="23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314950"/>
              <a:ext cx="538163" cy="338138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7861" y="5311349"/>
                <a:ext cx="553642" cy="35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4232275"/>
              <a:ext cx="417512" cy="701675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8855" y="4217154"/>
                <a:ext cx="444169" cy="73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6775" y="4889500"/>
              <a:ext cx="433388" cy="19050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2456" y="4880155"/>
                <a:ext cx="443467" cy="4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5375275"/>
              <a:ext cx="2286000" cy="369888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6870" y="5371677"/>
                <a:ext cx="2302197" cy="381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 autoUpdateAnimBg="0"/>
      <p:bldP spid="201741" grpId="0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50360</TotalTime>
  <Words>4344</Words>
  <Application>Microsoft Office PowerPoint</Application>
  <PresentationFormat>On-screen Show (4:3)</PresentationFormat>
  <Paragraphs>951</Paragraphs>
  <Slides>56</Slides>
  <Notes>53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Comic Sans MS</vt:lpstr>
      <vt:lpstr>Courier New</vt:lpstr>
      <vt:lpstr>Symbol</vt:lpstr>
      <vt:lpstr>Times New Roman</vt:lpstr>
      <vt:lpstr>5832 Template</vt:lpstr>
      <vt:lpstr>CPSC 503 Computational Linguistics</vt:lpstr>
      <vt:lpstr>Today Sept 14</vt:lpstr>
      <vt:lpstr>503 Initial Survey (2020-21) avg and sd (#22 responses)</vt:lpstr>
      <vt:lpstr>Pointers to fill in gaps in background knowledge</vt:lpstr>
      <vt:lpstr>Today Sept 14</vt:lpstr>
      <vt:lpstr>Knowledge-Formalisms Map (including probabilistic &amp; neural formalisms)</vt:lpstr>
      <vt:lpstr>Today</vt:lpstr>
      <vt:lpstr>??</vt:lpstr>
      <vt:lpstr>??</vt:lpstr>
      <vt:lpstr>Fundamental Relations</vt:lpstr>
      <vt:lpstr>RegExp in Practice: Text Searching/Editing </vt:lpstr>
      <vt:lpstr>Annotated Corpora</vt:lpstr>
      <vt:lpstr>Today</vt:lpstr>
      <vt:lpstr>English Morphology</vt:lpstr>
      <vt:lpstr>Word Classes</vt:lpstr>
      <vt:lpstr>English Morphology</vt:lpstr>
      <vt:lpstr>Inflectional Morphology</vt:lpstr>
      <vt:lpstr>Nouns, Verbs and Adjectives (English)</vt:lpstr>
      <vt:lpstr>Regulars and Irregulars</vt:lpstr>
      <vt:lpstr>Derivational Morphology</vt:lpstr>
      <vt:lpstr>Derivational Examples</vt:lpstr>
      <vt:lpstr>Derivational Examples</vt:lpstr>
      <vt:lpstr>Compute</vt:lpstr>
      <vt:lpstr>Summary</vt:lpstr>
      <vt:lpstr>FSAs and Morphology</vt:lpstr>
      <vt:lpstr>FSA for Portion of Noun Inflectional Morphology</vt:lpstr>
      <vt:lpstr>Adding the Stems</vt:lpstr>
      <vt:lpstr>Small Fragment of V and N Derivational Morphology</vt:lpstr>
      <vt:lpstr>GOAL2: Morphological Parsing/Generation (vs. Recognition)</vt:lpstr>
      <vt:lpstr>Computational problems in Morphology</vt:lpstr>
      <vt:lpstr>Finite State Transducers</vt:lpstr>
      <vt:lpstr>FSTs</vt:lpstr>
      <vt:lpstr>(Simplified) FST formal definition (you can skip 3.4.1 unless you want to work on FST)</vt:lpstr>
      <vt:lpstr>FST can be used as… </vt:lpstr>
      <vt:lpstr>Simple Example</vt:lpstr>
      <vt:lpstr>Examples (as a translator)</vt:lpstr>
      <vt:lpstr>Slightly More complex Example</vt:lpstr>
      <vt:lpstr>Examples (as a translator)</vt:lpstr>
      <vt:lpstr>Examples  (as a recognizer and a generator)</vt:lpstr>
      <vt:lpstr>FST: inflectional morphology of plural</vt:lpstr>
      <vt:lpstr>Examples</vt:lpstr>
      <vt:lpstr>Computational Morphology: Problems/Challenges</vt:lpstr>
      <vt:lpstr>Deal with Morphological Ambiguity</vt:lpstr>
      <vt:lpstr>(2) Spelling Changes</vt:lpstr>
      <vt:lpstr>Solution: Multi-Tape Machines</vt:lpstr>
      <vt:lpstr>Multi-Level Tape Machines</vt:lpstr>
      <vt:lpstr>FST-1 for inflectional morphology of plural (Lexical &lt;-&gt; Intermediate )</vt:lpstr>
      <vt:lpstr>PowerPoint Presentation</vt:lpstr>
      <vt:lpstr>Example</vt:lpstr>
      <vt:lpstr>FST-2 for E-insertion (Intermediate &lt;-&gt; Surface)</vt:lpstr>
      <vt:lpstr>PowerPoint Presentation</vt:lpstr>
      <vt:lpstr>Examples</vt:lpstr>
      <vt:lpstr>Where are we?</vt:lpstr>
      <vt:lpstr>Final Scheme: Part 1</vt:lpstr>
      <vt:lpstr>Final Scheme: Part 2</vt:lpstr>
      <vt:lpstr>PowerPoint Presentation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 Carenini</cp:lastModifiedBy>
  <cp:revision>224</cp:revision>
  <cp:lastPrinted>2016-01-12T21:35:01Z</cp:lastPrinted>
  <dcterms:created xsi:type="dcterms:W3CDTF">2003-01-18T03:56:53Z</dcterms:created>
  <dcterms:modified xsi:type="dcterms:W3CDTF">2020-09-14T18:10:12Z</dcterms:modified>
</cp:coreProperties>
</file>