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6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7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8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9.xml" ContentType="application/vnd.openxmlformats-officedocument.presentationml.notesSlide+xml"/>
  <Override PartName="/ppt/ink/ink69.xml" ContentType="application/inkml+xml"/>
  <Override PartName="/ppt/notesSlides/notesSlide10.xml" ContentType="application/vnd.openxmlformats-officedocument.presentationml.notesSlide+xml"/>
  <Override PartName="/ppt/ink/ink7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88.xml" ContentType="application/inkml+xml"/>
  <Override PartName="/ppt/notesSlides/notesSlide16.xml" ContentType="application/vnd.openxmlformats-officedocument.presentationml.notesSlide+xml"/>
  <Override PartName="/ppt/ink/ink89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90.xml" ContentType="application/inkml+xml"/>
  <Override PartName="/ppt/notesSlides/notesSlide24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notesSlides/notesSlide27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28.xml" ContentType="application/vnd.openxmlformats-officedocument.presentationml.notesSlide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31.xml" ContentType="application/inkml+xml"/>
  <Override PartName="/ppt/notesSlides/notesSlide35.xml" ContentType="application/vnd.openxmlformats-officedocument.presentationml.notesSlide+xml"/>
  <Override PartName="/ppt/ink/ink132.xml" ContentType="application/inkml+xml"/>
  <Override PartName="/ppt/notesSlides/notesSlide36.xml" ContentType="application/vnd.openxmlformats-officedocument.presentationml.notesSlide+xml"/>
  <Override PartName="/ppt/ink/ink133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134.xml" ContentType="application/inkml+xml"/>
  <Override PartName="/ppt/notesSlides/notesSlide41.xml" ContentType="application/vnd.openxmlformats-officedocument.presentationml.notesSlide+xml"/>
  <Override PartName="/ppt/ink/ink135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notesSlides/notesSlide44.xml" ContentType="application/vnd.openxmlformats-officedocument.presentationml.notesSlide+xml"/>
  <Override PartName="/ppt/ink/ink140.xml" ContentType="application/inkml+xml"/>
  <Override PartName="/ppt/ink/ink1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79" r:id="rId3"/>
    <p:sldMasterId id="2147483681" r:id="rId4"/>
    <p:sldMasterId id="2147483697" r:id="rId5"/>
  </p:sldMasterIdLst>
  <p:notesMasterIdLst>
    <p:notesMasterId r:id="rId92"/>
  </p:notesMasterIdLst>
  <p:handoutMasterIdLst>
    <p:handoutMasterId r:id="rId93"/>
  </p:handoutMasterIdLst>
  <p:sldIdLst>
    <p:sldId id="293" r:id="rId6"/>
    <p:sldId id="758" r:id="rId7"/>
    <p:sldId id="698" r:id="rId8"/>
    <p:sldId id="779" r:id="rId9"/>
    <p:sldId id="294" r:id="rId10"/>
    <p:sldId id="603" r:id="rId11"/>
    <p:sldId id="606" r:id="rId12"/>
    <p:sldId id="607" r:id="rId13"/>
    <p:sldId id="839" r:id="rId14"/>
    <p:sldId id="708" r:id="rId15"/>
    <p:sldId id="689" r:id="rId16"/>
    <p:sldId id="838" r:id="rId17"/>
    <p:sldId id="608" r:id="rId18"/>
    <p:sldId id="761" r:id="rId19"/>
    <p:sldId id="777" r:id="rId20"/>
    <p:sldId id="778" r:id="rId21"/>
    <p:sldId id="770" r:id="rId22"/>
    <p:sldId id="764" r:id="rId23"/>
    <p:sldId id="765" r:id="rId24"/>
    <p:sldId id="766" r:id="rId25"/>
    <p:sldId id="768" r:id="rId26"/>
    <p:sldId id="891" r:id="rId27"/>
    <p:sldId id="767" r:id="rId28"/>
    <p:sldId id="771" r:id="rId29"/>
    <p:sldId id="763" r:id="rId30"/>
    <p:sldId id="780" r:id="rId31"/>
    <p:sldId id="611" r:id="rId32"/>
    <p:sldId id="745" r:id="rId33"/>
    <p:sldId id="612" r:id="rId34"/>
    <p:sldId id="781" r:id="rId35"/>
    <p:sldId id="684" r:id="rId36"/>
    <p:sldId id="685" r:id="rId37"/>
    <p:sldId id="686" r:id="rId38"/>
    <p:sldId id="687" r:id="rId39"/>
    <p:sldId id="840" r:id="rId40"/>
    <p:sldId id="841" r:id="rId41"/>
    <p:sldId id="842" r:id="rId42"/>
    <p:sldId id="843" r:id="rId43"/>
    <p:sldId id="893" r:id="rId44"/>
    <p:sldId id="892" r:id="rId45"/>
    <p:sldId id="845" r:id="rId46"/>
    <p:sldId id="846" r:id="rId47"/>
    <p:sldId id="847" r:id="rId48"/>
    <p:sldId id="848" r:id="rId49"/>
    <p:sldId id="849" r:id="rId50"/>
    <p:sldId id="850" r:id="rId51"/>
    <p:sldId id="851" r:id="rId52"/>
    <p:sldId id="852" r:id="rId53"/>
    <p:sldId id="853" r:id="rId54"/>
    <p:sldId id="854" r:id="rId55"/>
    <p:sldId id="855" r:id="rId56"/>
    <p:sldId id="856" r:id="rId57"/>
    <p:sldId id="857" r:id="rId58"/>
    <p:sldId id="858" r:id="rId59"/>
    <p:sldId id="859" r:id="rId60"/>
    <p:sldId id="860" r:id="rId61"/>
    <p:sldId id="861" r:id="rId62"/>
    <p:sldId id="862" r:id="rId63"/>
    <p:sldId id="863" r:id="rId64"/>
    <p:sldId id="864" r:id="rId65"/>
    <p:sldId id="865" r:id="rId66"/>
    <p:sldId id="866" r:id="rId67"/>
    <p:sldId id="867" r:id="rId68"/>
    <p:sldId id="868" r:id="rId69"/>
    <p:sldId id="869" r:id="rId70"/>
    <p:sldId id="870" r:id="rId71"/>
    <p:sldId id="871" r:id="rId72"/>
    <p:sldId id="872" r:id="rId73"/>
    <p:sldId id="873" r:id="rId74"/>
    <p:sldId id="874" r:id="rId75"/>
    <p:sldId id="875" r:id="rId76"/>
    <p:sldId id="876" r:id="rId77"/>
    <p:sldId id="877" r:id="rId78"/>
    <p:sldId id="878" r:id="rId79"/>
    <p:sldId id="879" r:id="rId80"/>
    <p:sldId id="880" r:id="rId81"/>
    <p:sldId id="881" r:id="rId82"/>
    <p:sldId id="882" r:id="rId83"/>
    <p:sldId id="883" r:id="rId84"/>
    <p:sldId id="884" r:id="rId85"/>
    <p:sldId id="885" r:id="rId86"/>
    <p:sldId id="886" r:id="rId87"/>
    <p:sldId id="887" r:id="rId88"/>
    <p:sldId id="888" r:id="rId89"/>
    <p:sldId id="889" r:id="rId90"/>
    <p:sldId id="890" r:id="rId9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2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4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46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7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09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091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773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455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FFCCFF"/>
    <a:srgbClr val="66CCFF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23" autoAdjust="0"/>
    <p:restoredTop sz="81220" autoAdjust="0"/>
  </p:normalViewPr>
  <p:slideViewPr>
    <p:cSldViewPr>
      <p:cViewPr varScale="1">
        <p:scale>
          <a:sx n="92" d="100"/>
          <a:sy n="92" d="100"/>
        </p:scale>
        <p:origin x="1443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37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viewProps" Target="view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>
            <a:lvl1pPr defTabSz="93238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>
            <a:lvl1pPr algn="r" defTabSz="93238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b" anchorCtr="0" compatLnSpc="1">
            <a:prstTxWarp prst="textNoShape">
              <a:avLst/>
            </a:prstTxWarp>
          </a:bodyPr>
          <a:lstStyle>
            <a:lvl1pPr defTabSz="93238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b" anchorCtr="0" compatLnSpc="1">
            <a:prstTxWarp prst="textNoShape">
              <a:avLst/>
            </a:prstTxWarp>
          </a:bodyPr>
          <a:lstStyle>
            <a:lvl1pPr algn="r" defTabSz="932380">
              <a:defRPr sz="1200"/>
            </a:lvl1pPr>
          </a:lstStyle>
          <a:p>
            <a:pPr>
              <a:defRPr/>
            </a:pPr>
            <a:fld id="{A29CE77A-2247-43C3-84EC-077CF9882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3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03:47.1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0 782 25,'0'0'16,"0"0"-2,0 0-4,0 0-2,0 0-2,0 0-2,0 0 2,9-10-1,-9 10 0,10-14 2,-6 3-1,7-1 1,-4-6-1,6-1-1,-2-3 0,6-2-1,-3-4-1,9-1-1,-3-2 1,3 0-1,0-1-1,1 2 1,1-1 0,0 3-1,-3 1 1,0 0 0,0-1-1,1 2 0,-2 0 0,5 1-1,-3-1 1,4 0-1,1-1 0,1 1 0,-1 1 1,-1 3 0,-2-1 0,-2 3-1,-4 3 1,-2 2 0,-4 5 1,-3 2-2,-10 8 1,9-9 0,-9 9-1,0 0 1,0 0-1,0 0 0,0 0 0,0 0 0,0 0 0,0 0 0,0 0 0,0 0-1,-1 11 1,1-2 0,5 4 0,-1 6 0,4 5 0,-3 6 0,1 8 0,0 5 0,2 6 0,-4 1 1,-5 6-1,-3 0 0,-4 4 1,0 0-1,-1-1 0,-3-3 0,1-2 0,0-2 1,2-7-1,3 0-1,1-7 2,3-5-1,1-6 0,3-6 0,0-3 0,3-5 0,-1 0 0,-4-13 1,9 10-2,-9-10 1,14 3 0,-5-3 0,3-3 0,2-3 0,2-5 0,4-5 0,5-6 0,3-5 1,2-6-1,4-5 0,6-6 0,3-4 0,4-1 0,4-4 0,1 0 0,2 2 0,1 0 0,-1 5 0,-3 3 0,172-120 3,-223 163-3,0 0 1,0 0-1,0 0 0,0 0 0,0 0 0,0 0 0,0 0 0,0 0 0,0 0 0,0 0-1,0 0 1,0 0 0,0 0 0,0 0 0,0 0 0,0 0 0,0 0 0,0 0-1,0 0-2,0 0-6,0 0-22,-2 11 0,-10-7-2,-6-1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5:05:19.191"/>
    </inkml:context>
    <inkml:brush xml:id="br0">
      <inkml:brushProperty name="width" value="0.4" units="cm"/>
      <inkml:brushProperty name="height" value="0.8" units="cm"/>
      <inkml:brushProperty name="color" value="#EDD9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1,'4035'0,"-4013"0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0:56:23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13934 8997 666 0,'0'0'14'0,"0"-4"3"0,0-3 1 0,0 7 2 0,0 0-20 0,0 0 0 0,0 0 0 0,0 0 0 16,-9 0 0-16,9 0-14 0,0 0 2 0,0 0 1 15,0 0 11-15,0 0 0 0,0 0 0 0,0 0 0 16,0 0 53-16,0 0 7 0,0 0 0 0,0 0 1 16,-8-4 35-16,-1-3 8 0,9 7 0 0,0 0 1 15,0 0-42-15,0 0-9 0,0-8-2 0,0 8 0 16,0 0-28-16,0 0-5 0,0 0-2 0,0 0 0 16,0 0-17-16,0 0 0 0,0 0 0 0,0 0 0 15,0 0 0-15,0 0 0 0,0 0 0 0,0 0-12 16,0 0 12-16,0 0 0 0,0 0 0 0,0 0 0 15,0 0 32-15,0 0 2 0,9-7 1 0,-9-1 0 16,0 8-9-16,8-4-2 0,1 1 0 0,-5-1 0 0,0 0 6 16,5 4 1-16,-1-4 0 0,5 4 0 0,-5 0-31 0,1 0 0 15,-5 0 0-15,4 0 0 0,5 0 0 0,0 0 0 16,-5 12 0-16,1-9 0 16,-1-3 0-16,0 0 0 0,5 4 0 0,4 4 0 0,-9-1 0 0,9 1 0 15,-8-1 0-15,3-3 0 0,5 0 0 16,-8-1 0-16,8-3 0 0,0 0 0 0,4 0 9 0,-4 0 6 15,-5 0 1-15,5 0 0 0,8 0 4 0,-8-3 0 16,13-1 1-16,-9 8 0 0,4-1-6 0,1 1-2 16,-5-4 0-16,4 4 0 0,-4 0-13 0,5-1 9 15,-1 1-9-15,-4 4 8 0,4-5-8 0,-8 1 0 16,9-4 0-16,-5 0 0 0,4 4 8 0,-4-4-8 0,5 0 12 0,-5-4-4 16,4 0 12-16,0 4 3 15,-4-3 0-15,5-5 0 0,-1-3-3 0,5 7 0 0,-9 4 0 16,4-4 0-16,0 1-12 0,-3 3-8 15,3 0 10-15,-4 0-10 0,0 0 8 0,0 3-8 0,5-3 0 16,-5 4 0-16,4-4 0 0,-8 0 0 0,12 0 0 0,-12 4 0 16,9-4 0-16,-5 4 8 0,4-1-8 0,-4-3 0 15,5-3 19-15,-5 3 1 0,4 0 0 0,-4 0 0 16,5 0-20-16,3-4 0 0,-4 0-11 0,1 4 11 16,-1-4 0-16,5 4 19 0,-9-3-3 0,4 3 0 15,0-4-16-15,-3 0 0 0,3 4 8 0,0-4-8 16,5 8 8-16,-5-8-8 0,5 1 12 0,-5 3-12 15,-8 3 20-15,12-3-4 0,-3-3 0 0,3-1 0 16,-8 4-4-16,5 0-2 0,-1 0 0 0,0 4 0 16,5-1-10-16,-13-3 0 0,13 0 0 0,-14 0 0 15,1 4 0-15,4 0 0 0,5-4 8 0,-14 0-8 0,14 4 0 0,-9-1 0 16,4-3 0-16,-4 0 0 16,8 0 14-16,-8 0 4 0,4 0 1 0,4 0 0 0,-8 0-19 0,4 0 0 15,5 0 0-15,-1 0 0 0,5 0 0 16,-9-3 12-16,4-1-1 0,5 4 0 0,-5 0-11 0,0 0 0 15,1 4 0-15,3-4 0 0,-12-4 0 0,13 0 0 16,-14 8 0-16,10-4 8 0,3-8-8 0,-12 8 0 16,4 4 9-16,5 0-9 0,-5-4 0 0,4 0 0 15,-8 4 0-15,0-4 0 0,4 0 10 0,0 3-2 16,-4 1-8-16,8-4 12 0,-8 0-12 0,9 0 0 16,-5 0 0-16,0-4-10 0,0 8 10 0,0-4 0 0,-4 4 10 15,4 0-10-15,4-4 10 0,-12 3-10 0,8-3 10 0,0 0-10 16,0 0 11-16,5 0-11 0,-9-3 12 15,0 3-12-15,4 0 0 0,4 0 0 0,-8 0 0 0,0 0 0 16,4 0 15-16,-4-4-4 0,4-4-1 0,-4 5 0 16,4 3-10-16,-4-4 12 0,8-4-12 0,-8 8 12 15,4 0-4-15,-4-3 0 0,4-5 0 0,0 4 0 16,0-3 0-16,-4-1 0 0,0 5 0 0,4-1 0 16,-4-4-8-16,-4 5 0 0,4-5 0 0,0 8 0 15,0 0 0-15,-5-4 0 0,5 4 0 16,0-3 0-16,0 3 0 0,0-4 0 0,4 0 0 15,-4 4 0-15,0-4 0 0,4 1 0 0,-4-5 0 16,0 4 0-16,12 4 0 0,-12-3 0 0,8-1 0 0,-4 0 0 16,5 0 8-16,3-3 0 0,-3-1 0 0,-5 4 0 15,4 4-8-15,-4-3 0 0,5-1 0 0,-1 0 0 16,-4-3 0-16,4 3 0 0,1-4 0 0,-5 5 0 0,4 3 0 16,-4 0 0-16,5 0 0 0,-9 0 0 0,4-4 0 15,4 0 0-15,-4 0 0 0,4 4 8 0,-8 0-8 0,4 0 0 16,5-3 0-16,-9 3 8 0,0-4-8 0,4 0 0 15,4 4 0-15,-8 0 0 0,4 4 0 0,-4-4 0 16,4 4 0-16,-4-8 0 0,8 0 0 16,-4 0 0-16,5 1 0 0,-9-1 0 0,8 4 13 15,5-4 1-15,-9-3 0 0,4 3 0 0,0 0-6 0,5 4-8 0,-5 0 11 16,-8 0-11-16,13 0 0 0,-13 0 0 16,4-4 0-16,4 1 0 0,-8-1 0 0,0 4 0 15,4 4 0-15,-4-1 0 0,-9-3 0 0,9 0 0 0,-4-3 0 16,4 3 0-16,-13 0 15 0,9 0-4 0,-5 3-1 15,5-3 0-15,-5-3 10 0,1-1 1 0,-1 0 1 16,0 0 0-16,-3 4-12 0,3 0-2 0,-4 0-8 16,9 0 12-16,-5-7-12 0,1 3 11 0,-9 0-11 0,8 1 10 15,-3 3-10-15,-5 0 0 0,8 0 0 16,-4 0-11-16,-4 0 11 0,0 0 0 0,4 3 0 0,-4-3 0 16,9 0 0-16,-9 0 0 0,8-3 0 0,-8 3 0 15,0 0 0-15,0 0 0 0,0 0 0 0,0 0 0 16,0 0 0-16,0 0 0 0,0 0 0 15,0 0 0-15,0 0 0 0,0 0 0 0,0 0-12 0,0 0 4 16,0 0-25 0,0 0-5-16,0 0-1 0,0 0 0 0,-8 3-130 0,-5 1-27 15,1 0-4-15,-1 0-2 0</inkml:trace>
  <inkml:trace contextRef="#ctx0" brushRef="#br0" timeOffset="7841.779">7287 9920 1026 0,'0'0'28'0,"0"0"8"0,0 8-28 0,0-8-8 0,0 0 0 0,0 0 0 16,0 0 32-16,0 0 6 0,0 0 1 0,0 0 0 15,0 0-27-15,0 0-12 0,0 0 10 0,0 0-10 16,0 0 0-16,0 0 0 0,4 3 0 0,-4-3 0 0,13 0 0 16,-13 0 0-16,0 0 0 0,0 0 0 15,8 0 32-15,1-3 0 0,-1-1 0 0,-4 4 0 0,1-4 9 0,3 4 3 16,-4-4 0-16,-4 4 0 0,9-3-5 0,-1-1-1 15,1 0 0-15,-1 0 0 16,5 1-13-16,-5-1-2 0,9 0-1 0,-9 0 0 0,9 1-6 0,-8-5-2 16,3 4 0-16,5 1 0 15,0-5-14-15,0 4 0 0,4 4 8 0,-12 4-8 0,8-4 0 16,4 0 0-16,-4 4 0 0,-1 0 0 0,1-4 0 0,4 3 0 16,-4-3 0-16,0 4 0 0,4-4 0 15,5 4 0-15,-5-4 0 0,4 0 0 0,-4 0 9 0,5-4-1 16,-1 4 0-16,5-4 0 0,-5 4 10 0,4 0 2 15,5-3 0-15,-8-1 0 0,12 4-20 0,-13-4 10 0,4 4-10 16,-3 0 8-16,3 0 0 0,1 0 0 0,-5 4 0 16,5-4 0-16,4 0-8 0,-13 4 0 15,12-4 0-15,-7 3 0 0,12 1 0 0,-13-4 0 0,13 4 0 16,-4 0 0-16,4 3 0 0,-4-3 0 0,8-4 0 16,0 0 0-16,-4 0 0 0,0 4 0 0,4-4 0 0,5-4 0 15,-9 0 20-15,4 0 0 0,-4-3-1 16,4 3 0-16,5 4 16 0,-9-4 3 0,0 1 1 0,4-1 0 15,-4 0-16-15,4 0-3 0,-4 1-1 0,0-1 0 16,-4 4-11-16,13-4-8 0,-9 4 12 0,0 0-12 16,12 0 8-16,-12 0-8 0,4 4 0 0,1 0 0 15,-1-4 0-15,4 3 0 0,-8 1 0 0,5 0 0 16,-5-4 0-16,0 4 0 0,4-1 0 0,-8 1 0 16,8 0 0-16,0 0 0 0,-4-1 0 0,4-3 0 15,-4 4 8-15,0-4-8 0,0 4 0 0,5-4 0 16,-10 4 8-16,5-4-8 0,0 0 12 0,-4 3-12 15,4-3 23-15,0 4-3 0,-4 0 0 0,4 0 0 0,0-1-20 0,-4 1-12 16,4 0 2-16,0 0 0 0,4 3 18 16,-12 1 3-16,3-5 1 0,1 1 0 15,4 0-12-15,-8 0 0 0,3-1 0 0,5-3 0 0,-8 0 0 0,4 0 0 16,-5 0 0-16,5-3 0 0,-4 3 0 0,3 0-11 16,1 3 1-16,-4-3 0 0,-1-3 10 15,5 3 0-15,-13-4 0 0,5 0 0 0,3 4 11 16,-3-4-3-16,-10 4 0 0,10-3 0 0,-5-1-8 0,0 0 0 15,-4 0 0-15,8 1 0 0,-12 3 0 0,4 3 0 16,8-3 0-16,-8 4-668 16,0 0-133-16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0:58:08.2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3524 6160 525 0,'0'0'11'0,"0"0"2"0,0-7 1 0,0 7 2 0,0-8-16 0,0 8 0 0,0-11 0 0,0 11 0 16,0-8 23-16,0 8 1 0,0 0 0 0,0-7 0 15,-8-1 3-15,8 8 1 0,0 0 0 0,0 0 0 16,-9 0-4-16,9 0-1 0,-8-3 0 0,8 3 0 15,-9 0-11-15,9 0-3 0,0 0 0 0,0 0 0 16,0 0-9-16,0 0 0 0,0 0 0 0,0 0 0 16,0 0 0-16,0 0 0 0,0-8 0 0,5 1 0 15,-5-1 0-15,0 8 13 0,12-4-1 0,-12-3-1 16,9 3 5-16,-9 4 2 0,8-4 0 0,-8 4 0 16,0-3 5-16,0 3 1 0,0 0 0 0,9-8 0 15,-9 4 1-15,0 4 1 0,8 0 0 0,-4-3 0 16,5 3-14-16,-1 0-2 0,-4 0-1 0,-4 0 0 15,13-4-9-15,-13 0 12 0,9 4-12 0,-1 0 12 16,5 0-12-16,-1-4 10 0,1 4-10 0,4-3 10 16,-4 3-10-16,3 0 8 0,10-4-8 0,-18 4 8 15,9 0 4-15,13-4 0 0,-13 4 0 0,-5 0 0 16,14 0 12-16,-9 4 4 0,8-4 0 0,4 0 0 0,-12 4-13 16,4-1-3-16,-4 1 0 0,9 4 0 0,3-1 6 15,-12 1 1-15,4-5 0 0,5 5 0 0,-1-1 6 0,-4-3 2 16,13 4 0-16,-9-1 0 0,5-3-7 15,3 0-2-15,1-4 0 0,8 3 0 0,-16-3-6 0,12 0-2 16,-4 0 0-16,4-3 0 0,-9 3 26 0,5 0 4 16,4-8 2-16,-17 4 0 0,13 1-27 0,-5-1-6 15,5-4-1-15,-4 5 0 0,4-1 1 0,-13 0 0 16,12 0 0-16,-7 1 0 0,3 3 2 0,-3 0 0 16,3 0 0-16,-3-4 0 0,3 4-11 0,5-4 0 15,-9 0 0-15,5 1 0 0,4-1 0 0,-5 0 0 0,1 0 0 16,4-3 8-16,-1-1 4 0,-3 1 0 0,-5-1 0 0,13 1 0 15,-8-1 4-15,-1 1 2 0,5-4 0 0,-4 3 0 16,3 1-2-16,-3-1 0 0,-5 4 0 16,1 1 0-16,-5-1-6 0,4 0-2 0,-8-3 0 0,8 3 0 15,-4 0-8-15,1-3 0 0,3 3-10 0,-8 0 10 16,4 4 0-16,4-4 0 0,1 1 0 0,-1-1 10 16,5 4-10-16,-5 0 0 0,-4-4-10 0,0 0 10 15,0 4 0-15,9-3 0 0,-5 3 0 0,5-4 0 16,-9 4 0-16,4 0 0 0,0-4 0 0,-3 0 0 15,11 4 0-15,-12 0 0 0,5-3 0 0,-5 3 10 16,4 0-10-16,1-4 8 0,-1 0-8 0,4 0 8 16,-12 1 13-16,13-1 3 0,-13 4 0 0,8-4 0 15,5 4 0-15,-13 0 0 0,12-4 0 0,-3 1 0 16,-10 3-24-16,14 0 0 0,-13 3 0 0,4-3 0 16,4 4 0-16,-8-4 0 0,4 4 0 0,5 0-8 0,-9-4 8 15,12 3 0-15,-8 1 0 0,-4 0 0 0,8 0 0 16,-8-1 0-16,9 1 0 0,3 0 0 0,-3 0 0 0,-5-1 0 15,4 1 0-15,5-4 0 0,-5 0 9 0,0 0-9 16,5 0 12-16,-5 0-12 0,5 0 12 0,-9 0-12 16,4 0 12-16,1 0-12 0,-14-4 11 0,14 4-11 15,-10 0 10-15,10 0-10 0,-5 0 10 0,0 0-10 16,0 0 10-16,0-3-10 0,-4 3 0 0,0-4 0 16,4 4 0-16,-4 0 0 0,-9 0 8 0,9 0-8 0,-4-4 0 15,-5 0 0-15,1 4 8 0,4-3-8 16,-5 3 0-16,-4 0 0 0,-4 0 32 0,0 0 0 0,9-4 0 15,3 4 0-15,-12 0-32 0,0 0 0 0,9 0 0 16,-9 0 0-16,0 0 0 0,0 0 0 0,8-4 0 0,-8 4 0 16,0 0 0-16,0 0 0 15,9 0 0-15,-9 0 9 0,0 0 5 0,0 0 1 0,0 0 0 0,0 0 0 16,0 0-6-16,0 0-1 0,0 0 0 0,0 0 0 16,0 0-8-16,0 0 0 0,0 0 0 0,0 0 8 15,0 0-8-15,0 0 0 0,0 0 0 0,0 0 0 16,0 0 0-16,0 0 0 0,0 0-9 0,0 0 9 15,0 0-12-15,0 0 2 0,0 0 0 0,0 0 0 16,0 0 10-16,0 0-8 0,0 0 8 0,0 0-8 16,0 0-7-16,0 0-1 0,0 0 0 0,0 0 0 15,0 0 7-15,0 0 1 0,0 0 0 0,0 0 0 16,0 0 8-16,0 0 0 0,0 0-9 0,0 0 9 16,0 0-21-16,0 0 0 0,0 0 0 0,0 0 0 15,0 0-25-15,0 0-5 16,0 0-1-16,0 0 0 0,0 0-19 0,0 0-4 0,-9 4-1 15,9-4 0-15,0 7-36 0,-8-3-8 0,8 0-2 0,-9 3-593 16</inkml:trace>
  <inkml:trace contextRef="#ctx0" brushRef="#br0" timeOffset="2359.687">11797 7706 1026 0,'0'0'28'0,"0"0"8"0,0 0-28 0,0 0-8 16,0 0 0-16,0 0 0 0,0 0 0 0,0 0-12 0,0 0 4 0,0 0 0 15,0 0-13-15,0 0-3 0,0 0 0 0,0 0 0 32,0 0-36-32,0 0-8 0,4 4-2 0,-4-4 0 0,0 0 38 0,0 0 8 0,0 0 2 15,0 0 0-15,0 0 53 0,0 0 10 0,0 0 3 0,0 0 0 16,0 0 17-16,0 0 4 0,9 4 1 0,-1-4 0 16,0 3-16-16,-3-3-3 0,-5 0-1 0,0 0 0 15,8 0-21-15,-8 0-4 0,4 0-1 0,5 4 0 16,3 0 20-16,-3-4 3 0,-1 0 1 0,-8 0 0 15,13 0-29-15,-5 4-6 0,1-1-1 0,-1 1 0 16,1 0-8-16,8-4 0 0,-9-4 0 0,1 0 0 16,3 1 0-16,5 3 0 0,-8 3 0 0,3 1 8 15,5-4 1-15,0 0 0 0,0 0 0 0,0-4 0 16,4 8 6-16,4-4 1 0,-8 4 0 0,4-4 0 16,5-4-6-16,3 0-1 0,-3 1 0 0,3-1 0 15,-4 4 9-15,5 0 2 0,4 4 0 0,-9-4 0 16,5 3-10-16,-5 1-2 0,5 0 0 0,-5 0 0 15,4 0-8-15,5-4 0 0,-4 3 0 0,4-3 0 16,4-3 0-16,-5 6 8 0,5 1-8 0,0-4 8 16,-8 0 4-16,4 0 0 0,0-4 0 0,-5 1 0 0,5-1 18 15,-5 0 4-15,5 8 1 0,-4-4 0 0,-5 4-7 0,5-4-2 16,-1-4 0-16,5 4 0 0,-9 0-18 0,5 4-8 16,4-1 0-16,-5 1 8 0,1-4-8 0,4 0 0 15,-9 4 0-15,5 0 0 0,-1 3 0 0,5-3 0 16,-9 0 0-16,5-4 0 0,-1-4 0 0,5 4 0 15,-4 4 0-15,3-4 0 0,-3 3 0 0,4 1 0 16,4-4 0-16,-4-4 0 0,4 1 12 0,-5 3 1 16,-3 3 0-16,4 1 0 0,4-8 11 0,-13 1 1 0,5-1 1 15,-5 4 0-15,5 4-26 0,-5-1 8 0,4 1-8 16,1 0 0-16,-5-4 10 0,5 4-10 16,-5-1 12-16,5 5-12 0,4-8 0 0,-13 4 0 0,12-1 0 15,-3 1 0-15,4 4 0 0,-9-5 0 0,5 1 0 0,-1-4 0 16,5 0 11-16,-4 0-11 0,3 4 10 15,-7 3-10-15,3-3 16 0,5-4-4 0,4-4 0 0,-13 1 0 16,13-1 23-16,-12 4 4 0,12 4 1 0,-13-4 0 16,13 0-26-16,-13 0-5 0,5-4-1 0,0 4 0 15,-5-4-8-15,4 4 8 0,-3 0-8 0,-5 0 8 16,4 4-8-16,1-4 0 0,-5 0 0 0,4 0 0 16,0 7 8-16,-8-7 0 0,13-3 0 0,-13-1 0 15,4 4-8-15,4 0 0 0,-4 4 0 0,5-1 0 16,-1 1 0-16,-4 0 0 0,4 0 0 0,1-1 0 0,3-3 0 15,-3 0 0-15,3 0 0 0,-3 4 0 0,3-8 0 16,-4 1 0-16,1-1 0 0,3 4 0 0,1 0 0 16,4 0 8-16,-13 0-8 0,13-4 12 0,-9-3-12 15,4 3 12-15,1 11-12 0,4-3 12 0,-5-4 3 0,5-4 1 16,-13 4 0-16,13 0 0 0,-13 0-16 0,5 4 11 16,-1 7-11-16,-8-7 10 0,12-4 2 0,-12-4 0 15,13 1 0-15,-13-1 0 0,4 0-12 0,-4 4 0 16,8 0 0-16,-12 0 0 0,4 0 0 0,-1 0 0 15,1-7 0-15,-8 3 0 0,3 8 0 0,-3-4 8 16,8-4 0-16,-9 0 0 0,1 0 5 0,8 4 1 16,-9 0 0-16,5 0 0 0,4 4-14 0,-5 4 0 15,5-5 0-15,0-3-10 0,0 0 10 0,-9-3 0 16,5-1 8-16,4 8-8 0,-9-1 0 0,9 1 0 16,-13 0 0-16,9 0 0 0,-4-4 0 0,3-4 0 0,-3 4 0 15,-1 0 0-15,-8 0 0 0,9-4 8 0,-5 4-8 0,4-4 0 16,-4 4 0-16,9-3 9 0,-4 3-9 0,-9 0 0 15,16 0 0-15,-11-4 0 16,3 0 0-16,5 0 0 0,0 1 0 0,-5 3 0 0,9-4 0 0,-13 0 0 16,9 0 16-16,-5 1-3 0,5 3-1 0,-5 0 0 15,-8 3 17-15,9-3 3 0,-9 0 1 0,4 0 0 16,-4 0-9-16,0 0-1 0,0 0-1 0,0 0 0 16,0 0-8-16,0 0-2 0,0 0 0 0,0 0 0 15,0 0-12-15,0 0 9 0,0 0-9 0,0 0 8 16,4-3-8-16,0-5 0 0,1 4 0 0,-5 4 0 15,4 0 0-15,-4 0 0 0,8-7 0 0,1 3 0 16,-1 0 0-16,1 4 0 0,-9 0 0 0,0-3 0 0,8-1 0 16,-4 4 8-16,1-4-8 0,-5 4 8 0,0 0 7 15,4-7 1-15,0-1 0 0,-4 8 0 0,0 0-16 0,0 0 0 16,0 0 0-16,0 0 0 0,0 0 0 0,0 0 0 16,0 0 0-16,0 0 0 15,0 0-26-15,0 0-8 0,0 0-2 0,0 0 0 16,-4 4-26-16,-5 3-6 0,5 5 0 15,-13-1-726-15,9 4-145 0</inkml:trace>
  <inkml:trace contextRef="#ctx0" brushRef="#br0" timeOffset="23641.321">8908 6171 212 0,'0'0'0'0,"0"0"9"0,0 0-9 0,0 0 12 0,0 0-12 0,0 0 0 0,0 0 0 0,0 0 0 16,0 0 0-16,0 0 0 0,0 0 0 0,0 0-11 15,0 0 11-15,0 0 8 0,-4-7-8 0,4 7 11 16,-4-4 5-16,-4 0 0 0,3 1 1 0,5 3 0 15,-4-4 13-15,-4 0 2 0,-1 0 1 0,1 4 0 16,-1-3 23-16,1-1 5 0,8 4 1 0,-9-4 0 16,-3 0-26-16,3 1-6 0,1-1-1 0,-1 4 0 15,1-4-16-15,0 0-3 0,3 4-1 0,-3-3 0 16,-1 3-9-16,1-4 0 0,-5 0 0 0,5 0 0 16,-1 4 37-16,1 0 6 0,0 0 1 0,-1 0 0 15,1-3 6-15,-9 3 2 0,13 0 0 0,-9 0 0 0,9-4-32 16,-5 4-7-16,1 0-1 0,-1 0 0 0,-3 0 2 15,3 0 0-15,1 4 0 0,4-1 0 0,4-3-14 0,-5 0 0 16,-12 8 0-16,9-8 0 0,0 4 0 0,8-4 0 16,-5 3 0-16,-3 1 0 0,-1-4 0 0,1 4 0 15,8-4 0-15,-8 4 9 0,-1-1-9 0,1 1 8 16,-1 0-8-16,1 0 8 0,-1-1 10 0,5 1 2 16,-4 0 0-16,8 0 0 0,-9-1-7 0,1 1-1 15,-1 0 0-15,5 3 0 0,0 1-12 0,-5-1 0 16,5 1 0-16,-4-1 0 0,8 1 0 0,-9-1 0 15,9 1 0-15,-8-4-10 0,-1 0 10 0,5 3-8 0,-4-3 8 16,3 0-8-16,1 3 8 0,-4 1 11 0,8-5-3 16,-9 5 0-16,1-1 4 0,-1 1 0 0,1-1 0 15,0-3 0-15,3 4 0 0,-3-5 0 0,4 5 0 16,-1-4 0-16,-3 3-12 0,8-3 0 0,-8 3 0 0,8 1 0 16,0-1 0-16,0 1 0 0,0-8 0 0,-9 4 8 15,9 7-8-15,0-4 0 0,-4 1 0 0,4-4 0 16,-4 3 0-16,-1 1 0 0,5-8 0 0,-4 3 0 15,0 5 0-15,0 3 0 0,0-3 0 0,4 3 8 16,-9-4-8-16,9 1 0 0,-8-1 0 0,-1 5 0 16,9-1 0-16,-8 0 0 0,4 0 0 0,-1 1 0 15,1-5 0-15,0 4 0 0,0-3 0 0,-5-1 0 16,9 5 0-16,-8-1 0 0,8-4 0 0,-9 5 0 0,9-5-10 16,-8 5 10-16,4-5 0 0,4 4-9 15,-5 4 17-15,1-7 3 0,0-1 1 0,4 1 0 0,-4 3-12 0,4 0 0 16,0 1 0-16,-4-1 0 0,4 0 0 0,0 0 0 15,-5-3 0-15,5-1 8 0,0 5-8 16,0 3 0-16,0-4 0 0,0 0 0 0,-8 0-8 0,8-3 8 16,0 3 0-16,0 0 0 0,0 1 0 0,0-5 0 15,0 4 0-15,0-3 0 0,0-1 0 0,0-3 0 16,0 4 0-16,8-5 0 0,-8 5 28 0,0 3 1 16,5-7 0-16,3 3 0 0,-4-3-29 0,5 0-15 15,-5 0 2-15,4-1 0 0,1 5 13 0,-1-4 16 16,1-1-3-16,-5 1-1 0,4 0-12 0,-3 0 0 15,7 0 0-15,-3-1 0 0,-1-3 0 0,-8 4 0 0,9 0-13 0,-1-4 4 16,0 4 9-16,-3-1 0 0,3 1-9 0,1 0 9 16,-1 0 0-16,0-1 13 0,1 1-1 0,4 0-1 15,-5 0-24-15,0-1-5 0,9 5-1 0,-8-4 0 16,-1-1 19-16,5 1 0 0,4 0 8 0,-9 0-8 16,9-1 0-16,-8 1 0 0,7 0-11 0,-3 0 11 15,4-4 0-15,-4 3 0 0,-1-3 0 0,10 4 0 16,-6-4 0-16,-7 0 12 0,8-4-12 0,4 4 12 15,-8-3-4-15,3-1 0 0,1 0 0 0,0 0 0 16,-4-3 0-16,4 3 0 0,0 0 0 0,0 1 0 16,-5-5-8-16,5 4 8 0,0-3-8 0,-9 3 8 15,9-3-8-15,-4-1 0 0,4 1 0 0,-9-1 0 16,9 1 0-16,-8-1 0 0,-1 0 0 0,13 1 0 16,-12-8 0-16,3 7 0 0,1-3 0 0,8 4 12 0,-12-5-12 15,7 5 0-15,-7-8 0 0,-1 4 0 0,5-4 0 16,4 0 0-16,-9 0 0 0,5 0 0 0,0 0 12 15,-5 3-4-15,5-3 0 0,-5 0 0 16,1 4-8-16,-1-4 0 0,1-4 0 0,-1 4 0 0,5 4 0 0,-13 0 0 16,8 0 0-16,-8-4 0 0,9 0 0 0,-9 0 8 15,0 3-8-15,0-3 8 0,8 0-8 16,-8 0 0-16,0 4 0 0,-8-4 0 0,8 0 8 16,0 4 0-16,-9-4 0 0,9 3 0 0,0-3-8 0,0 0 0 15,0-3 0-15,9 3 0 0,-18 3 0 0,9-3 8 16,0 0-8-16,-8 0 8 0,8 0-8 0,0-3 0 15,0 3 0-15,0-4 0 0,-9 8 0 0,9-4 0 16,-4 0 0-16,0 3 0 0,4 1 0 0,0 0 0 0,0-4 0 16,0 0 0-16,-4 3 0 0,-1 5 0 0,5-1 0 15,-4-3 0-15,0 0 0 0,0 3 0 16,-5 1 0-16,1-1-11 0,-5 5 11 0,0-5-8 0,5 4 8 0,-5 1-8 16,-4-5 8-16,5 4 0 15,-5 1 0-15,8-1 0 0,-7 4 0 0,7-4 0 0,-12 0 8 0,13 4-8 16,-1-3 14-16,1 3-2 0,-1 0 0 0,-3 0 0 15,3-4-12-15,-4 0 0 0,9 4 0 0,-4 4 0 32,-1 3-35-32,1 1-3 0,-5-1-1 0,5 5 0 0</inkml:trace>
  <inkml:trace contextRef="#ctx0" brushRef="#br0" timeOffset="27361.478">7747 6168 489 0,'0'0'10'0,"0"0"2"0,0 0 1 0,0 0 3 0,0 0-16 0,0 0 0 0,0 0 0 0,0 0 0 16,0 0 8-16,0 0 0 0,0 0-8 0,4-4 12 16,-4 4 2-16,0 0 0 0,0 0 0 0,5-8 0 15,-5 8 29-15,0-7 5 0,0 7 2 0,0 0 0 16,0-8-7-16,0 8-2 0,0 0 0 0,0 0 0 16,-5-7-25-16,5 7-6 0,0 0-1 0,-4-4 0 15,4 4-9-15,-8-7 0 0,8-1 0 0,-9 4 0 16,9 4 0-16,0 0-9 0,-8-3 9 0,-1-1 0 15,5 0-10-15,-4 0 10 0,3-3-8 0,-3 3 8 16,8 4 0-16,-4-4 16 0,-5-3-3 0,1 3 0 16,-1 0 17-16,1 1 3 0,0-5 1 0,-1 4 0 15,5 4-19-15,-5-3-4 0,1 3-1 0,-9-4 0 16,9 4 10-16,-5 0 1 0,5 0 1 0,-9 0 0 0,8 0-8 0,-3 0-2 16,-1-4 0-16,0 4 0 15,5 4 0-15,-9 0 0 0,4-4 0 0,-4 3 0 0,9-3-3 0,-9 4-1 16,4 0 0-16,1 0 0 0,3-1-8 15,5 1 0-15,-4 0 0 0,-1 3 0 16,-4-3 0-16,1 4 0 0,8-1 0 0,-5 1 0 0,1-5 0 0,-1 5 0 16,1-4 0-16,-5 3 0 0,5 1 0 0,-1-1 0 15,1-3 0-15,-1 3 0 0,1 5 0 0,-1-5 0 16,-3 1 0-16,-1-1 0 0,5 4 15 0,3-3 1 16,-3 7 0-16,0-7 0 0,-5-5 0 0,9 1 0 15,-1 0 0-15,1 3 0 0,0 1-16 0,0-1 0 0,4-7 0 0,-4 8 0 16,4-1 0-16,0 5 0 0,0-5 0 15,0 4 0-15,0 1 0 0,0-1 0 0,0-4 0 16,0 5 0-16,-9-5 0 0,1 4 0 0,8-3 0 0,0 3 0 16,-9-3 0-16,9-1 0 0,-13 1 0 0,9-5 0 15,4 5 0-15,-4-1 0 0,0 1 0 0,4-1 0 16,0 1 0-16,0-1 8 0,0 1-8 0,0-4 0 16,0 3 0-16,4 1 0 0,-4-1 0 0,4 1 0 15,-4 3 0-15,4-4 0 0,-4 5 0 0,5-1 0 16,3-4 0-16,-8 5 0 0,0-5 0 0,0 4 9 15,0-3-9-15,0 3 0 0,0 1 0 0,-8-1 0 16,8 0 0-16,0 0 0 0,-5 1 0 0,5 3 12 16,0-4-12-16,0 4 0 0,0-4 0 0,0-3-11 15,0 3 11-15,0-4 0 0,5 1 0 0,3 3 0 16,-8-3 0-16,9-1 0 0,-1 1 8 0,1-1-8 0,-5 4 0 16,4-3 0-16,1-1 0 0,-1 1 0 15,9-1 11-15,-9 1-3 0,1 3 0 0,-1-3 0 0,5 3-8 0,-5 0 0 16,9 0 0-16,-8-3 0 0,-5-1 0 0,9 5 0 15,-5-5 0-15,5 4 0 0,-5 1 0 0,1-5 0 16,-1 1 0-16,-8-1-11 0,9 1 11 0,-5-5 0 16,8 1 0-16,1 4 0 0,-4-4 0 0,-1-1 0 15,-4 1 8-15,5 0-8 0,-1 0 26 0,1-4 1 16,7 3 0-16,-7-3 0 0,-1 0-15 0,1 0-4 16,-1 0 0-16,5 4 0 0,-5-8 2 0,1 4 0 15,3 0 0-15,-3 0 0 0,-1 0-2 0,9 0 0 16,-8-3 0-16,-1-1 0 0,1 0 4 0,-1 0 0 15,0 1 0-15,1-1 0 0,4-4 10 0,-5-3 2 0,9 0 1 16,-13 3 0-16,9-3-25 0,-5 3 0 0,5-3 0 0,-5-4 0 16,1 4 0-16,3-4 0 0,-3-4 0 15,8 4 0-15,-9-4 0 0,1 1 8 0,3-1-8 0,-3 0 8 16,3 0-8-16,1 1 0 0,-4-1 0 0,-1 4 0 16,1 0 0-16,-1 0 0 0,0-4 0 0,5 4 0 15,-4 0 0-15,-1-4 0 0,-8 8 0 0,8-4 0 16,-3 0 8-16,3 0 0 0,-4 0 0 15,1 0 0-15,3 4-8 0,0-1 0 0,1-3 0 0,-9 4 0 16,8 0-9-16,1-4 9 0,-5 0-12 0,4 0 12 16,-3 4 0-16,3-4 0 0,-4-4 0 0,5 4 0 15,-9-4-10-15,8 0 10 0,-8 4-8 0,0 0 8 16,0 4 0-16,0-4 14 0,0 0-2 0,0 0 0 16,0 0-12-16,-8 4 0 0,8-4 0 0,0 7 0 0,0 1 0 15,-13-5 0-15,9 1 0 0,0 4 0 16,4 7 0-16,-5-8 0 0,-3 1 0 0,4-1 0 0,-5 1 0 15,-8 3 0-15,9-4 8 0,0 1-8 0,-1 3 0 0,1-3 0 16,-5 3 0-16,5-4 0 0,-1 5 0 16,-8-1 0-16,9 0 9 0,-5-3-9 0,5 3 0 0,-1 0 8 15,-4 0-8-15,5 1 0 0,0-1 8 0,-1 0-8 16,-8-3 0-16,9 3 8 0,-5 0-8 0,0 4 0 16,1-4 0-16,3 4 0 0,-8-3 0 15,1 3-9-15,3 3 9 0,-4 1-10 16,-4 4-24-16,0-1-5 0,8 4-1 0,-12 1 0 15,4-1-48-15,-5 4-9 0,5 4-3 0,-4-4 0 0</inkml:trace>
  <inkml:trace contextRef="#ctx0" brushRef="#br0" timeOffset="29712.848">8478 6130 716 0,'0'0'16'0,"0"0"3"0,0 0 1 0,0 0 0 0,0 0-20 0,0 0 0 15,0 0 0-15,0 0 0 0,0 0 45 0,0 0 6 16,0 0 1-16,0 0 0 0,0 0-23 0,0 0-4 16,0 0-1-16,0 0 0 0,0-7 4 0,0-1 0 15,0 8 0-15,4-7 0 0,-4 3-11 0,0 4-1 16,4-8-1-16,0 1 0 0,-4 7 1 0,0 0 1 15,0-8 0-15,0 1 0 0,0-1 6 0,0 8 1 16,0 0 0-16,0 0 0 0,0 0 0 0,-4-7 0 0,0-1 0 0,4 1 0 16,-9 3-14-16,5-3-2 0,4-1-8 15,-4 1 12-15,4-1-12 0,0 4 0 0,-8-3 0 0,8-1 0 16,-9 5 15-16,9-5-3 0,-8-3-1 0,3 3 0 16,1 1-3-16,0-1-8 0,0-3 12 0,0 4-4 15,-1-5-8-15,1 1 0 0,-4-4 0 16,8 4 0-16,-9 3 0 0,1-3 0 0,8 0 0 15,-13-4 0-15,5 3 0 0,-5 5-11 0,9-4 11 0,-13 3-12 16,8 1 12-16,-3-1 0 0,-1 1 0 0,0 3 0 16,5-4 0-16,-9 1 0 0,4 3 0 0,1 0-8 15,-1 1 17-15,-4-1 4 0,5 0 1 0,-1-3 0 16,0 3 6-16,-4-4 0 0,9 5 1 0,-5 3 0 16,1-4-10-16,-1 4-3 0,4 0 0 0,1-4 0 15,0 0 3-15,-5 4 0 0,9-3 0 0,-5 3 0 0,5-4-3 16,-4 4-8-16,-1 0 12 0,9 0-4 15,0 0-8-15,-8 4 0 0,-1-4 0 0,1 3-11 0,4 1 11 16,-5 0 0-16,1 0 0 0,-1-1 0 0,1 9 0 16,-1-5 0-16,1-3 0 0,-1 3 0 0,1-3 0 15,4 0 0-15,-5 3 0 0,1 1 0 0,-1-1 0 0,-3 1 0 16,3-1 0-16,1 1 0 0,-1-1 0 0,1 1 0 16,8 3 0-16,-8-3 0 0,-1 3 0 15,-4-3 8-15,9 3-8 0,-4 0 0 0,4 0 0 0,-1 1 0 16,1 3 0-16,4-4-8 0,-8 0 8 0,8-3 0 15,-9-1 0-15,9 1-8 0,0 3 8 0,0-4 0 16,0 1 0-16,0-4 0 0,0-4 0 0,0 0 0 16,0 0 0-16,0 0 0 0,0 0 0 0,0 0 0 0,0 0 0 15,0 7 0-15,0-7 0 0,0 0 11 0,0 0-3 16,0 0 0-16,0 0-8 0,0 0-14 0,0 0 3 16,0 0 1-1,0 0-31-15,0 0-7 0,0 0 0 0,0 0-628 0</inkml:trace>
  <inkml:trace contextRef="#ctx0" brushRef="#br0" timeOffset="30283.243">7667 5875 996 0,'0'0'28'0,"0"0"7"16,0 0-35-16,0-7 0 0,0 7 0 0,0 0 0 0,0-4 39 0,0 4 1 16,8-8 0-16,-8 8 0 0,0 0-40 0,0 0 0 15,0 0 0-15,0 0 0 0,0 0 0 0,0 0 0 16,0-3 0-16,0 3 8 0,0 0-8 0,9-4-12 15,-5 0 4-15,-4 4 0 0,0 0 8 0,4 0 0 16,0 4 8-16,1-4-8 0,-5 0 15 0,4 4-2 16,0-1 0-16,0 5 0 0,5-4-13 0,-9 3 0 0,8 1 8 15,1-1-8-15,-9 4 0 0,8-3 0 0,-8-1 0 0,4-3 0 16,1 7 0-16,-1-3 0 0,-4-1 0 16,4 1 0-16,-4 3 0 0,0-3 0 15,0-1 0-15,0 1 0 0,0-1 0 0,-4 1 14 0,4-1-2 0,0-7-1 16,0 4 16-16,0-4 3 0,0 7 1 0,0 1 0 15,0-4-5-15,0-4-1 0,0 0 0 0,0 0 0 16,0 7-5-16,4-3 0 0,4-4-1 0,-3 0 0 16,3 0 9-16,1 0 3 0,-1-4 0 0,1 0 0 15,3 1-31-15,5-1 0 0,0-4 0 0,0 1 0 16,4-1 0-16,-4 1 17 0,4-4-3 0,-4 3-1 16,0 4-13-16,0-3 0 0,0-1 0 0,4 1 0 15,-13-1 0-15,9 1 0 0,-9 3 0 0,5 0 0 16,-4 1 0-16,-1-1 8 0,0 0-8 0,-8 4 9 15,0 0-1-15,0 0 0 0,0 0 0 0,0 0 0 16,0 0-8-16,0 0 0 0,0 0-10 0,0 0 10 0,0 0-18 16,0 8 2-16,0-5 1 0,-8 5-690 15</inkml:trace>
  <inkml:trace contextRef="#ctx0" brushRef="#br0" timeOffset="82408.034">7367 9571 623 0,'0'0'17'0,"0"0"5"0,0 0-22 0,0 0 0 16,0 0 0-16,0 0 0 0,0 0 55 0,0 0 6 16,0 0 2-16,0 0 0 0,0 0-40 0,-8-7-8 15,3 3-2-15,5 4 0 0,0 0-13 0,-8-4 9 16,0-3-9-16,-1 3 8 0,9 4-8 0,-8-4 0 16,8 4 0-16,-9-4 0 0,1 4 13 0,-5 0 1 0,5 0 0 0,-1 0 0 15,1 0 0-15,-1 0 0 0,1-3 0 16,-1 3 0-16,1 0 22 0,0 0 5 0,-1 0 1 0,1 0 0 15,3 0-22-15,-3 0-5 0,-9 0-1 0,9-4 0 16,-1 4-6-16,-3 0 0 0,3-4-8 0,1 4 12 16,-1 0-12-16,-8 4 0 0,5 0 0 15,3-4 0-15,-8 3 0 0,5-3 0 0,-5 8 0 0,0-4 0 16,8 3 32-16,-12 1 0 0,4-1 0 0,0 4 0 16,1-3-32-16,-6 7 0 0,10-4 0 0,-9 4 0 15,4-4 0-15,0 5 0 0,4-1 0 0,-4 0 0 16,-8 0 9-16,12 3-9 0,-4-3 8 0,9 4-8 15,-13-4 16-15,8 4-1 0,1 3-1 0,3-10 0 16,-8-1-3-16,9 4-1 0,-1 4 0 0,5-4 0 16,-4 3-10-16,8-3 0 0,-9 0 9 0,9 0-9 15,-8 0 0-15,8 0 0 0,0-3 0 0,0 3 8 16,-9-4 19-16,18 4 4 0,-9-4 1 0,0 4 0 16,8-3-32-16,-8-1 0 0,9 4 0 0,-1 0 0 0,-4-4 12 15,1 4-1-15,7-4 0 0,-3 1 0 0,-1 3-1 16,9 0 0-16,-9-4 0 0,5 0 0 0,4 0-10 0,-9 1 0 15,9-1 0-15,0 4 0 0,4-4 0 16,-4-3 12-16,9 3-12 0,-5 0 12 0,0 0-12 16,4 1 0-16,0-5 0 0,5 1 0 0,4-1 0 15,-9 1 0-15,13-5 0 0,-13 1 0 16,14 0 0-16,-14-4 0 0,9 4 0 0,-1-8 8 0,-3 0 0 0,4 0 0 16,0-3 0-16,4 3 0 0,-13-3-8 0,13-1 0 15,-9 1 0-15,5-5 0 0,-8 1 0 0,3-4 0 16,1 4 0-16,3-8 8 0,-11 0-8 0,3 1 0 0,-4-1 0 15,0-4 0-15,0 1 0 0,-4-4 8 16,-4-4-8-16,4 0 8 0,0 0 11 0,-9-1 1 0,1-2 1 0,-5 3 0 16,4 0-21-16,-4-4 0 0,-4 8 0 15,0-4-8-15,0 0 8 0,-4 3 0 0,0-3 10 0,-4 4-10 16,-1 0 0-16,1 0 0 0,-1 7 0 0,-8-4 0 16,0 1 13-16,5-1-3 0,-5 8-1 0,0 0 0 15,0-4 1-15,4 4 0 0,-12 4 0 0,4 0 0 16,4 3-20-16,-13 5-4 0,5-1-1 0,-4 0 0 15,3 4-8-15,-8 4-1 0,5 3-1 0,-1 5 0 16,5-5 1-16,-5 4 1 0,5 1 0 0,0-1 0 31,-5 8-33-31,5-1-6 0,-5 1-2 0,5 4-600 0</inkml:trace>
  <inkml:trace contextRef="#ctx0" brushRef="#br0" timeOffset="83273.759">7287 9489 802 0,'0'0'17'0,"0"0"4"0,-4 3 1 0,4-3 2 0,-9 4-24 0,9-4 0 15,-4 4 0-15,4-4 0 0,0 0 9 0,0 0-9 16,0 0 12-16,0 0-12 0,0 0 20 0,0 0-2 16,4-8-1-16,-4-3 0 0,9 4 10 0,-5-1 1 15,0-3 1-15,9 0 0 0,-13-1-7 0,8-3-2 16,1 0 0-16,-1 4 0 0,-4 0-4 0,5-4-2 16,3 0 0-16,1-4 0 0,4 4 10 0,-4-4 1 15,4 1 1-15,-1-5 0 0,1 0-15 0,4 5-3 16,-4-5-8-16,4 1 12 0,1 3 1 15,-1 4 0-15,4 0 0 0,5-4 0 0,-5-7 7 0,-4 0 2 0,4 7 0 0,-4 4 0 16,5-4 6-16,-9 0 0 0,8-7 1 0,-4 7 0 16,5 8 0-16,3 4 0 15,-4-1 0-15,-3 1 0 0,11 3-29 0,-12-4 0 0,13 1 0 0,-13 3 0 16,13 8 0-16,-13-4 0 0,5 0 0 0,-1 4 0 16,-4-1 0-16,4 9 0 0,-8-5 0 0,-4 1 0 15,4-1 0-15,0 1 0 0,0 3 0 16,-9 4 0-16,5 0 8 0,4 0-8 0,-9 0 0 0,0 4 9 15,-3 3 13-15,-1-3 2 0,4 3 1 0,-3 1 0 16,-1 3-9-16,0-3-1 0,4-1-1 0,-8 4 0 16,0-7-6-16,0 4 0 0,0 3-8 0,0-3 12 15,0-1 6-15,-8 1 1 0,8-1 0 0,-4-3 0 16,4 3-7-16,-4-3 0 0,4-4-1 0,-5 4 0 16,5-4 0-16,-4-4 0 0,4-3 0 0,0-1 0 0,0 1-11 15,0-1 12-15,0-7-12 0,0 0 12 0,0 4-12 16,0-4 0-16,0 0 0 0,0 0 0 0,4 4 0 15,-4-4 0-15,0 0 0 0,0 0-11 0,0 0-3 16,0 0-1-16,0 0 0 0,0 0 0 16,0 0-14-16,0 0-3 0,0 0-1 0,0-8-494 15,0 8-98-15</inkml:trace>
  <inkml:trace contextRef="#ctx0" brushRef="#br0" timeOffset="84011.961">8115 9350 1364 0,'0'0'30'0,"0"0"6"16,0 0 2-16,0 0 0 0,0 0-30 0,0 0-8 0,0 0 0 0,0 0 0 0,0 0 0 0,0 0 8 15,0 0-8-15,0 0 8 0,0 0-8 0,0 0 0 0,0 0-8 0,0 0 8 16,0 4-12-16,4 3 4 0,-4 4 0 0,4-3 0 16,0 3 8-16,0-3 0 0,1-1 0 0,-1 1 0 15,4-1 0-15,-8 1 0 0,9-1 0 0,-1 1 0 16,1-1 0-16,-1 1 11 0,5-1-3 0,4 1 0 16,-9-5-8-16,5 5 8 0,4-1-8 0,0 1 8 15,-9-1-8-15,5 1 0 0,-1-1 0 0,-3 1-11 16,3-1 11-16,-3 5 0 0,-1-5 0 0,-8-3 0 15,9 3 0-15,-9 1 0 0,0-8 8 0,4 4-8 16,-4-4 23-16,4 3 0 0,-4-3 0 0,0 0 0 16,0 0 22-16,0 0 5 0,4-3 1 0,5-5 0 15,-1-3 1-15,9-4 1 0,0-4 0 0,-4 0 0 16,12-3-22-16,-8-4-5 0,0-1-1 0,4-3 0 16,4 0-14-16,-3-3-3 0,3 6-8 0,-4 1 12 15,4 4-12-15,-8-1 0 0,-4 4 0 0,4 0 0 0,0 4 0 16,-9 0 0-16,1 4 0 0,-1 0 0 0,-4 3 0 15,0 5-8-15,-4 3-1 0,0 0 0 16,0 0-42-16,0 0-8 16,0 0-1-16,0 0-734 0</inkml:trace>
  <inkml:trace contextRef="#ctx0" brushRef="#br0" timeOffset="93293.411">8203 9586 745 0,'0'0'16'0,"0"0"3"0,0 0 1 0,0 0 2 0,0 0-22 0,0 0 0 15,0 0 0-15,0 0 0 0,-8 0 33 0,-1 0 3 0,9 0 0 0,-8 0 0 16,-1 0-36-16,9 0 0 0,0 0 0 0,-4 0 0 16,4 0 8-16,-8 0 0 0,8 0 1 0,-9 0 0 15,-3 0-1-15,3 0-8 0,5 4 12 0,-4-4-4 16,3 4 1-16,-3-4 0 0,-1 3 0 0,1 1 0 15,0 0-9-15,-1-4 0 0,1 4 0 0,-1-1 0 16,5-3 0-16,-13 4 10 0,9-4-10 0,-5 0 10 16,5 0-2-16,-1 4 0 0,1-4 0 0,-9 0 0 15,8 4 36-15,-3-4 6 0,-5 0 2 16,8 3 0-16,-8 1-13 0,9 4-3 0,-5-1 0 16,1 1 0-16,-1-1-27 0,-4 1-9 0,4-1 0 0,1 5 0 15,-1-1 0-15,-4 0 0 0,4 4 0 0,5 0 0 16,0-7 0-16,-1 3 0 0,1 0 8 0,-1 4-8 15,9 0 0-15,-8-4-12 0,8 4 0 0,-9-3 0 16,9-1 12-16,-4-4 0 0,4 5 0 0,0-1 0 16,0 4 0-16,0-4 0 0,0 0-8 0,0-3 8 15,4 3 0-15,-4 0 0 0,0 1 0 0,9-1 0 16,-9 0 0-16,0 0 10 0,0 1-10 0,8 3 8 0,-8-4 7 16,9 4 1-16,-9-4 0 0,8 1 0 0,-8 3-16 0,4-4 9 15,1 0-9-15,-1 4 8 0,0-4-8 0,0 4 0 16,0-3 0-16,9-1 0 15,-13 0 0-15,9 0 0 0,-1 1 9 0,-4-5-9 0,5 1 8 16,-1-1-8-16,1 1 8 0,8-1-8 0,-9 1 0 0,0-1 0 16,9-3 0-16,-4 0 8 0,4 3-8 0,0-3 0 15,-5 3 8-15,14-3-8 0,-9 4 8 0,0-5-8 16,4 5 10-16,4-4-10 0,-12 3 0 0,12 1 0 16,-17-1 0-16,9-3-10 0,0 3 10 0,-4-3 0 0,4 0 0 15,-9 0 0-15,9-1 0 0,-4 1 0 0,-5 0 0 16,9-4 0-16,-4 0 0 0,-1 0 0 0,10 0 0 15,-6-4 0-15,-3 0 0 0,12 1 12 0,-8-1-2 0,0 0-1 16,4 0 2-16,5 1 0 0,-5-1 0 0,4 0 0 16,-4 0-2-16,0 1 0 0,1 3 0 0,3-4 0 15,-4 0-9-15,4 0 0 0,-8 4-12 0,4-3 12 16,-4-1 0-16,0 0 0 0,4-3 0 0,-4-1 0 16,-8 1 0-16,3-1 0 0,5-3 9 15,0 0-9-15,-9-4 0 0,5 3 0 0,-4-3 0 0,3 0-12 16,1 0 24-16,-5 0 4 0,1-3 0 0,-1-1 1 15,1 0-25-15,-1 0-6 0,1-3-1 0,3-1 0 16,-12 4 24-16,9 1 5 0,-1 3 1 0,-4-4 0 16,5-4-15-16,-5 5 0 0,0-1 0 0,0 0 0 15,1 0-23-15,3-3 3 0,-8-1 0 0,-8 5 0 16,8-1 20-16,-5 0 0 0,1 0 0 0,-4 1 0 16,-1-5 8-16,5 4-8 0,-13 4 0 0,5-3 8 15,-1-5-8-15,0 4 12 0,-4 0-12 0,-4 1 12 0,4-1-12 0,0-4 0 16,-4 5-12-16,4-1 12 15,1 0-29 1,-10 0 1-16,1 4 1 0,4 0 0 0,0 0 3 0,-5 4 0 0,9 0 0 16,-12 7 0-16,4 0-13 0,-1 1-3 0,5 6 0 15,-9 1 0-15,5 4 16 0,0-1 4 0,-1 4 0 0,5 1-484 16</inkml:trace>
  <inkml:trace contextRef="#ctx0" brushRef="#br0" timeOffset="95427.715">7891 11290 770 0,'0'0'16'0,"0"0"4"0,-4 0 1 0,4 0 2 0,0 0-23 0,0 0 0 0,0 0 0 0,0 0 0 16,0 0 34-16,0 0 2 0,-9 4 1 0,9-4 0 16,0 0 15-16,0 0 4 0,0 0 0 0,0 0 0 15,-8 0-37-15,3 0-7 0,5 0-2 0,-8 0 0 16,0 3-10-16,8-3 12 0,-9 0-12 0,1 0 12 16,8 0 41-16,-9 0 9 0,1 0 2 0,-1 0 0 15,5 0-13-15,-4 0-3 0,8 0 0 0,-9 0 0 0,9 0-37 16,0 0-11-16,0 0 0 0,0-3 0 0,0 3 20 15,0 0-1-15,0 0 0 0,0 0 0 0,0 0-19 0,0 0 0 16,0 0 0-16,0 0 0 0,0 0 0 0,0 0 0 16,0 0 0-16,0 0 0 0,0-4 0 0,9 0 0 15,-1 8-11-15,1-4 11 0,-1 0-9 0,0 0 9 16,5 0 0-16,4 0-9 0,-9 0 9 0,1 0 0 16,4 0 0-16,3 0 0 0,1 0 0 0,-4 0 12 15,4 0-2-15,0 0-1 0,0 4 4 0,4-4 1 16,4 0 0-16,-8 3 0 0,4-3-14 0,4 0 0 0,-3 0 0 15,-1 0 0-15,8 0 0 0,-8 4 0 16,5-4 0-16,-9 0 0 0,4 4 0 0,4-4 0 16,-4-4 8-16,4 4-8 0,-8 0 0 0,-4 0 0 15,4 0 0-15,0-4 0 0,0 4 0 0,-5 4 0 0,1-4 0 16,-5 0-10-16,5 0 18 0,-13-4 3 0,9 4 1 0,-9 0 0 16,0 0 2-16,0 0 1 0,0 0 0 0,0 0 0 15,0 0 21-15,0 0 4 0,0 0 0 0,0 0 1 16,0 0-10-16,-9-3-3 0,1-5 0 15,-1 4 0-15,5 1-38 0,-9 3-8 0,9-4-2 0,-13 4 0 16,9 0-6 0,-9 0-2-16,4-4 0 0,-4 4 0 0,0 0 13 15,1 0 3-15,-1 0 0 0,-4-4 0 0,4 4 12 0,-4 0 0 0,4 0 0 16,-9 0 0-16,5 0 0 0,-8 0 0 0,8 0 0 0,-1 0 0 16,-7 4 0-16,12-4 0 0,-8 4 8 0,-1-4-8 15,14 0 0-15,-14 4 0 0,5-1 0 0,4-3 0 16,0 0 0-16,1 4 0 0,-1-4 0 0,4 4 0 0,-4-4 0 15,4 0 10-15,5 4-10 0,-5-1 8 0,9-3 2 16,4 0 0-16,0 0 0 0,0 0 0 0,0 0-10 0,0 0 12 16,-8 8-12-16,8-8 12 0,0 0-12 15,0 0-11-15,8 4 3 0,-4-1 0 0,5 1-4 0,3 0 0 16,1 0 0-16,-4-4 0 0,7 0 3 0,-3 0 0 16,4 0 0-16,8 0 0 0,-8-4-11 0,0 4-3 15,13-4 0-15,-13 4 0 0,12 4 23 0,-8-4 0 16,0 0 0-16,9-4 8 0,-9 4-8 0,4-4 0 15,1-3 0-15,3 3 0 0,-12 8-8 0,8-4-4 16,5-4-1-16,-9 4 0 0,4-4 34 0,1 4 7 0,-5-3 2 16,4 3 0-16,-8 0-22 0,0 0-8 0,4-4 0 15,-12 4 0-15,7-4 0 0,-7 4-18 16,4 4 2-16,-5-4 1 0,-8 0-1 0,0 0 0 0,9-4 0 0,-9 4 0 16,0 0 16-16,0 0 0 0,0 0 0 0,0 0 10 31,0 0-42-31,-17 0-9 0,4 0-2 0,4 0 0 15,-7 0-8-15,7 0-1 0,-8 4-1 0,5-4 0 0,-5 0 37 0,0 4 16 16,0-4-12-16,0 3 12 0,4 5 0 0,-4-1 0 0,-4-7 0 0,4 8 0 16,1-1 0-16,-6 1 0 0,6-1 0 0,-1 5 0 15,0-5-18-15,0 1-2 0,4-5-1 0,5 5-363 16,-1-1-72-16</inkml:trace>
  <inkml:trace contextRef="#ctx0" brushRef="#br0" timeOffset="98845.118">13482 11339 633 0,'0'0'13'0,"0"0"3"0,0 0 1 0,0 0 3 0,0 0-20 0,0 0 0 0,0 0 0 0,0 0 0 16,0 0 12-16,0 0 0 0,0 0-1 0,0 0 0 16,0 0-11-16,0 0-11 0,0 0 3 0,0 0 0 15,0 0 8-15,0 0 11 0,0 0-3 0,0 0 0 16,0 0-8-16,0 0 0 0,0 0 0 0,0 0 0 16,0 0 24-16,0 0-1 0,0 0 0 0,0 0 0 15,0 0 12-15,0 0 2 0,0 0 1 0,0 0 0 16,0 0-10-16,0 0-1 0,0 0-1 0,0 0 0 15,0 0 38-15,0 0 7 0,0 0 1 0,0 0 1 0,0 0-32 16,0 0-6-16,8-4-2 0,-8 4 0 0,0 0-17 0,9 0-4 16,-1 0-1-16,-8 0 0 0,9 0-11 0,-5 0 0 15,0 0 0-15,0 0 0 0,5 4 0 0,-5-1 0 16,0-3 0-16,5 0 0 0,-9 4 0 0,8-4 0 16,1 0 0-16,-5 4 0 0,0-4 12 0,4 0-2 15,1 0-1-15,-5-4 0 0,5 4 19 0,-1-4 3 16,0 4 1-16,1 0 0 0,-1-3-10 15,1 3-2-15,3-4 0 0,-3 0 0 0,-1 4-20 0,1 0 0 16,3-4 0-16,-3 4 8 0,8 0-8 0,-9-3 8 16,1 3-8-16,3 0 8 0,1 0 1 0,0 0 1 15,-5 0 0-15,9 0 0 0,-9 0-10 0,5 3 0 16,0-3 0-16,-1 0 0 0,5 0 12 0,0 4 6 0,-4-4 2 16,4 0 0-16,0 4-7 0,0-8-1 0,4 0 0 15,-4 1 0-15,4 6-12 0,-4-3 0 0,0 0 0 0,-5 0 0 16,5 4 9-16,0-4-1 0,0 0 0 15,0 4 0-15,0-4-8 0,4 0-11 0,-4 4 3 0,0-4 0 16,4 0 8-16,-4 0 0 0,4 3 8 0,4-3-8 16,-4 0 20-16,4 0 0 0,1 0 0 0,-9-3 0 15,12 3 16-15,-8 0 4 0,0-4 0 16,9 0 0-16,-9 4-27 0,4-4-5 0,-3 4 0 0,3 0-8 16,0-3 11-16,1 3-11 0,3 0 10 0,-8 0-10 15,13 0 12-15,-13 0-3 0,5-4-1 0,3 4 0 16,-4 0-8-16,9 0 0 0,-8-4 0 0,3 0 0 15,1 4 0-15,-5 0 0 0,5 0 0 0,3-3 0 16,-7-1 0-16,3 0 12 0,1 4-2 0,4-4 0 16,-9 1 19-16,13-1 4 0,-13 0 1 0,13 0 0 0,-8 1-22 15,4-1-12-15,4 0 12 0,-9 0-12 0,5 4 10 16,0-3-10-16,-5 3 8 0,1-4-8 0,4 4 0 16,-9 0 0-16,5-4 0 0,-9 4 0 0,4 0 0 15,9 0 0-15,-13-4 0 0,4 4 0 0,1-3 0 16,3 3 8-16,-8-4-8 0,5 4 0 0,-1 4 0 0,0-4 8 15,5 0-8-15,-9-4 0 0,4 4 10 16,1-4-10-16,-1 4 12 0,4-4-12 0,-7 4 9 0,3 0-9 16,0 0 0-16,5 0 9 0,-9 0-1 0,4 0-8 15,1 0 12-15,-1 0-4 0,5-3 5 0,-9-1 1 16,4-4 0-16,0 5 0 0,-8-1 13 0,4 4 2 16,5-4 1-16,-9 0 0 0,4 1-20 0,-4 3-10 15,-5 0 10-15,1 0-10 0,0 0 11 0,3-4-11 0,-7 4 12 16,-1 0-12-16,5-4 0 0,-5 4 0 15,1 0 0-15,-1 0 0 0,1 0 8 0,-9 0-8 0,0 0 0 0,0 0 0 16,0 0 9-16,8-4-9 0,-8 4 0 16,0 0 9-16,0 0-9 0,9-3 0 0,-5-5 0 0,-4 8 0 15,0 0 0-15,0 0 10 0,0 0-10 0,4-4 10 16,5 1-10-16,-5-1 0 0,-4 4 9 16,8 0-9-16,-8-4 0 0,0 4 0 15,9-4 0-15,-9 4 0 0,8 0 0 0,-8 0 0 0,4 0 0 0,-4 0-8 16,5-4 8-16,-5 4 0 0,8 0 0 15,-4 0 0-15,0 0 0 0,1 0 0 0,-5 0 0 0,0 0 0 16,8 0 0-16,1 0 0 0,-9 0 0 0,0 0 0 16,8-3 0-16,-8 3 0 0,8 0 0 0,-8 0 0 15,9 3 0-15,-5-3 0 0,5 4 8 0,-9-4-8 0,4-4 0 16,-4 4 9-16,13-3-9 0,-13 3 0 0,0 0 0 16,0 0 0-16,8 0 0 0,-8 0 0 0,0 0 0 15,0 0 16-15,0 0-3 0,8 0-1 0,-8 0 7 0,0 0 1 16,0 0 0-16,0 0 0 0,0 0-20 0,0 0 0 15,0 0 0-15,0 0-9 0,0 0 17 0,0 0 3 16,0 0 1-16,0 0 0 0,0 0-12 0,0 0 0 16,0 0 0-16,0 0 0 0,0 0 0 0,0 0 0 15,9-4 0-15,-9 4 0 0,0 0 0 0,0 0-14 16,0 0 3-16,0 0 1 0,0 0 10 0,0 0 0 16,0 0 0-16,0 0 0 0,0 0 0 0,0 0 0 0,0 0 0 15,0 0 0 1,0 0-21-16,0 0-9 0,0 0-2 0,-9-4 0 0,1 4 20 15,0-4 3-15,-5 4 1 0,0-3 0 0,5 3 8 0,-5 0-8 16,-4 3 8-16,0 1-8 0,0-4-10 0,5 4-2 0,-9 0 0 0,-1-4 0 31,10 3-12-31,-18 1-4 0,5 4 0 0,0-4 0 16,3 3-4-16,-3 1 0 0,-4-1-1 0,3-3 0 16,-8 0 1-16,5 3 1 0,-5 1 0 0,5-5 0 0,-1 1 15 15,-4 0 2-15,5 0 1 0,-5-1 0 0,4 1 8 0,-3-4 1 16,-1 4 1-16,0 0 0 0,0-1-9 0,-8-3-1 0,12 4-1 15,-12 0 0-15,4-4 14 0,9 4 8 0,-14-4-10 0,14 3 10 16,-5-3 0-16,-4 4 0 0,8 0 0 0,-8 0 0 16,5-1 0-16,-5-3 0 0,4 4 0 0,-4 0 0 15,0 0 0-15,4-4 0 0,-4 3 0 0,4 1 0 16,-4 4 0-16,4-5 0 0,5 1-13 0,-9 0 5 0,4 3-4 16,0-3-1-16,-4 0 0 0,9 3 0 0,-9-3 13 15,4 0 0-15,0 3 0 0,5-3 0 16,-9 4-36-16,12-5 0 0,-7 5-1 15,3-4 0-15,-4-1 8 0,13 5 1 16,-13-4 1-16,13-1 0 0,-13 1 12 0,13 0 3 0,-8 0 0 16,3-1 0-16,1 1 20 0,-9 0 4 0,5 0 0 0,3-1 1 15,-3 1-13-15,3 0 0 0,-3 0 0 0,4-4 0 0,-5 3 0 16,5 1 0-16,4-4 0 0,-13 4 0 0,8-4 0 16,-3 0 0-16,4 0-9 0,-5 0 9 0,5 0 0 0,-5 0 0 0,1 0 0 15,3 0 10-15,-8-4-10 0,5 4 0 16,-5 4 0-16,4 0 0 0,-8-1 0 0,13 1 0 15,-13 0 0-15,13 0 0 16,-9-1-20-16,4 5-7 0,1-4-1 0,4-1 0 16,-9 1-6-16,13 0-2 0,-9 0 0 0,5-1 0 15,-9 1 4-15,4 0 0 0,5-4 0 0,-4 0 0 0,3 0 16 16,5 4 3-16,-4-4 1 0,-5 0 0 0,5 0 22 0,4 0 5 0,-5 0 1 0,9 0 0 16,-8 3 9-16,4-3 3 0,-4 4 0 0,4 0 0 15,4 0-28-15,-4-1 0 0,-1-3 0 0,10 4 0 31,-14 0-20-31,10-4-10 0,3 0-2 0,-4 4 0 0,-8 0 10 0,8-1 2 16,4-3 0-16,-12 0 0 0,8 0-36 16,4 0-6-16,-12-3-2 0,8 3 0 0,4 0 16 15,-12-4 4-15,8 0 0 0,4 0 0 16,-3 0 26-16,7 1 6 0,-12-1 0 0,4-4 1 0,0 1-33 0,0 3-8 16,5-3 0-16,-5-1-1 0,8 4 42 15,-12-3 11-15,8-1 0 0,1 5 0 0,-5-5 72 0,8 4 16 0,-7 1 3 16,3-1 1-16,-4 0-12 0,9 0-1 0,-9 4-1 0,0-3 0 0,4-1-48 15,5 0-10-15,-13 0-1 0,8-3-1 0,0-1-18 16,5 1 8-16,-9-1-8 0,-4 1 0 0,8-4 16 16,0 3-3-16,-8 1-1 0,4-5 0 0,1 5 14 0,-1-4 2 15,0-4 1-15,0 3 0 0,4-3-11 0,-12 4-2 16,4 0-1-16,4 0 0 0,-8 3-6 0,8-3-1 16,-4 0 0-16,-1-1 0 0,1 5-8 0,0-4 0 15,4 3 0-15,-4 1-11 0,4 3 11 0,-4-4 0 0,4 5 0 16,0 3 0-16,0-4 0 0,-8 0 0 0,12 4 0 15,-3-4-8-15,-6 4 8 0,6-4 0 0,-1 1 0 16,8 3 0-16,-12 0-11 0,4 0 11 0,9 0-13 0,-9 0 5 16,4 0 8-16,5 0-10 0,-1 0 10 15,9 0-10-15,0 0-2 0,-8 3 0 0,8-3 0 0,0 0 0 32,0 0-16-32,0 0-4 0,0 0-1 0,0 0 0 15,0 0-2-15,0 0 0 0,0 0 0 0,0 0 0 16,0 0 4-16,0 0 1 0,0 0 0 0,0 4-425 0</inkml:trace>
  <inkml:trace contextRef="#ctx0" brushRef="#br0" timeOffset="107997.294">3761 12663 295 0,'0'0'0'0,"0"0"12"0,0 0-3 0,0 0 0 0,-13 0-9 0,9 4 0 0,-9-4 0 0,5 0 0 15,-1 4 46-15,1-4 7 0,8 0 2 0,-9 0 0 16,-3 3-36-16,3 1-7 0,-3-4-2 0,7 4 0 15,-3 0-10-15,8-1 0 0,-9-3 0 0,-3 4 0 16</inkml:trace>
  <inkml:trace contextRef="#ctx0" brushRef="#br0" timeOffset="108682.139">3541 12701 745 0,'0'0'16'0,"0"0"3"0,-8 0 1 0,-1 0 2 0,9 0-22 0,-8 0 0 0,8 0 0 0,-9 4 0 16,-3-4 8-16,7 3-8 0,-3 1 8 0,4 0-8 15,4-4 18-15,-9 4-1 0,9-4 0 0,0 0 0 0,0 0-17 16,-8 3 0-16,-5-3 0 0,13 0 0 0,0 0 27 16,-8 0 1-16,4 0 1 0,4 0 0 0,-9-3 14 15,5-1 2-15,4 4 1 0,0 0 0 16,0 0 2-16,0 0 1 0,0 0 0 0,-9-8 0 0,9 5-16 0,0 3-3 16,0 0-1-16,0 0 0 0,0 0-11 0,0 0-2 15,0 0-1-15,0 0 0 0,-8-12 2 0,8 12 1 16,0 0 0-16,0 0 0 0,0 0 8 0,0 0 2 15,0 0 0-15,0 0 0 0,0 0-28 0,0 0 0 16,0 0 0-16,0 0 0 0,8-4 0 0,1 1 0 16,-5-1 0-16,5 0 8 0,-5 0 0 0,8 4-8 15,5 0 12-15,-17-3-4 0,13 3 11 0,-5-4 1 0,9 0 1 0,0 4 0 16,0 4 3-16,-8-8 1 0,7 4 0 16,-3-4 0-16,4 8-25 0,4-8 0 0,-4 1 0 0,8-1 0 15,-8 0 0-15,13 0 0 0,-13 1 0 0,4-1 0 16,4 0 11-16,5 0-3 0,-5 1-8 0,5-1 12 15,-5 0 4-15,0 0 0 0,1 1 0 0,3-1 0 16,-3 0-16-16,3 4 0 0,-4-4 0 0,5 4 0 16,0 0 0-16,3-3 8 0,1 3-8 0,4 0 9 15,0 0-9-15,-4 0 0 0,4 0 0 16,8 0 0-16,-20 0 0 0,12 0 0 0,-9 0 0 0,5 3 0 16,-4-3 14-16,3 0 7 0,-3 0 2 0,4-3 0 15,-5-1-23-15,5 4-13 0,-4 0 1 0,3 0 1 16,5 0 11-16,-12 4 0 0,3-1 0 0,5 1 0 15,-9 0 0-15,5-4 0 0,8 4 0 0,-21-1-8 16,17 5 8-16,-13-4 0 0,4-1 10 0,5 1-10 16,-9 0 0-16,0-4 0 0,9 0-11 0,-14 4 11 15,14-4 20-15,-13 0 11 0,8-4 2 0,-4 4 1 16,0 0-18-16,1 0-3 0,-1-4-1 0,0 4 0 0,4 0 0 16,-8-4 0-16,4 4 0 0,-4 0 0 0,8 0-12 0,-12 4 0 15,0-4 0-15,8 0 0 0,-13 4 0 16,5 0 9-16,0-4-9 0,-5 0 8 15,5 3-8-15,-5 1 0 0,1 0 0 0,-1 0 0 16,-4-1 0-16,5-3 0 0,-5 4-12 0,4-4 12 0,-3 4 0 0,-5-4 0 16,8 0 0-16,-8 0 12 0,0 0-12 0,0 0 0 15,0 0 0-15,0 0 8 0,0 0 5 0,0 0 1 16,0 0 0-16,0 0 0 0,0 0-27 0,0 0-6 16,0 0-1-16</inkml:trace>
  <inkml:trace contextRef="#ctx0" brushRef="#br0" timeOffset="119741.411">9935 12633 997 0,'0'0'21'0,"0"0"5"0,0-7 1 0,0 7 2 0,-5-12-29 0,1 1 0 0,0 0 0 0,0 0 0 0,0 3 36 0,-1-3 2 16,5 0 0-16,-8-4 0 0,-1 3-24 0,-7 1-5 16,3 0-1-16,4 0 0 0,1-1 0 0,-9 1 0 15,4 4 0-15,-4-5 0 0,1 1 15 0,-10 4 2 16,5-5 1-16,4 1 0 0,-8 4 12 0,0-1 2 16,3 1 1-16,-7-1 0 0,4 1-1 0,-5 3 0 15,5 0 0-15,-1 0 0 0,5 1-20 16,-4-1-5-16,0 0-1 0,3 4 0 0,-3 0-14 0,4 0 0 15,4 0-12-15,-8-4 12 0,4 4 0 0,4-3 0 16,-9-1 0-16,5 4 0 0,-4-4 0 0,4 0 0 16,4 1 0-16,-13-1 9 0,9-4 30 0,0 1 5 15,-4 3 2-15,4-4 0 0,-9 1-16 16,9 3-3-16,0 0-1 0,-9 1 0 0,13-5-11 0,-8 4-3 0,0 1 0 16,4-1 0-16,-5-4-12 0,5 5 11 0,-4-1-11 15,-5 0 10-15,5 0-10 0,-9 1 0 0,5 3-12 0,-5 0 12 16,4 3-10-16,-8 1 10 0,5 0 0 15,3 3-9-15,-8 1 9 0,4 3-8 0,0-3 8 0,5 3-8 16,-9 0 8-16,12 0-8 0,-7-3 8 0,3 3-8 16,1-3 8-16,3-1 0 0,-3 5 0 0,3-5 0 15,1 1 0-15,4-1 8 0,-4 1-8 0,-1-1 0 16,5 1 0-16,0-1 8 0,0 1-8 0,0 3 0 16,8-4 9-16,-4 5-9 0,9-5 12 0,-9 4-12 15,0-3 0-15,4 7 0 0,1 0 0 0,-1 0 0 16,5-4 0-16,-1 4 0 0,-4-7 0 0,9 3 0 15,-4 4 0-15,-1-4 0 0,5 0 0 0,-4 1 0 16,8-1 0-16,-9 0 0 0,9 0 0 0,0 1 0 16,-8-1 0-16,3-4 0 0,5 1 0 0,0-1 0 15,-4 1 0-15,4-8 0 0,0 0 0 16,0 0 0-16,0 0 11 0,0 0-2 0,0 0 0 16,0 0 0-16,0 0-9 0,0 0 0 0,0 0 0 0,0 0 0 15,0 0 0-15,0 0 0 0,0 0 0 0,0 0 0 0,0 0-19 0,0 0 1 16,0 0 0-16,0 0 0 15,4-8-46-15,-4 8-10 0,13-3-2 0,-13-5-684 16</inkml:trace>
  <inkml:trace contextRef="#ctx0" brushRef="#br0" timeOffset="120156.311">7692 12581 1373 0,'0'0'39'0,"0"0"9"0,0 0-39 0,0 0-9 0,0 0 0 0,0 0 0 16,0 0 24-16,0 0 2 0,0 0 1 0,0 0 0 15,4 3-27-15,1 1 0 0,-1 0 0 0,-4 3 0 16,4-3 0-16,-4 4 0 0,4-5-9 0,5 5 9 16,-9-1-17-16,-9 1 0 0,9 3 0 0,-4 4 0 15,0-4 9-15,0 1 8 0,-5-1-12 0,1 0 12 16,-1 1 0-16,1-1 19 0,-1 0-3 0,1 0 0 15,4-3 36-15,-5-1 8 0,5 1 0 0,4-8 1 16,0 0-24-16,0 0-5 0,0 0 0 0,4 7-1 16,1-3-22-16,-5-4-9 0,12 0 8 0,1-4-8 0,4 1 0 15,-9-5 0-15,9 1-14 0,4-1 5 0,-4 1-1 16,-4-5 0-16,12 1 0 0,-8-4 0 0,0 4 10 16,4-1-12-16,-4-3 12 0,4 4-12 0,4-4 12 15,-8 4 0-15,4 0 0 0,-4-1 0 16,9 1 0-16,-14 0 0 0,5 0 0 0,0-1 0 15,-8 5 0-15,3-1 0 0,1 5 0 0,-5-1 0 0,5 4 0 0,-5-4 0 16,1 4 0-16,-9 4 0 16,8 0-114-16,-8 3-21 0,9 8-4 15,-5-4-1-15</inkml:trace>
  <inkml:trace contextRef="#ctx0" brushRef="#br0" timeOffset="121593.622">5311 14716 939 0,'0'0'20'0,"0"0"5"0,0 0 1 0,0 0 1 0,0 0-27 0,0 0 0 0,-5-4 0 0,5 4 0 16,0 0 16-16,0 0-1 0,-4-7-1 0,4 7 0 16,0 0-14-16,-8-4 9 0,8 4-9 0,-5-8 8 15,5 5-8-15,0 3 0 0,0 0 0 0,-4-8-11 16,4 8 44-16,-8-4 9 0,8-3 2 0,0 7 0 16,0 0 19-16,0-4 4 0,0 4 1 0,0 0 0 15,0 0-11-15,0 0-1 0,0 0-1 0,0 0 0 16,0 0-35-16,0 0-6 0,0-7-2 0,8 3 0 15,-4 4-12-15,1-4-10 0,-1 0 2 0,4 1 0 16,9 3 8-16,-8-4 0 0,-1 4 0 0,1 0 0 16,3 0 0-16,5 0 12 0,-8 4-4 0,7-4 0 15,1 0-8-15,4 0 0 0,-4 0 0 0,0 0 0 16,4 0 0-16,5 3 0 0,-9-3 0 16,4 4 0-16,4-4 0 0,0 4 0 0,5-4 0 0,-5 4 0 0,13-1 11 15,-12-3-3-15,12 0 0 0,-9 0 0 16,9 0-8-16,4 0 0 0,-8-3 0 0,8 3 0 0,1-4 0 15,-5-4 12-15,4 1-2 0,4-1 0 0,-8 1 12 16,0-1 2-16,5 1 1 0,3-4 0 0,0-1-9 16,1 1-3-16,-1 3 0 0,5 1 0 0,-4-1-5 0,-9 1-8 15,8 3 11-15,5 0-11 0,-5 1 10 0,-4-1-10 16,9 0 8-16,0 4-8 0,8-4 0 0,-9 1 0 16,5 3 0-16,0-4-11 0,-13 0 11 0,9 0 0 15,0 1 8-15,-5-5-8 0,9 1 24 0,-13-1 1 16,9-3 0-16,0 3 0 0,-1-3 2 0,1 4 0 15,-4-5 0-15,-5 1 0 0,0 0-11 0,0 3-1 16,0-3-1-16,-3 4 0 0,7-1-6 0,-8 1 0 0,4-1-8 16,-4 1 12-16,-4-1-4 0,4 4-8 0,0-3 11 0,-13 3-11 15,5 0 8-15,-5 1-8 0,5 3 0 0,-5-4 0 16,0 0 9-16,-3 4-9 0,3 0 0 0,-4-4 9 16,4 1-9-16,-4-1 10 15,5 0-10-15,-1-3 10 0,-8-1 0 0,4 4 0 0,-4-3 0 16,0 3 0-16,4-3 16 0,-12-1 3 0,7 4 1 0,-7-3 0 15,-1 3-11-15,1-3-3 0,3 3 0 0,-3 0 0 16,-9 0 10-16,8 1 2 0,-8 3 0 0,0 0 0 16,0 0-28-16,0 0 0 0,0 0 0 0,0 0 0 15,0 0 12-15,0 0-4 0,0 0 0 0,-17-4 0 16,5 4-8-16,3-4-11 0,9 4 3 0,-12 0 0 16,-1 4-40-1,5 0-8-15,-9-1-2 0,4 9-990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6:01:35.17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0,'1'2,"0"0,1 0,-1 0,1 0,-1-1,1 1,0 0,-1-1,1 0,0 1,0-1,0 0,0 0,0 0,0 0,0 0,1 0,-1-1,0 1,0-1,1 1,-1-1,0 0,1 0,-1 0,1 0,-2 0,126 24,9-3,-116-15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6:01:39.44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1,'3'0,"3"0,5 0,6 0,3 0,-1 0,8 5,1 1,-2 0,2-1,-1-1,-3-2,-3-1,0-1,-4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6:01:48.50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0,'5'0,"4"0,3 0,4 0,5 0,1 0,-1 0,-2 0,4 0,0 0,-2 0,-1 0,3 0,-2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6:01:55.045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0,'0'1,"0"-1,0 1,0-1,0 1,0-1,0 1,0-1,0 1,0-1,0 1,0-1,0 1,1-1,-1 1,0-1,0 1,0-1,1 1,-1-1,0 1,1-1,-1 0,0 1,1-1,-1 0,1 1,-1-1,1 0,-1 1,0-1,1 0,-1 0,1 0,-1 1,1-1,-1 0,1 0,-1 0,1 0,0 0,-1 0,1 0,-1 0,1 0,-1 0,1 0,-1 0,1-1,-1 1,1 0,-1 0,1 0,-1-1,1 1,-1 0,0-1,1 1,-1 0,1-1,423 5,132 4,193-1,-473-8,2539 1,-2787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6:01:57.431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6,'2'0,"6"0,9 0,4 0,1 0,-1 0,1-2,-3-1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6:02:00.424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0,'5'0,"4"0,3 0,2 0,3 0,4 0,1 0,-1 0,0 0,0 0,1 3,-3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6:02:07.97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1,'2'0,"7"0,5 0,4 0,1 0,2 5,2 1,1 0,-3-1,1-2,-1 0,-4-2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6:02:15.43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0 121,'1'2,"0"-1,0 0,0 0,0 0,0 0,0-1,0 1,0 0,0 0,0 0,0-1,1 1,-1-1,0 1,0-1,1 1,-1-1,0 0,1 0,-1 0,0 0,1 1,-1-2,0 1,1 0,-1 0,2 0,160 11,-27 3,74-8,-131-7,1021 1,-889-29,70 30,-134 13,25 1,2334-16,-2320-23,250 10,-54 7,-241 8,521-6,29-4,-476-13,67 13,-75-44,-97 42,0 4,107 7,-85 2,1391-2,-1487-3,-18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5:05:33.59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0,'296'13,"-85"-4,66 17,30 15,-228-29,1-3,0-4,29-4,1067-2,495 1,-1655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6:02:18.58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15,'3'0,"2"0,9 0,4 0,1-2,0-1,4-1,1 2,-2 0,-1 1,0 1,-4-1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6:02:24.94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10,'5'0,"4"0,3 0,2 0,1 0,0 0,5 0,5-3,-3 0,-5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7T20:03:26.08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2204 5692 918 0,'0'0'20'0,"0"0"4"0,0 0 0 0,0 0 3 0,0 0-27 0,0 0 0 0,-4 4 0 0,0-1 0 16,4-3 14-16,0 0-2 0,-4 8-1 0,4-8 0 16,-4 3-11-16,4-3 0 0,-5 4 9 0,5-4-9 15,0 0 0-15,0 0 0 0,0 0 0 0,0 0 8 16,0 0 4-16,0 0 2 0,0 0 0 0,0 0 0 0,0 0 4 0,0-7 1 15,0-1 0-15,0-3 0 0,5 4 5 0,-5-4 2 16,4 1 0-16,0-1 0 16,0 0 11-16,0-3 3 0,4-1 0 0,0 1 0 15,-4-1-24-15,8-3-5 0,-4-3-1 16,8-1 0-16,-3 1 2 0,-1-5 0 0,4 1 0 0,0-4 0 16,5 4-1-16,3-7 0 15,0 3 0-15,5-4 0 0,3 1 17 0,0-4 4 16,1-4 1-16,3 1 0 0,1-5-33 0,3 1 0 0,1-4 0 15,-1 0 0-15,9 1 0 0,-4 2 10 0,7-3 0 0,5 1 0 0,0-5-10 16,4 4 0-16,-5-3 0 0,1-1 8 0,0 5-8 0,0-5 8 0,3 1-8 16,1 3 8-16,4 0-8 15,0 4 0-15,-4 0 0 0,-1-4 0 0,5 0 0 0,-4 0 0 16,0 4 0-16,4-4 0 0,0 4 0 0,-5-1 10 0,1 1-2 0,-4 4-8 16,0 3 20-1,-9 3-4-15,5 1 0 0,-8-1 0 0,3 1 11 0,-7 7 1 0,-1-1 1 16,-3 5 0-16,-1-1-16 0,-7 4-3 0,-1 4-1 15,-4-1 0-15,1 4 6 0,-9 1 1 0,0 2 0 0,-4 1 0 16,0 4 3-16,-4-1 1 0,-8 4 0 0,0 0 0 16,0 0 0-16,0 0 0 0,0 0 0 0,0 0 0 15,0 0-8-15,0 0-2 0,0 7 0 0,0-7 0 16,0 7-10-16,-4 1-14 0,4-8 3 0,-4 7 1 16,4-7-38-16,-4 7-8 0,0 0-2 15,0 0-785-15</inkml:trace>
  <inkml:trace contextRef="#ctx0" brushRef="#br0" timeOffset="1423.831">5515 3152 1263 0,'0'0'28'0,"0"0"5"0,0 0 2 0,0 0 1 0,0 0-36 0,0 0 0 0,0 0 0 0,0 0 0 16,0 0 23-16,0 0-3 0,0 0 0 0,0 0 0 15,0 0-20-15,-8-4 0 0,8 4 0 0,-8 0 0 31,-4 4-21-31,4-4-9 0,-4 3-2 0,3 5 0 0,-3-5 32 0,0 1 20 0,0 3-4 0,0 0 0 16,0 0 4-16,0-3 0 0,-1 3 0 0,1 0 0 16,0 1 22-16,0-1 5 0,0 0 1 0,0 0 0 15,-1 0-13-15,1 4-3 0,0-4 0 0,4 4 0 16,-4 0-17 0,0 0-4-16,4 7-1 0,-1-4 0 0,1 1-10 0,-4 6 0 0,4 1 0 15,0 3 0-15,4 0 0 0,0 1-11 16,0 2 11-16,4 1-8 0,-4 0 8 0,4 4 11 0,0-5-3 0,0 5 0 0,4-1-8 15,0-3 8-15,4 0-8 0,-4-4 8 16,8 4-8-16,-4-7 8 0,0-1-8 0,5-6 8 16,-5 3 11-16,8-4 1 0,-4-3 1 0,0-4 0 15,4 0-5-15,5-7-2 0,-1 4 0 0,0-8 0 16,5 1 31-16,-1-8 7 0,4-4 0 0,-3-6 1 16,3-1-37-16,0-3-7 0,5-4-1 0,-5 0-8 15,-4-3 12-15,1-1-4 0,-5-3 0 0,0-3-8 16,-4-1 30-16,-3 4-1 15,-1-4 0-15,-4 4 0 0,0 0-1 0,-4 0 0 0,-4 4 0 0,0-1 0 16,-4 1-12-16,-4 3-2 0,0 4-1 0,-4 3 0 0,-1 1-1 0,-3 3-1 16,0 0 0-16,-4 3 0 0,4-3-11 0,-9 7 0 0,5 1 9 0,0 2-9 15,3 5 0-15,-3-1 0 0,0 1 0 16,0-1-12-16,3 4 12 16,-3 4 0-16,0-1-9 0,4 1 9 15,0 3-21-15,-1 4 0 0,5-4 0 0,-4 4 0 16,4 0-27-16,0-1-4 0,-1 9-2 0,5-9 0 15,-4 8-139-15,4-3-28 0</inkml:trace>
  <inkml:trace contextRef="#ctx0" brushRef="#br0" timeOffset="1723.466">5390 3314 961 0,'0'0'20'0,"8"7"5"0,4-3 1 0,0 3 2 0,4 4-28 0,-4-4 0 0,1 7 0 0,3-3 0 16,-4 4 38-16,0-1 2 0,0 4 0 0,-4 4 0 0,0-8 19 0,1 8 4 16,-9-1 1-16,4 4 0 0,4-3 9 0,-8 0 3 15,8 3 0-15,-8 0 0 0,4 0-4 16,-4-3 0-16,0 3 0 0,4 0 0 16,-4 1-22-16,4 2-5 0,0 1-1 0,0 0 0 15,4-4-19-15,0 4-4 0,4 4-1 0,1-1 0 0,-1 0-12 0,0-3-8 16,0 0 8-16,0-4-8 0,4-3 0 0,-3 0 0 15,-1-4 0-15,0-4 0 0,0 0 9 0,0-6 4 0,-4 2 1 16,5-2 0-16,-5-5-14 0,0 1-8 16,0-1 8-16,-4-3-13 15,4-3-98-15,-8 3-19 0,0 0-4 0,12-25-1 0</inkml:trace>
  <inkml:trace contextRef="#ctx0" brushRef="#br0" timeOffset="4032.559">6966 2993 522 0,'0'0'11'0,"0"0"2"0,8 0 1 0,-8 0 2 0,0 0-16 0,4 0 0 16,0 0 0-16,-4 0 0 0,0 0 48 0,9-7 8 15,-1 7 0-15,-8 0 1 0,0 0-3 0,0 0-1 16,0 0 0-16,0 0 0 15,0 0 14-15,0 0 2 0,0 0 1 0,0 0 0 0,0 0-10 0,0 0-1 16,0 0-1-16,0 0 0 0,0 0-5 0,-4 7-1 16,-4-7 0-16,-1 0 0 0,1 4-25 0,0-1-6 15,-4 1-1-15,4 0 0 0,-4 3 0 0,0 0 0 16,-1 0 0-16,-3 4 0 0,4-4 3 0,-4 4 0 16,4-4 0-16,-5 0 0 0,1 4-23 0,-4 0 0 15,4 0 0-15,-4 0-8 0,-1 3 8 0,1-3 16 16,0 3-4-16,-5-3-1 0,5 4-11 15,0-1 0-15,0-3 0 0,3 0 0 16,1 3 0-16,0-3 0 0,0 3 0 16,4-3 8-16,-1 0-8 0,5-4 0 0,0 4 0 15,0 0 0-15,4-1 0 0,-4-2 0 16,8 2 0-16,-4-2 0 0,4 2 0 0,0-2 0 0,4-1 0 16,-4 0 0-16,4 0 0 0,4-3 0 15,-4 3 0-15,8 0 0 0,1 1 0 0,-1-1 0 16,0 0 12-16,0-3-4 15,4 3 1-15,4 4 0 0,1-4 0 0,-1 0 0 0,4 0-9 16,-3 0 8-16,3 1-8 0,-4-1 8 0,4 0-8 0,-3 0 0 0,-1 4 0 0,0-4 8 0,1 4-8 0,-5-4 0 16,4-3 0-16,-4 3-11 0,0 0 11 0,-3 0 0 0,3 1 0 0,-4 3 0 0,0-4 0 0,0 4 0 15,-4-4 0-15,1 4 0 16,-1-4 0-16,-4 0 0 0,0 4 8 0,0 0-8 0,-4-4 10 16,-4 0-2-16,4 4-8 0,-4 0 12 15,0 3 13-15,-4-3 3 0,-5 0 0 0,1-4 0 16,0 4-3-1,-4-1 0-15,0 1 0 0,-1 0 0 0,-3 4 11 16,0-5 1-16,-4 1 1 16,-1 0 0-16,1 0-30 0,-4 0-8 0,-1-4 0 0,1 0 0 15,-5 0 0-15,1 0 9 0,0 1-9 0,-1-5 0 0,5 1 15 0,-1-1-4 0,-3 1-1 0,4-4 0 16,3 0-10-16,1 0 0 0,0 0 0 0,3 0 0 0,1-4-9 0,8 4 9 16,0-3 0-16,0 3 0 0,-1 0-12 0,5-4 4 0,8 4 8 0,0 0-13 31,-8 0-92-31,8 0-19 0,0 0-3 0,0 0-465 0,0 0-92 15</inkml:trace>
  <inkml:trace contextRef="#ctx0" brushRef="#br0" timeOffset="6048.922">5013 4240 961 0,'0'0'20'0,"0"0"5"0,-8 0 1 0,8 0 2 0,0 0-28 0,0 0 0 16,0 4 0-16,0-4 0 0,0 0 0 0,0 0 0 0,0 0 0 0,0 0 0 16,0 0 9-16,0 0-9 0,0 0 8 0,0 0-8 15,0 0 8-15,0 0-8 0,0 0 8 0,0 0-8 16,0 0 31-16,0 0 1 0,0 0 0 0,0 0 0 15,0 0-7-15,0 0-1 0,0 0 0 0,0 0 0 16,0 3-3-16,4 1-1 0,0-1 0 0,-4-3 0 16,4 4-20-16,4 0-15 0,0-1 3 0,0-3 0 15,-4 4 22-15,4-1 5 0,4 1 1 0,-4-4 0 16,5 4 1-16,-1-1 1 0,4 1 0 0,0-1 0 16,4 1-2-16,1 0 0 0,-1-1 0 15,4 1 0-15,1-1-4 0,-5 5-2 0,8-5 0 0,1 1 0 16,3-1-10-16,-4 1 0 15,9 0 9-15,-1-1-9 0,1 1 13 0,3-1-1 0,1-3-1 16,-1 4 0-16,1 0-3 0,-1-1-8 0,1 1 12 16,0-1-4-16,-1-3 8 0,5 4 2 0,3 0 0 0,1-4 0 0,8 3-10 0,-5-3-8 15,1 4 12-15,0-4-12 0,4 3 10 0,-1 1-10 16,1 0 8-16,0 3-8 0,-1-4 9 16,5 1-9-16,-4 3 10 0,-4 0-10 0,-1-3 0 15,-3 0 0-15,0 3 0 0,-1-3-10 16,-3-1 10-16,0-3 9 0,-1 4-1 0,-3-4-8 0,3 3 16 15,-3 1-3-15,-1-4-1 16,-3 0 0-16,-1 0 16 0,-7-4 2 0,3 4 1 16,-4-3 0-16,1-1-16 0,-1-3-3 15,-4 3-1-15,-3-3 0 0,3 3 1 0,0 4 0 0,-3-7 0 0,-5 4 0 16,0-1 8-16,-4 0 1 0,-4 1 1 0,4 3 0 0,-3 0-22 0,-1-4-15 16,-8 4 3-16,0 0 0 0,4 0 35 0,-4 0 7 0,4 0 2 0,-4 0 0 31,0 0-56-31,0 0-12 0,0 0-1 0,0 0-1 0,0 0-32 15,0 0-6-15,0 0-2 0,4-3 0 0</inkml:trace>
  <inkml:trace contextRef="#ctx0" brushRef="#br0" timeOffset="7130.582">8012 3782 446 0,'0'0'9'0,"-4"8"3"0,0-1 0 0,0 4 1 0,4-4-13 0,-4 4 0 15,0-4 0-15,0 0 0 0,0 0 47 0,0 0 6 16,-1 1 2-16,1-1 0 0,4-7-13 0,0 0-2 15,0 0-1-15,0 0 0 0,0 0 37 0,0 0 7 0,-4 3 1 16,4-3 1 0,0 0-7-16,0 0-2 0,-4-7 0 0,4 0 0 0,0-4-32 0,0-3-6 0,0-1-2 0,4 1 0 15,0-8-10-15,5 1-2 16,-1-8-1-16,4 0 0 0,0-3-7 16,0-1 0-16,0-3-1 0,5 0 0 0,-5 4-7 15,4-1-8-15,0 1 11 0,-4 7-11 16,4-8 36-1,-3 8 1-15,-1 0 0 0,0-1 0 0,0 5-9 0,0-1-3 0,4 4 0 16,-7 4 0-16,3-4-4 0,-4 3-1 0,4 1 0 0,0 3 0 0,0 0-20 0,-4 1 0 0,5 2 0 16,-5 1 0-16,4-4 0 0,-4 8 0 0,0-5 0 0,0 5 0 15,0-1 0-15,0 1 0 0,-4 3 0 0,5 0 0 16,-5 0 0-16,4 0 0 0,-4 3 0 0,-4-3 0 16,8 4 0-16,-4-1 0 0,0-3 0 0,4 4 0 15,-8 3 15-15,4 1 8 16,4-8 1-16,-8 7 1 0,4 0-25 0,0 0 0 0,0 0 0 15,0 1 0-15,1 2 0 0,3-2 10 0,-4 2 1 0,0 5 0 16,0-1-11-16,0 4 10 0,4-3-10 0,0 6 10 16,0 1-10-16,-4-1 0 0,4 1 0 15,4 3-11-15,-3 8 11 0,-1-4 0 16,0 3 0-16,0 0 0 0,0 1 0 0,0-1 0 16,0-3 0-16,0 0 0 0,0-4 0 0,1 0 8 0,-1 1-8 0,0-5 0 0,0 1 8 15,-4-4-8-15,4 0 8 0,0-4-8 0,-4 1 0 16,0-4 0-16,0-1 0 0,-4-2 8 0,0 2-8 15,4-2 9-15,-4-5-9 0,0 1 10 0,0-1-10 0,0-3 10 0,0 0-10 16,0 0 10-16,-8 4-10 0,0-4 0 0,0 0 0 16,-4-4 8-16,0-3-23 0,0 4-5 15,-1-5 0-15,1 1-1 16,-8 0-45-16,4-4-9 16,-5 0-1-16,-3-3-1 0,4 0-114 0,0-1-22 0,-5 1-5 0,5-8-354 15</inkml:trace>
  <inkml:trace contextRef="#ctx0" brushRef="#br0" timeOffset="7359.544">8105 3516 853 0,'0'0'18'0,"-8"-4"4"0,0 0 1 0,-4 1 2 0,4 3-25 0,-4 0 0 0,3 0 0 0,1 3 0 16,4-3 36-16,-4 8 1 0,4-5 1 0,-4 4 0 15,8 1-30-15,-4-1-8 16,4 0 0-16,0 0 0 0,4 0 11 0,0-3 1 0,0 3 0 16,0-3 0-16,4 3 3 0,0-3 1 0,5-4 0 0,-1 3 0 15,0-3 41-15,4 0 9 0,0 0 2 0,5 0 0 16,-1 0-11-16,0 0-1 0,0 0-1 0,1 0 0 0,3 4-21 15,-4-4-4-15,5 4-1 0,-5-4 0 16,4 3-9-16,0-3-1 0,-3 0-1 0,3 0 0 0,0 0 6 0,1 0 0 16,-1 0 1-1,0 0 0-15,1 4-25 0,-5-4 0 0,4 0 0 16,-4 3 0-16,1-3 0 16,-1 4-14-16,-4 0 2 0,0-1-512 0,1 1-103 0</inkml:trace>
  <inkml:trace contextRef="#ctx0" brushRef="#br0" timeOffset="19429.542">6050 7530 918 0,'0'0'20'0,"0"0"4"0,0 0 0 0,0 0 3 0,0 0-27 0,0 0 0 0,0 0 0 0,0 0 0 16,0 0 12-16,0 0-2 0,0 0-1 0,0 0 0 15,0 0 0-15,0 0 0 0,4-7 0 0,0-1 0 16,0 5 20-16,-4-4 4 0,4-1 1 16,0 5 0-16,1-1-8 0,-5 4-2 0,8-3 0 0,-4-5 0 15,0-2 35-15,0 6 6 16,-4 4 2-16,0 0 0 0,8-4-36 0,-8 4-7 0,4 0-2 0,-4 0 0 16,8-7-7-16,-4 4-2 0,0-1 0 0,4 4 0 15,0 0-4-15,-4 0-1 0,-4 0 0 0,9 0 0 16,-1 0-8-16,0-4 0 0,-4 1 0 0,4-1 0 15,4 1 0-15,-8 3 0 0,8-4 8 0,-4 0-8 16,-4 1 14-16,9 3-2 0,-5 0-1 16,4 0 0-16,-4 0 2 0,4 0 1 0,-4 0 0 0,0 3 0 15,5-6-4-15,-1 3-1 0,0 0 0 0,0 0 0 16,4 0 7-16,0 3 2 0,-3 1 0 0,3 0 0 16,0-1-18-16,4 1-12 0,1-4 1 0,-1 0 1 0,4 3 10 0,-4-3 14 15,1 0-3-15,3 4-1 0,0 0-10 0,1-1 0 16,-1-3 0-16,0 4 8 0,1-1-20 15,-1-3-5-15,0 4-1 0,1-4 0 16,-1-4 27-16,-4 1 6 0,4-1 1 0,5 4 0 0,-5 4-16 0,5-4 0 16,-1 3 8-16,0-3-8 0,5-3 0 0,-1 3 0 15,1-4 0-15,3 4 0 0,-4 0 0 16,-3-3 0-16,-1 3 0 0,1 3 0 0,-1-3 8 16,4 0-8-16,-3 4 0 0,3-4 0 15,-3 3 11-15,3-3-11 0,0 4 12 0,1 0-12 16,3-8 16-16,1 0-3 0,-1 8-1 0,1-4 0 15,3-11-1-15,-3 8-1 16,-1 6 0-16,-3 1 0 0,3-1-10 0,-3-3 12 0,3 4-12 0,-4 0 12 0,5-4-12 0,-1 3 0 16,-3 1 0-16,-1-1 0 0,5-3 0 0,-5 0 0 0,5 0 0 0,-1 0 0 15,-8 0 24-15,5 0 2 0,-1 0 1 0,-3 0 0 16,-1 0-15-16,4 0-4 0,1 0 0 0,-1 0 0 16,1 4 4-16,-1-4 1 0,5 0 0 0,-5 4 0 0,1-1-5 15,3-3 0-15,-4 0-8 0,1-3 12 16,-1 3-12-16,-3 0 11 0,-1 3-11 15,4-3 10-15,-3 0-10 16,-1 0 8-16,1 0-8 0,-1 4 8 0,0-1-8 16,1-3 0-16,-5-3 0 0,0 3-11 0,5 0 11 15,-1 0 11-15,0 0-3 0,1 0 0 0,-1-4-8 0,-3 4 0 16,3 0 9-16,-4 0-9 0,1-3 0 0,-1 3 0 0,-4 0 0 16,4-4 0-16,1 4 0 0,-1 0 0 0,0 4 0 0,1-4 8 0,-1 0-16 0,-4 0-4 15,9 3 0-15,-9-3 0 0,4 4 20 16,1-4 3-16,-1-4 1 0,-4 1 0 0,4 3 5 15,-3 0 2-15,3 3 0 0,-4-3 0 16,1 4-8-16,-1-4-2 0,0-4 0 0,-4 1 0 0,1-1-9 16,-1-3 0-16,0 7 0 0,0 0 0 0,-4 0 0 0,0 0 12 0,1 0-2 0,-1 0 0 15,-4-4 4 1,0 1 1-16,-4 3 0 0,0 0 0 0,4 0 3 16,-8 0 1-16,0-4 0 0,0 4 0 0,0 0-6 0,0 0-1 15,8 7 0-15,-8-7 0 0,0 0-1 0,0 0-1 16,0 0 0-16,0 0 0 0,0 0-10 0,0 0 0 15,0 0-10-15,0 0 10 16,0 0-103-16,0 0-14 0,-8 0-3 0,-4 4-1 0</inkml:trace>
  <inkml:trace contextRef="#ctx0" brushRef="#br0" timeOffset="23909.798">7019 8593 1220 0,'0'0'34'0,"0"0"9"0,0 0-35 0,0 0-8 0,-8-4 0 0,8 4 0 16,0 0 44-16,0 0 6 0,0 0 2 0,-4 7 0 15,-4-3-42-15,8-4-10 0,0 0 0 0,0 0 0 16,-8 0-14-16,8 0-5 0,0 0-1 0,-9 0 0 15,9 0 0-15,-8 0 0 0,8 0 0 0,-8 0 0 16,8 0 48-16,0 0 10 0,-8-7 2 0,8 7 0 16,-8 0 12-16,8 0 4 0,-8 0 0 0,8 0 0 15,0 0-16-15,0 0-4 0,0 0 0 0,0 0 0 16,-4-4-13-16,4 4-3 0,0 0-1 0,0 0 0 16,0 0-19-16,0 0 0 0,0 0 0 0,0 0 0 15,0 0 0-15,0 0-14 0,4-3 2 0,-4 3 1 16,4 0-4-16,4 0-1 0,-8 0 0 0,8-8 0 0,4 5 16 0,-4-1 0 15,5 8 0-15,-5-1 0 0,4-3 0 0,-4 0 0 16,4 4 0-16,-4-4-9 0,8 4 9 0,1-1 0 16,-5-6 0-16,4 3 0 15,-4 0 0-15,4 0 0 0,1 3 0 0,3-3-8 16,-4-3 8-16,4 6 8 0,-3 1-8 0,3-4 11 16,0-4-11-16,0 4 8 0,1 0-8 15,3 0 8-15,-4 0-8 0,5 0 0 0,-1 0 0 0,0 4 0 16,5-4 0-16,-5 3 0 0,4 1 0 15,-3 3 0-15,-1-3 0 0,0 3 0 0,5-3 0 16,-1-1 8-16,-4 1-8 0,1-1 0 0,-1 1 0 0,0 0 0 0,-3-1 0 16,-1-3 8-16,0 0-8 0,0-3 8 0,1-1 20 0,-1 4 3 0,0-4 1 15,0 1 0-15,1-4-16 0,-1 3-2 0,0 0-1 0,0 1 0 16,1 3 0-16,-1-4 0 0,4 4 0 0,-3 0 0 16,3 0-13-16,0 0 0 0,-4-3 0 0,1 3-10 15,3 0 10-15,-4 0 12 0,-3 0-2 16,3 0-1-16,-8 3-9 0,4-3-9 0,-4 0 9 15,0 0-13-15,1-3 13 0,-1 3 16 0,-4 0-3 0,0 0-1 16,0 0 7-16,0 0 1 0,0-4 0 0,-4 0 0 16,0 1-7-16,0 3-1 0,1 3 0 0,-5-3 0 15,0 0-3-15,8 0-1 0,-4 0 0 16,-4 0 0-16,8 0-8 0,-8 0 0 0,0 0 0 0,0 0 0 16,4 8 0-16,-4-8 12 0,0 0-12 0,0 0 12 15,0 0-4-15,0 0 0 0,0 0 0 0,0 0 0 16,4 3 0-16,-4-3 0 0,0 0 0 0,0 0 0 0,0 0-8 0,0 0 0 15,0 0-12-15,0 0 12 16,0 0 0-16,0 0 0 0,4-3 0 0,-4 3 0 0,0 0-9 0,0 0 9 16,0 0 0-16,0 0 0 15,4 0 0-15,-4 0 0 0,0 0 0 0,0 0 0 0,0 0 0 0,0 0 0 16,0 0 0-16,0 0 0 0,0 0 0 16,0 0 0-16,0 0 0 0,0 0 0 0,0 0 0 0,0 0-18 15,4 0 2-15,4 0 1 16,-4 0-45-16,4 3-10 0,0-3-2 15,-3 4 0-15</inkml:trace>
  <inkml:trace contextRef="#ctx0" brushRef="#br0" timeOffset="26829.784">9418 8517 653 0,'0'0'18'0,"0"0"5"0,0 0-23 0,0 0 0 0,0 0 0 0,0 0 0 15,0 0 61-15,0 0 8 0,0 0 2 0,0 4 0 0,0 3-50 0,0-7-9 16,0 0-3-16,0 0 0 16,0 0-9-16,0 0 0 0,0 0 0 0,0 0 8 15,0 0 12-15,0 0 1 0,0 0 1 0,0 0 0 16,0 0 8-16,0 0 2 0,0 4 0 0,0-4 0 0,0 0-7 0,0 0-1 16,4-8 0-16,-4 8 0 0,9 4-6 0,-9-4-2 15,0 0 0-15,0 0 0 16,4-4-16-16,4 4 10 0,-4 4-10 0,4-4 8 0,-4 4-8 15,4-4 0-15,-4 0 0 0,0 0 0 0,4 0 0 16,-4 0 8-16,4 3-8 0,-4 1 8 0,5 3 4 0,-9-7 0 16,0 0 0-16,4 0 0 0,4 0 0 0,-4 4 0 15,4-1 0-15,-4-3 0 0,4 0-1 0,-4 0 0 16,4 0 0-16,-4 4 0 0,4-1 8 16,1-3 1-16,-5 4 1 0,4-4 0 15,-4 0-2-15,4 0-1 0,0 0 0 0,0 4 0 0,0-1-6 16,0-3-2-16,0 0 0 0,0 0 0 0,1 4-10 0,3-1 0 0,-4 1 0 15,4 0 0-15,-4-4 0 0,4 3 0 0,0-3 0 16,-3 0 0-16,-1 4 0 0,4-4 0 0,0 3 0 0,-4 1 0 16,4 0 0-16,0-4 0 0,-4 3 11 15,5-3-11-15,-1-3 16 0,-4 3-4 16,4 0 0-16,0 0 0 0,0 3 7 0,1-3 1 0,-1 0 0 0,4-3 0 16,0 3 0-16,0 0 0 15,1 0 0-15,-1 0 0 0,0 3-20 0,0-3 0 0,4 0 0 0,-3 4 0 16,-1-4 0-16,0 3 0 0,0 1 0 15,1-4 0-15,-1-4 0 0,0 4 0 0,4-3 0 0,-4 3 0 16,1 3 0-16,-1-3 0 0,0 0 0 0,0 0 0 16,0-3 10-16,1 3-2 0,-1 0 0 0,0 0 0 15,0 0-8-15,1 0 0 0,-1 0 9 0,0-4-9 16,0 4 12-16,0-3-3 0,1 3 0 0,-1 0 0 16,4 0-9-16,-4 0 8 0,1-8-8 15,-1 5 8-15,4 3 0 16,-4 0 0-16,4 0 0 0,-3 0 0 0,3-4-8 15,0 4 8-15,-4-3-8 0,5 3 8 0,-5 3-8 0,4-3-9 0,0 4 9 0,-3-4-13 16,3-4 38-16,-4 1 8 0,4 3 2 16,-3 0 0-16,-1-4-35 15,0 4 0-15,4 0 0 0,-3-4 0 0,3-3 0 0,0 4 0 0,0 6-10 0,1-3 10 16,-1-7 0-16,0 0 0 0,0 0 9 0,1-1-1 0,-1 5 0 0,0-1 0 16,5 1 0-16,-5-1 0 0,0 0-8 0,4 4 8 0,-3-3-8 0,3-1 8 15,-4 4-8-15,0-3 0 16,1-1 0-16,-1 0 0 0,0 1 0 0,-4-1 0 0,1 4 0 15,3-3 8-15,0-1-8 0,-4 0 0 0,5 1 0 0,-1-1 8 16,0 4-8-16,-4-3 0 0,5 3 0 0,-1-4 0 16,0 4 0-16,1-4 8 0,-5 1-8 0,4 3 8 15,0 0-8-15,1 0 0 0,-1 0 0 0,0 0 0 16,0 0 0-16,1 3 0 0,-1 5 0 16,0-5 0-16,-4-3 0 0,5 0 0 0,-5-3 0 0,4-1 0 15,-4 4 0-15,1-4 12 0,3 8-2 16,-4 0-1-16,4-4-9 0,-4 0 0 15,5 0-12-15,-5 0 12 0,4-4 0 0,0 4 15 16,1 0-1-16,-5 0 0 0,0 4-5 0,4-4-1 0,1 0 0 0,-1 0 0 16,0 0 10-16,-4 0 2 0,1 3 0 0,3-6 0 15,-4-1-20-15,4 4 0 0,-3 0 0 0,-1 0 0 16,0 4 0-16,0-1 8 0,0-6 0 16,1 3-8-16,-1 0 8 0,-4 0-8 0,4-4 0 15,0 8 0-15,1-4 0 16,-1 3 0-16,-4 1 0 0,4-4 0 0,-4 3 0 0,5-3 0 0,-1 4 0 15,0-4 0-15,0 4 8 0,0-4-8 0,-3 3 0 0,3-6 0 0,0-1 0 16,0 4 0-16,-4 0 0 0,5 0 0 16,-1 0 0-16,-4-4 10 0,4 1-10 0,-4-1 8 15,1 4 0-15,-1 0 0 0,0 0 0 0,-4 0 0 16,4 4 0-16,0-4 0 0,-4 0 0 0,5 0 0 0,-5 7-8 0,0-3 0 16,0-4 0-16,0 0-11 0,-4 0 11 0,4-4 0 0,-8 4 0 0,0 0 0 15,4 4 0-15,4-1 0 16,-8 1 0-16,0-4 0 0,0 0 0 15,8-4 8-15,-8 4-8 0,0 0 0 0,0 0 0 0,0 0 9 16,0 0-9-16,4-3 0 0,-4 3 9 0,5 0-9 16,-1 3 0-16,0 1 9 15,-4-4-9-15,0 0 0 0,4-7 0 0,-4 7 0 16,0 0 0-16,0 0 0 0,4 3 0 0,-4-3 0 16,0 0 0-16,0 0 0 0,8-7 0 0,-8 7 0 0,0 0 0 0,0 0 0 0,0 0 0 15,0 0 8-15,0 0-8 0,0 0 0 0,4-4 0 0,-4 4 0 16,4 4 0-16,-4-4-9 0,0 0 9 0,0 0 0 15,0 0-25-15,0 0 1 0,4 4 1 0,-4-4 0 16,0 0-91-16,0 0-18 0,4 7-4 0,-4-7-1 16</inkml:trace>
  <inkml:trace contextRef="#ctx0" brushRef="#br0" timeOffset="27565.478">14906 6989 140 0,'0'0'0'0,"0"0"0"16,0 0 9-16,0 0-9 0</inkml:trace>
  <inkml:trace contextRef="#ctx0" brushRef="#br0" timeOffset="28524.493">14931 6982 637 0,'0'0'13'0,"0"0"3"0,0 0 1 0,0 0 3 0,0 0-20 0,0 0 0 0,0 0 0 0,0 0 0 0,0 0 82 0,0 0 13 15,0 0 2-15,0 0 1 16,0 0-34-16,0 0-6 0,0 0-2 0,0 0 0 0,0 0-3 0,0 0-1 15,0 0 0-15,0 0 0 16,0 0-25-16,0 0-6 0,0 0-1 0,0 0 0 0,0 0 10 0,0 0 2 16,0 0 0-16,0 0 0 0,0 0-32 15,0 0 0-15,0 0 0 0,0 0 0 0,0 0 0 0,0 0 0 16,0 0 0-16,0 0 0 0,-4 4 15 0,4-4-3 16,0 0-1-16,-8 7 0 0,4-3 8 0,-5 3 1 15,9-7 1-15,-4 3 0 0,0 5-21 0,-4-5 0 16,4 4 0-16,0 1 0 0,0-1 0 0,0-4 0 15,0 5 0-15,0-1 0 0,-4 0 0 0,4 4 0 16,0-4 0-16,0 4 0 0,0 0 0 0,-5-1 8 16,5 1-8-16,-4 4 0 0,0-1 0 15,0 0 0-15,0 1 0 0,0 3 0 16,0-4 0-16,-4 4 0 16,4 0 0-16,-5 0 0 0,1 0 0 0,0 8 8 15,0-1-8-15,0 0 0 0,0-3 11 0,-1-1-3 0,5 1 0 0,-4 0 0 0,4-4 0 16,0 0-8-16,0-4 12 0,4 0-4 0,-4 1-8 0,4 3 0 0,-4-4 0 0,-1 1 0 15,5-1 0-15,-4-3 0 0,0-4 0 0,4 0 0 16,-4 1 14-16,4-1-2 16,-4 0-1-16,4-3 0 0,4-4-11 0,-8 0 0 0,0 0 0 0,-1 0 0 15,9 0-12-15,-8 0-7 0,8 0-1 0,-4-8-1 16,-4 5-9-16,0-8-2 16,0 7 0-16,4-3 0 0,-4 0-15 0,4 3-3 0,-4-3-1 15,0-4 0-15,3-3 22 0,1-1 4 0,0 8 1 0,0-4 0 16,0-7-23-16,0 4-4 0,4 0-1 15,0-1 0-15,0 1 7 0,0-1 1 0,0 5 0 16,0-1 0-16,0-4 26 0,0 1 6 0,0-1 0 0,0 5 1 16,0 2 11-16,0 8 16 0,0 0-4 0,0-10-1 0,0 2 25 0,0 8 6 15,0 0 1-15,0 0 0 0,0 0 8 0,0 0 1 16,0-7 1-16,0 7 0 16,0-7-34-16,0 7-7 0,0-7-2 0,0 7 0 0,0 0 0 15,0 0 0-15,8-4 0 0,-8 4 0 0,0 0-10 16,0 0 0-16,4 0 9 0,4-3-9 15,-3 3 21-15,-5 0 0 0,0 0 0 0,8 3 0 0,-4-3-5 16,0 7 0-16,0 1-1 0,0-5 0 0,-4-3-1 0,4 4 0 0,0 3 0 0,-4 0 0 16,4 0 2-16,-4 1 1 15,0-1 0-15,0 0 0 0,0 4-5 0,0-4-2 16,0 4 0-16,0 0 0 0,0 0-2 0,0-4 0 16,0 4 0-16,4-1 0 0,-4 5 10 0,0-1 2 0,0 1 0 0,0-5 0 15,0 8-20-15,4-7 0 0,0 4 0 16,-4-5 0-16,4 8 0 0,0-7 0 0,0 0 0 15,0 0 0-15,0 0 0 0,1 0 10 0,3-1-10 0,-8 1 8 16,8-7 0-16,-4 3 0 0,-4 0 0 16,4 0 0-16,-4-3-8 0,4 7 0 15,0 3 0-15,0-7 0 0,-4-7 8 0,0 0 0 16,0 0 0-16,4-3 0 0,0-4 13 0,-4 7 3 0,4-4 0 0,4 0 0 16,0-3 6-16,0-4 2 0,1 4 0 0,-1 0 0 15,4 0-20-15,4-8-3 0,-4 1-1 0,0 3 0 0,1 0-8 0,-1 1 0 16,0-1 0-16,0-4 0 15,4 4 0-15,-4-3 0 0,1 0 0 0,3-1 0 0,-4 1 0 16,0-1 0-16,-4 5-10 0,4-5 10 16,0 1 0-16,1 3 0 0,-5 0 0 0,4 4 0 0,0-4 0 0,-4 0 0 15,4 1 0-15,1 2 0 0,-1 5 0 0,0-1 0 16,0 4 8-16,-4-4-8 0,0-3 0 0,0 0-9 16,0 3 1-16,-4 4 0 0,5 0 8 0,-5 0 0 15,0 0 0-15,-4 0 0 0,0 0-13 0,4 4-1 16,0 0 0-16,-4-1-591 0,4 4-119 0</inkml:trace>
  <inkml:trace contextRef="#ctx0" brushRef="#br0" timeOffset="34136.71">9844 9631 662 0,'0'0'14'0,"0"0"3"0,0 0 1 0,0 0 2 0,0 0-20 0,0 0 0 16,0 0 0-16,0 0 0 0,0 0 44 0,0 0 4 15,0 0 2-15,0 0 0 0,0 0-14 0,0 0-4 16,0 0 0-16,0 0 0 0,0 0-4 0,0 0 0 15,0 0-1-15,0 0 0 0,0 0 5 0,0 0 2 0,0 0 0 0,0 0 0 16,0 0-2-16,0 0 0 16,0 0 0-16,0 0 0 0,-4-4-6 0,4 4-2 0,-8-4 0 0,8 4 0 15,0 0-2-15,-8-3-1 0,0 3 0 16,8 0 0-16,0 0-13 0,-8 0-8 0,8 0 8 0,-9-4-8 16,9 4 8-16,-8-3-8 0,0 3 10 0,4 0-10 15,4 0 24-15,-12-4-2 16,4 4 0-16,0 0 0 0,0 0-22 0,0 0 0 0,8 0 0 0,-9 0 0 15,1 0 0-15,0 0 0 16,-4 4 0-16,4-4 0 0,8 0 11 0,-4 0-3 0,-4 3 0 0,8-3 0 16,-8 0-8-16,-4 0 0 0,12 0 0 0,-9 0 0 15,9 0 0-15,0 0 0 0,0 0 0 0,0 0 0 16,-8 4 0-16,0-4 0 0,8 0 0 16,-8 0 0-16,8 0 0 0,-8 3 0 0,4-3 0 0,4 0 8 15,-8 4-8-15,8-4 0 0,-4 4 0 0,0-1 0 0,0 1 0 0,4-4 0 16,0 0 0-16,0 0 0 0,-4 7 0 15,4-7 0-15,-4 4 0 0,4-4 0 0,0 0 0 16,-4 3 0-16,4-3 0 0,-4 7 0 0,4-7 0 0,0 0 0 16,-5 4 0-16,5-4 8 0,0 0 7 0,0 0 1 15,0 7 0-15,-4 0 0 0,4-7 0 0,0 0 0 16,0 0 0-16,-4 8 0 16,4-5-16-16,0 4 0 0,0 1 0 0,-4-5-10 15,4-3 10-15,0 8 0 0,0-1 8 0,0 0-8 0,0 0 0 16,0 0 0-16,0 1 0 0,0-1 0 0,0 4 0 0,0-4 0 15,-4 0 0-15,4 4 0 0,-4 0 0 0,4-4 0 16,0 4 0-16,0-1-8 0,0 1 8 0,0 4 0 0,-4-5 0 0,4 5 0 16,-4-8 0-16,4 7 0 0,0 1 0 15,0-4 0-15,0 3 0 0,0 1 0 16,0-1 8-16,0 0-8 0,4 1 0 0,-4-1 0 16,4 1 0-16,0-1-8 0,0 0 8 0,0 1 0 15,-4 3 0-15,4-4 0 0,0 4 0 16,1 0 0-16,-5 0 0 0,4 0-8 15,4-3 8-15,-4 3 8 0,-4-4-8 0,4 4 11 0,0-3-11 16,0 3 0-16,0-4 0 0,0 4 0 0,-4 0 0 16,4 0 0-16,-4 4 8 0,0-4-8 0,4 0 18 0,-4 3-2 0,4-3 0 0,0 4 0 15,-4 0-5-15,0-1-2 16,0 1 0-16,0-4 0 0,4 4 6 0,-4 3 1 0,-4 0 0 0,8 4 0 0,-4-8-4 16,0 5-1-16,4-1 0 15,-4-4 0-15,4 1-11 0,-4 0 0 0,4-1 0 16,-4-3 8-16,4-3-8 0,-4 3 0 0,5 3 0 0,-1-3 8 15,-4 0-8-15,0 0 0 0,4-3 0 0,-4-1 0 0,0 1 22 0,0-1 2 16,0 4 1-16,0-3 0 0,-4-1-25 0,4 0 0 16,0 1 0-1,-4 3 0-15,4 0 12 0,0-4-4 16,-5 4 0-16,5 0 0 0,5 0-8 0,-5 0 8 0,0 0-8 0,0-3 8 0,0 3-8 0,4 0 0 16,-4-4 0-16,0 1 0 0,0-5 0 15,4 5 0-15,-4-4 0 0,0-1 0 0,0-2 0 0,0 2 0 16,0-2 9-16,0 2-9 0,0-2 14 0,0-1-2 0,0 0 0 15,0-3 0-15,0-4 0 0,0 3-1 0,0 4 0 0,0 1 0 16,0-5-11-16,0-3 0 0,-4 8 9 0,4-8-9 16,0 3 0-16,0 1 9 15,0-4-9-15,0 3 0 0,0-3 0 16,0 0 0-16,0 0 0 0,0 0 0 0,0 0 11 0,0 0-11 16,0 0 10-16,0 0-10 0,0 0 17 0,0 0-2 0,0 0-1 15,0 0 0-15,0 0-4 0,0 0-1 0,0 0 0 0,0 0 0 16,0 0-9-16,0 0 8 0,0 0-8 15,0 0 8-15,0 0-8 0,0 0 0 0,0 0 0 0,0 0 0 16,0 0 0-16,0 0 0 0,0 0 0 0,0 0 0 16,0 0 0-16,0 0 0 0,0 0-10 15,0 0 10-15,0 0 0 0,0 0 0 16,0 0 0-16,0 0 0 0,0 0 0 0,0 0 0 0,4 4 0 0,-4-4 10 16,0 0-10-16,8 0-14 0,-4 0 3 0,0 0 1 0,4 0 10 0,-8 0 0 15,0 0-9-15,4-4 9 0,4 1 0 16,-4 3 0-16,-4 0 10 0,0 0-10 0,8-4 0 0,-4 4-9 15,4-3-1-15,-8 3 0 0,4 0 10 0,-4 0 0 16,5-4 8-16,3 0-8 0,-8 4 0 0,4-3 0 16,4 3 0-16,-4-4 0 0,4 0 0 15,0 4 0-15,0-3 0 0,0 3-12 0,-4 0 12 16,4-4 0-16,1 1 8 0,-1 3-8 0,0-4 0 16,4 0 0-16,-4 1 0 0,0 3 0 0,4-4 0 0,0 4 8 15,-3-7-8-15,3 3 0 0,0-3 0 16,0 4 0-16,0-1 0 0,0 0 0 0,1 1 0 0,-1-1 0 15,0 1 0-15,0-5 0 0,0 5 0 0,0-1 0 16,0 4 0-16,1-3 0 0,-1-1 0 0,0 0 0 0,0 1 0 16,-4-1 0-1,4 1 0-15,-8 3 0 0,5-4 0 0,-5 4 0 0,-4 0 0 0,8-4 0 16,-4 4 0-16,-4 0 0 0,4 0 0 0,-4 0 0 0,0 0 0 0,0 0 0 16,0 0 11-16,0 0-3 0,0 0 0 0,0 0 0 15,0 0-8-15,0 0 8 0,0 0-8 0,0 0 8 16,0 0 4-16,0 0 0 0,0 0 0 15,0 0 0-15,0 0-12 0,0 0 0 16,0 0 0-16,0 0 0 0,0 0 0 0,0 0 8 16,0 0-8-16,0 0 8 0,0 0-8 0,0 0 0 0,0 0 0 0,0 0-11 15,0 0 11-15,0 0-8 0,0 0 8 0,0 0-8 16,0 0-10-16,0 0-2 0,4 0 0 0,0 4-658 16,0-4-132-16</inkml:trace>
  <inkml:trace contextRef="#ctx0" brushRef="#br0" timeOffset="40839.576">10622 9378 414 0,'0'0'8'0,"0"0"3"0,0 0 0 0,4-3 1 0,0-1-12 0,0 4 0 0,0-3 0 0,0 3 0 16,1-4 0-16,3 4 0 0,-8 0 0 0,4-4 0 15,4 4 0-15,-4 0-10 0,4 0 2 0,-4-3 0 16,4-1 40-16,0 4 8 0,0-3 1 0,0 3 1 0,-3 0 16 0,3-4 3 15,0 4 1-15,0-4 0 0,4 1-26 0,-4 3-4 16,0 0-2-16,4-4 0 16,1 4-14-16,-1-3-4 0,-4-1 0 0,4 4 0 0,0-4 4 0,0 4 1 15,0-3 0-15,1-1 0 0,-1 1 5 16,4 3 1-16,-4-4 0 0,4 4 0 16,1 0 0-16,-1 0 0 15,0 0 0 1,0 0 0-16,-4 0-8 0,5 0-2 0,3-4 0 0,-4 4 0 15,-4 0-5-15,4 0-8 0,5 0 11 0,-5-3-11 16,0 3 16-16,0 0-4 0,1 0-1 16,-1 0 0-16,4 0-3 0,0 0 0 0,1 0 0 15,-1 0 0-15,-4 0 8 16,4 0 0-16,1 0 1 0,3 0 0 0,-4-4-4 16,0 1-1-16,1-1 0 0,-1-3 0 0,4 3-2 15,1 0-1-15,-1 1 0 0,-4-1 0 0,4 1 2 0,1 3 0 16,-1-4 0-16,0 0 0 0,1 4-3 0,-1 0-8 15,0 0 12-15,1 0-4 0,-5 0-8 16,0 0 0-16,0 0 0 0,1 0 0 0,-1 0 0 0,0 0 0 16,1 4 10-16,-5-4-10 0,4 4 15 0,-4-4-4 0,5 0-1 0,-1 3 0 0,0-6 17 15,-4 6 3-15,9-3 1 0,-5 0 0 0,0 0-15 0,0 0-4 0,1 0 0 0,-1 0 0 0,4 0 0 0,-4 0 0 0,1 0 0 0,3 0 0 16,0 0-12-16,-3 0 0 0,3 0 0 0,-4 0 0 16,1 4 8-16,-5-4-8 0,4 0 0 0,-4 0 0 15,4 0 20-15,-3-4-3 0,-1 4 0 16,4 4 0-16,0-4-17 0,-3 0 0 15,3 0 0-15,-4 0 0 0,4 0 0 0,1 3 0 16,-5-3 0-16,4 4 0 0,0-4 10 16,1 4-2-16,-1-1 0 15,0-3 0-15,-4 4-8 0,5 0-11 0,-1-1 3 0,0 1 0 0,0-4 8 0,1 3 11 0,-5 1-3 16,0-4 0-16,4 4-8 0,-3-4 0 0,-1 0 0 0,4 0 0 0,0 3 0 0,-3-3 10 16,3 0-10-16,0 4 10 0,0-4-10 0,-3 0 0 15,3 3 9-15,0-3-9 0,-4 0 0 0,5 4 9 16,-1-4-9-16,-4 0 0 0,4 0 0 0,-3 0 0 15,-1 4 0-15,4-1 0 0,-4-3 0 0,0 0 0 16,5 0 0-16,-5 0 0 0,0 4 0 0,0-4 0 0,1 0 0 0,-5 3 0 16,4-3 8-16,0 4-8 15,0-4 0-15,5 0 0 0,-5 4 8 16,0-1-8-16,0-3 0 0,5 4 0 16,-5-4 0-16,4 3 0 0,0 1 0 0,-3-4 0 15,3 4 0-15,-4-4 10 0,4 3-10 0,-4-3 8 0,5 0-8 16,-1 4 0-16,0-4 0 0,1 3-11 0,3-3 11 15,-8 4 0-15,8-4 0 0,-7 4 0 0,3-1 0 0,0 1 0 16,0-4 0-16,1 3 0 0,-5-3 8 0,8 0-8 0,-8 4 8 0,5-4-8 16,-1 0 0-16,0 4 0 0,0-4 0 0,-3 3 0 15,3-3 0-15,0 0 8 0,0 4-8 0,1-4 0 16,-1 0 0-16,0 3 8 0,1-3-8 0,-1 0 0 16,-4 0 0-16,8 0 0 0,-3 0 0 0,-1 4 0 15,0-4 8-15,0 0-8 0,1 0 8 0,-1-4-8 16,0 4 0-16,5 0 0 0,-5-3-12 0,0 3 4 15,4 0 16-15,-3-4 4 0,3 4 1 0,0-3 0 0,-3 3-13 16,3 0-15-16,-4-4 3 0,0 4 1 0,1 0 19 16,3 0 3-16,-4 0 1 15,1-4 0-15,-1 4 7 0,0 0 1 0,-4-3 1 16,0 3 0-16,5-4-21 0,-5 4 0 16,0 0 0-16,0 0 8 0,1-3 4 0,-1 3 2 0,0 0 0 0,-4-4 0 15,4 4-4-15,1 0-1 0,-1-4 0 0,-4 4 0 16,4 0-9-16,0-3 0 0,-3-1 0 0,3 4 0 0,0 0 0 0,-4 0 0 15,4-3 0-15,-3 3 0 0,-1 0 0 16,0-4 0-16,0 4 0 0,0 0 0 0,0 0 0 0,5-4 8 16,-5 4-8-16,-4-3 8 0,4 3-8 0,0-4 0 15,0 4 9-15,-4-3-9 0,5 3 10 0,-1-4-2 16,-4 4-8-16,0-4 12 0,4 4-12 0,0 0 11 0,-4-3-11 0,5 3 10 16,-5 0-10-16,4-4-16 0,-4 4 4 15,0-3 1-15,0 3 20 0,0-4 4 0,0 4 1 0,4-4 0 16,-3 4-14-16,-1-3 0 0,0-1 0 15,0 4 0-15,4 0 0 0,-4-3 0 0,0 3 8 16,4 0-8-16,-3-4 0 0,-1 4 9 16,0-4-9-16,4 4 8 0,-4 0-8 0,-4-3 0 0,8 3 0 15,-8-4 0-15,4 8 12 0,-4-4 0 0,5 0 0 0,-9 0 0 16,4 0-12-16,-4 0 0 0,4-4 0 0,-4 4 0 16,0 0 8-16,8 0 0 0,-4 0 0 0,4 4 0 15,-8-4-8-15,0 0 0 0,0 0 0 0,0 0 0 16,4 0 0-16,4 0 0 0,-8 0 0 15,4 0 0-15,0 0 0 0,-4 0 0 0,0 0 0 0,0 0 0 16,0 0 0-16,0 0 0 0,0 0-9 0,0 0 9 16,0 0 0-16,0 0 0 0,0 0 8 0,0 0-8 15,8 3 0-15,-8-3 0 0,0 0 0 0,0 0 0 16,4 0 0-16,-4 0 0 0,4 0 0 0,-4 0 0 0,8 4 8 0,-3-4-8 16,3 4 0-16,-4-4 9 0,0 0-9 0,4 3 0 15,-4-3 0-15,4 0-11 0,-4 0 11 0,0 0 0 16,0-3 0-16,0 3 0 0,4 0-13 15,-4 0-1-15,0 0 0 0,1 0 0 16,-5 0-10-16,0 0-1 0,0 0-1 0,0 0 0 16,4 3-35-16,-4 1-7 15,0-1-2-15,-4 5-812 0</inkml:trace>
  <inkml:trace contextRef="#ctx0" brushRef="#br0" timeOffset="48998.185">10760 10106 742 0,'0'0'20'0,"0"0"7"0,0 0-27 0,0 0 0 15,0 0 0-15,0 0 0 0,0 0 42 0,0 0 3 16,0 0 1-16,0 0 0 0,0 0-29 0,0 0-5 16,0 0-2-16,0 0 0 0,0 0 8 0,0 0 2 0,0 0 0 15,0 0 0-15,0 0 9 0,0 0 3 16,0 0 0-16,0 0 0 0,0 0-32 0,0 0 0 15,0-7 0-15,0 7 0 0,0 0 12 0,0 0-3 0,0 0-1 16,0 0 0-16,0-7 7 0,0 7 1 0,0 0 0 0,0 0 0 16,0 0-7-16,0 0-1 15,0 0 0-15,0 0 0 0,0 0-8 0,0 0 0 0,0 0 0 0,0 0 0 32,0 0-35-32,0 0-9 0,0 0-1 0,0 0-1 15,0 0-1-15,0 0 0 0,0 0 0 0,0 0 0 0,0 0 35 0,0 0 12 0,0 0 0 0,0 0-9 16,0 0 23-16,0 0 5 0,0 0 1 0,0 0 0 15,0 0-20-15,0 0 10 0,0 0-10 0,0 0 8 16,0 0-8-16,0 0 0 0,0 0 0 0,0 0 0 16,0 0 0-16,0 0 0 0,0 0 0 0,0 0 0 15,0 0 0-15,0 0 0 0,0 0 0 0,-4 3 0 0,4-3 0 0,-4 8 0 16,0-5 0-16,0 4 0 0,4-7 0 0,-4 8 0 16,0 2 0-16,0-2 0 0,4-1 0 0,-4 0 0 15,0-3 0-15,-5 3-11 0,5 0 11 0,0 4 0 31,-4-4 0-31,0 0 0 0,4 4 8 0,-4 0 3 0,4 0 1 0,-8 0 0 0,0-1 25 16,3 1 6-16,1-4 1 0,-4 4 0 0,0 4-10 16,0-5-2-16,0 1 0 0,4 4 0 0,-5-5-3 0,5 5-1 15,-4-4 0-15,4 0 0 0,4-1-28 0,-4 1 0 16,4 0 0-16,0 0 0 0,0-4-10 0,4 0 10 16,0-7-8-16,0 0 8 15,0 7-34-15,0-7-2 0,0 0 0 16,0 0 0-16,0 0 23 0,0 0 4 0,0 0 1 0,0 0 0 0,0 0 8 15,0 0 16-15,0 0-4 0,0 0-1 0,0 0-11 0,0-7 0 0,0 7 0 16,0-11 8-16,0 4-16 0,4 0-4 16,0 0-1-16,0 0 0 0,0-4-6 0,-4 4-1 0,0-1 0 15,4-2 0 1,4 2-36-16,-8-3-7 0,4 4-1 0,4 0-1 0,-4 0-36 16,0 0-7-16,5-8-2 0,-1 4 0 0</inkml:trace>
  <inkml:trace contextRef="#ctx0" brushRef="#br0" timeOffset="50371.776">10553 10135 583 0,'0'0'12'0,"0"0"4"0,0 0 0 0,0 0 0 0,0 0-16 0,0 0 0 0,0 0 0 0,4-4 0 15,4-3 14-15,-3 0-1 0,-1 3 0 0,0 1 0 16,-4 3-13-16,4-4 9 0,0-3-9 0,4 3 8 16,-4 1-8-16,4-1 0 0,-4 1 0 0,4-1 0 15,-4-3 13-15,4 3 7 0,0-3 2 0,5 3 0 16,-5 1 14-16,4-4 4 0,0 3 0 0,0 0 0 0,0-3-4 0,1-4 0 16,3 4 0-16,-4 0 0 15,0 0 10-15,0 0 2 0,0-1 0 0,1 1 0 0,-1 4-20 16,-4-1-4-16,0 0-1 15,0 1 0-15,0-1 8 0,0 1 1 0,-4 3 1 0,-4 0 0 16,4-8-21-16,-4 8-4 0,4 0 0 0,-4 0-8 0,0 0 13 16,8 0-4-16,-3 4-1 0,-1 0 0 15,0-1-8-15,-4-3 0 0,0 0 0 0,0 0 0 0,4 4 0 0,-4-4 0 16,0 0 0-16,0 0 0 0,4 7 0 16,0-3 0-16,-4-4 0 0,0 0 0 0,4 7 12 0,-4-7-4 15,0 0 0-15,4 3 0 0,-4-3 18 0,4 8 3 0,-4-8 1 16,0 7 0-16,0 0-30 15,4 4 8-15,-4-4-8 0,0 0 0 0,0 0 8 0,0 1-8 16,-4-1 11-16,4 0-11 0,0 4 8 0,-4-4-8 16,0 4 0-16,4-4 0 0,0 0 0 15,0 4 0-15,0-4 0 0,0 4 0 16,0-4 0-16,0 1 0 0,0-1 8 0,0 0-8 16,0-7 8-16,0 7-8 0,0 4 0 0,0-7 0 15,0-4 0-15,0 7 0 0,0-7 0 0,0 0 0 0,0 7 0 0,0-7 0 0,0 0-8 0,0 0 8 16,0 7 0-16,0-7 0 0,0 0 0 0,0 0 0 15,0 0-9-15,0 0 9 0,0 0-8 0,0 0 8 16,0 7 0-16,0-7-8 0,0 0 8 0,0 0 0 16,0 0-15-16,0 0 3 0,0 0 0 0,0 0 0 15,0 0 12-15,0 0 15 0,0 0-3 0,0 0-1 16,0 0-11-16,0 0 0 0,0 0 0 0,0 0 8 0,0 0-8 0,0 0-17 16,0 0 4-1,-4-7 1-15,4 7 1 0,-4-7 1 0,0-4 0 0,0 0 0 16,4 4 2-16,-4-4 0 0,4 4 0 0,-4 0 0 15,4-4-12-15,0 4-1 0,0-4-1 0,0 4 0 16,0 7 11-16,-5-7 3 0,5-1 0 0,-4 1 0 16,4 0 8-16,0 7-8 0,0 0 8 0,-4-11-8 15,0 4 8-15,4 7 11 0,-4-7-3 0,4 7 0 0,0 0-8 0,-4-7 8 16,4 7-8-16,0 0 8 16,0 0-8-16,0 0 0 0,0 0 0 0,0 0 0 0,0 0 0 0,0 0 0 15,-4-8 0-15,4 8 0 0,0 0 0 0,-4-10 0 16,4 10 0-16,0-8 0 0,0 8 8 0,0-7-8 15,0 7 12-15,0-11-4 0,4 4-8 0,-4 7 12 16,0 0-12-16,0 0 12 0,0-7-2 0,0 7 0 16,0 0 0-16,0 0 0 0,0 0-2 0,0-7 0 15,0 7 0 1,0 0 0-16,0 0 8 0,0 0 2 0,0 0 0 16,0 0 0-16,0 0-18 0,-8-4 0 0,8 4 8 0,-8 0-8 0,8 0 0 0,-8 0 0 0,0 0 0 0,4 4 0 15,-4-1 11-15,4 1-2 0,-5 0 0 16,1-1 0-16,8-3-9 0,-4 7 0 0,-4 1 9 15,0-5-9-15,0 4 0 0,0-3 0 0,0 0 0 0,0-1 8 16,0 1-8-16,-1-1 11 0,-3-3-11 0,4 4 12 16,0 3-2-16,-4-7 0 0,0 4 0 0,0-4 0 15,3 7-2-15,1-3 0 0,-4-1 0 0,4 1 0 16,0-1-8-16,0 5 0 16,-4-5 0-16,4 1-11 0,-1-1 11 15,1 1 0-15,0 0 0 0,0 3 0 0,4-4 0 0,-4 5 0 0,4-1 8 0,-4 0-8 16,8-7 0-16,-8 4 0 0,8-4 0 0,0 0 0 0,0 0 0 0,0 0 0 15,0 0 0-15,0 0 0 16,0 0 0-16,0 0 0 0,0 0 0 0,0 0 0 0,0 0 0 0,0 0 0 16,0 0 0-16,0 0-8 0,4 3 8 0,4-3-8 15,0 0 8-15,-4 0-8 16,4 0-32-16,0 0-7 16,4-3-1-16,-3 3 0 0</inkml:trace>
  <inkml:trace contextRef="#ctx0" brushRef="#br0" timeOffset="51785.291">11522 10200 1004 0,'0'0'22'0,"0"0"5"0,-4-4 1 0,4 4 0 0,-8-3-28 0,4-1 0 16,4 4 0-16,-4-3 0 0,4 3 36 0,0 0 3 0,-8-4 0 16,4 4 0-16,4 0-26 0,0 0-5 0,0 0 0 15,0 0-8-15,0 0 29 0,0 0-1 16,0 0 0-16,0 0 0 0,0 0 8 0,0 0 0 0,0 0 1 0,-4 4 0 16,4-4-9-16,0 0-1 0,0 0-1 15,0 7 0-15,4-4 2 0,4 5 0 0,-4-5 0 0,0 1 0 16,4 3-12-16,0-3-3 0,8-1 0 0,-4-3 0 15,1 4 3-15,-1-1 0 0,4-3 0 0,0 4 0 16,0-4 7 0,1-4 1-16,-1 4 1 0,4 0 0 0,-4 0-16 15,0 0-9-15,5 0 10 0,-5-3-10 16,4 3 9-16,-4 0-9 0,1-4 8 0,-1 4-8 16,4 0 11-16,-4 0-3 0,1 0-8 0,3 0 12 0,-4 0-12 15,8 0 0-15,-3 0 8 0,-1-3-8 0,0 3 0 0,4 0 0 0,1 0 0 0,-5 0 0 0,-4 0 0 16,5-4 8-16,-5 4-8 0,0 0 0 15,0 0 0-15,0 0 0 0,-3 0 8 0,-1 0-8 16,0 0 0-16,0-4 8 0,-8 4-8 0,4 0 0 16,0 0 9-16,-8 0-9 0,0 0 8 0,0 0-8 0,0 0 12 0,0 0-2 15,0 0-1-15,0 0 0 0,0 0 9 0,-12 0 2 16,0 0 0-16,-4 0 0 0,4 4-20 16,-5-4 0-16,-3 0 0 0,0 0 0 15,-4 4 0-15,-1-4 0 0,1 3 0 0,0-3 0 0,-1 0 0 16,1 0 0-16,0 4 0 0,-1-4 0 0,5 0 0 0,-4 3 0 15,-5-3 0-15,5 4 0 0,0 3 0 0,-1-3 0 16,1-4 0-16,0 3 0 0,-1 1 0 0,5-4 0 16,0 4 0-16,4-1 0 0,-5-3 0 0,9 4 0 15,-4-4 0-15,4 3 0 0,4 1 0 0,0-4 10 16,0 4 0-16,8-4 0 16,0 0-31-16,0 0-7 0,0 0 0 0,0 0-1 15,0 0 1-15,0 0 1 0,4 3 0 0,4 1 0 0,4-4 8 0,4 0 2 0,0 3 0 16,1-3 0-16,3 0 17 0,0-3 9 0,4 3-1 15,-3-4 0-15,3 4-8 0,0-3 0 16,-3-1-12-16,3 0 12 0,-4 1 0 16,0-4 0-16,1 3 0 0,-1-3 0 0,0 0 0 15,-4-1 0-15,5 5 9 0,-1-1-1 0,-4 1-8 0,0-1 0 16,-3 0 0-16,3 1 0 0,-4 3 8 0,0-4 0 0,0 4 0 0,-4-3 0 16,-4 3-8-16,-4 0-8 0,0 0 8 0,0 0-12 15,0 0 1-15,0 0 0 0,0 0 0 0,0 0 0 16,0 0-35-16,0 0-7 0,0 0-2 0,-12 0 0 0</inkml:trace>
  <inkml:trace contextRef="#ctx0" brushRef="#br0" timeOffset="53880.166">10274 9645 903 0,'0'0'20'0,"0"0"4"0,0 0 0 0,0 0 2 0,0 0-26 0,0 0 0 0,0 0 0 0,0 0 0 0,0 0 0 0,0 0 0 16,0 0-14-16,0 0 5 0,0 0 9 0,0 0 0 15,0 0 0-15,0 0 0 0,0 0 0 0,0 0 0 16,0 0 0-16,0 0 0 0,0 0 0 0,0-7 16 15,0-4-3-15,0 4 0 0,0 7 41 0,0-7 8 16,0-4 2-16,0 11 0 0,0 0-10 0,0-7-2 16,0-4 0-16,0 0 0 0,0 4-35 0,0 7-7 15,0-7-2-15,0-1 0 0,0 8-8 0,-4-10 8 16,4 2-8-16,-4 1 8 0,4-4-8 0,-5 4 0 0,5 7 0 0,-4-11 0 16,-4 4 0-16,4 3 0 15,-4-3 0-15,0 0-11 16,4 0 11-16,-4 3-8 0,0-3 8 15,0 0-8-15,0 0 8 0,-5 3 0 0,5 0 8 16,0 1-8-16,-4-1 8 0,4 1-8 0,0-1 8 0,-4 0-8 0,0 1 0 16,-1-1 0-16,5 1 0 0,-4-1 0 0,4 0 0 0,-4 4 0 15,0-3 0-15,0-1 0 0,-1 4 0 0,1-3 0 0,0 6 0 0,0-3-8 16,0 0 8-16,4 4-8 16,-5-4 8-16,1 3-8 0,0 1 8 0,4 0 0 0,0-4 0 0,-4 3 0 15,4 1 0-15,0-1 0 0,-1 5-10 0,5-5 10 16,-4 4 0-16,0-3 0 0,4 0 12 0,-4 3-3 15,4 0-9-15,-4 0 0 0,4 0 0 0,-4-3 0 16,4 3 0-16,-4 4 8 0,3 0-8 0,-3 0 8 16,4 0 0-16,0-1 0 0,0 1 0 15,0 0 0-15,0 3-8 0,-4-3 0 16,8 4 0-16,-4-1 0 0,-4 0 0 16,4 1 0-16,-4-4 0 0,4 3 0 0,0 4 0 15,-5-4 8-15,5 1-8 0,0 3 8 0,0-7-8 0,0 3 0 0,0 1 0 0,0-5 0 0,0 8 0 0,4-3 0 16,-4-1 0-16,0 1 0 15,4-1 0-15,-4 0 0 0,4 1 0 0,-4-1 0 16,4 1 0-16,0-1 0 0,4-3 11 16,-4 3-11-16,0 1 0 0,4-1 0 0,-4-3 0 0,0 0 0 0,4 3 0 15,0-3 12-15,0 3 0 0,0-3 0 0,0 4-12 0,-4-1 0 0,8-3 0 16,-4 0-10-16,0 3 34 0,5-3 6 16,-5 0 2-16,4 0 0 0,0-1-32 15,4 1-12-15,-4 0 1 0,0-4 0 0,0 4 11 0,0 0 0 0,1 0 0 0,3-4 0 16,0 4 0-16,-4-4 0 15,0 0 8-15,4 0-8 0,0 0 8 0,-4 1-8 0,5-5 8 16,-1 1-8-16,0-1 14 0,0 1-2 16,0-4 0-16,0 4 0 0,1-4-2 0,-1 0-1 15,4 0 0-15,-4-4 0 0,4 0-1 16,1 1 0-16,-1 3 0 0,0-7 0 16,0 3 2-16,0-3 0 0,1 0 0 0,-1-1 0 15,0-2-2-15,0-1 0 0,-4 0 0 0,5 0 0 0,-1-3 10 16,-4-1 2-16,4 1 0 0,0 0 0 0,-3-5-20 15,-1 1 0-15,0 0 0 0,0 0 0 0,0 4 0 0,-4-4 15 16,5 0-2-16,-9-4 0 0,4 8-1 0,-4-4 0 0,0-4 0 0,0 4 0 0,0 0 6 16,-4-3 1-16,0 3 0 0,0 3 0 15,0-3-11-15,-4 0-8 0,0 0 9 16,0 0-9-16,0-3 13 0,0 3-3 0,-4 0-1 0,3-4 0 0,-3 7-1 0,0-3-8 16,4 0 12-16,-8 0-4 0,4 0 2 0,0 0 0 15,-4 0 0-15,4 4 0 0,-5 0-10 16,1-1-12-16,0 4 2 0,-4-3 1 0,0 3-2 15,-1 4 0-15,1-4 0 0,-4 4 0 16,4 0 1-16,-5-1 0 0,1 5 0 0,0-1 0 0,0 1 10 16,-1 3-12-16,5 0 12 0,-4 3-12 15,4 4-5-15,-5-3-2 0,5 7 0 0,0 0 0 16,0 0-24-16,0-1-5 0,3 5 0 0,-3-4-1 16,0 7-121-16,4-4-24 0,-17 18-5 0,5-6-1 0</inkml:trace>
  <inkml:trace contextRef="#ctx0" brushRef="#br0" timeOffset="55697.679">9726 10009 1105 0,'0'0'24'0,"0"0"4"0,0 0 2 0,0 0 2 0,0 0-32 0,0 0 0 0,0 0 0 0,-4 4 0 31,0 3-40-31,4-7-16 0,-8 3-2 0,8-3-1 16,0 0-53-16,0 0-12 0,0 0-1 0,0 0-1 16,0 0 69-16,0 0 13 0,0 0 4 0,-4 0 0 0,4 0 160 0,-8 0 33 0,8 0 7 0,0 0 0 15,-8-3-60-15,0 3-13 0,8 0-3 0,-8-4 0 16,8 4-32-16,-4 0-6 0,4 0-2 0,-12 0 0 16,12 0-44-16,-9 4-12 0,1 3 0 0,0 0-1 15,8-7 21-15,-12 0 4 0,4 4 0 0,-4-1 1 16,4-3-13-16,-4 4 0 0,-1 0 0 0,1-1 0 15,0 4 0-15,-4 4 0 0,4-4 0 16,-5 1 0-16,1-1 12 0,4 0 0 0,-4 4 0 0,0-4 0 16,-5 4-3-16,5 0-1 0,-4 0 0 15,4-1 0-15,-5 5 2 0,1 3 0 16,0-4 0-16,-4 1 0 0,-1-1-10 0,1 0 0 16,0 4 0-16,-5 0 8 0,1 0 20 0,0 4 3 0,3-4 1 0,-7 4 0 0,3 3-32 0,-3 0 0 15,4 4 0-15,-5 0 0 16,1-4 0-16,3 7 0 0,-3 1 0 0,0-1 0 0,-1 4 0 0,1-3 0 15,-5 3 0-15,1-4 0 0,3 4 10 0,-3 0 2 16,-1 4 1-16,5 0 0 0,-5-1-3 0,5 4-1 16,0 4 0-16,3 0 0 0,1 0-9 0,-5 0 0 15,5 3 0-15,0 1 0 16,-5-4 0-16,5 7 0 0,-5 0 0 0,5-4 0 0,-4 4 0 16,3 0 0-16,-3 0 0 0,4-3 0 0,3-1 0 15,-3-3 8-15,3 0-8 0,1 0 8 16,0 0 25-16,4-1 5 0,-1 5 1 0,1-1 0 15,0 1-26-15,0-1-5 0,3-3 0 0,1 4-8 0,-4 3 8 0,4-4-8 16,-1 0 0-16,-3 5 0 0,4-1 10 0,4 3-10 0,-4 1 8 0,-1-4-8 16,5 4 12-16,0-1-2 0,4 1-1 0,-4 3 0 15,4-3-9-15,0-1 0 0,-1 5 9 16,1-5-9-16,4 5 0 0,0-5 0 0,0 8 0 16,0-4 0-16,-4-3 0 0,4-4 0 0,-4 4 0 0,8-8 0 15,0 1 14-15,0-5-2 0,0 1 0 0,0-3 0 16,0 2 12-16,4-6 3 0,0 3 0 0,0-3 0 15,4 0-27-15,0-1 0 16,-4-3 8-16,4 0-8 0,0 0 0 16,1 0 12-16,-1-7-12 0,0 0 12 0,0-4-12 0,0 4 0 15,0-7 0-15,0 3 0 0,0-7 0 0,-4 0 0 16,0 4 0-16,1-8 0 0,-1 0 0 0,-4 1 15 16,0-1-4-16,0 1-1 0,4-5 10 0,-4 1 3 0,0 0 0 0,0-4 0 0,0 0 2 0,0 4 1 15,0-7 0-15,-4-1 0 16,4 5-26-16,0-5 0 0,-4 1 0 0,4-4 0 15,0 7 0-15,0-7 0 0,0 4 0 0,0-4 0 16,0 7-17-16,0 0-9 16,0 0-2-16</inkml:trace>
  <inkml:trace contextRef="#ctx0" brushRef="#br0" timeOffset="59008.274">8158 13937 623 0,'0'0'17'0,"0"0"5"0,0 0-22 0,0 0 0 0,0 0 0 0,0 0 0 15,0 0 33-15,0 0 3 0,0 0 0 0,0 0 0 16,0 0 3-16,0 0 1 0,0 0 0 0,0 0 0 15,0 0-7-15,0 0-1 0,0 0 0 0,0 0 0 16,0 0 26-16,0 0 5 0,0 0 1 0,0 0 0 16,0 0 35-16,0 0 7 0,0 0 2 0,0 0 0 15,0-8-36-15,0 8-8 0,0 0 0 0,0 0-1 16,0 0-26-16,0 0-5 0,0 0 0 0,0 0-1 16,0 0-8-16,0 0-2 0,0 0 0 0,0 0 0 15,0 0-21-15,0 0 0 0,0 0 0 0,0 0 0 0,0 0 0 16,-4 8-8-16,4-8 0 0,-4 3 0 0,0 5 8 0,4-1 0 15,0 4 0-15,0-4 0 0,0 4 0 16,0-1 0-16,0 1 0 0,0 4 0 0,0-1 0 0,0 0 0 16,4 1 0-16,-4-1 8 0,0 4-8 0,4 0 11 0,-4 0-11 15,0 0 12-15,0 4-4 16,0 0 0-16,0-1 0 0,0 1 0 0,0-1 5 16,0 5 1-16,0-1 0 0,-4 0 0 0,0 4-6 0,0 0 0 15,4 0-8-15,-4 3 12 0,0-3-12 0,0 0 0 0,-1-1 8 0,1 1-8 16,0-3 0-1,4-1 11-15,-4 0-11 0,0-3 10 0,4-8 0 16,-4 4 0-16,4-7 0 0,0 3 0 0,0-3 10 16,0-4 1-1,0 0 1-15,0-7 0 0,0 0-10 0,0 0-3 0,0 0 0 0,0 0 0 16,0 0-9-16,0 0-11 0,0 0 3 0,0 0 0 0,0 0-24 0,0-7-5 0,0-4-1 16,0 4-614-16,0-7-122 0</inkml:trace>
  <inkml:trace contextRef="#ctx0" brushRef="#br0" timeOffset="60587.508">8377 14520 1350 0,'0'0'29'0,"0"0"7"0,0 0 0 0,0 0 3 0,0 0-31 0,0 0-8 0,0 0 0 0,0 0 0 15,0 0 49-15,0 0 9 0,0 0 2 0,0 0 0 16,0 0-49-16,0 0-11 0,0 0 0 0,0 0 0 16,0 0 0-16,0 0 0 0,0 0 0 0,8 4 0 15,-4-4 0-15,4 4 0 0,-4-4 0 0,4-4 0 16,0 4 10-16,0-4-1 0,1 4 0 0,-1-7 0 0,4-4 8 16,0 4 2-16,0 0 0 0,0 3 0 0,0-6-3 0,5-1 0 15,-1 0 0-15,-4 0 0 16,0 0 3-16,0-3 0 0,0 0 0 0,1 3 0 0,-1-4-19 15,-4 4 0-15,-4-3 0 16,0 3 0-16,0 0 0 16,-4 1 0-16,0 2 0 0,0 1 0 0,0 7 13 0,-4-11-4 0,-4 4-1 0,8 7 0 0,-8-3 7 0,8 3 1 15,-8-8 0-15,-4 8 0 0,3 0-8 0,-3 0 0 16,4 4-8-16,-4 3 12 0,0 0-12 0,4 4 0 16,0-4 0-16,-5 4 0 0,9 4 0 0,-4-1-10 0,-4 0 0 15,4 1 0-15,4-1 10 0,-4 8 0 16,0-4 0-16,0 0 0 0,4 4 0 0,0 3 0 15,0-4 0-15,-1 5 0 0,5-5 0 0,-4 5 0 0,4-5 0 16,0-3 0-16,0 4 0 0,4-4 0 0,1 0 0 0,-1-4 0 16,0-3-13-16,4 0 2 15,4-4 1-15,-4-3 0 16,4-1-18-16,-4-3-3 0,4-7-1 0,5 0 0 16,-5 0-8-16,4-4-3 15,0-4 0-15,0-3 0 0,5 0-17 0,-5-7-3 0,0 0-1 0,4 0 0 0,1-4-12 16,-1 0-2-16,0-3-1 0,-4 3 0 15,5-4 19-15,-5 1 4 0,0-1 1 0,0-3 0 0,1 0 55 0,-1 0 0 16,0-3 11-16,0 3-2 0,-4 0 43 0,5 3 9 0,-5 1 2 16,-4 3 0-16,4 7-1 0,-4-3 0 0,0 7 0 0,0 0 0 15,-4 4 2-15,0 3 0 0,4 4 0 0,-8 7 0 16,0 0-3-16,0 0 0 0,0 0 0 16,0 0 0-16,-4 7-30 0,4 4-7 0,0 7 0 15,-4 0-1-15,4 7-14 0,0 4-9 0,0 0 12 16,4 3-12-16,-4 0 0 0,0 1 0 0,4 7 0 0,-4-4 0 0,5 0 0 15,-5 3 0-15,4 1 0 0,-4-4 0 0,4 4 0 0,-4-1 0 16,0 1 10-16,4 3-10 0,-4-3 34 0,0-1 2 16,4-6 0-1,-4-1 0-15,0-3-8 0,0 0-2 16,0-8 0-16,-4-2 0 0,4-1-16 0,-4-4-10 0,4-3 12 16,0-4-12-16,0 4 10 0,0-11-10 0,0 0 8 0,0 0-8 0,0 0-11 0,-8-7-7 15,-1 3-2 1,-3-3 0-16,4-8 10 15,0 5 2-15,0-5 0 0,-4 1 0 0,0-1 20 16,4-3 5-16,-1 0 1 0,-3 0 0 0,0 4 14 0,4-1 4 0,0-3 0 16,0 4 0-16,0 3-20 0,4-3-3 0,-4 3-1 0,8 4 0 0,-5 0-4 0,5-1 0 0,-4 1-8 15,4 7 12-15,0-3-12 0,0 3-13 0,4-8 2 16,1 1 1-16,-5 0 2 0,8 0 0 0,-4 3 0 16,4 0 0-16,0 1-13 0,-4-1-3 0,8 1 0 0,-4-1 0 15,4 0 24-15,1 4 0 0,3-3 0 0,0-1 0 16,0 1-9-16,4-1 9 0,1 0 0 15,-1 1 0-15,4-1-10 0,1 1 10 0,-1 3-8 0,0 0 8 16,1-4-12-16,-1 0 4 0,0 4 0 0,1-3 0 31,-1 3-147-31,0 0-29 0,17 0-5 0,-13 0-2 0</inkml:trace>
  <inkml:trace contextRef="#ctx0" brushRef="#br0" timeOffset="61108.384">9418 14048 1594 0,'0'0'35'0,"-4"8"7"0,0 2 2 0,0 1 1 0,4 0-36 0,0 0-9 0,0 3 0 0,0 1 0 16,0 3 0-16,0 0 0 0,0 3-10 0,0-3 10 16,0 4 0-16,0 0 0 0,0-1 0 0,0 1 0 15,4 3 16-15,-4 0 2 0,4 0 1 0,-4 4 0 16,4 0 36-16,-4 0 7 0,4 3 2 0,1 1 0 0,-1-1-16 0,-4 1-2 16,8-4-1-16,-4-1 0 0,4-6-19 0,0 0-4 15,0-4-1-15,0-4 0 0,4-3-12 16,0 0-9-16,1-4 12 0,-1-4-12 0,0-3 0 15,4-3 0-15,0-1 0 0,5-7 0 16,-5-3-30 0,0-4-6-16,4 0-2 0,-3-4 0 0,-5-3-149 0,0 4-29 15,-4-8-7-15,0 3-1 0</inkml:trace>
  <inkml:trace contextRef="#ctx0" brushRef="#br0" timeOffset="61300.223">9479 14247 946 0,'-12'0'20'0,"-4"3"5"0,0 1 1 0,-1 3 2 0,1-3-28 0,4 3 0 0,-4 0 0 0,4 0 0 0,0 0 98 0,3 4 14 0,1-4 4 0,0 1 0 16,4-1-40-16,-4 0-7 0,8 0-1 0,0 0-1 16,0 4-5-16,4-7-1 0,-4 3 0 0,8-3 0 15,0 3-29-15,0-3-5 0,5-1-2 0,-1 1 0 16,4-4 5-16,4 0 1 0,0-4 0 16,1 4 0-16,3-3-19 0,0-1-3 0,5 0-1 0,3-3 0 15,-3 0-8-15,-1 0-11 0,4-4 3 0,-3 4 0 31,3-1-124-31,-3 1-24 0,23-7-4 0,-15-4-2 0</inkml:trace>
  <inkml:trace contextRef="#ctx0" brushRef="#br0" timeOffset="61619.311">9876 14528 2082 0,'0'0'59'0,"0"0"13"0,0 0-57 0,0 0-15 0,0 0 0 0,0 0 0 0,9 0 26 0,-1-4 2 16,0 0 1-16,4 1 0 0,0-1-29 0,4 4 0 15,1-3 0-15,-1-1 0 0,0 0-23 0,0 1 3 0,4 3 0 0,-3 0 0 32,3 0-16-32,-4 0-4 0,0 0 0 0,1 3 0 0,-1-3 13 0,-4 4 3 15,4-4 0-15,-4 4 0 16,0-1-84-16,1 1-16 0,15 7-3 16,-8-8-543-16</inkml:trace>
  <inkml:trace contextRef="#ctx0" brushRef="#br0" timeOffset="62235.804">10521 14196 2257 0,'0'0'49'0,"-8"0"11"0,0-3 1 0,4-1 3 0,4 4-51 15,0 0-13-15,0 0 0 0,-8 0 0 16,8 0-23-16,0 0-7 0,0 0-2 0,0 0 0 16,0 0-51-16,0 0-10 0,0 0-3 0,0 0 0 15,8 0 36-15,0 0 6 0,0 0 2 0,4 0 0 0,-4 4 60 0,0-4 13 16,4 3 3-16,-4 1 0 0,9 3 19 0,-5-3 4 15,4 3 1-15,-4 4 0 0,4-4-23 0,1 4-4 16,-1-1-1-16,0 1 0 0,0 4-20 0,1-5-12 16,-5 5 2-16,0-1 0 0,0 1 19 0,0-1 4 15,0 0 1-15,-4 1 0 0,1-4 5 0,-5 3 1 0,4 1 0 0,-4-1 0 16,-4 4-20-16,4-7 0 16,-4 3 0-1,-4-3 0-15,4 3 10 0,-4-3-2 0,0 0 0 0,-4 0 0 16,3 0 10-16,-3-1 2 0,4-2 0 0,-4-1 0 0,0-4-8 0,0 5 0 0,0-5-1 15,-4 1 0-15,4-4 11 0,-5 0 2 0,5 0 1 16,0 0 0-16,-4 0-25 0,4-4 0 0,0-3 0 16,0 0 0-16,-4 0 0 0,8-1-14 15,-5 1 2-15,5 0 0 0,-4 0 12 0,4 0 16 16,-4-1-3-16,4 1-1 0,4 0-27 0,-4 0-5 0,4 0-2 0,0-1 0 16,0 8 3-16,0-7 1 0,4 0 0 15,0 0 0-15,4 0 5 0,0 3 1 0,-4-3 0 0,9 0 0 16,-1-1 12-16,0 5-9 0,0-1 9 0,4 4-8 15,0 0 8-15,1 0 0 0,3 0 8 0,-4 0-8 16,4 0 0-16,-3 4-8 0,-1-1 0 0,4 1 0 16,0 0-32-1,-3 3-5-15,3-4-2 16,-4 1 0-16</inkml:trace>
  <inkml:trace contextRef="#ctx0" brushRef="#br0" timeOffset="63253.564">8162 15450 1265 0,'0'7'36'15,"0"-7"8"-15,0 0-36 0,0 0-8 0,0 8 0 0,0-1 0 0,0 4 28 0,4-1 3 0,-4 1 1 0,4 0 0 16,0 3-32-16,-4 1 0 0,4-4 0 0,4 3 0 15,-4 8 0-15,4-1 0 0,-4-3 0 0,5 4 0 16,-1 0 12-16,0-1-3 0,-4 4-1 16,4-3 0-16,0-4 13 0,0 4 3 0,-4-8 0 0,0 4 0 15,0 0 22-15,-4 0 5 0,4-3 1 0,-4-1 0 16,0-3 3-16,0 0 1 0,-4-1 0 0,4-2 0 16,-4 2 3-16,4-2 1 0,0-8 0 0,0 0 0 15,0 0-4-15,0 0-1 0,0 0 0 0,-8-11 0 0,4 7-34 16,0-7-6-16,0 1-2 0,0-5 0 15,0-3-13-15,0-4 0 0,0 1 0 0,0-1 0 16,0 1 0-16,0-1 0 0,4-3 0 0,0 3 0 16,0 1 0-16,0 3 0 0,4-4 0 15,-4 4 0-15,4 3 0 0,0 1 0 0,4-11 0 0,-4 10 0 16,0 8 0-16,4 0 0 0,0 0 0 16,4-4 0-16,1 4 0 0,-1 0 0 0,4-4 0 0,-4 4-10 15,4-1-14-15,5 5-4 0,-5 3 0 0,4 0 0 16,0 0-7-16,1 3-1 0,3 1-1 0,-4 0 0 15,0-1 1-15,1 1 1 0,3 3 0 0,-8 0 0 16,4 0-26-16,1-3-6 0,-5-4-1 16,4 0 0-16,-4 7-48 0,1-3-9 0,-1-4-3 15,-4-4 0-15,0 4-6 0,0 0-2 16,0 0 0-16,-3 0 0 0,-1 0 106 0,0 4 21 0,-4-4 9 0,-4 0-8 0,0 0 92 16,8-4 20-16,-4-10 3 15,0 7 1-15,-4 7-11 0,0 0-1 0,0 0-1 0,0 10 0 0,0-10 1 16,4 11 1-16,-4 4 0 0,0-5 0 0,4 1-49 15,-4 4-9-15,0-1-3 0,0 0 0 0,0-3-6 0,4 7-2 0,-4 8 0 0,4-8 0 16,0-4-28-16,-4 0 0 0,4 4 0 0,-4-3 0 16,4 3 12-16,1 0-3 15,-5 3-1-15,4-3 0 0,0-7-8 0,0 0 0 0,-4 0 0 0,4-4 0 32,-4 4-40-32,4-7-9 0,-4-4-3 0,0 0-525 0,0 0-106 0</inkml:trace>
  <inkml:trace contextRef="#ctx0" brushRef="#br0" timeOffset="63424.455">8827 15299 2185 0,'0'0'48'0,"0"7"9"0,-4 4 3 0,4 0 2 0,0-8-50 0,0 4-12 0,4-3 0 0,-4 7 0 0,4 0-16 0,0 3-7 15,4-3-1-15,-4 0-608 16,0-4-123-16</inkml:trace>
  <inkml:trace contextRef="#ctx0" brushRef="#br0" timeOffset="64361.772">9232 15580 1983 0,'0'0'44'0,"0"0"8"0,0 7 3 0,0-7 1 0,0 0-45 0,0 0-11 0,0 7 0 0,4 0 0 15,0 1 18-15,0-1 2 0,0 0 0 0,0-3 0 16,0-1-20-16,0 5-9 0,0 2 1 0,0 1 0 16,-4 4-26-16,5-5-5 0,3 1-1 0,-4 4 0 15,-4-5 23-15,4 1 4 16,0 0 1-16,0 0 0 0,-4-4 12 0,4 0 0 0,0-3 0 0,0-1 0 15,0-3 0-15,-4 0 13 0,8-3-2 0,-4-8-1 16,-4 0 21-16,4-3 4 0,0-1 1 0,0 1 0 16,-4 0-8-16,4-4 0 0,-4 0-1 0,0-4 0 15,0 0-15-15,-4-3-4 0,4 3 0 0,-8 4 0 0,4-3-8 16,0 6 0-16,-4 1 0 0,0 3 8 16,0-3-8-16,-4 3 10 0,0 4-10 0,3 3 10 0,-3 4 14 15,0 0 4-15,0 0 0 0,0 4 0 0,0-4-16 16,4 7-4-16,-5 0 0 0,1 0 0 0,4 8-8 15,0-4 8-15,0 3-8 0,4-3 8 16,-4-8-8-16,8 15 0 0,0 8 0 0,0-1 0 16,4-7 0-16,0 4 0 15,4 3 0-15,0 0-11 0,4 4 11 16,0-4 0-16,5 0 0 0,-5 0 0 0,4 1-8 0,0-5 0 0,0 1 0 0,-3 3 0 0,3 4 8 0,-4 3 0 16,0-3 0-16,0 4 0 0,0-8 0 0,1 4-12 15,-5-4 12-15,0 4-12 0,-4-4 12 0,-4 4 0 16,4-4 10-16,-4 0-10 0,-4-3 36 15,0-1 0-15,4-2 1 0,-8-5 0 16,4 0 19-16,0 1 3 0,-5-4 1 16,5-4 0-16,-4 0-23 0,0 0-4 0,0-3-1 0,0-1 0 0,-4-3-32 0,4-3 0 15,-9-1 0-15,5-3 0 16,0 3-19-16,0-3-10 0,-4-4-3 0,8-3 0 0,0 0 16 0,-1-4 4 0,5-4 0 16,0 0 0-16,4 1 0 15,0-5 0-15,4 5 0 0,0-8 0 16,9-3-21-16,-5-4-4 0,4 3-1 0,4-3 0 15,-4 0-15-15,4-4-3 0,1 4-1 0,-5-3 0 16,4-1 12-16,-4 4 2 0,4 0 1 0,1-4 0 0,-5-3 8 0,4 0 2 0,-4 7 0 0,4 0 0 16,-3 0 32-16,-1 0 0 0,0 3 0 0,0-3 0 0,0-3 0 0,0 6 14 15,0 4-2-15,1 1-1 0,-5 2 8 0,4 8 1 16,-4 8 1-16,-4-1 0 0,4-4 3 16,-8 4 0-16,4 8 0 0,-4 3 0 15,0 0 12-15,0 0 4 0,0 0 0 0,4 3 0 16,0 5-23-16,0 6-4 0,0 8-1 0,-4-4 0 15,0 0-12-15,0 0 0 0,5 0 0 16,-5 3 0-16,0 8 0 0,0 4 9 16,0-1-9-16,0 1 8 0,-5-1 15 0,5 0 2 15,0 1 1-15,0-1 0 0,-4-3 14 0,4-4 4 0,0-7 0 0,0-3 0 0,4-4 4 16,-4-1 2-16,5 1 0 0,3 0 0 0,0 0-50 16,4-11 0-16,4-7-9 0,0-8 1 15,5 1-20-15,-1-8-3 0,4-3-1 0,0 3 0 16,-3-3 7-16,3 3 1 0,-4 1 0 0,1-4 0 15,-5 3-10-15,0 0-2 16,0 8 0-16,-4 3 0 0,1 0 27 0,-1 8 9 0,0-1 0 0,-4 4-9 16,0 0 9-16,0 4 0 0,-4 7 0 15,4-1 0-15,-4 5 8 0,0 6 0 0,-4-3 0 0,5 4 0 0,-5 3 8 0,4 4 3 0,0 0 0 16,0 3 0-16,0 1-56 16,4-1-11-16,0-3-3 0,0-4-652 0,0 0-130 0</inkml:trace>
  <inkml:trace contextRef="#ctx0" brushRef="#br0" timeOffset="64714.422">10160 15706 2412 0,'0'7'53'0,"0"-7"11"0,0 0 3 0,0 0 0 0,0 0-54 0,0 0-13 16,0 0 0-16,4-3 0 16,8 3-54-16,-4 0-14 0,5 0-2 0,-1-4-1 15,4-3-23-15,-4 3-5 0,0 1-1 0,5-1 0 16,-5 4-3-16,0 0-1 0,0-4 0 0,0 4 0 0,0 4 80 0,1-4 24 0,-5-4-11 15,4 8 11-15,0 0 30 0,0-1 11 16,4 1 3-16,-4-4-488 0,5 0-96 0</inkml:trace>
  <inkml:trace contextRef="#ctx0" brushRef="#br0" timeOffset="65222.263">10679 15432 2422 0,'0'0'68'0,"-4"4"16"0,4-4-67 0,0 0-17 16,0 0 0-16,0 0 0 0,0 0 44 0,4 3 4 15,4 5 2-15,-4-5 0 16,0 1-88-16,4-4-18 0,-4 0-3 0,4 3-1 15,1 5-38-15,-5-1-8 0,4 0-2 0,0 0 0 0,0-3 93 0,0-1 15 16,-4-3 10-16,4 8-2 0,0 2 40 0,-4 1 8 16,9-4 2-16,-9 4 0 0,4 0-6 0,0 3-2 15,0 4 0-15,0-3 0 0,4-1-37 0,-4-3-13 16,4 4 9-16,-3-1-9 0,-1-3 0 0,0 7 0 31,0-4 0-31,0 4 0 0,-4 0-17 0,0-3 4 0,0-5 1 0,-4 5 0 0,0-1 12 0,0 1 0 16,-4-5 0-16,-4 5 0 0,4-4 0 15,-8-4 13-15,4-4-2 0,-5 5-1 16,5-1 3-16,-4 0 1 16,-4-3 0-16,4-4 0 0,0-4 5 0,-5 1 1 0,1-5 0 0,0 5 0 0,-4-1-20 0,4-7 0 15,-5-7 0-15,5 4 0 0,0 7-12 0,0-1-7 0,-1-2-1 0,9-1 0 16,-4-4 20-16,4 1 0 0,4 7 0 0,4-4 0 16,0 4 0-16,0 0 0 0,4-1 0 0,0 1 0 15,4 0-20-15,4 0 0 0,1 7 0 16,3-4 0-16,0 1 0 0,4-1-1 15,-4 4 0-15,5 4 0 0,-1-1 21 0,0 4 10 0,1 1-1 16,-1-1 0-16,-4 0-9 0,4 0 0 0,1 0 0 0,3 4 0 16,-4 0-20-1,4 3-7-15,-3-3-1 0,3 0-947 0</inkml:trace>
  <inkml:trace contextRef="#ctx0" brushRef="#br0" timeOffset="65944.102">8267 16863 1335 0,'0'0'29'0,"0"0"7"0,0 0 0 0,0 0 2 0,0 0-30 0,0 0-8 16,0 0 0-16,0 0 0 0,0 0 59 0,0 0 10 16,0 0 3-16,0 0 0 0,-8-4-36 0,4 0-6 15,4 4-2-15,-12-3 0 16,0 3 7-16,4 0 1 0,-4 0 0 0,3 0 0 15,-7 0 16-15,4 0 3 0,0 3 1 0,0-3 0 0,0 4-20 0,-1 0-3 16,1 3-1-16,0-4 0 16,0 5 8-16,0-5 2 0,4 8 0 0,-4-4 0 0,3 4-42 0,1-4 0 15,0 1 0-15,0 2 0 16,4 1-20-16,0 0-7 0,0 0-1 0,4 0 0 16,4-1-3-1,0 5-1-15,4-4 0 0,0-1 0 0,4 1 0 16,1-4 0-16,3 4 0 0,0 0 0 15,4 0 7-15,1-4 1 0,3 0 0 16,-4 0 0-16,4 1 3 0,1-1 1 0,-1 0 0 16,-4 4 0-16,1-4-10 0,-1 0-2 15,0 1 0-15,0-1 0 0,-3 0 16 0,-1 4 4 0,-4 0 0 0,0-4 0 0,0 0 12 0,-4 0 16 16,1-3-3-16,-5-1-1 16,0 5 48-16,-4-8 10 0,0 0 2 0,-4 7 0 0,0 0 12 0,0-3 4 0,-1 3 0 0,-3-4 0 0,0-3-20 0,-4 4-3 15,0-4-1-15,-4 0 0 0,4 0-51 16,-1-4-13-16,1 4 0 0,-4-3 0 15,4-1 0-15,0 4 0 0,0-3 0 0,-1 3 0 16,-3 0-34-16,4 0-10 0,0 0-1 0,4 0-1 16,0 0-70-16,-5-4-15 0,9 4-2 0,4 0-765 0</inkml:trace>
  <inkml:trace contextRef="#ctx0" brushRef="#br0" timeOffset="66843.603">8612 16477 1191 0,'0'0'26'0,"0"0"6"0,0 0 0 0,0 0 2 0,-4 4-34 0,4-4 0 0,0 0 0 0,0 0 0 16,0 7 64-16,0 0 7 0,0 0 1 0,0-7 0 16,0 8-33-16,0-1-7 0,4-4 0 0,-4 5-1 15,0-1-18-15,0-4-3 0,4 5-1 16,0-1 0-16,-4 0-9 0,4 0 0 0,0 0 0 0,0 1 8 16,0-1 8-16,-4 0 2 0,4 0 0 0,-4 0 0 15,4 1 21-15,0-1 4 0,-4 4 1 0,4-4 0 0,0 4-10 0,-4-1-2 16,4-2 0-16,1-1 0 15,-5 0-6-15,4 0-2 0,-4 1 0 0,4-1 0 16,-4 0-12-16,0 0-4 0,4 0 0 0,-4 1 0 0,0 2 4 0,0 1 0 16,0 0 0-16,0 3 0 0,0 1-12 0,0 6 8 15,0 1-8-15,-4 0 8 0,0 3-8 0,4 7 0 16,-4 1 0-16,-1-1 0 0,1 1 0 16,0-1 0-16,0 4 0 0,0-4 8 0,4-6 24 0,-4-1 5 15,4-3 1-15,0-4 0 0,0-4-16 0,4-3-3 16,0-8-1-16,4-3 0 0,5 0-18 0,-5-10 0 15,8-5 0-15,-4-6 0 0,4-5-18 16,5-2 2-16,-1-5 1 0,-4 1 0 16,0-1-33-16,5 1-6 0,-5-1-2 0,4 5 0 15,-4-1 10-15,0 7 2 0,1 0 0 16,-5 8 0-16,0 0 44 0,0 3 0 0,0 4 0 0,-4 3 0 16,5 8 0-16,-5-1 0 0,0 4 0 0,0 4 0 0,0 4 44 0,0-1 11 0,0 4 2 0,-4 4 1 15,0-4-2-15,4 3 0 16,-4-3 0-16,5-3 0 0,-1 3 4 0,0-7 0 0,0-4 0 15,4 0 0-15,0 0-40 0,0-7-7 0,5-3-1 0,-1-1-1 16,4-7-11-16,0 0 0 16,1-3 0-1,-5 3 0-15,4-3 0 0,0-1 0 16,-8 1 0-16,5 3 0 0,-5 0 0 0,0 4 0 0,0 0 0 0,-4 0 0 0,0 3 0 16,0 0 0-16,-3 1 0 0,3 3 0 0,0 0 0 0,-4 3 0 0,4 1 0 0,-4 3 0 15,4 1 0-15,4-1 0 0,-4 0 0 0,0 4 0 16,5-4-49-1,-1 4-3-15,0 0 0 0,4-4 0 0,-4 0-19 0,4 0-4 16,-3-3-1-16,3-4 0 0,0 0-144 16,-4-4-28-16,0-3-7 0,1 0-421 0</inkml:trace>
  <inkml:trace contextRef="#ctx0" brushRef="#br0" timeOffset="67331.381">9864 16387 2646 0,'0'0'58'0,"0"0"12"0,0 0 2 0,0 0 3 0,0 0-60 0,0 0-15 0,0 0 0 0,0 0 0 15,0 0 41-15,0 0 6 0,0 0 1 0,0 0 0 16,-4 4-36-16,-4 3-12 0,0-4 9 0,4 5-9 16,-4-1-14-16,4 0-8 0,-4 4-2 0,4 3 0 31,-4 4-3-31,3 0-1 0,-7 4 0 0,8 0 0 0,-4 6 28 0,4-2 0 0,-4 6 0 0,4 0 0 15,0 1 0-15,4 3 0 0,-4 4 0 0,4-4 0 16,0 3-15-16,0 1 3 16,0 0 0-16,0 3 0 0,0 0 12 0,0 0 0 15,0 4 0-15,-4-4 0 0,4-3 23 16,0 3 7-16,-4-7 2 0,0 0 0 16,4-3-32-16,-4-4 0 15,0-4 0-15,0-4 0 0,-1 1 0 0,1-4 0 16,0-4 0-16,0-3 0 0,0 0-32 0,0-4-13 0,0 0-3 0,0-7 0 15,4 0-9-15,0 0-3 0,-12-3 0 0,4-8 0 0,-4 4 4 0,4-8 1 0,-5 5 0 0,5-5 0 16,0 1 43-16,0-4 12 0,0 3 0 0,0-3 0 0,4 0 0 16,-4 4 0-16,8-1 10 0,-4 1-10 0,4-4 31 15,-4 7-1-15,4-3 0 0,0 3 0 0,4 0-14 16,0 4-4-16,-4 0 0 0,4 0 0 0,0-1-4 0,4-2-8 16,0 2 11-16,4 1-11 0,0 0 0 0,1 0-22 15,3 0 3-15,4-1 1 16,0-2-11-16,5 2-3 15,-1 1 0-15,-4 0 0 0,4 3 20 0,5-3 3 16,-1 3 1-16,-3-3 0 0,7 4-4 0,-4-1 0 0,5 4 0 0,-5-4 0 16,5 4-76-16,-1-3-16 15,-4 3-4-15,1-7-704 0</inkml:trace>
  <inkml:trace contextRef="#ctx0" brushRef="#br0" timeOffset="67719.882">10148 16459 2372 0,'0'0'52'0,"-4"4"12"0,-4 3 1 15,0-4 1-15,4 5-53 0,-4-5-13 0,8 5 0 0,-4-1 0 0,-1 0 35 16,1 0 4-16,4 0 1 0,0 4 0 16,0 4-81-16,0-1-16 0,4 0-3 0,-4 4-1 15,0 4 5-15,5 0 0 0,-1-1 1 16,-4 8 0-16,4 0 44 0,-4 3 11 0,4 1 0 0,-4 3 0 0,0-4 58 16,0 4 14-16,0 4 2 0,0 3 1 0,-4-3-8 0,4-1-2 15,0 5 0-15,-4-8 0 0,4 0-26 0,0-4-6 16,4-3-1-16,-4-4 0 0,8-3-32 15,-4-1 0-15,0-6 0 0,0-4 0 16,8-1-44-16,-4-6-16 0,0 0-4 0,4-4 0 16,1-8-44-16,-1-2-10 0,4-5-2 0,-4-3-544 15,-4-3-110-15</inkml:trace>
  <inkml:trace contextRef="#ctx0" brushRef="#br0" timeOffset="67941.265">10266 16830 1688 0,'0'0'37'0,"0"0"8"0,0 0 2 0,-9-3 0 0,1-1-38 0,-4 0-9 0,4 4 0 0,0 0 0 15,-4 0 98-15,4 4 18 0,0-4 3 0,-1 4 1 16,1-1-68-16,4 4-12 0,-4 1-4 0,8-1 0 16,0 0-44-16,0 4-10 0,4-4-2 0,0 4 0 15,4 0 8-15,-4 0 2 0,5-1 0 0,3 1 0 16,4-4 10-16,-4 1 0 0,8-1 0 0,-3 0 0 16,3-3 24-16,0-1 6 0,4 1 2 0,-3-4 0 15,3 3-7-15,0-3-1 0,5 0 0 0,-5-3 0 16,4 3 20-16,-3 0 3 0,-1-4 1 0,0 4 0 0,-3-3-31 15,-1-1-5-15,0 0-2 0,-4 1 0 16,-3 3-10-16,-1-4 0 0,-4 4-12 0,-8 0-742 16,0 0-148-16</inkml:trace>
  <inkml:trace contextRef="#ctx0" brushRef="#br0" timeOffset="70385.899">10764 10117 990 0,'0'0'21'0,"0"0"5"0,0 0 1 0,0 0 1 0,0 0-28 0,0 0 0 0,0 0 0 0,0 0 0 15,0 0 57-15,0 0 6 0,0 0 1 0,0 0 0 16,0 0-9-16,0 0-2 0,0 0 0 0,0 0 0 16,0 0-10-1,0 0-3-15,0 0 0 0,0 0 0 0,0 0-20 0,0 0-5 0,0 0-1 16,0 0 0-16,0 0-1 0,0 0 0 16,0 0 0-16,0 0 0 0,0 0-13 0,0 0 9 0,0 0-9 0,0 0 8 15,0 0-8-15,-8 7-11 0,8 0 3 0,0-7 0 16,0 0 8-16,-4 8-10 0,4-5 10 0,0 5-10 15,0-1 10-15,0-7 0 0,0 0 0 0,0 3-8 16,0-3 8-16,-4 8 0 0,0-1 0 0,0 0 0 16,0-3 0-16,0 3 0 0,0 0 0 0,0-3 0 0,-5 3 8 0,5 0-8 15,-4 0 10-15,0 4-10 16,0 0 9-16,0-4-9 0,-4 4 8 0,4 0-8 16,-4 3 0-16,-1 0 0 0,1 1 0 0,0-1 0 0,0 4 8 15,0-3-8-15,-4 3 8 0,7-4-8 0,-3 4 0 0,0 0 0 16,0 0 0-16,0 0 0 0,4 0 0 0,4-3 0 15,-4-5 0-15,3 5 0 0,1-4 0 16,0-4 0-16,4-7 0 0,0 0 0 0,-4 7 0 16,4-7 0-16,0 0 0 0,0 0 0 0,0 0-18 0,0 0 4 15,0 0 1-15,0 0 0 16,0 0-23-16,0 0-4 0,0 0 0 0,4-7-1 16,0-4-39-16,0 0-8 0,5-10-2 0,-5 3 0 15</inkml:trace>
  <inkml:trace contextRef="#ctx0" brushRef="#br0" timeOffset="70965.633">10582 10067 1407 0,'0'0'31'0,"0"0"6"0,0 0 2 0,0 0 1 0,0 0-32 0,0 0-8 0,0 0 0 0,0 0 0 15,0 0 0-15,0 0-12 0,4 7 4 0,-4-7 0 16,4 3-36-16,-4-3-6 0,4 4-2 0,-4-4 0 31,4 4-3-31,-4-4-1 0,0 0 0 0,0 0 0 0,8-4 77 0,-4 0 15 0,-4 4 4 0,4-3 0 0,0-4 22 0,0-1 5 16,4 5 1-16,-4-1 0 0,4-3-7 0,1 3-1 15,-1-3 0-15,0 4 0 0,4-5-32 0,0 5-6 16,-4-1-2-16,8-3 0 16,-3 0-20-16,-1 3 0 0,4 1 0 0,0-5-8 0,0 5 8 0,1-4 0 15,-5 3 0-15,4-3 0 0,0 0 0 0,-4-1 0 16,5 5 0-16,-5-4 0 0,0 3 0 16,0 0 0-16,0 1 0 0,-8-1 0 0,-4 4 8 0,0 0 3 15,8 0 1-15,-8 0 0 0,0 0 17 0,0 0 4 16,0 0 1-16,0 0 0 0,0 0-9 0,0 0-1 0,0 0-1 0,0 0 0 15,0 0 9-15,0 0 3 16,0 7 0-16,4 1 0 0,-4-1-35 0,0 0 0 16,0 0 0-16,0 0 0 0,0 1 0 15,0-1-19-15,0 0 3 0,0 0 0 0,4 0 25 0,-4 4 6 16,5-4 1-16,-5 1 0 0,0-1-29 0,0 4-6 0,4-4-1 16,-4 4 0-16,4-1 7 0,0-2 1 15,-4 2 0-15,0-2 0 0,0 2 12 0,4 1 0 16,-4-4 0-16,0 4 0 0,4-3 0 0,-4-1 16 15,0-7-3-15,0 7-1 0,0 0 7 0,0 0 1 0,0-7 0 0,0 0 0 16,-4 8-20-16,4-8 0 0,0 7 0 0,-4 0 0 16,4 0-12-16,-4 0-7 0,4-7-1 0,0 4 0 15,0-4-19-15,0 0-4 0,0 0-1 16,0 7-780-16</inkml:trace>
  <inkml:trace contextRef="#ctx0" brushRef="#br0" timeOffset="75320.724">11465 15645 1724 0,'0'0'38'0,"0"0"8"0,0 0 2 0,0 0 0 0,-4 7-39 0,4-7-9 0,0 0 0 0,0 0 0 16,0 0-11-16,0 0-4 0,0 0-1 0,0 0 0 31,0 0-35-31,0 0-7 0,-4-11-2 0,4 11 0 0,0 0 29 0,0 0 6 0,-4-14 1 0,4 3 0 16,0 11 38-16,0 0 8 0,4 3 2 0,-4-3 0 15,4 4 28-15,0 0 7 0,4-4 1 0,-4 0 0 16,5 3-13-16,-1-3-3 16,0 4 0-16,0 0 0 0,4-4-24 0,0 3-6 0,4 1-1 0,1-1 0 15,-1 1-5-15,0 0 0 0,4-4-8 16,1 0 12-16,3 0 0 0,0 0-1 0,1 0 0 15,-1 0 0-15,0 0 11 0,0 0 2 0,1 0 1 0,-1 0 0 16,0 0-10-16,1 0-3 0,3 0 0 0,1 0 0 0,-1-4-3 16,0 0-1-16,1 1 0 15,-1-1 0-15,0 4-8 0,1-3 8 0,-1-5-8 0,-4 5 8 16,1 6-8-16,-5-3 0 0,-4-3 0 0,0 3 0 0,-3 3 0 0,-1 1 0 16,-4-4 0-16,0-4 0 0,-8 4 0 15,0 0-12-15,0 0 2 0,0 0 1 16,4 4-31-16,-4-4-5 0,0 0-2 15,0 0 0-15,-12-4-119 0,0 1-24 16,-17-1-5-16,5-3-1 0</inkml:trace>
  <inkml:trace contextRef="#ctx0" brushRef="#br0" timeOffset="75956.459">11263 15728 1825 0,'-4'-8'40'0,"0"1"8"0,4 7 1 0,0 0 3 0,-5-7-41 0,1 0-11 0,4 7 0 0,0-15 0 16,4 1 0-16,1-8 0 0,-1 1 0 0,4-1 0 16,0 4 0-16,0-4-11 0,4-3 3 0,0 0 0 15,0 3 8-15,5 4 0 0,-5 0 0 0,0 0 0 16,4 0 0-16,0 0 0 0,1 0 0 0,-1 4 0 15,4-1 15-15,-4 1 5 0,0-4 0 0,1 4 1 16,3-1 5-16,-4 1 1 0,-4 7 0 0,5-1 0 16,-1 1-3-16,-4-4 0 0,4 1 0 0,-4-1 0 15,4 4-24-15,-3-1 0 0,-1 5 0 0,-4-1 0 16,4 0 0-16,-4-3 0 0,0 4-14 0,-4-1 5 16,4 8 9-16,-8-4 0 15,0 0 0-15,0 0 0 0,0 0-18 0,0 0-2 0,0 0 0 0,0 0 0 16,0 0 32-16,-8 7 5 0,0 0 2 0,0 0 0 15,-4 1-8-15,4 2-2 0,-4 1 0 0,0 0 0 16,-5 7-9-16,5 0 0 0,-4-4 0 0,0 4 0 16,0-3 0-16,-1 6-11 0,5 8 3 0,-4-7 0 15,0 0 8-15,0-8 0 0,-1 4 0 0,5 0 0 16,0 4 0-16,4-4 0 16,0 0 0-16,0-4 0 0,0-7 0 15,-1 4 0-15,5 7 12 0,0 0-4 0,4 0-8 0,4-3 0 16,-4-1 0-16,4-3 8 0,-4-4 0 0,4 0 0 0,1 4 0 0,3 0 0 0,0 3-8 0,4-7 11 0,-4 1-11 0,0-1 12 15,4-4 21-15,0 1 5 0,1 3 1 0,-1-3 0 16,0-1-6-16,0 1-1 0,4-4 0 0,-4 4 0 16,1-1 3-16,-1 1 0 0,4 3 0 15,-4 0 0-15,4-3-12 0,-3-1-3 0,-1 5 0 16,0-5 0-16,0 1-3 0,0-1-1 16,-4 1 0-16,0 0 0 0,5-1 10 0,-5 1 2 0,0-1 0 0,0 1 0 15,-4 7-16-15,0-8-4 0,4 1 0 0,-4 0 0 16,0-1-8-16,-4-3 0 0,0 0 0 0,0 0 0 15,4 4 0-15,-4-4 0 0,0 0 0 0,0 0 0 32,0 0-24-32,0 0-8 0,0 0 0 0,0 0-1 0,0 0-127 15,0-7-26-15</inkml:trace>
  <inkml:trace contextRef="#ctx0" brushRef="#br0" timeOffset="77502.326">11222 11119 500 0,'0'0'14'0,"0"0"3"0,0 0-17 15,0 0 0-15,-8 0 0 0,8 0 0 0,0 0 100 0,-8 0 17 0,0-4 3 0,8 4 1 16,-8-3-39-16,0-1-8 0,8 4-2 16,0 0 0-16,-9-4-16 0,9 4-3 0,-4-7-1 0,4 7 0 15,0 0-28-15,-12-3-7 0,4-1-1 0,8 4 0 16,0 0-16-16,-8 0 10 0,8 0-10 0,0 0 8 16,-8 0-8-16,8 0 8 0,0 0-8 0,-8 0 8 15,8 0 20-15,0 0 3 0,0 0 1 16,0 0 0-16,0 0-10 0,-4 4-2 0,-4 3 0 0,8-7 0 15,0 0-6-15,0 0-2 0,0 0 0 0,0 0 0 16,0 0 16-16,0 0 4 0,4 3 0 0,0 1 0 16,0-4-20-16,4 0-3 0,0 0-1 0,0 0 0 15,0 4 4-15,0-4 0 16,0 0 0-16,5 0 0 0,-1 0-12 0,0 0 8 0,0 0-8 0,0 0 8 16,4 3-8-16,-3-3 0 0,-1 4 0 0,0-1 0 15,0 1-10-15,0 0 10 0,0-1-13 0,-3 1 5 16,-1-1 8-16,0 1 0 0,0-4-9 15,4 4 9-15,-8-4 0 0,4 0 0 0,0 3 0 0,-4-3 8 0,4 4 2 0,-8-4 0 16,4 0 0-16,5 3 0 0,-5-3-10 16,4 0 12-16,-8 0-12 15,0 0 12-15,0 0-12 0,0 0 0 0,0 0 0 0,0 0 0 0,0 0 10 0,0 0-10 16,0 0 12-16,0 0-12 0,0 0 16 0,0 0-3 16,-8-3-1-16,-5 3 0 0,5 0 1 0,-4 0 0 0,-4 0 0 15,4 3 0-15,-4 1-13 0,-1-4 0 0,-3 4 0 16,4-1 0-16,-8-3 0 15,3 4 0-15,1 3 0 0,0 0 0 0,0-3 0 16,-5 7 0-16,9-4 0 0,-4-3 0 0,4 3 0 16,-1-4 0-16,1 1 0 0,4 0-10 0,0 3 21 0,4-4 4 0,0-3 1 15,8 0 0-15,0 0 10 0,0 0 2 0,0 0 1 0,0 0 0 16,0 0-17 0,0 0-4-16,0 0-8 0,0 0 12 0,4 0-12 0,8 0 0 15,-4 4 0-15,4-8-10 0,4 1 10 0,1-1 0 0,-1 1 0 0,0 3 0 16,0-4-11-16,4 4 11 0,-3-4-13 0,-1 1 5 15,4-1-5-15,-4 1-1 0,1-1 0 0,3 0 0 16,-4 4 3-16,0-3 1 0,0 3 0 16,-3-4 0-16,3 1 1 0,-4-1 0 0,0 0 0 0,0 1 0 15,-4-1 9-15,5 4 0 0,-1-4 0 0,-4 4 0 0,0-3 0 0,4 3 0 16,-8-4 0-16,4 1 0 0,0 3-17 16,0 3-2-16,-3-3 0 0,3 4-573 15,0-4-116-15</inkml:trace>
  <inkml:trace contextRef="#ctx0" brushRef="#br0" timeOffset="78641.539">12098 11249 990 0,'0'0'21'0,"0"0"5"0,0 0 1 0,0 0 1 0,0 0-28 0,0 0 0 0,0 0 0 0,0 0 0 16,-4-4 30-16,4 4 0 0,0 0 0 0,0 0 0 31,0 0-48-31,-9-4-10 0,9 4-1 0,-8 0-1 0,8 0 18 0,0 0 3 16,0 0 1-16,-8 0 0 0,8 0 47 0,-8-3 9 16,8 3 3-16,0 0 0 0,-8 0 11 0,8 0 2 0,-4 0 1 0,4 0 0 15,0 0-3-15,0 0-1 0,0 0 0 0,0 0 0 16,0 0-27-16,0 0-6 15,0 0 0-15,0 0-1 0,-4 3-15 0,4-3-4 0,0 0 0 0,0 0 0 16,4 8 9-16,4-5 2 0,0 1 0 0,0-4 0 16,0 3-19-16,5 1 0 0,-5-4 0 0,0 4 0 15,4-4 0-15,0 3 0 0,0-3 0 0,0 0 0 16,1 4 0-16,-1 3 0 0,0-3 0 16,0-1 0-16,0-3 0 15,0 4 0-15,1-4 0 0,-1 0 0 0,-4 0 0 0,4 3 0 0,-4-3 0 16,0-3 0-16,0 3 0 0,0 0 0 0,0 0 0 0,-3 3 0 15,-5-3 0-15,0 0 0 0,0 0 0 0,0 0 0 0,0 0 0 0,0 0 0 16,0 0 0-16,0 0 0 0,0 0 20 0,0 0-2 16,0 0-1-16,0 0 0 0,0 0-3 0,-9 0-1 15,1 0 0-15,-4 0 0 0,0 0-13 16,-4 0 0-16,0 4 0 0,-1-4 0 16,1 4 0-16,0-4-10 0,0 3 10 0,-1-3-8 15,1 0 8-15,4 0 0 0,-8 4 0 0,4-4 0 0,-1 0 0 0,5 0 8 16,0 0-8-16,0-4 11 0,0 4 1 0,0 0 1 15,4 0 0-15,-1 0 0 0,9 0 7 16,0 0 0-16,0 0 1 0,0 0 0 0,0 0-33 0,0 0-6 16,0 0-2-16,0 0 0 15,0 0-8-15,9 0-1 0,-1-3-1 0,4-1 0 0,-4 4 18 0,4-4 3 0,4 1 1 0,-4-1 0 16,1 1 8-16,-5-1 8 0,4 0-8 0,0 1 11 16,0-1-11-16,-4 4 0 0,4-3 0 0,-3-1 0 31,3 4 0-31,-4-4 0 0,0 4 0 0,4-3 0 0,-8 3 0 15,4 0 0-15,0 0 0 0,-8 0 0 16,0 0 0-16,0 0 0 0,0 0 0 0,0 0 0 0,4-4 12 0,-4 4 0 0,0 0 0 0,0 0 0 16,0 0 22-16,0 0 5 0,0 0 1 0,0 0 0 15,0 0-32-15,0 0-8 0,0 0 0 0,0 0 0 32,0 0-24-32,0 0-5 0,0 0-2 0,0 0 0 15,0 0-32-15,0 0-6 0,0 0-2 0,0 0 0 0</inkml:trace>
  <inkml:trace contextRef="#ctx0" brushRef="#br0" timeOffset="79942.698">10099 11209 1134 0,'-12'0'24'0,"4"-4"6"0,0 4 1 0,0-3 1 0,0 3-32 0,0-4 0 0,-4 4 0 0,3 0 0 16,1 0 16-16,-4 0-3 0,0 0-1 0,0 0 0 15,0 0-12-15,0-3 0 0,-1-1 0 0,1 0-10 16,0 1 10-16,0-1 8 0,0 0-8 0,0-3 11 16,-1 4-1-16,1-1 0 0,4-3 0 0,0 0 0 15,-4-1 27-15,4-2 6 0,0 2 1 0,0-2 0 16,-1-1 4-16,1 0 2 0,0 0 0 0,0-3 0 15,4 3-26-15,0 0-6 0,-4 4-1 0,4-4 0 0,4 0-17 0,-4 1 8 16,0-5-8-16,0 4 0 16,0 0 0-16,0-3 0 15,4 3 0-15,-4 0 0 0,-1 1 0 16,1-5 0-16,4 4 0 0,-4 1 0 0,4-1 0 0,-4 0 0 16,4 0 0-16,-4 0 0 0,4 1 0 0,4 2 0 0,-4-2 0 0,4-1 0 0,0-4 0 0,0 8-9 15,1-4 9-15,3 0-8 0,0 1 8 0,0-5 0 16,4 4 0-16,0-3 0 0,0 0 0 15,5-1 0-15,-5 1 0 0,4-1-8 0,-4 1 8 0,4 0 0 0,0-1 0 16,1 1 0-16,-1-1 0 16,0 1 0-16,0 3 0 0,1 0 0 0,-1 0 0 0,0 1 0 15,-4-1 0-15,4 4 0 0,-3-1 16 0,3 1 0 16,0 0-1-16,0 0 0 0,0 3 2 0,1 1 1 16,3-1 0-16,-4 0 0 0,4 1 1 0,1 3 0 0,-1-4 0 15,-4 4 0-15,4 0-19 0,-3 4 0 0,-1-1 0 0,-4 1-9 16,4 3 17-16,-4 0 4 15,0 1 1-15,1-1 0 0,-5 4-4 0,4-1-1 0,-4 5 0 0,0-4 0 16,4 3-8-16,-4-3 12 0,0 3-12 16,1 1 12-16,-1 3-12 0,-4 0 0 0,4-4 0 0,-4 1 0 15,0-1 0 1,0-3 8-16,0 3-8 0,0 1 8 16,-4-5 6-16,0 5 1 0,0-1 0 15,0-3 0-15,-4 0 5 0,0 0 2 0,4 3 0 0,-4 1 0 0,-4-5-10 0,4 5-3 16,0-1 0-16,0 1 0 15,-4-1-9-15,4-3 8 0,-5 3-8 0,1 1 8 0,4 3-8 16,-8-4 8-16,4 4-8 0,0-3 8 0,-4-1-8 0,0 0 8 0,-1 1-8 16,1-4 8-16,0 3-8 0,-4-3 8 0,4 0-8 15,-5-4 8-15,1 4 4 0,-4-1 0 0,0-2 0 0,4-5 0 0,-1 4 12 16,1 1 4-16,4-5 0 0,-4-3 0 0,4 4-28 16,-1-1 0-16,-3-3 0 0,4 0 0 15,4-3 0-15,-4-1 0 0,4 4 0 0,-4-3 0 16,7 3-20-16,5 0-10 0,0 0-2 0,-8-4 0 15,0 0 0-15,8 4 0 0,0 0 0 0,-8-7-888 16</inkml:trace>
  <inkml:trace contextRef="#ctx0" brushRef="#br0" timeOffset="93950.044">10561 9328 634 0,'0'0'17'0,"0"0"6"0,0 0-23 0,0 0 0 0,0 0 0 0,0 0 0 15,0 0 42-15,0 0 4 0,0-7 1 0,0 7 0 16,0 0-10-16,0 0-1 15,-4-7-1-15,4 7 0 0,-8-4 0 0,8 4 0 16,0 0 0-16,-8-7 0 0,0 3-19 0,0-3-3 0,0 7-1 0,4-4 0 16,-4 4-12-16,4-3 9 0,-4 3-9 15,3-4 8-15,-3 4-8 0,4-4 0 0,-4 1 0 16,8 3 0-16,-8-4 16 0,0 4 0 0,4-7 1 0,4 7 0 16,0 0 7-16,-8 0 2 0,-4-4 0 0,4 1 0 15,-1 3 9-15,1-4 1 0,8 4 1 0,-8 0 0 16,4-3-13-16,4 3-4 0,0 0 0 0,-8-4 0 15,0 0 9-15,4 1 2 0,0-4 0 16,-4-1 0-16,4 1-19 0,0-4-3 0,0 4-1 0,0 0 0 16,-5-4-8-16,5 0 10 0,0-3-10 15,-4 3 10-15,4-3-10 0,-4 3 8 16,0-3-8-16,4-1 8 0,-4 4-8 0,4 0 0 0,-4 1 0 0,4-5 8 0,-5 1-8 16,5 3 0-16,0-3 0 0,4 3 0 0,-4-4 0 15,4 1 8-15,4 0-8 0,0-8 8 16,0 4-8-16,5-4 0 0,3 1 0 0,-4-1 0 0,0-3-12 15,4 3 3-15,-4 4 0 0,4 0 0 0,-3 0 9 0,-1 4 0 16,0-1-9-16,-4 1 9 0,4 3 0 16,-4 0-11-16,4 4 11 15,-4 0-8-15,0 3 8 0,0-3 0 0,0 7 0 0,0-4-8 0,4 8 8 0,-4-8 0 16,5 1-9-16,-5 3 9 0,4 0 0 0,4-4-9 16,0 1 9-16,0 3 0 0,0 0 0 0,1-4 0 15,3 0 0-15,-4-3 0 0,4 4 0 0,0-1 0 0,5-3 0 16,-1 3 0-16,0 4 0 0,4 0 0 0,1 4 0 0,-5-4 0 15,4 0 12-15,1-4-3 16,-1 4-1-16,-4 0 0 0,5 4-8 16,3-4 0-16,-4 3 0 0,1-3 0 0,3 0 0 0,4 0 0 15,-3 4 0-15,3-4 0 0,5 4 0 0,-5-4 0 16,5 0 11-16,-1 0-11 0,1 3 0 0,3-3 8 16,-3 4-8-16,-1-4 0 0,5-4 0 15,-5 1 0-15,9-1 0 0,-5 0 0 0,5 4 8 0,3 0 0 0,1-7-8 0,0 0 12 16,-1 0-3-16,-3 3-1 0,3-3 0 0,5 0 0 15,-4 3 0-15,4 1 0 0,-1-1 0 0,5 0 0 16,0 8-8-16,-5-4 0 0,5 0 0 0,-4 4 8 16,0-4-8-16,3 0 0 0,1 3 0 0,4 1 8 0,0-1-8 15,-1 5-11-15,-3 2 3 0,4-2 0 16,-8-8 8-16,3-4 11 0,1 0-3 0,-4 1 0 0,4-4-8 0,-1 3-11 16,1 4 3-16,-4-4 0 0,-1 1 8 15,5-1 11-15,-4-3-3 0,0 3 0 16,-1 1 12-16,1-1 3 0,4-3 0 0,-5 0 0 0,1 0-23 15,0 3 0-15,-1 0 0 0,-3 4 0 0,0-3 8 0,-1-1 0 16,5 1 0 0,-4-1 0-16,-1 0-8 0,5 1 0 0,-4 3 0 0,-1 0 8 15,1 0-8-15,-4-4-8 0,3 1 8 0,-3-1-12 0,3 4 12 0,-3 0 8 16,0-4-8-16,-1-3 11 0,-3 4-11 0,3-1 0 0,-3 8 0 16,-5-4 0-16,5-4 11 0,-9 0 0 15,1-3 0-15,-1 4 0 0,-4-1 9 0,5 4 3 16,-5-4 0-16,1 4 0 0,-1 4-2 0,0-4 0 15,1-4 0-15,-1 1 0 0,0-1-21 0,-3 4 0 0,-1-3 0 0,0 3 8 16,1 3-8-16,-5 1 0 0,0-4 0 16,1 0 0-16,-5 0 0 0,-4 0 0 0,4 0 0 0,-4 0 0 15,0 0 0-15,1 0 0 0,-5-4 0 16,0 4 0-16,0 4 9 0,0-4-9 0,0 0 12 0,0 0-12 16,0 3 9-16,-4-3-9 0,5-3 0 0,-1 3 9 15,0 3-9-15,0 1 0 16,-4-4 0-16,4 4 0 0,0-8 0 0,0 8 0 0,-4-4 0 0,4 0 8 15,-4 0-8-15,5-4 0 0,-5 0 0 0,-4 4 0 16,4-3 0-16,4 3 0 0,-4 3 0 16,-4-3 0-16,8 0 0 0,-8 0 0 0,0 0 0 0,4-3 0 15,0-1 0-15,-4 4 0 0,8 7 0 0,-4-7-11 0,4 0 11 0,-4 0 0 16,4 0 0-16,-8 0 0 16,0 0 0-16,4 0 0 0,1 0 0 0,3 0 0 15,-4 0 0-15,-4 0 0 0,4 0 0 0,0 4 0 0,4 0 0 16,-4-1 0-16,0 4 0 0,0-3 0 0,0-4 0 0,0-4 0 15,0-6 0-15,-4 10 0 0,4 7-8 16,4 0 0-16,-4-3 0 0,5-1 0 16,-1 1 8-16,-4 3 11 0,0 4-3 0,4-4 0 15,-4-3-8-15,0-1 0 0,0 4 0 0,0-3 0 0,4 3 0 0,-4 4-11 16,-4 3 3-16,4-3 0 0,0 4 8 0,0-1 11 16,-4-3-3-16,4 3 0 0,1 1-8 0,-5-1-11 15,4 1 3-15,-4-1 0 0,4 4 8 0,0-4 0 16,0-3 0-16,-4 4 0 0,4-1 10 15,-4 0 1-15,0 1 0 0,4-1 0 0,0 1-3 16,-4 3 0-16,4-4 0 0,-4 4 0 0,4 0-8 0,-4 0 12 0,0 0-12 16,4-3 12-16,-4-1-12 0,4-3 0 0,-4 3 9 0,4-3-9 15,-4 3 8-15,0-3-8 0,0 0 10 0,0-4-10 16,0 4 14-16,0-4-3 16,0 0-1-16,0 1 0 0,0-1-10 0,0 0 12 15,0-7-12-15,0 4 12 0,-4 3-12 0,4-3 0 16,-4 3 0-16,4-7 0 15,0 0-33-15,0 3-3 0,0-3 0 0,0 0 0 0,-8 8-128 16,4-5-25-16,4-3-6 16,-12 7-1-16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04:26.4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5940 8633 586 0,'0'0'12'0,"-9"4"4"0,1 0 0 0,-1-1 1 0,1 1-17 0,8-4 0 0,0 0 0 0,0 0 0 0,-8 8-13 0,3-1-7 15,5-7 0-15,0 0-1 0,0 0 21 0,0 0 0 16,0 0 8-16,0 0-8 0,0 0 0 0,0 0 0 16,0 0-14-16,0 0 5 0,0 0 17 15,0 0 3-15,0 0 1 0,0 0 0 0,0 0 8 16,0 0 3-16,0 0 0 0,0 0 0 0,0 0 1 0,0 0 1 16,0 0 0-16,0 0 0 0,0 0-10 0,0 0-3 15,5-4 0-15,-1 1 0 0,-4 3 23 0,4 0 4 16,4 0 1-16,1-4 0 0,-1 0-28 0,1 0-4 15,-9-3-8-15,8 3 11 0,1 0 2 0,-1 1 1 16,1-1 0-16,3-4 0 0,-3 1-14 0,-1-1 8 16,1-3-8-16,7 4 0 0,-3 3 39 0,-4-4 1 15,12-3 1-15,-13 0 0 0,9-8-13 0,8 0-4 16,-12 4 0-16,12-4 0 0,1-3 5 0,3 3 1 0,5-3 0 16,-4-1 0-16,8-3 0 0,4-4 0 0,4 0 0 15,1 0 0-15,-1-4 8 0,5 4 2 0,-5-4 0 16,1 1 0-16,3-1-8 0,1 0-2 0,-4 4 0 0,3 4 0 15,-3-8-2-15,-1 4-1 0,-4 4 0 16,5 3 0-16,-13 1-13 0,-1-1-2 0,1 1-1 0,-8-1 0 16,-1 8 10-16,4 0 3 0,-16 0 0 0,0 8 0 15,-1-1 6-15,-3 4 2 0,-9 4 0 0,0 0 0 16,0-7-24-16,0 7-8 0,0 0 0 0,0 0 9 16,0 0 2-16,-17 0 0 0,9 4 0 0,-5-1 0 15,4 1-11-15,-7 0 0 0,-6 0-12 0,6 3 12 16,-1 4-50-1,-9 4-2-15,5-3-1 0,-8 3-524 0,3-4-105 0</inkml:trace>
  <inkml:trace contextRef="#ctx0" brushRef="#br0" timeOffset="449.229">6003 7815 1335 0,'0'-11'29'0,"0"11"7"0,0-4 0 0,0 0 2 0,0 4-30 0,4-7-8 0,5-4 0 0,3 7 0 16,1 0 8-16,-4 4 0 0,7 4 0 0,-7 0 0 16,4-1-8-16,3 1 0 0,1-4 0 0,-12 0 0 15,7 4 0-15,1 3 0 0,4 8 0 0,-9-3 8 16,5-5 9-16,8 4 3 0,-8 1 0 0,4 3 0 15,-5 7 12-15,5 1 2 0,0-5 1 0,4 1 0 16,-4 4-15-16,0 3-2 0,8 0-1 0,-12 4 0 16,12 8 1-16,-4-4 0 0,1 7 0 15,7-4 0-15,-12-3 8 0,13 11 2 0,-5 8 0 16,0-5 0-16,5-3-14 0,-5-3-2 0,5-5-1 0,-1 1 0 16,5-1-3-16,-9 1 0 0,13-4 0 0,-12 3 0 15,3 4-8-15,1-7 0 0,8-4 0 0,-17 0 0 16,8 4 0-16,-3-4 0 0,3-7 0 15,-12-5 0-15,4 1 0 0,-4 0 0 0,0 0 8 0,-4-8-8 16,-1 0 30-16,1 4 1 0,4-7 0 0,-8 3 0 16,-5-4-1-16,0 1 0 0,-4-8 0 0,0 0 0 15,8 4-14-15,-8-4-4 0,0 0 0 0,0 0 0 0,0 0-1 16,0 0-1-16,0 0 0 0,0 0 0 0,0 0-10 16,0 0 0-16,0 0 0 0</inkml:trace>
  <inkml:trace contextRef="#ctx0" brushRef="#br0" timeOffset="25868.003">8892 7669 1494 0,'0'0'32'0,"0"0"8"0,0 0 0 0,0 0 3 0,0 0-35 0,0 0-8 15,-5-4 0-15,5 4 0 0,0 0 0 0,0 0 0 16,0 0 0-16,0 0 0 0,0 0 19 0,0 0-2 16,0 0 0-16,0 0 0 0,-4-4-17 0,4 4 0 15,-8-7 0-15,-1-5 0 0,9-3 8 0,0 0-8 0,-8 0 0 16,4 0 0-16,4-3 29 0,-5-5 3 15,1 1 0-15,0-5 0 0,0 1-1 0,-5-4 0 16,1 0 0-16,-1 4 0 0,1-8-7 0,-1 4 0 16,-3 0-1-16,-1 0 0 0,0 0-14 0,-8 4-9 0,4-4 12 15,1 3-12-15,-14 1 8 0,5 4-8 16,-1-1 0-16,-7-3 0 0,-1 3 0 0,0-3-12 0,0 7 0 16,5-3 0-16,-1 3-5 0,-4 4-1 0,0-4 0 0,5 4 0 15,-1 0 18-15,-3 0 0 0,-1 0 0 16,4 0 0-16,-8 4-10 0,4-4 10 0,-4 0-8 0,0 4 8 15,5-1 0-15,-1-3 12 0,0 4 0 0,0 0-1 16,1 0-11-16,3-1 0 0,0 5 0 0,5-4 8 16,-5 7-8-16,5-4 0 15,0 5 0-15,-13 3 0 0,4 0 0 0,4 0 0 0,-8 0 0 0,5 3 0 16,3 1 0-16,5 7 0 0,-9 1 0 0,4 3 0 16,5 0 0-16,4 3 0 0,-13 1 0 0,13 4 0 15,-4-1-8-15,-1 4-4 0,5-3-1 0,4 3 0 16,-8 0 13-16,12 1 0 0,-12-1 0 0,8 0-9 15,5-3 9-15,-5-4 0 0,8-1 0 0,-8 1 0 16,9 0 0-16,-5 0 8 0,5-1-8 0,-1 1 11 0,1-4-11 16,-1 0 0-16,-3-4 0 0,3 4 0 15,1 0 0-15,-1 0 0 0,1 4 0 0,-9 0 0 0,9-4 12 16,-1 0-4-16,5-4 0 0,-5 4 0 0,1-4-8 16,8 1 0-16,-8-5 0 0,-1 1 0 0,5-1 0 0,4-7-11 15,0 0 3-15,0 0 0 16,0 0-16-16,0 0-4 0,-4-7 0 0,-5-1-487 15,5-3-97-15</inkml:trace>
  <inkml:trace contextRef="#ctx0" brushRef="#br0" timeOffset="26319.231">6666 7218 910 0,'0'12'20'0,"0"-1"4"0,0-4 0 0,-8 5 3 0,8-1-27 0,8 4 0 0,-8-4 0 0,0 8 0 16,0 0 48-16,0-1 5 0,0 5 1 0,0-4 0 16,0 3-24-16,0 1-5 0,0-1-1 0,-8-3 0 15,8 4 20-15,0-1 3 0,-9 1 1 0,9-1 0 16,0-3-6-16,-8 0-1 0,8-8 0 0,0 0 0 16,0-3-5-16,0-1 0 0,0 4-1 0,8-7 0 15,1-4-20-15,-1-4-4 0,5-3-1 0,12-4 0 16,-4-4 22-16,0-4 5 0,17-4 1 0,0-3 0 15,5 0-24-15,-1-4-5 0,0-4-1 0,0 0 0 16,0 4-8-16,1 4-14 0,3-4 3 0,-12 4 1 0,4-1 10 16,-8 9 8-16,3-1-8 0,-7 4 11 0,3 4-11 0,-12-1 0 15,4 5 0-15,-4 3 0 16,0 0 13-16,-4 4 7 0,-5 0 2 0,1 0 0 0,-1 0-9 0,0 0-1 16,1 4-1-16,-9 0 0 0,8 0-11 15,-3-4-9-15,-1 0 9 0,0 0-13 0,0 0 13 0,0 0 0 16,5 0 0-16,-9 0 0 0,0 0 0 0,0 0 16 15,0 0-3-15,0 0-1 0,0 0 0 0,0 0-1 16,0 0 0-16,0 0 0 0,0 0-2 0,0 0 0 16,0 0 0-16,0 0 0 0,0 0-9 0,0 0-17 0,0 0 4 15,0 0 1 1,0 0-32-16,-9 0-7 0,9 0-1 0,-8 0 0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04:42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1155 14093 660 0,'0'0'18'0,"0"0"6"0,0 0-24 0,0 0 0 0,0 7 0 0,9-3 0 15,-9 0 56-15,0 3 6 0,0 1 2 0,0 3 0 16,0 0-28-16,0 1-4 0,0-1-2 0,0 0 0 16,0 4-21-16,0-4-9 0,0 1 8 0,0-1-8 15,0-3 31-15,0 3 1 0,0-4 0 0,0-7 0 16,0 0-16-16,0 0-4 0,0 0 0 0,0 0 0 16,0 0 36-16,0 0 6 0,0-15 2 0,0-3 0 15,4-9-16-15,9-7-2 0,-13-11-1 0,16-7 0 16,-3-1-13-16,4-10-4 0,0-1 0 15,0-8 0-15,4-3 1 0,4 4 0 0,1-4 0 0,-5 0 0 16,-4 0-10-16,-1 4-3 0,1-1 0 0,4 12 0 0,-4 12 2 16,0-1 0-16,-4 8 0 0,4-1 0 15,-5 12 14-15,-7 0 2 0,7 4 1 0,-3 7 0 0,8 0-16 16,-17 8-3-16,17 0-8 0,-17 3 12 0,8 1-12 0,-4 3 0 16,5 4 8-16,8 4-8 0,-17-4 0 0,8 7 0 15,0 5 0-15,1-1 0 0,-9 4 0 0,13 0 0 16,-13 7 0-16,8 1 0 0,1 3 11 0,7 0-1 15,-16 8 0-15,13 0 0 0,0 7 29 16,-1 4 5-16,5 8 2 0,0-1 0 0,-4 5-32 0,12 3-6 16,-8 7-8-16,-4-3 11 0,12-4-1 0,-8 4 0 15,8-8 0-15,-4 0 0 0,-4 1-10 0,0-8 8 0,0-1-8 16,4-3 8-16,-12-3-8 0,3-5 0 16,1-3 0-16,0-8 0 0,-13-3 0 0,8-5 8 0,1-3-8 15,-9-3 8-15,0-5-8 0,0-3 8 16,0-4-8-16,0 0 8 15,-17-4-28-15,4-7-7 0,-4-8-1 16,0-7-889-16</inkml:trace>
  <inkml:trace contextRef="#ctx0" brushRef="#br0" timeOffset="235.762">1045 13872 1148 0,'0'0'25'0,"17"-4"6"0,0-4 1 0,4 1 0 0,5-1-32 0,12-7 0 0,-5 0 0 0,5-4 0 0,9 1 103 0,4-1 14 16,-5-4 3-16,9-3 1 0,8 4-45 0,1-1-8 15,-10 1-3-15,1 3 0 0,9 0-29 0,-9 0-5 16,0 4-2-16,-9 4 0 16,-4 0-1-16,5 3-1 0,-9 1 0 0,4 7 0 0,-4 0-14 0,-9 0-2 15,5 7-1-15,-13-3 0 16,5 4-30-16,-9 3-7 0,-1-4-1 15,6 5-857-15</inkml:trace>
  <inkml:trace contextRef="#ctx0" brushRef="#br0" timeOffset="1119.737">779 15087 1371 0,'-8'0'30'0,"-1"-3"6"0,1-1 2 0,-9 0 1 0,13 4-31 0,-9-4-8 0,1 1 0 0,3-5 0 16,-8 4 70-16,13 1 13 0,-9-1 2 0,13 4 1 15,0 0-37-15,0 0-7 0,-4-4-2 0,4 4 0 16,0 0-19-16,0 0-4 0,-8-7-1 0,8 7 0 15,0 0-16-15,0 0 0 0,8-4 0 0,-4 0 0 16,1 0-9-16,7 1 9 0,5 3-8 0,-8-4 8 16,7 4 0-16,6 4 0 0,3-4 0 0,-4 0-8 0,4 0 8 15,1 0 0-15,3 0 0 0,5 0 0 16,4-4 12-16,0 0-1 0,9 0-1 0,7-7 0 0,6 0 20 16,-6-1 4-16,1-3 1 0,13-3 0 0,-9-1-11 15,9-7-3-15,3-1 0 0,10-3 0 0,-10 0-4 0,10-3-1 16,-14-5 0-16,13 1 0 15,1-1 10-15,-14 1 2 0,13-1 0 0,9 4 0 0,-26 4-28 16,9 0-14-16,-4 0 2 0,4 4 0 0,-13 0 25 0,8 7 6 16,-3 0 1-16,-1-3 0 0,-8 7 2 15,-17 0 1-15,8 0 0 0,-3 3 0 0,-5 1 13 0,-5 0 4 16,5 3 0-16,-8 1 0 0,4-4-20 0,-9 3-3 16,0 1-1-16,-3 3 0 0,-1 0-16 0,4-3 0 15,-17 3 0-15,1 0 0 0,-1 4 0 0,-3-4 0 0,3 0 0 16,-8 4 0-16,0 0-8 0,0 0-6 0,0 0-1 15,-13-3-737 1,5-5-148-16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05:07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7067 8633 774 0,'0'0'16'0,"0"0"4"0,0 0 1 0,0 0 2 0,0 0-23 0,-8 4 0 0,-5 0 0 0,13-4 0 15,-8 3-8-15,8-3-7 0,0 0-1 0,0 0 0 16,0 0-12-1,0 0-4-15,0 0 0 0,0 0 0 0,0 0 32 0,0 0 0 0,0 0 0 0,0 0 0 16,0-7 40-16,0-1 4 0,0-3 0 0,0 4 1 16,4-5 26-16,-4 1 5 0,0 7 0 0,0 4 1 15,0 0 2-15,0 0 0 0,0 0 0 0,0 0 0 16,4-7-38-16,-4 7-7 0,4 0-2 0,5 0 0 16,-1 0-32-16,1 0 0 0,-1 0 0 0,1 7-9 0,3-3 9 0,5 0 0 15,-8 0 0-15,8-1 0 0,-5 5 0 16,5-1 0-16,8-7 0 0,-8 4 0 0,4 0 0 15,5 0 9-15,-1-4-9 0,5 0 10 0,3-4 17 0,1 4 3 16,0-4 1-16,0 4 0 0,4 0-15 16,-9-4-4-16,5 1 0 0,0 3 0 0,-5-4-12 15,-3 4 0-15,3 4 0 0,-8-4 0 0,5 7 8 0,-9-3-8 16,4 3 0-16,4-3 0 0,-8 0 0 0,0-4 0 16,4 0 0-16,-4 4 0 0,-4-4 10 15,8 3-10-15,0 1 10 0,-4-4-10 0,-5 0 0 0,1 0 0 16,8-7 0-16,-8 7 0 0,0-4 0 0,-1-4 0 0,5 1 0 15,0-4 0-15,-9 7 11 0,1-4-11 16,4 5 12-16,-5 3-12 0,0-4 0 0,1 0 0 0,-9 4-12 16,0 0 3-1,8 0-40-15,-8 0-8 0,0 8-2 0,0-5-607 0</inkml:trace>
  <inkml:trace contextRef="#ctx0" brushRef="#br0" timeOffset="5193.692">7620 7631 1562 0,'-8'-7'34'0,"8"7"7"0,0-4 2 16,-8-4 1-16,8-3-35 0,0 4-9 0,0 7 0 0,0-8 0 0,0 1 0 0,0 7 0 15,-9-8 0-15,5 1 0 0,4 7 0 0,0-12 0 16,-4 5 0-16,-1-4 0 16,5-1-21-16,-4-3-10 0,4 0-1 0,-4-7-1 0,4 7 33 0,-4-8 0 15,0 1 0-15,-5 3 0 0,9-3 21 0,-8-1 8 16,-1-3 2-16,1-1 0 0,-1 1-31 0,5 4 0 16,-4-1 0-16,-1-3 0 0,-8 0 0 0,5-1-20 15,-1 1 4-15,0 0 0 0,-4 0 0 0,-4 3 1 16,4-3 0-16,1 3 0 0,-14 1-5 0,5-1-2 0,-9 8 0 15,4-4 0 1,1 8-4-16,-5-4-1 0,0 8 0 0,-4-1 0 0,0 4 10 16,-4 1 1-16,4-1 1 0,0 4 0 0,-4 4 15 0,4-1 16 15,0-3-3-15,0 4-1 0,4 4-12 0,-4-1-16 16,4-3 3-16,-4 7 1 0,0-7 3 0,-4 7 1 0,4-3 0 16,-4 3 0-16,4 4 38 0,4 0 8 0,-4-4 2 0,8 4 0 15,-8 0-14-15,13 0-2 0,-5 0-1 0,5 0 0 16,0 4 13-16,4-4 4 0,4 4 0 0,0 0 0 15,-4-1-32-15,4 5-8 0,8 3 0 0,-8 0 0 16,1-3 0-16,7 3 0 0,1-3 0 16,-5-1 0-16,5 1-12 0,-1-5-3 0,1 1-1 0,3-7 0 15,-3 3 27-15,0-4 5 0,3 4 0 0,1-4 1 16,4 4-17-16,-8-7 0 0,-1-1 0 0,9 1 0 16,-8-1 0-16,4-3 0 0,-1 0 0 0,-3-1 0 15,8-3-28-15,-4 4-10 0,4-4-2 16,-9 0 0-16,9 0-92 0,0 0-20 0,-17-7-3 15,9-8-1-15</inkml:trace>
  <inkml:trace contextRef="#ctx0" brushRef="#br0" timeOffset="5561.593">5568 7567 757 0,'0'0'21'0,"0"4"6"0,0-4-27 0,0 0 0 0,0 0 0 0,-8 8 0 16,8 7 45-16,0 0 4 0,0-4 1 0,0 4 0 15,0-4-22-15,0 4-5 0,0-4-1 0,0 1 0 16,0-1-2-16,0 0 0 0,8-3 0 0,-8 3 0 16,0-7-9-16,9 3-3 0,-9 1 0 0,8-4 0 15,-4-1 6-15,5-3 1 0,3 0 0 0,-7-7 0 16,11-1 15-16,-7 1 3 0,8 3 1 0,-5-7 0 15,5 3-22-15,4 1-4 0,1-1 0 0,7-3-8 16,-12 0 16-16,13-4-3 0,-9 3-1 0,13 5 0 16,-9-4-12-16,-4 3 0 0,13-3 0 0,-13 0 0 15,13-1 0-15,-9 1 0 0,5-4 8 0,-1 0-8 16,5 8 16-16,-9-5 1 0,5 1 0 0,-1 0 0 16,-3 0-17-16,3-1 0 0,-3 5 8 0,3-1-8 15,-8 1 0-15,0-1 10 0,0 5-10 0,1-1 8 16,-1 0-26-16,-13 4-6 0,9 4 0 0,-4-4-1 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05:33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2418 8746 414 0,'0'3'8'0,"0"-3"3"0,-13 0 0 0,5 0 1 0,8 0-12 0,-9 4 0 0,1 0 0 0,8 0 0 15,-13-1 0-15,13-3 0 0,-12-3 8 0,7 3-8 0,5 0 11 0,-8 0-1 16,8 0 0-16,-9-4 0 0,9-7 54 0,0 11 12 16,0 0 1-16,0 0 1 0,-8 0 6 15,8-8 0-15,-17 4 1 0,17-3 0 0,0 7-35 0,0-11-7 16,0 11-2-16,0 0 0 0,0 0-17 16,0 0-3-16,0-8-1 0,0 8 0 0,0 0-20 0,0 0 0 15,8-7 0-15,1 3 0 0,-9 4 0 0,0 0 0 16,0-4 0-16,8 0 0 0,1 1 0 0,-9 3 0 15,0 0 0-15,8-4 0 0,-3 0-8 0,3-3-4 16,9 3 0-16,-17-4 0 0,8 5 33 0,1-1 7 16,-9-4 0-16,0 8 1 0,8 4-10 0,-4-8-3 15,5 1 0-15,-5 3 0 0,9 0-16 0,-5-4 8 0,1 0-8 16,-9 0 0-16,12-3 10 0,-3 3-10 16,-1 4 8-16,1 4-8 0,-1 0 0 0,1-1 0 15,-1-3 0-15,0 0 0 0,1-3 0 0,-5 3 0 0,5 0 0 16,7 3 0-16,-7 1 0 0,-1 0 0 0,1-4 0 15,3 0 0-15,5 0 0 0,0 4 0 0,-4-4 0 16,4 0 0-16,8 0 0 0,-8 0 0 0,4 0 0 16,-4 0 0-16,8 3 0 0,-8-6 0 0,13-1 0 0,-9 4 0 15,-4 0 0-15,8 0 0 0,-8 0 0 16,13 0 0-16,-22 0 0 0,13 4 16 0,4-4-2 16,-8-4-1-16,9 4 1 0,3 0 0 0,-8 0 0 0,13 4 0 15,-13-4-14-15,13-4-18 0,-9 0 4 0,13-3 1 16,-8-1 25-16,4 4 6 0,4 1 1 0,-4-1 0 15,4 0-9-15,-13 0-2 0,13 1 0 0,-9-5 0 16,5 4 4-16,-4 1 1 0,4-1 0 0,-1 0 0 16,-3 4-13-16,4-4 0 0,4-3 8 0,0 3-8 15,0 0 0-15,-4 1 0 0,-1 3-9 0,5 0 9 16,0 0 0-16,-12-4 0 0,12-4 0 0,-5 5 0 0,5-1 8 16,-8 0-8-16,8-3 0 0,4-1 0 0,-8 1 0 15,4 3 8-15,8 0-8 0,-8 4 0 16,5-4 12-16,-5 0-4 0,4-7 0 0,0 0-8 0,-8 3 15 0,8 1-4 15,0-4-1-15,9 3 0 0,-4 1-10 0,-14-1 8 16,14 1-8-16,-1-1 8 0,-8 4 4 0,4 1 0 16,5-5 0-16,-13 4 0 0,8 1-12 15,-8-1 0-15,8 4 0 0,-4-4 0 0,8 0-12 0,-8 1 1 16,5-1 1-16,3 0 0 0,-8 4 18 0,0 0 3 16,4 4 1-16,-8-8 0 0,4 0 5 0,0 1 2 15,-4 3 0-15,4 0 0 0,0 0-10 0,-4-4-1 0,12 0-8 16,-12-3 12-16,8-1-12 0,0 4 11 0,-4 1-11 15,5-1 10-15,3 4-10 0,-8-4 12 0,-4 0-12 0,4 1 12 16,-4 3-12-16,4 0 0 0,8 0 0 16,-12-4 8-16,4 0-8 0,0 4 0 0,-4 4 0 0,4-4 8 15,0 0-8-15,0 4 0 0,-4 3 9 0,-9 1-9 16,4-5 0-16,1 1 0 0,-5-4 0 0,1 0 0 16,3 4 0-16,-3-4 0 0,3 0 0 0,5 0 11 15,-13 4-11-15,13-4 0 0,-9 3 0 0,13-3 8 16,-13 0-8-16,13 4 0 0,-4-4-12 0,4 0 12 15,0 0 0-15,-8 0 0 0,4 4 0 0,-1-4 0 16,5 4 0-16,0-4 0 0,-4 0 0 0,4-4 0 16,-4 4 0-16,4 4 0 0,0 3 0 0,0-3 0 0,-4-4 0 15,4 0 0-15,-4 4 0 0,4-1 0 0,-9 1 0 16,5-4 0-16,0 4 0 0,-5-8 0 0,5 4 0 16,4-4 8-16,-8 4-8 0,3 0 0 0,5 4 0 0,-12 0 0 15,12 0 0-15,-9-4 0 0,5 3 0 0,-4-3 0 16,3 4 0-16,-3 0 0 0,-5 0 0 0,5 3 0 15,4-3 0-15,-5 3 0 0,5-3 0 0,-4 0 0 16,3 0 0-16,1 3 0 0,4 4 0 0,0-3 0 16,0-1 0-16,4-3 0 0,-4 4 0 0,5-1 0 15,-1 4 0-15,0-3 0 0,0-4 0 0,1 0 0 16,-1-1 0-16,4 1 0 0,-4 4 0 0,5-5 0 16,-1-3 0-16,1 0 0 0,8 0 0 0,-17 0 0 15,4-3 12-15,-4 3-4 0,4 3 8 0,5-3 2 0,-9 0 0 16,4-3 0-16,0 3 6 0,0 0 2 0,1 0 0 0,-1-4 0 15,0 4-14-15,4-4-4 0,-8 4 0 16,5-4 0-16,-5 8 0 0,-9-4 0 0,13 0 0 0,-8 0 0 16,4 0-8-16,0 4 0 15,-4-4 0-15,4 0 0 0,-4-4 0 16,4 0 0-16,-9 4-9 0,1 0 9 0,4 0 0 16,-9 0 0-16,-4-7 11 0,5 3-11 0,-5-4 28 15,-4 5-2-15,8 3 0 0,-17 0 0 0,5 0-2 0,-5 0-1 0,9-4 0 0,-8 0 0 16,-9 8 1-16,0-4 0 0,0 0 0 0,0 0 0 15,0 0 0-15,0 0 1 0,0 0 0 0,0 0 0 16,8 4-14-16,-8-4-3 0,0 0-8 0,0 0 12 16,0 0-12-16,0 0 9 0,0 0-9 0,0 0 8 15,0 7-49-15,0-7-11 16,0 0-1-16,0 8-663 0,0-1-133 0</inkml:trace>
  <inkml:trace contextRef="#ctx0" brushRef="#br0" timeOffset="1565.245">11628 8806 918 0,'0'0'20'0,"-8"-8"4"0,3 1 0 0,1-1 3 0,4 8-27 0,-8-7 0 0,3 3 0 0,-3-4 0 16,8 1 75-16,-8 3 9 0,8 4 3 0,0-4 0 15,0 4-40-15,-9-3-8 0,1-1-2 0,-1 0 0 16,9 4-28-16,0 0-9 0,0 0 0 0,0 0 0 16,0 0 0-16,0 0 0 0,0 0 0 0,-4 8 0 15,0 3 0-15,4-4 0 0,4-3-9 0,-4-4 9 16,0 0 0-16,0 0 0 0,0 0 0 0,0 0 8 15,0 0 3-15,13 0 1 0,-5 4 0 0,1 0 0 16,-1-1 8-16,-4 1 1 0,5-4 1 0,-1 4 0 16,1-4-2-16,7 0 0 0,-7-4 0 0,4 4 0 15,-5 4-11-15,5 0-9 0,-1-1 12 0,5 1-12 16,-4 0 9-16,0-4-9 0,-1 0 0 0,5 0 9 16,-4 0-9-16,-1 4 8 0,10-4-8 0,-6 3 8 15,-3-3-8-15,4 0 0 0,0 4 0 0,4-4 8 0,-4 0 8 16,8 0 0-16,-8 4 1 0,4 0 0 0,5 3 13 15,-5-7 2-15,4 0 1 0,5 0 0 0,-5 4-25 0,5 0-8 16,3-1 0-16,-3 1 0 0,4 4 0 16,-1-5 0-16,5 5 0 0,-8-1 0 0,4-3 0 0,0 0 0 15,4 4 0-15,0-5 0 0,-9-3 0 0,5-3 13 16,4-1-2-16,-4 4-1 0,4 4-10 0,0-1 0 16,4 1 0-16,-8 0 0 0,8 3 0 0,0-3 0 15,-8 0 9-15,8 0-9 0,0-1 16 0,-8-3 0 16,8 0-1-16,1 0 0 0,3 4-7 0,-4 0-8 15,5 3 11-15,-1-3-11 0,1 0 8 0,-1 0-8 16,1-4 0-16,-5-4 0 0,13 0 0 0,-13 0 0 0,9 8 0 0,-5-4 0 16,5-4 0-16,4 1 0 0,0 6 8 0,-1-3-8 15,1-3 0-15,-4 3 0 0,0 0 8 0,4 0-8 16,0-4 8-16,-1 4-8 0,6-4 9 0,-1 4-9 16,4 0 0-16,-4 0 0 0,0 0 0 0,0-4-10 15,5 1 10-15,-9 3 0 0,8 3 0 0,0 1 0 16,1 0 0-16,-1-4 0 0,-4 0 0 0,0 0 0 15,0 4 0-15,0-4 0 0,1 3 10 16,3-3-10-16,4 4 8 0,-3-4-8 0,-1 4 0 0,-4 0 0 16,5-1 12-16,7-3-3 15,-7 4-1-15,8 0 0 0,-9 7 10 0,4-7 2 0,-3-4 0 0,-1 0 0 16,5 4-10-16,-5-4-2 0,5-4 0 0,3 4 0 16,1 4 0-16,0-4-8 0,0 3 12 0,0-3-4 0,4-3-8 15,-5 3 0-15,1 0 0 0,0-4 0 16,4 0 0-16,-4 0 0 0,0 1 0 0,-9-1 0 0,4 4 0 15,1 4 0-15,4-4 0 0,-5 3 0 0,-3 1 0 0,-1 0 8 16,0 3-8-16,1 1 0 0,-1-1 0 0,0 1 0 16,1-1 0-16,-1 1 0 0,0 3 0 0,1-3 0 15,-5 3 0-15,0-4 0 0,0 1 0 16,0-4 8-16,0 3-8 0,1-3 0 0,-1-8 0 0,0 4 0 16,0 4 0-16,0 0 0 0,-4-4 0 0,0 0 8 15,0 0-8-15,0-4 8 0,-5 4-8 0,5-4 0 16,0 0 0-16,-4 1 0 0,-1-1 0 0,-3 0 0 15,-5 0 0-15,-4 1 0 0,9-1 0 0,-14 0 10 16,5-3-10-16,0 3 10 0,-4 0-10 0,-4 0 0 0,4 1 9 16,-5-1-9-16,-4 0 0 0,5 4 8 0,-9-4-8 15,4 4 0-15,1-3 0 0,-9-1 8 0,4 4-8 0,-4-4 0 16,-5 0 0-16,5-3 9 0,0 3-9 0,-8-3 0 16,7 7 19-16,-7-4-3 0,-1 4-1 0,5-8 0 15,4-3-3-15,-9 7-1 0,-3-3 0 0,3 3 0 16,0 0-11-16,9 1 0 0,-8-1 0 0,-9 0 0 15,8 0 0-15,1-3 0 0,-5 3 0 0,0 0 0 16,-4 4 8-16,0 0-8 0,0 0 8 0,0 0-8 16,0 0 12-16,0 0-4 0,0 0 0 0,0 0 0 15,0 0-8-15,0 0 10 0,0 0-10 0,0 0 10 16,0 0-10-16,0 0 0 0,0 0 0 0,0 0 8 16,0 0-8-16,0 0 0 0,0 0 0 0,0 0 0 15,0 0 0-15,0 0 0 0,0 0-10 0,0 0 10 16,0 0-33-16,0 0-1 15,0 0 0-15,0 0-639 0,-4 8-128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06:33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2278 8945 1177 0,'0'0'25'0,"0"0"6"0,0 0 1 0,0 0 2 0,0 0-34 0,0-8 0 0,5-3 0 0,-1 3 0 16,4 5 13-16,5-5-4 0,-5 4-1 0,1 1 0 15,8-5-8-15,-4-3 0 0,12-1 9 0,-17 1-9 16,9 4 37-16,-4-5 3 0,4 1 1 0,0 4 0 16,-5-1-26-16,5 4-6 0,9-3-1 0,-18 3 0 15,9 4 7-15,0 0 1 0,4 0 0 0,-4 0 0 16,0 4 11-16,12-4 2 0,-8-4 1 0,5 0 0 16,-1 8-20-16,-4-4-10 0,13 4 10 0,-9 0-10 15,5-1 13-15,-1 1-3 0,5 0-1 0,4 3 0 16,-13-3 4-16,13 0 1 0,1-8 0 0,-6 0 0 15,14 8-6-15,-9-4-8 0,4-4 11 0,13 4-11 16,-17 4 32-16,8-4 0 0,5 0 0 0,-5 4 0 16,-8-4-32-16,9 4 0 0,-1-4 0 0,5 7 0 15,4 1 13-15,0-5-4 0,0-10-1 0,0 3 0 16,0 15-8-16,4-7 0 0,-4-8 0 0,8 1-11 0,0 3 11 0,13-4 0 16,-4-7 8-16,0 3-8 0,0 12 0 0,4-8 9 15,4 0-9-15,-4 1 0 0,13-1 8 0,-18 4-8 16,5 0 0-16,0 0 0 0,0 4 8 0,5-1-8 15,-1 5 0-15,4-4 0 0,-8-8 11 0,9 4-11 16,-9 7 10-16,-4-3-10 0,8 0 16 0,4-4-2 16,-3 0-1-16,-10-4 0 0,5 8 12 0,-4-4 3 15,0-4 0-15,0 0 0 0,-1-3-14 0,5-1-2 0,5 5-1 0,-18-5 0 16,9 1 7-16,-9-1 2 0,5 1 0 16,4-1 0-16,-1-3-10 0,1 3-2 15,-9 1 0-15,1 3 0 0,-1 0 16 0,1 1 4 0,-10-1 0 0,1 0 0 16,0-3-28-16,0-1 0 0,0 1 0 15,-9 3 0-15,5-4 0 0,-4 1 0 0,-9 3 0 16,0 0 0-16,-5 4-11 0,1 0 3 0,-4 0 0 0,-9 0 0 16,4 0-1-16,-4 0 0 0,-4-3 0 0,0 3 0 31,0 3-122-31,-9 5-24 0,18 11-5 0,-14-8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07:37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7629 6911 457 0,'0'0'9'0,"0"0"3"0,0 0 0 0,0 0 2 0,-9 3-14 0,1-3 0 0,0 4 0 0,-5-4 0 15,9 4 0-15,-1 0 0 0,1-1 0 0,4-3 0 16,-8 0 37-16,8 0 5 0,0 0 1 0,-4 4 0 16,-5-4 32-16,9 0 6 0,0 0 2 0,0 0 0 15,-8 0-16-15,8 0-3 0,-9 4-1 0,9-4 0 16,0 0-33-16,0 0-6 0,0 0-2 0,0 0 0 15,0 0-8-15,0 0-2 0,0 0 0 0,0 0 0 16,0 0-12-16,0 0 0 0,0 0 0 0,0 0-10 16,-8 4 10-16,8-4 0 0,0 0 0 0,0 0 0 15,0 0 0-15,0 0 0 0,0 0 0 0,0 0 0 16,0 7 0-16,0-7 0 0,0 0 10 0,8 4-10 16,1-4 22-16,-1 4-2 0,1-4 0 0,-1 0 0 15,0 0 9-15,5 0 2 0,4-4 0 0,0 4 0 0,0-4 1 16,4 4 1-16,-4 0 0 0,4 0 0 0,4 4-33 15,-4-4-19-15,0 0 3 0,9 4 0 0,-5-1 25 16,5 5 6-16,0-4 1 0,-5-1 0 0,4 5-16 16,5-4 0-16,-4-4 0 0,4 4 0 0,-1-1 0 0,-3 1 0 15,4-4 0-15,-5 4 0 0,9-4 11 0,-8 0 2 16,4 0 1-16,-5 0 0 0,13 0 2 0,-12 0 1 16,12 0 0-16,-12 0 0 0,8-4 8 0,-4 4 2 15,4 0 0-15,-5 0 0 0,5 0-11 0,-4 0-3 16,4 4 0-16,-8-4 0 0,12 4-13 0,-4-1 8 15,0-3-8-15,4 4 0 0,-4-4 15 0,4 0-3 0,-4-4-1 16,9 4 0-16,-9 0-11 0,8 0 12 0,-4 0-12 16,-3-3 12-16,-1 3-3 0,4-4 0 0,-4 0 0 15,0 0 0-15,4 4-9 0,-4-3 0 0,4 3 0 0,5 0 0 16,-1-4 0-16,-8 4 15 0,4 0-1 0,-4 0 0 16,0 0 3-16,5 0 1 0,-10 0 0 0,5 0 0 15,0 0-18-15,0-4 0 0,0 4 0 0,5 0 0 16,-5 0 0-16,4-4-19 0,-4 4 4 15,4 0 1-15,-4 0 22 0,0 0 5 0,-4-4 1 16,4 4 0-16,0 0 4 0,0-3 1 0,4 3 0 0,-4-4 0 16,4 0-8-16,-4 0-2 0,9 1 0 0,-5-1 0 15,5 4-9-15,-9-4 12 0,0-3-12 0,4 3 12 16,-13 4-12-16,9-4 0 0,-4 0 0 0,4 1-11 16,-4-5 36-16,4 4 7 0,0 1 2 0,4-1 0 15,-8 0-34-15,4-3-9 0,0 3-1 0,-4 0 0 16,4 4 10-16,-4-4 14 0,4 1-3 0,-9-1-1 0,5 4-10 15,4-4 0-15,-4 4-12 0,4 0 12 0,0-4 0 16,-9 4 0-16,13 4 0 0,-12-4 12 0,12 4-12 16,-12-4 0-16,4 4 0 0,-5-4 0 0,1 0 8 0,-5 0 0 15,0-4 0-15,-4 4 0 0,5 0 13 0,-1 4 3 16,-8-4 0-16,13 0 0 0,-13-4 6 0,4 4 2 16,4-4 0-16,-8 4 0 0,0 0-32 0,4-4 0 15,-13 4 0-15,5-3 0 0,0 6 0 0,-1-3 0 16,-3 0 0-16,-1 0 0 0,1 4 12 0,-9-4-3 15,0 0-1-15,4 0 0 0,0 0-8 0,0 4 8 16,-4 0-8-16,5-1 8 0,-1 1-8 0,-4-4 0 0,0 0 0 16,0 0-11-1,4 4-14-15,-4-4-3 0,0 0-1 0,0 0 0 16,-8 4-34-16,3 3-6 0,1 1-2 0,-4-1-930 0</inkml:trace>
  <inkml:trace contextRef="#ctx0" brushRef="#br0" timeOffset="13768.804">5167 9954 543 0,'0'0'12'0,"0"0"2"0,0 0 1 0,0 0 1 0,0 0-16 0,0 0 0 0,0 0 0 0,0 0 0 16,0 0 31-16,0 0 3 0,0 0 1 0,0 0 0 15,0 0 7-15,0 0 2 0,-8-4 0 0,-1 0 0 16,1 1-11-16,8 3-1 0,0-4-1 0,0 4 0 15,0 0-14-15,0 0-2 0,-17 0-1 0,17 0 0 16,0 0-14-16,0 0-12 0,0 0 3 0,0 0 0 31,0 0-23-31,0 0-5 0,0 0-1 0,0 0 0 16,-4-4-7-16,4 4-2 0,0 0 0 0,0 0 0 0,0 0 34 0,0 0 13 0,0 0-11 0,0 0 11 16,0 0 12-16,0 0 8 0,0 0 1 0,0 0 1 15,0 0 18-15,0-7 4 0,0 7 1 0,4-8 0 16,-4 1-20-16,4-1-4 0,-4 8-1 0,0 0 0 15,0 0-10-15,0 0-2 0,13-4-8 0,-13 4 12 0,0 0-12 16,0 0 11-16,0 0-11 0,0 0 10 0,0 0 2 0,0 0 1 16,8 0 0-16,-8-3 0 0,9 3-5 0,-9 0 0 15,8-4-8-15,-8 0 12 0,4 4-12 0,0-4 0 16,5-7 0-16,-1 7 0 0,-3 1 9 0,11 3-1 16,-7-4 0-16,-5 4 0 0,5-4 6 0,3 0 1 15,1 4 0-15,-5-3 0 0,1-1-7 0,3 4 0 16,1 0-8-16,0-4 12 0,4 4-1 0,-5 0-1 15,1 0 0-15,8 0 0 0,-4 0-10 0,-4 4 0 16,8-4 0-16,-9 0 0 0,5 4 0 16,0-4 10-16,0 0-10 0,4 3 10 0,-4-3 4 0,0 0 1 15,4 4 0-15,-4-4 0 0,-4 0 7 0,4 0 2 16,8 0 0-16,-8 0 0 0,4 4 2 0,-4-4 1 0,0 4 0 16,12-4 0-16,-12 0-2 0,0-4 0 0,4-4 0 15,5 8 0-15,-1 4-7 0,-4 0-2 0,0-4 0 16,-4 4 0-16,8-1-8 0,-4 1-8 0,1 4 12 15,-1-5-12-15,4 1 8 0,-4-4-8 0,4 0 0 0,-8 0 0 16,4 0 8-16,1 0-8 0,-1 0 0 16,0 0 0-16,-4 0 18 0,8-4-3 0,-4 4-1 0,-4-3 0 15,0 3-6-15,4 0 0 0,0-4-8 0,-4 4 12 16,0 0 8-16,0-4 0 0,4 0 1 0,-4 4 0 16,8 0-21-16,-12 0 0 0,12-3 0 0,-8 3-12 15,4 3 12-15,-4-3 0 0,0 4 8 0,0 0-8 16,4-4 0-16,-4-4 0 0,0 0 0 0,0 1 8 15,4 6-8-15,-4 1 0 0,0 0-8 0,-5 0 8 16,5-4 0-16,4 3 0 0,-8-3 0 0,8 4 8 16,-4 0-8-16,-4 0 0 0,8-1 0 0,0-3 0 15,-13 4 0-15,9 0 0 0,4 0 0 0,-4 3 0 0,0-3 0 0,4 0 0 16,4-4 0-16,-12 3 0 0,8 1 0 0,0-4 0 16,-4 4 0-16,0 0 0 0,4-1 0 15,-4 1 0-15,4-4 9 0,-4 4-9 0,9-4 12 0,-18 4-4 16,9-4 0-16,4 0-8 0,-8 0 11 0,4 0-11 15,8 0 10-15,-8 0-10 0,-5-4 0 0,14 0 8 16,-9 0-8-16,4 1 0 0,4 3 0 0,-8 0 8 16,8 0-8-16,-4-4 0 0,1 4 0 0,3 0 0 0,0-4 0 15,-4 4 0-15,5 0 0 0,-9-4 0 16,4 1 0-16,4 3 0 0,-8-4 0 0,4 0 12 0,-4 4-3 16,0-4-1-16,4 4 7 0,-4-3 1 0,0-5 0 0,0 4 0 15,-1 1-1-15,6-1 0 0,-5-4 0 0,-1 5 0 16,6-1-7-16,-6 0 0 0,6 0-8 0,3 1 12 15,-8 3-3-15,4 0-1 0,-4 0 0 16,8 0 0-16,-4 0-8 0,5 3 0 0,-5-3 0 16,4 4 0-16,0-4 0 0,-8 4-14 0,4-4 3 15,0-4 1-15,1 4 10 0,-1 0 8 0,0 4-8 0,0-4 11 16,0 0-11-16,0 0 0 0,4 0 0 0,-8 0 0 16,4-4 0-16,5 4 0 0,-9 0 0 0,8 0 0 15,5 0 0-15,-9 0 8 0,4 0-8 0,0 0 8 16,-3 4-8-16,3-4-11 0,-4 4 3 0,4-4 0 15,1 0 8-15,-9-4 11 0,4 4-3 0,4 0 0 16,-12 4-8-16,12-1 0 0,-8-3 0 0,-4 4 0 0,12 0 0 16,-8 0 0-16,0-4 0 0,4 3-11 0,4 1 11 15,-8 0 0-15,4 0 0 0,4-1 8 0,-3 1-8 16,3 0 0-16,-8 3 0 0,8-3 0 0,5 0 0 16,-13 0 0-16,12-4 0 0,-12 3-12 0,4 1 12 15,4-4 0-15,-3 0 8 0,-1 4-8 0,0 0 0 16,0-4 0-16,-4 0 0 0,8 0 0 0,-8 0 0 0,0 0 0 15,4 0 0-15,0 0 8 0,5 0-8 0,-10 0 0 16,1 0 0-16,4 0 0 0,5 0 0 0,-9 0 0 16,12 3 0-16,-12-3 0 0,8 0 0 0,-3 4 0 15,-1 0 0-15,4 0-8 0,0-4 8 0,1 3 0 16,3-3 0-16,-8 4-8 0,5-4 8 0,-1 0 0 0,-8 4 0 16,12-4 0-16,-7 0 0 0,3 0 0 0,0 0 0 15,1 0 0-15,3 0 0 0,-12 0 0 0,13 0 8 16,-9 0-8-16,4 0 0 0,9 0 0 0,-13 4 0 15,4-4 8-15,1 3-8 0,3-3 0 0,-3 4-11 0,3-4 11 16,-4 4 0-16,-8-4 0 0,13 4 0 0,-9-4 0 16,4 3 0-16,1-3 0 0,-1-3 0 0,5-1 0 15,-9 8 8-15,4-4-8 0,0-4 0 0,5 0 0 16,-5 0 0-16,5 4 10 0,-1-3-10 0,5-1 8 16,-8 4-8-16,3 0 0 0,1 0 0 0,3 4-11 15,-7-1 11-15,3-3 0 0,5 4 8 0,-13-4-8 16,13 0 0-16,-9 4 0 0,5-4 0 0,-1 0 0 15,5 4 0-15,-4-4 0 0,4 3 0 0,-13-3-8 16,12 0 8-16,1 0 0 0,-4 0 0 0,-1-3 0 16,5 3 0-16,-4-4 0 0,4 0 0 0,-9 0 0 15,4 1 0-15,-3-5 0 0,3 4 8 0,1-3-8 0,4 3 0 16,-9-3 0-16,5 3 0 0,-5 0 0 0,13 0 0 16,-13 4 0-16,5 0 0 0,-5 0 0 0,5 0 0 15,-5 0 0-15,5 0 0 0,-5 0 0 0,4 0 0 0,-3 0 0 16,-1 0 0-16,5 0 0 0,-5 0 0 0,5 0 0 15,-5 0 0-15,5 0 0 0,-5 0 0 16,4 0 0-16,1 0 0 0,4-3 0 0,-5 3 0 0,5-4 0 16,-4 0 0-16,3 0 0 0,-7 4 0 0,3-3 0 15,1-1 0-15,4 0 0 0,-13 0 0 0,13 1 0 16,-9-1 0-16,4 0 0 0,-3 0 0 0,3 1 0 0,1-1 0 16,4 0 0-16,-9 4 0 0,5 0 0 0,3 0 0 15,-7 0 0-15,3 4 0 0,1-4 0 16,4-4 0-16,-9 0 0 0,5 1 0 0,-1-1 0 15,-4 0 0-15,5 0 0 0,4 1 0 0,-5 3 0 0,5-4 0 16,-9 0 0-16,13 4 0 0,-12-4 0 0,8 1 0 0,-1-1 0 16,1 0 8-16,4 0-8 0,-4-3 10 0,4 3-10 15,-8 4 8-15,3-4-8 0,-3 1 0 0,4 3 9 16,4 0-9-16,-9 0 0 0,13 0 0 0,-12 0 0 16,12 0 0-16,-4 0 0 0,0-4 0 15,4 0 0-15,-4 0 0 0,0 1 0 0,5-1 0 0,-5 0 0 16,-9-3 0-16,14 3 8 0,-5 0-8 0,0 0 8 15,4-3 0-15,-4 3 0 0,4 4 0 0,4-4 0 16,1 1 0-16,-5-1-8 0,5 0 12 0,-1 0-4 16,-8 4-8-16,4 0 10 0,5 0-10 0,-1-3 10 15,-8 3-10-15,9 0 8 0,-1 0-8 0,-4 0 8 0,5 0-8 16,-5 0 0-16,4 0 0 0,-8 0 0 0,0 0 0 16,5 0 12-16,-14 0-12 0,9-4 12 0,-4 4 4 0,-4-4 2 15,3 0 0-15,1 4 0 0,-4-3-8 16,-1-1-2-16,-3-4 0 0,-1 1 0 0,5 3 8 15,-14-3 2-15,1-1 0 0,0 4 0 0,4 1 6 0,-12-1 0 16,-1-4 1-16,5 5 0 0,-5-5-9 0,-3 4-1 16,7 1-1-16,-12 3 0 0,0 0-14 0,0 0 0 15,0 0 0-15,0 0 0 0,0 0 0 0,0 0-12 16,-12-4 1-16,3 0 0 16,1 0-27-16,-1 0-6 0,-8 4 0 0,-8 0-665 15,8 0-133-15</inkml:trace>
  <inkml:trace contextRef="#ctx0" brushRef="#br0" timeOffset="28065.608">5125 10674 918 0,'0'0'20'0,"0"0"4"0,0 0 0 0,0 0 3 0,0 0-27 0,0 0 0 0,0 0 0 0,0 0 0 16,0 0 0-16,0 0 0 0,0 0 0 0,0 0 0 15,-4 4-30-15,4-4-11 16,0 0-3-16,-5 4 0 0,5-4 44 0,0 0 0 0,-4 4 0 0,4-4 0 16,0 0 35-16,0 0 2 0,0 0 1 0,0 0 0 0,0 0 17 0,0 0 3 15,0 0 1-15,0 0 0 0,0 0-3 16,0 0 0-16,0 0 0 0,0 0 0 0,0 0-47 0,0 0-9 15,0 0 0-15,0 0 0 16,0 0 0-16,0 0 0 0,0 0 0 0,0 0 8 0,0 0-8 0,0 0-15 16,0 0 4-16,0 0 1 0,0 0 18 0,0 0 3 15,0 0 1-15,0 0 0 0,0 0-12 0,0 0 0 16,0 0 0-16,0 0 0 0,4-4 0 0,5 0 8 16,-9 4-8-16,4 0 8 0,9-4 8 0,-13 4 0 15,8 0 1-15,1 0 0 0,-1 0-5 0,-4 0 0 16,5 0-1-16,3-3 0 0,1 3 17 0,-5 0 3 0,1 0 1 15,4 0 0-15,-1 0-32 0,1 0 0 0,-5 0 0 16,9 0 0-16,-4 3 0 0,0-3 0 0,8 4 0 16,-13-4 0-16,9 4 0 0,4-4 0 0,-12 0-8 15,7 4 8-15,-3-4 0 0,4 0-8 0,0 3 8 16,4-3 0-16,-8 0 0 0,-1 0 12 0,5 0-1 0,0 0-1 16,-4 0 14-16,4 0 2 0,0 0 1 15,-1 0 0-15,1 0-11 0,4 0-3 0,1 0 0 16,-6 0 0-16,1 4-5 0,4-4-8 0,1 4 11 0,-1-4-11 15,4 4 16-15,-4-1-3 0,5 1-1 0,-1 0 0 16,-4-4-12-16,0 4 0 0,4-1 8 0,1-3-8 16,-5 0 0-16,4 4-16 0,-4-4 3 0,0 0 1 15,1-4 12-15,-1 4 12 0,0-3-3 0,0-1 0 16,-4 4 13-16,4-4 2 0,4 4 1 0,-12-4 0 16,8 4-9-16,0 0-1 0,0 0-1 0,0 0 0 15,0 0-14-15,1 0 9 0,3 4-9 0,0-4 8 16,-4 4-8-16,5-4 0 0,-5 4 0 0,4-1 0 0,1 1 0 15,-10-4 0-15,14 4 0 0,-13-4 0 16,4 4-9-16,4-4 9 0,-8 0-12 0,4 3 12 0,5-3 0 16,-9 0 0-16,-1 0 12 0,6 0-3 0,-1 0-9 15,4 0 0-15,-8 0 0 0,4 4 0 0,4-4 0 16,-8 4-9-16,9-4 9 0,-5 4-13 0,4-4 13 0,5 3 0 16,-14 1 9-16,10 0-9 0,3-4 8 0,-3 4-8 15,3-1 0-15,-3-3 0 0,3 0 9 0,1 0-9 16,-5 4 8-16,5-4-8 0,-5-4 0 0,9 4 0 15,-9 4 8-15,5-4-8 0,3 0 0 0,-3 0 0 0,0 0-10 16,3 0 10-16,-3 0 0 0,4 0 0 16,-5 0 0-16,1 0 0 0,4 0 0 0,-9 0 0 15,4 0 0-15,1-4 0 0,4 4-12 0,-9-3 3 0,5 3 1 0,-1-4 0 16,5 4 8-16,-4-4 12 0,3 4-2 0,1 0-1 16,4 0-9-16,-8 0 0 0,4 0 0 0,-1 0 0 15,5 4 0-15,-8 0 0 0,-1-4 0 0,5 3 0 16,-4 5 0-16,4-4 0 0,-9-1 0 15,4-3 0-15,5 4 0 0,-4 0 0 0,4-4 0 0,-5 4 0 16,9-4 0-16,-4 4 8 0,4-1-8 0,-4-3 8 16,4 0-8-16,-4 4 0 0,4-4 0 0,-9 0-11 15,5 0 11-15,4 0 0 0,-4 0 0 0,4 0 0 16,-5 0 0-16,5 0 0 0,0 0 0 0,0 0 0 16,5 0 0-16,-5 0 0 0,-5 0 8 0,5 0-8 15,1 0 0-15,-6 0 0 0,5 0 0 0,-4 0 0 0,4 0 0 16,-4 0 0-16,4 0 0 0,0 0-8 0,-4 0 8 15,4 0 0-15,-5 0 0 0,5-4 0 16,0 4 0-16,-4-3 0 0,4 3 0 0,-4-4 0 0,-4-4 0 0,3 4 0 16,1 4 0-16,8-3 0 0,-12-1 0 0,12 0 0 15,-12 0 0-15,4 4 0 0,4-3 0 0,0 3 0 16,4-4 0-16,-4 4 0 0,-4 0 0 0,4 4 0 16,-5-4 0-16,5 3 0 0,0 1 0 0,5-4 0 15,-1 4 0-15,8 0 0 0,-12-1 0 0,9 1 0 16,-5-4 8-16,5 0-8 0,-5 4 0 0,4-4 0 15,1 0 0-15,-9 0 0 0,4 4-13 0,4-4 2 0,1 0 1 16,-1 0 0-16,1 0 34 0,-1 0 8 16,5 0 0-16,-5 0 1 0,1 4-33 0,-1-1-16 0,1 1 2 15,3-4 0-15,-3 4 22 0,-5 0 4 16,9-1 0-16,-5-3 1 0,5-3-13 0,-5 3 0 0,1 3 0 16,-1 1 0-16,1-4 0 0,3 0-10 0,-3 4 0 0,-9-4 0 15,8 4 10-15,5-4 0 0,4 3 0 16,-9-3 0-16,5 0 0 0,0-3 0 0,-1-1 0 0,5 4 0 15,-8 0 0-15,-5 0 0 0,9 0 0 0,-5-4 0 16,5 4 8-16,-5-4-8 0,1 1 8 0,3 3-8 16,1-4 12-16,0 0-3 0,-5 4 0 0,1-4 0 15,-1-3-9-15,0 3 0 0,5 4 9 0,4-4-9 16,-9 0 0-16,1-3 8 0,-1 3-8 0,5 0 0 16,-4-3 0-16,-1 3 0 15,-8 4 0-15,4-4 0 0,5 1 0 0,-5 3 8 0,4-4-8 0,1 4 0 16,-1 0 0-16,-4 0 0 0,5 0 0 0,-1-4 0 15,1 4 0-15,-5 0 0 0,0-4 0 0,9 4 0 0,-5 0 0 16,1-3 0-16,4 3 0 0,3 0 0 0,-3 0 0 16,4-4 0-16,4-4 0 0,-12 5 0 0,7-5 0 15,10 4 0-15,-9-3 0 0,0 3 0 0,8-3 0 0,0-1 0 16,-8 1 0-16,0-1 0 0,8-3 0 0,-12 0 9 16,4-1-9-16,-4 1 0 0,4 0 14 0,-1-4-4 15,6 4-1-15,-5-1 0 0,-1 1-1 0,1 4-8 16,0-1 12-16,-8-3-4 0,3 3-8 0,1-3 0 15,0 4 0-15,4-1 0 0,-9 1 0 0,9-1 10 16,-9 1-10-16,1-1 10 0,3 1-10 0,-11-1 0 16,3 1-10-16,0-1 10 0,0 1 0 0,0-5 0 15,1 5 0-15,-1-1 0 0,-4 4 0 0,-4-3 0 0,4 3 8 0,-5-3-8 16,5 3 0-16,-8 0 0 0,4 0 0 0,-9 1-9 16,5-1 1-16,-9 0 0 0,4 4 0 0,-8-4 0 15,0 4-7-15,-4 0-1 0,4 0 0 16,-9 0 0-1,0-3-13-15,1 3-3 0,-9 3-1 0,0-3-556 0,0 0-111 0</inkml:trace>
  <inkml:trace contextRef="#ctx0" brushRef="#br0" timeOffset="29640.758">5239 11886 651 0,'0'0'14'0,"0"0"3"0,0 0 1 0,0 0 1 0,0 0-19 0,0 0 0 0,8 4 0 0,-4 0 0 16,5 0 18-16,-1-1 0 0,9 5 0 15,-8-4 0-15,-1-1-2 0,5 1 0 0,-5 0 0 0,9 0 0 16,-4-4 10-16,12 4 2 0,-16-1 0 0,7-3 0 15,1 4-4-15,4-4 0 0,-4 0 0 0,0 0 0 16,0 0 13-16,4-4 3 0,-4 4 0 0,13 0 0 16,-13 0-40-16,8 0 0 0,4 0 0 0,-3 0 0 15,3 4 0-15,5-4 19 0,4 4-3 0,9-4-1 16,-5 4-15-16,4-1 0 0,9 1 0 0,-8-4 0 16,8 4 0-16,-1-4 0 0,1 4 0 0,0-4 0 15,17-4 12-15,-9 0-3 0,9 0-1 0,-4 1 0 16,4-5-8-16,-1 4 8 0,10 1-8 0,-5-1 8 15,8 0 3-15,0 0 0 0,1 0 0 0,4 4 0 16,-5-3-11-16,5 3 0 0,-1 0 0 0,-3 0 0 16,4 0-10-16,-9 0 10 0,13 0 0 0,-9 0-9 15,5 0 9-15,0 0 0 0,-5 0 0 16,0 0 0-16,5 3 37 0,4-3 3 0,4 4 1 0,-4 0 0 0,-4 0-31 16,8 0-10-16,4-1 0 0,-8 1 0 0,8 0 8 0,5 0-8 15,4-4 0-15,0 3 0 0,-5-3 11 16,5 4-11-16,-9-8 10 0,9 1-10 0,-8-1 8 0,7 0-8 15,-3 0 0-15,-5-3 9 0,1 3-9 0,-1-4 0 16,4 5 0-16,-3-1 0 0,-5 0 0 16,4 0 0-16,-16 1 0 0,12-1 0 0,-13 4 0 0,5-4 0 15,-17 0 11-15,0 1-11 0,-1-1 14 0,5 4-3 0,-4-4-1 16,-8 0 0-16,-1 1 31 0,0-1 7 0,-8 0 0 16,0 0 1-16,-9-3 2 0,1 3 0 15,4 0 0-15,-5-3 0 0,1-1-23 0,-14 5-5 0,10-1-1 16,-1 0 0-16,-13-3-22 0,5 3 0 15,-4 0 0-15,-5 0 8 0,0 1 20 0,-4-1 5 0,5 0 1 0,-18 0 0 16,5 1-21-16,0-5-4 0,-1 8-1 0,-3-4 0 16,-9 4 1-16,0 0 0 0,0 0 0 0,0 0 0 15,0 0-9-15,0 0 0 0,0 0 0 0,0 0 0 32,0 0-46-32,0 0-14 0,0 0-4 0,-9 4-800 0</inkml:trace>
  <inkml:trace contextRef="#ctx0" brushRef="#br0" timeOffset="118997.08">16695 9965 1605 0,'0'0'45'0,"0"0"11"0,0 0-45 0,0 0-11 0,0 0 0 0,0 0 0 0,0 0 13 0,0 0 1 16,0 0 0-16,0 0 0 0,0 0-14 0,0 0 0 16,0 0 0-16,0 0 0 0,0 0-10 0,9-4 2 0,-9 4 0 15,8 0 0-15,-3 0 8 0,3 0 0 16,1 0 0-16,-1-3-8 0,0 3 24 0,1-4 6 16,-9 0 1-16,13 4 0 0,-5-4 14 0,0 1 3 0,9-1 1 0,-8 0 0 15,-1 0-16-15,1 1-3 0,3 3-1 0,5 0 0 16,-8 0-9-16,3 0-1 0,1 3-1 15,0-3 0-15,4 4-10 0,-9-4 0 16,0 4 0-16,5-4 0 0,4 4 0 0,-9-1 0 0,1 1-9 16,-1 4 9-16,1-5 0 0,-5 1 0 0,4 0 0 0,-3 3 9 15,-1 1-9-15,4-1 0 0,-16 1 0 16,8-1 0-16,-4 5 8 0,-5-5 0 0,5 5 0 0,-9-1 0 16,5 4 16-16,-9-4 4 0,0 4 0 0,-4-4 0 15,-4 8-13-15,-1-4-3 0,5 4 0 16,-8-4 0-16,3 4-12 0,-3-1 11 0,3 1-11 0,1 0 10 15,0 0-2-15,4-1-8 0,-5 1 12 0,5-4-4 16,4 0-8-16,0 0 8 0,0-4-8 0,5-3 8 16,3 3-8-16,1-3 0 0,-1-1 0 0,5 1 0 15,4-8 0-15,0 0 0 0,0 0 0 0,13 3 0 0,-5 1 15 16,9 0 1-16,-4 0 0 0,4-8 0 16,8 0 3-16,-4 4 1 0,5 0 0 0,-1 0 0 15,5 0-20-15,3 0-17 0,5 0 3 0,-12 4 1 0,12 0 13 0,-9 0 13 16,9-1-2-16,-4 5-1 0,-9-4-10 15,1 3 8-15,3 1-8 0,-12-1 8 0,0 1-8 0,4-1 0 16,-12 1 0-16,3-1 0 0,-3 4 0 0,8 1 0 16,-17-1 0-16,8 0 0 0,-8 8-10 0,8-4-1 15,-8 0 0-15,-8 0 0 0,8 4 11 0,-8-4 16 16,-1 0-4-16,1 0-1 0,-5 3-11 0,5-3 0 16,-9 4 0-16,0 0 0 0,-4 0 16 15,4-1 4-15,0 1 0 0,0 4 1 0,4-4-9 0,-4 3-1 0,1-3-1 0,-1 3 0 16,4-3-10-16,-4 4 8 15,0-5-8-15,5 1 8 0,-5 0-8 0,0-4 0 0,0 4 0 16,0-4-11-16,4 0 11 0,-4-4 14 0,5 4-3 16,-5-4-1-16,8 0-10 0,-7 1 8 15,-1-1-8-15,-5 0 8 16,6 4-79-16,-6 0-16 0,-3 0-3 0,0 4-893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4.0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2540 10 13,'0'0'3,"-1"-10"-2,1 10-1,0 0-6</inkml:trace>
  <inkml:trace contextRef="#ctx0" brushRef="#br0" timeOffset="9084">3558 513 0,'0'0'2,"0"0"-2</inkml:trace>
  <inkml:trace contextRef="#ctx0" brushRef="#br0" timeOffset="14502">0 621 2,'0'0'0,"0"0"-2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5:05:36.06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1,'207'6,"96"19,-3 18,-178-20,2-6,4-5,-50-4,69-1,-97-7,1 3,-1 2,28 7,148 28,99-33,369 2,-453-10,684 1,-907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37.9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492 6 25,'-14'-6'15,"4"9"0,-14-5-1,2 4-4,-7 1-10,-4 1-1,-3 1 2,-3 1 1,-1 1 0,0 1 1,0 0 0,4 2 0,3-1-1,4 0-1,5 2 0,4 0 0,6-1-1,7 1 1,8 0 1,11-1-1,7 3 0,9-1 1,6 2-1,8 0 1,3 2-2,1 1 1,2 1-1,-5 1 0,-4 1-1,-6 3 1,-8 2 0,-6 0-1,-6 2 1,-7 1 0,-7 0 0,-8-1 1,-3 1 2,-7-5 0,-6 2 2,-5-5 1,-4-3 0,-2-1 0,-3-6 0,0-3-1,-1-3 0,1-6-2,6-2-1,1-4-2,6-2 0,8-1-1,3-5-3,8 0-3,5-1-6,11-5-5,10 4-7,6-9 0,12 4 1,1-8 1</inkml:trace>
  <inkml:trace contextRef="#ctx0" brushRef="#br0" timeOffset="836">837 377 9,'-19'0'6,"19"0"0,0 0 1,0 0-6,6 14 0,10-6 4,3 0 4,12 4 3,2-3 2,8 3 1,3-3-3,5 1-2,3 0-2,0-2-2,2-1-2,-4-1 1,-2-1-1,-5-2 0,-4-2 0,-10-1 0,-5 0 0,-7-1-2,-7-2-3,-10 3-3,-4-11-2,-8 3-1,-7-4 1,1-2-1,-5-4-2,0-2 0,-2 0-1,2-2 0,2 2 0,0-2 0,5 4-1,-5 2 0,4 3 2,-1 2 1,2 2 4,1 4 1,4 1 2,11 4 2,-16-1 2,16 1 3,0 0 2,14 13 0,2-9 1,8 3 1,3-1 0,9 1 0,3-1-1,5 0-3,2 1-1,0-1-1,0 1 0,-1 0-1,-1 0 0,-5 0 0,-1 0-1,-6-1 0,-2 1 0,-5-3-1,-3 2 1,-6 1-1,-6-1 0,-10-6 0,13 13 0,-13-13 0,-1 17 1,1-17 0,-15 19 0,1-9 0,-2 2 0,-3 1 0,-5 3-1,-3-1 1,-2 1-1,-2 2 0,-3 1 2,-2 1-1,-3 0 0,1 2 1,0-1-1,2-1 1,1 0-1,2-3 0,5-2 0,5-2-1,5-2 0,6-6 0,12-5 0,-16 9 0,16-9 0,0 0 0,0 0 1,0 0-1,0 0-3,0 0-5,11-2-20,-10-10 0,6-1-1,-6-14-1</inkml:trace>
  <inkml:trace contextRef="#ctx0" brushRef="#br0" timeOffset="3411">2098 55 23,'0'0'12,"12"-11"0,-12 11-2,7-10-8,-7 10-4,0 0 1,13-6 3,-13 6 0,0 0 1,0 0 2,0 0-1,0 0 1,11 6-1,-11-6-2,0 0 1,10 13-1,-10-13-1,10 17 1,-6-5 0,0 3 2,-2 1-1,-2 4 1,-1 2 0,-3 0 0,0 1 0,-2-1-1,1-2-2,3-4-5,4-2-8,-2-14-9,21 1 1,-6-15-1,11-2 0</inkml:trace>
  <inkml:trace contextRef="#ctx0" brushRef="#br0" timeOffset="3853">2389 41 38,'0'0'17,"0"0"-1,0 0-2,0 0-11,0 0-1,0 0 0,-3 13-1,3-13 0,6 21 1,-2-5 0,0 4 0,2 3 0,-2 2-1,1-2 1,-1-1 0,-2-2 1,-1-1 0,-1-6 2,0-3-1,0-10 1,-2 14 0,2-14-1,0 0-1,0 0-1,-1 11 0,1-11-2,0 0-1,0 0-1,0 0-3,0 0-10,0 0-8,2-12-1,-2 12 1,3-29 0</inkml:trace>
  <inkml:trace contextRef="#ctx0" brushRef="#br0" timeOffset="4512">3075 149 18,'15'6'6,"-4"-4"0,3 4-4,0 1-8,-2-1 2,0 0 4,-1-1 3,-11-5 4,15 5 4,-15-5 2,0 0 0,0 0-1,0 0-1,-13-1-4,0 1-2,-2 0-1,-5 0-2,-3 1 1,-3 2-1,-3 1 1,-3 2 0,0 3 0,-2 0-1,1 4 0,2 0 0,-1 1-1,4-3-1,7 2 1,3-2-1,4-2 1,14-9-1,-15 14 1,15-14 1,1 10 0,-1-10 0,17 12 0,-4-5 0,5 1 0,6 3-1,6 0 1,2 2-1,3 2-1,3 2 0,-1-1 0,1 3 0,-2-1 0,-4-1-1,-7 1 1,0-1 0,-7-1-1,-2 1 1,-6-2 0,-3 0 0,-3 1 0,-6-1 0,0-1 0,-6 2 1,-1-1 0,-5-2 0,-3 1 0,-3-3 1,-2 0 0,-5-2 0,-3 0 1,-5-3 0,0-2-1,-5-2 2,1-1-1,-4-3-1,1 0 0,0-4-1,6 1 1,1-2-1,7 1 0,5 0-1,4-1 1,5 3-1,14 4-2,-13-13 0,13 13-2,11-16-6,0 6-8,9-7-8,8 2-2,3-12-1,8 2 3</inkml:trace>
  <inkml:trace contextRef="#ctx0" brushRef="#br0" timeOffset="5726">3341 83 13,'9'-12'7,"-9"12"0,0 0-2,0 0-6,0 0 0,0 0 1,0 0 2,0 0 3,0 0 3,0 0 2,0 0 0,0 0-2,0 0 0,0 0-1,0 0-2,0 0-2,0 0-1,0 0 0,0 0 0,0 0 1,3 11 0,-3-11 0,3 22 0,1-6-1,-1 4 1,1 2 0,0 1-1,0 2-1,1-3 0,-2-1-1,-1-3 1,1-3-1,-2-3 0,-1-12 1,2 12-1,-2-12-1,0 0-3,0 0-3,6-16-1,0 2 0,-1-6-1,2-3-1,1-5 0,2 1-1,0-5 0,5 6-2,-5-5 1,7 8 0,-7-2 0</inkml:trace>
  <inkml:trace contextRef="#ctx0" brushRef="#br0" timeOffset="6152">3564 8 5,'7'16'13,"-7"-16"-2,8 21 1,-8-21-1,11 24 0,-8-14-1,4 4-1,-1-1 1,-1 2-3,-1-2 0,1 1 0,1 0-2,-4-1 1,3 1-1,-4 0 0,3 0-2,-3-1 0,2 1-1,0-2-1,0-1-3,-3-11-6,13 18-10,-13-18-5,13-1-1,-10-11 1,5 0-1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0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85 1,'0'0'6,"0"0"0,0 0-3,0 0 0,13 12 1,-13-12-1,13 14 1,-13-14 0,14 20 1,-11-9 0,3 1 1,-5 1 1,1 5 0,-7-1 1,0 8 1,-3 2 0,0 5-1,0 3-2,-2 5-2,3 0-1,0 2-1,3-3-1,2-2 0,4-7 0,1-4 0,1-5 2,0-7 0,-4-14 1,13 9 0,-13-9-1,12-21 1,-10 2-1,-3-5 0,-1-5-1,-2-6-1,-2-5 0,-2-2-1,0 1 1,1 2-1,1 2 0,4 2 1,2 4-1,2 3 0,2 4 1,0 6-1,2 1 0,0 6 1,-6 11-1,9-17 0,-9 17-1,0 0 1,0 0-1,12 1 0,-6 10 1,2 3-1,4 5 1,2 7 0,4 5 0,5 4 1,1 4-1,3 2 0,2 0 0,2-1-1,-1-2 1,-1-3 0,-2-3 0,0-3 1,-2-4 0,-4-6 0,-1-1 2,-7-8 1,1 0 0,-3-10 1,-11 0 1,18-18-2,-12-2 1,-4-8-1,-1-4 0,-3-8-1,-2-3-1,-3-4 1,0 5-1,-3 1 0,1 6 0,0 5-1,3 5 0,2 6-1,0 6-1,4 2 0,0 11 0,6-14-2,-6 14-2,14-8-3,-14 8-6,15-9-6,-15 9-4,11-10-5,-11 10-1,0 0 2,0 0 2</inkml:trace>
  <inkml:trace contextRef="#ctx0" brushRef="#br0" timeOffset="947">692 165 50,'0'0'14,"0"0"-1,0 0 0,-8 15-21,9-4 0,-1 0 1,3 2 4,-2 1 4,2-1 3,3 2 1,-2 1 2,3 4 2,-3 2-2,2 4 0,0 3-1,-1 4-1,-1 1-1,-1 1-2,0 2 0,-2-1 0,2-3-1,-3-3 1,0-3 0,0-7 1,0-2 1,-1-7 1,1-11 1,0 0-1,0 0 1,0 0 0,-5-10 0,0-8-2,-1-4-1,-2-7-1,0-5-1,-1-6-1,-1-4 1,2-3-1,0 2 0,0-2 0,3 4 1,0 2-1,1 4 0,1 3 1,1 5-2,1 3 1,1 3 0,2 2 0,0 1 0,4 3 0,1 2-1,5 1 1,4 3 0,4 2 0,5 4 0,2 2 0,4 3 0,4 4 0,3 2-1,-1 3 1,0 3 0,0-1 0,-1 3 0,-1-1 0,-1 1 0,-3-2-1,-4 1 1,-3 0 0,-3-1 0,-3 1 0,-4 1-1,-4-1 1,-3 1 0,-3-1 1,-3 1-1,-3 0 1,-3 0 0,-6 1 1,-3 3 0,-4-2 0,-6 0 0,-3-1 0,-3 2 0,-4-4 0,-1 1-1,-2-6 1,0-1-1,1-1 0,4-2 1,2-1-1,4-1-1,6-1 1,5-1-1,3 0 1,12 0-1,-10 0-1,10 0-2,0 0-2,0 0-4,0 0-9,0 0-12,0 0-1,-1-10-1,-6-1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3.35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-8 65 15,'0'0'16,"0"0"1,3-11-2,-3 11-3,0 0 0,4-14-2,-4 14-2,0 0-2,0 0-1,0 0-1,0 0-2,0 0-1,0 0-1,0 0 0,0 0 0,0 0 0,10 11 0,-5 0 0,3 8 0,4 5 0,1 6 1,3 5-1,2 7 0,2 3 0,-2 3 0,2 3-1,0-1 1,1 0 1,-1-4-1,0-2 0,-4-9 1,1-5-1,-4-9 1,-2-3 2,-11-18 1,12 14 0,-12-14 0,7-14-1,-6-5 1,1-7-1,-2-9 0,0-7-1,0-9-1,0-3 0,1-2 0,0-2 1,2 2-1,2 7 0,2 3 0,0 10 0,1 4 0,1 8-1,-1 4 1,-1 6-2,-7 14 2,8-15-1,-8 15 0,0 0 0,0 0-2,0 0-1,0 0-2,0 0-5,0 0-8,7 16-8,-7-16-1,5 22 1,-5-22 1</inkml:trace>
  <inkml:trace contextRef="#ctx0" brushRef="#br0" timeOffset="827">747 102 19,'14'17'13,"-7"-5"1,4 7-5,-5 0-3,0 2-3,-4 4 0,0 1 0,-2 3 0,0 2 1,-2 2 0,1 4 1,0 3 0,-2 2-1,2 0 0,0 2 0,0-3-2,1 1 0,0-6-1,0-4 0,0-7 0,0-5 2,1-6 2,-1-14 1,0 14 0,0-14-1,-5-10 1,-1-4-1,2-3-1,-3-7-1,0-7-2,-3-6 0,2-6-2,1-4 2,1-2-1,1-3 1,3 3 0,1 0 0,3 3 1,2 4-1,0 4 0,3 2 0,2 6 0,-1 2-1,1 3 1,1 4-1,1 1-1,5 4 1,1 3 0,5 3 0,4 3 0,3 1 0,2 3-1,3 3 1,1 4 0,-2 2-1,0 1 1,-4 3 0,-4 2-1,-4 2 0,-5-1 1,-4 2 0,-6 0 0,-5 1 1,-7 0 0,-8 0 0,-6 4 1,-7-2 0,-3 4 1,-8-1-1,-2-1-1,-2 1 0,1-2 1,2-3-2,4-2 1,6-2-1,4-4 1,7-2-1,5-4-2,13-2-4,-20-1-15,6-12-6,6 0-1,-8-16 0,7-4 0</inkml:trace>
  <inkml:trace contextRef="#ctx0" brushRef="#br0" timeOffset="9914">1700 520 0,'0'0'7,"-18"-3"0,18 3 0,-12 1 0,12-1 1,-13 1 0,13-1 1,-11 1-1,11-1 0,-12-1-1,12 1-1,-14 0 1,14 0-1,-13 0-1,13 0 1,-14 0 1,14 0 0,0 0 1,-14-4-1,14 4 0,0 0 0,-13-9-1,13 9-2,-5-11-1,5 11 0,0-12-2,0 12 1,9-13 0,-9 13 0,16-11-1,-16 11 1,22-8-1,-10 4 1,-2 4-1,2 0 0,-1 3-1,-11-3 1,17 9-1,-17-9 0,14 13 0,-14-13 0,11 15 0,-11-15 0,9 13 0,-9-13 0,4 14 0,-4-14 1,-4 18-1,4-18 0,-13 18 1,13-18 0,-14 18 0,14-18 0,-15 12 1,15-12 0,-12 3-1,12-3 1,-10-3 0,10 3-1,0 0 1,-14-12-1,14 12 0,-7-12 0,7 12 0,-3-16 1,3 16-1,4-21 1,2 9 0,1 0-1,1 1 1,-8 11-1,19-18 0,-19 18-1,15-10 0,-15 10 0,0 0 0,12 1 0,-12-1 0,2 12 0,-2-12 0,5 17-1,-3-6 1,2-1 0,-1 1 0,-2 0 0,-1 1 1,-3 0-1,-5 1 0,-4 0 0,-5-2 1,-1 1-1,-5-2 1,1-1 0,2-3 0,1-5 0,5-4 0,14 3 0,-10-16 0,11 3 0,6-1 0,1 0 0,2-1-2,0 2 1,1 2 0,-11 11 0,14-12 0,-14 12 0,0 0 0,0 0-1,12-2 1,-12 2 0,0 0 0,10 17-1,-10-17 1,8 17 0,-3-6 0,-5-11 0,6 19 0,-6-19-1,1 12 0,-1-12-2,0 0-1,0 11-5,0-11-14,-6-14-10,5 3 0,-4-9 1,6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28.2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64 684 3,'0'0'4,"0"0"0,0 0 0,0 0 0,0 0-2,0 0 2,0 0-1,0 0-2,0 0 1,0 0 0,0 0 0,0 0 1,0 0-1,0 0 0,0 10-1,0-10 1,0 0 0,0 0-1,0 0 2,10 8 0,-10-8 2,12 4-1,-12-4 1,16 5 0,-16-5-1,21 7-1,-9-4 0,-2 3 0,2-1-2,-12-5 0,20 13-1,-9-8 1,-11-5 0,19 10 0,-19-10 1,19 4 1,-19-4 0,14 0 0,-14 0 1,0 0-1,12-1 0,-12 1 0,0 0-1,0 0 0,-11 6-1,11-6 0,-20 2 0,6-2 0,-4 2 0,-4-2 1,-2 0-1,1-3 0,-1 1 0,2 0 1,2-2-1,2 3 0,5-3 0,2 2 0,11 2 0,-12-3-1,12 3 0,0 0 0,0 0 1,10-3 0,3 3 0,7 0 0,5 0 0,6-1 1,3 1-1,4-1 0,2 0-1,2 0 0,-2-1 0,-4 1 1,-5 0-1,0 0 0,-7 0 0,-3 0 0,-5 1 0,-5 0 0,-11 0 1,12 1 0,-12-1 1,0 0-1,0 0 0,-19 4 0,1-1 0,-4-1 0,-3 2-1,-5-1 1,-2-1-1,-1 1 0,0-1 1,4-2-1,6 1 1,3-1-1,5 0 0,3-1 0,12 1 0,-12 0 0,12 0-1,0 0 1,0 0 0,0 0 0,16 1 0,-3-2 1,3 0 0,5 0 0,5 0 0,3-2-1,-1 1 1,0 1-1,-1-2 1,-5 2-1,-5 0 1,-3 1 0,-14 0 0,13-1 1,-13 1 1,0 0-1,0 0-1,-23-7 1,3 6-1,-6-2 0,-4 5-1,-5-1 0,-5 3 1,-3 2-1,3 4 0,4-2 1,5 2-1,5 0 0,4-1 0,8-1 0,14-8 0,0 0 1,1 13-1,16-13 0,8 0 0,5-3 0,6-3 0,7 0-3,3-5-4,7-3-13,2 0-8,-10-10 0,3-2-1,-12-9 0</inkml:trace>
  <inkml:trace contextRef="#ctx0" brushRef="#br0" timeOffset="5128">2411 1268 3,'-78'-4'5,"1"2"0,-6 2 1,1 6 0,-4 1 0,2 6 0,-1 0 0,2 7 0,-1 1-2,4 3 1,2 0-1,5 4 0,4 0-2,6 1 1,3-1-1,9-2 0,5 0 0,10-3 0,6 0-1,9-3 0,9 0 1,9-2 0,10 0 0,11 1 0,11-1 1,14 3 0,9 0 0,12 0 0,12 1-1,14 0 1,9-1-1,9-3 0,7-1-1,9-4 1,3-3-1,5-7 1,-1-5 0,1-8-2,-4-8 2,-2-7-3,-4-6 1,-7-8 0,-9-5 0,-9-3 0,-10-1 0,-15 1 2,-11 4-2,-18 3 3,-17 3-1,-18 3-1,-14 2 1,-19 4 0,-13 1 0,-16 2 1,-12 2-1,-13 2-1,-8 4 1,-7 4-1,-6 6-1,-4 6-1,-1 5-4,1 8-6,7 4-6,5-2-9,16 11 1,7-10 1,27 6 0</inkml:trace>
  <inkml:trace contextRef="#ctx0" brushRef="#br0" timeOffset="6024">4810 1299 40,'0'0'17,"-15"-13"-1,1 10-1,-13 0-15,-5 1-3,-4 0 0,-6 2 4,-9 0 2,-6 0 2,-6 3 1,-3 0 0,0 3 0,-2 4-1,-1 2-1,1 7-1,3 3-1,3 5-1,5 4 0,7 2 0,4 6 0,9 1 0,8 2 0,11 1 0,10 2 1,9-1 0,13 0-1,8-2 2,11-2-1,9-2 0,9-4 1,9-8 0,9-2-3,8-9 2,3-7 0,2-8 0,1-6 1,-4-8 0,-4-4 0,-10-7-1,-6-4 1,-15-4-1,-8 0 0,-10-3-1,-7 1 0,-13-1-1,-10 0-1,-9-1 2,-10 2-3,-7 3 0,-10-4-7,-8 3-11,-3 0-8,-17-9 0,-2 2-2,-11-14 3</inkml:trace>
  <inkml:trace contextRef="#ctx0" brushRef="#br0" timeOffset="26322">924 657 10,'0'0'7,"0"0"0,0 0-1,0 0-1,0 0 0,0 0-2,0 0 1,14 8 1,-14-8 1,0 0 0,0 0 0,11-1 0,-11 1 1,0 0 0,0 0-2,0 0-1,0 0-1,0 0 0,12-11-1,-12 11 0,16-2-1,-4 1 1,4 0 0,3 1 0,6 0 0,6 0 1,6 0 1,2 0 0,7 0-1,3 0 1,5 0 0,2 0-1,3 1 1,3 0-1,6 1 1,2 1-1,6 1 0,2-1 0,4 1 0,0-2 2,4 0-2,-2-2 0,1 0-1,-3-2 1,-3 0 0,-5 1-1,-3 0 0,-5 0-1,-3 1 0,-9 0 0,-5 1 0,-9-1 0,-5 0 0,-7 0 0,-5 0 0,-8 0 0,-3 0 0,-12 0 0,12 0 0,-12 0 0,0 0 0,0 0-1,0 0 1,0 0 0,0 0 0,0 0 0,0 0-1,0 0 1,0 0 0,0 0 0,0 0-1,0 0 1,0 0-1,0 0 0,0 0 0,0 0 0,0 0 0,0 0 0,0 0-2,0 0 0,0 0-1,0 0-2,0 0-10,-5-10-13,5 10-3,-21-30 0,12 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15.4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37 1,'0'0'5,"0"0"0,5 12 0,-5-12 1,11 7 1,-11-7 1,12 7-1,-12-7 1,13 5-2,-13-5-1,0 0 1,0 0-1,7 11-2,-7-11 0,0 0-1,-3 12-1,3-12 2,0 0-1,0 14 0,0-14-1,8 14 1,-8-14 0,15 20-1,-6-6 0,3 2 0,0 3 0,-2 2 0,1 1-1,-1 2 1,1 0-1,-1 1 1,2-2 0,0 1 0,0 0 0,1-3 1,1-1-1,-1-3 2,-1-2-2,-2-2 2,-2-2-1,-1-1 1,-7-10-2,10 12 1,-10-12-1,0 0 0,0 0 2,7 12 1,-7-12-1,0 0 1,0 0 0,0 0 0,0 0 0,0 0-1,0 0-1,0 0-1,0 0 0,0 0-1,0 0 0,0 0 1,0 0-1,0 0 1,0 0-1,0 0 1,0 0-1,0 0 1,0 0-1,11-7 0,-11 7 0,0 0 0,11-9 0,-11 9 0,0 0 0,14-10 0,-14 10 0,13-5 0,-13 5-1,14-3 1,-14 3 0,15 0 0,-15 0-1,14 0 1,-14 0 0,10 1 0,-10-1 0,0 0 0,0 0 0,0 0 0,0 0 1,0 0-1,0 0 0,0 0 0,0 0 0,0 0 1,0 0-1,0 0 1,0 0 0,0 0-1,0 0 0,0 0 1,10-14-1,-10 14-1,6-18 1,-3 6-1,1-3 1,0-2 0,0-2 0,-1-2-1,1-2 1,-3-2 0,-1-1 1,0-1-1,-1-2 0,-2 0 0,1 2 0,1 0 0,0 2 1,0 4-1,1 2 0,-2 3 0,2 6 0,0 10-1,-1-13 0,1 13-2,0 0-1,0 0-5,0 10-4,0-10-5,4 17-7,5-2-1,-9-15 3,23 25 0</inkml:trace>
  <inkml:trace contextRef="#ctx0" brushRef="#br0" timeOffset="1353">565 322 64,'0'0'21,"16"-2"-3,-16 2-4,16 1-17,-5 4-1,0 1 1,-1 2-1,-10-8 2,15 18 0,-15-18 2,9 19 1,-9-19 0,3 20 0,-2-6 1,-1-1 0,1 3-1,1 0-1,0 2 1,0 0-1,2-2 0,0 1-1,2-3 1,1-1-1,-7-13 3,18 18 1,-7-14 0,3 0 0,5-4 1,2-1-1,4-2 1,3 0-1,2-3-1,3 1-1,2 2 0,0-2-1,2 3 0,0 2 1,0 0-1,-1 2 0,0 0 0,0 1 0,0-2 0,-1 1 1,-2-2-1,-3-1 1,-3 0 1,-1-1-1,-6-3 1,-3 1 0,-5 1 0,-2-2 0,-10 5 0,10-11 2,-10 11-2,2-17 2,-4 4-3,-2-2 2,-1-2 0,0-3 1,-2-3-2,-2 1-1,1 0 2,1 2-3,0 4 1,1 1 0,2 4 0,4 11-1,-6-13 0,6 13-1,0 0-1,0 0-1,0 0-5,0 0-5,0 0-7,0 0-5,0 0-3,0 0 1,0 0 1</inkml:trace>
  <inkml:trace contextRef="#ctx0" brushRef="#br0" timeOffset="2135">1656 304 81,'0'0'23,"0"0"-3,0 0-2,-10 1-25,10-1-1,-5 13-1,5-13 2,-5 14 2,5-14 3,-1 15 2,1-15 1,4 18 2,-2-7-1,-1 3 1,3 1-1,-3 3-1,1 1 1,-1 0-2,0 1-1,-1-1 1,0 1-1,3-2 2,-3 0-2,2-3 3,2-1-2,-1 0 3,3-2-1,-6-12 1,12 17 0,-12-17 0,13 10-1,-13-10 0,17 4 0,-17-4-1,20-1 0,-10-2 0,3 2 0,1-2-1,1 1 0,1 1 0,1 0 0,-2 1 1,2 1-1,-3-1 0,0 1 1,-2-1-1,-1 2 0,-1-2 0,-10 0 1,19-3-1,-19 3 0,19-4 0,-19 4 1,17-9 0,-17 9 1,15-14 0,-15 14 0,9-18 0,-9 18 0,3-21 0,-2 8 1,-2-1-2,1-3 2,0-2-3,-1-1 2,-1-2 0,0 0 0,0-1 0,-1 1-2,-4 0 2,0 4-2,-3 2 2,1 3-2,-2 2-1,11 11 0,-16-15-3,16 15-3,0 0-1,-10-5-5,10 5-8,14 11-6,-14-11 0,28 11 1,-13-8 3</inkml:trace>
  <inkml:trace contextRef="#ctx0" brushRef="#br0" timeOffset="3258">2263 354 14,'0'0'11,"0"0"-1,0 0-4,2 13-5,-2-13-1,3 12 0,-3-12 1,4 19 0,-3-6 1,2 1 1,0 4 0,-2 1-1,3 2 2,-3 1-1,1 1 1,-2 2-1,2-1 0,-2 1-2,1-2 1,-1-3 1,2 1 1,2-5 1,1 0 1,-5-16 0,18 16 1,-5-14-1,4-3 1,4-2-1,1-3-1,4 1-2,3-2-1,5 2-1,5 2 0,6 0-1,5 3 0,5 1 0,6 2 0,4-1 0,8 1 0,0-2 0,3-1 0,-1-1 0,-1-1 1,-3 0-1,-4 0 0,-4-2 0,-7 2 0,-8 1 0,-8-2 0,-7 1 1,-8 1-1,-6-1 1,-7 1 0,-12 1 2,13-1 0,-13 1 0,0 0 0,0 0 0,0 0 0,-1-13 0,1 13-1,-7-16-1,4 3 0,-2-2 0,1-2 0,2-2 2,0-1-2,-1-4 2,0-2-2,1 0 1,-2 0-2,-1 2 2,1 4-2,0 2-1,1 4 1,3 14-3,-4-14 1,4 14 0,0 0-2,0 0-3,13 3-7,-1 3-7,1-4-6,10 3 0,-1-3 2,11 5-1</inkml:trace>
  <inkml:trace contextRef="#ctx0" brushRef="#br0" timeOffset="4199">4060 495 20,'12'10'14,"-12"-10"1,16 6 0,-16-6-9,12 4-3,-12-4-3,0 0 1,11 6-1,-11-6 2,0 0-1,0 0 1,0 0 1,0 0 1,0 0-1,0 0 0,0 0-1,12 11-1,-12-11 1,0 0-1,12 9-1,-12-9 1,0 0-1,9 11 0,-9-11 0,0 0 1,0 0 0,0 0 0,0 0 1,0 0 0,0 0 1,0 0-1,0 0 1,0 0-1,0 0-1,0 0 1,0 0-2,0 0 0,7 12 1,-7-12-2,3 13 1,1-3 0,-1 4 1,2 1-1,1 3 0,-1 3 0,2 0 0,-2 3 0,1 1 1,1 2-1,-1 1 1,1 2-1,-1-1 1,1 1 0,0-2-1,0-2 1,1-3 0,0-5 0,2-3 1,-2-4 1,-8-11 0,18 12 0,-18-12 0,19 3 1,-8-3-2,-1-2 0,2-1 0,2 1-1,2-2 0,3 0-1,2 1 0,0 0 0,5 2 0,0-1 0,2 4 0,2 1 0,2 2 0,3 2 0,3 0 0,2 0 0,1-1 0,2-1 1,1-2-1,0-3 0,-4-2 1,-4-2 0,-2 0-1,-8-2 1,-2 0-1,-6 0 1,-2 1-1,-5 1 0,1 0 0,-12 4 0,17-8 0,-6 3 0,-11 5 1,21-9-1,-11 4 0,-10 5 1,20-11 0,-20 11-1,18-12 0,-18 12 1,18-15-1,-7 5 0,-1-1 0,3-1 0,1-2 1,0-2-1,2 0 1,-4-2 0,4-2 0,-6-3 1,1 0 0,-6-3 0,1 2-1,-6-2 0,-2 0 0,-3 1 0,-2 3-1,0 3 1,-1 3-1,1 3 0,1 3-2,6 10 1,-8-13-3,8 13-7,0 0-7,0 0-10,0 0 1,0 0-1,19-5 1</inkml:trace>
  <inkml:trace contextRef="#ctx0" brushRef="#br0" timeOffset="5579">5491 589 74,'0'0'19,"-5"12"-5,5-12-6,0 0-20,-13 16 0,13-16 1,-6 18 3,6-18 5,-4 16 4,4-16 2,1 16 3,1-4 0,-1-1 0,2 5-1,-1 4-2,0 4-2,1 0 0,-1 2-1,0 3 1,2-1-1,-1-2 0,2-2 2,1-5 1,1-4 1,3-1 1,2-5 0,4-5-1,4-4 1,2-1 0,5-5-2,1-2-1,1-3 0,2-2-1,-3-2 0,-2 0 0,-2-3 0,-2 4 0,-3-3 0,-2 3 0,-1-1-1,0 3 0,-2 1 1,-2 3-1,0 1 0,-12 7 0,18-11 0,-18 11 0,11-4-1,-11 4 1,0 0-1,0 0 1,0 0-1,0 0 1,0 0 0,0 0 0,0 0 0,0 0 2,0 0-1,0 0 1,0 0 1,0 0-1,3-10 0,-3 10 1,-4-18 0,2 6 0,-3-4 1,0-2-2,0-2 0,0 1-1,-1 0 0,3 1 0,-1 3-2,2 1-2,2 14-5,0-17-13,-5 6-6,5 11-1,-12-24 0,8 8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7.27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607 0 36,'3'14'14,"-16"-14"1,13 0-4,-25 9-8,4-4-1,-6 1 0,-6 1 2,-7 1 0,-4-1 1,-3 2 1,0 0 1,-3 3-2,4-1 0,-1 1 0,5 1-2,7 0 0,6 1-1,7 0-2,10 1 0,10 0 0,11-1 0,13 1 0,13-2 0,10 1 1,7 0-1,4-1 0,2 0 0,-1 1 0,-6 1 0,-4 4 0,-9 4 0,-6 5 0,-8 2 0,-4 5-1,-6-1 1,-5 0 1,-5-2 0,-4 0 1,-6-5 1,-6-3 1,-6-3 1,-8-2 0,-8-2 1,-7 0 0,-8-6 1,-4 2-2,-5-7 0,0 1 0,1-4-2,7 0 0,4-3 0,11-1-1,8 1-2,7-3-1,9 3-3,11 0-5,-2-13-9,15 4-4,4-10-7,12 3 0,2-11-1,18 3 3</inkml:trace>
  <inkml:trace contextRef="#ctx0" brushRef="#br0" timeOffset="812">1070 586 88,'0'0'25,"0"0"0,2-13-1,8 9-22,10 0-4,10 2 0,12-1 0,10 0 1,10 1 2,6-2-1,7 2 1,0-1-1,-2 3 1,-5 2-1,-7-1 0,-11 2 1,-7 1-2,-10 0 0,-7 0-2,-9-1-1,-6-1-6,-11-2-5,0 0-2,4-19-1,-4 8-6,-11-12 1,7 3 1,-10-11 3</inkml:trace>
  <inkml:trace contextRef="#ctx0" brushRef="#br0" timeOffset="1164">1664 308 48,'0'0'17,"0"0"0,11 9 0,1-6-12,-2 1-5,3-1 2,1 2 1,4-1 0,-2 0 1,3 0 0,3 2 1,0-1-1,4 2 0,3 5-1,1-2 0,4 4-2,1 0 1,-1 0-2,0 1 1,-2-2-1,-4 0 1,-7-4-2,-2 0 1,-6-4-1,-13-5 2,14 9-1,-14-9 1,0 0 0,3 10 0,-3-10 0,-12 15-1,1-3 2,-1 2-2,-5 5 0,-5-1 0,-5 4 1,-2 2 0,-5 1 1,-2 1 1,-5 1 0,-1-2 0,-1 1-1,3-1 1,3-2-2,5-3 2,7-4-4,7-3-3,18-13-6,0 10-8,13-22-8,10-2 0,-1-17-1,10-1 1</inkml:trace>
  <inkml:trace contextRef="#ctx0" brushRef="#br0" timeOffset="1769">2451 284 43,'-11'-13'8,"11"13"-3,5-14-4,-5 14-15,13-4-1,-13 4 7,15 6 6,-15-6 7,11 9 3,-5 1 4,-6-10 1,3 27 2,-8-10 1,6 9-8,-4 6-3,-1 4-2,1 3 0,-2 2-2,0-1 1,-1 0-1,1-5 0,-1-6 1,1-6 0,0-3 0,2-6 1,1-4 1,2-10-1,0 0 0,0 0 0,-3-22-1,4 1 1,-2-9-1,-1-6 1,-2-9-1,1-1 0,-4-4 0,0-2 1,0 4 0,0 0 0,1 3 0,1 9-1,0 4 1,2 5 1,1 6-2,1 6-1,0 4 0,1 11-1,0 0 0,10 5 0,3 11 0,6 4-1,3 7 0,6 3 1,2 5 0,4 2 0,3 4 0,0 1 1,-4-1-2,0-2 1,-3 0 0,-2-1-1,2-1 1,-2-2-1,-3-4 1,1-3-2,1-4 2,-3-4 2,1-6-1,-2-8 0,-2-9 0,-2-9 1,-5-10 0,-3-7 1,-7-10 0,0-5 0,-5-6-1,-3 0 0,-2-2 0,0 7 0,-2 2-1,0 7-1,2 5-1,-1 8-3,5 9-2,-3 1-4,5 13-5,-2-10-2,2 10-3,0 0-2,14-21-4,2 14 1,-3-10 4,14 7 3</inkml:trace>
  <inkml:trace contextRef="#ctx0" brushRef="#br0" timeOffset="2609">3247 274 65,'-1'35'22,"-9"-7"-1,8 7-1,-6-2-16,0 6-4,0-2 0,-1-2 1,1-3 1,0-6 1,1-3-2,1-4 2,2-3 0,1-4-1,2-1 1,1-11 1,0 14-1,0-14 0,0 0 0,11-20 0,-8 1 3,-2-7-2,-1-8 0,-1-8-2,-2-5 0,-1-6-1,1-2 0,-1-2 0,5 1-1,4 4 0,5 5-1,8 5 1,6 6 0,4 9 0,7 7-1,4 8 1,2 6-1,3 8 1,1 3-1,-6 6 1,0 5-1,-5 3 1,-6 3-1,-7 2 1,-7 4 0,-8-1 0,-6 2 0,-5-2 0,-7-2 1,-5-4 0,-7-1 0,-2-6 0,-6-3 1,-2-4-1,-2-3 0,-3-3 0,2-2-1,3-2-3,3-2-2,6 0-9,6-1-6,8-7-7,11 13-1,13-28 0,11 13 2</inkml:trace>
  <inkml:trace contextRef="#ctx0" brushRef="#br0" timeOffset="3304">4138 184 61,'-6'-14'18,"-6"-6"-3,8 7-2,-4 3-7,8 10-14,0 0 0,-13-1 1,13 1 2,0 21 5,0-9 5,3 6 2,1-1 0,2 6 1,-2 0-2,3 3 0,-1 2-1,2 2-1,0 4-1,2-1 0,-1 4-1,3 0 0,1-1 0,-1 0 0,2-1 0,0-1 0,3-1-2,-2-6 1,-1 0 0,-1-6 1,-1-2 1,-4-6 2,-8-13 0,15 7 1,-15-7-1,14-28 0,-7 0 0,-1-8 1,2-10-2,-1-6-2,2-4 1,-1-4-2,2 2 1,-2 3-1,1 5 1,1 6-2,1 8-1,0 5 0,-2 7 0,2 6-2,-5 4-2,-6 14-4,14-11-6,-14 11-6,0 0-4,11-2-3,-11 2-1,13-3 2,-1 4 3</inkml:trace>
  <inkml:trace contextRef="#ctx0" brushRef="#br0" timeOffset="3925">4778 196 87,'-7'14'19,"8"9"-1,-2-4-3,4 11-22,1 7-2,-1 5 1,1 6 1,-2 0 2,-1-2 2,-2 0 3,-1-4 2,-2-5 2,0-6 0,-2-4 1,0-5 0,-1-4-1,2-4 0,5-14-1,-9 14-1,9-14-1,0 0-2,0 0-1,0 0-2,-11-21-6,13 8-2,-4-7-4,8 3-5,-8-12 0,10 5 1,-7-9 2</inkml:trace>
  <inkml:trace contextRef="#ctx0" brushRef="#br0" timeOffset="4289">4682 185 72,'-12'1'25,"12"-1"-2,0 0-1,14-13-5,-1 6-20,7 3-1,3-2 2,10-2 0,6 1 2,5-1 2,6 1 1,4 0 0,2 3 0,4 1 1,0 4-2,-1 3 0,-4 2-2,-5 4 1,-5 1-2,-6 4 1,-5 3 0,-10 4 0,-6 3 0,-7 0 0,-5 3 1,-8-1 2,-4 1 0,-8 0 0,-3-4 1,-8-1 0,-4-1 1,-7-5-1,-2 1-1,-3-6 1,2 1-3,-1-3 0,1-1-1,1-4-1,2-3-3,3-1-3,-5-3-8,-5-9-14,1 0 1,-8-15-1,1-3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52.8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1793 73 85,'-14'9'25,"14"-9"0,0 0-4,0 0-18,0 0-2,14-1 1,-14 1 1,13-3 3,-13 3 0,15-3 1,-2 3-1,0-4 0,6 6-1,2-4-1,5 5-2,6-2 0,9 2 0,7 1-1,6 1 1,7-2 0,6 1 0,7-2 0,7-1 0,3-1 1,7-1-1,-2-3 1,3 2-1,1-1 0,2-1 0,-4 1-1,-3-1 0,-4 1-1,-3 1 1,-9-1 0,-6 2 0,-11-2 0,-10 2 0,-10 0 0,-8 0 1,-8 0-1,-7 1 0,-12 0 0,11 1-1,-11-1 1,0 0-1,0 0 0,0 0 0,0 0 1,0 0-1,0 0 0,0 0 0,0 0 1,0 0-1,0 0 0,0 0 0,0 0 0,0 0-1,0 0-1,0 0-1,0 0-7,0 0-23,-19-2-4,5-18 0,-7-19 0</inkml:trace>
  <inkml:trace contextRef="#ctx0" brushRef="#br0" timeOffset="5199">146 614 30,'0'0'17,"-15"-1"1,15 1-2,0 0-3,0 0-6,0 0-2,0 0-2,0 0-1,0 0 0,0 0 0,0 0 0,5 11 1,-5-11-1,5 17 1,-5-17 1,11 23-1,0-10 1,3 4-1,2-2 0,5 3 1,4-2-1,5-1 1,4-2-1,4-1-1,1-4 1,3-3 0,-1-4-1,0-4 0,-3-4 2,-3-1-2,-6-6 1,-2-2 0,-4-4-1,-2-1 0,-4-4 0,-1 0-2,-1 0 1,-1-1-1,-1 2 0,-2-1 0,-3 3 0,0 3 0,-3 1 1,-2 0 0,-3 0 0,-1 3 0,-3-2 1,0 3-1,-3-2 0,0 2 0,-1-1-1,-2 0 0,1 1 1,-3-3-2,1 3 2,-1-2-1,-2 1 1,0 1 0,-1 0 0,-3 0 1,1 2-1,-1 3 0,0-1 0,2 3 0,0 1-1,1 1 0,1 2 0,0 0-1,-1 3 1,1 0 0,-4 3 0,0-1 0,-3 2 0,0 0 0,-3 2 0,2 0 0,0 1-1,0 0 1,1 3 0,-2 1-1,1 0 0,1 2 0,0 2 1,-1 3-1,2 0 1,-1 3-1,1 0 1,4 1 0,0 4 0,-1 0 0,3 2 0,2 0 0,1 0 0,4-1 0,2 3 0,5-2 0,5-2 0,4 2 1,8-1-1,3-3 1,8 1-1,4-3 0,4-2 1,6-3-1,6-3 0,4-2 1,1-4-1,5-1 0,-1-5 0,0 0 0,1-6 0,-2-2 1,-3-4-1,-4-3 0,-7-3 0,-5-5 1,-8-4-1,-4-2 1,-8-3-1,-5 2 0,-7-1 0,-4 1 0,-3 1-1,-5 3-2,0 5-4,-7 1-14,-3 1-11,3 1 0,-6-6-2,4-4 2</inkml:trace>
  <inkml:trace contextRef="#ctx0" brushRef="#br0" timeOffset="13211">686 876 32,'0'0'21,"0"0"-1,0 0 4,0 0-8,0 0-7,0 0-2,0 0 0,0 0 2,-17-7 0,3 5 0,0 2-1,-6-4-3,3 4 0,-4-2-2,0 3 0,-4-1-2,0 1-1,-3 3 0,0 0 0,0 4 0,-4 2-1,2 1 2,-3 3-1,-1 0 2,3 4-2,-1-1 2,4 3-1,-1-1 0,3 3 1,1 0-1,4 1 0,2 4-1,2 1 1,1 3-1,2 4 0,2 3 0,2 1 1,2 1 0,2-1 0,2 0 0,4 3 1,2-3 0,4 0 0,3-3 0,6 0-1,3-4 0,5 2-1,5-4 1,4-5-2,3-4 1,2-2-2,3-6 2,0-3 0,2-4 0,2-4-1,-2-4 1,1-5 0,2-3 0,1-4 2,-2-3-2,-1-4 1,-3-4-1,-4-6 2,-4-5-2,-4-1 1,-7-3 0,-5-1-2,-5-2 2,-6-1-1,-1 1 0,-3 6 0,-2 1 1,-4 1-1,-2 2 1,-1 3-1,-1 1 1,-3 3-1,-2 2 1,-3 3 0,-2 1-1,-2 4 1,-2 2-1,-3 2 0,1 5-2,1 1-2,2 10-8,-5-3-15,1 2-9,3 1 1,-2-8-1,3-7 1</inkml:trace>
  <inkml:trace contextRef="#ctx0" brushRef="#br0" timeOffset="101887">4917 1346 11,'0'0'15,"0"0"-1,0 0 0,0 0-8,0 0-4,0 0 1,0 0 2,0 0 1,0 0 1,0 0 1,0 0 0,0 0 0,0 0-2,0 0 0,0 0-1,0 0-2,0 0 1,0 0-1,0 0-1,0 0 1,0 0-1,0 0-1,0 0 1,0 0-1,-10-5 1,10 5 0,-13-6 0,13 6 0,-14-6 0,14 6-1,-17-6 1,17 6-1,-19-6-1,7 4 1,-1 0-1,2-1 0,-3 2 0,0 0 0,-2 0 1,0 1-1,-1 0 1,-1-1 0,2 2 1,-3-2-1,3 2 1,-3-2 1,3 1-1,-1 0 0,2 1-1,0-1 0,2 0 0,-1 0 0,1 1-1,-1 0 1,-1 0 0,0-1 0,1 3 0,-2-2 1,-2 1 0,0 0-1,-2 1 1,-1-1-1,-1 3-1,-3-1 1,-2 1-1,-1 1 1,0 0 0,-2-1-1,-2 2 1,0 0 0,1-1 1,0 0-1,0 1 0,2-2 0,0 1 0,1-2 1,4 2-1,-3 0-1,1 0 1,2-1 0,-1 1-1,4 1 1,0-1-1,0 2 1,1-1-1,1-1 0,3 2 0,-1-1 0,-1 1 1,-2 1-1,0 0 0,1 4 0,-1 2 1,0 0-1,0 2 1,0 1-1,2-1-1,0 2 1,1 1-2,-1-5 2,3 2-1,-1 0 0,2-1 0,-2 1 1,2 2 0,0-2 0,3 1 0,-1-1 1,3 1-1,-1 2 0,1-2 0,2 1 1,1 1-1,2-2 0,0 2 0,2-1 0,1-1 1,1-1-1,1-1 0,1-1 0,3-1 0,-1 1 1,3-1-1,2-1 0,-1 1 0,2-1 0,1 0 1,0-2-1,2 2 0,2 1 0,2 1 1,-1-2-1,0 0 1,2-2-1,-1 1 1,2-1-1,1-2 0,0-2 0,1 0 1,2-1-1,3-1 0,2 1 0,0 0 1,1-1-1,1-1 0,2 2 0,-1-2 0,1 0 0,-1-1 0,-1-1 0,1 0 0,-1 1 1,2-2-1,1 0 0,-2 0 1,2-1-1,1 1 0,-1-1 1,4 0-1,-1 0 1,-1-1-1,0 1 0,0 0 0,1 0 0,0 0 0,0 0 0,2-1 0,-2 0 0,-1 0 0,2 0 0,-1-3 0,1 1 1,-2-1-1,-2 1 0,-1-2 0,0 1 1,-3 0-1,0-2 0,-3 0 0,0 0 0,0-1 0,0-1 0,-1-1 0,1-4 0,-1 0 0,-2-1 0,-1 1-1,-1-1 1,-2 0 0,-2 1 0,0-3 0,-2 4 0,-1-1 0,-1-1 0,-2-2 0,1-1 0,-2 1 0,1 0 0,-2-2 0,-1 1 0,1 0 0,-2-1 0,1 0 0,-1 1 0,0-1 0,0 0 1,-1-2-1,-2 0 0,2 2 1,-2-1-1,-1-1 1,0 1-1,-2 1 0,0-1 1,-1 2 0,-1-1 0,0 1 1,-2 1-2,1-5 2,-2 1-2,-1-2 2,-1 1-2,-1 1 0,0-1 0,-2 1 0,-1 0 0,-1 6-1,2 0 2,-1 2-1,-1-1 0,-1 1-1,0 1 1,-4-1 0,1 0 0,-3 1 0,-1 1 0,-2 0 0,0 0 0,-2 2 0,-1 0 0,0 1-1,0 1 1,1 2 0,0-1 0,-1 0 0,1 3 0,0 0 0,-1-1 0,1 2 0,-3 0 0,1 1 0,-1-1 1,0 0-1,1-2 0,0 2 0,1-1 1,0 0-1,3-2 0,3 2 1,-1-1-1,3 1 0,-1 0 1,2-1-1,-2 1 0,0 1 0,1 0 1,-2 1-1,2-1 0,-1 2 0,0-1 0,2 2 0,1-1 0,2 0 0,0 1 0,1 0 0,11-2 0,-15 2 0,15-2 0,-11 1 0,11-1-1,0 0-2,-10 10-4,-1-8-17,-2 0-13,-3-14 0,-13-23 0,-6-21-1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48.5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333 0 5,'-4'16'6,"2"6"0,-3-4 0,4 3 0,-4 0-1,4 3 0,-1-1-2,0 2 0,1 0 0,2 2 0,-1-1 1,2 4 0,-2 1 1,0 2 0,-2-1 0,0 3 1,-2 1 0,1 2-1,-2 1-1,0 1 1,0-2-2,1 4 1,0 2-1,1 0 1,0 1 1,0-2-1,0 1 0,0 2 1,0 0-1,0-3 0,0 2-1,1 1 0,-1 0-1,1 2 0,1 1-1,-2-1 0,1 2 0,-4 0 1,1 2 0,-2-2 0,-1 3 1,-1-2 0,1 3 0,-2 0 0,1 2 0,2-1-2,-2 6 1,2 1-1,0 0 1,-1 0-1,-1 0 0,1 1 2,-1 0-1,-1-3-1,0-1 1,-2 0-1,1-2 1,3 1-2,-1-2 2,0-1-2,3-3 0,1 1 0,2 0 1,-1 0-1,3 0 0,0 0 0,0 3 0,1 4 0,0-1 0,-2 6 0,1 0 0,-1-1 0,-1 1 0,1-1 0,-2-1 0,2-4 0,-2-1 1,2-3-1,0 0 0,-1-1 1,2 0-1,0 0 0,0-1 1,1 2-1,0-1 0,0 0 1,1 1-1,1-1 0,1-1 0,0-3 1,2 0-1,0-1 0,0-1 0,-1-2 0,1-1 0,-2 0 1,-1-1-1,0 0 1,0-2 0,-2 1 0,1 1 0,-1-3 0,1 2-1,1-4 1,1 2-1,-1-1 0,1-1 0,-1-2 1,0-2-1,0 1 1,-1 1 0,-2 0-1,1 1 1,-2-1 0,1 3 0,0-2 1,0 3-1,0 0 0,-1 0 0,1 0 0,0 0 0,0 0 0,0 1 0,-1 1-1,0 1 0,1-3 0,-2 0 0,1-2 0,1 1 1,-2-4-1,2 0 0,-1-5 0,-1-1 1,2-1-1,0-4 0,0 2 0,1-1 0,1 0-1,0-2 1,3 1 0,1 1-1,-1-3 1,2 1 0,2-1 0,-2-3 0,1-1 0,-1 0 0,-2 0 0,1-3 0,1 3 0,0-1 0,0-2 0,0 2 0,0-1 0,2 3 0,1 0 0,0 1 0,0 0-1,0 1 1,0 2 1,0 1-1,0 0 0,-1 0 0,0-2 0,1 1 0,-1 0-1,-1-2 1,1 1-1,-1 0 1,0-1 0,-1 0 0,0 0 0,-3 1 0,1-1 0,-2 1 0,1-2-1,-1 0 2,-2 3-1,0-2 0,-1 1 0,0 2 0,-2 1 0,0 1 0,-1 1 0,1 0 1,-2 0-1,0 0 0,0-1 0,2 1 0,-1-2 0,1-1 0,1 2 0,0 0-2,1 0 2,0-1-1,-1-1 0,2 2 0,0-1 1,0-2-1,0-1 1,0-2 0,0 0 0,2 0 0,-2-2 0,0-2 1,1 0-1,-1-2 0,0-1 0,0-1 0,0 0 0,-1-3 0,1-10 0,0 20 0,0-20 0,0 18 0,0-18 0,-2 18 1,1-6-1,1 0 0,0 2 0,-1-2 0,1 2 0,0 1 0,1-1-1,-1 1 2,3 1-2,-2 1 2,2-1-1,0 3 0,0 0 0,1 1 0,1-2 0,-3 1 1,-1 1-1,0 0-2,-1-2 2,0 0-1,0 1 1,-1-1-2,1 2 2,0 0-2,0 0 2,1 0 0,1 0 0,0 0 0,-1 0 0,0-1 0,1 3 0,-2-1 0,0 1 0,0 0 0,0 3 0,-2 0 0,4 1 0,-1 0 0,1-2 0,1-1 0,0-2 0,2-3 0,-1 0 0,-1-3 0,1 0 0,-2 0 1,1 0-1,0-1 0,-1 1 0,1 0-1,-2 0 1,1-1-1,0-1 1,0-1-1,-1 0 1,2-1-1,-3-11 1,4 19 0,-4-19 0,5 16 0,-5-16 0,5 14 0,-5-14 0,0 0 0,5 13 0,-5-13 0,0 0 0,0 0 0,0 0 0,0 0 0,5 12 0,-5-12 0,0 0 0,0 0 0,0 0 1,2 11-1,-2-11 0,0 0 0,2 10 0,-2-10-1,3 13 1,-3-13 0,2 16 0,-2-16-1,4 20 1,-4-20 0,3 18-1,-3-18 1,4 15 0,-4-15 0,4 12 0,-4-12 0,0 0 0,3 15 1,-3-15-1,3 16-1,-3-5 1,0-11 0,2 20 0,-2-20 0,1 18-1,-1-18 1,1 12 0,-1-12 0,0 0 0,0 0 0,0 0 0,3 11 0,-3-11 0,0 0 0,0 0 0,0 0 0,0 0 0,0 0 0,0 0 0,0 0 0,0 0 0,0 0 0,6 10 0,-6-10 0,0 0 0,0 0 0,0 0 0,5 12 0,-5-12 1,0 0-1,0 0 0,0 0 0,7 12 0,-7-12 0,0 0 0,0 0 0,0 0 0,0 0 0,6 10 0,-6-10 1,0 0-1,0 0 0,0 0 0,0 0 0,0 0 0,0 0 0,0 0 1,0 0-1,0 0 0,0 0 0,0 0 0,0 0 0,0 0 0,2 11 0,-2-11 0,0 0 0,0 0 1,3 12-1,-3-12 0,0 0 1,0 0-1,2 12 0,-2-12 1,0 0-1,1 11 0,-1-11 0,1 11 0,-1-11 0,1 12 0,-1-12 0,0 0 0,3 13 0,-3-13 0,0 0 0,2 10 0,-2-10 0,0 0 0,4 14 0,-4-14 0,3 12 0,-3-12 0,0 0 0,7 12 0,-7-12 0,0 0 0,0 0 0,0 0 0,0 0 0,11 6 0,-11-6 0,0 0 0,0 0 0,0 0 1,0 0-1,0 0 0,0 0 0,0 0 1,0 0-1,0 0 0,0 0-1,0 0 1,0 0 0,0 0-1,11-1 1,-11 1 0,0 0-1,0 0 1,0 0 0,12 2 0,-12-2 0,0 0 0,0 0 0,0 0 0,0 0 0,0 0 0,0 0 0,0 0 0,0 0 0,0 0 0,0 0-1,0 0 1,0 0 0,0 0 1,0 0-1,0 0 0,0 0 0,0 0 0,0 0 0,0 0 0,0 0 0,0 0 0,0 0 0,0 0 0,0 0 0,0 0 0,2-11 0,-2 11 0,0 0 0,0 0 0,0 0-1,0 0 1,0 0 0,0 0-1,0 0 1,0 0 0,0 0-1,0 0 1,0 0 0,0 0 0,0 0 0,5-11 0,-5 11 0,0 0-1,5-14 0,-5 14-3,1-12-2,-1 12-6,0 0-13,4-14-6,-4 14-1,-7-25 1,-2 7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29.1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395 16 4,'-27'-3'9,"4"3"0,-6-4-1,3 2-5,0 2-1,1 1 2,0-1 0,3 3 0,0-3 1,4 3 3,2-3-2,2 2 0,2 1-1,12-3-2,-18 4 2,18-4-1,-13 5-3,13-5-1,-12 7 1,12-7-1,0 0 1,-14 9-1,14-9 1,0 0 0,-12 11 0,12-11-1,-6 14 1,6-14-1,-8 22 1,4-8 0,-1 2-1,4 3 1,-3 2 0,2 1-1,-1 4 1,2-1 0,-2 3 0,2 1 0,0 2 0,0 1 1,1-1 1,1 2-1,4 1 1,-2 0-1,5 2 1,1 3-1,1 0 0,2 2-1,3 3 1,-1 3-1,-1 1 0,0 1-1,-1 1 1,-3-1 0,-2 0-1,-1-2 0,-1 1 1,0-5-1,-1-1 1,4-1 0,-1 0 0,3 0 0,2-1 1,1 4-1,0-1 0,0 2-1,-3 3 1,-2 0-1,-2 0 1,-5 2-1,-2-1 1,-3-5-1,-1-2 1,-3-3-1,1 0 1,0-3-1,0-1 1,0-1 0,1 0-1,-1 1 1,1 1 0,-1 1-1,1 1 1,0 1-1,0 1 1,-1-1-1,2 1 1,1-3-1,-1-1 1,0-1 0,3-1-1,-1-1 1,2-1-1,1 1 0,1-2 0,0 2 0,2 1 1,-1 1-1,-1 0 0,1 0 1,-2 1-1,0-1 1,-3 0-1,2 0 1,-3-3-1,2 2 0,-1-1 1,0-1-1,0 0 0,1-1 0,0 1 0,2-1 0,-1 0 1,1-1-1,0 1 0,0 0 0,1 1 0,-1 1 1,0 2-1,0 1 0,0 1 0,1 1 1,0-1-1,2 4 1,-1-5-1,2 1 1,-1-1-1,2-1 1,-1-2-1,-2-1 0,2 0 0,-2-4 0,-1 1 0,0-1 1,0-1-1,1 0 0,-1-2 0,1 2 0,-1-3 0,1 0 0,-1-1 0,-1 0 0,-1-2 1,-2 2-1,1-3 0,-2 0 0,0 1 0,-1 0 0,0 0 2,0-1-4,2 0 4,0 0-4,0-2 4,0 3-4,1 1 2,0-1 0,-1 2 0,1-1 0,-2 1 0,2 0 0,1 1-1,-2-3 1,2-2 1,1 2-1,0-2 0,0 1 0,1-3 0,2 1 2,-2-1-2,1-2 0,2 2 0,-2-3 0,1-1 0,-1-2 0,2 0 0,-2-1 0,-2-10 1,6 19-1,-6-19 0,5 18 0,-4-6 0,1-1 0,1 1 0,-1 1 0,0 1 0,1 1 0,-1-1 0,2 0 0,-1-1 0,1-1 1,-1 0-1,1-2-1,-1 0 1,-3-10-1,5 17 1,-5-17 0,5 16 0,-5-16-2,5 14 2,-5-14 0,4 12 0,-4-12 0,5 10 0,-5-10 2,0 0-2,6 11 1,-6-11-1,0 0 1,0 0 0,0 0-1,0 0 0,0 0 0,0 0 0,7 10 1,-7-10-1,0 0 0,0 0 0,0 0 0,0 0 0,0 0 0,0 0 0,6 13 0,-6-13-1,5 12 1,-5-12 0,8 16 0,-8-16-1,8 19 1,-2-9 0,-6-10 0,7 19 0,-7-19 0,8 17 0,-8-17 0,4 18 0,-2-8 0,-2-10 0,2 21 0,-2-10 0,0-1 0,0 1 0,0-1 0,0 1 0,0-1 0,-1 1 0,2 1 0,-1 1 0,2 4 0,-1 1 1,3 3-1,-3 4 0,2 3 0,-2 1 0,0 2 0,-1 2 0,-1 2 0,-2 0 0,1 2 0,-2 2-1,1-2 1,-1 1-1,0-2 0,1 1-1,-2-2 2,3-2-1,-1 0 1,-1-3 0,-1-2 0,2 0 0,-1 0 0,1-1 0,-1 0 0,0-3 0,1-3 1,1-1-1,-1-1 0,1-3 0,1-3 0,-1-1 0,2-12 0,-2 18 0,2-18 0,0 15 0,0-15 0,1 14 0,-1-14 0,0 13 0,0-13 0,3 11 0,-3-11 0,0 0 0,2 12 0,-2-12 0,5 12 0,-5-12 0,4 19 0,-1-9-2,0 3 2,1 0-1,-2 0 0,1-1 0,-1 1 1,-1-1-2,0-2 2,-1 1 0,0-11 0,3 19 0,-3-19 0,1 17 0,-1-17 0,1 15 0,-1-15 0,3 12 0,-3-12 0,0 0 0,1 13 0,-1-13 0,0 0 0,0 0 0,0 0 0,0 0 0,1 11 0,-1-11 0,0 0 0,0 0 0,1 12 0,-1-12 0,0 0 0,4 15 0,-4-15 0,0 0 0,2 14 0,-2-14 0,0 0 0,0 0 0,0 0 0,0 0 0,0 0 0,0 0 0,4 11 0,-4-11 0,0 0 0,0 0-1,0 0 1,3 11-1,-3-11 0,0 0 1,0 0 0,0 0-1,6 11 1,-6-11 0,0 0 0,0 0 0,0 0 0,0 0 0,7 14-1,-7-14 1,6 10-1,-6-10 0,6 11 1,-6-11 0,0 0-1,7 10 1,-7-10 0,0 0 0,0 0 0,6 13 0,-6-13-1,0 0 1,4 11 0,-4-11 0,0 0 0,0 0-1,0 11 1,0-11 0,0 0 0,2 12 0,-2-12 0,0 0 0,2 14 0,-2-14 0,3 11 0,-3-11 0,0 0 0,3 14-1,-3-14 1,4 11-1,-4-11 0,0 0 0,5 12 0,-5-12 0,0 0 0,0 0 0,0 0 1,0 0 0,0 0-1,0 0 1,6 11 0,-6-11-1,0 0 1,3 13 0,-3-13-1,4 12 1,-4-12 0,3 11 0,-3-11-1,4 12 2,-4-12-1,3 13 0,-3-13 0,4 16 0,-4-16 0,6 20 0,-3-10 0,1 2 0,-1 0 0,0-2 0,-3-10 0,8 18 0,-8-18 0,4 11 1,-4-11-1,0 0 0,0 0 0,0 0 1,3 11-1,-3-11 0,0 0 1,0 0-1,0 0 0,0 0 1,0 0-1,0 0 0,0 0 0,0 0 0,0 0 0,0 0 0,0 0 0,0 0 0,0 0 0,0 0 1,0 0-1,0 0 0,0 0 1,0 0-1,0 0 0,0 0-1,0 0 1,0 0-1,0 0 0,0 0 1,0 0-1,0 0 1,0 0 0,0 0 0,0 0 0,0 0 0,0 0 0,0 0 0,0 0 0,0 0 0,0 0 0,-10 7 0,10-7-1,0 0 0,0 0 0,0 0-2,0 0-1,0 0 0,0 0 0,0 0 0,0 0 1,0 0 0,0 0 1,0 0 1,0 0 1,0 0 1,0 0-1,0 0 1,0 0 0,0 0-1,-12-4 1,12 4-1,0 0 0,0 0 1,0 0-1,0 0-1,0 0 1,0 0 0,0 0-1,0 0 1,0 0 1,0 0-1,0 0 0,0 0 0,0 0 0,0 0 1,0 0 0,0 0-1,0 0 1,0 0-1,0 0 0,0 0-1,0 0-1,0 0 0,0 0-1,0 0-1,0 0-2,0 0 0,0 0-1,7 13-3,-7-13 0,0 0 0,0 0 0,0 0 1,0 0-2,9 12-2,-9-12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5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-7 0 5,'2'13'4,"-2"-13"-1,0 0-2,11 10 2,-11-10 4,0 0 1,15 14 2,-15-14 2,13 11-1,-13-11 3,25 18-1,-5-10-2,12 3-2,6-2-2,10 0-2,10-2-1,12-1 0,11-2-3,6-4 1,8 0-1,4-1 0,6-2-1,7-2 1,3 1 0,2-1 0,1 3 0,2 2 0,1 0-1,-4 2 0,-6-1 0,-10 6 0,-12-4-2,-7 4-2,-14-3-8,-14-8-10,-7 6-1,-24-14 1,-4 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27.8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2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04:27.561"/>
    </inkml:context>
  </inkml:definitions>
  <inkml:trace contextRef="#ctx0" brushRef="#br0">178 148 12,'0'0'10,"0"0"-2,0 0 0,0 0-2,0 10-1,-3-1 0,-3 6-1,-4 4 1,-3 8 0,-3 7 1,-6 4 1,0 5-1,-4-1-1,4-1-1,2-5-2,8-5-1,6-8-1,8-12-2,8-12 0,7-11 0,6-9 2,0-8 2,-1-8 1,1-4 2,-4-3 0,-4 2 1,-3 0 0,-4 8-1,-5 3-1,1 8-2,-3 6-1,-1 5 0,0 12-2,0 0 2,0 0-1,0 0 0,4 21 1,-2-1-1,4 6 1,0 5 0,0 2 0,-1 3 0,3-1 0,2-1 1,1-5-1,4-5 1,4-8 0,6-8 0,5-11 1,5-8-2,0-10 1,3-7 0,-6-10 0,1-1-1,-9-4 2,-1 2-2,-8-1 0,-5 4 0,0 5-2,-1 3-1,3 8-4,-2-2-5,8 10-10,-3 0-10,1 7 0,4 3 0,-6 2 2</inkml:trace>
  <inkml:trace contextRef="#ctx0" brushRef="#br0" timeOffset="671">720 181 29,'0'0'24,"0"0"1,-5 9-1,5-9-17,-13 21-6,2-2-1,1 8 1,-3 9 0,-1 4 1,-3 4 0,4-1 1,2-4-1,5-4 1,2-8-1,6-11 0,-2-16-1,25-10-1,-1-14-1,4-11-1,4-6 2,0-4-1,4-3 1,-3 4 0,-1 4 0,-2 7 2,1 7-1,1 10 1,1 7-2,0 8 0,0 7-1,-1 6 0,-3 6 0,-5 5 1,-8 3 1,-4 2 2,-11-1 0,-4-1 2,-10-5 0,1-1 1,-7-9-1,2 0 0,-6-8-2,-1-2-2,1-3-3,-3-5-4,6 4-13,-2-5-11,4-2-2,6-4 1,7-1 0</inkml:trace>
  <inkml:trace contextRef="#ctx1" brushRef="#br0">70 264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11:41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13114 4412 770 0,'0'0'16'0,"0"0"4"0,0 0 1 0,0 0 2 0,-8 0-23 0,8 0 0 0,-8-4 0 0,8 4 0 16,-5-4 46-16,1 0 5 0,-4-3 1 0,-1 3 0 15,1 0-19-15,4 1-3 0,4 3-1 0,-9 0 0 16,-4-4 1-16,9 0 0 0,-4 4 0 0,-9-4 0 15,4 1 2-15,1 3 0 0,-1 0 0 0,-4 3 0 16,9-3-12-16,-14 0-1 0,6 0-1 0,-1 0 0 0,0 4-2 0,0-4 0 16,4 4 0-16,-12-4 0 0,8 4-16 0,4 3 0 15,-4-3 0-15,-4 0 0 0,4-1 0 0,1 1 0 16,-6 4 0-16,6-5 0 0,-1 5 0 0,0-1 0 16,0 5 0-16,4-1 0 0,-4-4 0 0,0 5 0 15,0-1 0-15,5 0 0 0,-5 4 0 0,8 0 0 16,-12 4 0-16,4 0 0 0,1 3 0 0,-1 1 0 15,0-1 0-15,4-3 0 0,-4 7 0 0,-8-3-9 16,12-1 1-16,-4 1 0 0,-4 3 8 0,4 4 0 16,0-4 0-16,-4 1 0 0,4-1 0 0,1 4 0 15,7-4 0-15,-8 0 0 0,5 1 0 0,3-5 0 16,1 4 0-16,8-3 0 0,-9 7 0 0,9-7 0 16,0-1 0-16,0 1 0 0,0-1 0 0,9 1-8 0,-5-1 8 0,4 1-8 15,5-1 8-15,0 1 0 0,-5-5 0 0,9 1 0 16,-4 0 0-16,-1 0 8 0,9-1-8 0,-4-3 0 15,0 4 0-15,4-4 0 0,-4 0 0 0,0 0 0 16,4 0 0-16,-4 4 0 0,-4-8 0 0,4 4 0 16,0 0 10-16,-1 0-2 0,1-3-8 0,4 3 12 15,-4-4-3-15,-4-4-1 0,8 1 0 0,0-1 0 16,-4 1 24-16,4-4 4 0,5-1 0 0,-5 1 1 16,4-4-1-16,0-4 0 0,5 1 0 0,0-1 0 15,3-4-3-15,-7 1-1 0,3-4 0 0,1-4 0 16,4 3-12-16,-9-3-4 0,4-3 0 0,5-1 0 15,-4 0-8-15,4-7-8 0,-5-1 12 0,5 1-12 16,-5 0 12-16,5-8-12 0,-4 4 12 0,-1-4-12 16,5 4 8-16,-13-7-8 0,5-1 0 0,-1 5 0 15,-4-5 0-15,4 4 0 0,-8 0 0 0,0 1 0 16,4-1 0-16,-4 0 0 0,-4 4 0 0,4-4 0 0,0 1 0 16,0-1 0-16,-9 0 0 0,5 0 0 0,4 1 0 0,-9-1 0 15,0 0 0-15,1 4 0 0,-1-4 0 0,1 8 0 16,-5-4 0-16,0 4 0 0,0-4 0 0,-4 3-12 15,0 1 3-15,-4 0 1 0,0 0 8 0,-4 3 11 16,-5 4-3-16,4-3 0 0,-7 3 2 0,-6 4 0 16,6-4 0-16,-10 8 0 0,1 0-10 0,4 3 0 15,-9 1 0-15,5 3 0 0,-9 4 0 0,5 0 0 0,-9 4 0 0,4 3 0 16,-4 1-17-16,0-1 1 0,4 1 0 0,-4 3 0 16,4-4-8-16,-4 5 0 0,4 3-1 0,5 0 0 31,-13 0-56-31,12 4-11 0,-33 14-3 0,16-10 0 0</inkml:trace>
  <inkml:trace contextRef="#ctx0" brushRef="#br0" timeOffset="1998.473">8803 5155 1112 0,'0'0'24'0,"0"0"6"0,0-8 1 0,0 1 0 0,0 7-31 0,0-8 0 0,0 8 0 0,0-7 0 16,0 7 19-16,0-8-3 0,0 8 0 0,8-4 0 15,-8-3-16-15,0 7 0 0,0 0 0 0,0 0 0 16,0 0 0-16,9-8 0 0,-9 8 8 0,0 0-8 16,0 0 8-16,0 0-8 0,0 0 12 0,0 0-12 15,0 0 28-15,0 0-2 0,0 0 0 0,-9 0 0 16,9 0-13-16,-8-3-2 0,8 3-1 0,-13 0 0 16,13 0 3-16,0 0 1 0,0 0 0 0,0 0 0 15,-4 3 6-15,4-3 0 0,0 0 1 0,0 0 0 16,4 4 22-16,9 0 4 0,-5-8 1 0,9 4 0 15,0 0-2-15,13 0 0 0,-5-4 0 0,5 1 0 16,3-1-14-16,5 0-2 0,0 4-1 0,9-4 0 16,-5-3-16-16,4 3-3 0,-3 0-1 0,3 4 0 15,5 0-9-15,0 0 0 0,3 0 0 0,1 0 8 0,0 4-8 0,-8-4-9 16,8 4 9-16,-5-4-13 0,1 7 13 0,0-7 0 16,-5 4-10-16,9-4 10 0,-9 0 23 15,5 0 9-15,0 0 1 0,-1-4 1 0,-3 4-22 0,8-7-12 16,-13 3 12-16,4 0-12 0,-8 0 16 0,0 1-3 15,5-5-1-15,-5 1 0 16,-5-1 12-16,5 1 3 0,-8-1 0 0,-5 1 0 0,-3-5 7 16,-1 5 2-16,0 3 0 0,-9-3 0 0,1 3-8 0,-4-4-2 15,3 1 0-15,-12-1 0 0,0 8-3 0,0 0-1 16,0 0 0-16,-8-7 0 0,8 7-22 0,-13 0 0 16,0-4 0-16,1 4 0 0,-18-4 0 0,5 4 0 15,-5 0 0-15,5 4 0 0,0 0-16 0,-5 0-7 16,-4-1-1-16,5 5-1 0,-14-4 25 0,-3 7-10 15,0 0 10-15,-9 0 0 0,4 4 0 0,-4 0 0 16,-4 4 0-16,0-4 0 0,0 0-15 0,0 4 4 0,-1 0 1 16,-7 3 0-16,4-3 10 0,-5 0 0 0,13 3 0 0,0-7 0 15,0 0 0-15,9 0 0 0,4 0 0 16,4-3 0-16,0-1 0 0,12-4 0 0,-3 1-9 16,8-4 9-1,8 7-35-15,-4-7-2 0,9 3-1 0,8-7 0 16,0 0-141-16,0 4-28 0,8 3-5 0</inkml:trace>
  <inkml:trace contextRef="#ctx0" brushRef="#br0" timeOffset="3233.512">9964 15342 1335 0,'0'0'29'0,"0"0"7"0,0 0 0 0,0 0 2 0,0 0-30 0,0 0-8 0,0 0 0 0,0-3 0 0,0 3 81 0,0 0 15 15,0 0 4-15,0 0 0 0,0 0-27 0,0 0-5 16,0 0 0-16,0 0-1 0,0 0-34 0,0 0-6 16,0 0-2-16,0 0 0 0,0 0-13 0,0 0-4 15,0 0 0-15,0 0 0 0,0 0-8 0,0 0 8 16,9 7-8-16,-5-3 8 0,4 3 4 0,-3-3 0 16,7 4 0-16,-3-4 0 0,8-4 3 0,-5 3 1 15,5-3 0-15,8 0 0 0,-8 0 6 0,13 0 2 16,4-3 0-16,4-1 0 0,-9 0-24 0,13-4-13 15,-4 1 1-15,5-1 1 0,3 1 2 0,1-4 0 16,7 3 0-16,-7 4 0 0,4-3-2 0,4 3 0 16,-5 0 0-16,-3 1 0 0,3 3 11 0,-3 0 0 0,-1 0 0 15,1 3 0-15,3-3 0 0,-3 4 0 16,-9-4 0-16,0 0 8 0,4 4 16 0,-4-4 3 0,0 0 1 16,-4 4 0-16,0-4-7 0,-5 3-1 0,-3-3 0 15,-1-3 0-15,-4-1 13 0,0 0 3 0,4 0 0 0,-8 1 0 16,-4-1-22-16,0 0-4 0,-1 4-1 0,-3-4 0 15,-1 1-1-15,-8 3 0 0,9-4 0 0,-9 4 0 16,0 0 7-16,0 0 1 0,0 0 0 0,-9-4 0 16,1 0-8-16,-9 1 0 0,4 3-8 0,-4 0 12 15,0 0-12-15,-4 0-13 0,4 3 2 0,-8 1 1 16,4 0-30 0,-4 3-5-16,-1-3-2 0,5 4 0 0,-4-1-142 15,-5-3-29-15,-16 7-6 0,12-7 0 0</inkml:trace>
  <inkml:trace contextRef="#ctx0" brushRef="#br0" timeOffset="4970.102">9031 5590 871 0,'0'0'19'0,"-4"4"4"0,4-4 1 0,-9 3 0 0,9-3-24 0,-4 0 0 0,0 4 0 0,-5 0 0 16,1 3 25-16,-1-7 0 0,1 4 0 0,0-4 0 15,-5 4-10-15,4 0-3 0,1-4 0 0,0 0 0 16,-1 3 15-16,-8-3 2 0,5 0 1 0,3-3 0 16,1 6-3-16,-1-3-1 0,-8 4 0 0,5-4 0 15,3 0-18-15,-8 0-8 0,9 0 8 0,-13 0-8 16,8 4 31-16,0-4 1 0,-8 4 0 0,9-1 0 16,-1-3-32-16,-12 4 0 0,8-4 0 0,-4 0 0 15,4 0 0-15,-9 0 0 0,5 0 0 0,4 0 0 16,-8 0 0-16,4 0 0 0,4-4 0 0,-4 4 0 15,4-3 0-15,0 3 0 0,-4 0 0 0,4-4 0 16,0 0 0-16,0 4 0 0,5-4 0 0,-5 1 0 16,8-1 0-16,1-4 0 0,-9 1 0 0,9-1 0 15,-1-3 31-15,1 0 0 0,3 0 0 0,5-1 0 0,0-3-2 16,0 4 0-16,5-4 0 0,-1 4 0 0,4-4-29 16,5 0 0-16,4 0 0 0,-9 0 0 0,5 0 0 15,4 0-8-15,0 3-1 0,8-3 0 0,-8 0 17 16,13 4 4-16,-5-4 1 0,5 4 0 0,-5 3-25 15,4 1-6-15,1-4-1 0,4 3 0 0,-9 4 19 0,5 1 0 16,-5-5-8-16,0 4 8 0,5 1 0 0,-5-1 0 16,5 0 0-16,-9 4 0 0,4-4-12 0,1 1 0 15,3 3 1-15,1-4 0 0,3 0 11 0,-7 4 12 16,12 0-2-16,-9 0-1 0,14-4-9 0,-10 1-12 16,10-1 2-16,-1 0 1 0,-4 0 9 0,8 1 9 0,-3-1-1 15,3 0-8-15,9 0 0 0,-13 1 0 0,5-1-10 16,-1 4 10-16,0-4 0 0,-12 4 0 0,13 0 0 0,-9 0 0 15,0 4 0-15,-5 0 8 0,6-1 2 0,-6 1 0 16,-7 0-10-16,7 3 0 0,1 1-10 0,-8-1 10 16,3 1 0-16,5 3 0 0,-13-3 0 0,4 3 0 15,-8 0-10-15,13 0 10 0,-13 1-10 0,0-1 10 16,4-4 20-16,-4 5 9 0,-1-1 3 0,1-4 0 16,-4 8-32-16,4-3-18 0,-4-1 2 0,-1 0 1 15,1-3 15-15,4 3 0 0,-9 0 0 0,1 1 0 16,-5-5 13-16,4 4-4 0,-3-3-1 0,-1-1 0 15,0 5 0-15,-4-5 0 0,0 4 0 0,-4-3 0 16,-5 3 7-16,1 0 1 0,4-3 0 0,-5 3 0 16,-8 0-4-16,-4-3 0 0,4 7 0 15,0 0 0-15,-8 0 16 0,4-4 4 0,-4 0 0 0,-1 1 0 0,-3-1-20 16,3 0-3-16,-3-3-1 0,-5-1 0 0,5 1 10 16,-5-1 2-16,4 4 0 0,-8 1 0 0,0-1-8 0,4 0 0 15,-8-3-1-15,0-5 0 0,0 1 2 0,-5 0 1 16,-8 0 0-16,5-1 0 0,-1 1 3 0,0-4 1 15,5 0 0-15,-9-4 0 0,9 1-5 0,-5-1-1 16,0-4 0-16,1 1 0 0,3-1-4 0,-8 1 0 16,9-4-8-16,-5 3 12 0,5 1-12 0,8-1 0 15,-9 1 8-15,5-1-8 0,4 1 0 16,-9-5 0-16,5 1-12 0,4 4 12 16,0-5-50-16,0 9-3 0,4-5-1 0,1 4-828 15</inkml:trace>
  <inkml:trace contextRef="#ctx0" brushRef="#br0" timeOffset="9926.464">8528 16074 853 0,'0'0'18'0,"0"0"4"15,0 0 1-15,0 0 2 0,0 0-25 0,0 0 0 0,0 0 0 0,0 0 0 0,5-7 64 0,-1-1 7 16,0 1 1-16,0-1 1 0,1 8-13 0,-5 0-2 16,4-4-1-16,0-3 0 0,4-1-14 0,-8 1-3 15,0 7-1-15,0 0 0 0,9-4 8 0,-1-3 1 16,-8 7 1-16,0 0 0 0,0 0-4 0,0 0-1 15,0 0 0-15,0 0 0 0,9-8-25 0,-5 1-6 16,0-5-1-16,0 5 0 0,-4 7-12 0,0 0 0 16,0 0 0-16,9 4 0 0,-1-1 0 0,1-3 0 0,-1 0 0 15,1 4 0-15,-1 0 0 0,1 0 0 16,-1-1 0-16,5-3 0 0,-5 4 0 0,1-4 0 16,-1 0 0-16,5-4 0 0,-1 4 0 0,1 0 0 0,-5 0 0 15,5 0 0-15,0 0 0 0,-1-3 0 0,5-1 0 16,0 4 0-16,-4 0 0 0,4 0 0 15,0 0 0-15,0 0 0 0,4-4 0 0,4 8 0 16,-8 15 0-16,4-16 0 0,4-10 8 0,1-1-8 0,3 1 11 0,-8 3-11 16,5 4 16-16,-1-4-3 0,5-3-1 0,3 3 0 15,-11 4 4-15,11 0 0 0,-7-4 0 0,3 4 0 16,1 0-4-16,4 0 0 0,-9 0 0 16,4-3 0-16,1-5-12 0,4 4 0 0,0 8 8 0,-1-4-8 15,1 4 0-15,-4-4 11 0,3 4-11 0,-7-4 10 16,12-4-1-16,-13 0 0 0,5 0 0 0,-1 1 0 15,5 3 2-15,-9 0 0 0,5 0 0 0,0 3 0 16,3-6-3-16,-3-5-8 0,4 1 12 0,-5 3-4 16,5 8-8-16,-9 3 0 0,5 12 9 0,-1-15-9 0,5-16 11 15,-4 1-3-15,4 7 0 0,-13 4 0 0,4-7-8 0,0-1 10 16,5 1-10-16,-5 3 10 0,1 8-10 0,-5-4 12 16,4 0-12-16,5 0 12 15,-5 0 0-15,4-4 0 0,5 4 0 0,-4 0 0 0,-1 8-23 0,5-8-4 16,-4 0-1-16,4-4 0 0,-5 4 16 0,5 0 0 15,0 0 0-15,-5 0 0 0,1-4 14 0,4 8-1 16,-5-4 0-16,5 4 0 0,-9-12-13 0,13 4 8 16,-8 1-8-16,4 3 0 0,-9 0 16 0,4-8-4 15,1-3 0-15,4 7 0 0,-13 8-2 0,4 11-1 16,1 4 0-16,3-8 0 0,-3-11-9 0,-5-8 10 0,4 5-10 16,0 3 10-16,5 0-10 0,-13 3 0 0,8 1 0 15,5-4 0-15,-1 0 0 0,5 4 0 16,-13 0 0-16,13-1 0 0,-5 5 0 0,5-4 0 0,-8-1 0 15,3 1 0-15,1-4 0 0,3 4 0 0,-7 0 0 16,3 3 0-16,1 1 0 0,-5-5 0 16,5 1 0-16,4 0 0 0,-9-4 0 0,5-4 0 0,-5 4 0 15,4 0 8-15,-3-4-8 0,3 1 12 0,-3 3-12 0,-5-4 12 16,4 0-12-16,-4-3 10 0,0-5-10 0,0 5 10 16,-4 11-10-16,0-1 0 0,4 1 9 15,-12-8-9-15,8 8 0 0,-5-4 8 0,5 4-8 0,-8 0 0 16,8-4 0-16,-9 3 0 0,5 1 0 0,4 0 0 15,-9 3 0-15,9-3 0 0,-4-4-9 0,3-4 9 16,1 4-9-16,-4 0 9 0,4 0-12 0,0 0 12 16,0 4-10-16,-9 0 10 0,5-8-8 0,4 4 8 0,-9-4 0 15,9 1 0-15,-8 3 0 0,3 0 11 0,5-4-11 16,-8 4 0-16,-1 0 9 0,0-4-9 16,1 4 0-16,-1 0 0 0,1-4-10 0,-5 4 10 0,4-3 0 15,1-5 0-15,-1-7 8 0,-8 11-8 0,9 8-14 0,-5 4-9 16,0-5-1-16,0-3-1 15,1 0-33-15,-5 0-6 0,4-3-2 0,-4 3 0 16,0 0 3-16,0 0 1 0,0 0 0 0,8-4 0 16,1 0-98-16,-9 0-19 0,0 4-4 15,0 0-1-15</inkml:trace>
  <inkml:trace contextRef="#ctx0" brushRef="#br0" timeOffset="11058.54">12984 15838 1220 0,'0'-8'27'0,"0"-3"5"0,0 4 2 0,0-1 0 0,4-3-34 0,0 0 0 0,0-4 0 0,-4 0 0 0,0 3 36 0,4 1 0 15,5-4 0-15,-9-4 0 0,0 4-16 0,0 0-2 16,0-4-1-16,0 4 0 0,0 0 19 16,0 0 3-16,0-3 1 0,0 3 0 0,0-4-8 0,0 0 0 15,0 0-1-15,0 8 0 0,0-4 4 0,0 0 1 16,0 4 0-16,0 0 0 0,-9 3-17 16,9-3-3-16,0 0-1 0,0-1 0 0,0 5-15 0,0-1 0 15,0 1 8-15,0-1-8 16,-4 1-18-16,4-1-6 0,0 8-2 0,0-11 0 15,0-4-19-15,0 7-4 0,0 5-1 0,0-5 0 16,0 4 5-16,-4 1 1 0,4 3 0 16,0-8 0-16,-4 1 32 0,0-1 12 0,4 8-9 0,0 0 9 0,-5-4 27 15,-3 1 10-15,8 3 3 0,0-4 0 0,-9 4-18 0,1-4-3 16,0 4-1-16,-9 0 0 0,8 0 4 0,-3 4 1 0,3-4 0 16,1 0 0-16,-13 0 1 0,8 4 1 0,0-4 0 15,-4 0 0-15,-4 3-25 0,4-3 0 0,-8 0 0 0,0 4 0 16,4-4 0-16,-9 0 0 0,5 4 0 15,-5-4 0-15,5 4-16 0,-9-4-4 0,4 0-2 0,-8 0 0 16,5 0 11-16,-5 0 3 0,0-4 0 0,-5 0 0 16,1 4 0-16,-4-4 0 0,-1 4 0 15,1 0 0-15,-1 4-1 0,1-4 0 0,-1 0 0 16,5 4 0-16,-4-4 9 0,-9 4 0 0,4-4 8 0,0 7-8 16,1-3 8-16,-5 0-8 0,8-1 10 0,-7 5-10 15,-1-4 38-15,0-1 2 0,0 1 0 0,0 0 0 16,-4-4-26-16,0 0-5 0,0 4-1 0,4-4 0 15,0-4 0-15,-4 4-8 0,0-4 12 0,-1 0-4 16,-3 4-8-16,0-3-9 0,-1-1 9 0,5 4-13 16,0-4-22-16,0 0-4 15,4 4-1-15,0-7 0 0,0 3 22 0,0-3 4 0,1 3 1 16,7 0 0-16,-8 0 4 0,9 4 1 0,4-3 0 16,-5-1 0-16,1 4 8 0,3-4 9 0,5 4-1 15,-4-4-8-15,0 1 27 0,0-1-2 0,4 4 0 16,-9 0 0-16,5 0 10 0,-4 0 1 0,8 0 1 15,-5 0 0-15,5 0-9 0,0 0-3 0,5 4 0 16,-5-4 0-16,4 0-25 0,4 0-14 0,-8 0 2 0,4-4 0 0,1 4 12 16,3-4 0-16,-4 0 0 0,5-3 0 0,-1 3 0 0,5-3 0 15,-9 3 0-15,13-4 0 0,-13 5 20 16,13-5-4-16,-9 1 0 0,5-1 0 0,0 1 0 0,-1 3 0 16,5 4 0-16,-8-8 0 0,12 5-6 0,-13 3-2 15,9-4 0-15,0 0 0 0,0 4-8 0,0 0 8 16,8 0-8-16,-4 0 8 0,-8 4-8 0,12-4 0 0,-4 0 0 15,5 0-11-15,-5 4 11 0,8-4 0 0,-7 0 0 16,-1 3 0-16,8-3 0 0,-4 0-8 0,5 0 8 16,0 4-8-16,-1-4 8 0,1 0 0 0,-1-4 8 0,9 4-8 15,-4 4 14-15,-4-4-2 0,3 4 0 0,5-4 0 16,-4 0-12-16,4 0 0 0,-8 4 0 0,8-4 0 16,-9 7 0-16,9-3 0 0,0-4 0 0,0 0 0 15,0 0 0-15,0 7-10 0,0 5 2 0,0-5 0 16,0 1 8-16,0-1 0 0,0 1 0 0,-8-1 0 15,8 1-17-15,0-1 1 0,0 4 1 0,0 1 0 16,0-1 15-16,-9 0 0 0,5 0 0 0,0 4 10 16,0 0-10-16,-1 4 0 0,-3-4 0 0,4 4 0 15,-5 4 0-15,1-1-11 0,8 1 11 0,-9-1-12 16,-7 1 12-16,7-5 0 0,-4 5 0 0,5-4 8 0,0 3 3 16,-1-3 1-16,1 0 0 0,3-1 0 15,1 1-12-15,4-8 0 0,-4 4 9 0,4-3-9 0,0 3 0 16,0 0 0-16,0-8 0 0,4 1 0 0,-4-1 0 0,0-3 0 15,4 4 0-15,-4-8 0 0,0 3 0 0,5 5 0 16,-1-4 0-16,0 3 0 16,5-3-27-16,-1 3-9 0,-8-3-3 15,8 0-549-15,-3 3-111 0</inkml:trace>
  <inkml:trace contextRef="#ctx0" brushRef="#br0" timeOffset="13258.469">8309 16337 1105 0,'0'0'24'0,"0"0"4"0,0 0 2 0,0 0 2 0,0 0-32 0,0 0 0 0,0 0 0 0,-4 7 0 15,4 1 16-15,-5 3-4 0,5 0-1 0,0 4 0 16,-4 0-2-16,-4 0 0 0,8-3 0 0,-5 3 0 16,-3 0 3-16,0 0 0 0,8 7 0 0,-13 1 0 15,9 7 16-15,-5-8 3 0,5 1 1 0,0-4 0 16,0 7-11-16,-5 4-1 0,9 4-1 0,0-1 0 15,0-6-5-15,0 3-1 0,-8 3 0 0,8-3 0 16,0 1 15-16,0-5 4 0,0 0 0 0,0 0 0 16,0-3-20-16,0 3-3 0,8-3-1 0,-8-5 0 15,0 1-8-15,0 0 0 0,0-4 0 0,0 0 0 16,0-4 0-16,0 0 0 0,0 1 8 0,9-5-8 16,-9 1 0-16,0-1 0 0,0-7 0 0,0 0 0 15,0 0 0-15,4 4 0 0,-4-4 0 0,0 0 0 16,4 4 0-16,0-4 0 0,0 3 0 0,-4-3 0 0,0 0 0 15,9 4 0-15,-5-4 0 0,5 4 0 0,-1-4 0 16,0 0 0-16,-3 4 0 0,3-4 0 0,1 3 0 16,-1-3 0-16,9 4 0 0,-9 0 8 0,9 0-8 0,-4-1 0 15,4-3 0-15,0 0 0 0,4 4 0 0,4-4 0 16,-4 0 0-16,5 0 0 0,-1 0 0 0,0 0 0 16,5 0-9-16,-1 0 9 0,5 0-10 0,-4 0 2 15,4 4 0-15,-9 0 0 0,13-4-14 0,-13 0-2 16,13 0-1-16,0 0 0 0,-4-4 25 0,12 4-10 15,-8 4 10-15,0-4 0 0,9 0-9 0,-5 0 9 16,5 0 0-16,-5 3-9 0,4-3 9 0,1 0 0 16,-5 0 0-16,4 0 0 0,5 0 0 0,8 0 0 0,-12-3 0 15,8-1 8-15,-9 4-8 0,9 0 0 0,-4 0 0 0,-1 4 0 16,1-4 0-16,-5 0 0 0,1 7 0 16,4-7 0-16,-1 4 0 0,1 0 0 0,-5-4-12 0,1 3 4 15,-1 1 8-15,1 0 0 0,3-4 0 16,-3 0 0-16,-5 0 30 0,9 0 2 0,4-4 0 15,-5 0 0-15,5 1-32 0,0-5 0 0,0 1 0 0,-9-1 0 16,5 4 10-16,-4-3-10 0,3 3 10 0,1-3-10 16,-5 3 24-16,1-4 0 0,-1 5-1 0,5-1 0 15,-5-4 10-15,-8 5 3 0,5-1 0 0,3 0 0 16,-12 0-23-16,8 1-4 0,0-1-1 0,-4 4 0 16,5-8 10-16,3 5 2 0,-8-1 0 0,8 0 0 15,-3-3-8-15,3 3 0 0,-8-4-1 0,0 5 0 0,4-1-11 16,5 0 10-16,-9-3-10 0,4 3 10 15,5 0 7-15,-5 4 2 0,0-4 0 0,0 4 0 0,5 0-11 16,-9-3-8-16,4 3 12 0,-4 0-12 0,0 0 25 16,-4 0-1-16,4 0-1 0,0 0 0 0,4 0 9 0,-8 0 3 15,4 0 0-15,8 0 0 0,-12-4-21 16,4 0-4-16,-4 4-1 0,4 0 0 0,0 0-9 0,-4-4 0 16,4 4 0-16,-9 0 0 0,5-3 0 0,4 3 0 15,-9 0 0-15,14 3 0 0,-14-3 0 0,5 4 8 16,4-4-8-16,-4 0 0 0,4 4 0 0,-9-4 0 15,5 0 8-15,-4 4-8 0,4-4 0 0,-9 3 0 16,4-3 0-16,-7 0 0 0,11-3 0 0,-7 3 0 16,-5 0 0-16,13 0 0 0,-13 0 0 0,12-4 0 0,-7 4 0 15,3 0 0-15,1 0 0 0,4 4 8 0,-5-1 0 0,5-3 0 16,-9 0 5-16,5 0 1 0,4 0 0 0,-5 0 0 16,1 4 14-16,4 0 4 0,-9-4 0 0,5 0 0 15,-5 4-32-15,4-4-15 0,5 3 2 16,-4-3 0-16,-1 0 13 0,5 4 0 0,0 0 0 0,0-4 0 15,-1 4 10-15,-3-1 2 0,4-3 0 0,0 8 0 16,-5-8-12-16,5 4 0 0,-5-1 0 16,1 1 0-16,4-4-8 0,0 4-1 0,-5 0 0 0,1-1 0 15,4 5 9-15,-1-4 0 0,-3-1 0 0,8 1 0 16,-9 0 11-16,5 0-3 0,-4-1 0 0,4 5 0 16,-9-4-16-16,4-1-4 0,-3 1-1 0,-9 0 0 15,4 0-19 1,0-1-3-16,-4 1-1 0,0 0 0 0,0 0-34 0,-5-1-7 15,1-3-2-15,-5 0-869 0</inkml:trace>
  <inkml:trace contextRef="#ctx0" brushRef="#br0" timeOffset="14909.047">14951 17448 626 0,'0'0'13'0,"0"0"3"0,0 0 1 0,-8-8 2 0,0 4-19 0,8 1 0 16,0 3 0-16,-13-4-182 16,13 4-40-16</inkml:trace>
  <inkml:trace contextRef="#ctx0" brushRef="#br0" timeOffset="15156.914">14723 17245 354 0,'0'0'9'0,"0"0"4"0,0 0-13 0</inkml:trace>
  <inkml:trace contextRef="#ctx0" brushRef="#br0" timeOffset="15293.631">14736 17275 738 0,'0'0'20'0,"0"0"7"0,0 0-27 0,0 0 0 16,0 0 0-16,0 0 0 16,0 0-25-16,0 0-11 0</inkml:trace>
  <inkml:trace contextRef="#ctx0" brushRef="#br0" timeOffset="15395.32">14745 17252 1364 0,'0'0'30'0,"0"0"6"0,-5-3 2 0,-3-1 0 0,8 4-30 0,-9-8-8 0,5 5 0 0,4 3 0 16,-4-8 10-16,-4 1 1 0,8 7 0 0,0-4 0 31,-9-4-49-31,9 8-10 0,-8-7-1 0,8 7-525 0</inkml:trace>
  <inkml:trace contextRef="#ctx0" brushRef="#br0" timeOffset="15488.507">14622 17159 464 0,'0'0'10'0,"0"0"2"0,0 0 1 0,0 0 0 0,0 0-13 0</inkml:trace>
  <inkml:trace contextRef="#ctx0" brushRef="#br0" timeOffset="23367.235">15015 8074 1184 0,'0'0'26'0,"-9"-4"6"0,9 4 0 0,0 0 1 0,0 0-33 0,0 0 0 0,0 0 0 0,0-7 0 15,-8-1 34-15,8 8 0 0,0 0 0 0,-9 0 0 16,9 0-22-16,-8-4-12 0,8 4 12 0,-8 0-12 15,-1 4 0-15,1-4 0 0,8 0 0 0,0 0 0 16,-5 0 12-16,-3 0-12 0,8 0 12 0,0 0-12 16,-8 0 0-16,8 0 0 0,0 0 0 0,-9 0 0 15,9 0 8-15,0 0 2 0,0 0 0 0,0 0 0 16,-4 8 8-16,4-8 2 0,0 0 0 0,0 0 0 16,0 0 8-16,4 0 1 0,5 0 1 0,7 0 0 15,-7 3-16-15,8 1-3 0,4 0-1 0,-4 0 0 16,8-1 1-16,-4 5 0 0,5-4 0 0,3 3 0 15,-8 1-11-15,13-1 0 0,-9-7 0 0,5 4 0 0,-5 0 0 16,5 0 8-16,4-1-8 0,-5 5 12 16,1-1 6-16,-5 1 2 0,9-1 0 0,-13 1 0 0,13-1-3 15,-17 1 0-15,12-1 0 0,-12-3 0 0,4 0-9 0,-4-4-8 16,8 7 9-16,-12-3-9 0,4 0 11 16,0-8-11-16,0-7 12 0,4 3-12 15,-4 12-118-15,0-4-30 0,21 0-7 0,-9-7-1 16</inkml:trace>
  <inkml:trace contextRef="#ctx0" brushRef="#br0" timeOffset="23821.498">17413 8232 1364 0,'0'0'30'16,"0"0"6"-16,0 0 2 0,-8 0 0 0,-1-4-30 0,-3 4-8 0,8 7 0 0,4-7 0 0,0 0 19 0,-5-7 2 15,5 7 1-15,0 0 0 0,0 0-22 0,0 0 0 16,0 0 0-16,0 0 8 0,0 0-8 0,5-4 0 16,3 0 8-16,0 1-8 0,1-1 0 0,4 4 0 15,-1 4 0-15,1-1 0 0,-5 1 0 16,9 0-8-16,-4-4 8 0,4-4-8 0,0 0 0 0,0 4 0 16,4 4 0-16,4-4 0 0,-8 4 8 0,8 0 0 15,5-4 0-15,-9 0 0 0,4 3 0 0,5-3 0 16,4-3 0-16,-9 3 0 0,5 0 0 0,-1 0 0 15,5-4 0-15,-5 8 0 0,5-1 0 0,-4 5 16 16,4 3-3-16,-9-3 0 0,4-5 15 0,-3-3 4 0,3 4 0 16,-3-4 0-16,-9 4-32 0,4 0 0 0,-4-1 0 0,-9 1 0 15,5 0 0-15,4 0 0 0,-9-1 0 0,1 5-695 16</inkml:trace>
  <inkml:trace contextRef="#ctx0" brushRef="#br0" timeOffset="24319.032">19512 8258 1447 0,'0'0'32'0,"0"0"6"0,0 0 2 0,9-8 0 0,-1 5-32 0,1-1-8 15,3 4 0-15,5 0 0 0,-8 0 28 0,7 4 4 0,-3-1 1 0,4 5 0 16,4-4-33-16,0-4 0 15,0-4 0-15,0 0 0 0,5 0 13 0,-9 4-4 16,4 4-1-16,4 0 0 0,0 0 7 0,-3-4 1 0,3-4 0 16,0 0 0-16,5 0 16 0,-9 4 4 0,4 4 1 0,1-4 0 15,-5 0-21-15,4 0-4 0,0-4 0 16,-4 4-1-16,5 4-11 0,-9 0 10 0,4 3-10 16,-4-7 10-16,-5 0 33 0,5 0 6 0,0 0 2 15,-8 4 0-15,-1 0-35 0,1 0-6 0,-5-1-2 0,0 1 0 16,-4-4 4-16,0 0 0 0,0 0 0 0,0 0 0 15,0 0-12-15,0 0-17 0,0 0 4 0,0 0 1 32,-8 4-93-32,-1-4-19 0,-25 11-3 0,5-3-1 15</inkml:trace>
  <inkml:trace contextRef="#ctx0" brushRef="#br0" timeOffset="32983.102">8566 5125 615 0,'0'0'13'0,"0"0"3"0,-12 0 1 0,3 3 1 0,9-3-18 0,-4 0 0 0,4 0 0 0,-13 0 0 15,5 4 9-15,0-4-1 0,-1 0-8 0,-4 0 12 16,5 0-4-16,-1 4 0 0,9-4-8 0,-4 0 12 16,0 4-12-16,-4-1 0 0,-1 1 0 0,1 0 0 0,-1 0 0 15,5-1 0-15,4-3 9 0,-8 0-9 16,-1 4 30-16,1-4 1 0,8 0 0 0,0 0 0 0,-9 4 13 0,1-4 4 16,8 0 0-16,-9 4 0 0,5-4-16 0,-4 3-4 15,3 5 0-15,1-4 0 0,-4-1-39 16,8 1-8-16,0 4-1 0,-9-5-1 0,9 5 21 0,-8-4 0 15,-1 3 0-15,9-3 0 0,-8 3 0 0,4 1 0 16,0 3 0-16,-1 0 0 0,1-3 0 0,0-1 8 16,0 5 2-16,4-5 0 0,-5 4-10 0,5 4 0 15,0-3 0-15,0 3-11 0,-8 0 11 0,16 0 0 16,-8-8 0-16,0 4 0 0,5 1 0 0,3-1 0 16,-4 4 0-16,5-8-300 15,3 5-57-15</inkml:trace>
  <inkml:trace contextRef="#ctx0" brushRef="#br0" timeOffset="33225.43">9141 6303 1148 0,'0'0'25'0,"0"0"6"0,-5-8 1 0,-3 5 0 0,8 3-32 0,0-8 0 0,-8 1 0 0,-1-1-334 15,9 8-73-15</inkml:trace>
  <inkml:trace contextRef="#ctx0" brushRef="#br0" timeOffset="34336.159">8803 5860 759 0,'0'0'16'0,"0"0"4"0,0 0 1 0,0 0 1 0,0 0-22 0,0 0 0 0,0 0 0 0,0 0 0 15,0 0 36-15,0 0 2 0,0 0 1 0,0 0 0 16,0 0-28-16,0 0-11 0,0 0 8 0,0 0-8 16,0 0 11-16,0 0-3 0,0 0-8 0,0 0 12 15,0 0 12-15,0 0 1 0,0 0 1 0,0 0 0 16,0 0-11-16,0 0-3 0,0 0 0 0,0 0 0 16,0 0 0-16,0 0-1 0,0 0 0 0,0 0 0 15,0 0 9-15,0 0 3 0,0 0 0 0,0 0 0 16,0 0-11-16,0 0-3 0,0 0 0 0,0 0 0 15,0 0-9-15,0 0 0 0,0 0 0 0,0 0 0 16,0 0 0-16,0 0 0 0,0 0 0 0,0 0 0 16,0 0 0-16,0 0 0 0,8-7 0 0,-8 7 0 15,0 0 0-15,0 0 0 0,0 3 0 0,0-3 0 16,9 8 0-16,-9-1 12 0,-9 1 0 0,9-1 0 0,0 5 1 16,-8 3 1-16,8-4 0 0,0 4 0 15,-9-4-5-15,5 4-1 0,0 0 0 0,-4 0 0 16,8 0 14-16,-5 4 2 0,1-4 1 0,0 4 0 0,4-1 6 15,-9 1 1-15,9 4 0 0,-8-5 0 0,8 1-12 16,-8-4-1-16,16 0-1 0,-8 4 0 0,0-8-18 0,0 4 8 16,8-3-8-16,-8-1 0 0,9-4 0 0,-9 5 0 15,8-1 0-15,-3-4 0 0,-1 1 0 16,4-4 0-16,-4-4 0 0,-4 0 0 0,9 0 0 0,-1 0 0 16,-8 0 0-16,0-12 0 0,9 5 0 0,-1-8 10 15,-8 0 0-15,4-4 0 0,1 0 6 0,-1-3 2 16,-4-1 0-16,4 1 0 0,-4-5 11 0,4 5 3 0,1-4 0 15,-5-1 0-15,0 1-16 0,0 4-2 16,-5-1-1-16,5-3 0 0,-4 3-5 0,0 1 0 0,4-1-8 16,-4 1 12-16,4 7-12 0,0 0 0 0,0 0 0 15,0 3 0-15,4 1 0 0,-4 0 0 0,4 3 0 16,-4 8 0-16,0 0 0 0,0 0-12 0,0 0 12 0,0 0-10 16,0 0 10-16,0 0 0 0,0 0 0 0,0 4 0 15,0 7-12-15,0 1 2 0,0 3 1 0,0 0 0 16,-4 7 9-16,0-3 0 0,-1 4 0 0,1 3 0 15,-4-4 0-15,-1 8 0 0,9-3 0 0,-8 3-8 16,-1 3 8-16,1 1 0 0,0 0 8 0,3 3-8 16,-3-3 16-16,-1-4 0 0,1 0-1 0,8 0 0 15,-13-3-15-15,9-1 0 0,0-4 0 0,0 1 0 16,4-4 0-16,-5-1 0 0,1-3 0 0,4 4-560 16,0-4-114-16</inkml:trace>
  <inkml:trace contextRef="#ctx0" brushRef="#br0" timeOffset="35563.878">8685 6641 780 0,'0'0'22'15,"0"0"5"-15,0 0-27 0,0 0 0 0,8-4 0 0,-8-4 0 0,0 8 0 0,9-3 0 0,-1-1 0 16,-8 0 0-16,8 4-13 0,-3-4-8 0,-5 4-2 0,0 0 0 15,0 0 23-15,0 0 0 16,0 0 0-16,0 0 0 0,8 4 50 0,-8-4 8 0,0 0 2 0,0 0 0 16,4 4 15-16,-4 0 3 0,5 3 1 0,-5 1 0 15,0 3-28-15,0 4-6 0,0 0-1 0,-5 4 0 16,5-4-35-16,-4 0-9 0,4 0 0 0,-4 3 0 16,0-3 12-16,-1 4 0 15,1 0 0-15,0 0 0 0,4-1 13 0,0-3 3 0,-8 0 1 16,8-3 0-16,0-1-12 0,0-4-2 0,8 1-1 0,-8-1 0 15,0 1-3-15,0-8-1 0,4 4 0 0,-4-4 0 16,0 0 2-16,4 0 0 0,5-4 0 0,-5 0 0 16,0-3 8-16,1-5 3 0,3 5 0 0,-8-4 0 15,0-1 1-15,8-3 1 0,-8 0 0 0,0 0 0 16,0 0-16-16,0 0-9 0,0-3 10 0,0-1-10 16,0-7 12-16,0 3-4 0,-8 4-8 0,8 4 12 15,0 0-12-15,-8 0 11 0,3 4-11 0,5 0 10 16,-4 3-10-16,4 8 0 0,0-7 0 0,0 7 0 15,0 0 0-15,0 0-9 0,0 0 9 0,0 0-10 0,0 0 10 16,0 0 0-16,0 0 0 0,0 0 0 0,0 0-9 0,0 0 0 16,0 0 0-16,0 0 0 0,0 7 9 15,0 5 0-15,-4-1 0 0,4 4 0 0,0 0 0 0,-4 4 0 16,4-1 0-16,0 9 0 0,-5-5-12 0,-3 8 0 16,8-7 0-16,-8 7 0 0,-1-4 20 0,1 0 3 15,-5 4 1-15,0-4 0 0,5 5-3 0,-5-5 0 16,5 0 0-16,-1-3 0 0,1-1 9 0,4-7 2 15,-1 0 0-15,1-4 0 0,4-3-20 0,0-1 0 16,0-3 0-16,0-4 0 16,0 0 0-16,4 0 0 0,5-7 12 0,-1-5-12 0,9-3 15 0,-8 0-4 0,8-3-1 15,-5-5 0-15,5 4-10 0,0-3 0 0,-4-1 0 0,-1 1 0 16,1-5 0-16,-5 5 0 16,1-1-11-16,-5 1 11 0,5 3 0 0,-9 0 0 15,4 1 0-15,0-1 0 0,-4 8 0 0,4-4 9 0,-4 0-9 0,0 3 10 16,0-3-10-16,0 0-17 0,0 4 4 0,0 0 1 15,4 3 12-15,-4 8 0 0,0 0 0 0,0-7 0 16,0 7-15-16,9-8 0 0,-9 1 0 0,0 7 0 16,0 0 7-16,0 0 8 0,8-4-13 0,-8 4 5 15,0 0 8-15,0 0-8 0,0 0 8 0,0 8-8 16,0-1 8-16,0 1 0 0,0 7 8 0,0 0-8 16,0 0 16-16,-8 0-2 0,8 0 0 0,-9 3 0 15,5 5-6-15,0-1-8 0,0 1 11 0,0-1-11 16,-1 1 10-16,-3 3-10 0,8-3 8 0,-9-1-8 15,9 1 0-15,-8-1 0 0,8 1 0 16,0-4 0-16,-8-1 0 0,8 1 0 0,0-4 0 0,8-4 0 16,-8 1-84-1,8-1-8-15</inkml:trace>
  <inkml:trace contextRef="#ctx0" brushRef="#br0" timeOffset="40926.86">9956 6284 702 0,'0'0'15'16,"0"0"3"-16,0 0 1 0,8-7 1 0,-8 7-20 0,0 0 0 0,0 0 0 0,0 0 0 0,0-4 27 0,0 4 1 16,0 0 0-16,0 0 0 0,0 0-1 0,0 0 0 15,0 0 0-15,0 0 0 0,0 0-11 0,0 0-3 16,0 0 0-16,0 0 0 0,0 0-13 0,0 0 8 16,-8-4-8-16,8 4 0 0,0 0 36 0,-9 0 0 15,1 0 1-15,8 0 0 0,0 0-13 0,-4 0-4 16,4 0 0-16,-9 0 0 0,9 0 0 0,0 0-1 0,-8-4 0 0,8 4 0 15,-9 4 6-15,9-4 2 16,0 0 0-16,0 0 0 0,0 0-14 0,0-4-2 0,-8 4-1 0,8 0 0 16,0 0-10-16,0 0 0 0,0 0 0 0,0 0 0 15,0 0 17-15,0 0 2 0,0 0 0 0,0 0 0 16,0 0 1-16,-9 4 1 0,9-4 0 0,0 0 0 16,0 0 0-16,-8 0 0 0,8 0 0 0,0 0 0 15,0 0-9-15,0 0-1 0,0 0-1 0,0 0 0 16,0 0 9-16,0 0 1 0,0 0 1 0,0 0 0 15,0 0-11-15,0 0-2 0,0 0-8 0,0 0 12 16,0 0-12-16,0 0 9 0,0 0-9 0,0 0 8 16,0 0-8-16,0 0 8 0,0 0-8 0,0 0 8 15,0 0-8-15,0 0 0 0,0 0 0 0,0 0 0 16,0 0 0-16,0 4 18 0,8 0-3 0,1-1-1 16,-1 1-14-16,-3-4-16 0,3 0 3 0,0 0 1 15,1 0 12-15,-1 4 13 0,9 0-2 0,-8-4-1 16,3 0-1-16,-3 0 0 0,8 0 0 0,0 0 0 0,-9 3 7 0,9 1 2 15,4 0 0-15,-13-4 0 16,9 4-2-16,0-1-1 0,4 1 0 0,-4 0 0 0,0-4-15 16,4 4-8-16,-4-1 8 0,0 5-13 0,4-4 23 15,4-1 5-15,-12 1 1 0,4 0 0 0,0 0 0 16,0-4 0-16,4 3 0 0,-4-3 0 0,0 0-16 0,0 0 0 16,4 4 0-16,-4-4-10 0,-1-4 34 0,6 4 6 15,-6-3 2-15,-3-1 0 0,4 0-13 0,0 4-3 16,0-4 0-16,-4 4 0 0,8 0 4 0,0 0 0 15,-9 0 0-15,1 0 0 0,8 4-20 0,-4-4 0 16,-4 4 0-16,4 0 0 0,0-1 0 0,-1-3-16 16,-3 4 4-16,4-4 0 0,0 0 12 0,0 4 16 0,-5-4-3 15,5 0-1-15,0 0-12 0,0 0 0 16,-4-4 0-16,-1 0 0 0,1 4 0 0,4-3 0 16,-9-1 0-16,5 4 0 0,4 0 0 0,0-4 0 15,-9 0 0-15,9 4 0 0,4 0 0 0,-12-3 0 0,8 3 0 0,-5-4 0 16,5 4 0-16,0-4-10 0,-8 4 2 0,3 0 0 15,1-4 8-15,0 4 0 0,3-3 0 0,-7-1 0 16,-1 4 13-16,1-4-1 0,-1 4-1 0,5-4 0 16,-5-3-11-16,-8 3 0 0,9 4 0 0,-9 0 0 15,0 0 0-15,0 0 0 0,0 0 0 0,0 0 8 16,8-4 0-16,-8 4 0 0,0 0 0 0,0 0 0 16,0 0-8-16,0 0 0 0,0 0 9 0,0 0-9 15,0 0 0-15,0 0 0 0,0 0 0 0,0 0 0 16,0 0 0-16,0 0 0 0,0 0 0 0,5-3 0 0,-5 3 0 15,0 0 0-15,0 0 8 0,0 0-8 0,0 0 0 16,0 0 0-16,0 0 0 0,0 0 0 0,0 0-20 16,0 0-1-16,0 0-1 0,0 0-653 15,0 0-130-15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13:42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13955 4427 957 0,'0'0'20'0,"0"0"5"0,0 0 1 0,0 0 2 0,0 0-28 0,0 0 0 0,0 0 0 0,4-4 0 16,9 0 0-16,-13 4 0 0,0 4 0 0,8-4 0 15,-8 0 0-15,0 0-12 0,9 0 12 0,-9 0-13 0,8 0 13 0,-4 0-9 16,5-4 9-16,-5 4-8 0,9-4 8 15,-13 4 0-15,8-3 0 0,1 3 0 16,-1-4 0-16,-4 4 0 0,9-4 0 0,0 0 0 16,-5 4 8-16,9-3-8 0,-9 3 8 0,5-4-8 0,4 0 0 0,0 0 0 15,0 1 0-15,0-1 0 0,4 0 11 16,0 0-3-16,-4 4 0 0,8-3 0 16,-8-1 0-16,4 0 0 0,4 0 0 0,-4 4 0 0,5-3 6 15,-9-1 1-15,4 4 0 0,4 0 0 0,-4 4 4 16,0-4 1-16,0-4 0 0,5 0 0 0,3 4-4 0,-3 0-1 15,-1-4 0-15,5 4 0 0,-5 0-7 0,5 0-8 16,-1-3 11-16,5 3-11 0,4 3 15 0,-9 1-4 16,5 0-1-16,4 0 0 0,-4 3-10 15,4 1 0-15,-4 3 0 0,4-4 0 0,-4 5 0 0,4-1 0 16,0 0 0-16,0-3 0 0,4 7 0 0,4-8 0 16,1 4 0-16,-5-3-11 0,13-1 11 0,-9-3 0 0,1 0 0 0,-1-4 0 15,5 0 30-15,4 0 2 0,-9 0 0 16,9-4 0-16,0 4-32 0,0 0 0 0,-4 0 0 15,3 4 0-15,1-8 0 0,-4 8 0 0,4 0 0 16,-4-1 0-16,4 5 0 0,-1-4 0 0,1 3 0 0,-4-3 0 16,0 0 12-16,-1 3-3 0,5-3-1 0,0 0 0 15,-8-1-8-15,-1 1 0 0,5 0 0 0,4 0 0 16,0-1 12-16,-1 1 0 0,1-4 0 0,0 0 0 16,0 0-12-16,-8-4 10 0,3 1-10 15,1-5 10-15,0 4-10 0,-5-3 10 0,0 3-10 0,1-3 10 16,-5 3 25-16,-4-4 5 0,9 5 0 0,-14-1 1 15,5 0-19-15,0 0-4 0,0 1-1 0,5 3 0 16,-14-4-4-16,13 0-1 0,-4 0 0 0,0 1 0 0,5-1-12 16,-14 0 0-16,9-3 0 0,-4-1-10 0,-4-3 10 15,3 0 14-15,-7-1-3 0,-1 1-1 0,5-4-1 16,-13-4 0-16,4 4 0 0,-4-3 0 0,4-5 15 0,-4 0 4 16,-1-3 0-16,-3 0 0 0,-4-4-8 15,-1 0 0-15,0 0-1 0,1 0 0 0,-9 0-1 0,0 0 0 16,0 0 0-16,0-4 0 0,0 4-18 0,-9-4 0 15,1 8 0-15,4 0 0 0,-5-12 0 0,1 4 0 16,-1-3 0-16,1 3 0 0,0 0 0 16,-5-7-9-16,4 4 9 0,1 3-12 0,-9 0 2 0,0-4 0 15,0 5 0-15,5-1 0 0,-14 0 1 0,5 4 0 16,4-4 0-16,0 4 0 0,-12 0-2 0,3 0 0 16,-3 4 0-16,4 0 0 0,-9 0-3 0,4-1-1 15,-12 8 0-15,4-3 0 0,0 3 15 0,0-3 0 0,-4 3 0 0,4 0-9 16,-9 4 9-16,5-4 0 0,4 1 0 15,-8 3 0-15,3 0 11 0,5 0-3 0,-8 3 0 16,-1 1 0-16,5-4-8 0,-4 4 0 0,8 3 0 0,-17-3 0 16,8 4 0-16,-3-5 0 0,3 1 10 0,1 0-10 15,-5 3 0-15,1-3 0 0,-1 4 0 0,0-1 0 16,1 4 0-16,-5-7 0 0,0 0 0 0,-9 3 0 16,1 1 0-16,8-1-9 0,-8 1 9 0,-1-1 0 15,1 1 0-15,0-1 0 0,-5 1 0 0,1 3 0 16,-5 0 0-16,4-7 0 0,-4 7 0 0,9-3 0 15,-17 3 0-15,8 0 0 0,-4-3-8 0,4 3 8 16,-8 0 0-16,4 8-8 0,4 0 8 0,0 3 0 16,1 1-8-16,-5 3 8 0,4 4-8 0,0-4 8 15,0 4-9-15,1 0 9 0,7 0-10 0,-3 4 10 16,3 0 0-16,1-4 0 0,0 4 0 0,8-1 0 16,0-3 0-16,0 0 0 0,13 4 0 0,-5-4 0 0,5 0 0 15,4 0 0-15,0 4 0 0,4-4 0 0,5-4 8 16,-1 0-8-16,5 1 0 0,-1-1 0 0,1 0 0 15,4 0-9-15,4 4-1 0,4-3 0 0,-4 3-2 0,9-4-1 16,0-4 0-16,-1 5 0 0,1-1 2 0,3 0 1 16,1 0 0-16,4 1 0 0,-4 3 10 0,0-4-8 15,0 8 8-15,-1-4-8 0,1 4 8 0,4-1 0 16,-8 1 0-16,8 4-8 0,-9-1 8 0,1 1 0 16,-1-1 0-16,5 8 0 0,0-4 0 0,4 1 0 15,-4-5 0-15,-1 4 0 0,1 1 0 0,4 3 0 0,0 0 0 16,0 0 0-16,0 0 0 0,4 0 0 0,-4-4 0 15,9 0-8-15,-5-3 8 0,9-1 0 0,-5 1 8 16,1-1-8-16,3 1 11 0,1-4-3 0,-5 3 0 0,14-3 0 16,-14 3-8-16,5-3 8 0,4 0-8 0,-1 0 8 15,-7 0-8-15,4 3 0 0,-5 1 0 0,0-5 0 16,1 5 0-16,-1-4 0 0,1-4 0 0,-1 3 8 16,1-3-8-16,-5 0 0 0,4-3 0 0,5-1 0 15,0 0 0-15,-5-3-12 0,5-5 2 0,0 5 1 16,-1-4 31-16,5-1 6 0,0-3 2 0,-4 4 0 15,-1-8-22-15,9 8-8 0,-4-4 0 0,-4 4 0 16,0-4 0-16,-1 4 0 0,5-1 0 0,-4 5 0 16,-5-1 0-16,1 5 0 0,-1-5 0 0,1 1 0 15,-1-1 0-15,1 4 0 0,-5 1 0 0,4-5 0 16,1 8-121 0,-1-3-31-16,9 6-5 0,0-10-2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15:06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10011 3440 651 0,'0'0'14'0,"0"0"3"0,0 0 1 0,0 3 1 0,8 5-19 0,-8-4 0 16,9-1 0-16,-9 1 0 0,8 0 21 0,0-4 1 16,1 0 0-16,4 0 0 0,-5 4 14 0,9-4 4 15,-9 0 0-15,1 3 0 0,3 1-7 0,5-4-1 16,-8 4 0-16,3-4 0 0,1 0 15 0,0 0 2 0,4 0 1 0,-9 4 0 16,9-4-22-16,-4 0-4 0,4 3 0 0,-1 1-1 15,-3-4-2-15,12 0 0 16,-8 0 0-16,-4-4 0 0,4 4-5 0,8-3-2 0,-12 3 0 15,12 0 0-15,1-4-14 0,-1 4 0 0,-4 0 0 0,4 0 0 16,-4 0 9-16,5 4-1 0,-1-4 0 0,5 3 0 16,-5-3-8-16,5 4 0 0,-5 0 0 0,5-4 0 15,-1 0 0-15,5 0 0 0,-9 0 0 0,5 0 0 16,4-4 8-16,-5 0 7 0,1 4 1 0,3-3 0 16,-3-1 11-16,4 0 2 0,-5 4 1 0,5 0 0 15,-4-4-8-15,3 8-2 0,1-4 0 0,0 0 0 16,0-4-20-16,0 4 0 0,4-3 0 0,-9 3 0 15,5 0 0-15,0-4 8 0,4 4-8 0,0-4 11 16,0 4-11-16,4-4 8 0,-12 4-8 0,12 0 8 16,-4-3-8-16,-4 3 0 0,4-4 0 0,0 4 0 15,-5 0 0-15,5 0 0 0,-4 0 0 0,4 0 0 16,0-4 0-16,-8 0 0 0,4-3 0 0,4 3 8 0,-5 4-8 16,5 0 12-16,-4 0-12 0,4 0 12 0,-4 0-12 15,4 0 0-15,0 4 0 0,-4 0-11 0,4-4 23 0,-9 0 4 16,5 0 0-16,4 0 1 0,-4 0-2 15,4-4-1-15,0 4 0 0,4 0 0 0,5-4-14 0,-9 4 0 16,4-4 0-16,4 4 0 0,-8-3 0 0,4 3 0 16,5 0 0-16,-9 0 0 0,0 0 0 0,4-4 19 15,5 4-3-15,-14 0 0 0,5 0-6 0,9 0-2 16,-13 0 0-16,4 0 0 0,0 4-8 0,0-4 0 16,-5 0 0-16,5 0 8 0,-4 0-8 0,4 3 12 0,0-3-12 15,4 0 12-15,-8 4-12 0,4-4 10 0,0 0-10 16,4 4 10-16,1 0-10 0,-1-4 10 0,-8 0-10 0,8 3 10 15,0-3-10-15,-8 4 8 0,8-4-8 0,0 0 8 16,-8 4 11-16,4 0 1 0,9-4 1 0,-14 3 0 16,10 1-21-16,-1 0 0 0,0 0 0 0,0-1 8 15,1-3-8-15,3 4 12 0,-8-4-4 0,4 0 0 16,5 0-8-16,-5 0 9 0,4 0-9 0,1 4 10 16,-9-4-1-16,8 0 0 0,1 4 0 0,-5-1 0 15,4-3-9-15,-3 4 0 0,-1 0 0 0,0 0 0 16,0-1 0-16,5 1 8 0,-1 0-8 0,1 0 0 15,-1-4 0-15,5 3 0 0,-5-3 0 0,1 0 0 16,-1 0 0-16,1 0 0 0,-1-3 0 0,5-1 0 16,-5 0 12-16,1 0-4 0,3-3 0 0,-3 3 0 15,3-3 3-15,1 3 0 0,-4 4 0 0,-1-4 0 16,5 0 6-16,-5 1 2 0,1 3 0 0,-1 0 0 0,1-4-19 16,-1 4 0-16,5 0 8 0,-5 0-8 0,9 0 0 0,-13 0 0 15,9 0 0-15,-5-4 0 0,5 0 0 0,-4 1 0 16,-5-1 0-16,4 0 0 0,1-3 0 15,8-1 0-15,-9 1 0 0,0 3 0 0,5-4 0 0,-4 5 0 16,-1-5 0-16,0 1 0 0,-3 3 12 0,7-4 0 16,1 5-1-16,-5-5 0 0,1 4-11 0,-1 4 0 15,1-3 0-15,4 3 0 0,-5-4 0 0,-4 4 0 16,5 0 0-16,-1-4-11 0,1 4 11 0,-1 0 0 16,0 0 8-16,5-4-8 0,-4 4 0 0,-1 0 0 15,-4 0 0-15,5 0 0 0,-1 0 0 0,-8 0 0 0,4-3 0 16,5 3 0-16,-1-4 0 0,-3 4 0 0,-1-4 0 15,8 4 0-15,-3-4 0 0,-5 4 9 16,0-3-9-16,9 3 10 0,-13-4-10 0,8 0 12 0,-3 4-12 0,3-4 12 16,1 4 2-16,-9 0 1 0,4 0 0 0,4 0 0 15,-3 0-15-15,3 4 0 0,0 0 0 0,-8 0 0 16,5-1 0-16,-5 1 0 0,8 0 0 0,-12 0 0 16,4-1 12-16,0 1-3 0,4-4-1 0,5 4 0 15,-9 0-8-15,0-4 0 0,4 3-12 0,-4 1 12 16,-4-4 0-16,4 0 0 0,0 4 0 0,0-4 0 15,4 4 0-15,-4-4 0 0,4 0 8 0,-4 0-8 16,4 0 12-16,1-4-4 0,-1 0 0 0,-4 0 0 16,0 4 9-16,4 0 2 0,-12-3 0 0,12 3 0 15,-13-4-19-15,5 0 10 0,4 4-10 0,-12-4 8 16,3 4-8-16,1-3 0 0,-5 3 0 0,0-4 0 0,1 4 0 16,3-4 0-16,-8 4 0 0,-4 0 0 15,9-4 0-15,-14 4 0 0,5 0 0 0,0-3 0 0,0 3 0 16,-9-4 12-16,5 0-12 0,4 4 12 0,-9 0-12 0,1-4 10 15,-1 1-10-15,5-1 10 0,-5 0-10 0,1 0 12 16,-1 1-12-16,1-1 12 0,-9 0-12 0,8 4 12 16,-4-4-12-16,-4 4 12 0,9 0-12 0,-9 0 0 15,0 0 0-15,0 0 0 0,0 0 0 0,0 0 0 16,0 0 0-16,0 0 12 0,4 0-12 0,-4 0 0 16,0 0-12-16,0 0 12 0,0 0-18 0,0 0 4 15,0 0 1-15,0 0 0 16,0 0-44-16,0 0-9 0,0 0-2 0,0 0 0 15,0 0-165-15,-8 0-34 0,-9 4-6 0,-9-4-2 0</inkml:trace>
  <inkml:trace contextRef="#ctx0" brushRef="#br0" timeOffset="11069.355">2950 6445 518 0,'0'-7'11'0,"-9"-4"2"0,9 3 1 0,-8 4 2 0,8 4-16 0,-8-7 0 0,-1-4 0 0,-8 3 0 16,9 1 27-16,-5-1 2 0,5 4 1 0,-22-3 0 16,13 3 1-16,0 0 0 0,-8 1 0 0,4 3 0 15,4 0 18-15,-8-4 4 0,4-4 1 0,-5 5 0 16,1-5 13-16,12 1 2 0,-16-1 1 0,12 1 0 16,-9-5-18-16,10 5-3 0,-6-1-1 0,-3 1 0 15,0-4-25-15,4-1-6 0,-5 1-1 0,5 4 0 16,-4-1-2-16,-5-3-1 0,5-1 0 0,-5-3 0 15,5 8-4-15,-17-1-1 0,12 5 0 0,-8-1 0 16,4 4 11-16,5 4 1 0,-5-1 1 0,5 5 0 16,-14-1-21-16,14 5 0 0,-1-1 0 0,-4 4 0 15,-4 4-12-15,0-4-8 0,5 4 0 0,-5-1-1 16,12 5 21-16,-12-4-9 0,5 3 9 0,3-3 0 0,5 0 0 16,-5-1 0-16,5 1 0 0,-1-4 0 0,9 4 0 15,-4 3 0-15,0-7 0 0,-4 4 0 0,8 0 0 0,0 0 0 16,-4-1-11-16,4 5 11 0,-8 0 0 0,8-1 0 15,4 4 0-15,-16-3 8 0,12 3-8 0,-9 0-9 16,10 1 9-16,-6 3-13 0,6 0 13 0,-1 0 0 16,-4-4 0-16,4 4 0 0,-9-4 0 0,14 4 0 15,-5 0 0-15,8-3 0 0,-8 3 0 0,13 0 0 16,-8-4 0-16,7 0 0 0,-3 4 0 0,8-4-9 16,0 1 9-16,0-1-12 0,-9 0 12 0,9 0 8 15,9-3-8-15,-9-1 11 0,0 1-11 0,0 0 0 0,8 3 0 16,-8-4 0-16,5 5 0 0,3-5 0 0,0 1 0 0,1-5 0 15,-1 5 0-15,1-4 13 0,3-4-3 16,-7 0-1-16,7 3-9 0,5 1 0 0,-8-4 0 0,8 0 0 16,-9 0-16-16,9 4 5 0,4 3 1 0,-13 1 0 15,18-4 10-15,-14 0 14 0,14 3-3 0,-9-3-1 16,12 3-10-16,-12 1 0 0,13 3 0 0,-5 0 0 16,-4-3 0-16,4-4 0 0,5-1 8 15,4-3-8-15,-17 4 19 0,21 0 1 0,-9 0 1 0,13-1 0 16,-12-3-13-16,8 4-8 0,4-7 10 0,-12 3-10 15,12 0 24-15,-4-4 0 0,0-7-1 0,-4 3 0 16,8-3 8-16,0 0 1 0,1-1 1 0,3 1 0 16,-8 0-25-16,13 3-8 0,-5 1 0 0,-8-1 0 15,4-3 0-15,-4-4 0 0,9 4-12 0,-18 3 3 16,14-3 9-16,-5 0 8 0,4 0-8 0,4 3 11 16,-8-3-11-16,5 3 0 0,3 5 0 0,0-5 0 15,1-3 0-15,-9 3-11 0,-4-7 3 0,12 0 0 0,-12-3 8 16,4-1 9-16,-4 0-1 0,4 0-8 0,8-3 22 15,-16-4-2-15,12-1-1 0,-4 1 0 0,4-4-5 16,-4 4-1-16,9-4 0 0,-18 0 0 0,5-4-13 0,0 0 11 16,4 4-11-16,-9 4 10 0,5 0-10 0,-9-1 0 15,5-3 0-15,4 0 8 0,0 0-8 0,-1 0 10 16,-3 4-10-16,4-8 10 0,-9 4-10 0,5 0 0 16,-5 8 0-16,0-12 0 0,5-7 0 0,-9 0 0 15,4-1 0-15,-4 5 0 0,1-4 0 0,-1-1 0 16,-4-3 0-16,-1 0 8 0,-3 4 12 0,4-4 1 0,0 4 1 15,-9-1 0-15,5 5-22 0,4-1 0 16,-9-3 0-16,1-4 0 0,-5 4 0 0,0 0 0 0,9-4 0 0,-13 0 0 16,4 3 0-16,9-7 0 0,-13 4 0 15,0-3 0-15,0 6 0 0,0-6 0 0,0 3 0 16,0 0 0-16,0 3 0 0,0-3 0 0,-13 8 0 16,9-8 0-16,-9 4 11 0,9-4-3 0,0 3 0 0,-13-3 0 15,4 8-8-15,1-5 0 0,3 1 0 0,-4 0 0 16,-3-4 0-16,-1 0 18 0,0 0-2 0,4 0 0 15,-4 0 0-15,0 7-1 0,-4-3 0 0,4 4 0 16,-8-1-15-16,4 0 0 0,-9 1 8 0,5-1-8 16,-5 1 0-16,-3 3-12 0,-1-7 3 0,-4 3 0 15,4-3 9-15,-8 4-13 0,8 3 5 0,0-4 8 16,-4 5 0-16,-4-1 10 0,0 0 1 0,0 0 0 16,4 8-11-16,-9-4 10 0,5 4-10 0,4 0 10 0,-9 3-10 0,5 4 0 15,-4 0 0-15,-1 1 0 0,1 6-16 0,-5-3 0 16,-4 8 1-16,0 0 0 0,9-5 2 0,-22 5 0 15,9 3 0-15,4 4 0 0,0 0-6 0,1 0-1 16,-1 4 0-16,0 0 0 16,-9-1-16-16,9 9-4 0,-8-5-1 0,8 1 0 15,-4 7-53-15,13 0-10 0,-9 0-3 16,4-4 0-16</inkml:trace>
  <inkml:trace contextRef="#ctx0" brushRef="#br0" timeOffset="21560.771">23976 8081 918 0,'0'0'20'0,"0"0"4"16,0 0 0-16,0 0 3 0,0 0-27 0,-4 4 0 0,-5-4 0 0,9 0 0 0,0 0 0 0,0 0-9 15,-8 8 0-15,8-5 0 0,-9 1 9 0,9-4-10 16,0 0 10-16,0 0-10 0,0 0 31 0,0 0 7 15,-8 4 0-15,8-4 1 0,0 0 42 0,0 0 8 16,0 0 1-16,0 0 1 0,0 0-21 0,0 0-4 16,0 0 0-16,0 0-1 0,0 0-12 0,0 0-3 15,0 0 0-15,0 0 0 0,0 0-15 0,0 0-3 16,0 0-1-16,0 0 0 0,0 0-21 0,0 0 0 16,0 0 0-16,0 0 0 0,8 0 0 0,1 4 0 0,-1-1 0 0,-8 1 0 15,9 4 0-15,-1-8 0 0,0 4 0 0,5-4 0 16,-4 3 8-16,-1 5-8 0,0-4 8 15,1-4-8-15,4 3 0 0,3-3 0 0,-7 8 0 16,-1-1 0-16,9-3 0 0,-4 0 0 0,4 3 0 0,0 1 0 16,-5-4 0-16,1 7 0 0,8 0 0 15,-12 0 0-15,7-3 0 0,-3-4 0 0,4 3 0 0,-9 4 0 16,5 4 0-16,-4-3 0 0,3-5 0 0,1 4-8 16,-13-3 8-16,8-1 0 0,1-7 0 15,-1 8 0-15,-3 7 24 0,3 4 6 0,0-1 2 0,-3 1 0 16,-5 0-32-16,0 7 0 0,4 4 0 0,-4-4 0 15,0-10 8-15,-4 2-8 0,-1-3 0 0,1 4 0 16,-4 0 13-16,-1 0-3 0,1-1-1 0,-9 5 0 16,0-4 7-16,0 11 0 0,4 0 1 0,-12 0 0 15,4-4 14-15,-4 0 2 0,-1 4 1 0,5 0 0 16,-8 8-26-16,8-8-8 0,-1-4 0 0,-7-3 0 16,4-1 25-16,-1-3-1 0,5 3-1 0,-4-3 0 0,-1 4-8 15,5-5-2-15,-4-3 0 0,4 4 0 0,4 0-4 16,-8 0-1-16,8-4 0 0,4 3 0 0,-4-6 0 15,5-1-8-15,3-4 12 0,1 1-4 0,-1 3 9 0,9-3 2 16,-8-4 0-16,8 3 0 0,0 1-19 0,0-5 8 16,8 5-8-16,-4-1 0 0,5-3 12 0,-1 4-4 15,9 3 0-15,0-7-8 0,-4 3 10 0,8-3-10 16,0 3 8-16,-4-3-8 0,4 4 0 0,4-5 0 16,-12 5 0-16,8-1 0 0,0 1 0 0,-4-4 0 15,4 3 0-15,-4 1 0 0,0-1 0 0,0 4 0 16,4 1 0-16,-4-5 0 0,-9 1 0 0,9-1 0 15,-4 1 0-15,4-1 0 0,-9 4 0 0,5 1 0 0,0-1 0 16,-1-4 0-16,-3 1 0 0,8-1 0 0,-13 5 0 16,4-5 0-16,1 4 0 0,-5-3 0 0,9 3 0 0,-13-3 0 15,8 7 0-15,-8 0 0 0,0-4 0 0,0 4 0 16,0 0 0-16,0 4 0 0,0 0 8 16,-8-4-8-16,8 7 8 0,-13-3-8 0,4 3 12 0,1-3-4 15,0 4-8-15,-9-1 8 0,4 4-8 0,0-3 8 16,-8 7 2-16,4-8 0 0,-4 5 0 0,4-1 0 15,-8-4 16-15,-5 5 3 0,5-5 1 0,0 1 0 16,-5 3-30-16,1-3 8 0,3-5-8 0,-7 5 0 16,11-4 15-16,-11 3 0 0,3 1 0 0,5-1 0 15,-1-3-6-15,5 0-1 0,-4-1 0 0,4-3 0 16,4 4 4-16,-4-8 0 0,8 4 0 0,1-3 0 16,3-5 6-16,-4 4 2 0,9-7 0 0,4 4 0 15,0-1-20-15,0 1 0 0,4-4 0 0,1-4 0 16,3 3 0-16,1 1-16 0,-1-4 4 0,5 4 0 0,-1 0 12 15,9-1 16-15,-4-3-3 0,0 4-1 0,4-4-12 0,0 4 0 16,1 0 0-16,-1 3 0 0,0-3 0 0,0 0 0 16,0-1 0-16,-4 9 0 15,0-5-23-15,4-3-7 0,-13 3-2 0,5-3 0 0,-5 7 32 16,1 1 0-16,-1-5 0 0,1 4 0 0,-9 1 0 0,0-1 10 16,0 0 0-16,-13 4 0 0,5 0 2 0,-5 0 0 0,0 4 0 15,-12 0 0-15,4 3 8 0,-4 4 1 16,-9 1 1-16,4-1 0 0,-8 0-7 0,0 1-2 0,-4-1 0 15,4 4 0-15,-4 0-13 0,-5 0-18 0,1 0 4 16,-9 0 1 0,0 0-147-16,0 0-28 0,-59 22-7 0,30-18-1 15</inkml:trace>
  <inkml:trace contextRef="#ctx0" brushRef="#br0" timeOffset="42745.959">1345 12836 1105 0,'-12'0'24'0,"3"0"4"0,5 0 2 0,0 4 2 0,-5-4-32 0,1 3 0 0,-1 1 0 0,1-4 0 16,4 4 0-16,4 0 0 0,-13-1 0 0,9 5 0 15,4-4 0-15,-9 3 0 0,9-3 0 0,0-4 0 0,0 0 0 0,0 0 0 16,0 7 0-16,0-7 0 16,0 4 0-16,0-4-17 0,0 0 1 0,0 0 1 0,0 8 15 15,0-5 0-15,9 1 0 0,-9 0-9 16,8 0 20-16,1-4 4 0,-5 3 1 0,4 1 0 0,1 0-8 16,-1 0-8-16,5-1 11 0,-9 1-11 0,9-4 20 0,-5 0-2 15,9 4-1-15,0 0 0 0,-4 3 14 0,-1-7 2 16,9 4 1-16,-4-4 0 0,0 4-11 15,13-4-3-15,-18 0 0 0,14 3 0 0,8-3 1 0,-13 4 0 16,12 0 0-16,-7 0 0 0,3-1-21 0,9 1 0 16,-4 0 0-16,-8 0 0 0,12-1 11 0,-9 1-3 15,-4 0 0-15,13 3 0 0,-4 1-8 0,-4-4 0 16,8-1 0-16,-4 1 0 0,4 0 0 0,4 0 0 0,-4-1 8 16,8 5-8-16,-8-4 12 0,9-1 0 0,-5 5 0 15,0-4 0-15,0 3 4 0,1-3 0 0,3-4 1 16,1 4 0-16,-1 3-17 0,5-7 10 0,4 0-10 15,-9 4 8-15,9 0-8 0,0-4 0 0,-9 4 0 0,5-1 0 16,4-3 0-16,0 4 10 0,0-4 1 0,8 4 0 16,-8 0-11-16,8-1 0 0,-8 1 0 15,0 4 0-15,8-8 8 0,-8 3 0 0,0-3 0 0,8 0 0 16,1 0-8-16,-1 0 0 0,1 0 0 0,-10 0 8 16,1 4 12-16,9-4 1 0,-1 0 1 0,-8 0 0 15,0 0-2-15,8 4 0 0,0-4 0 0,1 4 0 16,-1 3-20-16,-8-3 0 0,0 3 0 15,8-3 0-15,1 0 0 0,-1 0 0 0,9-1 0 0,-9 1 0 16,-4 0 0-16,5-4 0 0,3-8 0 0,-3 5 0 16,7-1 8-16,-3 0-8 0,4 0 8 0,-1 1-8 0,-3-1 0 15,-5-4 0-15,5 5 0 0,-1-5 0 16,5 4 0-16,-8-3 0 0,7 3 0 0,-7 0 0 0,-1 4 0 16,-8 0 0-16,8 0 0 0,-8 0 0 0,9 0 0 15,-10 0 0-15,10 4 0 0,-1-4 0 0,-8 4 14 0,8-4-2 16,1-4 0-16,-9 4 0 0,12-4-12 0,-8 4 11 15,9 4-11-15,-5-4 10 0,1 0 7 0,3 0 2 16,-8-4 0-16,5 4 0 0,-9 0-3 0,4 0 0 16,0 0 0-16,-4 0 0 0,4 0-16 0,-4 0 0 15,0 4 0-15,-1-8 0 0,-7 4 0 16,8-3 0-16,-9-1 0 0,5 4-9 0,0-4 25 0,-1 4 4 16,5-4 2-16,-8 4 0 0,3-3-7 0,-3 3-2 15,-1 3 0-15,-8-3 0 0,4-3 0 0,1-1 0 0,-1 4 0 16,-4 4 0-16,4-4-22 0,-4 0-5 0,0 3-1 15,4-3 0-15,-4 0 15 0,0 4 16 0,5 0-3 0,-5 0-1 16,-9-4-12-16,13 0 0 0,-12 0 0 16,12-4 0-16,-4 0 8 0,-4 0-8 0,4 4 0 0,0-3 0 15,4 3 0-15,5-4 0 0,-9-4 0 0,0 1 0 16,4 3 0-16,-4 0 0 0,0 4 0 0,4 4 0 16,-4 0 0-16,4-4 0 0,5 4 0 0,-1-1 0 31,1 5-29-31,3-1-6 0,5-3-1 0,0 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16:07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7059 6776 675 0,'0'0'19'0,"0"0"5"0,0 0-24 0,0 0 0 0,0 0 0 0,0 0 0 0,0 0 52 0,0 0 7 16,0 0 1-16,0 0 0 0,0 0-32 0,0 0-7 16,0 0-1-16,0 0 0 0,0 0-12 0,0 0-8 15,0 0 10-15,0 0-10 0,0 0 15 0,0 0-3 16,0 0-1-16,0 0 0 0,0 0 17 15,0 0 4-15,0 0 1 0,0 0 0 0,0 0 3 0,0 0 0 16,0 0 0-16,0 0 0 0,0 0-6 0,0 0-1 16,0 0 0-16,8 0 0 0,1 0-4 0,-9 0-1 15,8-8 0-15,-8 4 0 0,9 1 1 0,-1-1 0 16,-4 0 0-16,13 4 0 0,-8 0-7 0,-1 0-2 16,1-4 0-16,3 1 0 0,1-1-7 0,8 0-1 15,-13 0-8-15,9 1 12 0,4-9-1 0,-4 5-1 16,0-1 0-16,4 5 0 0,5-1 3 0,-5 0 1 15,4 0 0-15,-4 4 0 0,0-3-14 0,9-1 0 16,-5 4 0-16,5-4-10 0,-5 4 22 0,5 0 4 16,-5 0 0-16,5 4 1 0,-5-4-17 0,4 4 0 15,-3-1 0-15,3-3 0 0,5 4 11 0,4-4 5 16,-8 4 0-16,12-4 1 0,4 4-17 0,-8-4 0 0,9-4 0 16,4 0 0-16,-5 0 0 0,-4 1 0 0,5-1 8 15,-1 0-8-15,1 0 14 0,7 4-1 0,-7-3 0 16,-1-1 0-16,9 8-3 0,-4-4-1 0,-5 0 0 15,9 3 0-15,-12-3-1 0,7 4-8 0,1 0 12 0,4-4-4 16,-9 4 20-16,1-1 4 0,8 5 1 0,-5-1 0 16,5-3-33-16,0 0 0 0,0 0 0 0,-9-1 0 15,9 5 8-15,-4-4 0 0,4-1 1 0,0 1 0 16,0 0-9-16,-5 0 0 0,9-1 0 0,-12 1 0 16,8 7 0-16,-9-7 0 0,1 0 8 0,-1 0-8 15,5-1 13-15,-5 1-2 0,9 0-1 0,-4 0 0 16,0-1 3-16,-1 1 1 0,5 0 0 0,-8-4 0 0,7 4 2 15,-7-1 1-15,4-3 0 0,3 4 0 0,6 0-3 16,-1-4-1-16,0 4 0 0,-4-4 0 0,0 3-5 0,4 1 0 16,-4 0-8-16,-9 0 12 0,9-1-12 0,0 5 0 15,0-4 0-15,0 3 0 0,0-3 0 0,0 3 0 16,-5-7-8-16,5 4 8 0,-8-4 0 0,7 0 0 16,-7 0 8-16,8-4-8 0,4 8 10 0,0-4-10 15,4 0 10-15,-8-4-10 0,4 1 12 0,5-1-3 16,-5 0-1-16,4 4 0 0,1 4-8 0,-5-4 0 15,8 0 0-15,-8 0 0 0,9 4 0 0,-13-1 0 16,4-3 0-16,8 0 0 0,-3 0 0 0,-1 0 8 16,1 0-8-16,7 0 8 0,-7-3-8 0,-5 3 0 15,8-8 0-15,-3 4 0 0,-1-3 0 0,0 3 0 0,1-7 0 0,-1 7 0 16,-4-3 0-16,0 3 0 0,-4 0 0 16,4 0 0-16,-4-3 0 0,0 3 0 0,4 0 8 0,-4 4-8 15,8 0 0-15,-16 0 0 0,8 4 0 0,0-4 0 16,-13-4 0-16,4 1 0 0,1 3 0 0,-1-4 0 15,1 4 0-15,-1 0 0 0,1 0 0 16,-5 0 0-16,0 0 0 0,0 4 0 0,1-4 0 0,-10 3 0 16,5-3 0-16,-8 4 0 0,4 0 0 0,-5 0 0 15,1-1 0-15,-5 1 0 0,1 0 0 0,-1 3 0 16,-4 1-40 0,0 3-6-16,0 0-2 0,-8 1-948 0</inkml:trace>
  <inkml:trace contextRef="#ctx0" brushRef="#br0" timeOffset="1290.026">10429 16172 1034 0,'-9'15'29'0,"9"-15"7"0,0 0-36 0,0-11 0 0,0 3 0 0,0 8 0 15,0 0 13-15,0 0-4 0,0 0-1 0,9 0 0 16,-1-4-8-16,-8 1 0 0,9 3-12 0,-5 0 12 15,4 0-11-15,-8 0 11 0,4 3-8 0,-4-3 8 16,5 0 0-16,-5 0-8 0,4 4 8 0,-4-4 0 16,0 0 41-16,0 0 14 0,4 8 2 0,-4 3 1 15,0-11-8-15,9 0-2 0,-9 4 0 0,8-1 0 16,-8 1 4-16,8 4 1 0,-8-5 0 0,9 1 0 16,-1 0-30-16,1-4-7 0,-1 4 0 0,5-1-1 15,4 5 5-15,-9-4 2 0,13-4 0 0,5 3 0 16,-5-3-7-16,4 4-2 0,5 0 0 0,4 0 0 15,-9-8 2-15,13 4 0 0,-9-4 0 0,14 4 0 0,-10 0-4 16,5 4-1-16,9-4 0 0,-1 0 0 0,1 4-10 16,-1-8 10-16,5 4-10 0,4 0 10 0,0 4-1 0,-9-1 0 15,5 1 0-15,4-4 0 0,4 0 10 0,0 0 1 16,4-4 1-16,-4 1 0 0,5-1-10 0,-1 0-3 16,0 4 0-16,1-4 0 0,-1 1 4 0,9-1 1 15,-9 0 0-15,5 4 0 0,-1-4-1 0,1 1 0 16,-5-1 0-16,5 0 0 0,-1 0-3 0,5 4-1 0,0 4 0 15,4-8 0-15,-4 1-8 0,0-5 12 0,-1 1-12 16,5 3 12-16,0 0 4 0,0 0 0 0,-4-3 1 0,4-1 0 16,-8-3 3-16,4 4 1 0,4-5 0 15,-5 5 0-15,10-5-2 0,-5 5-1 0,-5-1 0 0,1 1 0 16,0-4-6-16,4-1 0 0,4 5-1 0,-8-4 0 16,8 3-11-16,-4 4 8 0,5-3-8 0,-10 3 8 15,5 4-8-15,5-4 0 0,-1 1 0 0,-8-1 0 16,-1 4 0-16,5 0 0 0,-4-4 0 0,0 0 0 15,0 8 0-15,0-4 0 0,4 4 9 0,-5-4-9 16,-7 4 0-16,-1-4 0 0,5 0 0 0,-5 0 0 16,5 3 0-16,-1-3 0 0,5 0 0 0,-9-3 0 15,1-1 0-15,-1 0 11 0,-8 0-3 0,8 4 0 16,1 0 20-16,-1 0 3 0,0-3 1 0,1 3 0 16,-1-4-7-16,-8 4-1 0,0 4 0 15,0-4 0-15,0 3-12 0,-1-3-4 0,10 4 0 16,-9-8 0-16,0-3-8 0,-5 11 0 0,-3 14 0 15,-1-3 8-15,1-7-8 0,-9-1 0 0,4 8 9 16,-4-7-9-16,-9-4 17 0,5 7-1 0,-9 0 0 0,1 4 0 16,-5-3-16-16,0-5 0 0,4 1 0 0,-8-1 0 0,-4 1 0 0,0 3 0 15,-5 0 0-15,5 0 0 0,-5-7 16 0,1 0-3 16,-9-4-1-16,4 4 0 0,0 3 0 0,-4-3 0 16,0-4 0-16,0 0 0 0,0 7-3 0,-8 1-1 15,-1 7 0-15,1 0 0 16,-1 0-67-16,-3 0-13 0,3-4-4 0,-8 4-1107 15</inkml:trace>
  <inkml:trace contextRef="#ctx0" brushRef="#br0" timeOffset="47221.46">15978 10817 1000 0,'0'0'28'0,"0"0"7"0,0 0-35 0,0 0 0 0,0 0 0 0,0 0 0 15,0 0 44-15,0 0 3 0,0 0 0 0,0 0 0 16,0 0-35-16,0 0-12 0,0 0 0 0,0 0 9 15,0 0 0-15,0 0 0 0,0 8 0 0,0-8 0 16,-9 3 28-16,9-3 6 0,0 0 1 0,0 0 0 16,0 0-10-16,0 0-2 0,-8 4 0 0,-1 4 0 0,9-8-1 0,0 0-1 15,0 3 0-15,0-3 0 0,0 0-14 0,0 0-2 16,0 0-1-16,0 0 0 0,0 0 15 0,0 0 4 16,0 0 0-16,0 0 0 0,0 0-3 0,0 0 0 15,0 4 0-15,0 0 0 0,9 0-13 0,-9-1-2 16,8-3-1-16,1 4 0 0,-5-4-5 0,8 0 0 15,-3 0-8-15,4 0 12 0,-5 0-12 0,5 4 0 16,-1-4 8-16,-3 4-8 0,4-4 0 0,-5 3 0 16,9 1 0-16,-9-4 0 0,1 0 0 0,-1 4 0 15,5 0 0-15,4 3 0 0,-13-3 0 0,9 0 0 0,-1-1 8 16,5-3-8-16,-8 4 0 0,8-4 0 16,-1 4 8-16,6-4-8 0,-6-4 0 0,-3 4 0 0,4-4 0 15,8 4 0-15,-12 0 0 0,12 0 14 0,-8-3-4 16,4-1-1-16,5 4 11 0,-9 0 1 0,4-4 1 0,4 4 0 15,-4 4-32-15,4-4-6 0,1 0-2 0,-5 4 0 16,4-4 29-16,1 0 5 0,3 3 2 16,-4 1 0-16,-3-4-18 0,3 4 0 0,5-4 0 0,-5 4 0 15,0-4 0-15,5 0 0 0,-5 0 0 0,0 0 0 16,9 3 0-16,0-3 0 0,-9-3-11 0,5-1 11 16,4 4 0-16,-9 0 8 0,5-4 0 0,-5 4 1 15,4 0-9-15,1 0 8 0,4 0-8 0,-9 4 8 16,5-4-8-16,3 4 0 0,5-4 0 0,0 0 0 15,-8 0 0-15,12 0 0 0,-8-4 0 0,4 4 0 16,0 0 0-16,0 0 0 0,4 4 0 0,-4-4 0 16,0 0 0-16,5 3 0 0,-5-3 0 0,0 0 0 15,4 0 12-15,4 0-4 0,-8-3 0 0,0 3 0 0,4 0 5 16,-3-4 1-16,3 4 0 0,-4 0 0 16,-4 0-14-16,4-4 9 0,0 4-9 0,0-4 8 15,4 4-8-15,4-3 0 0,-4-5 0 0,1 4 8 0,7-3-8 16,-3-1 0-16,-5 5 0 0,0-5 0 0,0 4 0 0,5 1 0 15,-5-5 0-15,5 4 0 0,-1 1 0 16,-4-5 0-16,5 8 0 0,-1-4 0 0,1 4 0 0,-1 0 0 16,1 4 0-16,-1-4 0 0,-4 0 0 15,5 0 0-15,-1 4 0 0,1-4 0 0,-5 4 0 16,4-1 0-16,5-3 0 0,-9 4 0 0,9-4 0 0,-5 0 0 16,-8 0 0-16,9 0 0 0,-5 0 0 0,4 0 0 0,-8-4 0 15,9 1 8-15,4-1-8 0,-5 0 8 0,0 0-8 16,1 4 8-16,-1-3-8 0,5-1 0 0,-4 4 0 15,-5-4 0-15,0 0 16 0,9 1 5 0,-5 3 1 0,1 0 0 16,-1 3-22-16,5 1-12 0,-5 0 2 0,1 0 0 16,-1 3 10-16,0 1 14 0,5-5-3 15,-4 1-1-15,-9 0-10 0,8 0 0 0,5-1 0 0,-5-3 0 16,1 4 0-16,3-4 0 0,-3 0 0 0,-1 0 0 16,1-4 0-16,-1 1 0 0,-4-1 0 0,5 4 0 15,-1-4 14-15,-3 4 7 0,7-4 2 0,-3 4 0 16,3 0-11-16,-3 0-3 0,-5 0 0 0,4 0 0 15,1 4-9-15,-1 0 8 0,-8 0-8 0,9-4 8 16,3 3-8-16,-12 1 0 0,9-4 0 0,-5 4 0 16,5 0 0-16,-1-4 0 0,-4 3 0 0,5-3 0 15,-1 0 0-15,-8 4 0 0,4-4 0 0,5 0 0 0,-1-4 0 16,-3 4 0-16,7 0 0 0,-3 4 0 0,3-4 0 16,-3 4 10-16,-5-4-1 0,4 4 0 0,1-1-9 15,-9-3 0-15,8 0 0 0,1 0 0 0,-5 8 0 0,5-4 8 16,-5-4-8-16,4 3 8 0,1 1-8 0,-9 0 0 15,4 3 0-15,4-7 0 0,-8 0 14 0,5 0 1 16,-5 4 0-16,8-8 0 0,-8 1 8 0,4-1 1 16,5 0 1-16,-9 0 0 0,4 1-10 0,4-1-3 15,-8 0 0-15,0 0 0 0,5 1-12 0,-10-1 0 16,1 0 0-16,8 4 0 0,-16-4 0 0,12 1 0 16,-9-1 0-16,5 0 9 0,-4 0 1 0,3 1 0 15,1-5 0-15,4 4 0 0,-8 1 0 0,4-5 0 16,-5 4 0-16,5 1 0 0,4-1-10 0,-17 0 0 0,4-3 0 15,1 3 8-15,3-4-8 0,-3 5 8 0,-1-5-8 16,-4 4 8-16,4 0-8 0,-3 1 8 0,3-1-8 0,-8 0 8 16,0 0-8-16,4 1 0 0,-9-1 0 0,1 4 0 15,0 0 8-15,4-4 0 0,-9 4 0 0,1 0 0 16,-1 0 4-16,0 0 0 0,-3 0 0 0,-5 0 0 16,0 0 0-16,0 0 0 0,0 0 0 0,0 0 0 15,0 0 0-15,0 0 0 0,0 0 0 0,0 0 0 16,4 0-12-16,-4 0-17 0,0 0 4 0,0 0 1 15,0 0 12-15,0 0 13 0,0 0-2 0,0 0-1 16,0 0-22-16,0 0-5 0,0 0-1 0,0 0 0 16,0 0-28-16,0 0-6 0,0 0 0 15,-9 0-748-15,-3 0-148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26:13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1744 0 12,'-9'6'12,"9"-6"-9,0 0 0,-14 10 1,14-10 0,-13 9 1,13-9 0,-18 11 2,7-5-2,-3 1 0,-2 2-1,-1 2 0,-5 0-1,0 2 1,-5 2-1,0 2 2,-4 5-1,1 5 0,-6 6-1,-3 8 0,-4 6 0,-2 6 0,-6 6-1,-4 7 1,-6 5-1,-4 4 0,-3 1-1,0 2 0,1 0 0,2-4-1,6-5 0,7-9-1,11-8-1,7-12 0,9-9-2,6-9-2,8-9-4,11-13-7,0 0-7,2-13 0,6-14 1</inkml:trace>
  <inkml:trace contextRef="#ctx0" brushRef="#br0" timeOffset="521">330 709 37,'-18'35'22,"8"15"-2,-7 6-2,2 9-20,-4 12-1,-7 13 0,-2 9 3,-4 4 2,0-1 1,-3-9 0,4-6 1,3-11-1,6-9 1,7-16 0,8-12-1,7-12-1,11-8 1,6-13 1,13-4 1,11-9-1,14-3 1,8-5-1,14-2-1,10-2-2,9-4-1,9-1-1,2-2-2,0 0 1,-5-2 0,-7 2 1,-8 1 1,-13 3 1,-12 4 1,-15 0 1,-13 7-1,-12 3 0,-7 2-1,-15 6-2,0 0-5,0 0-10,-10 2-12,-7-2-2,-3 0 1,-7-7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0T21:22:32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13144 5650 1105 0,'0'0'24'0,"0"0"4"0,0 0 2 0,0 0 2 0,0-8-32 0,8 1 0 0,-8-1 0 0,0 8 0 16,0 0 0-16,0-3 0 0,9-5 0 0,-9 8 0 16,4-4 0-16,0-3 0 0,5 3 0 0,-5 0 0 15,4-3 0-15,1 3 0 0,-1 0 0 0,1 1 0 16,3-1 0-16,-3 0-14 0,-1-3 1 0,9 3 0 16,-8-4 13-16,-1 5 12 0,9-1-3 0,-4 0 0 15,12 0 19-15,-12 1 3 0,12-1 1 0,-8 4 0 16,8 4-7-16,5-8-1 0,-9 4 0 0,13 4 0 15,-5-4-14-15,5 3-10 0,4-3 12 16,4 4-12-16,9-4 8 0,8 0-8 0,-4 0 0 0,0 0 0 16,0 0 0-16,8 0 0 0,-8 0 0 0,8-4 0 15,1 4 20-15,8-3-4 0,-9 3 0 0,4-4 0 16,-3 0 20-16,8 0 3 0,-1-3 1 0,1 3 0 16,4 0-14-16,0 1-2 0,0-1-1 0,4 4 0 0,-4-4-11 15,5 4-3-15,7-4 0 0,-3 4 0 0,4 4-9 16,-5-4 0-16,5 4 0 0,-1 0 0 0,5 3 0 0,0-3 8 15,4 0-8-15,-8-1 8 16,4 1-8-16,0 0 0 0,4-4 0 0,4 0 0 0,-12 0 0 16,4-4 0-16,0 0 0 0,4-3 8 0,-4-1 31 15,0 1 5-15,-5-4 2 0,1-1 0 0,-9 5 9 16,5-4 1-16,-9-1 1 0,-4 5 0 0,-1-5-11 0,1 5-2 16,-9-1-1-16,1 5 0 0,-1-1-19 0,-8 0-3 15,8 4-1-15,-8-4 0 0,0 4-20 0,-8 0 0 0,-1-3 0 16,-4 3 0-1,5-4-24-15,-18 0-10 0,5 4-2 16,-4-4 0-16,-5-3 36 0,0 3 0 0,-4-3 0 0,-4-1 0 16,0 4-10-16,0-3 10 0,-4 3-8 0,4-3 8 0,-9 3 0 15,1-4 0-15,-1 5 0 0,-4-1 8 0,5-4-8 0,-5 5 11 0,-4 3-11 16,0 0 12-16,4-4-21 0,-4 4-4 0,0 0-1 0,0 0 0 16,0 0-2-16,0 0 0 0,0 0 0 0,0 0 0 31,0 0-19-31,0 0-4 0,0 0-1 0,0 0 0 15,-4-8 9-15,0 1 2 0,-1-1 0 0,1 1 0 0,-4-1-12 16,4 1-3-16,-5-1 0 0,9 1 0 0,-8-4 20 0,8-1 4 16,-9 1 1-16,1-8 0 0,4-3 19 0,-1-4 0 0,1-1 0 0,4 1 0 15,-4 0 0-15,4-4 16 0,0 0-4 0,0 0 0 16,0 0-12-16,0 0 9 0,0-4-9 0,-4 0 8 16,4 0-8-16,-5 1 8 0,1-1-8 0,4-4 8 15,0 4-8-15,-8 1 0 0,8-1 0 0,-9 0 0 16,9-3 0-16,-8 3-11 0,8 0 11 0,0 0-12 15,0 4 12-15,0-3 0 0,0 3 0 0,0-4-8 0,0-4-6 16,0 4-1-16,0 1 0 0,0-1 0 16,8 4-1-16,-8-4-1 0,0 4 0 0,0 4 0 0,0 0 17 0,0 3 0 15,-8 4-8-15,8 4 8 0,-13 0 0 0,5 0 0 16,-1 0 0-16,1 4 0 0,-1 0 0 0,1 3 0 16,-9 1 0-16,4 7 0 0,5-8 0 0,-9 8 0 15,0-4 0-15,0 4 0 0,-4 4-8 0,0 4 8 16,0-8-12-16,0 0 12 0,-4 3 0 0,3-3 8 0,-11 4 0 15,3 0 1-15,0 3 3 0,-3 1 1 0,-1-1 0 16,-4-3 0-16,0 4 9 0,0-5 2 0,-4 5 0 0,-5 0 0 16,-3-5-8-16,-1 1 0 0,-4 0-1 15,-4-4 0-15,-4 4 6 0,-5-1 2 0,0-3 0 0,1 0 0 16,-5 0-5-16,-4 0-1 0,0 4 0 16,0-8 0-16,-4 4-17 0,0 0 8 0,-5 4-8 0,-4-4 0 15,5 4 0-15,-13 0 0 0,12-1 0 0,-12 1 0 16,4 0 0-16,-4 0 0 0,4-4 0 0,-8 3 0 15,8 1 0-15,4-4 0 0,-8 4 0 0,4-4 0 16,0 0 0-16,5 0 0 0,3 0 0 0,5-4-9 16,-9 4 9-16,5-4 8 0,4 4-8 0,-1-3 11 15,5 3-11-15,5-4 0 0,-10 0 0 0,1 4 0 16,8-4 9-16,-4 4 3 0,5 4 1 0,-10 0 0 16,10 0 9-16,-5 3 2 0,4 1 0 0,-4 7 0 15,0-4-8-15,8 4 0 0,-4 4-1 0,9-1 0 0,-9-3-15 16,9 4 0-16,-5-4 0 0,5 0 0 0,4 0 0 15,4 0 0-15,8 0 0 0,1-4 0 0,0 1 0 0,8-5-10 16,4 1 2-16,0-5 0 0,13 5 8 0,-4-4 0 16,-5-1 0-16,13 1 0 0,-4-4 0 15,4 0 0-15,9 0 0 0,-9 0 8 0,8 0-25 0,-3 0-5 16,3 4-1-16,9-4 0 16,0 0-112-16,0 0-22 0,0 0-5 15,-17 0-530-15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05.4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6640 1732 1,'0'0'4,"19"4"0,-4-2 1,3 1 0,2-1 1,3 1 1,2 1 1,3-2 1,7 0 0,2-2 1,6 1 0,5-2-1,8 1-1,5-2-1,7 2-2,6-2-1,3 1-1,3-2 0,3 2 0,0-1 0,0 1 0,0-1 0,2 1-1,-3-1 1,2 2-1,0-2 1,-1 1 0,1-3 0,5 1 0,-2-6 0,3 2 1,-4-2-1,3 0-1,-4 0 0,4 3 0,1 1-1,-2 1-1,-1 4 1,0 0-1,0 3 0,0-1 0,-4 0 0,-3 0 0,-5-1 0,-4-1 0,-5-1 1,-7 1-1,-4 0 0,-3-1 0,-3 0 0,-3 1 0,-5-1-1,-4-1 1,-5 2-1,-7-1-1,-3 2-2,-10-7-8,-3 7-15,-9-1-4,0 0 0,-26-15 0</inkml:trace>
  <inkml:trace contextRef="#ctx0" brushRef="#br0" timeOffset="1072">64 1545 3,'0'0'12,"0"0"-8,23 46-3,-23-46 0,0 0 2,55 35 2,-55-35 2,57 27 1,-57-27 2,81 23 0,-30-12 2,13-5 1,11 2-1,15-6-3,12 2-1,8-3-3,12 2 0,11-1-1,9 2-1,9 2-2,3 0-1,5 4 0,1 1 1,7 2-1,0 0 1,3 0-1,3-2 0,-5 2 1,7-6 0,1 3-1,4-2 1,0-4-1,7 4 0,0-5 0,4 4 0,6-4 0,-4 5 0,-1-5 0,-1 2 0,-5-3 1,-11 0-1,-9 0 0,-9 0 1,-13 0-1,-8 1 0,-13 0 0,-12 0 1,-14 1-1,-11-2 0,-14 0 0,-12-2 0,-14-1 1,-9 0-1,-10-3 0,-6 2 0,-4 0 1,-4 1-1,-3 0-1,1 1 1,-11 0 0,16 0 0,-16 0 0,9-1 0,-9 1 0,0 0 0,0 0 1,11-5-1,-11 5 0,0 0 1,7-12-1,-3 1 0,1-1-1,4-7 1,0-4-1,-1-7 1,0-8 0,1-6-1,-3-8 1,1-6 0,-1-5 0,-1-7 0,2-5-1,-1-5 1,0-5-1,-3-1 0,-3-3 0,-2 0 0,-3 3 0,-5 3-1,-5 6 2,-2 6 0,-2 9-1,1 6 1,3 12 0,-1 8 0,4 8 0,2 6 0,2 8 0,3 4 0,5 10-1,-7-9 0,7 9 1,0 0-1,0 0 0,0 0 0,0 0 1,0 0-1,0 0 1,0 0 0,0 0 0,-12-6-1,12 6 1,-18-2 0,1-1-1,-9-1 0,-10 0 0,-10-1 1,-11-2-1,-12-1 1,-10-3-1,-10-3 1,-11-1 0,-14-2 0,-9 0 0,-10-2 0,-8 0 0,-10 0 0,-10 2 0,-9-1 0,-8 1 1,-3 0-1,-6-1 1,-4 1 0,-6 2-1,1 0 1,0 2 0,1 2-1,5 4 1,3 2-1,2 4 1,3 3-1,9 2 0,4 2 0,2 1 0,7 2 1,4-1-1,1-1 1,12-1 0,13-1 0,5-3 0,10 0 0,8-1-1,13-1 1,-1 0-1,22 2 0,0-1-1,-1 1 2,9 1-1,10 0 0,6 3 1,4-2-1,45-4 1,-70 10 0,70-10 0,0 0-1,-55 13 0,55-13 1,0 0-1,0 0 0,0 0 1,0 0-1,0 0 0,0 0 0,0 0 0,0 0 0,0 0-1,0 0 1,-32 41 0,32-41 0,0 0-1,-7 63 1,7-63 0,-14 66 0,14-66 0,-3 86 0,0-36 0,-5 7-1,-4 5 1,0 8 0,-2 4-1,3 5 1,-7 0 0,8 3 0,-9 2 1,11-3-1,-1-7 0,-1-7 0,-2-7 1,6-7-1,7-6 1,-1-47-1,12 65 0,-12-65 0,0 0 0,4 53 1,-4-53-1,0 0 1,0 0-1,0 0 0,0 0 0,0 0 0,0 0 0,0 0 0,0 0 0,41 18 0,-41-18 0,61 0 1,-61 0-1,81 8 0,-22 1-2,12-1-6,-7 5-18,11 4-3,-3-10 1,5-5 0</inkml:trace>
  <inkml:trace contextRef="#ctx0" brushRef="#br0" timeOffset="33368">11713 1065 8,'17'3'11,"11"3"-2,5-1-1,13 2 0,9-1-1,14-1 0,13 1 0,13-1 1,18 0 0,12-4 1,19 1-1,16-6-1,18-2 0,15-4-1,18 0-2,9-5 0,10-1-1,8-1 0,3 0-2,-2 0 0,2 4 0,-6 1 0,-12 3 0,-9 3 0,-12 2-1,-20 4 0,-17 1 0,-21 3 0,-22-1-2,-19 3-3,-20-2-13,-21 1-9,-19-2-1,-26-7 0,-17 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35.0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171 216 5,'4'-14'18,"4"2"-5,5 2-2,3-2 0,7 0 0,5 0-3,4 5 0,5-2-3,1 5 0,1 3-3,-1 2 0,-3 3-1,-4 5 0,-5 0-1,-2 3 0,-8 4 1,-3 0-1,-5 5 1,-3 2 1,-6 2-1,-5 4 1,-12 5 0,-11 5 0,-11 3 0,-10 6 1,-9-2 1,-5 5-1,-6 0 1,4-1-1,4-6 0,11-1 0,9-9-1,13-3-1,11-6 1,18-5-1,18-8 0,15-6 1,18-6-1,16-5 0,13-5 1,10-2-1,5-4 0,2 1-1,-9 1 0,-8 1-1,-13 4-2,-16-2-6,-9 6-18,-12 1-3,-10-3 1,-5-1-1</inkml:trace>
  <inkml:trace contextRef="#ctx0" brushRef="#br0" timeOffset="661">1341 73 4,'-2'-9'18,"2"9"1,0 0-1,0 0-13,-9-2-4,9 2 0,-3 21 1,4-4 0,1 7 1,1 10 1,1 11 0,1 8 1,3 8 0,-2 4-2,1 0 1,-4 3-2,0-2 0,-4-9 2,-1-7-1,-3-14 1,1-4 0,-4-11 1,2-4 0,-3-14 0,9-3-1,-17-17-1,13-8-1,0-11 0,4-11 0,2-13-2,4-7 1,6-3-2,1-2 2,4 5-2,3 6 1,3 7 0,3 10-1,4 10 1,7 7-1,5 7 1,6 3-1,8 7 0,0 6 1,1 6-1,-2 5 1,-6 8 0,-9 6-1,-11 6 1,-10 3 1,-13 1 0,-10 1 1,-13-2 1,-8-2 0,-8-9 0,-6-1 1,-5-10-2,1-3 1,-2-6-2,4-3-1,3-4-3,3-3-2,7 3-7,-1-2-11,4 5-7,3 0-1,5 0 1</inkml:trace>
  <inkml:trace contextRef="#ctx0" brushRef="#br0" timeOffset="2344">2404 264 8,'3'-9'13,"-4"-8"0,5-1-11,1 1-1,-2-1 3,2 3 2,-2-1 1,0 6 0,-3 10 0,2-12 0,-2 12-2,0 0-3,2 10-1,-2 4-2,0 8 0,1 6 0,0 11 1,-1 9 1,-4 9-1,0 4 1,-3 6 0,-1 1 2,-1-4 0,-5-3 0,1-12 0,1-8 0,1-11 2,4-7-2,-1-14 1,8-9-1,-5-14 0,8-9-2,2-12 0,-2-8 0,2-12-1,0-10 0,4-8-1,2-2 1,2 0 0,2 3 0,3 7 0,6 6-2,5 6 1,3 11 1,2 11-1,3 8 0,4 7 1,-4 7-1,4 6 1,0 3-1,-7 10 1,-2 4-1,-7 5 0,-8 4 1,-9 5-1,-3 2 2,-14 2 0,-8 4 1,-7-5 0,-7-1 0,-5-5 0,-6-2 1,-3-5-1,-3-6 0,-2-7-1,0-4 0,4-1-1,4-4 1,4 0-2,10-1 0,5 2 0,8-1-1,15 4 0,0 0 0,-2 11 0,14-2 0,6 6 0,3 2 1,7 6 1,6 3 1,4 7-1,5 3 1,1 4 0,4 5 0,1-2 1,3 1 0,-4-4 0,-3-2 0,-8-7 1,-4-3 0,-7-9 0,-4-6-1,-11-4 1,-11-9-2,10 9-4,-10-9-15,-14 0-9,0-4-2,-7-8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39.9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40 112 9,'-2'9'13,"7"6"-6,0 8-7,0 9-1,-1 10 5,-1 10 1,-1 10 0,-2 9 1,-2 5-1,-2 2 1,-1-4 0,-2-8-2,2-11 0,0-11-2,2-10-1,0-15 0,3-19 0,0 0-1,-3-16 0,2-9 1,0-8 0,-2-9 1,0-7 1,-2-9 0,2-3 1,0-4-1,3 1 0,3-1-1,3 5 0,7 3-1,4 2-1,9 6 0,6 6 0,10 7 1,4 5 0,6 7 0,4 7 0,2 5 0,-2 10 0,-4 8-1,-5 7 0,-10 6 1,-6 5 0,-11 3 1,-6 2 1,-13-1 1,-5 0 1,-11-5 0,-4-3 1,-11-7 0,-5-2-2,-9-6 0,-2 1-1,-8-5-1,-2 1-2,-2-1-2,-1 0-3,9 4-9,1 0-16,7-1 0,10-1 0,10-4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41.2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153 328 3,'0'0'14,"0"0"-4,0 0-4,0 0 2,8 12 1,-7 4 1,-1 7 0,-4 8 1,3 10 1,-4 7-3,3 9-2,-2 3-3,1-2-1,1-7-2,1-7-1,3-8-2,-2-13-4,1-11-6,-1-12-3,-5-20 2,-4-4 3,-2-1 4,-2-5 4,-5-2 3,2 2 4,-2 2 7,1 8 2,2 2 1,4 7-3,1 2-3,10 9-2,0 0-2,0 0 0,-1-13 0,16 8-2,5-3 1,10-1-2,9-3 0,11-1-2,8-1 0,5-3-2,5 6-9,-5-5-10,-5 3-8,1-1-2,-11 1 2</inkml:trace>
  <inkml:trace contextRef="#ctx0" brushRef="#br0" timeOffset="491">913 194 55,'-4'25'27,"0"0"0,2 3-1,0 4-26,0 9-2,-3 7 1,-3 3 2,1 4-1,-2-2 2,0-4 0,1-6 0,2-8 0,0-8 0,3-9 0,3-18-2,0 0-1,6-31 0,-2-2-1,-2-9 0,0-9 1,-1-7-1,2-7 1,2 0 0,2 1 1,6 2 0,6 3 0,8 9 0,7 3-1,6 10 1,5 6 0,3 11 0,4 8 0,1 9 0,-1 7 0,-4 8 1,-3 5 0,-6 5-1,-5 5 1,-6 2-1,-7 0 1,-8-2 1,-5 2 0,-9-5 0,-5-1 0,-11-5 0,-8 1 1,-10-7-1,-4 1 0,-8-4-1,-4-2 0,-3-2 0,2 0-1,3-4 0,8-1 1,6-1-1,5 0-1,7-1 1,5 0 0,7 2-2,11 0 0,-9-1-2,9 1-4,0 0-14,9 11-7,2-6-1,2 1 0</inkml:trace>
  <inkml:trace contextRef="#ctx0" brushRef="#br0" timeOffset="1242">893 364 30,'0'0'25,"24"12"-1,-10-9 0,7-1-14,2 2-11,7 5 0,2 0 1,0 4 2,1 7-1,0 2 3,2 5-1,2 2 2,5 6-2,1 1 2,5 3-2,-1-3-1,0-1 1,0-4-2,-1-3 1,-12-4-3,-6-10-5,-8-1-19,-8-4-3,-12-9-1,-16-7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29.1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0 109 10,'24'-2'18,"-4"-1"-4,-3 2-3,1 3-4,-8 1 0,-1 2-2,-9-5 1,13 11 1,-13-11-1,9 11-1,-9-11-1,7 14 1,-7-14-1,9 20 1,-10-3 0,-1 7 0,-6 6 0,-1 10-1,-5 0-1,-1 5 1,-3-4-2,0-1 1,-1-8-1,6-6-1,5-11 0,8-15-1,0 0 0,3-23-2,5-4 1,2-9 0,5-4-1,-2-4 1,-1-2 1,-1 4 0,-2 4 1,0 6 0,-2 6 1,-2 10-2,-1 4 1,-4 12-1,13 0 0,-4 10-1,2 7 0,-1 5 0,3 6 1,0 4-1,0 5 1,0-1 1,2-1 0,-3-2 0,4-5 0,-1-5 1,-2-9 0,5-5 1,2-12-1,2-8 0,-3-11 1,4-8-1,-5-9 0,1-3-1,-2-4 0,-3 0-1,-4 3 0,-2 4-1,-2 7-1,-3 3-5,5 8-16,-1 3-7,5 4-3,0 1 3</inkml:trace>
  <inkml:trace contextRef="#ctx0" brushRef="#br0" timeOffset="641">826 0 25,'3'34'23,"-10"-1"-1,2 9 1,-3 2-19,-4 6-3,0 1 0,-3-3 0,3 0 3,-1-7 0,3-6 2,1-10 0,5-3 1,-1-13-1,5-9 0,0 0-1,7-21-3,-2-2 0,1-10-1,1-5-1,2-7-1,1-4 0,-1 1 0,3 4 1,-1 4-2,4 8 1,1 7 0,3 6 0,0 7-1,5 7 1,1 4-1,0 4 1,3 3 0,-2 3 1,-4 5 0,-1 0-1,-3 4 2,-5 1 0,-4 1 1,-7-4 1,-4 3 1,-10-3 0,-4-2 0,-8-4 1,-4 0-1,-5-5-2,-1-3-4,2-1-24,-1-3-4,4-6-2,7-7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7:26.4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222-26 15,'0'0'7,"-9"-9"0,9 9-1,0 0-2,0 0-2,0 0-1,0 0 0,0 0 0,0 0 0,0 0 0,0 0 0,0 0 0,0 0 0,0 0 1,0 0 0,0 0 1,0 0 0,0 0 1,0 0-1,0 0 0,0 0 0,0 0-1,0 0-1,0 0 0,0 0-2,0 0 1,0 0 0,0 0 0,0 0 0,0 0 0,0 0 0,0 0 0,0 0 0,0 0-1,0 0 1,0 0 0,-3 11 0,3-11 0,8 18 1,-2 1 0,3 3 0,1 7 0,2 9 1,1 8-1,-3 11 1,-1 12 1,-4 9-1,-4 10 0,-5 10 2,-7 11-1,-3 10 2,-5 5-1,2 7 0,-2 3 0,5 11 1,0 1-1,5 8 0,1 3-1,5 5 0,1 2-1,1 0 1,-1-3-1,-2-1 0,-5-5-1,-2 1 0,-4-7 1,-2-6-1,-4-3 1,0-3-1,2-8 0,3-12 1,5-14-1,4-13 1,5-14-1,4-14 0,4-15 0,2-13-1,0-10 0,0-5-1,2-7 0,-10-12-1,15 15-2,-15-15-3,12-6-9,-1-13-13,7-12-2,4-11 2,2-17-1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7:28.4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16,'0'0'12,"0"0"-1,0 0-3,0 0-2,0 0-2,2 12-1,-2-12-1,6 20 0,0-4 0,0 2 1,3 6 1,0 9 0,3 12 0,0 9 1,2 13-2,1 13 0,0 11 0,-1 16 0,0 13 0,1 11 0,-1 10 2,-3 9-1,0 9 1,-4 7-1,1 8 2,-4-2-1,2 2-1,-6-3 1,0 0-2,-2-4 0,-2-1-1,-3-3 0,0 0 0,-3-5-1,-1-5 0,-1-8 1,1-6-1,-2-8 0,3-12 1,0-20-1,3-15 1,1-15 0,3-13-1,0-13 2,1-13-2,0-14-1,2-5 0,0-11 1,0 0 0,1 9-1,-1-9 0,0 0 1,0 0-1,0 0 1,0 0-1,0 0-1,0 0 0,0 0 0,0 0-1,0 0-3,0 0-4,0 0-21,0-9-2,-2-5 0,-4-3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0.6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140 208 23,'-7'15'18,"-1"5"-1,-3 6 0,-4 3-1,0 5-4,-5-2-3,2 3-3,0-8-2,3-1-2,2-9-1,13-17-3,0 0-2,17-22 0,7-7 0,1-12 1,2-4 2,1-8 1,-2-2 2,-5 5 2,-12 5 1,-5 11 1,-8 6-1,-2 13 0,-5 12-3,0 13 0,0 12-2,3 9-1,4 10 1,4 6 0,4 2 0,5 3 1,4-6 0,5-5 1,1-9 0,3-8 1,0-12 0,5-7-1,-1-10 0,1-8 0,-2-9 1,1-6-1,-4-9 1,-1-2-2,-4-4 1,-4 1-1,-5 1 0,-1 3-1,1 7-4,-6 0-4,8 14-10,0 0-12,1 5-3,0 2 3,3 3-1</inkml:trace>
  <inkml:trace contextRef="#ctx0" brushRef="#br0" timeOffset="501">790 40 9,'2'20'19,"-7"-5"1,0 10 0,-4 3-15,-4 5-1,-2 5 2,-6-1 2,0 6 0,-3-5 0,1 4 1,-1-9-1,7-2 0,-2-10-3,9-1 1,-2-8-2,12-12 0,0 0-1,0 0-1,7-10-1,2-5 0,2-9 0,3-4-1,-2-7 1,-1-4-2,2-3 1,-1 0-1,1 0 1,-1 1-1,4 4 1,1 4-2,6 5 1,2 4 0,5 8 0,0 3-1,4 8 1,0 3 0,-3 6 1,-2 1-1,-3 4 1,-4 3-1,-7 2 1,-3 2 0,-9 2 0,-9 0 1,-2 3-1,-6 1 2,-6-1-1,-3 1 2,-5-3-1,1-1 1,-3-8-1,4 0 0,1-6 0,3-4-2,7 0-5,1-7-22,6-5-4,7-6-1,6-7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2.4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1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04:32.188"/>
    </inkml:context>
  </inkml:definitions>
  <inkml:trace contextRef="#ctx0" brushRef="#br0">-1 530 19,'0'0'24,"11"-4"-1,12-11 1,18-7-17,16-7-7,17-10-2,18-8 0,17-3 0,9-5 0,6 1 1,-2 3 0,-4 6 1,-9 7-7,-14 5-13,-5 11 0,-17-4-2</inkml:trace>
  <inkml:trace contextRef="#ctx1" brushRef="#br0">245 537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3.5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97 234 19,'13'-9'20,"-13"9"-2,0 0-7,0 0-5,0 0-3,0 0-1,2 12-1,-4 2 1,-3 6 1,-2 8 0,-6 5 1,2 6-1,-5-2 0,3 2 1,-3-6-2,4-3 1,1-8-1,4-7 0,7-15-4,0 0-2,9-26 0,0-4 0,6-5 0,1-8 2,2-1 2,-1-1 3,-1 2 3,-1 10 3,-7 3 1,2 13-2,-8 2-1,-2 15-3,0 0-3,0 0-1,-8 27-1,2-3-1,5 6 1,-1 4-1,6 5 2,2 0 1,5-3-1,5-4 1,2-8 0,3-8 1,2-11-1,3-9 1,-2-13-1,2-8 1,-3-9-1,-1-5 0,-1-7 0,-2-3-1,-6 2 1,-1 0-1,-3 6 0,-3 4-3,3 5-9,-1 9-15,2 3-2,8 4 0,3 1 0</inkml:trace>
  <inkml:trace contextRef="#ctx0" brushRef="#br0" timeOffset="611">801 242 14,'-21'48'17,"7"2"0,-2-5-11,1-1-5,0-6 2,4-10 0,5-7 2,-2-10 3,8-11-1,0 0 2,0 0-2,6-24 0,2-1-1,-1-10-2,1-6-1,-1-7-2,0-4-1,-3 2 1,-2 1 0,-3 4 0,1 7-1,1 5-1,2 7 0,7 7-1,2 5 0,11 7 0,5 3 1,8 7 0,4 4-1,3 4 2,3 4-1,-5 1 2,-3 2-1,-8-2 1,-7 3 1,-12-1 0,-6 0 0,-11-1 2,-9 1 0,-8-4 0,-7-1 0,-8-3 0,-2-3-1,-6-4-1,0-5-7,3-4-21,3-4-2,3-11 0,9-6-1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5.2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39 4,'0'0'17,"0"0"-5,0 0-5,0-9-3,0 9 0,6 9-3,-5 4 1,1 10-2,-1 8 0,1 10 0,-1 10 1,-1 6 0,-2 4 1,-1 1 1,-2-4 1,2-4 3,-1-14 0,2-5 3,0-15-1,7-7 2,-5-13-2,27-15-2,-7-9-1,6-7-2,-1-9-1,2-9-2,-3-7 1,0-2-2,-5 0 1,-6 5 0,-4 5-1,-4 3-4,4 11-13,2 6-10,0 3-1,4 8 0,2 0 0</inkml:trace>
  <inkml:trace contextRef="#ctx0" brushRef="#br0" timeOffset="381">545 81 15,'-7'37'19,"-9"2"-1,4 9-6,-3 9-10,-1 3 0,-1 2 2,1-4 1,1-3 0,-1-12 2,5-7-1,2-16 1,5-3 1,4-17-1,0 0-2,0 0-1,11-26-2,1-2 0,2-9-1,2-11-1,1-8 0,3-5 0,-3 1-1,0 3 2,-3 4-1,-2 9 0,1 8-1,2 9 0,3 10 0,4 7 0,5 6 0,6 5 0,5 3 0,4 1 0,-1 4 1,-1 0 0,-7-1 0,-5 1 0,-7 1 0,-12 1 0,-12 0 1,-15 0 0,-8 0 0,-14-2 1,-5 1 1,-11-4 0,0-1 0,1-3 0,7-2-2,9 0-13,6-2-14,3-7-3,9-5 1,3-5-1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43.8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567 105 11,'10'-5'10,"-10"5"-6,10-8 0,-10 8 1,10-4 0,-10 4 1,0 0 1,0 16 1,-5-2-1,0 7 0,-4 5-1,-1 7 1,-5 12-1,0 9-1,-5 7 0,0 4-1,-3 1 0,-1-1 0,2-6-2,3-4 1,3-15-1,2-9 0,7-15-1,7-16 0,8-12-1,7-15-1,0-10 0,5-9-1,0-7 1,3-10-1,-5-2 1,-1 1 0,-7 3 0,-3 6 2,-2 8 0,-2 9 1,-3 7-1,2 8 0,0 6 0,0 4 0,-2 13-1,10-13 1,-10 13-1,18-6 0,-7 11 1,0 7 0,0 6-1,4 10 1,2 7 0,2 8 0,3 5 0,4 6-1,2-1 1,4-1 0,1-4 0,-1-5 0,-1-8 1,0-6 0,-4-7 0,-2-8 1,-4-12-1,-2-9 1,-2-12-1,-3-9 0,-1-12 0,-3-8-1,-2-10 1,1-2-1,-3-2-1,-1 3 0,0 2 0,0 6 0,3 11-2,0 6-3,3 10-5,-2 3-12,4 9-7,1 3-2,0 6 1</inkml:trace>
  <inkml:trace contextRef="#ctx0" brushRef="#br0" timeOffset="751">1398 190 13,'12'3'20,"-12"-3"1,0 0-1,1 14-14,-5-2-6,-2 6 1,1 7 3,0 8-1,-2 7 1,3 10 0,-3 3 1,6 1 0,-2 0 0,4 0-1,-1-6 0,1-5-2,0-9 0,0-12 1,0-8-1,-1-14 0,0 0 0,5-30 0,-6-5 0,-2-10 0,1-10 0,-1-5-1,1-8-1,2-1 1,3 3-2,4 5 1,4 7 0,4 5-1,6 7 1,7 9-1,6 6 1,3 6-1,9 7 1,4 4-1,3 8 1,1 6 0,-1 8-1,-6 3 1,-4 6 1,-7 6-1,-13 2 2,-11 3 0,-11-2 1,-7 2 2,-13-7-1,-4-1 0,-19-1 1,4-3-2,-7-4 0,-1-2 0,-2-2-2,3-5-1,4 1-2,0-8-6,17 0-16,0-6-7,5-4-1,9-6 0</inkml:trace>
  <inkml:trace contextRef="#ctx0" brushRef="#br0" timeOffset="6840">0 1086 9,'25'-1'11,"5"-2"1,9-1-1,5-2-1,11 0-2,7 1-2,5 0-1,7-3-1,5 3-1,2 3-1,-1-1 2,1-2-1,-7 1 1,0 1 0,-9-2 0,-5 5 2,-12-5-1,-3 0 0,-11 2-1,-2 3-1,-10-1-1,-5 0 0,-4 1 0,-13 0-1,13 1 0,-13-1 0,0 0 0,0 0 1,0 0-1,0 0 0,0 0-2,0 0-1,0 0-5,0 0-10,-6-15-10,6 15 0,-4-21 0,0 8-1</inkml:trace>
  <inkml:trace contextRef="#ctx0" brushRef="#br0" timeOffset="17415">888 1039 14,'16'-1'7,"7"1"1,3-5 1,6 4-2,5-3 0,4 3-1,3 2-1,3-2-1,2-2 0,0 1-1,0 1 0,-2-2 0,-4-1 2,-6-4-1,-2 5 0,-8-5 0,-4 5 0,-7-5 0,-5 6 1,-11 2-2,10-5 0,-10 5 0,0 0-1,0 0 0,0 0 0,0 0-1,0 0 0,0 0-1,0 0-2,0 0-8,0 0-15,0 0-2,-1-11 1,1-4-1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0:03:58.6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792 10877 258,'-15'0'2193,"15"0"-1161,0 0-129,0 0 258,0 0 0,0 0 129,0 0 129,0 0 0,0 0-129,0 0 0,0 0-258,0 0-258,0 0-387,0 0 0,0 0-129,0-18 129,4 7-258,0-8 0,8 0 129,-2-11-129,7-3 0,2-10 0,4-1 0,2-5-129,2-3 258,1-2-129,0 0 0,-2-1 258,2 8-258,-3 2 258,-1 6-258,-4-1 129,1 11 0,-7 4-129,1 3 0,-5 8 0,-10 14 0,13-17-129,-13 17 129,0 0-387,0 0-387,5 12-1677,-5 1-1677,0-13-516,-7 18 0</inkml:trace>
  <inkml:trace contextRef="#ctx0" brushRef="#br0" timeOffset="1053.06">964 9385 774,'0'0'2193,"0"0"-1161,0 0-258,0 0-387,0 0 258,0 0 258,0 0-129,7-4 129,-7 4 129,0 0-129,16 1-129,-16-1-129,11 7-258,-11-7-129,20 14 129,-20-14-258,17 21 0,-5-9-129,-3 3 129,2 3-129,-3-1 129,-2 3-129,-3-1 129,0 3 0,-3 0 129,0 2-129,-5 2 129,-4-4 129,-2 4-129,-5-3 387,1 1-258,-6-3 0,4 0 129,-5-8-129,3 4-129,-2-9 0,3-3-129,-1-3-129,4-2 129,0-2-129,3-7 0,0 0 0,3-4 0,4 1-258,-1-4-387,6 1-903,4 1-2064,1-8-516,9 6-129</inkml:trace>
  <inkml:trace contextRef="#ctx0" brushRef="#br0" timeOffset="1481.081">907 9378 1677,'0'0'3096,"6"12"129,-6-12-387,0 0-2709,0 0-387,13-5-129,-13 5 516,22-12 258,-10 7 258,1-2 0,2 2 387,-4-6-129,4 5 129,-15 6-258,23-11 129,-23 11-516,17-4-129,-17 4-129,20 0-129,-20 0-129,21 0 129,-21 0-258,21 2-129,-7 1-645,-3-1-2193,-11-2-645,21 0-387,-21 0 129</inkml:trace>
  <inkml:trace contextRef="#ctx0" brushRef="#br0" timeOffset="2305.131">1358 9298 2967,'0'0'2967,"0"0"258,0 0-2838,0 0-387,13 12 258,-13-12-129,4 12 258,-1-1 0,-3-11 258,2 25 0,-2-10 129,1 6-258,-1-1 129,4 6-258,-1 6 0,4 2 0,0 4-258,0-1 129,-2 3-129,1 1 258,-6-2 129,0 3 0,-5-13 129,1 2 258,-14-8 0,7 1-129,-11-10 0,6 0-258,-7-11 129,6 0-387,-3-3 0,1-6-387,3-4 129,-1-7-258,4 1 129,-1-1 0,4-3-258,-1-1 129,8 1-129,-3-5-258,6 9-645,0-6-1548,6 1-1419,8 1-258,-4-2-258</inkml:trace>
  <inkml:trace contextRef="#ctx0" brushRef="#br0" timeOffset="2825.161">1275 9349 1677,'-17'0'2451,"17"0"-1677,0 0 129,0 0 129,0 0-129,0 0 387,9 1-129,-9-1 0,24-2 258,-11-7-387,8 3-387,0-5 0,2 1-387,1 3-258,-1 0-129,2 2-258,-5-1-516,1 4-1806,3 2-1161,-14 0 129,10 3 130</inkml:trace>
  <inkml:trace contextRef="#ctx0" brushRef="#br0" timeOffset="4133.236">2924 10957 1161,'0'0'1419,"0"0"0,-14 5-516,14-5-129,0 0-387,0 0 387,0 0-387,-10 0-129,10 0 258,0 0-129,0 0 129,-16-16 129,12 4 129,-6-4 0,4-5 258,-9-8-129,7-3 129,-6-7-258,3-4 129,-4-8-129,5 3-387,-3-8 0,3 1-258,-3-3 0,4 2-129,-1 5 0,1 2 0,1 4 0,0 4-129,2 7-129,-2 0-387,4 13-1419,1 5-1935,-4-4-387,7 9 129</inkml:trace>
  <inkml:trace contextRef="#ctx0" brushRef="#br0" timeOffset="5272.301">2396 9304 2709,'0'0'3096,"12"15"-258,-12-15-2580,1 17-516,-1-3 258,0 1 258,0 1-258,0 0 258,0 2 129,-5 3 258,1 3 0,-7 2 258,4 3-258,-3 0 0,0-1-258,0 0-258,1-4-258,3-2-516,-2-7-129,8-15-387,0 0-129,0 0 0,2-17-129,6-6 129,-2-6 516,-1-7 129,0 1 129,-2-2 387,-2 3 258,-1-2-129,0 7 258,0 4-258,-6 4 0,2 3-258,-2 4 258,6 14-129,-9-17 129,9 17 0,0 0 516,0 0 387,0 0 0,0 0 516,0 0-258,0 0 0,0 0 0,0 0-129,0 0-516,0 0-258,0 0 0,0 0-258,11 0 0,-11 0 0,9 14-258,-4-1 258,4 2 258,0 6-129,3 7 0,2 2 0,4 4 129,1 5 129,5 4 0,1 1-129,3 2 129,0-5 129,2-2-129,-5-5-258,4-8 258,-7-4-129,-3-5 0,-4-10 129,0-1 0,-15-6 0,15-6 129,-13-8-129,0-1 0,-2-9 0,0 0 0,-5-10 0,2-1-258,-3-5 0,0 2 129,-2-3 0,5 2-129,-1 0 129,0 5-129,3 2 129,1 3-129,1 5-129,4 2 0,4 3-387,2-3-387,9 7-2064,-1-2-1806,-2-6-129,3 3-258</inkml:trace>
  <inkml:trace contextRef="#ctx0" brushRef="#br0" timeOffset="7136.406">1334 8823 774,'0'0'1548,"0"0"-774,0 0 129,0 0 0,1-6 129,-1 6 516,0 0 0,0 0-258,5-12 129,-5 12-258,5-13-258,-5 13-516,18-24-129,-5 7-258,5-7 129,7-4 0,2-5-129,7-1 129,-1-4-258,2-3 258,-5 2-258,4 0 129,-5 3-129,-6 4-129,3 6 0,-4-1-387,2 9-645,-6 0-1290,0-4-1161,8 12 129</inkml:trace>
  <inkml:trace contextRef="#ctx0" brushRef="#br0" timeOffset="7788.445">2435 8819 903,'0'0'1677,"-2"-8"0,2 8 129,-9-14-129,2-1-129,0 3-516,-7-7 129,4-3-258,-8-8 129,3 0 0,-6-12-258,1 1-129,-4-5-258,1 3 129,-3-7-516,3 0 129,0 2-129,1 5-258,2 2 129,2 2-387,6 9-129,-3-6-1677,4 8-1548,10 10-258,-6-6 129</inkml:trace>
  <inkml:trace contextRef="#ctx0" brushRef="#br0" timeOffset="8461.484">1865 7331 1548,'-1'14'1419,"1"-14"-129,-4 16 0,4-16-129,-5 13-129,4-1-129,-2 0-258,2 5-129,-3 0-258,3 7-129,-4 3 0,0 10 0,-3 0 129,0 2-129,-4 3 129,3-2-129,-3-3 0,3 1-129,-1-10 129,2-7-129,1-8-387,7-13-516,-11 2-129,11-2-129,-12-21-129,7-1-258,-2-6-129,2 0-645</inkml:trace>
  <inkml:trace contextRef="#ctx0" brushRef="#br0" timeOffset="9148.523">1845 7265 645,'9'-15'1032,"-9"15"387,11-14 258,-11 14-129,0 0 258,0 0-387,0 0 0,15 12-903,-15-12-129,8 15-387,-8-15 129,12 19 129,-12-19 0,16 20 258,-16-20-129,17 16 258,-10-6 0,6 7 0,-5-2-129,4 8-129,-3 1 0,3 1 0,-1 1-129,0 1-129,-1-1-129,1-1 129,-1-5 0,-1 1-129,1-7 0,-1-2 0,-9-12 0,15 17 129,-15-17-129,14 8 0,-14-8 129,0 0 129,0 0-258,12 0 258,-12 0 0,2-14-129,-2 2 0,3-7 0,-1-1 0,2-5-129,0-5 258,1 0-258,-2-6 129,6-3 0,-2-4-129,3 1 0,0-2 129,-2 2-129,3 0 0,-1 2 0,4 5 0,-4 1-129,1 7 0,0 1-129,0 9-387,-1-2-774,6 9-1290,-2 1-1677,-5-3-129,-9 12 0</inkml:trace>
  <inkml:trace contextRef="#ctx0" brushRef="#br0" timeOffset="9585.548">2352 7382 1032,'9'67'1935,"-4"-30"129,1-2 129,1 1-387,-1-7-129,2 3-387,-1-7-387,1-2-387,-2-3-129,2-4-258,-3-3-129,-5-13-129,10 17 129,-10-17-645,0 0-516,0 0-1419,0 0-1032,-2-12 0</inkml:trace>
  <inkml:trace contextRef="#ctx0" brushRef="#br0" timeOffset="10200.583">2406 7240 1032,'0'0'1419,"3"-16"129,-3 16 129,21-26 258,-3 15-129,1-9 129,6 8-258,-1-9-387,9 7-516,-5-3-129,5 4-258,1 0 0,1 3-258,-3 2 0,2 5-129,-5-1 0,-3 4 0,0 0 0,-9 2 0,1 6 0,-8 4 129,-2-1 0,-6 7-129,-2-1 129,-4 1 0,-7 5-129,-5 1 129,-5 1-129,-2 1 0,-9 1 129,-2 0-129,-7 1 129,1-1 0,-2-2-129,-2-2 129,5-5 0,1-2 0,6-4-129,5-6-258,10 1-258,0-7-645,17 0-2064,0 0-903,0-21-387,13 10 130</inkml:trace>
  <inkml:trace contextRef="#ctx0" brushRef="#br0" timeOffset="12832.734">4701 10986 1161,'20'-63'2322,"-11"18"-903,3-5 0,-5-4 258,3-2-516,-5-7 387,5 5-258,-8-9 129,6 6-258,-6-5-129,8 5-387,-2-4-129,3 3-258,-3 2-129,5 3-258,-3 3 129,0 4-516,5 12-903,-8 1-2322,-3-1-387,4 11-387</inkml:trace>
  <inkml:trace contextRef="#ctx0" brushRef="#br0" timeOffset="13612.778">4438 9387 903,'10'-14'3354,"-10"-1"129,0 15-2193,0 0-387,6-10 0,-6 10-516,0 0 387,11 9-258,-11-9 387,5 15-129,-5-15-129,6 25 129,-6-15-258,7 9 258,-4-2-387,9-3-129,-3 9 0,5-2-129,3 4 0,5-1 0,0-3-129,4 3 0,1 0 0,-1-2 0,0-2 0,-2-3 0,-2-8 258,1-2-258,-3 1 129,0-7 0,-1-5 0,2-5 0,2-11 0,-3-4 129,6-6-129,1-5 129,-4-6 0,2-1-129,-5 0 258,2 4 0,-9-3-129,2 10 129,-6 2 0,-3 8-129,-4 4-129,0 5 0,-2 12-387,0-13 0,0 13-387,0 0-516,0 0-2193,14 5-1419,-14-5 129,0 0-516</inkml:trace>
  <inkml:trace contextRef="#ctx0" brushRef="#br0" timeOffset="14648.837">6009 11015 258,'0'0'3096,"0"0"-129,0 0-2322,0 0-129,0-11 129,0 11 129,1-21 129,3 3 129,-4-7 129,2-4 129,-2-9-258,0 1-129,-2-11 0,2 0-129,-4-6-129,4 7-387,0-5 0,0 4-129,3 2 129,1 0-516,1 6 258,-1 4 0,0 1 0,-1 1-129,1 2-129,-4 1-129,7 7-903,-7-1-2451,0-1-516,0 2-387</inkml:trace>
  <inkml:trace contextRef="#ctx0" brushRef="#br0" timeOffset="15420.882">5901 9361 1548,'0'0'1677,"0"0"645,11 17-258,-11-17 129,0 0-516,1 12-129,4 0-258,-5-12-258,4 17-387,-4-17 0,4 24-516,-2-7 0,1 3 0,-1 4-129,0 4 129,-1 2-258,-1 1 258,0 5-129,0 0-129,0 2 129,-2-3 129,-4-1-129,1-3 129,-1-3 0,0 2 0,-4-8-129,2 0 258,-4-5-129,3 0 129,-5-7 129,2 2-129,-2-6-129,-2-1 258,-4-5-129,2 0-129,-3-7 258,1-2-258,-1-4-129,2 0 129,3 1-258,0-4-258,7 6-129,-3-6-387,12 16-516,-3-21-1161,3 9-1806,0 12-516,18-17 516</inkml:trace>
  <inkml:trace contextRef="#ctx0" brushRef="#br0" timeOffset="16264.93">6241 9287 774,'0'0'2709,"-10"6"-258,10-6-1935,0 0 0,-1 12-129,1-12-129,0 19 387,0-9 0,0 1-129,1 6 129,2-1-258,4 5 129,2 0-258,4 3-129,1 1 0,2 0-129,1 2 0,1 3 0,1 0 0,-2-1 0,-1 0 0,-2-3 0,1 1-129,-3-1 258,-1-4 129,-2-2 129,-7-6 258,1 3 0,-3-17 129,0 24-129,-12-20 258,3 8 0,-11-8-258,6 3-258,-8-2-129,2-1-129,-4-4 0,2 3 129,-2-2-516,-2-1 129,5 2 0,-4-2-129,7 4 0,-1-1-258,6 6-645,-3-8-1161,3 4-1806,13-5-387,0 0 258</inkml:trace>
  <inkml:trace contextRef="#ctx0" brushRef="#br0" timeOffset="17455.998">7399 11009 1032,'8'12'2967,"-8"-12"-258,7-8-2580,-7 8 387,3-17 129,-3 1 258,1-1 129,-1-8 129,0 1 0,-3-14-129,3 1 129,-5-9-258,5-3-258,-3-11 129,3-2-387,0-11 129,0 0-129,2-4 0,4-1 0,-3 0-258,4 8 0,-3 3-129,3 10 0,0 10-129,-1 10 129,-3 8-129,0 7 0,-1 6 129,-1 6-258,-1 10-258,0 0-129,0 0-645,0 0-1677,0 7-1419,0 5-387</inkml:trace>
  <inkml:trace contextRef="#ctx0" brushRef="#br0" timeOffset="18252.044">7239 9278 1548,'0'0'2064,"0"0"0,0 0-258,0 0-645,0 0 0,0 0-645,0 0 0,2 7-129,-2 4-258,0 9 0,0 5 258,-3 11-129,-4 6 0,-6 8 129,0 8-129,-5 5 129,-3 0 129,0-2 0,0-9-258,2-5-129,4-13-258,3-17-258,12-17-903,-1-7-1419,2-28-1290,21-5-387</inkml:trace>
  <inkml:trace contextRef="#ctx0" brushRef="#br0" timeOffset="18796.075">7210 9338 1,'0'0'2192,"0"0"-1289,0 0-387,0 0 129,0 0 0,8 0 0,3 1 129,2 8 258,4 0-129,4 4-129,-2 2 129,6 2-129,-1 3-129,2 5 129,-2 0 129,3 2-387,-3-1 258,3 3 0,-5-4-129,5 6-129,-3-9-129,4-1 0,-2-6-258,1 2 129,0-6-129,0-3 0,-4-3-129,0-3 129,-3-2 0,-3 0 0,-5-5 387,-2-5-129,-10-8 0,2-3 0,-3-11 258,-2 2-258,-5-11 129,5-3-387,-3-2 0,5-3-129,1 2-129,0 3 0,10 5-516,-5-4-516,15 7-3483,-3 5 0,0-1-387,3 3 0</inkml:trace>
  <inkml:trace contextRef="#ctx0" brushRef="#br0" timeOffset="19729.128">8694 11200 1419,'-5'-26'3612,"5"12"387,-4-7-1548,1-8-1548,3-1 0,0-8 258,3 1-258,-3-13-129,6 6 129,-4-10-258,6 7 258,-6-11-387,7 4-129,-3-5-387,2 3 129,-3 2 0,1 1-258,-2 2 129,-1-2-258,-2 7-258,-2-9-903,-1 11-1677,-3-2-1419,-5-4-516,4 5 259</inkml:trace>
  <inkml:trace contextRef="#ctx0" brushRef="#br0" timeOffset="20217.156">8643 9436 1032,'0'0'2322,"0"0"0,0 0 258,0 0-516,0 0 0,8 7-258,-8-7-387,0 25-258,0-4-645,0 8 0,0 5-387,0 7 0,0 7-129,-2-2 0,-3 3-129,1-1 258,-2-6-258,1-9 0,2-2-516,-9-14-1032,12-17-2322,0 17-645,0-17 129</inkml:trace>
  <inkml:trace contextRef="#ctx0" brushRef="#br0" timeOffset="20724.185">8682 9338 2322,'-12'0'4128,"1"0"-387,11 0-129,0 0-3483,0 0-774,0 0 129,0-14-129,0 14 258,15-14 129,0 6 516,-1-1-129,4 3 129,0-3 0,1 7-129,1 0 258,-1 2-258,2 1-129,0 7 0,-1 5 0,0-1-258,-1 6 0,-4-3 0,-3 1 129,1 0-129,-7-4 387,-3 0-129,-1 0 129,-2 1 258,0-13 129,-10 18-129,-4-7 258,0 3 0,-8-2 0,0 5 0,-6-5 0,1 2-258,-3-3 0,3-2-258,0 3-645,0-12-1677,5 0-2193,9 0-258,-2-9 0</inkml:trace>
  <inkml:trace contextRef="#ctx0" brushRef="#br0" timeOffset="22356.278">10391 11083 1677,'14'5'3612,"-14"-5"387,0-17-516,0 5-3741,0-4 0,0-5 258,0-1 0,0-9 129,0-2 387,-1-6-129,1 3 258,0-10-129,0 2 387,0-5-387,1-1 129,1-1-258,3 3-129,-1-1-129,5 3-129,-3 0 0,1 4-258,2 4 0,-2 0-645,2 9-387,-4 4-2838,-5-5-516,5 10 387</inkml:trace>
  <inkml:trace contextRef="#ctx0" brushRef="#br0" timeOffset="23076.318">10200 9440 2451,'0'0'3225,"6"13"-1548,-6-13-2064,13 21 129,-4-2 0,0 1 129,0 9-258,0 3 258,-1 7-129,-2 1 258,-4 3 129,0 1 258,-2-2 0,-2 3 516,-6-8-258,-3 4 258,-5-7 0,-1 1 0,-5-9-129,2 5 129,-7-12 0,6 0 0,-5-5-258,5-3 0,-4-11-129,3 0 0,0-8-387,4-9-516,2-4-645,2-11-1677,1-9-1419,12 3-645</inkml:trace>
  <inkml:trace contextRef="#ctx0" brushRef="#br0" timeOffset="23425.338">10128 9307 2580,'-12'17'4773,"12"-5"-774,0-12 0,0 0-3612,0 0-903,2 13-258,-2-13 258,20 1 0,-3 0 387,0-1 258,6 0 387,-1-5-129,5 3 129,0-4 0,3 2-129,-1 1-129,-1 1-387,1 2-1161,-4 7-2451,-4-7-774,6 8 129</inkml:trace>
  <inkml:trace contextRef="#ctx0" brushRef="#br0" timeOffset="24100.378">10691 9385 516,'0'0'3612,"0"0"-129,0 0 0,14 9-3741,-14-9-258,18 17 387,-9-5-129,3 0 258,2 0 0,-1 5 129,-1 1-129,0 3 258,2 2-129,-2 6 258,-1 2-258,-1 4 129,-3 5-129,0 2 516,-5-5-387,-1 5 387,-2-4-387,-5-1 129,-9-2 0,2-6 129,-7-6-129,4 1 129,-2-5-258,1 0 129,0-11 129,4 1-129,-5-8 0,5 1 0,-2-3-129,3-5-129,-3-6 0,2-1-516,4 1-129,-3-5-516,10 3-387,-6-12-645,8-1-2451,2 2-258</inkml:trace>
  <inkml:trace contextRef="#ctx0" brushRef="#br0" timeOffset="24460.398">10590 9378 5031,'-3'19'4257,"3"-19"-129,0 0-516,11 9-4386,0-11 129,11-1 258,-2-4 258,9 0-129,1-2 645,2-1-129,4 0 129,-2 2 0,2 4 129,-3 1-258,1 3-258,-3 1 0,-4 5-516,3 5-1935,-1 5-1806,-12-11-516,9 3 258</inkml:trace>
  <inkml:trace contextRef="#ctx0" brushRef="#br0" timeOffset="25592.463">12402 11144 774,'0'0'645,"0"0"-387,0 0 0,0 0 0,0 0-258,0 0 516,0 0 387,0 0 258,0 0 387,0 0 129,0 0-258,0 0 258,0 0 0,0 0-516,0 0-387,0 0 129,0 0-258,0 0 129,-4-5 0,4 5 129,-7-21-258,5 8 0,-9-11 0,9-3-258,-7-13-129,3-3 0,-2-9-258,2 1 0,0-5-129,3 3 129,1 1-258,0 0 129,2 8 0,0 1-129,2 7 129,-1-2 0,5 11-129,-5-1 129,5 7-516,-6-6-1032,4 8-2838,-4 9 0,0-2-516</inkml:trace>
  <inkml:trace contextRef="#ctx0" brushRef="#br0" timeOffset="26960.542">12029 10155 1548,'0'0'3225,"8"-11"-516,0-1-1806,-4-7 129,8-1 516,-8-13-129,8 4 129,-10-15 0,9 3-258,-10-12-129,6 3-258,-4-7-516,3 4-258,-1 0 129,3 4-258,-2 3 129,1 8-258,1 5 0,3 1 129,1 7-129,2 7 129,0 2-129,0 3 129,1 2-129,-1 4 0,-1 7 258,-1 2-258,1 10 0,-4 2 129,2 9 0,0 2 0,0 4 0,2 0 0,-3 2 0,2 0 0,2 3 129,0 0 0,2 1 0,0 2 0,3 0-129,1 1 129,0-4-129,3 1 129,-2-2 0,-1-4 0,-1-7-129,-1-3 129,-5-3-129,-2-3 258,-11-13-129,16 19 129,-16-19 129,0 0 0,9-7 129,-9-7-258,0-11 129,0-2-129,-4-16 129,-2-7-258,-1-9-129,-1-8-129,1 1 129,1-6-129,5 1-129,-1-1 0,2 7-258,1-6-387,11 15-387,-9-8-2451,10 8-1161,1 4-387,-5 2 129</inkml:trace>
  <inkml:trace contextRef="#ctx0" brushRef="#br0" timeOffset="27764.588">10609 8961 516,'1'-14'3483,"13"0"-258,-1-4-2709,-1-8 387,9 1 387,0-13-258,8 5 129,-1-9 0,10 3-129,-5-5-129,8 5-258,-3-6-258,3 4 129,-7 2-516,4-1 129,-7 2-129,-2 2-129,-1 4 129,-4 1-129,0 3-387,-7-4-258,6 10-1161,-3 2-2322,-4-6-129,7 6-129</inkml:trace>
  <inkml:trace contextRef="#ctx0" brushRef="#br0" timeOffset="28364.622">12098 8893 1935,'0'0'3354,"0"11"258,0-11-3225,0 0-387,-14 0 129,14 0 0,-15 0 387,4-4 129,11 4 0,-23-12 258,12 4 0,-6-12 129,3 2-129,-7-13-129,3 5-129,-6-12-129,5-2-129,-5-2-129,3 0 0,-2-4-129,2 4-129,0 1-129,1 1 129,-1 1-129,-3 2 129,2 0-129,-3 2 0,2 7 0,-2-4-258,9 14-1290,0-2-2709,-4-1-129,11 9-258</inkml:trace>
  <inkml:trace contextRef="#ctx0" brushRef="#br0" timeOffset="29400.681">11103 7340 516,'2'8'2709,"-2"-8"-258,0 0-2967,0 0-516,1 18 258,-1-18 387,6 20 516,-4-6 129,-2 1 516,0 5 258,-1-1 258,-3 9 0,-3 0-129,1 8-258,-2 3-387,-2 7-129,1-7-258,-1 2 0,1-6-129,1-3-129,2-7 129,1-4-129,2-9 129,3-12-258,0 0 129,0 0-129,-1-15 129,1-7 0,2-5-129,3-6 129,1-3 0,1-1 0,0-1 129,2 1-129,-2 3 0,0-2 129,-1 10 129,-1-1-129,-1 8 0,1-4 0,0 7 0,-1 2 0,-4 14 129,14-17-129,-14 17 0,16-10 0,-16 10 129,20 0-129,-10 2 129,4 6-129,-1 2 129,5 7-129,-2-2-129,4 5 0,-2 0 129,-1 1 0,-1-1 0,-1 3 258,-3-3 0,-3 2 0,-1-6 0,-1 4 129,-1-5 0,2 0 258,-8-15 0,9 19 258,-9-19 0,0 0 129,9-7-387,-9 7 258,10-29-129,-4 9-258,-4-9 0,1-7-387,-1-5 129,1-3-258,-3 1 129,2-3-129,1 3 0,2 1-129,2 9-129,-1 3-516,7 11-903,-5 4-2451,1-2-645,4 5 0</inkml:trace>
  <inkml:trace contextRef="#ctx0" brushRef="#br0" timeOffset="29809.705">11733 7328 903,'-7'92'2451,"3"-45"-2451,1 3-258,0-2-129,1-5 387,1-1 387,-1-9 387,2-5 258,0-7 0,0-4 258,0-6-387,0-11 0,0 12-387,0-12-129,0 0-129,0 0 0,0 0 129,0 0-387,0 0-516,11 0-645,-7-11-645,2 0-645,-3-8 129,1-6 0</inkml:trace>
  <inkml:trace contextRef="#ctx0" brushRef="#br0" timeOffset="30244.729">11736 7482 1,'-11'-61'1031,"5"33"-128,1 3 129,3 2-129,1 2-129,1-1 258,0 2 0,2 3-258,1-5 129,9 7 0,-5-3 0,8 7 129,-5-2 0,6 5-258,-3-4 0,4 7-387,0-1-129,4 3 0,1 0-129,-1 3 129,4-3-129,0 3-129,2 0 0,-2 7 129,-1 1 0,0 4 0,-4-2-129,0 6 129,-3 2-129,-2 1 129,-3 1 0,-1-2 0,-6-1 0,2 3 387,-7-4-129,-3 4 129,-11-7 258,-1 8 0,-10-7-129,-2 6 129,-9-4-258,-1 3 0,-3-3-129,0-1-129,-1-1-387,-2-7-774,12 2-3225,-8-3-774,-3-6-129,1-3-387</inkml:trace>
  <inkml:trace contextRef="#ctx0" brushRef="#br0" timeOffset="31180.783">8898 8693 2709,'0'0'3096,"0"0"-2967,0 0 0,0 0 645,0 0 0,0 0 258,-6-12 129,6 12-129,-2-23 0,3 6 0,1-6-516,10-6 0,-2-6-258,9-6-129,0-8 0,7-8 0,2-5 129,3-9 0,-1-6 129,3-3-129,1-5 0,1-5 0,-2-6 0,1-1 0,-4-3 129,3 4-129,-4-4 0,-1 3 0,-1-3 258,-1 10-258,-2 2 0,3 13-129,-2 4 0,0 9-129,4 12-387,-1 5-258,4 20-645,-10-3-1806,3 9-1419,-1 8-387,-9-7 517</inkml:trace>
  <inkml:trace contextRef="#ctx0" brushRef="#br0" timeOffset="31744.815">9904 5985 2580,'-13'-12'3225,"13"12"-1419,0 0-903,0 0-387,0 0-387,0 0-258,0 0 258,0 0-129,-3 7 258,3 5 129,3 2-129,2 4 0,1 4 258,-1 4-258,2 5 0,-2 3-129,1 3-129,-2 2 258,0 1-129,-3 4 0,4-2 0,-2 1-129,2 0 129,1-4-258,1-4 258,2-5-258,-2-5 0,2-6 129,-9-19-258,15 13-387,-15-13-903,7-21-1290,0 5-774</inkml:trace>
  <inkml:trace contextRef="#ctx0" brushRef="#br0" timeOffset="32188.841">9907 6095 1032,'-6'-24'1935,"6"13"-1290,0-1-258,0-2-129,4-2 258,0-3 387,6-2 129,0 1 258,6-1-258,-4 1 129,7 1 0,0-1-258,2 8-129,2 3-516,1 4-129,0 3 0,-1 2-258,2 3 0,-2 4 129,-2 7-129,-3-2 0,-2 2 129,-3 4 0,-3-4 129,-3 3 0,-5-3 0,-1 1 0,-1-1 258,-2 0 0,-9-3 0,0 2 258,-8-2-129,-2 3-129,-6-3 129,2 2-129,-4-1-258,1-3 0,3 0-387,4-2-129,8 2-903,-2-9-1290,15 0-1677,0 0-387,0-24 646</inkml:trace>
  <inkml:trace contextRef="#ctx0" brushRef="#br0" timeOffset="32976.886">10459 5842 1806,'-20'37'3225,"6"-28"-258,14 10-774,-5-3-4128,6 8-258,3 1 774,2 4 0,3 1 387,2 1 387,3 3 645,0-1 645,0 4 129,1-3 258,1 5-129,0 0 129,-2-3 258,-1 0-516,0-2-258,-2-2 0,0-6-258,-4-4-129,-1-3 258,-3-6-129,0-2 387,-3-11 0,0 0 0,0 0 129,0 0-258,0 0 129,-4-9-258,-3-10 0,3-1-258,-3-7 129,-1-2-258,1-4 129,0-3-129,2-5-129,1 1 129,0 0-258,4 1 129,0 1-129,4-2 129,5 6-258,2-2 0,3 6 129,0-3 0,6 9 129,-5-1 0,5 5-129,-1 4 0,1 5 258,-3 3-258,2 6 0,-4 2-129,2 0 129,-5 9 0,-2 3 129,-3 3-129,-1 3 129,-4 3 129,-2-1 0,-2 5 129,-6-6 258,-5 3 0,-5-4 129,-1 4 0,-9-6 129,1 4 0,-7-6 0,6 3-258,-5-5 129,6 0-258,0-2-258,7-8-129,8 4-1032,0-6-1935,12 0-903,-6-10-387</inkml:trace>
  <inkml:trace contextRef="#ctx0" brushRef="#br0" timeOffset="34111.951">10809 6868 1,'0'0'902,"0"0"130,0 0 387,0 0 129,0 0 0,0 0 129,0 0 0,0 0-387,0 0-129,0 0-258,0 0-258,0 0-387,0 0-129,0 0 0,0 0 0,0 0 0,0 0 0,0 0 0,0 0 129,-11 0 0,11 0-129,0 0 0,-11 0-129,11 0 129,-15 0-129,15 0 129,-14-2 0,14 2 0,-16-5 0,16 5 258,-12-7-129,12 7 0,0 0 0,-15-10 0,15 10-129,0 0 0,0 0 0,0 0 0,0 0 129,0 0-129,0 0 0,0 0 0,0 0 0,0 0 0,0 0-129,0 0 0,0 0 0,0 0-129,0 0 0,0 0-129,0 0 258,1 8-129,-1-8 129,18 18 0,-4-3 0,2 4 129,5 4-129,1 2 129,3 1-129,4 2 0,-3 0 0,-1-3 0,-2 0 0,-5-6 0,-3-2 0,-4-3 0,-4-2-129,-7-12-387,0 0-645,6 11-3225,-6-11 0,0 0-387</inkml:trace>
  <inkml:trace contextRef="#ctx0" brushRef="#br0" timeOffset="63740.645">6014 9032 1,'0'0'2192,"0"0"-128,0 0 0,0 0-387,-12 7-1032,12-7-129,0 0-387,0 0-129,0 0 258,0 0 258,0 0-129,0 0 258,0-12 0,0 12 0,19-34 129,0 7-129,4-11 0,11-4-258,6-13 258,7 4-258,4-11 0,8 0 0,1-3-258,5 3 129,-6 1-258,3 0 129,-6 6-129,0 1 0,-7 4 0,0 2 0,-10 7 0,-3 6 0,-2 1 0,-7 5-258,0 8-516,-10-1-903,0 3-2451,5 9 129,-14-7-516</inkml:trace>
  <inkml:trace contextRef="#ctx0" brushRef="#br0" timeOffset="64559.689">7376 8987 258,'0'0'3612,"-1"13"-129,1-13-129,-11-6-3096,11 6-258,-3-16 258,3 16 258,-4-29 258,4 12 258,-8-11 258,7 8 0,-10-16 0,10 7-258,-7-10-129,7-1-129,-5-7-387,6-2 0,0-6-129,0 0-129,0-3 0,1 1 0,4 2 0,0 1-129,0 1 258,1 7-516,2 2 645,-2 2-516,3 6 129,-2 4 0,1 7-258,-4 3 0,4 7-258,-7-1-387,-1 16-3483,10-14-258,-10 14-387,0-17 129</inkml:trace>
  <inkml:trace contextRef="#ctx0" brushRef="#br0" timeOffset="65295.734">6935 6979 1935,'0'0'2709,"5"13"-2193,-5-13-1032,4 14 0,-2-4 516,-2 5 258,0-1 258,0 4 129,-2 4 258,-2 5 258,-6 5-129,1 6 129,-5 4-516,3 1 129,-6 4-258,-2 3-129,1-3-258,0-4-129,1-7 0,2-9 0,4-6-258,2-6 0,9-15-387,0 0 0,0 0 129,-9-20-129,9 0-129,0-11-129,3-2-387,3-7-645,-5-6 129,5 6 0</inkml:trace>
  <inkml:trace contextRef="#ctx0" brushRef="#br0" timeOffset="65755.761">6860 7063 258,'14'-7'1677,"6"-7"258,-20 14-516,0 0 129,13-9-258,-13 9-387,0 0-387,7 7-129,-7-7-258,9 19-129,-4-4 129,3-1 129,0 7 258,2 2 0,-1 3 129,-2 4 129,5 6-129,-6 1 129,4 4 0,-4-3-387,6 0 129,-4-7-258,6-4 129,0-7-129,5-5 0,-2-11 0,6-1 129,-6-7 0,6-6 258,-7-13-129,2-3 0,-6-8 0,2-2-129,-8-10 129,4 0-258,-4-3 129,0 3-129,-1 0-129,-1 4 0,3 5-258,-3 6 129,3 3-129,-4 7 129,3 2-516,-3 1-129,11 9-774,-12-8-1161,9 2-1935,3-2-258,0-2 0</inkml:trace>
  <inkml:trace contextRef="#ctx0" brushRef="#br0" timeOffset="66680.814">7537 6933 645,'0'16'516,"1"7"774,3-11 258,-1 3 0,-1 6 129,0-1-258,-1 7-258,1 3-258,-2 7-129,0-3 0,-2 8 0,-6-2 0,2 2-129,-8 1 0,5 0-129,-6-6-129,5 0 129,-2-6-387,3-2-129,0-8-129,5 0 129,0-10-258,4-11 129,-3 13 0,3-13-129,0 0-129,0-22-258,4 6-129,-3-12-129,5 2 0,-6-11-129,6 1 129,-6-9 0,6 5 0,-4-2 258,4 1 387,-1 5 0,3-2 258,1 6 258,1 2 0,3 5 387,0-2 129,1 7 0,0-6 0,1 7-258,2-3 0,0 5-129,0 0-129,3 1 129,-2-1-129,3 4 129,0 1 0,4 3 0,-2-2-129,2 2 0,-4 2 129,2 2-258,-5 2 0,1 3 0,-7 2 0,-1 6 0,-3 4 0,-4 3 129,-2 2 129,2 2-129,-4 2 258,0 4-129,-1-8 387,-2 7-258,-9-8 258,4 5-129,-9-7 258,1 5-129,-8-6-258,0 2-129,-6-4 0,6 3 0,-4-5-258,3-1-129,5-1-258,0-7-903,20 0-3483,-14-17 0,12-4-516,2-12-387</inkml:trace>
  <inkml:trace contextRef="#ctx0" brushRef="#br0" timeOffset="69575.979">7991 4579 2193,'0'0'2709,"0"0"-129,0 0-129,0 0-903,0 0-129,0 0-516,0 0-258,0 0-258,0 0 129,0 0-258,0 0 129,0 0-129,0 0 258,0 0 0,0 0-129,1 12 0,-1 1 0,0 3-129,0 4-129,0 3 129,0 6-387,-6 3 258,-1 5-258,-2-2 258,1 3 0,-4 1-129,3-2 0,-1-4 0,2-5 0,3-2-129,1-6 0,1-5-129,3-15-258,0 0-129,0 0-387,3-7-774,-3-15-129,2 0-645,-2-10-387,0-6-1161</inkml:trace>
  <inkml:trace contextRef="#ctx0" brushRef="#br0" timeOffset="70080.008">8054 4477 258,'15'6'2838,"-15"-6"-645,8 20-774,-1-2-645,1 2-129,5 6-387,-1 0 387,2 3-129,-1 0 129,1 4 129,-2-4 0,3 1-258,-8-4 258,6 2 0,-6-5-516,1 0 0,0-5-258,-3-4 0,-1 0 0,-4-14 129,6 16-129,-6-16 387,0 0 258,0 0-258,0 0 258,0 0-129,0-7-129,0-5 129,-7-6 129,4-2-387,-4-9 0,3-2-129,2-8 129,1-2 0,1-4 0,0 3 0,0-3-129,2 4 0,2 1-129,1 2 258,0 5-258,1 0-258,5 8-258,-3-9-516,11 13-1032,-5-4-2064,3-3-387,5 3-258</inkml:trace>
  <inkml:trace contextRef="#ctx0" brushRef="#br0" timeOffset="70900.055">8614 4391 2193,'0'23'3354,"-5"4"-258,-4-11-774,7 2-2193,2 6 0,0 2 387,0 5-258,0 2 129,2 6 0,-1 0 0,5 3 0,-4-1 129,3 1-258,-5-7 258,4 2 258,-4-10-258,0-2 258,0-9-258,0-3 0,0-13 0,0 0-129,0 0-129,-10 0-129,6-10 0,-1-3 0,-1-10 129,-1-3-129,1-6 0,3-7 0,-1-6 129,4 0 0,0-3-258,0 0 129,6-1 0,5 3-129,1 0 0,2 5 129,4 3 0,5 1-258,0 3 258,4 5-129,3 0 0,0 5 0,1 4 0,1 6-129,-1 2 129,-2 7-129,-2 5 0,-3 0 0,-4 10 129,-3 2-129,-4 7 129,-4 3 129,-4 4-129,-5 4 0,0 1 129,-1 1 0,-9-1-129,-4 4 258,-5-5 0,-4 6 258,-8-11-258,-1 3 258,-6-5-258,-2 1 129,-2-2-258,2-5-387,3 4-516,-8-16-2967,12 3-645,-3-7-903,4-1 258</inkml:trace>
  <inkml:trace contextRef="#ctx0" brushRef="#br0" timeOffset="71492.089">7820 5542 7353,'0'0'4644,"0"0"-129,8 14-516,-8-14-3870,0 15-516,0-3 129,0 3 0,0 4 258,-4 7 0,-1 3 0,-4 8 129,-2 4 129,-2 9-129,0 9 129,-2-1-258,-3 8 258,5-3-129,1 2 0,-1-5 0,3-3-258,3-4-258,-4-12-516,11 7-1161,-4-15-2322,0-11-387,4-6-129</inkml:trace>
  <inkml:trace contextRef="#ctx0" brushRef="#br0" timeOffset="72137.126">8702 5173 903,'22'26'2967,"3"3"-1290,-5-6 0,3-1-387,8 5-258,-2 0-129,8 9 129,-3-4-129,7 9 0,-6-2-258,4 4-387,-5-4 0,-1 4 129,-5-8 258,0 0-258,-9-8 0,-4-7-516,-1-8-3483,-3 4-258,-11-16-516,-9 3 130</inkml:trace>
  <inkml:trace contextRef="#ctx0" brushRef="#br0" timeOffset="73116.182">4842 8644 4386,'0'-19'4128,"2"1"-129,-2-12-258,4-1-3741,5-8 258,5-7 0,5-5 0,-2-12 0,8-1 129,-4-11 129,6-2 129,-3-15-129,4-2 0,-4-11-129,7-3 129,-4-10 0,6-4-258,-2-7-129,6-5 258,-2-7-258,6-9 0,-1-4 129,4-6-129,-4-1-129,3 0 129,-2 1 0,0 8 0,-1 4-129,2 15 129,-2 3-129,-1 14 129,2 11 0,-3 11 0,2 7-129,1 8 0,-2 6 129,1 7-129,-2 8 0,-2 7 0,-1 3 129,-6 2 0,-4 6-258,-9 2 258,-4 7-129,-8 4-129,-1 7-387,-6-3-774,3 23-2709,-14-10-774,-1 10 0,-2 0-516</inkml:trace>
  <inkml:trace contextRef="#ctx0" brushRef="#br0" timeOffset="76619.382">6294 3584 129,'0'0'2322,"0"15"0,0-15-2322,0 0-129,4 17 129,-4-17 258,5 13 0,-5-13 129,5 17 0,-5-17 387,8 16 129,-8-16 0,9 22 129,-3-11-129,3 7 129,-2 3-129,4 4-258,-4 0-129,3 9 0,0-3-258,-1 5-129,-1 2-129,3-1 129,-3-1-129,0 1 129,3-2 0,-2-3-129,-1 2 0,0-5 0,2-7 258,-4-1-258,0-6 0,-2-1 0,-4-14 129,7 15 0,-7-15 258,0 0 387,0 0-129,0 0 0,7-11 129,1 0-129,-6-15 0,7 2 0,-3-13-258,2-1-258,-3-6 0,3 1-129,-3-6 129,2 5 129,-4-1-258,1 2 129,2 4 129,0 3-129,2 6-129,-2 6 129,2 5-258,-2-1-387,-6 20 129,14-21-258,-3 21-645,-11 0-1935,8-17-903,-8 17-387,14-17 129</inkml:trace>
  <inkml:trace contextRef="#ctx0" brushRef="#br0" timeOffset="77556.435">6781 3880 129,'28'43'2064,"-20"-19"-1677,8 5 0,-6 3 516,0 1 129,-1 2 387,-5 1-129,-3 3 0,-1-1 0,0 2 0,0-9 129,0 2-516,-4-9-387,4 1 258,-4-12-258,4 2 387,0-15-129,0 0 0,0 0 0,0 0 0,0-9-129,3-5-258,-2-10 129,3 0-129,-2-11-258,2 2 129,-2-6-129,0 0 0,0-2 0,-1 3 0,0 0 0,-1 1-129,1 5 258,2-2-258,-1 1 129,5-1 129,1 3-129,0-2-129,8 2 0,0 5 129,4-2-258,0 6 258,3-1-129,0 8 0,2 0 0,-2 6 0,-3 5 0,0-1-129,-3 2 129,1 3 0,-2 3 0,-2 4 0,-1 3 0,0 4 0,-2-5 0,-2 6 129,-3 1-129,-3 1 129,-3 1 0,0 6 129,-9-1-129,-4 2 0,-4-3 0,-5 4 129,-5-1 0,-3 0-258,-2-4 129,-1-4 0,-3 0 0,3-1 0,-1-3 0,4-1 0,3-3-129,1-1 0,8-1-387,-2-7-1161,20 0-2967,-9-10-258,9-5-387,0-13-645</inkml:trace>
  <inkml:trace contextRef="#ctx0" brushRef="#br0" timeOffset="81959.687">14184 11265 1,'0'-10'1547,"0"10"1,0-20-516,0 6 0,0-3-129,0-5 0,-1-2-129,0-5-129,1-1-387,-1-2 129,1 0-258,0-3 0,-2-1 0,1-2 0,-2 4 387,2-5-258,-2 4 129,0-5 0,0 3 258,-1-5-129,1 3 258,-3-7-258,4-3 129,-5-3-129,6-5 129,-4-5-258,3-2 0,0 1 0,0-2 0,-1-2-129,1 8 129,-2-6 0,2 8 129,-4-7-258,4 0 129,-3-2 0,2 3-258,1-3 129,0-4-129,1 0-129,-2-1 0,1 7-129,-2 0 0,-1 1 129,-1-1-129,-1 3 129,-3 2-129,0 6 129,1-2 0,0 1 129,1 2-258,-3-1 258,5 2-129,-1 2-129,-2-5 258,0 1-258,-1 1 129,-5-2 0,0 0 0,-4 3-129,-1-3 129,-2-3 129,-3 3-258,0-5 129,0 1 0,-2 2 129,2 0-129,-2-2 0,-1 0 129,0 0-258,-2 1 258,0 1-129,-1-2 0,2-1 0,-2-3-129,1 1 258,-2 2-258,0 3 129,1 2 0,-3 3 0,0 3 0,-3 3 0,2 1 129,0 0-129,-1-1 129,2-4-129,1-2 0,-1-3 0,0-6 129,2 4-129,-1 0-258,0 3 387,-2 2-258,-2 1 129,-1 4 129,-1 1-129,1 5-129,0-3 129,-1-3 129,3 0-258,2-3 0,3-7 0,0 0 0,1-5 0,1-3 129,0 3-129,-1-2 0,-1 3 258,-2 0-258,-1 4 129,0 2 129,-3 6-129,3-4 129,-4-2-258,7 1 387,-2-1-258,4-4 129,0 0-129,0 1 0,1-1 129,2 4-129,-1 0 258,2 3-387,-1 3 258,1 5-129,-1-1 0,-2 1 0,4 2-129,-8 3 258,-2-2-258,0 6 258,-4 0-258,0 0 258,0 1-129,2 1 129,2-1-129,1 1 0,2 0 0,2-4 0,3 0 129,0 0-129,-2 4 0,0 1 129,-4-1 0,2 6 0,-4-2 0,2 4 0,-1 4 0,-1 0-129,1-1 129,2 4-129,-1-2 0,-1 1 0,-1-1-129,-2-2 0,-3 4 129,-2-1-129,-3 3 0,-1-5 129,-1 4 0,-1 2 0,-1-2 0,-1 4 258,-1-2-258,3-1 129,1 1-129,-3 0 129,1 2-258,-3-1 258,-2 1-129,2-1-129,-1 2 129,-1 3 0,1-2 0,-1-1-129,3 1 129,3-2 0,-1 0-129,2 3 129,-2-1 0,1 0 0,-1 3-129,-4-1 258,0 4-258,-5-1 129,-3 3 0,-2-1-129,-2 3 129,-1 0-129,-2 0 129,3 0 0,-2 0 129,3 0-129,2 3 0,-1 1 129,3 1-129,-2 0 129,1 2-129,4 2 0,-1-1 0,3 0 0,3-1 0,1-5 129,3 0-129,5-2 0,2 0 129,3 0-129,3-2 129,2 2-129,4 0 0,3 0 0,4 0 0,1-1-129,6 1 129,3-1 0,11 1-129,-14-3 0,14 3-258,0 0-516,0 0-2193,11-14-1161,2-3-129,5 0-387</inkml:trace>
  <inkml:trace contextRef="#ctx0" brushRef="#br0" timeOffset="83719.788">2416 6561 903,'0'0'1419,"0"0"-645,0 0 0,-3-8 0,3 8 129,0 0 0,9-14 387,-3-1 0,6-1-387,1-8 129,4-3-258,1-10 0,6-6 0,2-10-258,6-2-258,-2-11 0,7 1 0,0-10-129,3 1 258,0-8-258,6 3 0,0-4 258,3-1 0,3-3 129,0 7-129,-1-3 0,2 8 129,-9-2 0,2 3-129,-7 5-129,-2 2 0,-4 4 0,1 7-129,-3-1 0,0 5 0,-1 5 0,-1 7 0,-2 1-129,1 8 258,-4-3-129,0 3 129,0-1-129,-2 3 0,2-2 129,-1 1-258,-3-1 129,1-3 0,-2 5-129,-4 0 0,0 0 258,-3 8-258,-4-1 129,-1 7-129,-2-2 129,-5 17-129,6-15 129,-6 15-258,0 0 129,0 0-258,0 0-387,0 0-387,0 0-1935,13-1-1290,-13 1-258,0 0-387</inkml:trace>
  <inkml:trace contextRef="#ctx0" brushRef="#br0" timeOffset="86764.961">8081 3707 774,'0'0'1677,"0"0"0,0 0-516,0 0-129,0 0-516,0 0-129,0 0-129,0 0 0,0 0 258,0 0-258,0 0 258,-8-7-129,8 7 129,0 0-258,-12-5-129,12 5 387,0 0-258,0 0 0,-15-11 258,15 11-129,-9-12 129,9 12-258,-10-13 129,10 13 0,-14-16-129,14 16-129,-18-19 0,6 8-129,-2 0 129,-4-2 129,-1-1 129,-2-1 0,-5-2 0,3 4 258,-4-5-129,1 3 0,-3-4-129,3 7 129,-5-3-258,3 1-129,-2-1 129,0 1-258,-2 0 0,-1 1 0,-1-1 0,-2-1 129,0 1-129,-1-1 0,-3 1 0,-1 2 0,-2-3 129,1 1-129,-2-1 129,0 3-129,-1 0 129,3 0-129,2 0 129,1 0-129,0 0 0,1 0 0,1 2 0,-1-2 0,-1 3 129,4 1-129,-2 1 0,2-2 0,1 5 129,3 3-129,3-1 0,2 2 0,-1-1 0,5 0 0,1-2 0,3 3 129,-1-1 0,4-2 0,-3-6-129,3 4 129,0-7 129,-3 3-258,-1-4 129,-4 6 0,-2-6-129,-5 3 0,0 2 0,-1 0 129,-3-4-129,1 6 129,0-5 0,3 4 0,0 1-129,8-1 129,1 3-129,6-1 258,15 5-516,-20-5 129,20 5-129,0 0-387,0 0-387,0 0-1548,0-15-1548,8 8-516,2-7-129</inkml:trace>
  <inkml:trace contextRef="#ctx0" brushRef="#br0" timeOffset="87612.011">6089 3759 516,'11'0'2064,"-11"0"-258,0 0-2322,9 8-129,-9-8 516,0 0 903,0 0 645,0 0 516,13 6 129,-13-6 0,0 0 387,-1-7-516,1 7-129,0 0-774,0 0-258,-12-6-129,12 6-258,-19-12 129,9 3-129,-10-3 258,1 3-258,-6-8 0,1 0 0,-8-1 129,1-5-129,-6 1 0,-2 1 129,-1-4-258,0 3 0,-4-5 129,3 3-258,-5-3 129,6 7-129,-4-8 0,6 7 0,-2-5 0,1 5 0,-2 0 0,2 3-129,1 1 0,0 3 129,2 2-129,2-2 0,3 5 0,3 1 0,7 4-129,1 0 129,4 3 0,4-2-129,12 3 0,-18 0-129,18 0 0,0 0-258,4 7-774,-4-7-1419,31 0-1935,-5-10-258,9 0-387,3-9-129</inkml:trace>
  <inkml:trace contextRef="#ctx0" brushRef="#br0" timeOffset="88588.067">4071 3977 1032,'-17'7'3225,"17"-7"-129,0 0-903,0 0-387,0 0-258,0-12-387,7-5-387,11-3 0,-2-9 129,13 3 0,-5-15-129,11 4 258,-4-11-129,9 4 0,-7-8-258,7 6 258,-5-6-258,4 4-258,-2-2 129,2 4-258,-3 0 129,2 4-258,-3 5 0,-4 6-129,-6 5 129,-1 9 0,-8 0 0,-4 5-129,-12 12 129,10-7 0,-10 7-258,0 0 0,0 0-258,0 0-774,0 0-2709,0 0-516,0-12-516,-2-7-516</inkml:trace>
  <inkml:trace contextRef="#ctx0" brushRef="#br0" timeOffset="95803.479">5243 2203 516,'18'0'2064,"-18"0"-774,14-4 129,-14 4 645,11-3 0,-11 3 0,0 0 258,11 0-387,-11 0-129,0 0-258,0 0-645,0 0-258,0 0-129,0 0 0,0 0 129,0 0-258,-11-9 129,11 9-129,-18-7-129,5 4 0,-6-2-129,-2 5 0,-5 0 129,-3 0-129,-2 4-129,-4 1 0,-3 0 0,0 1 129,-5 3-129,1 5 129,-1-2-129,-2 3 0,2 2 0,-1 4 0,4-1 0,0 1 129,5 1-258,4-5-258,5 0 129,6-2-129,6-1 387,8-1-387,6-13 258,12 15-258,6-14 258,9 3 258,5 0-129,5 1 0,3-2 0,2 3 0,-1 6 0,1 0 0,-3 3 0,-2 2 0,-2 5 0,1 2 0,-5 2 0,1-6 0,-5 2 0,-2 2 0,-4 0 129,-4-3-129,-5-3 0,-1 0 258,-6-6-129,-2 4 0,-3-2 129,-8-3 0,-6-4 129,-5 4 0,-5-4-129,-5 1 0,-9-4 0,1 4-129,-5-4 129,-3 4-129,0 0-129,-1-2 0,1 2-129,0 3 129,5-1-258,-2-3-258,12 15-2322,-11-11-1806,8 1 0,-4-10-645,2-2-129</inkml:trace>
  <inkml:trace contextRef="#ctx0" brushRef="#br0" timeOffset="141401.087">16128 7005 129,'0'0'1806,"0"-16"129,0 16-3096,0 0-129,0 0 129</inkml:trace>
  <inkml:trace contextRef="#ctx0" brushRef="#br0" timeOffset="143864.228">17744 6706 8901,'-14'28'5031,"8"-11"-258,5-4-516,-1 0-4386,2-13-645,7 23-903,-7-23-2709,14 7-387,-14-7-516,16-17 258</inkml:trace>
  <inkml:trace contextRef="#ctx0" brushRef="#br0" timeOffset="186959.693">23075 11861 10191,'6'44'4644,"-6"-31"-903,16-1-3612,-16-12-4644,23 2-1032,-9-2 129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45.7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55 151 14,'0'0'15,"0"0"-2,0 0-4,0 0-2,0 0-2,3 11-2,-1 4-1,3 8-1,2 9 1,4 9-1,0 10 2,4 5-1,0 3 1,2 1 0,-2 0 1,1-5-1,-3-10 1,-2-8 0,0-11 2,0-8 0,-1-11-1,3-6 1,1-15-1,3-8-1,0-12 0,3-5-2,1-12 0,1-6-1,-1-6-1,-2-2 1,-2 3-1,-2 4 0,-2 6 0,-1 5 1,-2 8-1,-1 6-1,-1 11 0,-3 4-3,2 8-2,-3-2-5,-4 12-6,9-1-10,-9 1 0,-6 15-1</inkml:trace>
  <inkml:trace contextRef="#ctx0" brushRef="#br0" timeOffset="1402">842 70 22,'0'0'13,"0"0"-1,0 0-1,0 0-3,0 0-2,0 0-2,-4 13-1,3-3-1,0 5 2,0 6 0,-1 6-1,0 9 2,-3 10-2,2 7 1,-1 0-1,2 5 0,-1-2-1,1-4 0,0-7 0,0-5-2,2-13 1,1-6-1,-1-6-3,0-15-3,0 0-7,0 0-8,0 0-4,11-19 0</inkml:trace>
  <inkml:trace contextRef="#ctx0" brushRef="#br0" timeOffset="2864">880 123 2,'0'0'14,"0"0"-1,0 0-2,0 0-1,0 0-2,0 0-1,-10-4-1,10 4-1,0 0-2,0 0 0,0 0-2,-5 13-1,3-3 2,-2 2-2,0 5 1,-2 4 0,0 7 1,0 6 0,-1 4 0,1 4 0,0 3 0,1 5 0,0 1-1,1-1 1,0-3-2,0-3 1,2-1 0,0-8-1,0-5 0,1-7 1,-1-6 0,1-3 1,1-14-1,-1 11 1,1-11-2,0 0-1,1-22-3,1 2-6,3-11-13,5-4-1,1-11-1</inkml:trace>
  <inkml:trace contextRef="#ctx0" brushRef="#br0" timeOffset="3385">831 181 26,'-12'-17'17,"11"8"0,2-3-2,2-2-3,7 2-5,-1-4-2,8 2-1,3-5 0,8 3-2,3 0 1,6 3-2,2 1 1,5 5-2,2 3 1,0 3 0,-3 7-1,-5 2 0,-1 4 0,-4 3 1,-5 1-1,-3 1 0,-6 0 1,-3 0-1,-3-3 2,-4 1-1,-6-1 1,-4 1 1,-9-1 0,-2 1 1,-9 0 0,-5 2 0,-8-2 0,-1 2 0,-6-2 0,3-1-1,-2-1 0,4-3-1,2-2-1,7 1 0,4-5 0,4 0 0,4-3-1,3 0-1,12-1-2,-13-1-5,13 1-19,0 0-4,-14-3 0,14 3-1</inkml:trace>
  <inkml:trace contextRef="#ctx0" brushRef="#br0" timeOffset="16323">-10 989 17,'-10'7'12,"10"-7"0,0 0-2,0 0-4,0 0 0,0 0-1,14 9 1,-1-5 1,9 4 1,3-5-1,12 7-1,6-5 1,10 3-1,5-4-1,12 3-1,5-5-1,6-1 0,1-1 0,3-1-1,-4-4 1,-4 0-1,-8 1 0,-7-2 0,-13 3 0,-7 2 0,-11-2-1,-6 3 1,-10-1-1,-3 1 0,-12 0 0,10 4 0,-10-4 1,0 0-1,0 0 0,0 0 0,0 0 0,0 0-2,0 0 0,0 0-7,0 0-19,-9-3-3,-6-3-1,-10-1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10.3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 44 2,'0'0'9,"0"0"-2,0 0-2,0 0-1,0 0 0,-2 20-2,2-3 0,-2 6 1,0 5 0,6 8 0,-5 4 2,-5 3-1,1 3 0,-2-2 0,0-5 0,0-3-1,2-6 0,-2-6 0,3-6 0,0-7-1,4-11 1,0 0 0,0 0-1,0 0-1,-12-17 0,8-3-1,-2-5-1,1-6 1,-3-4-2,3-5 2,1-2 0,2 4-1,0 2 2,2 3 0,2 5 0,1 2 0,2 5 1,0 1-1,4 6 0,4-3 0,5 2-1,3 3 0,5-1 0,3 4 1,4 3-1,3 1 0,1 3 1,-2 4-1,-4 2 0,-3 3 0,-6 0 0,-4 3 0,-5 0 0,-3 0 1,-5 2-1,-7-3 2,-4 2 0,-7 2-1,-1-3 2,-6 4-1,-3 0 0,-2-2 0,-1 0-1,3 0 1,4-3-2,4-4 1,6 3-1,9-8 0,0 0 1,23 4-1,1-2 0,5 2 0,2 2-1,7 1 1,0 2-1,-1 4 1,-5 0-1,-6 3 0,-7-2 1,-4 5-1,-5-2 1,-7 4 0,-3 1 1,-4 2-1,-7 2 1,-4 1 0,-2-1 0,-7-1 1,-4 1 1,-7-5 1,-2 0 0,-6-8 1,6-2 0,-7-5 0,5-3 0,3-4-1,8 0-2,5-6 0,7-1-2,6 1-1,2-4-1,10 1-2,-1-3-3,-1 13-10,16-20-12,-6 9-1,5 0 1,1 0 1</inkml:trace>
  <inkml:trace contextRef="#ctx0" brushRef="#br0" timeOffset="1522">909 318 18,'0'0'12,"0"0"0,0 0-2,-2-10 0,2 10-3,0 0 0,0 0-2,0 0 2,0 0-4,0 0 0,0 0-1,-6 16-1,2-4-1,-1 3 1,-2 5-1,0 2 0,-2 5 2,-2 0-1,2 0 1,-1-6 0,3-4 0,1-3 0,3-4 1,3-10 0,0 0 0,-6-10-1,6-3 0,-2-4 0,-1-4-1,-1-5 1,0-2-2,0-2 0,1 3 0,1 1 0,1 4 0,3 3-1,1 2 1,3 6-1,-6 11 0,17-10 0,-17 10 1,17 4-1,-6 4 0,-2 5 0,2 4 1,0 6 0,-1 3 0,3 5 0,2 1 0,1 0 1,1-2 0,3-3 0,-1-4 0,2-7 0,0-2 1,-3-9 1,0-3-1,-4-10 1,0-4 0,-4-5-1,-4-4 0,-2-6 1,2-3-2,-4-3 0,1-1 0,-2 1-1,2 3 1,-3 2-1,3 5 0,-1 4 0,-1 6-1,2 4-1,-3 9-3,0 0-5,0 0-7,12-4-9,-12 4-3,15 9 0,-5-5 2</inkml:trace>
  <inkml:trace contextRef="#ctx0" brushRef="#br0" timeOffset="2303">1417 279 17,'0'0'15,"0"0"-4,0 0-2,0 0-3,0 0-1,0 0-3,0 0 1,0 0 0,-6 15 0,3-5 0,-2 4 0,2 3 0,-1 3 1,0 4-2,-1 2 0,3 1 0,1 1-1,0-4 0,-1-1 0,1-4 0,-1-5 1,1-2 0,1-12 1,0 0 2,0 0-1,0 0 0,-3-20 0,5 0-1,0-7 0,2-5 0,1-5-2,-1-3-1,3-1 0,-2 5 0,-3 4 1,2 4-2,5 5 1,2 7-1,0 5 0,5 4 0,3 5 0,4 3 0,8 3-1,-2 1 2,-3 5-1,-1 1 0,-1 2-1,-5 2 2,-5 2-1,-4-1 0,-7 2 0,-5-2 1,-7 1 1,-1-2 0,-4-1 0,-4-2 1,-3-2 1,-1-3 0,-3-1 0,-2-1 0,-1-4 0,3 1 0,0-2-1,4 0-1,5 0-1,3-3-2,13 3-7,0 0-16,0 0-4,18-14 1,-3 0-1</inkml:trace>
  <inkml:trace contextRef="#ctx0" brushRef="#br0" timeOffset="3425">2568 90 4,'-5'-11'15,"5"11"-3,0 0 0,0 0-2,0 0-1,0 0-2,0 0-1,0 0-1,0 0-2,0 0-1,0 0 0,-3 13 0,3-13-1,5 22 1,-1 0 0,0 4 0,2 9 1,-1 7-1,2 4-1,-2 0 0,0 4 0,-1-5-1,1-4-1,0-4-3,1-7-5,-1-5-8,-1-4-1,-2-7-3,0-1-1</inkml:trace>
  <inkml:trace contextRef="#ctx0" brushRef="#br0" timeOffset="3755">2332 627 11,'0'0'14,"0"0"-3,20-8-1,5 1-2,7-1 0,6-2 0,7 3-1,1 1-1,4 2 1,-3-1-2,-2 4-1,-8 0-1,-5 2-1,-9 1-1,-6 0 0,-4-2-2,-13 0-2,0 0-7,0 0-10,4-12-3,-4 12 0,-19-25 0</inkml:trace>
  <inkml:trace contextRef="#ctx0" brushRef="#br0" timeOffset="4096">2355 90 8,'17'17'17,"4"-13"2,9 3-12,6-1 0,5 1 0,8-2 1,1-5-1,3 0 2,-6-8-3,1 7-2,-9-7-1,-5 6-1,-6-5 0,-8 5-2,-7-4 0,-13 6-2,9 7-2,-9-7-5,-9 11-11,4 0-3,-5-1 0,10-10-1</inkml:trace>
  <inkml:trace contextRef="#ctx0" brushRef="#br0" timeOffset="5378">3089 317 6,'0'0'6,"0"0"0,0 0 0,0 0 0,0 0 0,0 0 0,0 0 0,0 0 0,0 0 0,0 0-1,0 0-1,0 0-2,0 0 0,0 0-2,0 0 1,0 0-1,0 0-1,0 0 1,0 0 0,-7 10 1,5-1-1,-2 6 2,-2 5 0,0 4 1,-4 4 1,-1 4 0,-3 0-1,1 0 0,2-7-1,1-1 0,0-8 0,6-5 0,4-11 0,0 0-1,0 0 1,14-22 0,-7 3 0,0-4 0,-1-3-1,-2-3-1,-3-3 1,-2-1-1,-4 2 1,1 3-1,-2 2 1,2 6-1,2 4 0,1 4 0,1 12 0,13-4 0,-1 12 0,2 1 0,5 4-1,-1 4 1,2 0-1,1 2 2,-6 0-2,2 0 2,-6 1-1,0 0 0,0-2-1,1 1 2,1-1-1,-1-2 0,2-2 0,0-4 1,1-5 0,2-6 1,-5-6 0,0-4 0,-4-8 0,0-3 1,-4-5 0,0 0-1,-6-3 0,0 2-1,-3 0 1,1 2-2,0 4 1,-1 3-2,3 5-2,-2 0-2,4 14-7,2-10-7,-2 10-8,13 0 0,0 2 0</inkml:trace>
  <inkml:trace contextRef="#ctx0" brushRef="#br0" timeOffset="6479">3542 259 2,'0'0'5,"0"0"-3,0 0 0,0 0 0,0 0 0,0 0 1,0 0 0,0 0 1,0 0 1,0 9 0,0-9-1,0 0 0,-3 15 0,3-15-1,-4 15-1,4-15 0,-2 15 1,2-15-1,-2 16 0,3-7 0,-1 2 0,1 2 0,-1 3-1,1 1 1,2 6-2,-3 1 1,4 1-1,-2-1 0,0-2 1,-1 0-1,2-3 0,-2-2 1,-1-4-1,3-3 1,-3-10-1,4 15 1,-4-15 1,0 0 0,0 0 2,1 9 1,-1-9-1,0 0 1,-3-9-1,3 9 0,-5-20 0,4 2-2,-1-6 0,2-6-2,-1-5 0,1-3 0,2 0 0,1-1-1,2 3 0,1 5 1,4 5-1,-2 6-1,5 4 1,5 5 0,1 4-1,1 2 0,4 4 1,-2 2-1,-2 3 0,4 2 0,-5 1 0,-5 2 1,-2 1-1,-5 3 1,-4 1 1,-3 1-1,-4-1 1,-3 1 1,-6-1 1,2 0 1,-6-2 1,-2 1 0,-5-5 0,0-1 0,-4-2 0,0 0 0,0-4-3,1-1-4,5-2-16,6 2-6,0-9 0,4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24.3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416 89 10,'0'0'13,"-14"-7"1,14 7-2,-15-1-3,5 1-2,-2 4-3,-3 2 0,-2 4 0,-5 1 0,-2 6 2,-4 2-2,0 4 1,-1 5 0,4 3-1,2 0-1,7 2 0,7-1 1,11-1-2,11-3-1,15-3 0,14-8 0,8-6 0,9-8 0,6-9 0,0-8-1,-1-9 2,-7-5-1,-8-6 1,-14-5-1,-9-2 1,-11-4 0,-9 3-1,-10 1 0,-8 5 0,-6 2-1,-9 5 0,-6 10-1,-14 8 0,-9 13-1,-13 10-1,-9 13-4,-11 8-10,-4 11-10,3 8 1,1-1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18.81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80 78 13,'0'0'14,"0"0"-6,-3 15-3,2-3-1,1 5 0,0 6 2,-1 8 0,1 4 1,0 5-1,0 3-1,0 0-2,0-1 1,0-3-1,0-6-1,0-5 0,-1-9 0,1-3 2,0-16 1,-3 10-1,3-10-1,-6-14 0,0-5 0,2-8 0,-1-4-2,-4-9-1,3-5-1,-4-6 0,-2 3 1,4 1 0,2 5 0,1 7 0,4 4-1,7 7 1,2 7-1,8 1 0,10 5 0,4 1 0,7 3 0,1 1 0,6 4 0,-3 2 1,-2 4-1,-4 5 1,-8 3-1,-8 4 1,-9 3 1,-8 2 0,-10 0 1,-4 1 0,-10-3 1,-2 1 0,-1-5 0,1-2-1,1-5-1,5-3-1,8-2 0,10-3-2,0 0 1,18-7-2,2 5 1,3 0 0,4 3 0,1 1 1,-2 6 0,-4 5-1,-4 4 1,-5 3 0,-4 5 0,-6 0 1,-6 2-1,-3 1 1,-3-2 1,-1-1 1,-7-4 0,-1-1 2,-9-6 0,-1 3 0,-5-6 1,0 0 0,-2-6-1,2 1 0,2-5-1,7 0-2,4-4-2,8-5-3,11-2-6,5-6-9,10-3-9,10-2-1,8-5 2</inkml:trace>
  <inkml:trace contextRef="#ctx0" brushRef="#br0" timeOffset="861">677 240 11,'0'0'15,"0"0"2,0 0-10,0 0-3,0 0 0,0 0 0,1 11 1,-1-11 0,3 14-1,0-3 0,4 4-1,-3 2 1,2 6-1,0 3-1,3 5 1,3-1 0,0 1 0,1-4 0,0-2 0,-1-6 0,1-2 2,-3-10-1,1-5 0,-11-2 0,15-18 0,-10-1 0,0-5-2,-2-7 0,1-3-1,-4-3-1,1 1 0,-1 3 0,-1 3-2,3 6-1,-1 4-5,6 11-4,-7 9-6,13-8-8,1 9 0,1 1-1</inkml:trace>
  <inkml:trace contextRef="#ctx0" brushRef="#br0" timeOffset="1312">1105 266 34,'3'19'13,"-3"-3"1,2 4 0,-2 0-2,3 6-4,-3-1-2,4 3-2,-3-2-1,3-3 0,-1-5-1,-1-3 0,0-5 1,0-1 0,-2-9 1,0 0-1,0 0 1,0 0 0,-7-21-1,3 5 0,0-7-1,3-4-2,1-6 0,1-5 0,5 0-1,3 0 0,4 1 0,4 3 0,1 5 0,4 3 0,6 7 0,0 7 0,1 5 0,-1 5 0,-2 5 1,-1 4-1,-3 5 0,-1 3 0,-8 4 1,-3 1-1,-4 1 1,-4-1 1,-5 0 0,-3-3 0,-2-3 2,-4-1-1,-6-2 1,-3-3 0,-3-3 0,1-2-2,-2-2 0,-1-2-3,5-1-5,-1-5-12,5-4-9,9-1-2,4-5 2,6-1-1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21.2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192 0 1,'0'0'12,"0"0"-3,0 0-1,8 10-1,-8-10 0,11 16 0,-3-2 2,1 1-1,-3 4 0,0 5-2,-4 3 1,3 6-3,-4 2 0,1 3-1,-2 1 0,2 1-2,0 0-1,1-5-5,2-3-7,0-3-9,-6-8-1,2 0-1</inkml:trace>
  <inkml:trace contextRef="#ctx0" brushRef="#br0" timeOffset="270">29 478 22,'0'0'17,"12"-7"1,3 0-2,6 2 1,4-3-3,10 2-4,0-1-2,6 2-2,-1 0-3,0 3-1,-1 0 0,-5 0-2,-4 1 0,-7-1-2,0 2-5,-11-6-7,0-2-10,-12 8-3,7-21 1,-10 4 0</inkml:trace>
  <inkml:trace contextRef="#ctx0" brushRef="#br0" timeOffset="541">0 79 21,'0'0'23,"0"0"1,24-12-4,4 5-6,12 3-5,2-3-2,7 5-2,0-3-3,0 3-1,0 0-3,-8 1-7,-5 0-11,-4 1-6,-9-2 0,1 1 1</inkml:trace>
  <inkml:trace contextRef="#ctx0" brushRef="#br0" timeOffset="861">614 173 28,'0'0'20,"4"-9"-2,-4 9-2,0 0-3,0 0-3,0 0-4,0 0-3,9 13-1,-4 0-1,1 4 0,-2 4 0,2 2 0,1 2 0,4 2 0,-1-1 0,2-1 1,-1-5-1,0-2 1,1-5-1,-1-2 1,0-5 0,1-2 0,-3-4 0,5-2 0,-14 2 0,19-20-1,-10 4 1,-2-6-1,-3-5 0,-1-4 0,1-2 0,-3-2-1,1 1-1,-2 1 0,3 5-3,-1 3-5,6 8-9,-1 3-9,1 4-2,3 3 2,-2-1 0</inkml:trace>
  <inkml:trace contextRef="#ctx0" brushRef="#br0" timeOffset="1312">1045 133 2,'0'0'19,"0"0"-1,5 10 1,-5-10-9,0 0-4,4 19-1,-4-5 1,3 5-1,-1 3-1,2 4 1,-1 1-1,1 3-1,-2-2 0,1-3 0,-2-5-1,1-3 1,-2-6 0,0 0-1,0-11 2,0 0-1,0 0 1,1 9 0,-1-9 0,0 0-1,-1-19 1,2 7-2,-2-8 0,2-3-1,4-8 0,2-4-1,0 0 0,0 1 0,2 1 0,3 3 0,0 5 0,-1 7-1,-1 3 1,-1 6-1,3 4 0,1 3 1,-1 3-1,2 1-1,-2 3 1,2 1 0,-1 2 0,-1 1 0,-4 0 0,-2 0 1,-1 1-1,-7 0 1,0 1 1,-5 2-1,-3-2 1,-3 1 0,0 2 0,-5-1 0,2 2-1,-1-3-2,-1 4-12,-6-4-14,-6-6-1,-7-4 1,-13-7-1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9T18:42:14.0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43,'2'31'18,"5"-6"0,6-5 2,0-4-13,3 4-2,-2-6-2,1-3-1,-15-11 0,17 16 1,-17-16 1,0 0 2,0 0 0,11-3 2,-11 3-1,3-12 0,-3 12-1,3-11 0,-3 11-4,0 0 0,2-9-2,-2 9 0,0 0-1,0 0 0,0 0 0,0 0 0,0 0 0,0 0 1,0 0-2,-11-7 4,11 7-2,0 0 1,-9-6-1,9 6 0,0 0-1,-10-6-1,10 6-2,0 0 0,10 0-2,-10 0 0,0 0 0,11 1 2,-11-1 1,0 0 2,10 1 2,-10-1 1,0 0 0,0 0 0,0 0 0,0 0-1,-12 8-2,12-8 0,-18 10 0,6-5-1,12-5-12,-18 9-7,18-9-1,-7-14 0,14-4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29.94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48,'139'28,"-47"-14,0-3,1-5,0-3,13-6,167 8,-83 9,46 3,17-11,-185-8,-26 0,-1 2,1 1,0 3,21 4,29 12,50 11,107 8,111 7,73 3,2-19,223-21,300 17,-687 2,-58-3,538-15,-502 10,44 3,49-12,13-13,-318-1,0-1,0-1,-1-2,30-11,3 1,0 3,71-5,39-6,-55 1,1 6,0 5,43 5,-76 4,1-3,44-12,23-20,48 8,62 4,-130 15,20-9,-87 9,1 4,69 2,162-25,308 17,-461 15,1020 1,-1098-1,0-2,-1-3,1-4,-1-3,64-19,-132 29,19-7,0 1,1 1,0 1,0 1,13 0,509 5,-304-18,-145 7,1 5,75 6,-46 1,-37-2,-72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34.23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89,'141'-9,"-105"5,0-2,0-1,-1-2,15-7,-29 8,0 1,1 1,0 1,0 0,1 2,-1 1,1 0,3 2,187 3,-192-1,-3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37.01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1 105,'198'-9,"103"-21,-88 23,-138 9,-44-2,87-8,-38-7,1 4,-1 3,2 3,70 6,-98-1,152 2,-84-19,2 23,-105-3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39.13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75,'5'4,"1"0,0-1,0 0,1 0,-1-1,0 1,1-2,0 1,-1-1,1 1,0-2,0 1,0-1,-1 0,6-1,7 1,395 1,-247-14,120-15,-33 24,-241 3,-1-1,0 0,1-1,-1 0,0-1,-1 0,1-1,-1-1,6-3,64-9,-58 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0:10:35.91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19597 2942 258,'0'0'903,"0"0"387,0 0 258,0 0 0,0 0 129,0 0-387,0 0-258,0 0-258,0 0 0,0 0-387,0 8 258,0-8-387,2 13 387,3-1-258,-5-12 129,11 27-129,-7-9-129,2 1 258,-2 1-129,3 5-129,-4 0 0,4 4 258,-4-3-387,1 7 258,-2-5-258,0 3 129,1-4-129,-1 2 129,-1-4-129,-1-3 0,0-5-129,0-4 0,0-13 0,1 18-129,-1-18-258,0 0-516,14-1-1677,-14 1-1290,14-33-387,-3 10 258</inkml:trace>
  <inkml:trace contextRef="#ctx0" brushRef="#br0" timeOffset="1">19607 2926 2580,'-4'12'2451,"4"-12"258,0 0-2967,0 0 0,0 0 0,0 0 516,0 0 129,0 0 387,0-8 0,0 8 258,0 0-129,14-11 0,-14 11 0,19-11-258,-6 8-129,4-2-129,2 3-258,2 1 0,3 1 0,2 0-129,0 0 0,-1 0 0,-1 0 0,-4 1 258,-3 3-258,-2 1 0,-15-5 0,19 14 129,-19-14 129,6 23-129,-6-12 129,0 4-129,-1-3 387,-8 4-258,-2-5 129,-4 4 258,-5 0-516,0 1 0,-4-2-129,0-2 129,-3 3-258,3-5 258,-3 2-258,4 0-129,0-7 258,5-1 129,1 1 0,4-2-129,13-3 129,-17 3 129,17-3-129,0 0-129,0 0 129,0 0 0,0 0 0,0 0 0,0 0 0,14 12 0,-2-7 0,3 4 0,1 0 129,3 6-129,0-6 0,2 6-129,1-2 129,-3-2 0,0 3-129,-3-1 0,1 3 0,-6-3 0,2 0 129,-3 0 0,-3 2-129,0-3 129,-1 1-129,-6-13 0,12 15 0,-12-15 129,16 10-258,-16-10-258,19 0-1161,-7-4-2451,-3-13-129,0-4-516,-1-8 129</inkml:trace>
  <inkml:trace contextRef="#ctx0" brushRef="#br0" timeOffset="2">20126 3231 1032,'0'0'2838,"0"0"129,0 0-387,0 0-2838,-11 3 258,11-3 129,0 0 516,-17 0 258,17 0 129,-16-9 129,16 9-129,-17-20 258,14 8-129,-7-8-129,10 2-387,-3-7 129,3 1-516,7-1 0,6 0-129,3 2-258,3 3 129,6-1-258,1 6 129,3 3 0,-1 5 129,-1 2-258,0 2 129,-3 3 129,0 3 0,-8 7 129,1 2-129,-5 5 129,-4 0 258,-2 6-258,-3 1 0,-3-1 129,0 3-129,-1-4 0,-7 2 129,-3-6-129,-1 2-258,-6-4 387,-1 1 0,-3-5-129,-1 0 129,-1-4-129,2 0 129,-1-4-258,2-4 0,4 0-387,-1-12-516,18 12-1548,-19-28-1548,12 4-516,1-3 258,3-4-129</inkml:trace>
  <inkml:trace contextRef="#ctx0" brushRef="#br0" timeOffset="3">20556 3268 1419,'-17'-9'2064,"17"9"0,-15-13-129,6 4-258,9 9-387,-12-25 0,10 13-516,0-4 129,2 0-129,5-1-258,5-2 0,1 3-258,2 0-258,3 0 129,2 4-129,1-1 0,0 4 0,-2 1 0,2 3-129,-1 3 129,-1 2 0,-1 0 0,-1 0 0,-2 10-129,-13-10 129,18 21 0,-13-9 129,-2 3 0,-3-2 0,-2 3 129,-5 4 258,-7-8-129,2 5 0,-7-8 129,0 8 129,-4-7-387,4 4 0,0-6-129,0 0-129,4-4 0,-2-2-258,17-2-129,-16 0-516,16 0-774,0 0-2064,0-21-258,11 6 129,-1-12-129</inkml:trace>
  <inkml:trace contextRef="#ctx0" brushRef="#br0" timeOffset="4">20964 2974 903,'12'6'2322,"-12"-6"-774,0 0-1677,9 15 129,-9-15 387,7 14 129,-7-14 387,8 21 387,-6-11 0,1 5 0,-3-3 129,6 8-129,-6-2-387,5 8-258,-5-6-129,4 4-129,-2-3-258,-2 0 0,2-1-129,-1-1 129,-1-5-129,0-14-129,0 18 129,0-18-258,0 12-774,0-12-1161,0-6-1161,0 6-516,0-27 0</inkml:trace>
  <inkml:trace contextRef="#ctx0" brushRef="#br0" timeOffset="5">20815 2922 2451,'-16'2'2709,"16"-2"516,0 0-2580,0 0-387,14 5 0,3-2 129,3-1 129,7 3 129,5-5 129,8 6-129,-3-6 258,8 0 0,-4-3-129,0 3 0,-7-5 0,0 5-129,-12-3-129,1 1-258,-10 0-129,-13 2-129,15 0-129,-15 0 0,0 0-129,0 0 0,0 0-129,0 0-387,0 9-2064,0-9-1290,0 0 0,-13 0 0</inkml:trace>
  <inkml:trace contextRef="#ctx0" brushRef="#br0" timeOffset="6">20262 3592 1,'0'0'773,"7"8"775,-7-8 258,0 0 387,0 0-129,0 0 0,0 0-258,0 0-129,0 0-903,0 0-387,0 0-129,0 0-258,0 0 0,0 0 129,-5 9 0,5-9 0,0 0 129,0 0 0,-3 12 0,3-12 0,-1 14 0,1-1 0,-1-3-258,1 3 258,-1 0-129,1 6 0,-2-5 129,2 3 258,-2-2-258,1 4 0,-5 1 129,4 6-129,-4-2 0,2 4-129,-1-2 0,0 7-129,0-1 0,2-1 0,0-6 129,2 1 129,-4-2-129,4-4 129,-3-3 0,0 0 0,0-5-129,2 5 258,-4-6-258,4 0 0,2-11-129,-1 12 0,1-12 0,0 0 129,0 0-129,0 0 0,0 0 129,0 0-129,-7 12 0,7-12 0,0 0 0,-5 13 129,5-13-129,0 0 0,0 0 0,-6 12 0,6-12 0,0 0 129,0 0-129,0 0-129,0 0 129,0 0-129,0 0 129,0 0 0,0 12 0,0-12-129,0 0 129,0 0 0,0 0-129,0 0 0,1 10-129,-1-10-129,0 0-258,0 0-645,12-4-2838,-12 4-258,0 0-258,6-11 0</inkml:trace>
  <inkml:trace contextRef="#ctx0" brushRef="#br0" timeOffset="7">19963 4192 1548,'-2'-11'1806,"2"11"129,0 0 0,-3-11-258,3 11-516,0 0-129,0 0-387,0 0-387,0 0-258,0 0 0,0 0 0,0 0 129,0 0-129,9 10 129,-9-10 0,10 15 258,-5-3-258,1 2 129,0 7-129,0-3 129,2 4 0,0 1-129,0 2 0,2-1 0,2 0 0,-1-7 258,3 1 258,-3-4-129,5 2 129,-5-9-129,9 4 0,-5-9 0,4 2 129,-4-4-258,4 0-129,-4-8 129,4 1 0,-8-8 129,6 0 0,-10-8 0,5 2 0,-7-4-129,2 0-129,-3 1 0,1 2-129,-2 0 0,1 8 0,-3 1-129,-1 13-129,0 0 0,5-16-258,-5 16-258,0 0-1419,0 0-2322,0 0-258,0 0-387,0 0 129</inkml:trace>
  <inkml:trace contextRef="#ctx0" brushRef="#br0" timeOffset="8">19557 4544 1,'0'-17'2192,"0"17"-1934,0 0-258,0 0 516,0 0 387,0 0 387,0 0 516,0 0-129,0 0 129,0 0 0,0 0 0,0 0-516,0 0-516,0 0-129,-3 11-387,3-11-129,-5 12 129,5-12-258,-1 18 129,-1-6 0,2 1-129,0 0 258,3 8-129,0-2 0,2 6 129,-3 0-129,2 4 0,-2 0 0,-2 5 0,0 1-129,0-5 129,-1 1 0,-2-6 129,-1-2-129,2-3 0,-1-5 0,3-3 129,0-12-129,0 0 129,13 1-258,-2-2 258,3-7-129,1-4 129,-3-2-129,3-1 129,-2-4-129,-1 2-129,-2-3 258,1 3-129,-2-2-129,3 1 0,1 1 0,-1 0 0,5 5 129,-5 4-129,5 1-129,-3 5 258,0 2-129,-1 0-129,-2 6 129,1 4 0,-5 3-129,1 4 129,-2 0 0,-4 1 0,1 2 0,-1 3 0,-2-1 129,1 0-129,-1-2 129,0-2 0,0-1-129,0-1 0,0 0 0,0-4 0,0-12 0,0 14 0,0-14-258,0 0-258,2 16-258,-2-16-1161,0-10-2451,0 10-129,0-27-387,2 13 129</inkml:trace>
  <inkml:trace contextRef="#ctx0" brushRef="#br0" timeOffset="9">19968 4766 1032,'15'0'2580,"-15"0"-1548,0 0-129,0 0 258,0 0 129,11 0-129,-11 0 129,14 3 0,-14-3-258,20 6-258,-7-6-129,4 7-129,0-4 0,3 4-129,0-2 0,1 2-258,-1 1 258,0 4-258,-1 2-129,-1 1 0,0 2 129,-4-3-129,-3 2 0,0-2 129,-4 2 0,-1 3 0,-3-4-129,0 2 129,-3-2 129,0 3 0,-6-3 0,0 2 129,-4-4 0,-1-1 0,-7-4 129,5 5-129,-8-7-129,4 3 0,-3-5 0,0 0-129,-2-3 0,5-1-129,-2 0 129,5-7 0,-2 0 0,16 7 0,-19-24 129,12 12-129,4-4 0,1 3 0,2-2-129,3 1 0,7-2 0,0 2-129,3 2 129,2-2-129,1 5-258,1 0 258,6 5-129,-3-5-258,7 9-258,-7-8-774,11 8-2838,-3 0-129,-3 0-258,5 0 129</inkml:trace>
  <inkml:trace contextRef="#ctx0" brushRef="#br0" timeOffset="10">20458 5063 1,'0'0'3224,"2"16"259,-2-16-258,0 0-2709,-2-8-645,2 8 0,-8-12 129,8 12 129,-14-21 0,4 7 129,1 0 258,0-3 258,3 2 0,-2-6 0,4 4 0,3-2-258,1 4 129,1-2-387,8 5 0,2 0-129,2 2-129,4 3 0,-1 3-129,5 1 129,0 3-129,-1 0 129,0 3 0,-2 5 0,-4 0 0,0 5 0,-7 1 129,0 2-129,-4 3 0,-3-2 129,0 3 0,-1-1 258,-2 0-129,-9-4 258,3 2 0,-8-5 129,6 1-129,-7-1 0,4-3-129,-3-4-129,3 0-129,3-4-129,0-1-258,11 0-129,-20-15-387,20 15-1161,-12-25-2193,9-1-387,3 3 0</inkml:trace>
  <inkml:trace contextRef="#ctx0" brushRef="#br0" timeOffset="11">20623 4489 1032,'-13'-11'3096,"13"11"0,0 0-258,0 0-3354,0 0 129,0 0 387,0 0 129,0 0 387,8 0 129,-8 0 258,0 0 258,5 9-129,2 2 258,-7-11-258,10 20 0,-10-20-129,15 30-129,-10-11-129,6 10-258,-4 0 0,1 5-258,-3 2 258,1 3-387,-4 2 258,-1 1-129,-1-2 0,-2-1 129,-5 0-129,0 1 129,-3-5 0,0 1 0,-1-4-129,3-3 0,0-4-129,2-3 0,2-6 0,4-16 0,-3 19 0,3-19-129,0 0 0,7 7-129,3-4-903,-10-3-1548,10-12-1548,-1 2-516,-5-6-258</inkml:trace>
  <inkml:trace contextRef="#ctx0" brushRef="#br0" timeOffset="12">19326 5247 129,'0'0'774,"0"0"129,0 0 258,0 0-129,0 0 129,0 0 129,0 0 258,0 0-387,0 7 0,0-7 0,0 0-129,0 0 0,0 0-258,0 0 0,0 0-129,-8 0-387,8 0-129,-13 3-129,2-1 0,-3 1 0,-5 3 0,-7 0 0,0 0 129,-6 0 129,-4 1-129,-7 3-129,-1 0 129,-2 1 0,-2-1-129,3 5 0,-4 2-129,6-3 129,-2 1-129,6-1 129,2 1-129,2-5 258,3 2-258,7-5 258,3-6-258,6 5-645,4-6-129,12 0 0,0 0-903,0 0-1161,7-6-1161,-7 6 0</inkml:trace>
  <inkml:trace contextRef="#ctx0" brushRef="#br0" timeOffset="13">18335 5543 129,'0'0'2064,"0"0"129,0 0 387,0 0 0,0 0-129,0-7-387,0-6-516,10-1-1032,-1-3 0,9-3-387,0-2 0,3 1 129,1-1 0,-1 0 129,-1 0-258,-1 5 387,-4 2-258,-2 4-129,-13 11 0,17-13-258,-17 13 0,0 0 0,11-7 0,-11 7-129,0 0 0,0 0 129,0 0-129,0 0-258,0 0-387,0 0-387,6 13-387,-6-13-387,0 18 0,0-18-903,-5 20 387,-3-8-129</inkml:trace>
  <inkml:trace contextRef="#ctx0" brushRef="#br0" timeOffset="14">18362 5508 1548,'-4'12'1548,"4"-12"129,12 16 0,-12-16 258,20 9-387,-20-9-387,22 15-129,-22-15-129,20 19 0,-20-19-129,19 19-129,-19-19-129,22 19 129,-10-12-129,5 0-129,0-4 0,3 4-129,0-4 129,-3 1-258,0 2-129,0-2 0,-5 1-129,-12-5-129,15 5-129,-15-5-129,0 0-1290,0 0-2322,0 0 0,0 0-387</inkml:trace>
  <inkml:trace contextRef="#ctx0" brushRef="#br0" timeOffset="15">17054 5617 903,'0'0'2709,"0"0"-516,0 0-774,0 0-903,0 0-129,0 0-258,0 12 0,0-12 0,0 0 258,2 13-129,-2-13 0,1 18 129,-1-6-129,1 0 0,1 1-129,2 3 129,-1 4-129,0 0 0,1 4-129,1-1 129,0 2-129,-2 0 129,3 2-129,-2-1 129,1-4-129,0-1 129,-1-4-129,0-2 0,-4-15 0,6 19 258,-6-19-258,5 10 258,-5-10 0,0 0 258,0 0 0,0 0 129,0 0-129,0 0 129,7-15-129,-1 0-258,-1-4 0,5-4-258,-1-5 0,4-2 0,1-2 129,1 3-129,0-3 0,0 6 258,-2 1-258,2 3 129,-2 6-129,-1-1 0,1 2 0,1 6 0,-2 1 0,-1 4-129,1 0 129,-1 1 0,-11 3 0,17 0 129,-17 0-129,10 16 0,-6-1 0,1 2 129,-3 2-129,2 3 0,-2 4 0,-1-1 0,0 2 0,-1-1 129,0-1-129,0-4 0,0 1 129,-1-4-129,-1-3 0,0-1 129,2-14-129,-3 18-129,3-18 129,0 0 0,0 0-387,5-9-1032,3-7-2451,4 0-258,-3-11-129</inkml:trace>
  <inkml:trace contextRef="#ctx0" brushRef="#br0" timeOffset="16">17546 5811 1548,'13'0'1935,"-13"0"-258,13 5-774,-13-5 0,15 0-258,-15 0 0,21 0 129,-21 0 129,21-5 129,-10-7 0,3 7 129,-7-7-258,7 4-129,-9-4 0,-5 12-387,12-21-129,-12 21 129,2-17-387,-2 17 0,-5-17 0,5 17 0,-12-12 0,12 12 0,-18-7-129,18 7 129,-19-1-258,19 1 258,-19 0 0,19 0 0,-19 12-129,19-12 129,-15 14 0,15-14 0,-16 17-129,16-17 129,-12 20 0,6-7 0,-1 1 0,2 0 0,2 2 0,-1 1 129,1 1-129,0 2 129,2 1-129,1-2 0,0-1 258,0-1-258,0-1 129,0 1-129,1-5 0,3-1 0,-4-11 0,8 18 0,-8-18 0,17 10-129,-6-7 129,2-3-258,1 0 258,3-3-387,3-1-645,-4-6-1806,1-7-1032,6 5-387,-7-10 388</inkml:trace>
  <inkml:trace contextRef="#ctx0" brushRef="#br0" timeOffset="17">17743 5753 2580,'0'0'2967,"0"0"0,0 0-2064,-11 12-1419,11-12 0,0 0 258,0 0-129,2 12 645,-2-12 129,0 0 129,3 15 0,-3-15 129,3 14 129,-3-14-129,2 22 0,-2-9 129,5 5-258,-5-1 0,6 2-129,-3 0 0,6 1 0,-4-5-129,5 2 129,-6-6-129,7 0 0,-11-11 129,15 12 0,-15-12 129,15 2 0,-15-2 129,11-6-258,-8-5 0,-3 11 0,12-25 0,-5 9-129,-2-3-129,2 2-129,0 0 129,2 0-129,1 3-129,-1 2 129,4 5 0,-2-3-129,-1 7 129,-10 3-129,20-4 129,-20 4-129,18 4 129,-18-4-129,14 17 129,-7-5 0,0 3 0,1 2 0,-1 1-129,0-1 129,1 1 0,0-4 129,-2 0-258,1-2 258,-7-12-129,13 15 129,-13-15 0,11 4 0,-11-4 129,11-5-129,-6-7 129,2 0 0,-2-9-129,1-1 258,-1-7-258,0 3-129,0-3 129,-1 2-129,2 1-129,-2 1 0,3 7-129,0-1-129,5 9-258,-8-8-903,11 8-2838,-15 10-258,13-19-387,-13 19 258</inkml:trace>
  <inkml:trace contextRef="#ctx0" brushRef="#br0" timeOffset="18">18382 5828 3096,'12'0'2838,"-12"0"-129,0 0-129,0 0-516,-3-17-774,3 17-258,0 0-387,-11-4 258,1 0-258,10 4 0,-18 0-258,18 0 0,-21 8-129,21-8 0,-21 17-258,21-17 129,-20 17-258,20-17 0,-14 16 0,14-16 0,-8 13 0,8-13 129,-2 15-129,2-15 129,0 0 129,10 16-129,-10-16 0,21 15 0,-6-6-129,-1-2 129,2 3-129,-1-3 129,-1 4-129,-3 0 129,-11-11-129,18 20 129,-18-20 0,5 18 0,-5-18 129,0 18-129,0-18 258,-18 19-129,3-11 0,1 4 129,-4-5-129,-3 2-129,0 0 0,0-4-387,5 8-1032,-8-9-2709,4-4-258,3 0-387,-5-8 130</inkml:trace>
  <inkml:trace contextRef="#ctx0" brushRef="#br0" timeOffset="19">16883 6244 1548,'-13'8'1935,"3"-4"-129,-1 3 258,-8-4-387,4 4-258,-9-5 258,2 8-387,-11-6 0,5 8-129,-7-9-258,2 9-258,-8-7-129,4 9 258,-6-7-258,2 4-129,-2-4 0,3 4-129,-2-3-129,3 1 0,6-2 0,5-1-129,6 1 0,5-7-129,17 0 0,-11 0-129,11 0-774,13 0-2709,4-9-903,4-1-129,-4-8 0</inkml:trace>
  <inkml:trace contextRef="#ctx0" brushRef="#br0" timeOffset="20">14933 6593 258,'0'0'1935,"0"0"-1032,0 0-516,0 0-258,0 0-129,0 0 258,0 11-129,0-11 129,0 14-129,0-14 129,-5 21-129,4-7 0,-1 3 0,-1 1-129,0 2-129,-1 2 258,-2 2-129,-3 3 258,0-3 258,-4 5 129,-1-6 258,-1 1 0,-1-1-258,4 0 0,-1-7 0,6-1 0,2-3-258,5-12-129,2 16 0,13-10 0,3-6 0,9 0 258,-2 0-129,7-1 0,-4-6 129,5 5-258,-3-3 0,-2 3-129,-4 1 0,-3 0-129,-1 1 258,-2 0-258,1 0 0,-3 0-258,-3 2 258,0 0 0,-1-2-129,0 0-387,0 0-2193,1 0-1161,-11-12-129</inkml:trace>
  <inkml:trace contextRef="#ctx0" brushRef="#br0" timeOffset="21">14933 6809 1548,'-10'4'3741,"10"-4"129,0 0-258,0 0-3354,0 0-129,10 0 0,-10 0-129,20-4 0,-6 4 0,1-1 0,4 0 0,1-2 0,2 3 0,3-1 0,-1 1 0,-1-3 0,-1-1-387,3-1-1548,2 0-1806,-17-10-129</inkml:trace>
  <inkml:trace contextRef="#ctx0" brushRef="#br0" timeOffset="22">14838 6587 903,'0'11'3741,"0"-11"0,22 0-129,-6-3-2838,10-2-1032,7 1 516,8-2-258,5-1 0,1-2 0,4 3 0,0 0-258,-2 3 129,6 0-774,-5 3-2064,-8-2-774,4 4 0</inkml:trace>
  <inkml:trace contextRef="#ctx0" brushRef="#br0" timeOffset="23">15528 6842 2709,'-11'-1'2580,"11"1"-387,-16-2-645,4-1-387,12 3 0,-25 0-387,15 5 0,-7 0-387,4 3-129,-3 1 129,3 6-129,-4-1 0,5 3 129,-2-2 0,5 0-129,-1-1 0,4 0-129,1-2 129,5 0-129,0-12 129,4 18-516,8-12 516,0 4-258,6-2 129,3-1-258,4-2 129,2 0-258,5-3-129,-4-3-387,8-1-1032,-8-8-1161,2-6-1290,1 7 129</inkml:trace>
  <inkml:trace contextRef="#ctx0" brushRef="#br0" timeOffset="24">15706 7006 1677,'-20'0'3999,"-5"3"129,25-3-516,0 0-3096,-10-12-387,10 12-129,2-23 0,5 13-129,5-2 258,2 0-129,2 0 0,5 4 129,-3-1 0,5 5 129,-3 1-129,3 3 258,-2-1-258,1 1 129,-4 1-129,2 5 0,-6 3 0,0 0 0,-7 4 0,-2 4 0,-5 0 258,-5 5-129,-10-4 258,-2 6 0,-9-10 258,0 7-258,-6-9 0,4 5 0,-4-10-258,8 0-129,3-4-645,-1-3-774,22 0-2322,-8-21-903,8-3-387,5-1 0</inkml:trace>
  <inkml:trace contextRef="#ctx0" brushRef="#br0" timeOffset="25">16083 6917 1935,'0'17'2451,"0"-5"-774,-1 3-129,1 6-516,-5-4 129,5 4-129,-4-8-129,4 6-129,-4-7 0,4 2-258,0-14-258,-3 14-129,3-14 0,0 0-129,0 0 129,0-12 0,0-1 387,0-2 0,-3-3 0,-2-1 129,-4-1-129,3 3-129,-2 0 0,8 17-258,-12-21-129,12 21-129,0-13 0,0 13 0,0 0-129,13-13 258,-13 13 0,16-7 0,-16 7 129,18-7-129,-18 7 129,13-2-129,-13 2 129,13-3-258,-13 3 258,0 0-129,10-3 0,-10 3 0,0 0 0,0 0 0,0 0 0,0 0 0,0 0 0,0 0-129,0 0 258,0 0-129,0 0 0,0 0 0,0 0 0,0 0-129,0 0-129,0 0-129,0 0-516,0 0-903,0 0-2193,0 0-516,0 0 258</inkml:trace>
  <inkml:trace contextRef="#ctx0" brushRef="#br0" timeOffset="26">16128 7005 129,'0'0'1806,"0"-16"129,0 16-3096,0 0-129,0 0 129</inkml:trace>
  <inkml:trace contextRef="#ctx0" brushRef="#br0" timeOffset="27">16128 7005 1,'-25'-16'902,"15"29"388,10-13-129,0 0 258,-14 11 129,14-11-129,0 0-129,0 0-258,0-11-258,0 11-258,18-24 129,-6 11-258,2-2 129,3 5 0,0-3 0,-1 5-129,2-1-129,-2 3 258,-2 2-387,-1 3 129,0 0-129,-13 1-129,19 0 129,-19 0 0,14 0 0,-14 0 129,0 0 129,13 16-129,-13-16 0,6 22 0,-6-6-129,4-3 0,-4 6 0,0 3-129,0-3 129,0 3 0,-5-7 258,1 2-258,-1-5 0,0 0-129,5-12 0,-4 11-258,4-11-387,0 0-1032,9-4-2451,8-2-387,-4-10-258</inkml:trace>
  <inkml:trace contextRef="#ctx0" brushRef="#br0" timeOffset="28">16623 6975 3096,'-11'0'4128,"-9"3"0,20-3-387,-22 6-2838,22-6-774,-17-2-129,17 2 129,-14-10 129,14 10 0,-8-16 129,6 4 129,2 12-129,0-22 0,4 11 0,6 0-258,5 1 129,4-5-129,3 1-129,3 3-129,3 3 129,-1 0 0,0 3-129,0 5 129,-5 0 0,-1 3 0,-3 7-129,-4 4 129,-2-1 129,-7 8 0,-2 0 0,-3 1 129,-7 5 0,-11-5 129,0 4 0,-5-6-129,-3 2 129,-4-9-129,3-5-129,-3-1 129,4-5-129,1-2-258,4-9-129,6 0-387,0-15-774,15 0-2451,2 1-774,7-10-387,7 2 129</inkml:trace>
  <inkml:trace contextRef="#ctx0" brushRef="#br0" timeOffset="29">16950 6895 903,'9'-9'3225,"0"9"-129,-9 0-2193,0 0-774,0 0 129,15-6 258,-15 6-129,0 0 387,9 13 0,-9-2 0,0 5 258,0-2 0,0 10-129,-6-8 0,6 9-258,-6-9 129,5 7-258,-2-11 0,1 4-129,2-16-129,0 13 0,0-13 0,8 1-129,2-4 129,9-8 0,0-4 0,7-3 129,-5-2 0,6 3 0,-5-2-129,-3 7 258,-6-3-258,1 8 0,-3-2-129,-11 9-129,18 0 129,-7 0-258,-11 0 258,20 0-258,-20 0 129,19 2 0,-19-2 129,13 17-258,-13-17 258,11 22-258,-6-8 129,-1-1 0,0-1 129,2-1-129,-6-11 0,14 9 0,-1-9 0,4-3 129,3-7-258,6-5 258,0-2-129,1 1 0,-3-1 129,-2 1 0,-6 4-129,-3 8 129,-13 4 0,5 8-129,-5 8 0,0 3 0,-4 5 0,3-2-129,1 5 129,-1-3-129,1-6 0,0-5-258,6 2-903,-6-15-1935,0 0-1419,0 0-258,0 0-258</inkml:trace>
  <inkml:trace contextRef="#ctx0" brushRef="#br0" timeOffset="30">17694 6944 645,'6'21'2451,"-6"-21"129,7 17 0,-7-17-3612,12 13 516,-8-2 1032,-4-11 0,7 18 645,-7-18 258,0 23 258,0-13-258,0 13-129,-4-5-387,4 4-387,-4 3-129,4-2-129,-1-1-258,1-8-129,0 3-2193,0-17-1677,13 0-516,-3-11 258</inkml:trace>
  <inkml:trace contextRef="#ctx0" brushRef="#br0" timeOffset="31">17744 6706 8901,'-14'28'5031,"8"-11"-258,5-4-516,-1 0-4386,2-13-645,7 23-903,-7-23-2709,14 7-387,-14-7-516,16-17 258</inkml:trace>
  <inkml:trace contextRef="#ctx0" brushRef="#br0" timeOffset="32">18161 6968 5805,'13'5'3999,"-13"-5"-903,0 0-258,0 11-4515,0-11 0,-3 12 516,-7-6 258,-3 3 774,-1 4 387,-10-5 774,3 6 387,-8-8 0,5 10-258,-6-6-129,5 5-387,-2 0-129,5 2-129,4-1-258,6 2-129,7 1-129,5-5 0,3 5 129,11-6 0,5 2 129,7-4 258,2 2-258,4-6-129,5 5-1290,4 0-2709,-9-12-258,3 2-516</inkml:trace>
  <inkml:trace contextRef="#ctx0" brushRef="#br0" timeOffset="33">20109 5395 2193,'0'0'1419,"0"0"-387,0 0-774,0 0-129,-13-3-129,13 3 129,0 0 258,0 0 0,0 0 387,0 0 0,0 0 0,0 0 129,-11 3-129,11-3-258,0 12 0,0 2-258,0-1-129,0 6 0,0 1 129,1 6-129,-1 2 0,3 4 0,-3 0 0,2 4 0,-2 3 258,1-1-258,0 3 129,2 1 0,-1-4-129,-1-1 258,2-4-129,-2-1 0,0-7-129,0 1 0,0-8-129,0-3 0,1-2-129,-2-13-258,7 21-903,-7-21-2064,0 0-516,0 0-129</inkml:trace>
  <inkml:trace contextRef="#ctx0" brushRef="#br0" timeOffset="34">19963 5971 1,'0'0'2579,"0"0"-128,0 0-1032,-5 13-645,5-13-774,0 0 0,3 11 0,-3-11 0,0 0 129,12 12 0,-12-12 129,0 0 129,0 0 0,0 0 129,6 12-129,-6-12 258,0 0-387,0 0 258,0 0-258,-5 11 0,5-11 129,-3 13-129,3-13 0,2 19 0,4-9 0,2 6 0,1 4 0,6 0-129,-1 0 0,3-2 129,-4 0-129,3-3-129,-5-2 258,2-3 0,-13-10 0,14 9 129,-14-9-129,10 0 0,-10 0 129,14-2-129,-14 2 258,16-16-258,-16 16 129,18-17 0,-8-2 0,-2 4 129,0-7-258,-2 5 129,-1-7-129,-2 2 0,1-7-258,-3 6-129,3 2 0,-1 0-387,6 8-387,-6-8-1677,5 6-1806,8 8-129,-6-6 0</inkml:trace>
  <inkml:trace contextRef="#ctx0" brushRef="#br0" timeOffset="35">19814 6660 1935,'-1'10'2838,"1"-10"-387,0 0-2709,0 0 129,0 0 516,0 12 0,0-12 258,13 0 0,-13 0 0,21-10 129,-8-2-258,2 1-129,-2-3 129,2-1-129,-3-3 0,-4 3 129,-3-2 0,-2 4 0,-3-2-129,0 15 0,-3-22 129,3 22-387,-15-12-129,4 7-258,1 5 129,-6 0-129,3 1 129,-4 5 0,4 4 0,-5 2 129,3 2 0,-1 5 129,0 2-129,4 3 129,0 1-129,3 4 0,7-2 0,2 2 0,0-4 129,7-3-129,6-3 0,5-2 258,-2-3-258,5-3 0,2-7-258,-3-2-258,5-2-1935,6-2-1419,-10-15-258,7 1 259</inkml:trace>
  <inkml:trace contextRef="#ctx0" brushRef="#br0" timeOffset="36">20160 6389 1806,'0'0'3225,"0"0"258,0 0-2709,0 0-258,0 0-258,0 0 0,0 0 258,0 0 0,-2 14 258,2-14-129,0 17 0,0-2 129,1 7-258,1 5 0,3 6-258,0 7-129,-2 3 0,1 5 0,-3 6-129,5-2 129,-5 2 0,-1 1 258,0 1-258,-1-7 258,-1 1-258,-5-2 129,0-6-129,-2-5-129,1-7-129,2-5-1032,-2-14-1806,8-11-1290,-2-7 0,2-23 0</inkml:trace>
  <inkml:trace contextRef="#ctx0" brushRef="#br0" timeOffset="37">20359 6478 1548,'0'15'3612,"-5"3"387,5-18-387,-14 24-2838,12-1-774,0 2 0,1 8 0,0 3 0,1 6 258,-1-1-258,0 4 258,-2 3 129,1 2-129,-5-4 387,2 3-387,-3-7 129,2-3-258,0-7-129,-2-9-645,6-3-774,2-20-1419,-20 3-1419,20-3 258</inkml:trace>
  <inkml:trace contextRef="#ctx0" brushRef="#br0" timeOffset="38">19951 6809 129,'0'0'4128,"3"8"129,7-8-516,10 0-1935,14 0-516,4-8-129,15 7-387,3-4-258,6 0-129,-1-2-387,-1 0 0,0 6-516,-13-5-387,0 6-1419,-11 0-1935,-15 0-258,-2 0 0</inkml:trace>
  <inkml:trace contextRef="#ctx0" brushRef="#br0" timeOffset="39">20584 6757 1677,'9'11'3354,"-9"-11"129,17 3-129,-2-3-3870,4-1 258,0-3 258,3-1 258,2-2 258,-2-5 129,3 2 129,-1-5 0,-2 3-129,-3 0 0,-1 3-129,-6-5-129,-1 3 0,-11 11 0,5-18-129,-5 18 0,-10-14 129,-5 5-129,2 3 129,-8 1-258,1 5 0,-2 0-129,-2 2 129,1 8-258,-1 0 129,4 7 0,-4 0 0,6 2 0,1 4 129,0-1-129,4 1 258,0-3-129,4-2 0,3 3 0,2-1 0,3 0 0,1-1-129,3 0 0,5-3-129,6 2-258,2-7-387,15 3-1290,-2-7-2322,4-7-129,8 0-387</inkml:trace>
  <inkml:trace contextRef="#ctx0" brushRef="#br0" timeOffset="40">21026 6702 2322,'17'0'2451,"-17"0"-1935,0 0 516,0 0 129,-11 7 0,11-7 129,-12 14-129,1-7-129,0 9-129,-5-5 0,3 6-387,-6-3 129,4 5-387,-2 1 0,3 2-129,1-2 0,4 4 0,3-2 129,5-4 0,1 1-129,8-6 129,6 1 0,4-4-258,3-4 258,4-6-258,0 0-258,0-6-258,0-8-387,-3-5-516,3-3-129,-7-8-903,0-6-516,3 0-1161</inkml:trace>
  <inkml:trace contextRef="#ctx0" brushRef="#br0" timeOffset="41">21316 6423 1935,'0'10'2709,"0"3"-645,0 5-258,-7 8 0,4 8-129,-6 0-387,7 15-258,-5 0-258,6 5-129,-5 2-258,6 0 129,0-3-258,0-4-129,2-5-129,3-6 0,4-6 0,-3-8-258,7-11-387,-13-13-387,20 0-1290,-12-11-1290,-2-18-645,-2 0 129</inkml:trace>
  <inkml:trace contextRef="#ctx0" brushRef="#br0" timeOffset="42">21019 6675 3096,'3'27'3225,"7"-20"-903,16 1 0,-1-8-516,13 3-387,1-5-387,9 0-258,0-4-516,3-1-387,-1 1-1290,1 4-2451,-17-9-516,1 9 129</inkml:trace>
  <inkml:trace contextRef="#ctx0" brushRef="#br0" timeOffset="43">19931 7446 2967,'0'0'1419,"0"0"-129,0 0-129,-8 21-258,8-21 0,-8 23-129,8-23 129,-10 18 0,10-18 0,-17 28 129,5-15 0,3 5 129,-10-2-258,3 9 0,-10 5-258,0 9-516,-4 4-258,-7 1-1419,0 0-2580,5 10-258,-9-13-129</inkml:trace>
  <inkml:trace contextRef="#ctx0" brushRef="#br0" timeOffset="44">18833 8049 2451,'11'-2'3225,"-11"2"-387,0 0-645,0 9-645,2 4-516,-2 1-387,0 5-258,0-2-258,0 7 129,0 3-258,0 2 129,0 4 129,-3 5-258,-2-2 0,0 3-387,2 5-129,-4-7-903,1-7-2193,6 3-645,-6-17 258</inkml:trace>
  <inkml:trace contextRef="#ctx0" brushRef="#br0" timeOffset="45">19073 8269 3999,'1'17'4128,"0"7"-387,-1-10-1161,0 2-2838,0 4 0,0 5 129,0 1 129,-2 2 129,-3-2 0,-1 2-129,-1-6-774,3-4-2451,4 6-774,0-24 258</inkml:trace>
  <inkml:trace contextRef="#ctx0" brushRef="#br0" timeOffset="46">19345 8128 774,'0'0'3870,"0"0"129,13 14 129,-13-14-3354,7 17 0,0-1 129,-7-2-129,3 14 0,-3-5-129,0 11-129,-9-1 0,1 12 0,-8-2-129,0 5-129,2-4 0,-1-3-258,4-7-258,-1-6-387,11-3-1290,0-13-2580,1-19 129,7-10-516</inkml:trace>
  <inkml:trace contextRef="#ctx0" brushRef="#br0" timeOffset="47">19529 8153 4644,'17'24'4386,"-7"7"-129,-10-15-258,-4 0-3741,3 10-387,-2 3 129,-1 3 0,0 5 0,-5 4 129,0 2 0,-2 2 0,1-5 129,0 1-129,1-8 129,2-4-774,7-7-1677,0-6-1806,0-16-516,8-6-129</inkml:trace>
  <inkml:trace contextRef="#ctx0" brushRef="#br0" timeOffset="48">19344 8235 3612,'0'0'2709,"-5"10"-516,5-10-258,0 0-129,0 0-258,0 0-258,6 5-516,-6-5 0,15 3-129,-15-3-129,29 7 258,-9-5-387,8 7 0,4-4-129,5 5 0,3-5-129,4 3 0,2-4-258,0-4-387,1 7-903,-9-4-2580,-5-4-645,-2 1-129,-15-11 130</inkml:trace>
  <inkml:trace contextRef="#ctx0" brushRef="#br0" timeOffset="49">19941 8132 903,'13'19'3741,"-10"-7"-129,-3-12 0,0 0-3096,-3 24-516,0-7 387,1 8-129,-4 3 258,3 6 129,-7-3-129,6 8 258,-9-2-129,3 4 129,-5-3-387,1 0-258,1-5-258,-2-5-645,9-1-1806,1-2-1548,5-25-516,-7 13 258</inkml:trace>
  <inkml:trace contextRef="#ctx0" brushRef="#br0" timeOffset="50">20024 8485 1935,'8'37'4128,"9"-16"0,-17-21-258,27 14-2451,-11-7-1677,8 0 129,-1-6 129,3-1 0,1-8 258,-2-3 0,3-2 258,-7-5 0,2 1 0,-8-2-129,1 5 129,-10-1-387,-2 4 258,-4 11-129,-5-14-129,-8 12 0,-7 2 0,-4 5 0,-3 3-129,-2 5 129,-4 3 0,1 0 129,3 2 0,-3 1 0,9 1-129,1-2 129,6 3-258,7-2 129,9 5-129,5 3-129,11-3-387,16 8-645,-6-7-2709,13-9-903,6-2-129,0-14 0</inkml:trace>
  <inkml:trace contextRef="#ctx0" brushRef="#br0" timeOffset="51">21287 7411 516,'14'18'2193,"-14"-18"-2193,0 0 0,1 15 387,-1-15 0,0 0 129,10 13 129,-10-13-258,0 0 258,10 11-258,-10-11 258,0 0-387,11 11 129,-11-11-129,7 13 129,-7-13-258,7 15 129,-7-15 0,4 21 0,-1-6 0,0 4 0,-2 6 129,5 4 129,-2 5 0,6 7-129,-4 5 387,9 6-258,-2 3 129,5 5 0,1-3-258,3 2 0,-2-1 129,2 2-129,0-3-258,0 1 258,-2-5-258,0 1 258,-2-7-258,-1 5 0,-2-12 129,-1 3 0,-6-13 258,3-1-258,-8-12 516,3 1-516,-6-18 129,4 18-129,-4-18-258,0 0-774,0 0-2967,17 0-645,-13-13-516,5-4 129</inkml:trace>
  <inkml:trace contextRef="#ctx0" brushRef="#br0" timeOffset="52">21249 9011 903,'-14'-13'3225,"14"13"-1677,-6-17 0,5 4-516,1-2-129,0-5-258,4 2-129,5-3 0,6 1-129,2-4 258,6 5-387,2-1 129,3 3 0,0 8-258,1 1-129,-4 6 0,0 2 0,-3 5-258,-3 4-129,-3 9 129,-4 1 0,-2 3-129,-5 4 387,-4-4 258,-1 3 129,-2-4 258,-4 5 0,-9-9 129,4 3-129,-7-6 0,3 0-258,-5-3-129,2-4-258,-2-2-258,-2-5-129,6 0-645,-5-10-903,2-9-2064,12 7-258,-3-13 258</inkml:trace>
  <inkml:trace contextRef="#ctx0" brushRef="#br0" timeOffset="53">21694 8864 1,'8'10'1031,"-8"-10"388,0 0 0,11 12 258,-11-12 258,7 17-129,-7-17-129,7 25-516,-7-12-129,3 10-129,-3-2-258,0 5 0,0-5-387,0 0 0,0-2-129,2-2 0,-2-17 258,11 10-129,1-10-129,4-9 129,1-7-129,4-2 129,0-10 129,0 3-129,-1-5 258,1 1-387,-7 3 129,4 4 0,-4 0-129,1 6 0,-2 4-129,4 2 0,-2 5-129,1 2 0,3 3 129,-3 0-129,1 3 129,-2 2 0,-2 3 0,-1 5 129,-4-2-129,-3 7 129,-4 0-129,-1 3 0,0 3 0,-3 1 0,-1 0-129,-2 0 129,5 2-258,-4-9-645,5 3-1935,4-1-1548,-4-20-258,12 9-129</inkml:trace>
  <inkml:trace contextRef="#ctx0" brushRef="#br0" timeOffset="54">19580 7765 774,'6'-1'1161,"-6"1"0,0 0 0,0 0-129,0 0 129,0 0 0,0 0-258,0 0-129,0 0-129,0 0-129,0 0 258,0 0 129,0 0-129,0 0 129,0 0-387,0 0-129,0 0 129,0 0-258,0 0-129,0 0 0,0 0 129,0 0-129,0 0 258,0 0-129,0 0-129,-8 7 0,8-7 0,-3 14 0,0-3-129,3 0 0,0 3-129,0 1 129,0 3 0,0-1 0,0 1-129,0 1 129,0-3 0,0 0 0,0-2 129,0-14-129,0 23 129,0-23-129,0 0 129,0 12-129,0-12 129,0 0 0,20 0 0,-9-6 0,3 1-129,1 1 258,5-1 129,-2-4-258,2 1 0,1 1 0,1-2-129,1 1 129,1 1-129,3-1 0,0 1-129,1-2 129,0 2-129,-2-1 129,-4 0-129,0 4-387,-12-7-1806,-10 11-1806,19-9-258,-19 9-387</inkml:trace>
  <inkml:trace contextRef="#ctx0" brushRef="#br0" timeOffset="55">21498 8518 258,'0'0'1161,"0"0"0,0 0 129,0 0 0,0 0 258,0 0-129,0 13-258,0-13-387,5 16-129,-5-16-129,14 22 0,-14-22-129,20 22 0,-9-12 129,5 4-258,0-2 258,2 0-258,-1-2 0,3 2 0,0-2-129,2 0 0,-4-3-129,2-2 258,-1-3-258,1-2 0,-2 0 0,0-5 129,-2-4 129,0 1 129,-7-8 0,4 4 387,-9-8-387,3 5 258,-7-9-129,0 1-129,0 0-129,0 1-129,0 1-387,-3 1 0,3 6-129,-2-5-774,2 19-1032,10-13-2451,-6 2 129,-4 11 0</inkml:trace>
  <inkml:trace contextRef="#ctx0" brushRef="#br0" timeOffset="56">21593 9481 1548,'12'3'3096,"-12"-3"-2064,0 0 0,0 0 387,13 13-258,-13-13 0,0 14-129,0-14 258,0 21-258,0-21-387,-6 24 129,0-11-387,4 3-129,-3 2 129,3 4 0,-3-1-129,2 11 129,-1-4-258,0 3 129,0 1-129,1 2 129,-1 0-258,1-4 129,0-4-258,0-4 129,2-4 0,-1-1 0,1-5-258,1-12-516,0 0-1935,-4 13-1548,4-13-129,-13-7-129</inkml:trace>
  <inkml:trace contextRef="#ctx0" brushRef="#br0" timeOffset="57">21378 9924 3483,'-2'19'3870,"2"0"-774,0-19 0,0 0-4386,7 16 258,4-4 0,-1-2 387,3 1 258,-1 2 387,-3-2 387,2 2 258,-11-13 129,16 24 0,-16-24-129,15 23-129,-15-23-129,18 16-129,-7-13 129,2-2-258,3-1 0,1-5 0,2-4 0,1-3 258,-2-3-129,3 1 129,-4-3-129,1 5 129,-4-7 129,-1 6-129,-2-4-129,0 3 0,0-1-129,2 1-129,-1 2-129,-1 0 0,3 4-129,-4-6-1032,4 5-2709,1 6-258,-12-7-129</inkml:trace>
  <inkml:trace contextRef="#ctx0" brushRef="#br0" timeOffset="58">20766 10310 1419,'10'-6'1032,"-10"6"0,0 0 387,0 0 129,0 0 258,0 0-129,0 0-129,5 6 0,-5-6-516,0 0-645,0 16-129,0-2-129,0 1-129,0 6 258,0-3-258,0 6 258,0-1-129,0 4 129,-2-2-129,0-1 129,0-2 129,1-2-258,-1-4 0,2-1 0,0-15 0,5 14 0,-5-14 0,23-4 129,-9-13 0,8-3 0,-2-8 129,5-2 0,-2-6-129,3 2 0,-4-2 0,0 6-129,-4 1 0,-1 9-258,-4 4 129,-3 6-129,-10 10 0,17-9 129,-17 9-129,9 9 129,-5 8-129,0 2 129,1 4 129,-3 2 0,3 2 0,-2 3 0,-1-5 129,2-3 0,0-9-129,2 2 129,-6-15-129,16 7 0,-1-10-129,4-14 0,2-4 129,3-2-129,-4-1 129,3 1 129,-7 0 258,0 7-129,-10 4-129,-6 12-129,0 0 0,0 0-129,0 0 0,9 11-129,-7 1-129,0 4 129,0 0 129,0 3 0,2 1 129,-1 4-129,1-4 129,-2-3-129,7 8-645,-9-25-2193,8 24-1548,2-15-516,-10-9-129,20-3 259</inkml:trace>
  <inkml:trace contextRef="#ctx0" brushRef="#br0" timeOffset="59">21511 10390 1161,'14'11'2967,"-14"-11"129,0 0-2709,7-7-258,-7 7 258,18-1 387,-18 1 129,23 0 129,-11 0 258,5 6 0,-17-6-129,29 15-129,-18-5-129,7 6-516,-6-4-129,3 3-258,-5 6-129,2-4 0,-4 2 0,-3 0 129,-4-3 0,0 1 258,-3-4 129,-5 4 129,-5-12 0,3 9 129,-6-13-258,1 7 129,-3-8-258,1 1-129,-1-1 0,2-1 0,0-4-129,1-2 0,2-1 0,12 8 0,-16-17-129,12 5 129,4 2-129,0-5 0,11 3 0,0-2-129,5 2 129,0 0 129,4 7-387,-1-7-903,8 12-2193,-1 1-903,-5 0-258,5 9 0</inkml:trace>
  <inkml:trace contextRef="#ctx0" brushRef="#br0" timeOffset="60">21846 10330 6063,'0'0'4386,"13"25"-258,-13-25-516,0 21-4128,4-8-129,4 9-129,-4 2 387,3 5 129,-5-3 129,-1 1 129,5 5 516,-6-9 0,0 4 0,0-8 0,0 1-129,0-5-258,0 0 0,0-2-387,0-13 129,1 13 0,-1-13 258,0 0 129,0 0 387,0 0-129,0-7 129,-2-11 129,2 3-129,-5-9 0,5 3-387,0-1-129,0 0-129,0 3 0,7-1 0,1 5 0,-8 15-129,25-14 0,-10 7-258,8 7-516,-10 0-774,16 0-2064,-4 0-903,-3 0-387,2 0 129</inkml:trace>
  <inkml:trace contextRef="#ctx0" brushRef="#br0" timeOffset="61">22259 10168 645,'8'25'3612,"2"1"129,-10-26-387,0 30-3225,6-8 387,-5 4 0,1 3 129,-2 0 129,2 10-129,-2-1 129,0 6 0,0-5 0,0 4-387,0-9-258,3 0 0,1-5 0,-2-9-129,2-6 0,-4-14 129,0 0-129,10 3 0,-5-11 258,-3-11-129,2-10 516,0 2-258,-1-10 0,5 1 0,-1-6 0,6 5 0,1-1-129,8 5 0,2 0-129,5 5-129,3 3 129,4 4-129,-2 2 129,5 6 129,-5 1-258,-4 2-258,-2 7-129,-9-7-774,4 5-2709,-12 3-645,-11 2-516,0 0 0</inkml:trace>
  <inkml:trace contextRef="#ctx0" brushRef="#br0" timeOffset="62">22431 10422 6966,'12'31'5160,"-2"-16"-516,-10-15-258,24 18-2967,-11-3-1548,5 2-129,2-3 129,-1 5 0,0 0-129,-3 0 129,1 1 129,-4-1-129,-4-4-645,6 8-1806,-2-6-1677,-13-17-516,18 11-387</inkml:trace>
  <inkml:trace contextRef="#ctx0" brushRef="#br0" timeOffset="63">22852 10546 6321,'25'41'4386,"-15"-38"-516,13 4-645,-7-17-4128,5 3-516,-4-12 387,4 2 387,-8-8 258,-4-1 516,-1 3 258,-8-3 387,0 11 387,-10-2 0,10 17-387,-28-9-387,6 9-129,-4 10-516,-3 4 258,2 8 0,-2 1-129,1 2 129,1 5 129,7-3-129,5 1 387,5-6-129,8 3 0,2-7 0,4 4 0,8-6-129,7-5-258,8 1-258,1-9-258,8 3-516,-4-9-516,12-3-1161,-2-6-1677,-6-13 0</inkml:trace>
  <inkml:trace contextRef="#ctx0" brushRef="#br0" timeOffset="64">23305 10143 3354,'1'31'4644,"-1"-15"-516,11 12-129,-1 0-3354,-6 7-516,2 7 129,-5 6-129,0 6 258,-2 1-129,-6 7 258,-7-7-129,1 5 0,-4-7-129,1-3-129,3-12-258,-2-17-1161,9-9-2322,6-12-774,-8-17-516,8-12 387</inkml:trace>
  <inkml:trace contextRef="#ctx0" brushRef="#br0" timeOffset="65">23168 10340 1935,'-14'21'3999,"14"-21"129,-3 13-1677,6 3-1032,-3-16-129,17 22-258,-4-19 0,12 6-258,3-4-774,4-4-1161,9 1-2322,6 2-774,-6-4-516,9 3 388</inkml:trace>
  <inkml:trace contextRef="#ctx0" brushRef="#br0" timeOffset="66">23815 10517 2709,'8'12'2967,"-8"-12"0,-6 6-2064,6-6-1032,-13 1 645,2-1 387,11 0 387,-26 0 387,19 10 129,-12-10-129,8 12-129,-7-10-387,6 13-645,1-5-258,2 5-129,4-1-258,5-2 0,0 0 129,11-2 0,1 0 129,6 0 0,-2-3 0,5 1 0,-2-2-129,-3 4 129,0-4-258,-2 3 129,-4-1 0,-10-8 129,11 17 516,-10-7-258,-1-10 129,-8 21 0,-11-13 0,3 7 0,-10-1 0,-2 3-258,-3-2-258,-3-3 0,1 2-129,-1-4-516,5 4-387,-11-9-3612,14-5-258,-1-12-387,3-9-258</inkml:trace>
  <inkml:trace contextRef="#ctx0" brushRef="#br0" timeOffset="67">21592 11044 645,'0'0'3999,"0"0"387,0-11-387,0 11-2193,0 0-903,0 0 0,0 0-258,0 0 0,0 0 129,0 0-258,-4 10 0,4-10 0,0 18 129,-3-4-387,3 5 0,-5 5-129,4 11 258,-4 6-387,1 8 258,-5 5-387,-1 1 129,0 7-387,0-8-129,4 4-1032,-6-15-1935,5-3-1290,5-11-129,-3-12 129</inkml:trace>
  <inkml:trace contextRef="#ctx0" brushRef="#br0" timeOffset="68">21333 11696 1032,'0'16'2838,"0"-16"129,0 10-2451,0-10-645,10 20 387,-4-8 387,-6-12 516,12 22 258,-12-22 129,9 24 0,-9-14-129,9 9 0,-7-5-516,6 3-258,-5 0-129,4 0-258,0-5-129,-7-12 129,18 12-129,-3-12 129,-2-9-129,5-2 129,-2-11 129,4 1-129,-1-11 0,3 5 0,1-6-258,0 3 129,-1 1-387,1-6-258,4 16-516,-7-10-1548,3 6-1935,1 9-258,-8-6-258</inkml:trace>
  <inkml:trace contextRef="#ctx0" brushRef="#br0" timeOffset="69">20645 12087 2580,'0'0'2709,"0"0"-1548,0 0-129,0 0 0,0 0 387,0 0-129,1 10 258,-1-10-129,0 28-129,-7-12-258,6 15-258,-6-2-387,6 7 0,-5 6 0,3 4-387,0-3 258,1 1-258,-2-5 129,2 1 0,-1-7 129,3-4-258,-1-8-129,-4-10-387,5 4-645,0-15-645,0 0-1935,0 0-774,-3-17-387</inkml:trace>
  <inkml:trace contextRef="#ctx0" brushRef="#br0" timeOffset="70">20410 12257 6321,'0'12'4644,"4"2"-258,-4-14-1548,17 10-2322,6-7-258,1-3 129,7 0-387,2 0 129,1 0-129,0 0-129,2 0 129,-4 0-258,-5 0-258,-1 7-903,-8 3-2580,-6-8-258,6 8-645</inkml:trace>
  <inkml:trace contextRef="#ctx0" brushRef="#br0" timeOffset="71">20971 12271 7353,'19'22'4773,"-5"-5"-387,-14-17-129,0 0-4128,7 16-387,-1-3 258,-1 4 0,0 4 0,0 2 0,-2 1 258,-1 2-258,0 0 129,0-1-129,2-2-903,-4-11-2322,0-12-1419,9 0-129,-1-17-129</inkml:trace>
  <inkml:trace contextRef="#ctx0" brushRef="#br0" timeOffset="72">21088 12030 9417,'0'18'4386,"11"14"-1419,-11-32-2580,12 8-5289,2-4-129,0-4-387</inkml:trace>
  <inkml:trace contextRef="#ctx0" brushRef="#br0" timeOffset="73">21273 12285 6063,'11'6'4773,"-4"5"-774,-7-11 129,0 0-4128,0 17-258,5-2 129,-2-2 0,-1 4 387,0-1-129,-2-4 387,6 5-129,-6-17 258,11 13 0,-11-13-258,17-13-129,-4-6 129,6 2-129,-4-5-258,4 0 129,-4 3-258,-3 0 0,0 12 0,-12 7 258,12 0-129,-12 0 0,10 16 0,-7-1 0,3 7 0,1 0 129,-1-1 129,2 0-129,-2-1 129,1-2-258,2 1 0,-9-19-1032,21 19-1935,-7-17-1677,-3-3-258,4-10-387</inkml:trace>
  <inkml:trace contextRef="#ctx0" brushRef="#br0" timeOffset="74">21775 12247 5031,'0'19'4386,"0"-7"-516,0-12-129,0 0-3483,0 0-903,0 0-129,9 8 387,-9-8 129,17 11 258,-17-11 129,19 13 129,-19-13 129,21 12 129,-21-12-258,19 19 0,-10-9 0,-2 3-129,1-1 0,-1 0-129,-2 2 129,-5 1-258,2-1 258,-2 1-129,-5-3 129,-4 1-129,-4-5 258,0 2 258,-6-8-129,2 1-129,-2-3 0,3-2 0,1-6-129,3-4 0,5-2-129,2-1-129,5 1-258,5-5 129,10 6-258,-2-7-129,8 9-129,-3-4 129,5 10-774,-7 0-2322,-3-5-387,8 10-258</inkml:trace>
  <inkml:trace contextRef="#ctx0" brushRef="#br0" timeOffset="75">22026 12224 2193,'16'12'3612,"-16"-12"129,20 15-258,-7-7-3096,-1-1-258,2 6 387,-14-13 129,21 26 387,-21-26 129,17 14 0,-17-14 129,13 6-258,-13-6-258,18-6 0,-7-3-516,5-3 0,-4 0 0,3 4 0,-4-2-129,-1 6 0,-10 4 0,14 0 0,-14 0 0,6 12-129,0 5-129,-1 4 0,4 2 129,-2 3-129,3-2 258,-1 1-129,2-6 0,-3-7-129,7 3-645,-15-15-2967,12 0-903,0-10-387,-4-9-129</inkml:trace>
  <inkml:trace contextRef="#ctx0" brushRef="#br0" timeOffset="76">22777 12154 6966,'19'6'4902,"-19"-6"-129,0 0-516,0 0-2709,0 0-1677,0 0 0,-7 0 0,-5 0 258,-1 3 129,-3 4-129,-3-1 0,-1 3 129,-2 2-129,-3 1 0,0 6 129,0-2-258,2 3 0,2-1-129,1-1-129,10 6 258,0-5-258,10 1 0,0-4-258,8 3-258,-8-18-1419,33 20-1032,-10-12-1419,-1-9-258,8-3 0</inkml:trace>
  <inkml:trace contextRef="#ctx0" brushRef="#br0" timeOffset="77">22964 12207 8901,'1'20'4644,"-1"-20"-129,2 13-516,-2-13-4386,11 14-129,-11-14 0,12 19 0,-8-7 0,4 11 258,-3-5 0,2 3 258,-4-5-387,5 4-1677,-1-3-2322,-7-17 129,0 0-516</inkml:trace>
  <inkml:trace contextRef="#ctx0" brushRef="#br0" timeOffset="78">23075 11861 10191,'6'44'4644,"-6"-31"-903,16-1-3612,-16-12-4644,23 2-1032,-9-2 129</inkml:trace>
  <inkml:trace contextRef="#ctx0" brushRef="#br0" timeOffset="79">23280 12112 5160,'13'10'3870,"-13"-10"-516,17 19-258,-17-19-4128,21 21-258,-21-21 387,26 21 516,-12-12 387,4 0 258,1 3 387,-3-4-129,2 4 258,-4-3-129,4 6 0,-11 0-258,1 3 0,-8 2 258,0 4-387,-7-4 387,-7 6-258,-9-6 258,-2 1-129,-9-5 129,2 2-129,-5-12-258,0 3 129,2-9-129,6-2 0,3-8-387,7-2 129,12-5-387,3-4 129,9 2-129,8-6-258,15 9-1032,-5-6-1161,7 1-1548,10 9-516,-6-8 387</inkml:trace>
  <inkml:trace contextRef="#ctx0" brushRef="#br0" timeOffset="80">23702 11696 6837,'10'12'5031,"-6"-2"-645,3 11 0,-5 5-2967,2 6-1548,-1 8 258,1 9 0,-2 8 0,-2 3-129,0 8 129,2 2-387,-2-6-1677,0-3-2451,7-1-258,-4-14-516,5-6 129</inkml:trace>
  <inkml:trace contextRef="#ctx0" brushRef="#br0" timeOffset="81">22608 12388 774,'0'0'903,"0"0"-645,-2-5-387,2 5-129,0 0-258,0 0 258,0 0 258,0 0 0,0 0 0,0 0 387,0 0 258,0 0 129,0 0 129,0 0-129,0 0-258,0 0-129,0 0 0,0 0-129,0 0-129,0 0 0,0 0 129,0 0 129,0 0-129,0 0 129,0 0-129,0 0 129,0 0-258,0 0 258,0 0-258,2 6 129,-2-6-129,0 0-129,4 11 0,-4-11 129,0 0 0,0 0 0,0 0 387,0 0 0,6 14 258,-6-14-129,0 0-129,0 0 129,15 10-129,-15-10-129,10 5-129,-10-5-258,15 7 0,-15-7 129,16 5 129,-16-5 0,15 10 129,-15-10 0,13 10-129,-13-10 0,13 11-129,-13-11 129,14 11-258,-14-11 0,17 7-258,-17-7 258,18 1 0,-18-1 0,19 0 258,-19 0-129,10 0-129,-10 0 258,0 0-387,0 0-516,0 0-774,0 0-2064,0 0-516,0 0-516</inkml:trace>
  <inkml:trace contextRef="#ctx0" brushRef="#br0" timeOffset="82">20910 3633 1161,'-14'0'2193,"14"0"-516,0 0-387,-12 1-645,12-1-387,0 15-258,6-3 0,5 5-258,5 4 516,4 3 0,5 6-258,5 0 258,4 7 129,4-1 0,5 5 129,2 0-129,6 5 129,0-2-129,5 2 258,1 1-387,0-2 0,-1-1 0,1-1 0,-6-4-129,-5-6 0,-7-3 0,-6-4 258,-6-8-258,-6 0 0,-3-6 129,-6 0-258,-12-12 0,19 17 0,-19-17 0,12 12 0,-12-12 129,0 0-129,14 10 129,-14-10 258,0 0-387,0 0 129,0 0-129,0 0-129,0 0 0,0 0-129,0 0 258,7 12 0,-7-12 258,0 0 129,0 0-129,0 0 129,0 0 0,0 0-258,0 0 129,0 0-129,0 0-258,0 0 129,12 4-129,-12-4 129,0 0 0,0 0 258,0 0 0,0 0 0,0 0 387,0 0-129,0 0-129,0 0 0,0 0 129,-10-4-258,-5-5 0,1 3-129,-7-1-258,-2 0 129,0 1 129,-2 1-129,1-1 129,2 3-129,0 0 0,4 0 129,2 1-258,6-1 129,10 3-129,-14-2 0,14 2-129,0 0 129,0 0 0,0 0 0,0 0 0,0 0-129,0 0 258,6 0 0,-6 0 0,16 9 0,-16-9 0,20 7 0,-9-2-129,0 3 129,6-3 0,-1 1 0,4-2-129,0 0 129,5-4 0,-1 0-129,4 2-129,-2-2 258,-2 0-129,2-6 0,-5 0 0,-2-1 129,-4-1 0,1-3 0,-16 11 0,18-21 0,-12 7 129,-2 2-129,-3-4 129,-1-1-129,0 0 129,0 0 0,-7-3 0,2 0 0,-4-1 129,1 1 0,-2 2-129,1 3-129,1-1 129,0 3-258,2 0 129,1 1-129,5 12-129,-6-14 0,6 14 129,-1-12 0,1 12 0,0 0 0,0 0-129,0 0 129,0 0-129,0 0-645,11 12-1548,-2 2-1419,-9-14-387,14 22 129</inkml:trace>
  <inkml:trace contextRef="#ctx0" brushRef="#br0" timeOffset="83">16003 12025 1,'-9'10'2450,"9"-10"-2321,-12 4-258,12-4 258,-18 8 258,18-8 129,-22 7 129,8-6 0,-3 2 129,-3 0-258,-2-1 129,-2 1-129,-2-1-516,-4 1 0,-1 1-387,-4 1 258,-2-2-258,0 1-129,-5 0 258,-1 1-129,-3-1 129,-4 1 0,-2 2 0,-4-2 129,-2 1 129,-7 3 0,-1-2 0,-2 2-129,-4 3-645,-3-6-258,-2 6-387</inkml:trace>
  <inkml:trace contextRef="#ctx0" brushRef="#br0" timeOffset="84">12558 12383 129,'-200'14'516,"97"-7"0,2-1 0,-4-2-387,3 3-258,-3-2-387,-3-1 0,-2 4-128</inkml:trace>
  <inkml:trace contextRef="#ctx0" brushRef="#br0" timeOffset="85">10804 12508 1032,'-230'33'1419,"112"-15"129,6 2-387,4 1 129,1 4-258,2-1-258,0 7-129,5-2-129,4 3 129,1-1 0,-1 5-129,4 3 0,-2 1-129,4 5 0,0 0 0,-1 2-129,4 4-258,-1 7 0,0-3 129,0 4-129,0 5 258,-1 1 129,-3 1 0,2 7 129,-2-5 129,6 4 0,-1-1 129,7 7-129,1-9-258,6 1-129,1 0 129,4 0-129,5 1-129,2 4 129,2-4-129,5 2 258,2 1-258,6 5 258,-2-5-129,6 5 129,0-1-129,4 2-129,0-1 0,5 4 0,1 1 0,2 1 129,2 6-516,1 4 129,1-2 0,2 5 129,-3 4-129,0 2 0,-1-3 129,-1 5 129,-3-3 0,3-6 0,-3-1 258,6 0-258,1-6 129,9-3-129,3 3 129,10-3-258,3-2 0,5 3 258,9 1-387,5 7 258,8 6-129,2 19 129,5-17 129,3 10 129,3 4-129,3 2-129,-1-3 387,1-6-258,2-13 258,-3-14-129,1 16-129,4-4-258,4-9-387,-5-1-1677,15-12-2451,7-2-258,-4-14-387,-3-16-516</inkml:trace>
  <inkml:trace contextRef="#ctx0" brushRef="#br0" timeOffset="86">13011 12358 1677,'26'-12'3096,"-17"-4"258,11 5-3096,1 2-258,8 1 129,4 2 0,4 3-129,6-2 0,6 2 258,5-1-129,4-1 0,5 2 258,6-2 0,7 1 129,4-4 0,10 2 0,2-6 0,10 4-129,8-4-258,7 0 129,10-2-129,5 0-258,7 1-129,4-5-129,13 3-774,6-2-1548,6-10-1161,13 7 258</inkml:trace>
  <inkml:trace contextRef="#ctx0" brushRef="#br0" timeOffset="87">17519 10568 2193,'-9'19'2451,"9"-19"-129,-6 14-129,5-3-129,1-11-387,-4 12-516,4-12-129,0 0-387,0 0-129,0 0 0,0 0-129,0 0 0,-11 2 0,11-2 387,0 0-258,0 0 129,0 0 0,0 0-129,7-15 0,4-3 0,2-10-129,9-8-258,5-12 0,6-9-258,6-9 258,1-2-129,2-3 0,3-1 0,-2 1 0,0 2 0,-4 4-129,-4 7 129,-2 5 0,-2 1-129,-4 10 0,-4-1-129,1 14-258,-10 3-258,7 12-1032,-10 1-2580,-11 13-258,22-9-258,-22 9 129</inkml:trace>
  <inkml:trace contextRef="#ctx0" brushRef="#br0" timeOffset="88">17910 10677 1,'-3'19'3095,"3"-19"130,0 0-2064,0 0-258,13-14 516,4 0 0,-6-14 258,11 2-129,-6-20 0,13 2 0,-9-19 129,13 7-387,-10-13-258,7 5-258,-2-5-387,3 9-129,-3 0-129,0 8-129,0 3-129,-1 3 0,1 10-258,-5 0 129,2 12-645,-13-9-1806,1 7-1677,-3 5-387,-8-3-258</inkml:trace>
  <inkml:trace contextRef="#ctx0" brushRef="#br0" timeOffset="89">17710 9510 645,'0'0'3225,"17"5"-1161,5-6-645,7-9 129,8-8-258,11-1-129,-1-13-258,13 1 0,-1-11-129,9 4-129,-10-8 258,5 5-129,-13 0 0,0 10 0,-11 1-129,-4 9-129,-10 4-258,-3 5-129,-6 9 0,0 3 0,-3 8-129,-2 7 0,1 3 0,1 6 0,-3 3 129,5 5 0,-4 2 129,2 4-129,1 3 129,2 5-129,0 4 129,2 7-129,1 3 0,3 1 0,-3 2-129,3 0 0,-5-3-129,-3 0 258,-4-7-129,-2-3 129,-6-10 0,-1-3 0,-1-9-258,0-11-645,0-7-3225,0-10-516,0 0-129,-16-9-387</inkml:trace>
  <inkml:trace contextRef="#ctx0" brushRef="#br0" timeOffset="90">17308 10285 5934,'23'0'4128,"-23"0"-387,24 4-516,-24-4-3741,17 16-258,-13-4 258,2 11 0,-6-1 258,-5 3 387,-2 7 129,-8 1 387,4 9 129,-6 0 0,5 11-258,-7 1 0,7 8 0,-2 1-258,6 0-258,3-2 129,3-7-129,2-1 0,9-9 0,8-11 129,5-6 0,10-8 0,6-8 129,5-5-258,5-6 129,0 0-129,4-8 129,-2-4 0,-1 3-129,-4-4 129,-5 3 0,-3-5 0,2 1 129,-3-5 0,4-5-129,0-5 0,6-2 129,2-6-129,-1-1 258,2 0-258,-3 3 129,-6 4-129,-6 7 129,-10 2 0,-3 10 0,-11 5 0,-10 7-129,12-8 0,-12 8 0,0 0-129,0 0 0,-5 10-129,5-10-516,-11 9-3354,-1-2-645,-6-6-258,2-1-387</inkml:trace>
  <inkml:trace contextRef="#ctx0" brushRef="#br0" timeOffset="91">18228 11456 645,'10'0'3354,"-10"0"-129,0 0-1419,0 0-129,0-11-387,0 11-129,0 0 0,-8 0 129,-6-3-258,2 3-516,-7 0 0,2 0-129,-10 1 129,5 4-129,-8 0-129,3 3 129,-1-1-258,-1 1 129,-1 1-129,1 3 0,1-2 0,3 0 0,-1 1 0,5-1-129,3-2 129,0 4 0,3-1-129,2-1 0,13-10 0,-17 19 0,17-19-129,-2 17 0,2-17 129,7 18-129,6-12 129,7 2 129,3-1-258,6-1 0,1 1 129,3 1-129,0 0 129,-3 2-129,0 0 129,-5 2-258,-5 0 129,-3 4 129,-5-5 0,-3 2 0,-4-1 129,-4-1-129,-1-11 129,-1 22 129,1-22 129,-19 18-129,1-11 129,2 4 0,-9-4 0,1 3 0,-6-6-129,1 3 0,-4-2-129,1-2 0,1-2 0,3 0-129,4-1-129,4 0-129,6 0-129,0-7-645,14 7-903,0 0-2580,7-18-645,9 3 0,4-5 388</inkml:trace>
  <inkml:trace contextRef="#ctx0" brushRef="#br0" timeOffset="92">18407 11789 258,'0'0'3354,"0"0"-129,0 0-1032,-7 11-516,7-11-129,0 0 0,-2-7-258,2 7-258,2-22 129,8 9 0,-6-13-387,8-3-129,0-7-387,2-5 0,3-4-129,1 0 129,1-5-129,2-2 0,-1 4 0,2 5 0,-1 1 0,0 5 0,-3 6 0,0 4 129,-3 6-129,-1 9-129,-3 4-129,-11 8 129,17-7-258,-17 7 258,13 0-129,-13 0 129,8 19 0,-4-6 0,-1 3 0,-1 4 0,1 6 0,-2 4 129,0 2-258,2 4 129,-2 2 0,2 2 0,0 0 0,0-1 0,2 0-129,1-3 0,0-3 0,-1-2-129,3-8 0,-5-6-258,5 0-129,-8-17-1161,0 0-2322,0 0-258,0 0-129,-7-20-128</inkml:trace>
  <inkml:trace contextRef="#ctx0" brushRef="#br0" timeOffset="93">18475 11538 2709,'-16'0'3354,"16"0"387,0 0-2580,8-5 0,6-2 0,13 3 0,-2-8 129,15 6-129,-2-6-516,11 3-516,1 2-1290,2 3-2838,-4-10-129,4 9-387</inkml:trace>
  <inkml:trace contextRef="#ctx0" brushRef="#br0" timeOffset="94">19055 11613 5547,'12'2'4515,"-12"-12"-129,0 10-1548,-11-26-1935,11 12 0,-6-11-258,6 4-129,-6-9 129,5 2-129,-5-7 129,6 1-258,-5-6 0,5 2-258,-3-4 0,2 4-129,1 1 129,-1 4-129,1 0 0,-1 4 0,-1 3 129,1 8-129,-1 3 129,2 2 0,0 13-129,-2-17 0,2 17 0,0 0 0,0 0-129,0 0 0,0 0 129,0 8-129,0 6 129,4 1-129,3 6 129,1 2 0,1 1 0,1 1 0,1-3 0,-1-2 0,-1-5 0,1-1 0,0-2 0,-10-12 0,22 10 0,-9-10 0,3-3 0,1-8 129,1-7-129,0-6 0,1-5 129,-4-5-129,1-1 258,-4 3-258,-2 0 129,-5 6-129,-1 5 0,-2 3-129,-2 18 129,3-17-129,-3 17 0,0 0 0,2 11 0,-1 2 129,0 4 0,2 3 0,1 7 0,1 2 129,0 1-129,-1 3 0,0 2 0,2 1 0,-3 7 0,4 2 0,-3-2-129,1 3 0,0 0 0,-1-8-258,5 5-387,-6-14-129,11 4-903,-12-18-1290,11-3-1419,-13-12-387,17 4 129</inkml:trace>
  <inkml:trace contextRef="#ctx0" brushRef="#br0" timeOffset="95">19561 10893 6063,'0'0'4257,"0"0"-258,0 0-1290,0 0-2580,0 17-387,2-5 258,2 2 0,-1 5 258,2 6 0,-2-4 129,5 6 258,-7-5-258,6 4 129,-6 1-129,3 5 0,-2-4-129,0-1 0,-1 0-129,0 2 0,1-3-129,-1 0 0,0-3 129,2-4-129,1-1 0,-1-5 129,2-1 0,-5-12 0,18 10 0,-5-7 258,-1-3-129,6-3-129,0-4 129,0-3 0,4-2-258,0 0 129,-1-1-129,1-1-129,3-1 129,-3 2-129,1 3-129,-3-2-129,3 9-387,-11-12-645,11 13-1548,-11-5-1677,-12 7-258,16-13-129</inkml:trace>
  <inkml:trace contextRef="#ctx0" brushRef="#br0" timeOffset="96">19563 11119 6321,'-1'13'4515,"6"-9"-129,-5-4-516,24-1-3870,-6-6 0,4 4-129,2-4 129,0-1 129,1-3 0,-3-2 0,-1 1 0,-2-2 0,-1 1-387,-2 3-645,-8-2-2322,-1-1-1032,5 5-387,-11-4 0</inkml:trace>
  <inkml:trace contextRef="#ctx0" brushRef="#br0" timeOffset="97">19552 10894 5805,'0'0'4644,"12"3"-258,-12-3-129,19-12-3870,-3 7-258,4 1-129,3 1 0,0-1 129,3 3-129,4-2 0,5 2-387,5 1-1935,5-3-1935,-5-10-129,6 4-387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42.23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0 145,'2'0,"21"0,1 0,-1-2,0 0,0-2,9-2,177-27,-198 32,28-4,0-3,0-1,-1-1,32-14,-50 17,0 1,1 1,0 1,0 1,0 1,8 1,197-12,-108 14,-98-1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45.48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60,'37'15,"-9"-7,1-1,0-2,0 0,1-2,-1-1,1-2,0 0,461-1,-293-26,90-4,-139-11,-33 39,-89 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53.43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6,'1800'0,"-1734"4,0 2,63 16,-30-5,484 56,6 24,-455-75,277 34,-288-44,110 24,-101-15,2-6,33-4,93 10,10-15,-164-7,-70 0,0-2,0-1,0-2,0-1,-1-2,2-2,-2 2,1 1,0 1,0 2,30 0,251-7,-178 5,0-7,109-25,-196 30,212-22,12-20,393-47,-624 90,57-11,0 5,1 4,23 4,863 10,-790 27,-58-1,0 6,14 12,-113-36,81 30,100 26,77 10,-29 4,-210-69,1-3,0-3,0-2,21-2,147 14,63 39,-252-50,0-2,0-1,0-3,0-1,1-2,33-7,-3-2,-1-3,0-3,56-24,71-39,22-8,-41 17,14-2,-94 47,-25 5,1 3,50-4,-89 19,-1-1,0-2,0-2,25-10,-29 11,0 0,1 2,-1 1,2 1,-1 2,0 2,0 0,4 3,28-2,111 0,-148-1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5:58.47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73,'1'-3,"1"0,0 0,-1 1,1-1,0 0,0 1,0-1,1 1,-1 0,1 0,-1 0,1 0,0 0,0 1,-1-1,1 1,0-1,0 1,1 0,-1 1,0-1,0 0,0 1,1 0,-1-1,0 1,0 1,2-1,4-1,154-21,10 17,-156 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6:11.39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27,'39'12,"26"-10,0-3,53-7,-44 2,52-7,-104 8,-3-2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6:14.142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59,'204'-13,"-21"-33,-102 46,-64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6:18.44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15,'393'0,"-229"-14,-215 13,33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6:20.68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48,'26'-25,"-14"20,0 1,0 1,1-1,-1 2,1 0,0 1,0 0,-1 1,1 0,0 1,0 0,18 0,314 0,-328-1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39.01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33,'47'12,"-36"-12,386 5,-230-7,507 2,-551-25,-41 14,1 3,-1 4,76 7,-31-1,188-2,-295 1,0 2,-1 0,0 1,1 1,-1 1,4 2,17 5,166 42,-65-26,-2 2,60-3,10 27,25-25,68 6,-166-17,110 0,346-17,-194-2,-360-3,0-1,0-1,-1-3,3-1,-17 3,100-45,40 38,133 10,-189 3,-89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42.12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0,'66'13,"0"-3,1-4,-1-2,1-3,19-4,21 2,93-14,128 16,-310-1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3:48:57.88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16251 6211 903,'0'0'1290,"0"0"-516,0 0-258,0 0 0,0 0-129,0 0 0,0 0 387,0 0-258,0 0 387,10-8 258,-10 8 129,0 0 129,0 0-129,0 0-129,0 0-258,0 0 0,0 0-387,0 0-258,0 0-129,0 0 0,0 0-129,0 0 129,0 0-129,-7 3 258,7-3-129,0 0 0,-11 5-129,11-5 0,0 0 129,0 0-129,-11 11 129,11-11-129,0 0 129,-8 18 0,8-18 0,-8 19-129,8-19 129,-8 18 0,7-7-129,-1 1 129,0-1 0,1 2 0,0-1 0,0 2 129,0 0-258,-1-2 129,-1-1-129,3-11 129,-2 18 0,2-18 0,-1 18 129,-1-7 0,2-11-129,-5 23 129,5-23 0,-11 22-129,4-8 0,0-2 0,7-12-129,-16 24 129,16-24 0,-16 13 0,16-13-129,-14 7 129,14-7-129,0 0 0,0 0 129,0 0-129,0 0 129,0 0-129,0 0 0,0 0 129,0 0-129,0 0 0,0 0 0,0 0 0,0 0-129,0 0 129,0 0 0,0 0 0,0 0 0,0 0 0,0 12 0,0-12 0,0 0 0,11 7 0,-11-7 0,17 12 0,-4-5 0,0 1 129,2 3-258,2-2 129,0 2 0,0-1 0,1 1 129,0-3-129,2 0 0,3-1 0,0-5 129,1-2-129,0 0 0,1 0 0,-1 0-129,-1 0 129,-2-2 129,-2 0-129,-6-1 0,-1 3 0,-12 0 0,15 0 0,-15 0 0,0 0 0,12 0-129,-12 0-258,0 0-645,0 0-2967,0 0-645,0 0-258,5-13-129</inkml:trace>
  <inkml:trace contextRef="#ctx0" brushRef="#br1" timeOffset="29147.667">18444 3738 645,'0'0'774,"0"0"387,0 0-258,0 0 387,-7 0-258,7 0 129,-15 8-129,15-8 0,-10 13-516,10-13 129,-1 9-129,1-9-129,1 13-129,-1-13 258,10 12-258,-10-12 0,16 16 258,-7-5-129,-2 0 258,4 7-258,-5-1 0,1 6 0,-3 0 0,3 7 0,-3-2-129,-4 3-129,2-2-129,-2 3 258,0-3-258,0-4 0,0 0 0,1-2 0,2-4-258,0 2 258,3-4-129,-2-4 0,6 0 0,-10-13-258,18 17-645,-18-17-516,15 0-2193,-4 0-129,-9-9 129</inkml:trace>
  <inkml:trace contextRef="#ctx0" brushRef="#br1" timeOffset="29823.705">18425 3824 1548,'-5'-15'903,"5"15"-387,-1-14 0,1 14 129,0 0 0,0 0-129,6-13 258,-6 13 516,0 0-387,16-6 129,-16 6-129,14-2 0,-14 2-129,20-4-258,-9 2 0,5 1-258,2 0 0,2 1-129,1 0-129,1 0 258,1 1-258,1 3 0,1-1 0,-2 3 0,-3-1 129,1 3-129,-4 1 129,-2-1 0,-15-8 0,19 15 129,-19-3 0,0 0 129,0-12-129,-11 19 0,0-10-129,-4-1 129,-2 2-129,-2-3 129,1-3 0,0 3 0,1-4-129,0-1 129,-2-2-129,2 3 0,0-3 0,0 5-129,2-3-258,0-1 129,2 1-129,0 0-258,13-2-645,-19 8-774,19-8-1806,0 0-258,0 0 0</inkml:trace>
  <inkml:trace contextRef="#ctx0" brushRef="#br1" timeOffset="30735.758">18934 3721 645,'0'0'1677,"14"-8"-129,-14 8-129,0 0 129,0 0-129,0 0-258,0 0 129,0 0-774,0 12 0,0-12-387,-3 12 0,3-12 129,-3 16-258,3-16 0,0 20 129,0-20 0,3 20-129,-1-7 258,3-1-129,-3 1 0,3-2 0,-1 0 0,-4-11-129,12 20 129,-12-20 0,12 14-129,-12-14 258,0 0-129,13 10 0,-13-10 0,0 0 129,0 0 0,0 0 129,0 0-129,0 0 0,0 0 0,0 0 0,0-12-129,0 12 129,0-22-129,0 22 129,-7-21 0,7 21 0,-8-24 0,8 24-129,-10-13 0,10 13-129,0 0 129,0-13-129,0 13-129,19-10 0,-2 5-129,5-2 129,4 1 0,0-3-129,4 4-129,-2-3-387,0 7 0,-8-5-903,2 6-387,-6 0-903,-16 0-774,22 7 0</inkml:trace>
  <inkml:trace contextRef="#ctx0" brushRef="#br1" timeOffset="31951.827">19382 3875 1,'14'8'902,"3"2"646,-17-10 645,0 0 129,0 0 0,0 0-129,0 0 129,0 0-516,0 0-645,0 0-774,0 0-387,0-5-258,0 5-387,0 0 129,-7-17-387,7 17 258,-11-12-258,11 12 0,-13-4 258,13 4 0,-11 0 0,11 0 387,0 0 129,-13 0 0,13 0 258,0 0 0,0 0 0,0 0-129,0 0 129,0 0-129,0 0-129,0 0 0,0 0 0,0 0 0,0 0 0,0 0 258,0 0-129,0 0 0,0 0 129,0 0 0,0 0 0,0 0 0,0 0 129,0 0 0,0 0 0,0 0 258,0-9-258,0 9 0,0 0 0,2-12 0,-2 12-129,0 0 0,7-13-129,-7 13 129,0 0-129,9-11 0,-9 11 129,0 0-258,0 0 258,10-10-258,-10 10 258,0 0-129,0 0 0,0 0 0,0 0 129,13-12-258,-13 12 0,11-11 0,-11 11-129,18-11 0,-18 11 129,20-12 0,-20 12 0,16-8 129,-16 8 129,0 0-129,0 0 258,0 0-258,0 0 387,0 0-258,-9-4 0,9 4 0,-19 0 129,6 0 258,13 0-129,-21 3 0,21-3 129,-22 0 0,22 0-129,-19 0 0,19 0-258,-13 0 0,13 0-129,0 0-129,-13 0 129,13 0-129,0 0 0,0 0-258,0 0 258,0 0-129,0 0 0,13 10-129,-13-10-129,11 8 129,-11-8-258,0 0 387,0 0 0,14 4-258,-14-4-258,0 0-516,0 0 129,0 0 258,0 0-129,0 0 129,0 0 0,0 0 129,0 0 129,0 0-1032,0 0-516</inkml:trace>
  <inkml:trace contextRef="#ctx0" brushRef="#br1" timeOffset="33559.919">19371 3900 1806,'15'0'2967,"-15"0"-387,0 0-387,0 0-645,0 0-387,0 0-387,0 0 0,0 0-258,0 0-129,0 0 0,0 0-129,0 0-129,14 6 0,-14-6 0,16 8 0,-6-5 0,3 1-129,-3-1 129,2-1-129,-12-2 129,20 9 129,-20-9-258,19 6 129,-19-6 0,13 5 0,-13-5 0,12 4 0,-12-4-129,11 5 129,-11-5 0,13 3 0,-13-3 0,16 0 0,-16 0 129,17-1-129,-17 1 258,14-11-129,-14 11 0,11-15 0,-11 15 0,8-18 0,-7 7 0,-1 11 0,3-22-387,-3 22 129,3-21 0,-3 8 0,0 1-129,0 0 258,0 1-258,0 11 129,-1-18 0,-3 6 0,4 12 0,-9-13 0,9 13 0,-12-9 0,12 9 0,-14-5 0,14 5 0,-18-5 129,18 5-129,-18 0 0,18 0 0,-19 0 129,19 0-129,-18 0 0,18 0 0,-18 5 0,18-5 0,-18 8 0,18-8 0,-19 12-129,19-12 258,-15 14-129,15-14 0,-16 14 0,16-14 129,-11 19-129,5-5 129,1 1-258,-2 3 129,4-1-129,-2 4 129,5-3 0,-1 3-129,0 0 129,1-6-129,0 3 129,2-1-129,3-1 129,5-2 0,1 4-129,7-4 129,2 0-129,6-6 0,4 2 0,2-3-258,1-7-774,6 7-1032,-2-4-1677,-5-6-516,1-3 0</inkml:trace>
  <inkml:trace contextRef="#ctx0" brushRef="#br1" timeOffset="34451.97">19895 3999 1,'0'0'1805,"0"0"1,-8 0 258,8 0-129,-14 0-387,14 0-387,-16 0 0,16 0 129,-19-6-516,19 6 129,-19-9 0,19 9-387,-19-14 129,19 14-387,-20-20 129,14 5-258,-2 4 0,2-4-129,3 1 0,3-3 0,0 2-129,2 0 258,7 1-129,1 1 0,3-1-129,0 3 129,2 3 0,1 3 0,-2 2 0,3 3 0,-5 0-129,2 0 129,-14 0-129,18 12 258,-11 1 0,-2-4-129,-4 6 129,-1-1 0,0 1 0,-1 2 0,-5-3 129,0 2-129,6-16 129,-16 19-129,16-19 0,-21 14-129,21-14 0,-22 8 0,9-7 0,0 0 0,0 1-258,1-2-387,12 0-903,-22 0-1290,10 0-1161,12 0-258,-12 0 129</inkml:trace>
  <inkml:trace contextRef="#ctx0" brushRef="#br1" timeOffset="35459.028">19968 3550 1,'-2'-12'1160,"2"12"130,0 0 129,-6-11-258,6 11-129,0 0 387,0 0-258,-11-13-258,11 13 258,0 0-645,0 0 258,0 0-258,0 0 129,0 0-258,0 0 0,0 0-258,0 0 129,0 0-129,0 0 0,0 0 0,0 0-129,0 0 0,0 0 129,0 0-129,0 0 258,0 0 0,0 0-129,0 0 0,0 0 0,-6 7 129,6 6-129,0-13 0,0 20 129,0-8-129,1 6 0,-1-2 129,3 8-129,-2-5 0,0 8 129,-1-5-129,0 5 129,2-1 0,1 2 0,-2-3 0,1-1-129,-1-3 0,2 3 0,-2-7 0,0 1 0,0-4-129,1-4 0,-2-10 129,2 15-129,-2-15 0,0 0 0,2 9 0,-2-9-129,0 0 129,0 0 0,4 12 0,-4-12-129,0 0 258,0 0-129,0 12 0,0-12 0,0 0 0,0 14 129,0-14-258,0 0 129,0 16 0,0-16-129,0 0 129,3 12 0,-3-12 0,0 0-129,0 0 129,1 9-258,-1-9-516,0 0-1032,0 0-2193,0 0 0,0 0-387</inkml:trace>
  <inkml:trace contextRef="#ctx0" brushRef="#br1" timeOffset="56027.204">20769 5864 129,'12'-7'1419,"1"0"129,-13 7 0,0 0-258,0 0 129,12-5-516,-12 5-258,0 0-387,0 0 129,0 0 0,0 0-258,0 0 0,0 0 0,0 0-129,0 0 129,0 0-129,0 0 0,0 0 0,10 0 0,-10 0 0,13-3 0,-13 3 0,17 0 258,-17 0-258,16-4-258,-16 4 258,15 0 0,-15 0 0,17 0 0,-17 0 0,14 4 0,-14-4 258,14 12-258,-14-12 0,14 15 0,-14-15 0,12 17 0,-8-5 129,-4-12-129,9 20 0,-8-9 0,2 1 0,-2-2 129,-1-10-129,2 20 129,-2-9 0,0-11 129,0 18 129,0-18 0,-11 16 129,-1-11 0,2 4 0,-7-5 0,1 3-129,-6-5 0,2 3 0,-4-3-258,4 2 0,0-3 0,4-1 129,-3 0-129,9 0 258,10 0-129,-13 0 0,13 0 0,0 0 0,0 0-129,-9-8 0,9 8 0,2-17 0,-2 17-129,10-23 0,-3 11 0,1-5-129,3 0 258,-2 0-258,3 4 129,0-3-129,1 1 0,-3-2 0,7 5-129,-7-2-387,7 10-903,-17 4-1161,17-16-1290,-3 15-387,-14 1 259</inkml:trace>
  <inkml:trace contextRef="#ctx0" brushRef="#br1" timeOffset="57115.259">21092 5449 645,'0'0'1032,"4"11"258,-4-11-129,0 0 258,5 13-129,-5-13 129,2 17-387,-2-17 0,0 23-129,0-8-129,2 4-258,-2 0 0,0 6-258,0-2-129,3 2 0,0 2 258,1 2-258,0 0 0,3 0 0,-1 0 0,1 0 0,-3-2 0,4 0 0,-2-3-129,0 0 0,-1-5 258,-1-2-258,0-3-258,-1 1 516,-3-15-258,4 14 0,-4-14 258,0 0 0,0 0 0,0 0 0,0 0 258,4-5-258,-3-7 0,4-2 0,-2-3-129,2-3-129,1 1 0,0 2 0,4 0 0,-3 5 0,0 1 0,-7 11-129,14-12 129,-14 12 0,11 0-129,-11 0 129,11 2 0,-11-2-129,16 10 129,-16-10 0,19 18 0,-6-10 0,-1 2 0,-1 4 0,5 1-129,-4-1 258,0 0-258,0-2 129,-4-1 0,-1 2 0,-4-1 0,0 0 0,-3-12 129,0 20 129,0-20-129,-16 17 0,4-8 0,-3-1 0,-2-1-129,3-2 129,-5 0-129,2-2 0,-1-2 0,2-1 0,2 0 0,0 0-129,14 0-129,-23-5-387,23 5-1032,-14 0-2451,14 0 129,0 0-645</inkml:trace>
  <inkml:trace contextRef="#ctx0" brushRef="#br1" timeOffset="57671.29">21635 5835 2709,'13'0'2451,"-13"0"0,0 0-129,0 0-258,0 0-645,0 0-129,0 0-258,0 0-258,0 0-258,0 10-129,0 2-129,0 5-129,0 4 129,-1 4-258,1 7 129,-3 1 129,3 6-258,0-4-258,-2 1 258,2-2 258,0-1-258,0-4 258,0-4-387,0-7 258,0-5-129,0-13 258,0 19-129,0-19-129,0 0-129,0 0 0,-11-10-645,11 10-774,-16-22-2064,2-2-774,6 0-258</inkml:trace>
  <inkml:trace contextRef="#ctx0" brushRef="#br1" timeOffset="58303.334">21519 5808 774,'12'-9'2193,"-12"9"-129,0 0 387,0 0-387,7-15-258,-7 15-129,0 0-516,0 0-129,0 0-258,0 0 0,0 0-387,0 0-258,0 0 0,0 0-129,0 0 129,0 0 0,0 0-129,0 0 129,0 0 0,0 0 0,0 0 0,0 0 129,12-2-129,-12 2 0,22 0 0,-6 0 129,4 0-258,5 0 129,5-3 0,2 2-129,5-2 0,-1 0 129,-3 2-129,-2 0-129,-4-2 129,-4 2 0,-7 1 0,-4 0 0,-12 0 0,11 0 0,-11 0 0,0 0 0,0 0-258,-4 8-645,4-8-2967,-11 12-387,-3-9-516,0 2 387</inkml:trace>
  <inkml:trace contextRef="#ctx0" brushRef="#br1" timeOffset="60563.464">17518 4770 903,'14'0'3096,"-14"0"129,0 0-645,0 0-387,0 0-129,0 0-645,0 0-258,0 0-387,-8 0-129,8 0 0,-20 0-387,5 0 129,2 4-129,-4 0-129,4 0 129,-1 0-258,14-4 129,-20 4 0,20-4-129,-13 2-129,13-2 129,0 0-129,0 0 0,0 0 0,0 0 0,-5 13-129,5-13 129,0 0 0,3 14 0,-3-14 129,8 10-129,-8-10 129,17 16-129,-5-6 129,1 0 0,3 0-129,-1 1 129,4 5-129,1-2-129,-3 0 258,2 2-129,-1 0 0,-3-3 0,0 3 129,-2-4-129,-1-1 0,-12-11 129,14 20 0,-14-20 0,2 11 129,-2-11 0,-3 14-129,3-14 129,-20 14 0,7-9-129,-2-1 129,-3 0 129,0 1-258,-2-1 0,4-4 129,-2 0-129,1 0 0,2 0 129,5 1-129,10-1-258,-13 2-258,13-2 129,0 0-903,0 0-1677,0 0-1032,12-6-387,-5-7 258</inkml:trace>
  <inkml:trace contextRef="#ctx0" brushRef="#br1" timeOffset="69394.969">17810 4535 1,'0'0'773,"0"0"646,0 0-129,0 0 258,0 0 129,0 0-258,0 0 0,0 0-516,0 0-387,0 0-387,0 0-129,0 0 0,0 0-129,0 0 129,0 0 129,0 0-129,0 0 129,-10 4 129,10-4 129,-7 21-129,6-6-129,-4 2 0,3 2 0,-1 2 129,2 6-129,1 0-129,0 2 0,0-3 0,0 3 0,1 0 129,1 1-129,4-1 129,-4-1-129,1 0 258,-1 0-258,-2-2 129,0-1-129,0-2 258,0-5-258,-1-3 129,1-15 0,-4 17-129,4-17 129,0 0 0,0 0 129,0 0 0,0 0 0,0 0 0,8-5 0,0-7-129,-1-3 129,3 1-129,1-2-129,1 0 129,0 1-129,0 4 0,2 3-129,-3 0 129,1 2-129,-1 5 129,-1 0-129,-10 1 129,23 1 0,-12 3-129,2 3 129,-3-1 0,2-1-129,0 1 129,-12-6 0,17 16 0,-17-16-129,13 14 129,-13-14 0,4 20 0,-3-10 0,-1 4 0,0-1 129,-5-1 0,-1 0 0,-4-2 0,-1 4 387,-4-4-387,0 2 129,-3-5 0,-1 3 0,1-6-258,-2 1 129,3 0-258,0-5 129,2 0-129,0 0 129,2 0-129,3-7-516,10 7-1032,-13-7-1419,13 7-1032,-1-15-129</inkml:trace>
  <inkml:trace contextRef="#ctx0" brushRef="#br1" timeOffset="69967.001">18197 4796 129,'3'15'2580,"5"6"-129,-8-10-1935,1 7-1032,4-2 387,-1 6 0,0-5 258,-1 6 129,1-3 387,-2 0 129,2 1 129,-2-4 0,2 3 0,-2-4 0,4 6-129,-5-5-387,1 2 0,1-3 0,-1 3-258,-2-3 0,0 3 258,-2-6-129,-3-1 0,5-12 129,-20 22-129,6-12-129,1 0 129,0-2-258,0-2-129,3 1 0,10-7 0,-20 10 0,20-10-258,-14 1 258,14-1-258,-13 0-774,13 0-1161,-17-23-1290,17 23 0</inkml:trace>
  <inkml:trace contextRef="#ctx0" brushRef="#br1" timeOffset="70435.028">18041 4754 1935,'-12'4'3096,"12"-4"-129,0 0-516,0 0-3612,0 0 129,14 8 258,-14-8 258,15 4 774,-15-4 0,15 4 645,-15-4 0,18 0 258,-2 0-129,4 0 0,9 0-129,2-3-258,9 1-129,-1-4 0,7 4-258,-2-5 0,-2 3 0,-7-1-129,-6 3 0,-6-1 0,-5 2-129,-5 1 258,-13 0-645,16 4-645,-15 9-2709,-1-13-258,0 13-258</inkml:trace>
  <inkml:trace contextRef="#ctx0" brushRef="#br1" timeOffset="71336.08">15852 5952 2451,'0'0'3999,"0"0"0,10 0-387,-10 0-3225,0 0-387,0 0 0,0 0 129,12 0 0,-12 0-129,0 0 129,0 0 129,0 0-258,0 0 0,0 0-645,13 8-1290,-13-8-1677,0 0-516,19 6 129</inkml:trace>
  <inkml:trace contextRef="#ctx0" brushRef="#br1" timeOffset="71607.095">16153 6002 3999,'1'19'4386,"-1"-5"-516,0-14-387,0 0-3612,-2 12-1161,2 1-645,0-2-516,0-11-1419,2 21-258</inkml:trace>
  <inkml:trace contextRef="#ctx0" brushRef="#br1" timeOffset="71868.11">16503 5952 1161,'9'14'3225,"-9"-14"387,0 0-2709,8 17 0,-8-17-258,10 16-387,-10-16-258,10 8-516,-10-8-1419,22 6-1548,-20-12 129</inkml:trace>
  <inkml:trace contextRef="#ctx0" brushRef="#br1" timeOffset="73172.185">20084 7747 516,'0'0'3741,"0"0"387,0 0-258,8-7-2709,-8 7-129,0 0-258,10-16-387,-10 16 129,0 0 0,14-13-129,-14 13-129,0 0 0,13-5-129,-13 5-129,0 0 0,0 0-258,13 7 0,-13-7-258,0 0-1032,7 14-1548,-7-14-1161,12 2-129</inkml:trace>
  <inkml:trace contextRef="#ctx0" brushRef="#br1" timeOffset="73375.196">20352 7735 3354,'0'0'4257,"0"20"-645,0-20-903,0 0-5934,0 0-774,0-6-129</inkml:trace>
  <inkml:trace contextRef="#ctx0" brushRef="#br1" timeOffset="73580.208">20489 7772 516,'20'11'387,"-9"-6"-129,4-1-774,-5 1-128</inkml:trace>
  <inkml:trace contextRef="#ctx0" brushRef="#br1" timeOffset="74316.25">21709 7899 2580,'0'0'3870,"0"0"0,14 0-2322,-14 0-1032,0 0-129,12 0 0,-12 0-129,0 0-129,0 0 129,14 0-516,-14 0 0,0 0-645,0 0-774,0 0-1032,0 0-1290,13 1 129</inkml:trace>
  <inkml:trace contextRef="#ctx0" brushRef="#br1" timeOffset="74563.264">22015 7921 4128,'2'16'4257,"-1"-5"-258,-1-11-516,0 0-4128,0 0-774,10 0-1548,3 4-1161,-13-4-258</inkml:trace>
  <inkml:trace contextRef="#ctx0" brushRef="#br1" timeOffset="74808.278">22307 7942 2193,'17'12'3096,"-17"-12"-1032,13 11-774,0-6-387,-1-3-387,0 3-258,1-5-774,3 9-2838,-16-9 129,25 0 1</inkml:trace>
  <inkml:trace contextRef="#ctx0" brushRef="#br1" timeOffset="81603.667">22210 9579 3870,'0'0'4515,"0"0"0,4 11-2322,-4-11-387,0 0-516,0 0-129,0 0-516,0 0 0,0 0-258,0 0 0,0 0-129,0 0 129,0 0-516,0 0-387,0 0-774,0 0-3096,0 0-258,0 0-516,0 0 129</inkml:trace>
  <inkml:trace contextRef="#ctx0" brushRef="#br1" timeOffset="81842.681">22518 9616 1419,'9'17'4128,"-9"-17"258,0 0-387,0 0-3096,0 0-387,0 0 0,0 0-387,0 0-516,0 0-1290,11 17-2322,-11-17-258,0 0 0</inkml:trace>
  <inkml:trace contextRef="#ctx0" brushRef="#br1" timeOffset="82119.697">22898 9632 1161,'8'19'4515,"-8"-19"129,0 0-258,18 11-2580,-18-11-516,10 0 129,-10 0-516,0 0-129,0 0-129,12-2 0,-12 2-258,0 0-387,0 0-1419,0 0-2838,0 0-645,0 0-129,0 0-258</inkml:trace>
  <inkml:trace contextRef="#ctx0" brushRef="#br1" timeOffset="82895.741">21988 11543 4128,'4'14'4902,"-4"-14"-129,0 0-516,0 0-2451,0 0-1290,0 0 129,0 0 0,0 0 129,0 0-258,0 12-129,0-12 0,0 0-129,0 0-258,0 0-129,0 0-516,0 0-1806,0 0-2064,12 8-516,-12-8-258,21 0 129</inkml:trace>
  <inkml:trace contextRef="#ctx0" brushRef="#br1" timeOffset="83134.755">22326 11625 6450,'5'22'4773,"0"-7"-387,-5-15-129,0 0-3999,0 0-129,0 0-129,0 0-129,0 0 0,0 0-774,0 0-2451,14 0-1161,-14 0 0,0 0-387</inkml:trace>
  <inkml:trace contextRef="#ctx0" brushRef="#br1" timeOffset="83419.771">22739 11626 7353,'12'25'4902,"-12"-25"129,8 11-387,-8-11-3483,0 0-645,0 0 258,0 0 0,0 0-258,0 0 0,11 9-387,-11-9 129,0 0-387,0 0-258,0 0-1419,12-3-2838,-12 3-645,9-14 0,-3 0-516</inkml:trace>
  <inkml:trace contextRef="#ctx0" brushRef="#br1" timeOffset="92607.295">21498 3563 258,'0'0'2064,"-14"3"-258,14-3 0,0 0 258,0 0-258,-10 0-258,10 0 0,0 0-129,0 0-387,0 0-258,0 0 0,0 0 0,-8-16-258,8 16 258,0 0-387,0 0-129,0 0 0,0 0-129,0 0 0,0 0-129,-1 10 0,1-10-129,0 13 258,0-2-129,0 5 0,0 4 129,-1 1 0,-1 5 0,-1 0-129,1 2 129,-2 3-129,2-5 0,0 2 129,-1 0-129,1-3 129,1 1 0,-2-5 0,2-1 0,-1-4-129,1 1 258,0-6-129,1 0-129,0-11 258,-4 15-258,4-15 0,-1 11 0,1-11 0,0 0 0,-2 11 0,2-11-387,0 0-258,0 0-1290,0 0-2193,0-9 0,0-4-774,2-1 516</inkml:trace>
  <inkml:trace contextRef="#ctx0" brushRef="#br1" timeOffset="93427.343">21467 3573 129,'0'0'2838,"0"0"-516,0 0 0,0 0-516,-1-6-129,1 6-258,0 0 129,0 0-387,0-11-387,0 11 0,0 0-258,16-3 0,-16 3 129,16-10-258,-16 10 0,21-8 0,-9 7 0,1-2-129,0-2 0,1 5 129,-2 0-129,2 11-129,-4-2 129,3 8-129,-2-3 129,-2 4 0,-1 1-129,-1 0-129,0-2 129,-1 3 0,-1-6 0,-1 3 0,-2-2-129,0 0 129,-2-4 0,0 6 0,0-17 0,-10 19 129,10-19-129,-21 16 129,6-10-129,1 1 0,-6 0 0,2-1 129,-4-3-129,1-1 0,-1 2-129,3-3-129,0-1 258,1 0-129,2 0 129,0 0 0,3-6-129,2 4 0,11 2 0,-16-8 0,16 8-129,0 0 0,0-14-129,0 14-516,18-8-774,-8-1-2838,5 2-129,0-2-258,-4 2-258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44.49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1,'899'0,"-881"0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50.96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1,'1'2,"0"0,0 0,0 0,1 0,-1 0,1 0,0-1,-1 1,1 0,0-1,0 1,0-1,0 0,0 0,0 0,0 0,1 0,-1 0,0 0,5 2,40 17,1-1,1-3,45 9,109 20,-162-29,-45-10,-219 74,132-52,60-21,-1 0,1 3,1 0,-1 2,-10 7,41-19,0 0,1 0,-1 0,0 1,1-1,-1 0,0 1,0-1,1 0,-1 0,0 1,0-1,0 0,1 1,-1-1,0 0,0 1,0-1,0 1,0-1,0 0,0 1,0-1,0 1,0-1,0 0,0 1,0-1,0 0,0 1,0-1,0 0,0 1,-1-1,1 1,0-1,0 0,0 1,-1-1,1 0,0 0,0 1,-1-1,1 0,0 0,-1 1,1-1,0 0,-1 0,1 0,0 1,-1-1,1 0,0 0,-1 0,1 0,-1 0,1 0,0 0,-1 0,1 0,0 0,-1 0,1 0,-1 0,1 0,0 0,-1-1,32 9,-29-8,224 14,-207-12,-1 0,1 1,-1 1,0 1,0 1,4 1,-1 0,6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07:55.41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3,'1231'0,"-1228"-1,0 0,0 1,0 0,0 0,0-1,0 2,0-1,0 0,0 1,0-1,0 1,0 0,-1 0,1 0,0 1,0-1,-1 0,1 1,-1 0,1 0,-1 0,0 0,0 0,1 0,-2 0,1 1,0-1,0 1,-1-1,1 1,0 1,0 7,-1-1,0 0,0 1,-1-1,0 1,-1-1,0 1,-1-1,0 0,0 1,-1-1,-1-1,0 1,0 0,-1-1,0 0,-6 9,6-14,0 0,-1 0,0 0,1-1,-1 0,0 0,-1 0,1-1,0 0,-1 0,1-1,-1 1,0-2,1 1,-1-1,0 0,0 0,1 0,-1-1,0-1,-3 0,-18 0,-666 0,323 2,353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2:20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1953 95 9760 0 0,'0'0'222'0'0,"0"0"30"0"0,0 0 18 0 0,0 0 12 0 0,0 0 46 0 0,0 0 22 0 0,0 0 2 0 0,0 0 6 0 0,0 0 30 0 0,0 0 18 0 0,0 0 2 0 0,0 0-31 0 0,-5-3 70 0 0,-52-2 1093 0 0,8-8-936 0 0,-19-4 325 0 0,-24 8-83 0 0,-34 18-702 0 0,52 0 128 0 0,-34 7 16 0 0,-32 10-206 0 0,17-3 348 0 0,-76 25 250 0 0,28 11-537 0 0,-8 28 474 0 0,95-39-265 0 0,-27 30-69 0 0,8 4-396 0 0,46-34 463 0 0,-52 72-3 0 0,41-2-294 0 0,48-70 229 0 0,10 22-268 0 0,12-63-38 0 0,0 1 0 0 0,0 0 0 0 0,0 0 0 0 0,1-1 0 0 0,1 1 0 0 0,-1-1 0 0 0,1 0 0 0 0,0 0 0 0 0,1 0 0 0 0,3 4 24 0 0,62 62-61 0 0,12-20 125 0 0,-35-33-11 0 0,101 34 75 0 0,193 18-18 0 0,-107-36-36 0 0,38-3-74 0 0,-100-21 0 0 0,-25-1 0 0 0,143-8 0 0 0,-114-16 84 0 0,120-11 163 0 0,21-38-194 0 0,101-6 65 0 0,-349 56-110 0 0,0-3 0 0 0,62-22-8 0 0,-50 14 58 0 0,33-17 18 0 0,-18-8 44 0 0,-83 40-94 0 0,-1 0 0 0 0,1-1-1 0 0,-2 0 1 0 0,1-1 0 0 0,-1 0-1 0 0,7-9-25 0 0,-5 5 33 0 0,-1 0 52 0 0,-1-1 1 0 0,-1 0-1 0 0,0-1 1 0 0,-1 0-1 0 0,-1-1 1 0 0,0 0-1 0 0,-2 0 1 0 0,2-4-86 0 0,-8 20-3 0 0,6-18-2 0 0,0 0 1 0 0,-2 0-1 0 0,0-1 0 0 0,-1 1 0 0 0,-1-1 0 0 0,-1 0 0 0 0,0 1 0 0 0,-2-1 1 0 0,0 0-1 0 0,-2 0 0 0 0,-3-17 5 0 0,-48-84 344 0 0,5 47-163 0 0,1 18 1 0 0,-60-43-388 0 0,95 86 204 0 0,-2 1 1 0 0,1 1-1 0 0,-2 0 0 0 0,1 1 0 0 0,-2 1 1 0 0,-16-7 1 0 0,-218-75-422 0 0,102 64 150 0 0,-179 18-352 0 0,180 20 40 0 0,0 6-1 0 0,1 6 0 0 0,2 7 0 0 0,-56 22 585 0 0,-127 46-7004 0 0,226-64 1012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2:23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1227 178 6176 0 0,'0'0'177'0'0,"0"0"120"0"0,0 0 358 0 0,-5-11 2108 0 0,-5-23-2261 0 0,10 32-259 0 0,-1 5 95 0 0,-4 2 2783 0 0,-7-12-2033 0 0,11 6-736 0 0,1 1-11 0 0,-2-1-46 0 0,-14-6 236 0 0,13 8-276 0 0,-2 2-167 0 0,-10 1 290 0 0,-1-33 13 0 0,-6 27-252 0 0,-20-2 0 0 0,13 3 50 0 0,-4-15 88 0 0,-27 36-93 0 0,-67 8-56 0 0,55-15-128 0 0,8 4 0 0 0,1 26 0 0 0,-35-9-60 0 0,44-12-112 0 0,53-23 168 0 0,0 1 0 0 0,-1 0 0 0 0,1 0 0 0 0,0 0 0 0 0,-1 0 0 0 0,1 0 0 0 0,0 0 0 0 0,-1 0 0 0 0,1 0 0 0 0,-1 0 0 0 0,1 1 0 0 0,0-1 0 0 0,0 0 0 0 0,-1 1 0 0 0,1-1 0 0 0,0 1 0 0 0,0 0 0 0 0,-1-1 0 0 0,1 1 0 0 0,0 0 0 0 0,0 0 0 0 0,0 0 0 0 0,0 0 0 0 0,0 0 0 0 0,0 0 0 0 0,0 0 0 0 0,1 0 0 0 0,-2 0 4 0 0,-21 12-10 0 0,-17 26-44 0 0,-27 27 54 0 0,23-20 11 0 0,-5-11 42 0 0,45-33-44 0 0,1 0 0 0 0,-1 0-1 0 0,0 0 1 0 0,1 0-1 0 0,0 1 1 0 0,-1 0 0 0 0,1-1-1 0 0,0 1 1 0 0,0 0-1 0 0,1 1 1 0 0,-1-1-1 0 0,0 0 1 0 0,1 1 0 0 0,0-1-1 0 0,-1 4-8 0 0,-25 28 181 0 0,-12 8 21 0 0,-3 9 446 0 0,19-5-488 0 0,8 13-160 0 0,2-10-102 0 0,18 27 926 0 0,2-52-583 0 0,10 10-228 0 0,26 20 51 0 0,6-5-64 0 0,-22-24 0 0 0,81 51 984 0 0,-45-46-1064 0 0,36 19 416 0 0,121 12-16 0 0,-54-24-88 0 0,-31-11 14 0 0,51 4-236 0 0,72-14 1141 0 0,-67-26-894 0 0,-40-10-245 0 0,-52-9 179 0 0,6-12-178 0 0,-38 19-13 0 0,-21 0 0 0 0,32-22 0 0 0,11-28 126 0 0,-45 7-116 0 0,-27 24 81 0 0,2-43 224 0 0,-3 9-473 0 0,-10 14-28 0 0,-15 1 132 0 0,-9-53-10 0 0,11 49-384 0 0,-47-88 256 0 0,11 62 28 0 0,-11 45-476 0 0,-56-8 499 0 0,53 33 294 0 0,-84-64-41 0 0,60 38-134 0 0,23 22-276 0 0,-34-24 282 0 0,58 35 11 0 0,-80-18-86 0 0,91 29 15 0 0,1 1-1 0 0,-1 0 0 0 0,0 2 0 0 0,0 1 0 0 0,-8 3 77 0 0,-85-3-308 0 0,-72 35-1053 0 0,94-21-1959 0 0,72-12 96 0 0,-15 2-3010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2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08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>3787 11317 6837,'0'23'4515,"-12"5"-129,3-10-258,-3-1-3870,2 6-258,5 2-129,-4 4 129,4 5 0,2 2 0,2-4 129,1 1-129,0-4 0,0-5 0,6-3 0,-6-21-387,22 15-903,-16-22-1032,8-4-1032,-9-6-1032,-4-8-129,-1-6 646</inkml:trace>
  <inkml:trace contextRef="#ctx0" brushRef="#br0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2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08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>3787 11317 6837,'0'23'4515,"-12"5"-129,3-10-258,-3-1-3870,2 6-258,5 2-129,-4 4 129,4 5 0,2 2 0,2-4 129,1 1-129,0-4 0,0-5 0,6-3 0,-6-21-387,22 15-903,-16-22-1032,8-4-1032,-9-6-1032,-4-8-129,-1-6 646</inkml:trace>
  <inkml:trace contextRef="#ctx0" brushRef="#br0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6:46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388 6186 258,'0'0'516,"0"0"-387,0 0-129,0 0 0,0 0 129,0 0-129,0 0 129,0 0 258,0 0 258,0 0 258,-35-32 258,35 32 258,0 0 129,0 0-129,0 0 129,0 0 0,0 0-387,0 0-258,0 0-387,0 0 0,44-1 129,-44 1 0,0 0 0,46 1-258,-46-1 129,42 7 0,-42-7 129,54 3-129,-54-3-129,63 1 0,-63-1 129,74 2-129,-34-2 0,2 0 129,3 0-129,5 3-258,2-2-129,-3 2 129,5-3-129,-5 2 129,2-2-129,-6 3 129,0 0 129,-4 1-129,1 1 258,-1-2-129,-2 1-129,1 1 129,-2-2 129,2 3-258,0-5-129,-2 1 258,-2-1-387,0 0 258,1-1 0,1 1-129,-2 1 0,3-2 129,1 4-258,6 4 129,0-1 129,0 1 0,2 1 0,-1-4-129,3 2 0,-3 0-129,-1-7 129,-1 0 0,-1 0 0,1 0 0,0 0 0,-2-3 258,0 0-129,0 0 0,-3 3-129,1 0 129,-6 0-129,-3 0 129,-6 0-129,-2 0-129,-5 0 129,-4 2 0,-5-2 0,-2 0 0,-8 0 129,9 0-129,-9 0 0,0 0 0,0 0 129,8 0-129,-8 0 0,0 0 0,0 0 0,0 0 0,0 0 0,0 0 0,0 0 0,0 0 0,0 0 0,0 0 0,0 0-129,0 0 129,0 0 0,0 0 0,0 0 0,0 0 0,0 0-129,-4 2 129,4-2 0,-9 0-129,9 0 0,-20 0 0,8-1 0,-6-2 0,-5-2 0,-7 1 129,-8-1-258,-5-5 258,-7 3-258,-5 1 129,-5 4-129,-6 0 129,-3 2 0,-7 6-129,1-1 258,-2 0-258,0 3 387,0-1 0,1-2-129,3 0 129,1-3 0,6-1-129,-3 2 129,5 2-129,-1-4 129,2 1-387,2-1 258,2-1-129,-4 1 258,6-1 0,3 0 0,0-1 258,9-2-258,-2 2 0,7-1 0,-3-4 0,43 6-129,-62-3-129,62 3 0,-49-5 258,49 5-129,-45-12-129,45 12 129,-42-12-129,42 12 129,-38-12 0,38 12-258,-38-9-129,38 9 387,0 0 0,-43-4-129,43 4 129,0 0-258,0 0 129,0 0 0,0 0-129,0 0-258,0 0 129,0 0-387,0 0 258,0 0-129,0 0-387,0 0-1290,0 0-1935,0 0-129,50-29-516</inkml:trace>
  <inkml:trace contextRef="#ctx0" brushRef="#br0" timeOffset="5216.298">3692 6086 1161,'0'0'2064,"0"-11"-387,0 11 129,0 0-774,0 0-387,0 0-516,0 0 258,0 0-387,0 0 0,0 0 0,2-12 0,-2 12 129,16-4 129,-6 2 0,4-1 129,-1-1-129,7 4 0,-3-3 129,3 3-129,0 0-129,2 0 129,2 0-258,0 0 258,2 0-129,3 0 129,0 0 129,1 0 129,4 0-129,4 0 129,-1-1 0,5 1-129,1-1 258,4 1-258,0 0-129,1 1 258,2 0-258,2 2-129,-2 0 0,3-1 0,3-2 0,3 0 0,3 0 0,3 3 0,-3-3 0,4 1 0,-1-1 258,4 0-129,-4 0-129,2 0 129,-3 0-129,4-1 0,-1-4 0,1 2-129,1-1 129,1 1-129,-1 1 0,0-3 0,-1 2 129,3-2 0,-1 1-129,3-3 129,-1 1 0,1-1 0,1-2 0,0 6 0,2-1-129,0 4 129,3 0-129,-3 0 0,2 0 129,1 1-258,1 2 129,0-2 0,1-1 129,0 0-129,2 0 0,0-1 129,-2 1-129,1 0 0,0 1 0,0 8 0,-4 1 0,-1 3 129,-1 4-258,0 0 258,-3 0-129,2-1 0,0-4 129,0 0 0,0-4 0,1-3 0,-2-2 0,2 1 129,-1-3-129,1 2 0,-2 2 0,2 0-129,0 2 129,-1 1-129,-1 1 0,1-4 0,-2 0 0,-1 2 0,-3-4 0,2-2 0,-3 0 0,0-1 0,-3-1 0,-3-1 129,0 0-129,-6-3 0,-7 0 0,-5 1 0,-6-2 129,-6 5-129,-6-2 0,-5 0 0,-4 0 129,-3 1-129,-2 0 0,-2-1 0,-10 3 0,12-2 129,-12 2 0,0 0-258,10-3 129,-10 3 129,0 0-129,0 0 0,0 0 0,0 0-129,-1-11 129,1 11 0,0 0 0,-9-13 0,9 13 0,-6-12-129,6 12 129,0 0 0,0 0-129,-6-10 0,6 10 129,0 0 0,0 0-129,0 0 129,-8-14-129,8 14 129,-10-12 129,10 12-258,-12-18 129,5 7 0,-1-1 0,-1 0 0,0-5 0,-3 2-129,-1-2 129,0-5 0,-1 0 0,-2-6-129,2-6 129,-1-5 0,2-1 0,1-8 0,2 1 0,0-2 129,2-3 0,1 1 0,2 3-129,-1-1 129,1-1-129,2 5 129,0-1-129,2-3 0,-1 4-129,1-3 0,1 6 258,-1 0-258,1 0 129,0 2 0,0 4 0,0 7 0,-2-1 129,2 9-129,-1 0 0,1 6-129,0 15 129,-1-17 0,1 17-129,0 0 0,-9-3 0,9 3 0,-16 0-129,5-1 258,-3 1-129,-6 0 129,-2 0 0,-6 0 0,-1 0 0,-7 0 0,-2 1 0,-4 0 0,-5 0-129,-6-1 0,-2 2 0,-6-2 0,-5 2-129,-8-1 129,-4-1 0,-8 0-129,-4 0 129,-3 0 129,-6-1-129,-4 1 129,-4-4-129,-1 1 129,-3-2 0,-2 1 0,-7-1 0,-2 4 0,-4-5 0,-2 1 0,-3-1 129,-2 4-129,-2-2 0,-3 0 0,-1 0 0,0-4 0,0 1 0,3-3 0,2 3 0,-2 0-129,3-2 129,2-1 129,0 2-129,3-1 0,1-3-129,0 2 129,4 0 0,0-2 129,3 2-258,0 1 129,5 2 0,3 2 0,3 5 129,3 0-258,2 0 129,7 2 0,6 1 0,7-1 0,8 0 0,5-2 0,7-2 0,7-1 0,6-1 129,5 1-129,7 0 0,4 1 0,8 0 0,2 2 0,7 0-129,6 0 129,2 3-129,10-3 129,-10 2 0,10-2 0,0 0 0,0 0 129,0 0-129,0 0 0,0 0 0,0 12-129,0-12 129,3 12 0,-3-12 129,4 19-258,-3-9 258,1 5-129,-2-1 129,0 5-258,0 0 258,-5 7-129,3 3-129,-3 6 129,-1 6 0,-1 7 0,-3 1-129,0 5 129,-4 0 0,0-1 0,-1-1 0,-1-3 0,1-1 0,2-7 129,1-4 0,4-1-129,1-5 129,4-3-129,3-4 129,0-6-129,0-7 129,0-11-129,0 14 0,0-14 129,0 0 0,0 0-129,0 0 0,0 0 0,0 0 0,9-7 0,-9 7 0,6-12-258,-6 12 0,13-11-516,0 11-2322,4 0-1032,-4-7-516,3 1-387</inkml:trace>
  <inkml:trace contextRef="#ctx0" brushRef="#br0" timeOffset="9068.518">8888 7878 258,'-3'-15'3225,"3"15"-774,0-13-645,0 13-903,0 0-387,12-14-258,-12 14-129,17-3-258,-6 0 129,1 2 129,2 1 258,-1-4 0,4 4 387,-1-4-129,2 4 0,-1-6 129,7 5-129,-3-2 0,6 2-258,1 1-129,6 0-129,0 0-129,2 1 0,4 2 0,1 1 129,3-1-129,1 0 129,0-3 129,3 1-129,1-1 129,2 2-129,2-2 258,2 0-258,2-2 0,1 1-129,-1-3 129,1 1-129,0-1 0,0-1 0,0 1 0,-5 3 129,4-1-129,-2 2 0,0-1 0,-1 1 129,-1 0 0,2 0 0,1 0 0,0 0 129,-2 0-129,3 2 258,0 0-387,1 2 129,-2 0-129,0-1 129,2 3-129,0-3-129,0 0 258,2 0-129,-2-2 129,0 1-129,1-2 129,0 3-129,0-3 0,0 3 129,2-2-129,3 1 0,1-1 0,2 2 0,2 0 129,3-2-129,0-1 0,3 3 129,-1-2-129,6 1 129,-3-1-129,4 0 0,-1-1 129,1 0-129,0 0 129,1-2 0,-1-1-129,0 0 0,-1-4 129,-1 4 0,-3-4-129,0 3 129,-4-1 0,0 2 0,-5-3 0,1 3-129,-3-2 129,0 0 0,-4 0 0,0 3 0,-1-7-129,-1 4 129,-2-2-258,0 1 258,-4-1-129,2 2 129,0-1-129,-1 2 0,-1 0 129,-5 2 0,-2-1 129,-4-2-258,-2 4 129,-5-3 0,-5 2-129,-4 1 0,-4-3 129,-4 2-129,-1-1 0,-3 1 0,-3 0 0,-1 2 0,-3-1 129,-7 1-129,14 0 0,-14 0 0,11-3 0,-11 3 129,9 0-129,-9 0 0,10-1 0,-10 1 0,7-3 0,-7 3 0,0 0 0,9-4 0,-9 4 0,0 0 0,0 0 0,0 0 0,0 0 0,0 0 0,0 0 0,0 0 0,0 0 0,0 0 0,-5-2 0,5 2 0,0 0 0,-14-1 0,14 1-129,0 0 0,-7-2-129,7 2-387,0 0-1032,0 0-2580,0 0-516,0 0-645,7-20 130</inkml:trace>
  <inkml:trace contextRef="#ctx0" brushRef="#br0" timeOffset="11307.646">15100 7773 1548,'24'4'1806,"-13"-4"0,4 1 258,0-1-645,7 0 0,-2-3-258,4 3 0,0-4-258,3 4-129,2-3-387,4 3 0,1 0-129,2 0-129,2 1-129,1 2 129,4 0-129,1 0 0,-4 0 129,4-2 129,-4 0 0,3 1 0,-1-2 258,2 3-258,-2-3 0,4 5 129,-3-3-129,5 5-129,0-5 0,2 7-129,-2-4 258,2 2-129,0 1 0,1-1-129,0-1 129,3 1 0,-3-1-129,3 0 129,-1-1 0,0-1 0,0-3 129,2 2-129,-4-3 0,1 0 129,3 0-129,-3 1 0,3-1 0,0 0 0,-1 3-129,0-3 0,1 3 129,1-2-129,-5-1 129,1 1-129,-1-1 0,0 0 129,1 0-129,1-2 129,1-4-129,0-1 0,2 0 129,1-4-129,0 3 0,1 1 129,-2-1-129,2 4 0,1 1 0,0 0 129,0 3-129,0 0 0,2 0 0,2 0-129,-2 0 129,1 0 129,0 0-129,-1-6 129,-1 3-258,-1-5 258,-1-1-129,-3-2 0,0 1 0,-2 2 0,1 2-129,-1-1 129,1-2 0,1 2 0,-3-1 129,3-1-129,0 0 258,-2-4-258,-1-2 129,-4 2-129,0 0 0,0 1 129,-6 0-129,2 2 129,-2 1-129,0 2 0,2-1-129,1 4 258,-2-1-258,2 1 129,0 0 0,0 4 0,-1 0 0,-1 0 0,-2 0 129,-1 0-129,-5 0 129,-3 0-129,-3 0 0,0 0 0,-3 1 0,-1 2 0,-3 2 0,1 0 0,-1 3 0,-2-1 0,1-2 0,-2 2 129,-2-2-129,-2-2 0,0 1 0,-2-1 0,-2-1 129,-3 1-129,1-1 0,-9-2 129,9 0-129,-9 0 0,0 0 0,11 0 129,-11 0-129,0 0-129,9-2 258,-9 2-129,0 0 0,9 0 0,-9 0 0,0 0 129,0 0-129,0 0 0,0 0 0,0 0 129,0 0-258,7-3 129,-7 3 0,0 0 0,0 0-129,0 0 258,0 0-129,0 0-129,0 0 129,0 0 0,0 0-129,0 0 0,0 0 129,0 0-258,0 0 129,0 0 0,-1 5-387,1-5 0,-9 15-387,-3-15-1161,4 10-2322,-7-2-516,-2-8-129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48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36 15176 0 0,'0'0'340'0'0,"-5"-10"-776"0"0,2-5 32 0 0,2 14 318 0 0,1 1-63 0 0,5-5-1090 0 0,5 1-3507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48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16208 0 0,'0'0'365'0'0,"0"0"56"0"0,5 0 420 0 0,14 6 43 0 0,-17-4-3595 0 0,2-2-4723 0 0,-4 0 5868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47:19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40 2384 0 0,'0'0'92'0'0,"0"0"-15"0"0,0 0 34 0 0,0 0 136 0 0,0 0 59 0 0,0 0 13 0 0,0 0 44 0 0,0 0 178 0 0,0 0 78 0 0,0 0 18 0 0,0 0-19 0 0,-5-5 2708 0 0,2 3-2480 0 0,-7-6 5020 0 0,3 3-6237 0 0,2 1 1564 0 0,10 3 2488 0 0,0 14-3478 0 0,10 12 796 0 0,0-3-702 0 0,25-4 76 0 0,-26-21-362 0 0,-9 3 32 0 0,11 3 21 0 0,-8-3-43 0 0,1-3 22 0 0,15-7 21 0 0,-18 5-54 0 0,18-30-10 0 0,-23 27 11 0 0,-3 4 42 0 0,-20-13 71 0 0,-24 12-112 0 0,34-1-12 0 0,11 7 0 0 0,-24 5 0 0 0,-3 2-13 0 0,26-7-40 0 0,-19 11 50 0 0,19-11 60 0 0,-8 11 107 0 0,5 18-73 0 0,5-1-38 0 0,9-11 121 0 0,10-9 292 0 0,17-18-466 0 0,-8-12 0 0 0,-3-17-88 0 0,-21 21 88 0 0,-4 10 0 0 0,-4 0 0 0 0,-15-9 19 0 0,-39 11 322 0 0,41 10-546 0 0,13-1 194 0 0,1 3-2 0 0,2 37-14 0 0,1-36 27 0 0,14 13 240 0 0,20-20-236 0 0,-17-4 0 0 0,-12 2-9 0 0,1 0-1 0 0,-1-1 0 0 0,0 1 0 0 0,0-1 0 0 0,0 0 1 0 0,0 0-1 0 0,0-1 0 0 0,0 0 0 0 0,0 1 0 0 0,-1-1 1 0 0,0-1-1 0 0,2-1 6 0 0,-4 3-81 0 0,2-5 63 0 0,-1 1 29 0 0,-2 0 44 0 0,-10 1 15 0 0,-1 5-70 0 0,-47 25 136 0 0,17 17-196 0 0,31-30-658 0 0,7-8-6093 0 0,2 3-455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49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14368 0 0,'0'0'320'0'0,"0"0"64"0"0,9-4 8 0 0,-9 4 8 0 0,6 4-320 0 0,3 0-80 0 0,1-1 0 0 0,-6 2-6368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49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13704 0 0,'0'0'384'0'0,"0"0"96"0"0,0 0-384 0 0,0 0-96 0 0,4 4 0 0 0,-4-4 0 0 0,0 0-144 0 0,0 9-48 0 0,0-6 0 0 0,0 1-8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49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17647 0 0,'0'0'522'0'0,"0"0"-13"0"0,0 0-317 0 0,6-5-45 0 0,22-4-301 0 0,-20 6 141 0 0,47-17-3637 0 0,-45 19 2498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49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16208 0 0,'0'0'365'0'0,"0"0"56"0"0,0 0 26 0 0,0 0-53 0 0,5 0-238 0 0,18 4-732 0 0,-15 6-798 0 0,34 2-869 0 0,-33-12 1669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0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12752 0 0,'0'0'280'0'0,"0"0"56"0"0,10 4 16 0 0,0 1 8 0 0,-1-5-288 0 0,-4 4-72 0 0,5 5 0 0 0,-6 0 0 0 0,7-5 352 0 0,-7 1 64 0 0,6-2 0 0 0,-5 6 8 0 0,5-5-496 0 0,-6 0-104 0 0,1 5-16 0 0,5-4-8 0 0,-5-1-1304 0 0,1-4-264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0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15976 0 0,'0'0'465'0'0,"9"0"163"0"0,56 5 302 0 0,-32 3-186 0 0,-25-7-649 0 0,-7-1-134 0 0,-1 0-33 0 0,5 0-2343 0 0,-5 0-3489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1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0 20935 0 0,'-63'20'2276'0'0,"32"-10"-2272"0"0,-40 21-2704 0 0,49-51-757 0 0,17 12 2788 0 0,-4-4-216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2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22 17023 0 0,'-57'-9'1219'0'0,"55"9"-1043"0"0,2 0 47 0 0,0 0 7 0 0,0 0-54 0 0,0 0-236 0 0,0 0-106 0 0,0 0-24 0 0,0 0-22 0 0,0 0-84 0 0,0 0-37 0 0,0 0-10 0 0,0 0-55 0 0,0 0-230 0 0,0 0-99 0 0,0-2-17 0 0,0-9-6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2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13736 0 0,'0'0'306'0'0,"0"0"46"0"0,0 0 24 0 0,2 0-38 0 0,39 11-215 0 0,-31-5-130 0 0,-7-5-13 0 0,-1-1 1 0 0,1 1 0 0 0,-1-1 0 0 0,1 0 0 0 0,0 1 0 0 0,-1-1 0 0 0,1-1 0 0 0,-1 1 0 0 0,1 0-1 0 0,-1-1 1 0 0,1 1 0 0 0,-1-1 0 0 0,1 0 0 0 0,-1 1 0 0 0,1-1 0 0 0,-1-1 0 0 0,0 1 0 0 0,2-1 19 0 0,50-34-1760 0 0,-45 31 1192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3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15176 0 0,'0'0'340'0'0,"0"0"50"0"0,0 0 26 0 0,0 0-44 0 0,2 1-241 0 0,1-1-69 0 0,1 1 0 0 0,-1 1 0 0 0,1-1 0 0 0,-1 0 1 0 0,0 1-1 0 0,0-1 0 0 0,1 1 0 0 0,-1 0 0 0 0,0 0 0 0 0,-1 0 0 0 0,1 1 1 0 0,0-1-1 0 0,-1 1 0 0 0,1-1 0 0 0,-1 1 0 0 0,0 0 0 0 0,0 0 0 0 0,2 3-62 0 0,2 20-64 0 0,-6-26-277 0 0,0 0-154 0 0,0 0-38 0 0,0 0-139 0 0,0 0-545 0 0,14 3-1750 0 0,1-6 1449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19:46:14.28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2986 2946 1677,'16'-4'2193,"-16"4"-774,10-12-903,-10 12 387,0 0 129,12-8 129,-12 8 0,0 0 129,-5-10 129,5 10-129,-21-4-516,11 4 0,-11 0-258,3 6-129,-9 0-129,1 5 0,-6-1 0,0 9 0,-3 1 0,-2 3 0,-4 1 129,1 6-129,-2 0 0,1 6 0,-5-3 129,6 6 0,-2-3-129,2 10 0,0-4-129,2 2 129,4 0-129,4 1 0,6-1-129,6-6 0,7-4 0,9-1 0,4-8 0,16-2 129,6-9 0,13-5 0,3-3 0,10-3 129,2-3-129,6-2-129,-1-5 129,-2 2-129,-4-1 0,-5 0 0,-6 4 0,-1 1 0,-10-1-129,-7 2-387,3 0-645,-13 0-2451,2 0-387,-14 0-516,16-4-129</inkml:trace>
  <inkml:trace contextRef="#ctx0" brushRef="#br0" timeOffset="640.036">3182 3742 1806,'-23'-6'3096,"3"-10"129,20 16-387,-13-21-2322,11 6-258,2-2-258,0 0 0,3-5 0,5 0 129,2-4-129,4-1 258,4-2-258,3 1 129,2 0 0,3 3 0,2 5-129,2 2 0,-2 5 0,0 6 0,-2 7 0,-5 5 0,-4 8 0,-6 8 258,-3 4-129,-6 6 129,0 2 129,-6-4 258,-2 7 0,-9-12 258,3 7 129,-9-14-129,5 10 0,-10-13-258,6 5 0,-7-8-129,4 0-258,-3-5-129,0 1 0,2-5-258,2-2 129,4 0-258,-1-5-258,19 5-516,-24-14-774,24 14-1935,0-16-387,5 3-129,11 3 0</inkml:trace>
  <inkml:trace contextRef="#ctx0" brushRef="#br0" timeOffset="1202.068">3884 3344 7740,'9'11'4128,"-9"-11"-387,-12 12-129,-1-3-3483,-2-1-129,-4 0 0,-4 3 0,-3 0 129,0 0 0,-1 2-129,4-3 0,-1 1 0,5 1 0,5-2-129,1-2 0,13-8 0,-7 20 0,7-20 0,13 13 0,4-6 0,4-2 129,5 0-129,-1 2 129,8 0 0,-4 3 0,-3 0 0,-1 4 0,-4-1 0,-5 4 129,-4-3 0,-5 5 129,-7-5 0,0 2 258,-10-5-129,-4 4 129,-6-5-129,-1 1 129,-4-2-129,1-3-387,1 0 0,0-4 0,5 2-387,2-4-129,16 0-258,-22-2-387,22 2-1032,0-14-1806,0-1 0,12-9-645,6-8 387</inkml:trace>
  <inkml:trace contextRef="#ctx0" brushRef="#br0" timeOffset="1548.088">4186 2963 3612,'11'0'3612,"-11"0"0,0 22-516,0-1-2580,0 8-516,0 10 129,0 5 129,3 7 387,-2 7-387,5 6 258,-1-5 0,5 10 0,-5-8-129,8 0 129,-4-10-129,6-2-258,-2-13-129,2-6 0,-2-12-129,-1-6 129,0-7-645,-12-5-258,8-6-645,-8-11-1161,-10-2-258,-7-3-516,-6-4 129</inkml:trace>
  <inkml:trace contextRef="#ctx0" brushRef="#br0" timeOffset="1960.11">3936 3424 1935,'0'0'3096,"0"0"-516,26-4-387,2-7-645,12 5 129,3-12-387,10 9-258,3-12-516,6 7 129,-1-4-387,0 4 0,-4 2-129,-7 6 0,-8-1-129,-6 3 129,-9 4-129,-5 0 129,-9 2-129,-13-2 129,12 14 0,-11-3 129,-1 1 129,0 4-129,0 4 129,-1 10 0,-5-1 0,4 9 0,-4-1 0,3 8 0,1-4-129,2 5 0,-1-8-129,1 2 258,1-9-387,5-2 258,4-4-387,1-7-129,5-3-645,-16-15-1419,24-6-1806,-8-12-258,-2-12-129,-1-15-129</inkml:trace>
  <inkml:trace contextRef="#ctx0" brushRef="#br0" timeOffset="2141.122">4703 2908 10191,'-14'-8'4644,"9"20"-387,4-2-516,-1 5-4386,2-15-1935,0 21-1548,7-9-387,-7-12-387,20 15 0</inkml:trace>
  <inkml:trace contextRef="#ctx0" brushRef="#br0" timeOffset="2712.155">4975 2958 8901,'14'16'4515,"-9"1"-258,-1 6 0,-5 5-3870,1 9-516,0 14 129,3 7 129,-1 9 0,0 3-129,-1 0 0,0-2 258,-1-5-129,0-4 0,0-11 0,1-4 0,-1-14 0,2-7-129,2-7 0,-4-16-258,7 16-258,-7-16-129,0 0-258,0-23 129,0 9 0,-12-11 0,4 4-258,-12-12 258,-1 5 0,-8-5 516,0 6 0,-1-5 129,1 6 0,2 4 387,1 3 129,11 6 387,0-2-258,15 15 0,-4-17 258,10 13-129,9-3-129,11 4 0,9-6-258,10 3 0,5-5 0,8 4 0,4 0-129,1 2 0,-3-5 0,-1 3 129,-11 3-516,-6-2 0,-5 6-516,-15-5-903,-2 3-2451,-20 2 0,11 0-645,-11 0 258</inkml:trace>
  <inkml:trace contextRef="#ctx0" brushRef="#br0" timeOffset="3224.183">5407 3432 5289,'13'20'3999,"-13"-20"-387,0 0-774,8 14-2838,-8-14-129,3 19 258,-3-19 0,5 24 129,-5-8 129,3 5-129,-3-7 0,3 14 258,-1-9-129,2 7 258,-3-9-258,5 4 0,-2-10-129,-4-11 129,20 13-258,-5-13 129,1-11-129,4-3 0,-2-7 129,2-3-129,-4-1 129,1 0 0,-7 1 258,0 4-258,-9 1 0,-1 1-129,0 7 0,-6-1-129,6 12-129,-15-16-129,15 16-645,-19-13-903,19 13-2322,0 0-258,0 0-387,0 0 129</inkml:trace>
  <inkml:trace contextRef="#ctx0" brushRef="#br0" timeOffset="3784.216">5862 3483 5031,'0'24'3612,"0"-24"0,9 17-1419,-9-17-1935,17 18 129,-3-12-129,2-6 129,2 0 0,2-5 129,3-4 0,-2-8-129,2 0 129,-5-8 0,1 5-258,-8-8 0,2 6 0,-9-1 0,-1 8-129,-3-2-129,0 17 0,-14-12-129,0 12 0,-1 3 258,-4 6-129,-2 4 129,2 4 0,-4 5 129,3 3 0,-3 1 129,6 6 0,-3 0-129,7 1 0,-1-5 129,6 6-129,2-8-129,6 2 0,0-5 0,7 0 0,8-8 0,3 3-129,6-4 0,6-9 0,4-1 0,7-4-258,3 0-387,-2-9-774,10 3-1419,-5-10-1548,-3-3 0,-4 0-516,-5-2 775</inkml:trace>
  <inkml:trace contextRef="#ctx0" brushRef="#br0" timeOffset="4348.248">6347 3334 3999,'5'19'3612,"-5"-19"0,7 24-258,-1-12-3225,-2 5 0,5-3 258,-5 4-129,3 7 129,-1-5 0,4 6 258,-3-6-129,3 6 129,-2-6 0,5 7-258,-3-12 129,2 1-258,-12-16 129,24 9 0,-11-9-129,1-5 0,-2-12 0,2-6 0,-4-4 129,4-1 0,-4-2-129,1 2-129,-2 0 0,-1 7 0,-1 3-129,0 7 0,-7 11-129,20-6 0,-6 6 0,-3 5 0,2 7 0,2 5 129,-1 4 0,2 7 258,-4 1-129,2 7 129,-2-1-129,2 3 0,-1-4-129,1-5-129,2-1-258,-4-16-903,13-2-2709,-6-10-516,-1-9 0,2-7-387</inkml:trace>
  <inkml:trace contextRef="#ctx0" brushRef="#br0" timeOffset="4764.272">7245 3325 7353,'14'10'4515,"-14"-10"-645,0 0 0,0 0-2709,0 0-1419,-13 13 129,1-12 129,-4 5 129,-3 0 129,-2 3 129,-6 1 0,2 8 129,-3 2-129,2 5-129,-1 0 0,4 5 0,1-2 0,4 6 0,6-7 0,9 2 0,3-4-129,9-3 258,11-1-258,8-2 0,6-9 0,10 2 0,5-9 0,5-3-129,2-3-258,-2-12-774,13 5-2193,-12-9-1161,-3-1-258,-4-8-516,-7 0 0</inkml:trace>
  <inkml:trace contextRef="#ctx0" brushRef="#br0" timeOffset="5512.315">7550 3442 6966,'15'0'3999,"-15"0"129,11 7-516,-11-7-3483,10 10 0,-10-10 258,3 16 129,2 0 0,-5-16 129,0 26 0,-7-13 258,6 11-258,-5-5-258,5 7-129,0-7-129,1 1 0,2-3-129,7-2 0,2-1 0,5-6 0,2-4 0,5-1 0,0-3 0,4-6 0,1-6 0,0-3 0,0-10 0,-2 0 0,-2-2-129,-1-4 129,-6 2-129,-3-3 129,-5 3-129,-5 4 129,-3 6-129,-1-4 129,-2 9-129,-7-1 0,9 15 129,-21-15-129,11 13 129,-3 2-129,0 0 0,2 9 129,11-9 0,-17 27 129,11-9-129,2 7 258,1 1-129,3 11 129,3 3 0,8 7 129,-2 7 0,6 8 0,-2 2-129,6 6 0,-5 5-258,3 3 129,-4 2-129,-4 4-129,0 6-903,-9-6-3612,0-1 129,0-5-516,-9-14-516</inkml:trace>
  <inkml:trace contextRef="#ctx0" brushRef="#br0" timeOffset="9892.564">2875 4894 4386,'0'0'4128,"0"0"-387,0-7-516,0 7-2838,-22-2-129,6 2-129,-6 0 129,-4 4-258,-3 3 0,-5 3 0,-5 6 129,-1 5 129,-4 3-129,-1 6 0,-3 5 0,1 4 0,-1 4-129,1 3 129,7-3-129,5 1 0,6 1 0,8-1 0,10-5 0,8 0 0,8-4 129,15-2-129,6-4 258,9-4-258,5-4 0,5-7 129,5-1 0,4-3-129,-1-4 0,-1-1-129,-1 0 0,-3-5 0,-2 3-903,-9-3-2709,-2-6-387,-2-5-129,-11-11 129</inkml:trace>
  <inkml:trace contextRef="#ctx0" brushRef="#br0" timeOffset="10303.589">3433 5022 2451,'-10'16'2838,"-1"-15"258,11-1-2322,-3 11-645,3-11-129,-7 20 258,1-8 258,3 4-258,0 2 129,3 5 0,-1 4-129,1 8 129,0 3-129,0 9-129,1 1 129,2 1-258,-1 2 387,1-1-387,2-6 0,-4-4-258,4-8 129,-3-12-129,3-5-1419,-5-15-1548,0 0-516,21-18 387</inkml:trace>
  <inkml:trace contextRef="#ctx0" brushRef="#br0" timeOffset="10583.605">3395 4995 2322,'-5'-17'3483,"5"17"0,0 0-258,0 0-2451,0 0-516,0 0 129,12 0-129,4-2 129,4-3 129,10 1 0,2-4-129,11 0 129,4-1-258,2 0-258,4 1 0,-4 1-129,-2 7-516,-10-4-1161,-7 3-1935,-3 4-258,-27-3-129</inkml:trace>
  <inkml:trace contextRef="#ctx0" brushRef="#br0" timeOffset="10852.62">3441 5214 6063,'66'11'4386,"-26"-11"-129,6 0-387,-1 0-3612,4 2-258,1-2 129,-3 2-258,-1-2 0,-4 1-645,-5-2-903,-2-3-2193,5 2-258,-6-10-258</inkml:trace>
  <inkml:trace contextRef="#ctx0" brushRef="#br0" timeOffset="11791.674">4638 4954 1806,'13'0'3483,"-10"-12"-516,-3 12-903,0 0-129,-6-5-129,-9-2-387,3 7-387,-11 0-387,3 2-129,-7 0-129,-1 6 0,-4 1-387,-2 6 129,0 3-129,-2 3 0,-1 6-129,-3 7 129,3 4-258,-1 2 258,3 6-129,2 3 258,7 1-258,5 3 129,7-3 0,6-1 0,8-4 0,3-1 0,10 0 0,6-6-129,1-4 258,7-5-129,2-5 129,5-2-129,3-7 258,6-1-129,1-10 129,5-3-129,1-1 0,2-9 0,-3-3 0,1-4 0,-7-2-129,-2-2 129,-8-2 0,-5 1 0,-8-1 129,-6 4-258,-5-3 129,-5 4 0,-4 0 0,0-1-129,-3 5 129,-4 1-129,-4 0 129,-1 4 0,-5 3 0,1 1 129,-8 1-129,1 3 129,-5 0 0,1 3-129,-3 2 129,-1 5-258,-1-3 129,4 4 0,5-3-129,3-3 0,3 0 0,4-1-129,13-4-129,0 0-645,0 0-2451,17 5-1032,-1-5-258,5-2-387</inkml:trace>
  <inkml:trace contextRef="#ctx0" brushRef="#br0" timeOffset="12512.715">5122 5728 645,'0'0'3612,"0"0"258,0 0-516,0 0-2580,0 0-516,0 0 129,0 0 0,13 0 387,-13 0-129,6-10 129,-6 10 0,7-14 258,-6 5-258,-1 9 0,0 0-387,11-12-258,-11 12-129,0 0 0,0 0 0,0 0 0,0 0 129,0 0 129,0 0 129,0 0 0,0 0 129,0 0-129,0 0-129,-6 4 0,6-4-774,0 0-645,0 0-3225,1-8-258,-1 8-258,14-16-258</inkml:trace>
  <inkml:trace contextRef="#ctx0" brushRef="#br0" timeOffset="19368.107">6620 5017 903,'0'0'645,"0"0"-258,0 0 0,0 0-129,-6-1 129,6 1-129,-12-2 0,12 2-258,-20-2 129,8 2-129,1 0 258,-3 1-258,1 3 0,-3 3-258,3 1 258,-2 1 0,0 1 0,-3 2 0,4 0 0,-2 0 0,4-1 258,-1 0-258,1 1 0,3 5 129,2-5-129,0 4 0,4-1 0,1 2 0,2-2 0,0 1 0,5-3-129,5-1 129,4-2 0,2-1 0,4-4 129,4-4-129,1-1 129,3-5 0,0-2-129,1-6 129,-3-2 129,0-4 0,-4 0-129,-1-3 129,-5 0 0,-2-2 0,-4 0-129,-4 1 258,-1 0-258,-5 5 258,0-2 0,-5 7-129,-6 1 0,-3 8 129,-5 4-387,-1 1-387,-1 7-903,2 11-1290,-6-11-387</inkml:trace>
  <inkml:trace contextRef="#ctx0" brushRef="#br0" timeOffset="19984.143">6657 5150 1419,'0'41'1548,"0"-26"-387,3 4-258,3-1-258,4 6-258,3 4-129,-2 4-258,6 7-258,-3 2-129,2 6 0,-2 5-129,-1 1 0,-6 0 129,-3-2 0,-4-3 129,0-6 258,-8-6 258,-5-5 258,0-6 129,-6-6 0,4-2 387,-6-9-129,1-4-387,0-4 129,-1 0-129,-2-12-258,3-3 0,0-6-129,2-8-129,5-3 0,1-2 0,5-3 0,6-1 0,1 1 0,10 1-129,3 2 129,5 2-129,3 4 0,5 2-516,3 6-516,5 6-1419,-5-10-516</inkml:trace>
  <inkml:trace contextRef="#ctx0" brushRef="#br0" timeOffset="20661.181">6937 5131 516,'0'0'-258,"0"0"1,9-5 257,-9 5 128,0 0 388,0 0 258,11-2-258,-11 2 258,0 0 129,0 0-129,5 7-129,-5-7 0,1 14-387,-1-14 129,5 20 0,-2-7-258,1 1-129,1 5 129,0-2 129,1 2-258,-1 0 0,1 0 129,-3 1-129,1 0 0,-2-4 129,2-3 129,-4-13 516,3 18 516,-3-18-129,0 0 129,0 0 0,0-6 258,0-11-516,0 0 258,0-7-774,0 0-258,3-6 0,2 1-258,1 0 0,1-5 0,4 10-258,0-2 129,3 9 0,-1 1-129,6 8 129,-2 0-258,9 6 0,-3 2-258,8 0-129,-7 0-516,7 0-2064,2 7-903,-10-5 258</inkml:trace>
  <inkml:trace contextRef="#ctx0" brushRef="#br0" timeOffset="21207.213">7458 5288 1677,'-13'0'3354,"-3"0"258,16 0-903,-10-14-2193,3 4-258,1 0-129,1-2-129,1-3 129,3 1 0,1-1-129,2 1 258,9-3-516,1 7 258,2 1-129,5 5 129,-1 4-129,2 0 129,-2 2 0,2 8-129,-5 4 129,-1-2-129,-3 2 129,1-3 129,-8 0 129,-4-11 258,6 20 0,-6-20 258,-6 13-129,-4-10 129,10-3-129,-24 8 0,14-2-258,-6-5-387,5-1-258,0 0-258,-4-1-516,15 1-387,-14-6-1677,14 6-903,-11-11-258</inkml:trace>
  <inkml:trace contextRef="#ctx0" brushRef="#br0" timeOffset="21635.237">7809 5066 3096,'-1'13'3225,"-12"-12"0,13-1-2451,-14 20-774,7-5 0,-5 6 0,3-1 0,-1 5 0,3-3 129,1 3 129,5-5-129,1 1 258,0-5-129,11-3 258,0-6-129,7-2 129,1-5-129,6 0-129,-4-5 129,2-3-129,0-4 0,-2 0 129,-8-2 258,2 2-129,-9-2 129,2 4-258,-8-2 129,0 12-258,0-19 129,0 19-387,-5-13-129,5 13-387,0 0-387,-17-14-1419,17 14-1677,0 0-387,0 0 258</inkml:trace>
  <inkml:trace contextRef="#ctx0" brushRef="#br0" timeOffset="22300.275">8114 5141 129,'0'46'2193,"0"-14"-2064,0 5-129,0 3 0,0 1 258,0 1 387,1-4 129,2 0 129,-1-2-129,0-2 258,1-3-258,0-3-129,-1-6-258,0-2-129,-2-3-258,3-4 258,-3-13 129,3 16 129,-3-16 129,0 0-129,-7-5 258,7 5 129,-12-25 0,5 9-387,-1-10 258,1-3-258,-2-6-129,5 0 129,-2-5-258,2 0 129,3 1-258,1-1-129,6 3-129,5 3 129,6 3-258,2 4 258,4 4-258,3 1 129,4 8-129,-2 3 129,5 6 0,-4 5 0,-1 0 129,0 5-129,-3 2 0,-3 4 129,-2 1 0,-7 2 129,-6 1 0,-1-1 0,-6 0 0,-2 4 387,-11-5-258,1 5 129,-8-8-129,-1 1 0,-2-3 0,0-2 129,-4-3-387,5 0-516,4-3-516,-3 0-1548,4-7-1548,17 7-387,-13-17 387</inkml:trace>
  <inkml:trace contextRef="#ctx0" brushRef="#br0" timeOffset="30423.74">8812 5098 258,'19'0'2838,"-19"0"-1161,0 0-903,14-11 516,-14 11 129,0 0-129,5-16 258,-5 16-258,0 0-129,0 0-258,-13-8-129,13 8-387,-26 4-258,10 7 129,-6-2-129,0 4 258,-2 1-258,0 3 129,2-5-129,3 1 129,1-1-129,4 1 0,3-5-129,11-8 129,-13 17 0,13-17 129,-4 13-129,4-13 129,2 13-129,-2-13 0,16 18 0,-2-9 0,5 0-129,-2 1 0,4 0 0,2 2 0,-4 2 0,1-2-258,-4-1 258,-2 1 0,-5 0 0,0-2-129,-5 1 258,-4-11-258,5 14 387,-5-14 0,0 13 0,0-13 0,-15 11 258,5 1-129,-7-8 129,3 6-129,-7-6 129,3 6-387,-3-5 129,3 0-258,3-3-129,-2-2-516,17 0-903,-17 1-2709,17-1-258,0 0-387,0-18 0</inkml:trace>
  <inkml:trace contextRef="#ctx0" brushRef="#br0" timeOffset="32871.88">9505 5280 774,'0'0'903,"0"0"0,0 0 0,10 4-258,-10-4 129,0 0 129,0 0 0,16 9-129,-16-9 129,12 5-129,-12-5-129,13 5-129,-13-5-129,16 2-129,-16-2-129,0 0 0,13 2 129,-13-2 258,0 0 0,0 0 129,0 0 129,0 0-258,0 0 129,0 0 0,0 0-258,0 0 0,0 0-129,-11 1 0,-2-2 0,2-2 129,-7-9-129,1-1 258,-7-9-129,-1-3-129,-2-5-129,0-2 0,-5-6 0,1-3-129,0-1 129,1 0-258,4-1 129,0 4 0,0-1 0,4 3 0,3 1 129,1-1-258,6 5 0,-1 1 129,8 2-129,0 0 0,5 0-258,9 0 129,8 8-387,0-4 129,10 6 0,0-3-387,6 9 258,-3-3 0,4 9 0,-5-2-129,2 9 0,-4 0 129,0 7-129,-5 3-129,-2 7 129,-2 1 0,-1 5 0,-4 3 0,-1 5 258,-7 1 129,-2 2 129,-3 4 129,-7 5-258,-2 2 129,-12 5-129,-2-1 129,-6 4-129,-7-5-129,-1 6 129,-2-4-258,-1-4-129,2 0 0,4-10 129</inkml:trace>
  <inkml:trace contextRef="#ctx0" brushRef="#br0" timeOffset="33060.89">9134 5372 258,'21'25'1290,"-3"-23"-129,-1-2 0,6-3-129,1-6 0,2-10 258,3 1-258,-2-10-129,7-2 0,-4-3-258,1-4 0,1-1-258,0-1-387,-2 9-1032,2 5-2322,-8-7-387,10 13 130</inkml:trace>
  <inkml:trace contextRef="#ctx0" brushRef="#br0" timeOffset="34151.953">10154 5395 1935,'-27'0'2322,"2"-5"-645,8-7 387,5 4 0,-7-9 0,7 7-129,-8-12-258,11 9-129,-8-11-387,10 4-129,-6-6-387,9 2-129,-1-6-129,5 1-129,2 0-258,8-1 129,4 2-258,2 2 129,10 4-129,1 2 0,1 8 0,2 3 0,2 5 0,-1 4-129,-1 4 0,-1 5 0,-2 10 0,-6-2 129,6 5-129,-7 0 129,0 5 0,-6-3 0,-5 0 129,0 3 0,-7-5 0,-2 2 129,-6-2 0,-8-1 129,-3-6-129,-2 4 129,-6-4-129,0-3 0,-1-5 0,0 0-129,1-2 0,-3-2 0,5-2-129,-1-1-129,8-2-387,-6-10-1419,11 3-1935,11 9-516,-8-25 0</inkml:trace>
  <inkml:trace contextRef="#ctx0" brushRef="#br0" timeOffset="34939.998">10511 5073 516,'10'-14'387,"-10"14"-129,0 0 258,0 0 0,0 0 258,0 0 387,0 0 0,0 0 516,0 0-258,0 0 0,0 0-387,0 0 0,0 0-516,0 0 0,0 0-387,0 0-129,0 0 0,12-1 0,-12 1 129,0 0-129,9 8 129,-9-8 0,12 21 0,-6-5 129,-2 0-258,3 4 129,-1 3-129,0 6 129,-1-1-129,0-2 0,-2 3 0,0-6 129,-3-3 129,2-1 129,-2-6 129,0-1 0,0-12 129,-4 12 0,4-12-129,0 0 258,-15-12-258,13 0 0,-6-8 0,6 1-258,-5-7 0,5-1 0,-1-1-129,3-2-129,0 5-129,3 0-129,8 3 258,-1 2-129,6 4 0,0 3 129,6 2-129,-1 3 0,2 3 129,2 0-129,2 5-387,-6-3-774,8 3-2322,-5 0-774,-4 0-129,0 0-129</inkml:trace>
  <inkml:trace contextRef="#ctx0" brushRef="#br0" timeOffset="35464.028">10887 5404 774,'-15'20'3612,"3"-20"258,12 0-645,-7-13-2193,6-6-774,1 2 0,0-9-258,3 2 0,3-4 129,5 4 129,-2-1-129,4 5 129,1 5-129,1 1-129,1 9 129,0 0-129,0 5 0,1 0 0,-3 5 0,0 3 0,-1 4 0,-2-1 0,-2 2 0,-1-3 0,-3 4 0,-2 0 129,-3-2-129,0 0 258,0-12 0,-18 22 129,3-10-129,-2 3-129,-2-5 0,0-2-129,2 0 0,-2-1-387,5-1-258,-1-6-774,15 0-516,-16-6-1032,9-13-1032,7 5 258</inkml:trace>
  <inkml:trace contextRef="#ctx0" brushRef="#br0" timeOffset="35788.047">11086 4581 1548,'0'0'3612,"0"0"258,0 0-387,-11 15-2709,11 5-645,2 2 258,5 8 0,-1 2 0,3 9-129,-2 3 129,4 9-129,-5 5 0,0 5 0,-3 0-129,1 3 0,-2 0-129,0-6-129,4 0-387,-3-17-903,4-10-2451,3-8-387,-10-25 129</inkml:trace>
  <inkml:trace contextRef="#ctx0" brushRef="#br0" timeOffset="36608.092">11344 5174 2322,'33'18'3741,"-17"-18"129,12 0-1548,-5-2-1548,4-7-516,2-7-129,-4 0-258,-1-5 129,-3 0 0,-7 0 129,-6-2 258,-5 5-129,-3 0 0,-3 5 0,-10 2-129,-1 3 0,-3 5-129,-3 3 258,-3 5-516,1 6 129,-3 6 0,2 4-129,1 8 129,3 3 0,2 2-129,7-1-129,5 2 258,5-2 0,3-2-129,11-4 258,7-7-129,6-6 258,7-7 0,2-7 0,6-2 0,1-8 129,-5-12 387,3 4-258,-8-7 258,-1 3-258,-13-2 0,1 2-129,-11 4 129,2 2-516,-11 16-258,8-24 129,-8 24-129,6-11 0,-6 11 0,0 0 129,0 0 0,15 0 129,-15 0 0,14 18 0,-3-3-129,1 6 0,5 0-258,-1 4-129,5 0 258,-4-1-129,3 0 258,-5-3 258,-1-4 129,0-2 258,-14-15 516,15 18 258,-15-18 129,0 0-129,0 0-129,-8-1 0,-7-15-129,5 3-258,-6-11-129,4 2-258,0-11 129,6 4-258,2-5 129,4 0-129,13 0 0,7 3-129,5 4 129,6 0 0,7 8-129,4 1-129,4 9-258,-7-6-903,10 8-2967,-8 0-258,-4-2-516,-7-1 129</inkml:trace>
  <inkml:trace contextRef="#ctx0" brushRef="#br0" timeOffset="37584.149">6698 6442 1032,'0'15'2838,"0"-15"-1548,-5 19 0,3-4 258,-4 2-387,1 7 129,-4 1-258,3 10 0,-6 2-258,3 11 0,-5-1-387,-1 6 258,-1-1-258,0 0-258,4-6-129,-2-9-387,8-6-774,3-12-2709,3-19 0,9-8-258</inkml:trace>
  <inkml:trace contextRef="#ctx0" brushRef="#br0" timeOffset="38048.176">6696 6416 1935,'-3'13'3096,"3"-13"129,-2 13-2451,2-13-774,0 0 129,0 0 129,5 15 258,-5-15 258,13 22 0,-7-6 0,6 9 129,-3 4 0,7 12-129,-3-2-129,6 11-129,-1-6-258,2 0 0,0-6-129,1 1 0,-1-13 0,1-4 0,-1-11 129,0-7 0,-1-8 129,3-11 129,-6-10-258,5-4 129,-8-12 0,2-3-129,-7-6 0,0 1 0,-5 1-129,-1 2 0,-2 0 129,0 2-387,0 6-129,0 3-516,11 12-1419,-6 0-2064,6 0-387,3 6 0</inkml:trace>
  <inkml:trace contextRef="#ctx0" brushRef="#br0" timeOffset="38408.196">7362 6428 1806,'13'39'3483,"-5"-15"258,-8 0-2322,0 5-774,1 8 0,-1 2-129,3 9 0,-3-3-129,0 4 0,0-7 129,0 3-129,0-11-129,2-7-387,3-5-516,-5-22-2064,0 0-903,16 0-516</inkml:trace>
  <inkml:trace contextRef="#ctx0" brushRef="#br0" timeOffset="38861.219">7384 6406 5031,'0'0'4515,"0"0"-258,0 0-387,1-17-3483,11 9-516,3-1 129,2 1 0,5-3-129,3 3 129,-3-1 0,5 4 0,-3 5-129,0 0 129,-3 7-129,-2 8 0,-4 2 0,0 7-129,-5 0 258,-3 3-129,-2-5 258,-5 1 0,0 4 258,-8-4 0,-4 1 258,-9-8 0,0 4 129,-12-2-258,5 3 129,-9-5-258,4 1 129,-4-7-387,6 2 0,5-2-774,-3-10-1419,14 0-2322,15 0-387,-13-17-129,13-5-129</inkml:trace>
  <inkml:trace contextRef="#ctx0" brushRef="#br0" timeOffset="39512.259">8085 6949 2967,'6'35'4257,"-6"-13"-258,-1-4 0,-8 7-3354,1 5-387,-4 4 129,2 10-129,-7-1 0,3 1-258,-1-1-516,0-12-1548,0-9-1935,13-6-129,2-16-258</inkml:trace>
  <inkml:trace contextRef="#ctx0" brushRef="#br0" timeOffset="40068.289">8504 6471 1419,'-8'11'3483,"8"-11"0,0 0-516,0 0-2838,-5 14 129,5-14 129,0 15 258,0 1-387,0 6 258,2 7-129,4 5-129,2 4-129,3 6 129,1 0-258,4-1 129,-2-4 258,6-1-258,-2-6 129,2-3 0,-4-8 0,4-5-129,-8-5 387,2-3-258,-3-6 0,0-2 0,-1-7-129,-10 7 258,15-31 129,-8 13 0,0-13-129,2 4 129,-4-12-258,7-1 129,-4-6 0,4-3-129,1 1-129,5-1-129,1 1 0,-1 2-129,4 7 0,-2 5-516,7 10-1161,-6 4-2451,0-3-516,-3 10 129,-3-1-257</inkml:trace>
  <inkml:trace contextRef="#ctx0" brushRef="#br0" timeOffset="40372.309">9162 6488 1935,'-3'86'3741,"-3"-45"-129,6 9-129,-2-2-3354,-3 0 0,5-6 129,-5-4 0,4-6 258,-5-10 129,5-5-129,-2-2-387,3-15-1677,0 0-2193,2-7-516,0-18 258</inkml:trace>
  <inkml:trace contextRef="#ctx0" brushRef="#br0" timeOffset="40767.331">9116 6438 3096,'13'-27'4386,"-3"15"-129,7 0-258,2-3-2322,8-4-1548,6 4-129,2-2 129,3 2 0,-1 0 0,1 2 129,-6 5 0,-1 4 0,-10 4-129,1 0 0,-6 12-129,-6 2 0,-3 5-129,-3 4 258,-4 0 0,0 4 258,-8-3-129,-2 2 258,-11-3 0,1 3 0,-10-9 129,2 5-129,-9-5-387,2-4-258,1 0-258,-5-9-1032,12 1-2967,1-2-387,5-2-258,5-1 0</inkml:trace>
  <inkml:trace contextRef="#ctx0" brushRef="#br0" timeOffset="41136.352">9581 7071 129,'11'41'3870,"-11"-26"129,0 12 0,-7-2-2580,-5 3-516,3 6 0,-9 0-129,4 9 0,-6-5-516,2-1-1032,2-5-2967,5 6-258,-2-19-387</inkml:trace>
  <inkml:trace contextRef="#ctx0" brushRef="#br0" timeOffset="42351.422">10266 6423 1032,'0'0'4128,"-2"-12"129,2 12-516,0 0-2580,0 0-387,0 0-129,0 0-387,0 0 0,0 10-258,0 1 0,0 7-129,0 7 0,1 11 0,-1 2-129,0 8-129,0 0-258,0 8-129,-9-4-774,3 5-774,0-6-1806,-8-17 258</inkml:trace>
  <inkml:trace contextRef="#ctx0" brushRef="#br0" timeOffset="42771.446">10263 6381 5676,'19'-31'4644,"-11"16"-258,9 1-258,1-3-3999,2 2-258,2-1 258,2 3-258,1-1 0,0 4 0,1-1 0,-3 9-129,1 2 0,-3 5 129,-3 9-129,-2 7 129,-4 3 0,-4 3 129,-3 4 0,-5-5 258,-1 7 129,-14-9 258,-2 2 0,-7-6 0,-2-1-129,-6-9 0,3 0-129,0-6-516,-1-4-387,12 0-1161,-7 0-2709,11-7-258,14 7-387,-14-16 130</inkml:trace>
  <inkml:trace contextRef="#ctx0" brushRef="#br0" timeOffset="43695.498">10759 6479 3354,'8'38'3612,"-8"-20"129,12 6-2967,-5 7-516,-1 3-129,1 7-129,-2 2 0,-2-1 0,-3 1 129,0 0 129,-1-6 258,-3-3 0,-4-8 258,5-3-129,-7-12 258,10-11-387,-11 5-129,11-5 0,-9-19-387,7-1 129,1-9-258,-2-2 129,1-8-129,2-5 258,0-6 129,0 1-258,5-3 258,2 1-258,4 3 0,1 3 0,6 7 0,1 6 0,3 6 0,3 4-129,-2 7 129,2 3 0,1 8-129,-1-1 129,-2 5-258,-2 0 258,-2 9 0,-5 3-129,-1 2 129,-4 4 129,-6-1 129,-1 6 258,-4-3 0,-2 5 258,-13-8 0,2 7 0,-11-7-129,3 5 129,-8-6-258,2 1-387,-1-7 0,1-3-387,5 4-258,-3-11-1032,15 0-2967,0 0-258,12 0-258,-13 0 0</inkml:trace>
  <inkml:trace contextRef="#ctx0" brushRef="#br0" timeOffset="44112.522">11189 6849 1032,'17'-3'4515,"-17"3"258,13-6-387,-13 6-1806,0 0-1677,15 0 0,-15 0-258,0 0-258,0 0 0,10 0-258,-10 0-129,0 0-387,0 0-1161,0 0-2838,0 0-387,0 0-129,0 0 259</inkml:trace>
  <inkml:trace contextRef="#ctx0" brushRef="#br0" timeOffset="44369.537">11584 6793 3483,'16'28'4902,"-16"-28"-258,10 18-258,-8-8-1935,-2-10-2451,0 0-258,18 10 129,-18-10-387,15 0-903,-15 0-2322,0 0-645,23-9-387,-15-1 130</inkml:trace>
  <inkml:trace contextRef="#ctx0" brushRef="#br0" timeOffset="44652.554">12023 6849 5934,'1'29'4773,"-1"-17"-258,1 0-387,-1-12-3999,6 13-129,-6-13-129,0 0-645,0 0-2709,0 0-774,0 0-516,5-8 129</inkml:trace>
  <inkml:trace contextRef="#ctx0" brushRef="#br0" timeOffset="46347.651">7375 7656 903,'0'0'1677,"0"0"-129,0 0-516,0 0 129,0 0-129,0 0-129,-7-7 258,7 7 258,0 0 0,0 0 129,0 0-258,0 0-129,-14-9-129,14 9-258,0 0 0,0 0-387,-12 0-129,12 0-129,0 0 0,0 0-129,0 0 0,0 0 0,-7 10 0,7-10-129,0 15 258,0-15-129,0 25 0,4-6 0,-1 1 129,1 6-258,-1 2 258,1 4-258,-2 7 129,-1 2 0,-1 4 0,0 1 0,0 3-129,-1-3 258,-1-5-258,0-4 129,0-9 0,2-4 0,0-9-129,0-15 129,0 0 0,13-1-129,-6-16 258,0-1-129,2-2 0,1-6 0,1 0 129,0-2-258,1 3 129,1 2 0,0 4 0,0 2 0,2 0-129,-2 5 129,1 2 0,-2 4 0,1 5-129,-13 1 129,21 0-129,-21 0 129,20 14-129,-20-14 0,20 24 129,-11-8-129,2 1 129,0 4 129,-5 1-129,1 4 258,-4-1 0,-1 6 129,-2-5-129,-2 5 258,-8-4-258,3-2 129,-3-7-387,-1 0-258,9-4-516,2-14-1419,0 0-2193,-3-5-258,10-14-387</inkml:trace>
  <inkml:trace contextRef="#ctx0" brushRef="#br0" timeOffset="46919.683">7826 8173 1548,'6'16'2838,"11"-16"-1419,-4 0-516,1-3 129,5-4-129,-5-4 258,5 0-258,-4-5-129,4-1 0,0 0-129,-1 0-387,0-4 0,-4 4 129,-2 0-129,-1 2 0,-5 2 0,-6 13-129,0-18-129,0 18 129,-12-10-129,0 10-129,-4 0 0,-1 7 129,-5 2 0,3 3 0,-2 1 0,-2 6 129,6 0-129,-3 5 129,4-3-129,1 5 258,5-6-129,2 2 0,3 1 0,5 1 129,1-2 0,12 0 0,1-3 0,9-2 0,6-3-258,2-2-258,8-1-774,-3-11-1419,1-6-1548,5-3-387,-7-8 258</inkml:trace>
  <inkml:trace contextRef="#ctx0" brushRef="#br0" timeOffset="47459.714">8365 8049 1806,'0'15'3096,"0"-15"129,0 0-3096,6 8 0,-6-8 129,27 12 387,-13-8 0,5 4-129,1 0 258,2 7 0,-4-4-258,3 6 129,-4 1-516,-2 3 0,-1 4-129,-3 1-129,-3 1 0,-5 0 258,-2 0 0,-1 0 516,-3-8 0,-2 7 258,-9-11 129,6 2-129,-10-10 129,5 0-387,-7-7-129,5 0-258,-5 0-129,2-10-129,1-2 0,2-1-129,1-2 0,4 1 0,4 3 0,4-1 0,2 12 0,6-22 0,8 15 0,6-3 0,7 3 0,1 0-129,7 2-387,-4-7-1032,9 3-2451,-3 6-258,-3-6-129</inkml:trace>
  <inkml:trace contextRef="#ctx0" brushRef="#br0" timeOffset="47963.742">8834 8361 2451,'-17'3'3870,"17"-3"-129,-8-15 0,8-2-3483,0-8-774,6 1 258,9-2 0,3-3 258,4 0 0,-1 5 258,6 3 0,-4 2 258,4 8-258,-5 1 258,-2 9 0,-4 1-258,0 9 0,-4 1 0,-2 6 129,-6 1-129,1 5 0,-5-2 0,0 1 258,-4-7-129,-1 1 387,-7-5-387,0 2 129,-4-8-258,-1 1-129,-2-5-258,-4 0-258,2 0-129,-10-7-645,11 5-903,-9-3-2451,7-8 0,4 1-129</inkml:trace>
  <inkml:trace contextRef="#ctx0" brushRef="#br0" timeOffset="48375.759">9213 7669 2580,'-19'12'4386,"13"0"-258,-7-9 0,13-3-2580,-12 7-1677,12-7 0,-3 15 258,3-15 0,0 13 0,0-13 0,1 14 129,-1-14 0,9 23 0,-8-10 129,4 8 0,-5 2 0,4 8-129,-4 7 129,0 8-129,-6 4 0,-2 7 0,-2-1 0,4 1-129,-2-6 129,1-5 0,0-8-258,5-9-129,2-4-516,0-25-1290,0 17-2580,0-17-258,13 0-258</inkml:trace>
  <inkml:trace contextRef="#ctx0" brushRef="#br0" timeOffset="49467.829">9614 8153 903,'0'-9'3483,"0"9"387,0 0-2322,0 0-387,0-14 129,0 14 258,0-13-129,0 13-129,-4-11-129,4 11-258,-10-8-129,10 8-387,-20-5-129,8 5 0,-8 3-258,1 8 0,-2 1 129,0 0-129,-2 1 0,0 8 0,6-7 0,0 1 0,6-6 0,11-9-129,-13 13 129,13-13-129,0 12 0,0-12 129,18 8 0,-2-4-129,3 5 129,2-4-129,3 5 129,-2 0-129,2-1 129,-1 3 0,-1-1-129,-4 3 129,0-2-129,-4 0 258,-1-3-129,-13-9 129,13 16 0,-13-16 0,7 12 129,-7-12 0,0 0 129,-13 14 0,-1-9 0,0 0 0,-8-3-129,0 5-258,-2 3-645,-7-10-1161,2 3-2580,0 1-645,-3-4-129,-1 0 1</inkml:trace>
  <inkml:trace contextRef="#ctx0" brushRef="#br0" timeOffset="56211.215">3248 6335 774,'0'0'903,"0"0"0,0 0 129,0 0 258,-10 1-258,10-1 258,-16 6-387,2-1-129,-1 1 129,-5 4-258,-3 1 129,-5 2-129,-2 5-258,-5 2-129,0 4 129,-3-2-129,1 5-129,-2 0 0,6 1-129,-1 0 129,9-2-258,4 0 129,6-2-129,4 1 0,8-3 0,3-2 0,3 2-258,9-4 258,6 1 0,3 1 0,2-2 0,7 5 0,0-4-258,4 8 129,-1-5 0,1 5-258,-2 1 258,1 0-129,-7 0 0,-3-2 129,-4 0 129,-6-1 258,-4 1 0,-8-3 387,-1 3-129,-13 1 129,-4 2-258,-8-2 129,-4 4 0,-5-1-387,0 1 129,-2-1-258,5-2 129,1-5 0,7-1 0,2-5 0,4-1 0,4-2 0,3-1-387,-1 1 129,3-3-516,3 1-258,2 3-774,2-2-516,1 5-387,0-18 259</inkml:trace>
  <inkml:trace contextRef="#ctx0" brushRef="#br0" timeOffset="56616.238">2683 8690 1548,'-53'74'774,"27"-39"-1161,1 1-516,3-7 0</inkml:trace>
  <inkml:trace contextRef="#ctx0" brushRef="#br0" timeOffset="57999.317">2820 7887 1032,'1'-10'-258,"10"-4"-258,-11 14 259,0 0 385,7-13 388,-7 13 516,0 0 258,0 0 129,-10-11 0,10 11 258,-11-3-258,11 3-387,-11-3-129,11 3-387,0 0 0,0 0 0,-12-4 0,12 4-129,0 0-258,0 0-387,0 0-129,0-16-258,0 16-258,0 0 0,7-14 0,-7 14 387,5-14 129,-5 14 387,0 0 645,0-12 0,0 12-129,0 0 129,0 0-387,0 0 0,0 0-258,0 0 0,0 0-129,0 0 0,0 0 129,0 0 0,12 9 258,-4 2 129,2 0-258,1 6 0,3-2-129,-1 3 0,3 0 129,0 2-129,1 1 129,0 1 0,-2 0 258,-1 0-129,0 2 0,-1 1-129,0 1 129,-2-4-129,-3 3 0,-2-2 0,-3-6 258,-1 2 129,-2-3 0,-4 4 0,-11-5 129,-1 3 0,-7-4 0,0 9 0,-8-6-258,1 7-129,-4-4-129,2 2 129,0-5-129,3 5 0,2-5-129,3-3 129,3-1-129,6-2 129,1-3-258,14-8 0,-13 9-129,13-9 129,0 0-129,0 0 129,0 0-258,-1 11 129,1-11-258,3 14 258,-3-14 0,11 16 0,-2-1-129,-5 0 0,0 2 0,-1-1 0,-2 4 129,-1 0 0,-1 5 129,-9 5-129,-3 1 258,-3 1 0,-3 5 0,0-2 0,2 10-774,-3-5-1806,3-6-903,13 2-258,-7-12 129</inkml:trace>
  <inkml:trace contextRef="#ctx0" brushRef="#br0" timeOffset="58683.356">1617 9494 4257,'0'0'4128,"0"0"-258,0 15 0,0-15-2451,-2 22-1290,2-6 129,-3 3 0,2 7 129,-4 4-129,4 8 129,-3 3 0,3 8-129,-2 2 0,3 5-129,-1 5 129,1 3-258,0-2 0,-1 0 0,0-7 0,-3-6-387,4 0-516,-5-14-1419,4-13-1677,1-5-258,0-17-129,0 0 130</inkml:trace>
  <inkml:trace contextRef="#ctx0" brushRef="#br0" timeOffset="59171.384">1611 9504 5934,'-11'-1'4128,"11"-11"-645,0 12-387,11-17-3483,1 7-387,1-6-129,8 3 258,1-4 129,5 2 129,0 2 387,-1-2 387,5 8 129,-4 2 0,3 5-129,-3 2 129,2 10-387,-4 5 129,-1 4-258,-6 4 0,-1 4 0,-6 1 0,-2 1 0,-7 0 258,-2 1 258,-11-3-129,0 3 258,-12-7 0,5 4 129,-12-6-129,2 3 0,-6-7-129,-1-1 0,-1-6-258,0 1-258,2-4 0,1-6-516,9 4-774,-3-7-2709,10-6-258,17 6-258,-12-29-258</inkml:trace>
  <inkml:trace contextRef="#ctx0" brushRef="#br0" timeOffset="60311.449">2480 9461 1806,'19'-18'2838,"-8"14"-258,-11 4-903,7-11-387,-7 11-129,0 0-129,0 0 129,0 0 0,0 0 0,-17 0-129,5 5-258,-8 5-258,-2 4 0,-5 5-387,-3 4 129,-3 5-258,-1 6 129,-2 5-129,0 5 0,-2 4 0,3 3 0,2 0 0,5-1 0,6 6 0,5-7 0,8-4 0,4-2 0,5-6 129,13-3-129,5-7 129,6-2 0,10-9-129,6-2 0,1-9 129,3-4-129,0-1 0,-3 0 0,-3-3 0,-5-2-129,-10-2 129,-3 2 0,-7 2-258,-13 3 0,16-2-903,-16 2-903,0 0-1806,0 0-129,0 0-645</inkml:trace>
  <inkml:trace contextRef="#ctx0" brushRef="#br0" timeOffset="61267.504">2867 9510 258,'2'17'3096,"3"-5"-129,-5-12 0,0 0-2451,0 0-774,15 5 258,-15-5 387,7 17 0,-3-6 387,-4-11 129,3 33 258,-3-16 0,1 14 258,-1-2-258,2 14-129,-2-3-129,3 10-258,-2-5-129,7 2-129,-2-3-129,2 4-387,3-7 129,0-7-129,2-5-129,-5-8 0,2 2 129,-4-6-258,1-5 258,-7-12-129,4 14-258,-4-14-645,0 0-1806,0 0-903,0 0-516,-1-12 129</inkml:trace>
  <inkml:trace contextRef="#ctx0" brushRef="#br0" timeOffset="61739.53">2810 9510 5934,'-7'16'4386,"7"-16"-387,6 0-258,-6 0-3225,27-3-387,-3-5 0,3 3 0,6-4 0,3-1-129,4-2 258,3 2-258,0 1 129,0 4-129,0 2 0,-3 1-129,0 2-129,-6 0-258,0 5-516,-11-5-903,-2 2-2193,-3 8 0,-18-10-258</inkml:trace>
  <inkml:trace contextRef="#ctx0" brushRef="#br0" timeOffset="62032.548">2855 9823 6708,'35'12'4128,"-1"-7"-903,-8-10-645,13 1-3999,-2-12-258,14 8 129,-9-9-258,7 11 129,-11-9 516,3 7 129,-4 3 0,-8-11-1548,8 16 0</inkml:trace>
  <inkml:trace contextRef="#ctx0" brushRef="#br0" timeOffset="63195.614">3922 9497 2322,'3'-11'2967,"-3"11"-1032,0 0-774,0 0 0,0 0 129,0 0-258,0 0 129,0 0-258,-15-2-129,15 2 0,-22 7-387,5 3 0,-5 2-129,-2 3-129,-3 4-129,-2 3 129,-6 2-129,3 5 258,-4 2-129,3 1 0,-2 3 0,3 2 129,0 2-258,5 0 258,4-2-258,3-1 129,7-1 0,6-1 129,5-7-129,2 0-129,6-2 129,7-3-129,4-1 129,7 0-129,3-1 0,2 1 129,4-6-129,4 2 258,1-5 0,1-2 0,1-1-129,0-4 0,-2-4 129,3-1 0,-4 0-129,-2-8-258,-2-4 129,-2-1 0,0-3 0,-4-4 0,-4 1 0,-4-3 129,-5 3 0,-3 1 129,-8 0-129,2 5 129,-5 1 0,0 12-258,-12-20 258,12 20-129,-20-14-129,5 8 129,1 3 0,-3 0 129,-4 0-129,1 2 258,-2 0-129,1 1-129,-1-4 129,1 4-129,-2 0 0,3-2 0,4 2-129,0 0 129,1 0-129,1 0 0,4 0 0,10 0-129,-18 4-129,18-4 0,0 0-129,-14 7-258,14-7-645,0 0-1548,0 0-1677,0 0-387,0 0-129</inkml:trace>
  <inkml:trace contextRef="#ctx0" brushRef="#br0" timeOffset="73415.199">5420 11215 129,'5'-30'387,"-4"13"-258,-1 2 0,0 1 129,0 3-129,0-1 387,0 12-258,-5-20 387,5 20 129,-4-18 129,4 18 0,-6-13 387,6 13 0,0 0 129,-2-11-258,2 11-129,0 0 0,0 0-129,0 0 0,0 0-258,0 0 0,0 0-129,0 0 0,0 0-129,0 0-129,0 0 0,0 0 0,0 0 0,0 0-129,-1 6 258,1-6 0,0 11-129,0-11 0,0 19 0,0-4 0,0 3-258,0 5 129,0 4 0,0 4-129,0-1 129,3 5-129,-2 2 129,-1 1 0,0-2 0,0 2 0,-1-2-129,-2-4 129,0-3-129,-2-4 0,3-4-129,-2-5-129,4 0-129,0-16-774,0 0-1935,7-4-1419,-5-16 129,3 2-258</inkml:trace>
  <inkml:trace contextRef="#ctx0" brushRef="#br0" timeOffset="73844.223">5204 10976 2580,'-34'8'3354,"13"-8"0,21 0-1806,-23-1-1161,11-1-129,12 2 258,-14-1-258,14 1 0,0 0 387,0 0 0,0 0 129,0 0 129,0 0-129,20-8-129,0 4 0,9 3-129,3-6 0,13 4-258,6-3 0,5-2-258,6-1 0,2-4 129,3 1-129,-2-4 0,-2-1-129,-6 0 129,-5 1-129,-8 1 0,-4 5-129,-8 3-129,-5 7-387,-12 0-1290,-3 4-2064,-2 12-129,-10-4-129</inkml:trace>
  <inkml:trace contextRef="#ctx0" brushRef="#br0" timeOffset="74667.27">5790 11139 2193,'0'0'2838,"0"0"-258,6 4-645,-6-4-3225,0 0-516,5 10 387,-5-10 387,5 18 516,-5-18 516,4 21 645,-2-9 129,-1 1 258,3 3 0,-1 1-387,2 2-129,2 4-387,-1-1-129,-1 1 0,2 0-129,-2 2 129,1-5 0,-2 3 0,-2-7 129,-1-3 258,-1-13 387,1 19 129,-1-19 0,0 11 129,0-11-129,0 0 129,-7-8-129,7 8-258,-10-19-129,5 3-129,-2-3-129,2-5-129,0 2 129,1-2-129,1 4 0,3-1-129,0-1 129,7-1-258,1 6 129,2 0-129,8 1 129,-1 1 0,7-2 0,3 4 0,2 3-129,2 1 129,5 1 0,-4 3-129,0 2 0,-3 0-129,-2 3-387,-7 0-645,1-1-2193,-2 2-516,-19-1-129</inkml:trace>
  <inkml:trace contextRef="#ctx0" brushRef="#br0" timeOffset="75375.311">6358 11253 1935,'43'-13'2709,"-25"9"0,-4 3-516,-1-6-258,0 5-258,-13 2-387,19-15-258,-16 4 0,-3 11-516,5-20 0,-5 20-258,-2-23 0,2 23-129,-15-17 129,15 17-258,-23-17 0,7 11 0,1 5-258,0-3 258,0 4 0,1 3-129,1 4 129,-1 4-129,3 2 129,0 6 0,2 2-129,1 2 129,6-2 0,-1 1 0,3 1 0,0-2 0,1-2 129,6-1-129,-1-4 129,4 1 0,-2-1-129,2-3 258,-10-11-129,23 18 0,-9-12-129,-1-1 129,4-2-129,-1-1 0,5-1 0,1-1-258,3 0-645,-2-5-1290,4-7-1935,5 6-258,-6-14 0</inkml:trace>
  <inkml:trace contextRef="#ctx0" brushRef="#br0" timeOffset="76367.368">6828 11275 2709,'6'11'2967,"-6"-11"-129,0 0-2967,0 0-129,0 0 258,0 0 0,0 12 129,0-12 258,2 12 258,-2-12 129,11 11 129,-11-11 129,20 9-129,-7 0 0,0-9-258,6 0 0,-3-4-129,5-1-387,0-8 0,1-3-129,-3-5 0,0-2 0,-6 1 0,-4 1 0,-3 0 0,-6 1 0,0 3-129,-3 4 0,3 13 0,-23-17-129,12 16 129,-8 1-258,4 1 258,-5 8 0,0 3 0,1 4 129,-2 3 0,1 4 129,0-2-129,3 3 129,0-5 129,1 6 0,2-4-129,4 2 0,3-3 0,5-2 0,2-1 0,0 2 0,7-2-129,4 0 129,2-2 0,5-2 0,-2-1-129,4 0 0,-2-1-129,4-6-129,3 1-516,-3-6-903,2-3-1806,6 0-774,-10-14 387</inkml:trace>
  <inkml:trace contextRef="#ctx0" brushRef="#br0" timeOffset="77131.411">7191 10715 1032,'17'14'2064,"-10"3"0,-4-5 258,-1 3-387,2 2-387,-3 5-387,5 6-258,-4 5-387,1 8 0,-1 5-258,-1 5-258,-1 0 0,0 5 129,-4-2 0,1-3 387,-8-6-258,7-7 129,-5-9 0,6-5 129,-3-11-258,6-13 0,0 0 0,0 0-258,9-10 0,1-8-129,7-8 129,1-3-129,4 0 129,1-3 0,1 5-129,-1 4 0,-2 6 129,1 4 0,-3 12 0,-2 1-129,2 11 129,-5 5-129,4 4 0,-5 3 129,1 0-258,-4 1 258,0-1 0,-2-2 258,-5-2-129,0 1 258,-3-6 0,-1 5 0,-12-9 258,3 3-129,-10-11 0,4 9 0,-9-10 0,3 1-387,-5-2 129,-1-3-258,3-2-258,-2-7-387,10 5-1290,-1-6-2322,2-4-258,8 1-387,6-9 517</inkml:trace>
  <inkml:trace contextRef="#ctx0" brushRef="#br0" timeOffset="77839.451">7618 11107 903,'14'4'3741,"-14"-4"0,15 1-129,-15-1-2193,13 6-1419,-3-2 0,4 1 0,-2 0 0,2 2-129,5 0 258,0 0 0,1 3 129,0-1 0,2 4 0,-4 2 0,3 3 0,-5 0 0,-1 6-129,-5-2 0,1 1-129,-5-1 129,-3 1 0,-2-3-129,-1 2 258,0-7 0,-1 0 129,-8-2-129,4 0 129,-7-3-129,12-10 129,-19 13 0,19-13 129,-20 3-129,20-3 0,-22 0-129,12-2 0,-3-8 0,0 1-129,-1-1-129,-4 0 0,3 2-129,2 1 0,13 7-129,-20-15 0,20 15-129,-8-13 0,8 13 0,7-14-129,8 6 129,3-8-129,8 10-387,-3-5-1161,3-6-1806,9 12-387,-10-10 0</inkml:trace>
  <inkml:trace contextRef="#ctx0" brushRef="#br0" timeOffset="78499.489">8018 11118 1806,'20'18'3225,"-20"-18"258,0 0-1677,14 15-1419,-9-5 129,0 5 387,-3-4 0,3 11 129,-5-8 0,2 9 0,-2-7 129,0 4-387,-1-8 0,1 4-258,0-16 0,-1 16-129,1-16 0,0 0 0,2-8-129,-2 8 129,13-24 0,-5 10 0,-3-4-129,5-1-129,-5 2 0,2 5 0,-7 12-129,12-20 0,-12 20 0,16-8 0,-5 8-129,1 0 129,3 3-129,0 0 129,1 2 0,1 3 0,-2 1 0,0 0 0,-2 3 0,-2 6 129,-1 1-258,-4 2 258,-1 3-258,-2-3 129,-3 3 0,0-1-129,0 0-258,-2-10-645,2 3-1290,0-5-2193,0-11-129,0 0-387,6-5 259</inkml:trace>
  <inkml:trace contextRef="#ctx0" brushRef="#br0" timeOffset="79123.525">8534 10713 1032,'0'0'3096,"7"5"0,-7-5-258,0 0-2838,6 12-1032,-1 5 387,-2 3 516,0 0 516,3 11 387,-4-3 258,5 8 258,-6-7-129,6 15 0,-6-6-387,5 8 129,-3-4-516,2 2 129,-3-1-387,-1-2-129,-1-3 0,0-4-129,0-5 129,-1-2 0,-3-5 0,3-5 0,-4-5 258,4 0 129,1-12 129,0 0 129,0 0 0,0 0-129,-3-21 129,3 1-129,2-12-129,6-3-258,4-7-129,2-4 0,5-5 129,4 2-129,0 3 0,4 0 0,3 6 0,-1 2 0,2 4-129,-3 5 0,-1 7-258,-2 0 0,-2 6-129,-3 1-258,2 7-387,-11-4-774,6 12-903,-17 0-1806,15 0 258,-15 0 259</inkml:trace>
  <inkml:trace contextRef="#ctx0" brushRef="#br0" timeOffset="79439.541">8697 11117 4257,'45'39'4386,"-17"-21"-258,-7-7-258,2 2-3483,3 4-387,1 2 129,-1 0 0,-2 0 0,0 3 129,-5-2 0,-1 4 387,-3-4-258,3 5-129,-4-4 129,1 1-129,-1-4-387,-4-2-387,7 0-2064,-5-1-1935,-12-15 0,0 0-129</inkml:trace>
  <inkml:trace contextRef="#ctx0" brushRef="#br0" timeOffset="83075.751">2499 8636 1935,'0'-11'2709,"0"11"-1290,0 0-129,0 0-129,0 0 129,0 0 0,0 0 0,0 0 129,0 0-387,0 0 129,0 0-258,0 0-516,0 0-129,0 0-258,0 0 0,0 0 0,0 0 129,0 10 0,0-10 0,0 14 129,0-2 129,0 1-258,1 3 0,1 5 0,0 0-129,-1 4 0,2 0 0,-2 2 129,0-2-129,3-1 129,-2 1 0,-1-4 0,2 2 0,0-6 0,0-3 129,0-3-129,-3-11 0,9 14 0,-9-14 129,19 0-129,-6-1 0,4-15 0,2 0 0,1-5-129,2-5 129,-1-5 0,1-1-129,1-1 0,-2 2 129,1 6-129,-1-2 0,1 5 0,-2 5 0,1 0-129,-2 2 0,0 9-258,-8-9-645,8 5-3225,-6 5 0,-13 5-387,12-14-129</inkml:trace>
  <inkml:trace contextRef="#ctx0" brushRef="#br0" timeOffset="93867.368">4535 11443 1935,'0'0'2064,"0"0"-2193,-14-3-258,14 3 516,0 0 516,-17-6 387,17 6 516,-20-4 0,20 4 258,-24-4-129,24 4-258,-22-5-516,10 5-387,-1 0-129,1 0-258,-3 0 0,4 0 0,-7 0 129,2 0-129,-4 0 129,-4 1 129,-3 2-129,-1 2 0,-5-1 129,1 1-129,-3-2 129,0 1 129,-6-2-129,5 4 0,-8-5 0,2 0 129,-6-1-129,3 0-129,-4 0 129,2 0-129,2 0-129,4 0 129,3-2-258,1 2 0,6 0 0,1 0 0,3 0-258,-2 0 258,2 0 0,2-3 0,3 2 0,-1-4-129,3 3 129,2-2 0,2 0-129,3-1 129,13 5 0,-20-1-129,20 1 0,-17-1 129,17 1-129,-11-1 129,11 1-129,-12 0 0,12 0 129,-12 0 129,12 0-129,-12 0 0,12 0 0,0 0 0,-12 0 0,12 0 129,0 0-129,0 0 0,-12-2 0,12 2 0,0 0 0,-13-3 0,13 3 0,0 0 0,-15-3 0,15 3 129,-12-7-129,12 7 0,-15-8 0,15 8 0,-17-21 129,5 5 0,3 0-129,-2-3 0,0-2 129,1-1-129,1-4 129,0 2-129,-1 0 0,5 3 0,-2-4 258,2 3-258,-1-3 0,2 1 0,1 0 129,0-3-258,2 1 258,1-1-258,0 1 258,0 1 0,0-1-129,1-1 129,2 2-129,-1 4 129,2 1-258,-2 1 258,0 1-129,2 4 0,0 2 0,1 0 0,0 0 0,-3 0 0,2 0 0,-4 12 0,3-18 0,-3 18 0,1-16 129,-1 16-258,0 0 0,0-11 0,0 11-516,0 0-258,0 0-645,0 0-903,0 0-1290,0 0-903,0 0 0</inkml:trace>
  <inkml:trace contextRef="#ctx0" brushRef="#br0" timeOffset="94555.408">2791 10759 774,'0'0'3096,"-16"-2"258,16 2-645,0 0-1677,0 0-645,0 0-387,0 0 0,0 0 129,9-10 516,-9 10 258,16-19-129,-3 5 0,1-6 129,4-2-258,-1-3 0,8 2-387,-3-4 0,1 2 0,1 2 0,-2 4 0,-3 3-129,-1 4 129,-5 0 0,-13 12-258,17-8 129,-17 8-129,0 0 0,11-2 0,-11 2 0,0 0 0,0 0 0,0 0 129,0 0-258,0 0 129,0 0 129,13 0-129,-13 0 0,0 0 0,15 14 0,-15-14 0,19 17 0,-8-6 129,1 1-129,3 2 0,-2-2 129,4 1-129,-1 4 0,3 0 0,0 2 0,2 1 0,1 1 0,0-2 0,4 2-129,-5 0 129,3-5 0,-5-2 0,-4-3 0,-2-2 129,-13-9-258,13 10 129,-13-10 0,0 0-129,0 0-903,0 0-1677,0 0-1290,15 11-516,-15-17 129</inkml:trace>
  <inkml:trace contextRef="#ctx0" brushRef="#br0" timeOffset="95631.469">2291 11879 3612,'8'15'3999,"-8"-15"-387,0 0-129,-6 4-2838,6-4-516,0 0 0,-6 12-129,6-12 0,-3 12 0,-1 1 0,1 0 129,0 6-129,0 3 129,0 6-258,0 5 129,0 2 0,0 9 129,1-3-129,-1 7 129,-1-2 0,-1 4 0,-1-5 258,1-2-258,-2-6-129,3-5 0,-3-7-129,2-9-903,5-16-1032,0 12-1548,-2-20-645,2-8 258</inkml:trace>
  <inkml:trace contextRef="#ctx0" brushRef="#br0" timeOffset="96151.499">2216 11860 774,'12'0'3225,"-9"-7"0,16 5-387,-19 2-2064,23-19-1290,-4 9 129,2 2-129,-1-2 387,0 4 258,1 4 258,-6 0 258,5 4 258,-8 7-129,3 5 0,-4-1-258,1 3 129,-3 2-387,0 1 0,-2 0-258,-2 3 129,0-6 258,-3 4-129,-2-3 129,2 0 129,-2-5 258,-2 6 0,-10-9 0,6 6 0,-9-9-129,2 6-129,-4-2 0,-1 2-129,-3-5-258,2 3 0,-2-3 129,0-5-258,3 2 0,0-2 0,3-2-387,-1 0 0,16 0-903,-15-8-2064,14-3-1032,1 11-258,2-28-129</inkml:trace>
  <inkml:trace contextRef="#ctx0" brushRef="#br0" timeOffset="96951.545">2670 11851 2451,'0'0'3096,"9"15"0,-9-15-2322,0 0-645,17 0 516,-17 0 0,23 0 0,-11-3 129,5 3 0,-4-3 0,6 3-258,-3 0-258,-1 6 0,2 5-258,-4-1 258,2 6-258,-3 0 0,-1 8-258,-1-1 129,-2 0 129,-2 0-129,0-1 129,-2-5 0,-3 3 0,1-8 258,-2-12 0,0 17 0,0-17-129,-13 9 0,1-6 0,-2 1-129,-3-4 0,-3 0-129,-2 0 129,0 0-129,-1-2 129,1 0-129,3-2 129,4 4 0,3-4-129,12 4 0,-17-7-258,17 7 258,0-12 0,2 1-129,8-1 129,7-7 0,4 2 129,-1 1 0,6 2 0,-2-1-645,4 7-903,-2 8-1935,-7-4-129,4 8-129</inkml:trace>
  <inkml:trace contextRef="#ctx0" brushRef="#br0" timeOffset="97651.585">3099 11889 5289,'7'17'4128,"-7"-17"-387,1 12-129,-1-12-3483,5 17-387,-5-17-258,6 22 258,-4-10 129,4 3 129,1-1 0,0 3 129,1 2 0,0 1-129,1 0 129,-3 3-129,1-3 129,-4 1-258,1 1 258,-4-7 258,1 1 0,-1-16 0,0 17 129,0-17 129,0 0-129,-13 0 129,13 0-129,-13-10-129,7-1-129,-1-4-129,1-2 0,2-1 0,0-3-129,4 2 0,0-2 0,0 4 129,7 2-258,4 1 258,3 5-129,3-4 0,3 6-129,3 2 129,0-1 0,4 4-129,-1-3 129,1 5-258,-2-4-129,4 5-903,-8-1-1806,-1 0-1161,3 3-387,-8-3-129</inkml:trace>
  <inkml:trace contextRef="#ctx0" brushRef="#br0" timeOffset="98283.621">3539 11961 903,'0'0'2709,"21"0"0,-21 0-1677,0 0-1032,19 0 258,-7 0 516,1 0 129,-2 1 258,5 6 258,-5-4-129,8 5 0,-8-3-129,8 7-516,-5-1 0,3 3-516,0 3-129,-3 0 0,2 5-258,-3-3 129,1 3 0,-5-4-129,1-1 129,-5 2 258,-3-3-129,-1 0 258,-1-3-129,-2-1 0,2-12 129,-17 17-129,3-9 0,3-3 0,-7-4 0,2-1 0,-4 0 0,-3-4 0,1-2-129,1-2 0,1-3 0,3 1 0,2 3 0,5-2-129,10 9 0,-12-14 0,12 14 0,6-14 0,7 11-129,2-11-645,11 8-516,-3-8-1032,4-2-1419,11 6-387,-8-8 258</inkml:trace>
  <inkml:trace contextRef="#ctx0" brushRef="#br0" timeOffset="98928.658">4000 11952 516,'0'0'903,"0"0"-774,0 0 129,0 0 387,-7 5-129,7-5 129,0 0-129,0 0 129,0 0-258,0 0 129,-10 7-516,10-7-516,0 0 0,0 0-129,0 0 129,0 0 258,0 0 258,0 0 0,0 0 387,0 0 0,0 0-258,0 0-387,0 0-258,0 0-258,0 0-258,0 0 0</inkml:trace>
  <inkml:trace contextRef="#ctx0" brushRef="#br0" timeOffset="99959.715">4002 12054 645,'3'40'1290,"-3"-14"129,1 0 0,-1 0-258,0-3-129,0 1 0,0-5-387,-1-1 129,-1-6-129,2-12-258,-3 15 258,3-15 0,0 0-129,0 0 258,0 0-258,0 0 258,3-7-387,-3 7 258,13-25-258,-3 9-129,-2-5 0,4-3-258,2 1 258,-1 2-258,-1 1 0,-3 1 0,2 2 0,-4 2 0,1 4 0,-2-2 0,-6 13-258,16-12 258,-16 12 0,21-9 0,-21 9 258,23-8-258,-23 8 129,21-7 129,-21 7-129,20-3 129,-20 3-129,10-4 0,-10 4 129,0 0-129,12 13 0,-6-1 258,-4 3-387,4 5 258,-4-1 0,3 4 129,-2-3 0,0 5 0,-3-5 0,1 1-129,-1-6 0,0 2 0,0-5-129,0-12-129,0 15 0,0-15 0,0 0 129,0 0 0,0 0 129,18-17-129,-10 2 129,5-3-258,-3 0 129,3-4 0,1 3-258,-2-2 129,1 5 0,-1 3 0,2 2-129,-2 2 129,2 4-129,1 0 129,4 5-129,-3 0 0,2 0 129,-3 0-258,0 5 516,-1 2-258,0 0 0,-3 5 0,-2-1 129,-1 4 0,-4-1-129,1 4 129,-5 4 0,0 2 129,0-3-129,-4 4 0,-4-7 0,3 2 0,1-3 0,-1-5-129,5-12 0,-5 15-258,5-15-387,0 0-1032,6-3-2580,-6 3-516,16-24-129,-6 6-258</inkml:trace>
  <inkml:trace contextRef="#ctx0" brushRef="#br0" timeOffset="102176.844">5110 12143 129,'0'0'3096,"0"0"0,10-7-1161,-10 7-903,0-11 129,0 11 258,0 0-129,0 0 129,-1-16 129,1 16 0,0 0-258,-15-1-387,0 1-387,5 0-129,-9 1-258,2 4 0,-3 1-258,-3 0 129,3 4 0,-2 1-129,2-3 0,0 0 0,3 2 129,2-3-129,3 2 0,2-2 0,10-7 0,-15 15-129,15-15 0,-3 15 0,3-15-129,0 16 129,9-6-129,-9-10 0,23 21 129,-9-11 0,3 5 0,1-1 258,0 0-258,-1-1 258,-4 2-129,-1-3 0,-4-1 258,-8-11 0,9 18 129,-9-18 0,0 14 129,-7-3-129,7-11 0,-22 16-258,9-9-516,-5 1-1677,-6-6-1806,8 7-516,-11-9 0</inkml:trace>
  <inkml:trace contextRef="#ctx0" brushRef="#br0" timeOffset="103210.901">2715 12588 645,'-1'-12'3612,"1"12"-258,0 0-129,0 0-2322,0 0-774,-10 10 129,6 6-129,2 4 387,-2 5-129,4 8 516,-6 6-258,6 10 258,-5-1-258,3 8 0,-4-6-258,4 1 0,-5-7-129,2-3 0,0-12 0,0-5-258,2-5-774,3-19-903,0 0-2193,0 0-516,-11-6 0</inkml:trace>
  <inkml:trace contextRef="#ctx0" brushRef="#br0" timeOffset="103503.92">2483 12864 1806,'0'0'3741,"0"0"0,8 0 0,5-7-2709,8 2-516,2-9 258,9 6-129,4-6 258,6 6-387,-1-8 129,9 8 0,-3-4-258,0 8-129,-1 2-129,-4 1 0,-4 1-129,-6 1-258,-3 8-258,-12-5-1161,-2 1-2451,0 6-258,-15-11-129,5 11 388</inkml:trace>
  <inkml:trace contextRef="#ctx0" brushRef="#br0" timeOffset="104006.94">3192 12927 5676,'-14'2'4257,"-12"-2"-645,26 0-129,-19-10-3612,7-2-645,1-5 129,6 5-129,-4-7 258,9 5 258,0-2 258,2-1 258,8 5 129,2-1-129,7 5 258,-1 0-258,5 2 0,-2 0-129,3 6 0,-6 0-129,2 7 0,-1 2 129,-4 3-129,-3 2 258,-1 3-129,-8 3 129,1 1 129,-4-2 129,-1 3 258,-11-5-129,4 2-129,-9-8 129,4 5-129,-6-10-129,2 2-129,-3-3-258,-2-5-129,2 0-258,-4-5-387,14 3-1419,-7-10-2064,8-5-258,7-1-387,2-7 517</inkml:trace>
  <inkml:trace contextRef="#ctx0" brushRef="#br0" timeOffset="104538.979">3496 12760 6837,'2'27'4257,"-2"-27"-258,6 14-645,-6-14-4128,15 24 129,-5-12-129,4 10 387,-2-2 129,1 1 387,-2 6 258,-3-5 258,2 9 258,-10-13 0,4 10 0,-4-11-129,0 5-129,-4-10-129,4 0 129,0-12-258,-6 15-129,6-15 129,0 0-129,0 0 129,-10-10-129,6-1 0,0-1 129,-2-6-129,3 3-258,-2-2 0,3 2 0,2 1 0,0-1 0,9 1 0,4-1-129,9 3 129,4-2 0,5 0 0,4-1-129,5 4 129,2-2-387,7 8-258,-8-11-1548,5 6-2322,-1 2-387,-8-4-387,-5-2-258</inkml:trace>
  <inkml:trace contextRef="#ctx0" brushRef="#br0" timeOffset="111883.399">8160 9457 2193,'15'0'3483,"-15"0"-516,11-10-1161,-11 10-129,0 0-516,0 0 129,0 0-258,-16-12-129,16 12-387,-18-3-258,5 3 129,-4 0-129,0 0 0,-2 3 0,-3 5-258,-1 0 0,-1 2 0,-2 3 0,1 2 0,-2 2 0,-1 0 0,5 4 0,-3 4 0,2-1 0,1-1 129,2 6-129,1-6 129,1 8-258,3-4 258,5 2-129,4-5 0,6 0 129,1-1-129,7-7 129,11 2-129,0-10 0,8 0 129,0-3-129,2-3 0,-2-2 129,1 1-129,-6-1 0,0 2 0,-2 1 129,-5 1-129,5-1 0,-6-3 0,3 6-129,-4-1 0,4-2-258,-2-3-258,6 3-645,-9-3-2322,1-8-645,5 4-516,-8-14 646</inkml:trace>
  <inkml:trace contextRef="#ctx0" brushRef="#br0" timeOffset="112439.431">8377 9515 3096,'3'-11'3612,"-3"11"-1032,0 0-774,0-15-387,0 15 0,0 0-516,0 0-129,0 0-258,0 0 0,0 0-258,0 0 0,0 0 0,0 0 0,6 14 0,-4-2 0,-2 6 0,1 1 0,0 5-258,0 4 129,-1 5-129,0 7 129,0-3-129,0 4 129,0-7-129,0-4-129,-1 1-129,-1-12-387,2-2-774,0-17-1419,0 0-1419,5-18-387,-1-6 258</inkml:trace>
  <inkml:trace contextRef="#ctx0" brushRef="#br0" timeOffset="112708.439">8353 9661 129,'-5'21'3741,"2"-9"387,3-12-387,0 0-2709,17 2-387,-2-2 258,11 0 0,2-2-387,7 0-129,-1-3 129,6 4-387,-6 0 129,3 1-258,-6 0 0,-4-3-387,-3 3-258,-10-5-645,2 3-1419,-16 2-1290,11-18-516</inkml:trace>
  <inkml:trace contextRef="#ctx0" brushRef="#br0" timeOffset="112999.461">8690 9436 1032,'0'0'3870,"0"0"-645,0 0-1032,13 3-516,-13-3-387,9 17-387,-7-6-258,2 8 0,-1 5-258,0 3-129,-1 4 129,1 5-258,-3 4 0,0 6 129,0 1-258,-2 2 129,-3-8-129,0-2-258,3-2-1548,1-4-2322,1-33-129,0 13-258</inkml:trace>
  <inkml:trace contextRef="#ctx0" brushRef="#br0" timeOffset="113527.491">8959 9526 3096,'-4'23'3612,"4"-23"-516,0 19 0,0-19-3999,8 25-129,-7-10 516,1 6 258,-1 3 258,-1-2 645,0 7 258,0-5-129,0 5 129,-1-2-258,1-4 0,0-4-129,7-1-258,1-7 0,6-5-129,3-6 0,3 0 0,3-7 0,1-3 129,-1-6-129,3-5 129,-5 0 0,1 0-129,-7-1 129,0 5 129,-8-3-129,1 0 129,-6-1-129,-2 9 0,0-8-129,0 3-129,0-2 0,-3 0-129,3 2-258,-2-2-903,5 4-2580,4 3-516,1 0-516,3 3 646</inkml:trace>
  <inkml:trace contextRef="#ctx0" brushRef="#br0" timeOffset="114299.537">9448 9515 903,'7'25'3354,"2"4"387,-9-14-516,0 8-3354,0 4 0,1 6 387,1 4 516,-2-3 129,0 7 258,-5-11-129,5 1-129,-5-11 129,5-1-774,0-8-387,0-11-1032,3-9-1419,2-16-774,5-4-258,-4-9 774,6-1 1161,-8-9 774,4-1 774,-6 6 903,-2-1 1419,-6 9 645,2 8-387,-6 5-1548,4 3-1548,6 19-516,-5-18-387,5 18-258,0 0 387,10-2 387,5 2 387,2 0 1161,0 5 645,1-1 0,2 4 0,-1 0 0,0 3-516,4 2 0,-6 5-645,5 0 0,-1 4 0,1 0-129,0 3 129,2 0 258,-1 2 258,-1-3 129,-3-6 258,1 2 0,-6-6 0,1-1 129,-15-13-129,18 12 0,-18-12-258,0 0-129,9-10 0,-7 1 0,-4-13 0,-1 3 258,-9-13-258,4 3-129,-8-7 0,4 5-129,-2-3 129,0 4-387,3 1-129,1 3-258,8 6-258,-1-6-903,10 4-2838,8 4-387,0-3 0</inkml:trace>
  <inkml:trace contextRef="#ctx0" brushRef="#br0" timeOffset="118311.767">10203 9418 258,'0'0'2709,"0"0"-1290,0 0-1419,0 0 258,0 0 129,0 0 516,0 0 129,0 0 0,0 0 0,0 0-129,2 13 0,-2-13-387,0 20 0,0-4-516,1 6 129,1 4 0,-1 6 0,-1 2-129,1 4 129,-1-1 258,0-1-129,0-2-129,0-4 129,0-9 129,-1 0 0,-2-8-129,2-1 129,1-12 0,-2 12-129,2-12 0,0 0 129,0 0 129,0-9-129,0-4-129,2-1 0,3-8 129,5-3-129,0-6 0,9-4-129,-1-2 0,5-2-129,3 0 0,2 3 0,1 2 0,-1 5-129,2 1 0,-6 6-387,4 4-129,-8-4-387,7 14-645,-10-9-645,7 5-1290,-2 5-774,-6-5 130</inkml:trace>
  <inkml:trace contextRef="#ctx0" brushRef="#br0" timeOffset="118627.785">10283 9569 3225,'25'41'4257,"-14"-29"-516,13 14-516,-12-12-3483,11 6-645,-2-5 0,5 7 0,-6-8 387,-2 8 0,0-8 516,-5 2 387,4 2 129,-7-3 0,2 4-645,0-9-2193,3 12-1290,-15-22 0</inkml:trace>
  <inkml:trace contextRef="#ctx0" brushRef="#br0" timeOffset="119379.828">10824 9392 1419,'15'5'3612,"-15"-5"387,1 13-516,-1-13-3096,1 18-387,-1-6 258,0 5-129,0 5 0,-1 5 0,-5 5-129,1 5 258,-2 5-258,0 2 0,1 4-516,-2-4-387,6-3-1032,2 0-1806,-7-20-387</inkml:trace>
  <inkml:trace contextRef="#ctx0" brushRef="#br0" timeOffset="119715.847">11084 9476 1419,'6'39'2967,"-6"-28"-645,2 10-645,-2-4-2451,0 5-2580,0-1 903,0 8 1161,-4 0 775,-5 0 772,2 2 1291,-4 0 774,-2-6 387,1 0-387,0-4-774,3-8-1806,4 2-2580,-2-23-645,11-7-387</inkml:trace>
  <inkml:trace contextRef="#ctx0" brushRef="#br0" timeOffset="120122.87">11076 9509 1161,'2'-40'2709,"-2"40"-516,0 0-2193,0 0-387,0 0-258,0 0 516,0 0 258,0 0 645,12 10 387,-12-10 258,22 17 0,-11-5-387,4 2-129,0-1-387,3 2-387,2 2-387,1 1 129,1 4-129,-2-4-129,5 2 387,-2 0 129,-3-3 258,2 0 129,-6-5 258,-1 1 0,-15-13 0,20 14 129,-20-14 129,0 0-387,0 0 0,10-10 0,-10-7-129,0 0 0,-1-14-129,1 1-129,-2-10-129,1 2 0,1-2-129,0 4-129,7 1-258,-2 0-516,13 13-1677,0 0-1935,0 0-129,4 5-387</inkml:trace>
  <inkml:trace contextRef="#ctx0" brushRef="#br0" timeOffset="120947.915">11928 9385 3096,'0'0'4257,"-11"0"-387,11 0 129,-10 14-3483,-7-6-387,2 1 0,-6 3 129,0 5 0,-4-2 0,4 4 258,-5-1-129,3 3-129,-2 0 0,6 4 129,0-3-258,7 5 0,1-3 0,4 2-129,5 1 0,2-2 129,2 3-129,6 1 0,4-2 0,1 1 0,2-3 0,2 4 129,1-7-129,0 1 0,2-5 0,2-1 129,-4-7 0,5-2 0,1-8 0,-2 0 0,-1-5 0,5-4 0,-4-7 0,0-6-129,-3 2 129,0-2-129,-6 1 129,0 4 0,-6-2 0,-1 2 0,-5-3 129,-1 20-129,0-17 0,0 17 0,-8-14 0,8 14-129,-19-16 258,6 12-258,-2 4 129,-2 0-129,0 0 0,-1 0 0,-3 3 129,1 1-129,0 6 0,1-3-129,3 1 0,-1-4-258,7 5-129,-6-8-387,12 12-1032,-10-3-2451,14-10-516,-17 6-129</inkml:trace>
  <inkml:trace contextRef="#ctx0" brushRef="#br1" timeOffset="149035.523">16229 2627 645,'-7'-13'2580,"7"13"0,0 0-1677,0 0-129,0 0 0,0 0 0,0 0 0,0 0-129,0 0 258,0 0 0,0 0 0,0 0 0,0 0-387,0 0 0,-10 15-258,10 2 0,-2 0-129,0 6 0,1 5 0,1 2-129,-1 6 129,1 2 0,0 3 129,0 5 258,-1 0-258,1 8-258,-2-4 129,1-2 0,1-4-129,-2-2 0,1-2-129,-1-9-258,-1-3 258,3-9-258,0 6-516,0-15-774,0-10-2064,12 13 0,-12-13-258</inkml:trace>
  <inkml:trace contextRef="#ctx0" brushRef="#br1" timeOffset="149671.56">16117 2571 4257,'-20'0'3741,"20"0"-387,0 0-258,0 0-3225,0 0-129,6 9 129,-6-9 258,21 1 258,-8-1 258,8 0-129,1-1 0,10 1 129,-1 0-129,9 0-129,0 5-129,6 0-129,-1 7 0,0 3-129,-2 9 0,-2-2 0,-1 7-129,-4 2 0,-4 7 0,-3 6 129,-6 0 0,-5-1 645,-5 4-645,-6 6 0,-7-5 129,-6 1 0,-10-4 129,-3 1-129,-6-6 129,-2-1-516,-3-6 516,-3-4 258,-2 0-129,-2-3-129,0-6 129,0 0 0,-2-9 0,4 1 0,-2-5 0,9-4-129,2-3-129,6-6 0,4-5 0,7-2-129,4-4-129,5-3-129,4 5-387,-1-7-1032,15 7-2451,-2-1-129,2-3-387,3 1-258</inkml:trace>
  <inkml:trace contextRef="#ctx0" brushRef="#br1" timeOffset="150454.605">16982 3214 645,'-13'0'2580,"13"0"-1806,0 0 0,0 0 258,0 0 387,0 0-387,0 0 129,0 0-258,0 0-129,0 0 0,15 0-258,-3 0 129,9 0-258,-1-9 258,5 1-387,-1-5 129,1-3 129,-5-1 0,-4 1 0,-5-3 0,-7 1 387,-4 4-645,-9 2 645,-10 4-645,-3 5-258,-6 2-129,-3 1 0,-3 4 0,0 6-516,-4 3 645,4 3-387,-1-2 387,7 7 0,-1-7 129,4 5 0,4-5 0,7 6 0,0-3 129,7 0 0,2 3-129,5-2 129,4 4-129,7 0 0,8 1 0,5-4 129,4-3-129,2-1 0,4-8 129,0-1-129,4-6 129,1 0-129,-1-5 129,-1-5-129,-4-3 0,-2-2-129,-4 3 0,-2-2-258,-6 4-129,-8-9-1032,4 7-2580,-15 12-129,15-19-516,-15 19 129</inkml:trace>
  <inkml:trace contextRef="#ctx0" brushRef="#br1" timeOffset="151183.647">17426 3110 4386,'0'0'3870,"3"15"-387,-3-15-129,-2 19-3225,-3-3-645,1 5 258,-1 3 258,-1 2 258,4 6 129,-4-1 0,6 5-129,-2 4 129,2 4 129,0 2-258,0 1 129,0 1-387,2-2 258,2-4-129,-2-4-129,3-7 129,0-7-129,-2-7 0,1-4 0,-4-13 129,0 0 0,0 0-129,0 0 0,1-7 129,-1-13 129,-5-1 0,2-8-129,-4-8 0,2-3-129,-6-6 129,4-6-129,3 0 129,0 0-129,4 1 129,0 1-129,7 4 0,6 3 0,6 4 0,5 5 516,5 5-516,1 2 387,4 8-387,1 4 387,1 8-387,-1 7 387,-4 5-387,-5 9-516,-3 6 516,-5 7-516,-6-1 516,-7 3-516,-5 0 645,-6 2-258,-12-7 387,-2 1 129,-7-5 0,0 3 0,-8-8 0,0-1-129,-5-6 129,2-6-258,2-2-129,3-2-129,7-8-516,-1-8-258,17 5-516,-5-11-1032,15 6-1548,5-1-258,10-1-516</inkml:trace>
  <inkml:trace contextRef="#ctx0" brushRef="#br1" timeOffset="152242.707">17843 3154 4128,'0'0'3612,"20"17"-129,-20-17-129,16 8-3483,-1-4-129,1-2 516,4 4 129,-3-6 129,6 0 0,-6-3 258,5-5-258,-5-6 258,4 3 387,-3-2-774,-2-2 0,-1-2-258,-2 1 129,-6-2-129,-2 2-129,-2 3 129,-3-1-645,-4 1 516,4 13 0,-23-15-129,6 14 129,-3 1-129,-1 3 516,-1 6-387,-3 2 387,1 5-516,1 2 258,2 2-129,0 1 0,3 0 129,3 3-516,3-3 516,3 3-516,2-3 516,5 3 0,2-2 0,3-1 129,7-1-258,2-1 129,2 0-129,5-2 129,1-1-129,1-5 129,0-1-129,5-4 129,-1-6 0,3 0-129,-1-4 129,1-6 0,-1-7 0,0 0 129,0-3 0,-1-3-258,-2-1 129,0 3 0,-5-3-129,-1 5 129,-1-4-129,0 0-129,0 2 129,-3 1 387,0 4-387,-1 0 387,0 4-387,0 0 258,-3 5-129,-10 7 258,18 0-516,-18 0-258,14 16 258,-9 0-258,-1 2 387,2 2-516,-2 7 516,-2 0-258,-1-3 258,2 2 129,-3-3 0,1-6 0,0 0-129,0-4 258,-1-13-258,0 0 129,16 4 129,-4-7-129,2-12 0,5-2 0,1-6 129,1 1-129,3-5 0,-3 2 0,-5 7-129,0 3 645,-2 5-645,-2 7 129,0 3-129,1 3 0,1 5-129,1 4 129,0 5-129,1-1-387,-1 2 516,0 0 0,-5 6-129,0-4 258,0 2-387,-4-5-129,3 7-645,-9-24-1806,10 11-1548,-10-11-258,22-15-387,-8-7 258</inkml:trace>
  <inkml:trace contextRef="#ctx0" brushRef="#br1" timeOffset="152766.737">19093 3246 7482,'-22'7'3483,"22"-7"0,-20 0-258,10 0-3741,10 0 0,-15-9 129,15 9 258,-11-18 258,11 18 645,4-24-258,7 10 0,3-1 0,9-2-258,-2 0 0,6 3 258,2 2-258,2 2 129,-3 7-258,-1 3-129,-3 0 0,-5 13 0,-1 1 0,-6 6-258,-5 4 387,-6 1-258,-2-4 387,-6 6 258,-10-8-129,1 3 0,-9-3 258,5-2-258,-8-6-129,4 2 129,-2-6-387,1-6-129,5-1-129,1-9-129,6-5 0,0-12-387,10-1 0,-4-19-387,7 8-1419,2-8-1935,3-1 387,3-4-516</inkml:trace>
  <inkml:trace contextRef="#ctx0" brushRef="#br1" timeOffset="153054.754">19235 2563 4257,'10'0'3999,"-10"0"-129,6 22-387,-1-2-2967,-1 12-516,1 6 516,-1 10-258,1 5 129,-4 2 129,7 16 645,-8-6-516,2 12 0,-2-12 0,0 7-258,0-10 0,1-5-387,5 2-645,-2-27-1290,13 1-1290,-4-20-1161,7-12 129,0-8-516</inkml:trace>
  <inkml:trace contextRef="#ctx0" brushRef="#br1" timeOffset="154006.808">19592 3219 6708,'11'11'4257,"12"0"-387,-23-11 0,21 0-3612,-4-4-129,-1-4 0,0-7-129,-1 3 129,-1-5 0,-1-5 0,0-2 0,-5 1 129,0 3 0,-7-4 0,-1 9 0,0-2-129,-9 5 0,-3 4-129,-2 6 0,-6 2 129,-1 1 129,-1 8-258,-3 3 516,-1 7-387,1 1-129,0 6 258,2 4-129,6 2 0,3-1-387,5 1 258,5 1-258,4-4 387,1 0 0,9-3-129,4-6 129,1-5 129,5-1-129,-2-7 0,3-4 0,-1-3 0,1-1-129,-3-10 129,2-2-129,-3-2 0,3-4 0,-2-2 129,-1 2-129,1-4 129,-1-1-129,2-2 129,0 0-129,-2-1 0,3 1 387,-2 1-258,0-3-258,0 7 0,-6 2 0,2 4 129,-2 5-129,-12 10 129,16-9-516,-16 9 516,0 0 387,13 17-387,-11 1 258,0 6-387,-1 2 387,-1 3-258,1 5 258,-1-3-258,2-1-129,1-7 258,-1-3-129,2-8 129,0 0 129,-4-12-258,18 0 129,-8-7-129,6-10 129,-1-4 0,4-7-129,-2 2 129,2 0 387,-3 1-516,-4 3 387,-2 7-387,-2 3 387,-8 12-387,0 0 387,15 12-516,-9 3-129,2 9 129,0 3 0,2 0 129,1 7-258,1 0 258,0-3-258,1 1 129,-3-7 0,4-1-129,-5-11-258,5 4-387,-14-17-387,26 0-1161,-22-18-1290,12-5-774,-2-4-258,6-5 0</inkml:trace>
  <inkml:trace contextRef="#ctx0" brushRef="#br1" timeOffset="154962.862">20800 3081 4386,'21'-12'4515,"-21"12"-903,0 0 516,0 0-1935,0-14-1290,0 14-516,-19-5 0,5 5-258,-5-2 129,1 2 258,-6 0-258,3 2 387,-5 7-387,3 1 0,-1 2 0,1 5-387,0 1 387,2 3-387,0 2 258,5 5-258,-1-2 258,7 6 0,-2-3-129,10-1 258,2 0-258,1 0 258,7-7-129,9-1 129,2-12-129,8-3 258,4-5-258,4-10 0,3-8 0,3-6-129,1-7 0,-3-4 0,-4 3 0,-2-4 0,-6 6 129,-6 6 129,-4 1-258,-6 4 129,-4 7-258,-7 12 258,5-14-258,-5 14 258,0 0-258,0 0 0,0 0 129,-4 11 0,2 3 129,1 0-387,-4 8 258,4 0-258,-3 4 258,4-3-387,0 3 387,0-5-258,3-1 258,3-1 258,1-8-129,4-1 0,3-5 0,2-1 129,1-4-129,6-1-129,-2-7 129,3-2 0,1-3-129,2-2 0,-1 1-129,-2-3 129,0 0 0,-4-4 0,0-2 0,-4 6 387,-3-5-387,-2 2 387,-5-1-258,-2 3 129,-3 3-129,1 3 129,-2 12-258,0-18-129,0 18 0,0 0 129,0 0-129,0 0 0,0 0 129,0 0 0,0 0-129,0 7 129,2 5 0,-1 3-258,1 5 258,1 3-129,-1 8 129,1 7-258,-3 11 258,2 15-129,-2 8 129,0 19 129,0 13-129,-2 11 0,-3 10 0,-1 5 0,2 3-387,-3-12-258,13-5-4128,-6-16 129,0-27-387,0-23-516</inkml:trace>
  <inkml:trace contextRef="#ctx0" brushRef="#br1" timeOffset="160663.188">15668 4185 645,'0'0'903,"-5"-16"0,5 16 129,0 0 129,-5-13-129,5 13 258,0 0 0,-1-14-129,1 14-258,0 0 129,0 0-129,0 0 0,-3-11 0,3 11-258,0 0 0,0 0-129,0 0 129,0 0-129,0 0-129,0 0-129,0 0-129,0 0-129,0 0 0,0 6 0,0-6-129,2 22 129,1-1 0,1 3 0,1 7 0,-1 9 0,2 2 0,-1 3 0,1 4 0,-2-6 0,2 1 0,-1-3-258,-1-3 258,0-2-129,0-7 129,-2-3-129,-1-6 258,0-3-258,0-5 258,-1 0 129,0-12 129,0 0 129,0 0-129,0 0 0,3-7 0,-3 7-129,11-24 0,0 5 0,3-1-258,1-2 129,5-2-258,0 4 258,1-1-387,-1 5 387,-1 4-258,0 4-129,-2 7 0,-2 0-129,2 5-129,-4 1-258,7 9 258,-6-4-129,6 11 0,-5-6 129,3 3 129,-3-4 129,0 1 258,-5-4 0,-2 2 258,-5 4 0,-3-8 129,-3 11 258,-11-10-258,2 6 129,-10-5-129,6 5 258,-8-7-258,4-1-129,-3-7 129,3-1 129,-5 0-129,5-4 0,-3-3 0,5 1-129,-1-5-258,4-2-387,15 13-645,-24-21-1032,24 21-1161,0-20-1419,2 6 0,5 0 129</inkml:trace>
  <inkml:trace contextRef="#ctx0" brushRef="#br1" timeOffset="162455.291">16189 4534 129,'-7'-16'3096,"7"16"0,0 0-1032,0 0-516,0 0-645,0 0-387,2-11-129,-2 11-258,0 0 0,0 0 0,0 0 129,0 0 129,0 0-258,10-8 129,-10 8-258,0 0 129,0 0-129,0 0 0,0 8-129,0-8 129,0 14 129,0-14-129,5 20 129,-2-6 0,1 6 258,2 1-258,-4 4 0,5 4 0,-4-3 129,2 3-258,-2-5 258,0 0-258,0-6 0,-1 1 258,1-7-258,-3-12 0,3 14 0,-3-14-258,0 0-387,0 0-1419,0 0-1677,0 0 0,-2-18-129</inkml:trace>
  <inkml:trace contextRef="#ctx0" brushRef="#br1" timeOffset="163187.332">16417 4498 1548,'8'17'3225,"-8"-17"0,0 0 0,-3 11-2709,3-11-903,0 0 516,0 13 387,0-13-258,0 0 258,0 0 0,8 16 129,-8-16-129,9 12 129,-9-12-258,11 20 0,-4-4-129,1 2-129,-2 3 129,2 1-129,-2 2-129,0 1 0,-2-4 129,-1 2-129,-2-10 129,2 2 129,-3-15 0,1 15 129,-1-15 258,0 0-258,6-8 0,2-2 0,-2-6 0,4-5-129,0-4-129,4-4 129,-2 0-258,2 1 258,-3 4-129,0 5 0,4-2-129,-3 7 258,1 4-258,-1 2 0,2 3-129,-3 0 0,2 5 129,1 0-129,-14 0 129,24 7-129,-12 1 129,-2 4 0,3 3 0,-1 0 0,-2 5 129,1 0-258,-4 1 258,0 1-129,0 1 129,-4-3-258,0-3 258,-2 0-258,-1-17 129,0 18-129,0-18-387,0 0-1161,0 0-2580,0 0 0,2-14-387,3-3-129</inkml:trace>
  <inkml:trace contextRef="#ctx0" brushRef="#br1" timeOffset="164002.379">16955 4514 1677,'10'-16'1935,"-10"16"0,0 0 129,11-13-387,-11 13-129,0 0-258,14-5-129,-14 5-258,16-5-258,-16 5 129,24-7-129,-10 3 129,4 4-258,-1 0 0,5 0 0,-3 4-387,5 2 0,-3 5 0,2-1-258,-2 2 129,2 2 0,-4 0 0,-3 1 0,1 0 129,-5 2-129,-1 1 0,-3 0 129,-5 3 0,1-1-129,-4 1 258,0-1-258,-6 0 258,-3 0-258,-4-4 258,-4 2-129,-2-5 0,-2-1 0,-1-2 0,-1-4 0,0-2 0,1 0 0,2-4 129,0-2-129,5-5 129,2 0 258,1-3-387,12 10-129,-11-22 129,9 10-129,2 2-129,3-1 0,7 3 0,3-2-258,2 3 387,4-1-258,2 6 129,4-5-129,-1 6-129,-1-7-387,9 8-1161,-10-3-1290,4 1-1161,2-1-258,-6-1 0</inkml:trace>
  <inkml:trace contextRef="#ctx0" brushRef="#br1" timeOffset="164686.419">17411 4492 1935,'0'0'3612,"0"0"-129,0 0-258,6 1-2709,-6-1-903,0 0 387,14 7 387,-14-7-129,0 0 129,11 18 0,-5-8-129,1 3 129,3 1-129,-2 6 129,7 1-258,-4 1 0,7 2 0,-8 0 0,4 1 0,-2-3 0,-1 2-129,-4-5 0,-3-4 129,-4-15 387,6 21-129,-6-21 129,0 0-129,0 0 258,0 0-129,-10-4 0,10 4-129,-12-22-258,6 2 0,-3-4 0,4 0 0,0-3-129,4 3 0,1 2 0,2 0 0,9 3-129,2 3 129,9 7-129,-1 0 129,8 0 0,-1 2 0,7 1 0,-1 2-129,3 1 129,-3 0-129,3 3-387,-9 0-387,6 3-1290,-9 2-2064,-4-4 0,-2 3-258</inkml:trace>
  <inkml:trace contextRef="#ctx0" brushRef="#br1" timeOffset="165798.482">17945 4485 129,'13'-5'129,"-13"5"645,0 0 129,0 0 258,10 2 0,-10-2 129,2 15 129,-2-15-258,0 26-129,0-8-258,0 8-258,0-2 129,0 2 0,3-1-129,4 3 0,-2-7 0,8 0 129,0-9-129,9-2-129,-2-10 0,7 0-258,2-2 0,2-10 129,-1-8-258,1-1 129,-2-3 129,-2-1 129,-6-4-258,-2 7 129,-11-7 0,3 7 0,-9 3-129,-2 2-129,0 3 0,0 2-258,0 12 129,-9-14 0,9 14 0,0 0-129,-17 0 258,17 0-129,-7 11 129,4-1 0,0 2 0,2 2 129,1 5-129,0 1 0,4 9 129,0 3-129,2 2 258,3 7-258,0 2 129,-2 3 0,-2 6 0,3 4 0,-5-2-129,3 1 129,-4-1-129,1-1 129,-1-4-258,1-7 129,0-7-258,-1-10-258,6-4-1935,2-9-1677,-10-12-129,19-4 0</inkml:trace>
  <inkml:trace contextRef="#ctx0" brushRef="#br1" timeOffset="166702.534">19038 4507 1161,'0'0'2322,"0"0"-2193,0 0 258,0 0 387,-6 7 387,6-7 387,1 17 0,1-6 129,4 4-387,-5 0 0,7 6-387,-4 2-387,4 3 0,0-1-129,0 4-258,-1-8 129,2 5 0,-1-6 129,-1-1 0,-4-9 129,3 3 129,-6-13 129,0 0-258,0 0 0,0 0-129,-8-8 129,2-3-258,-4-6-129,3-3-129,-3 0 0,2-4 129,-1 0 0,4 4 0,1-1-129,3 4 387,1 2-387,0 0 0,6 6 129,6 2 0,2 1-129,3 0-129,6 1 258,2 0-129,3 0-129,0 3 129,1-2 0,-1 1-129,-2 3 0,-4-3-516,2 3-387,-11 0-1290,7 0-1677,-5 1-516,-3 1-129,1 4-128</inkml:trace>
  <inkml:trace contextRef="#ctx0" brushRef="#br1" timeOffset="167294.568">19482 4646 2580,'-15'16'3354,"15"-16"129,0 0-129,-12 12-2967,12-12-774,8 1 0,3-1 258,3 0 0,2-1 258,7-3 387,-4-7-129,6 3 516,-4-6-258,4 4 258,-7-8-258,2 5 258,-8-3-516,3 3 129,-10 2-129,-1 1-645,-4 10 129,0-18 0,0 18 0,-18-4 0,2 4 0,-2 0 129,0 4 0,-4 4 129,-1 2 129,1 6-129,-2-1 258,3 4-258,-2 1 129,4-1-129,0 1 0,5 1 0,-1-2 129,6-2-129,4-4 0,1 2 0,4-3 0,4-1 0,5 1-129,7-1 129,2-2-129,7-1 129,2-2-129,3-5 0,3-1-258,-1-1 0,6-8-645,-7-9-1935,1-3-1290,1-1-387,-6-10 0</inkml:trace>
  <inkml:trace contextRef="#ctx0" brushRef="#br1" timeOffset="167690.591">19935 4028 6063,'-7'22'4257,"7"-22"-387,-6 28-258,4-15-3741,2 5-129,0 0 258,0 3 0,0 3 258,0 4-129,3 3 129,2 5 129,3 3-129,-1 4-129,4 4 129,-3-2-129,1 2 129,-1-2-129,-2 1-129,0-7 0,-2 0-129,-2-4-129,-2-5-387,5 4-258,-5-15-516,1 4-774,0-9-1935,-1-14-516,0 0 516</inkml:trace>
  <inkml:trace contextRef="#ctx0" brushRef="#br1" timeOffset="168270.623">20179 4498 6837,'0'20'4128,"-1"-2"-516,1-18-129,0 0-3741,7 6-387,7-2 387,-2-3 258,5 0 0,4-1 258,1 0 0,5 0 0,-5 2 0,6 3 0,-3 3-258,-2 1 0,1 4 0,-4 3-129,-2 3 129,-4-1-258,-3 1 258,-4-1-129,-2 0 258,-5 1-258,0-4 129,-8-2 0,-3-1 129,-5-1 0,0-3 0,-4 2 258,-3-4-258,-2-2 129,-1-3 0,2 2 129,-1-3-129,4 0 0,2-7 0,5 2-129,4-3 0,10 8 0,-4-16-129,4 16 0,13-14 0,3 3-129,7 5 0,2-2 0,5 3 0,-1-7-516,10 12-1032,-9-7-2322,1-3-516,2-2 0,-7-1 0</inkml:trace>
  <inkml:trace contextRef="#ctx0" brushRef="#br1" timeOffset="168631.645">20697 4076 7224,'8'24'4128,"-8"-8"-129,0 7-258,4-3-4128,0 13-129,-2 3 258,2 7 0,-2 3 129,3 4 129,-2 0-129,-1 3 258,0-2-258,0-5 258,-2 0-129,0-7 0,0-3-129,0-4 0,0-10-387,1-1-645,-1-6-2193,0-15-774,0 0 0,-17-4 130</inkml:trace>
  <inkml:trace contextRef="#ctx0" brushRef="#br1" timeOffset="168990.665">20579 4562 1032,'-20'-15'2580,"20"15"-1290,0 0-516,17 3 258,-2-3 0,11 5 1032,-2-5-129,14 0-129,-4-8-258,9 4-516,-2-5-258,2 2-387,-1-2-258,-2 1-129,-4 4 0,-4 0-258,-4 2 258,-6 2-129,-3 0 129,-5 9 258,-4 3-129,-2 5 129,-5 0 129,2 5 0,-5 1 0,0 7-129,0-3 129,0 2-387,-5-3 258,3-1-258,2-3-129,-2-3 0,2 0-645,0-19-645,0 0-2838,0 0-129,0 0-258</inkml:trace>
  <inkml:trace contextRef="#ctx0" brushRef="#br1" timeOffset="169187.677">20983 4175 9546,'-3'-12'4644,"3"12"-258,0 0-387,0-11-4386,11 12-903,-11-1-1677,14-4-1419,1 3-129,0-5-387</inkml:trace>
  <inkml:trace contextRef="#ctx0" brushRef="#br1" timeOffset="169726.707">21356 4709 2451,'-23'27'2580,"8"-26"129,15-1-129,0 0-3612,0 0 387,0 0 1161,-4-16 645,7 6 645,-3-10 0,7 3 129,-7-5-258,12 9-258,-6-9-774,6 8-258,1-4-258,4 4 0,3 3-258,0 3 0,5 3 129,-3 1-129,1 4-129,-3 3 0,1 4 129,-4 3 0,-1 7 129,-5-4-387,-1 10 387,-5-2 0,-4-1 129,-1 3-129,-6 0 258,-3-2-129,-6-4 0,0 3 258,-7-11 0,1 2-129,-3-6 0,0 0 0,1-5-258,-3 0-258,5-3-516,-6-12-1677,5 1-2064,6 1-129,1-8-129</inkml:trace>
  <inkml:trace contextRef="#ctx0" brushRef="#br1" timeOffset="170426.747">21627 4531 903,'0'22'3354,"0"-22"387,8 14-516,-8-14-2451,0 0-774,20 15 258,-20-15-129,21 7 0,-21-7 129,19 10-258,-6-5 258,-2 7 0,-11-12 387,16 22-258,-9-10 516,1 6-387,-4-7 387,2 6-258,-5-6-258,1 2 0,-2-13 0,6 12-129,-6-12 0,0 0-129,6-10 0,-6 10 129,9-26 0,1 13 258,-3-8-129,6 4 0,-4-5-129,6 9 129,-2-4-387,5 6 387,-3 1-387,3 2-129,1 3-129,-2 1 129,1 2 129,-1 1-129,1 1 258,-4 0-258,2 0 0,-4 4 129,2 3 129,-14-7-129,19 19 0,-10-5 0,-2 3 129,-1 3 0,-3 4 258,-2 0-387,0 0 258,-1 1-387,0-1 387,0-3-516,0 0-516,0-21-903,-4 11-2709,4-11-129,4-7-645,6-7 129</inkml:trace>
  <inkml:trace contextRef="#ctx0" brushRef="#br1" timeOffset="171066.784">22499 4512 3354,'0'0'3354,"0"0"-129,0 0-645,0 0-258,0 0-516,-7 13-516,-5-13-645,1 4-129,-5 0-258,0 2-129,-4-1 129,0 6-129,1 1 0,1 1-129,3 0 0,0-2-258,7 2 387,8-13-387,-10 21 387,10-21-258,4 14 258,-4-14-129,16 11 129,-16-11-129,21 12 0,-21-12 0,18 18-129,-18-18 129,12 19 0,-8-9 0,-4-10-129,6 24 129,-5-13 0,-1-11 129,0 17 129,0-17 0,-3 17 0,3-17 129,-19 18 0,7-7 258,-7-3-258,2 5-129,-6-4 0,-1 2-129,1 1-129,-4-1-258,1 4-903,-9-9-2967,2-6-516,-1 0-129,-3-12-645</inkml:trace>
  <inkml:trace contextRef="#ctx0" brushRef="#br1" timeOffset="172710.878">15759 5124 129,'0'0'774,"0"0"-129,0 0 129,0 0 129,0 12-129,0 1-129,0 5 0,-4 2-129,3 6-258,0 3 129,-2 5-129,1 2 258,0 1-258,1-1 387,0 4-387,-1-4 258,2-2-258,-1-6 0,1-3-129,0-4 129,0-4-258,0-17 129,3 14-129,-3-14 0,0 0 0,10-2 129,-10 2 0,8-20-129,-2 6 0,1-1 0,2-4-258,5 0 129,-1-1-258,4 3 258,3 0-129,1 5 129,4 1-129,-1 6 129,1 4 129,-1 1-129,0 6-129,0 5-129,-4 2 129,-2 3-258,0 1 0,-3 1 0,-3 1 387,-3 0 129,-3-1 645,-3-4 516,-1 4 129,-3-5 0,-4 4 0,-10-6 387,1 7-387,-6-8-129,2 3-258,-8-4-387,5-1-129,-1-4-129,-1-3 0,1-1-129,4-6 0,2-2 129,2-1-258,14 9-387,-21-22-258,21 22-1161,0-15-2064,0 0-516,10 3 129</inkml:trace>
  <inkml:trace contextRef="#ctx0" brushRef="#br1" timeOffset="173258.909">16263 5513 4386,'0'15'4128,"5"2"-387,-5-17-387,0 0-3741,20 0-129,-5-5 387,2-7-129,1-2 258,0-1 129,2-2-129,-1 2 258,-5 1 129,-1 2 0,-5 0-129,-8 12 129,0-15 0,0 15-129,-13-1 0,0 2-129,-5 5 0,-3 3-129,-1 3 0,-1 4 129,-1-1 0,4 3 0,-2-1 129,8 0-129,0-1 258,7 1-258,-2-3 0,9 0 129,0 1 0,4-1-129,8-2 0,2-1 129,4 0-129,1 1 0,3-5 0,1-1-129,2-4 0,2-2 0,-1-4-129,-1-4-129,0-5 0,-3-5-516,4 4-903,-11-6-1806,2-4-903,0 3-129,-6-8 129</inkml:trace>
  <inkml:trace contextRef="#ctx0" brushRef="#br1" timeOffset="173822.942">16662 5146 645,'12'3'3354,"-12"-3"129,0 0 0,10 11-2709,-6 1-258,-3 0 258,4 8 129,-5-2-129,0 10 258,0 0-258,0 9-129,-5 2-129,1 7-129,0-3 0,1 0-129,-1-1-129,2-4-258,1-7 258,1-8-258,0-4-129,0-19-387,1 14-387,-1-14-387,2-12-129,-2-11-129,0 5 258,-9-11 0,4 3 258,-7-6 258,-3 3 645,0 0 516,-3 6 0,2 2 258,-1 1 129,7 7 129,-3-2-129,13 15 258,-5-14 129,5 14 0,5-8 129,11 8 0,-3-5-387,12 5 129,-3-5-129,10 5 0,0-6-258,7 6-258,4-5 0,2 5-258,0-3 0,0 0-129,0 3-516,-12-2-774,4 2-1419,-10 1-1548,-14-1 0,-13 0 0</inkml:trace>
  <inkml:trace contextRef="#ctx0" brushRef="#br1" timeOffset="174618.987">16982 5525 645,'10'-18'2064,"-10"18"258,4-12 387,-4 12-129,0 0-129,0 0-774,0 0-387,0 0-387,0 0-258,0 0-387,0 0 0,7 18 0,-7-3-258,0 4 129,-5 5 129,2 2-129,-1-1 0,2-1 0,-1-3-129,3-4 129,0-2 0,0-15 0,23 1 0,-3-6-129,4-15 129,6-4-129,-1-3 258,3-4-129,-4-3 0,-1 3 0,-8 6 0,-3 8 0,-6 4-129,-10 13 0,16-6 0,-16 6-129,10 8 129,-3 6-129,1-1 0,1 3 129,4 2 0,-2 2 0,2-2 0,2 1 129,2 0-258,1-2 129,-1 0 129,-3-2-129,1-3 0,0-1 129,-4-5 0,3-1 129,-14-5 0,22 0 129,-14-11 0,5 0 129,-6-7-129,2-2 0,-3-6-129,3 0 0,-2-5-129,0 3-129,0 3-129,0-4-129,6 7-516,-6-7-774,14 9-2709,-5 0-516,4 2-258,-1 3 0</inkml:trace>
  <inkml:trace contextRef="#ctx0" brushRef="#br1" timeOffset="175363.03">17778 5548 3483,'0'11'4257,"0"-11"-258,0 12-258,0-12-3612,9 17 0,-9-17 129,16 14 0,-4-10 258,2-4-258,6 0 129,0-6-129,5-3 0,-2-8 258,4 2-258,-6-6-129,2 1 0,-6-2 0,-3 5-129,-8 1 129,-1 2-129,-5 3 0,0 11 0,-8-14 0,-3 14 0,-2 0 0,-4 0 0,-4 7 129,0 0-129,0 5 0,-3 4 129,0 0-129,3 1 0,1 3 129,1 3-129,8-1 0,4 2 0,3-2 129,4 0 0,2 1 0,10 0 0,2-2 0,6 1 0,2-5 0,3 0-129,2-5-258,2-7-129,7 1-516,-5-12-516,11 1-774,-9-16-774,6 3-387,-3-3-1290,-9-6 259</inkml:trace>
  <inkml:trace contextRef="#ctx0" brushRef="#br1" timeOffset="175819.055">18250 5597 4773,'-9'10'4128,"9"-10"-129,0 0-1548,0 0-2193,15 10-129,-5-10 129,9 0 0,-3-8 258,7 2-258,-3-6 0,0 5 0,-4-6 129,2 3 129,-8-4-129,0 3-129,-7-1 0,-2-1-129,-1 1 0,0 12-129,-15-17 0,0 9 0,1 7 0,-4 1 0,-1 0-129,-2 6 0,2 6 129,-3 0-129,2 5 129,-1 1 0,2 4 0,3 3 0,2 2 129,3-1 0,6-1 0,5 1 0,0-4-129,7 0 129,7-5-129,3-4-129,8-4-516,0-9-645,10 0-1419,1-5-1677,-1-14-387,3-3 258</inkml:trace>
  <inkml:trace contextRef="#ctx0" brushRef="#br1" timeOffset="176415.09">18603 5472 903,'7'13'2967,"-7"-13"-1935,3 14-258,-3-14 387,7 15 129,-1-4 0,-6-11 258,7 23-129,-7-12 0,9 8-387,-9-3 258,8 7-258,-7-6-258,5 5 0,-3-5-387,4-1-129,-3-5-129,-4-11 0,14 9 0,-14-9 0,19-13 0,-6-1 0,-5-7 258,6 3 0,-4-7-129,3 5 0,-8 0 258,5 6-387,-4 0 0,-6 14-129,20-14-129,-20 14-258,23-3 258,-10 3-129,5 4 0,-3 2 129,4 7 0,-3-3 258,1 5-129,-2 4 129,-2 3 129,-4 0-129,-4 4-129,-3-1 0,2 4-1032,-4-3-3225,-5-6-387,2-8-129,3-12-387</inkml:trace>
  <inkml:trace contextRef="#ctx0" brushRef="#br1" timeOffset="177727.165">19585 5542 1548,'6'-18'2838,"-5"7"774,-1 11-774,0 0-516,5-14-645,-5 14-645,0 0-258,0 0-387,0 0 0,0 0-129,0 0 129,0 0 0,0 0-258,0 0 129,0 0-129,0 0-129,11 2 129,-11-2 0,5 17 0,-1-4 0,-2 3 129,2 6-129,-2 0 0,3 2-129,-3 2 129,2-1-129,-3-2 0,6-3 129,-4-4-129,2-5 129,-5-11 0,13 6 0,-13-6-129,24-13 0,-6-7 0,2-4 0,0-5 129,4-1 0,-4 2 0,0 3-129,-5 0 258,-3 9-258,-4 3 129,-8 13-129,0 0-129,11-5-129,-11 5 129,5 11 0,-5-11-129,8 22 129,0-7 129,1 1 0,-1 3 0,3-1 129,-1-1-129,2 0 0,-2 0 0,1-5 0,1 0 129,-3-1-129,-9-11 129,19 11 0,-19-11 0,17-3 258,-9-9-129,2-1 258,0-8-129,4-4-129,-4-4 0,7-2 0,-3 1-387,-1-2 0,2 5-387,-3-7-516,10 15-2064,-6-6-1806,2 2 0,1 1-129</inkml:trace>
  <inkml:trace contextRef="#ctx0" brushRef="#br1" timeOffset="178271.196">20278 5629 5547,'0'0'4257,"0"0"-645,0 0-1032,-1-15-2709,1 4 0,1-3 387,1-1-129,6 1 258,-1-4-129,6 4 0,1-1-129,4 1 129,-1 1 0,6 5-258,-1 2 129,-1 1 0,0 5-258,-1 0 129,-1 10-129,-3 3 0,-3 3 129,-2-1-129,-5 6 129,-4-3 258,-2-4 0,0 3 258,-13-5 0,3 3 129,-10-7-129,7 4 0,-12-11 0,9 6-258,-8-7 0,4 0-258,4 0-129,-4-11-387,9 5-516,-7-13-1032,15 5-2064,1-4-516,1 1-258,1 1 646</inkml:trace>
  <inkml:trace contextRef="#ctx0" brushRef="#br1" timeOffset="178826.228">20698 5392 5289,'1'36'3870,"1"-15"-258,-2-21-516,10 26-4257,-6-12 0,8 5 129,-3-3 516,3 2 258,-1 0 258,0 1 258,0 2 258,-3-7 387,3 3 0,-9-5 129,5 1-387,-7-13 258,5 19-387,-5-19 0,0 0 0,0 0-258,-7-7 129,-1-7-129,0-1 258,-3-7 0,3 1 0,-4-4 0,6 8 0,-3-2 0,6 7 0,0-3-387,3 3 129,0 12-258,8-19-129,10 9 0,3-2 129,7 2-258,4-3 129,6 5-129,2-4-129,7 12-516,-9-8-1419,2 7-2193,-2 1-387,-4-1 129,-2 1 130</inkml:trace>
  <inkml:trace contextRef="#ctx0" brushRef="#br1" timeOffset="179298.255">21247 5655 5289,'-29'0'3225,"29"0"-258,-19-17 0,19 1-4257,-1-6-387,6 5 387,3-6 387,10 5 774,2 1 903,4 0 129,6 5 0,-3 2 129,5 8-258,-6 0-129,2 2-258,-7 2-258,-2 10-129,-5 5-258,-5 2 129,-4 3-129,-2-2 258,-3 2 258,0 2 258,-10-7 258,3 7 258,-13-13-129,5 4 258,-14-10-258,6 7-129,-10-9-258,4-3-258,-3 0-387,0-15-387,10 5-774,-5-12-1806,13-6-1290,8-1-516,5-10 0</inkml:trace>
  <inkml:trace contextRef="#ctx0" brushRef="#br1" timeOffset="179631.274">21555 5128 9030,'-8'30'4515,"2"-13"0,6-17-645,-2 27-4128,2-4 129,0 3 129,0 8-129,0 2 0,-1 6 129,-2-3-129,0 3 258,-2 0-129,-2 3 0,1-2 0,-2-3 0,3-6 0,1-3-387,-3-10-387,7 7-1419,0-28-1032,-8 18-1419,8-18-387,0 0 258</inkml:trace>
  <inkml:trace contextRef="#ctx0" brushRef="#br1" timeOffset="180246.308">21972 5429 2322,'4'15'3999,"-6"-4"129,2-11 0,-22 6-3612,22-6 0,-27 11 387,13-1-129,-6-5 0,4 9 0,-5-9-387,5 3 0,-2-2-129,3 2-129,3-1 0,12-7-129,-16 15 129,16-15 0,-2 18-129,2-18 0,8 23 0,3-9 129,0 1-129,4-1 129,0 3-129,1 0 0,1 2 129,-2 1-129,0-3 129,-1 0 0,0 3-129,-4-2 0,-1-1 0,-1-2 129,-5-2 0,0-1 0,-3 0 129,-1 1 129,1-13 0,-19 21 0,4-10 0,-3 3 0,-4-1-129,0-4 0,-6 1-258,-1 0 258,1 0-516,-6-6-258,10 6-2451,-10-10-1677,-4-5-258,-2-11-516,-2-13 0</inkml:trace>
  <inkml:trace contextRef="#ctx0" brushRef="#br1" timeOffset="187646.732">17344 7993 1935,'0'0'2967,"0"0"-1935,0 0 0,-3 6-258,3-6-258,0 0 129,0 0-129,-3 11 387,3-11 0,0 0-129,0 0 0,0 17-258,0-17 0,4 22-129,-3-5 0,4 5-129,1 8-258,1 6 258,0 6-258,-2 4 0,0 2-258,-5 6 258,0 0 0,0 2 0,-1-5 0,-5-4-258,1-5 0,-3-8-1548,1-10-1806,7-1-387,0-23 0</inkml:trace>
  <inkml:trace contextRef="#ctx0" brushRef="#br1" timeOffset="188170.762">16969 8115 903,'13'0'3225,"-13"0"-129,9-11-2322,6 9 258,-1-5 0,10 5 129,-3-9 387,14 5-258,-2-4 0,14 8-516,1-6 0,14 3-387,-1-3 129,6 2-258,2 1-129,-1 0-129,-4-2 258,-2 2-516,-8-3 516,-8 3-258,-8-1 0,-4 3 0,-8-1-258,-7 1-129,-3 3-516,-16 0-1419,0 0-1806,0 0-387,0 0 129</inkml:trace>
  <inkml:trace contextRef="#ctx0" brushRef="#br1" timeOffset="189118.817">17742 8422 1677,'0'0'2451,"0"0"-1935,-12-3-129,12 3 516,0 0 129,0 0 0,0 0 0,0 0-129,0 0-129,0 0-387,0 0-258,0 0-129,0 0 0,0 0 129,-6 5-129,6-5 387,0 18-258,3-7 258,0 4-258,3 0 258,-2 2-258,5 5-129,0 1 258,3-2-258,-1-1 129,1 2 0,-2-7 387,1 1-129,-11-16 0,15 15 129,-15-15 0,0 0 0,0 0 129,0 0-258,0 0 0,8-9 0,-8-4 129,0 1 0,-2-5-258,-1 0 129,-3-5-258,2 5 258,-4-2-258,3 6 0,-1-2-129,2 3 0,2 1 0,2 11-129,0-13 0,0 13 129,19-11-129,0 5-129,5 0 258,4-3 0,6 1-129,0 1 0,5-3-129,-4-2-387,7 7-645,-12-7-1677,-1 2-1290,1 6-387,-10-7 129</inkml:trace>
  <inkml:trace contextRef="#ctx0" brushRef="#br1" timeOffset="189650.847">18211 8427 1419,'0'15'3612,"0"-15"0,0 0 129,0 0-3354,0 0-387,18 0 258,-3-1-129,2-7 0,4-1 0,1-1 0,3-3 129,-2-2 0,4 5 129,-7-6 0,-2 5 258,-4 1-129,-3 3 0,-11 7-129,9-12-129,-9 12-258,0 0 0,-11-5-129,-1 5-129,-4 0 129,2 0 129,-6 3 0,1 2 0,-1 3 129,-1 3 0,2 0-129,2 2 129,4 2 0,0 1-129,3-2 0,1 4 258,3 0-129,4-2 258,0-1 129,2 1-258,0 1 129,5 0-129,1 1 129,7 0-258,1-3-129,3-1-258,5-3-258,-1-5-1161,10-5-2451,-1-1-258,1-12-387,3-1 646</inkml:trace>
  <inkml:trace contextRef="#ctx0" brushRef="#br1" timeOffset="190102.873">18645 8442 1806,'-3'14'3999,"3"-14"387,0 0-516,0 0-2580,6 2-1032,6-2-129,2-7 0,2-2-129,4-1 0,-1-2-129,1 2 129,-3 0 129,-5-4 129,-3 4 129,-9 10-258,5-18 129,-5 18-129,-12-11 0,-2 8-129,-7 1 0,-2 2 0,-3 5-129,-3 2 129,-1 4 129,0 2 0,3 4 129,-1-2 0,5 4 0,2-4 129,6 6 0,1-3 0,10 6 129,4-6-129,6 2 0,13-7 0,9 1-258,11-2-258,4-10-903,14-2-2838,2-4-774,1-9 0,3-2-516</inkml:trace>
  <inkml:trace contextRef="#ctx0" brushRef="#br1" timeOffset="191250.938">18949 7978 903,'-1'-14'3225,"1"14"129,0 0-1806,0 0-645,0 0 0,0-15 0,0 15-258,0 0 258,0 0 0,0 0 0,0 0-258,0 5-129,0 8 0,0 3-387,0 1 0,-1 7-129,1 3 129,0 6-129,0 2 0,3 5-129,2 4 129,0-4 0,-1 0 0,1 1 0,0-1 0,-4-6 0,1-3 0,-2-3 0,0-8 129,0-2-129,2-6 129,-2-12-129,0 0 0,19 0-129,-6-7 129,0-10 129,4-1-129,-1-4 129,2 1-129,-3 6 0,2 1 0,-2 2 129,0 1-258,0 7 129,3 4-129,3 0-129,-1 7 129,4 1 0,-1 4 129,2-2 0,-3 5-129,-1-2 129,-3 0 129,-8 0 0,-3 0 0,-6-2 0,-2 1 129,-14 0 0,-5 0 0,-5-1 0,-4 4 0,-4-4 0,-1 1-129,1-4 0,-1-3-387,6 0 0,-1-5-1161,10-10-2580,4 0-387,1-9-258</inkml:trace>
  <inkml:trace contextRef="#ctx0" brushRef="#br1" timeOffset="191866.974">19413 8364 1419,'-10'-3'2451,"10"3"-774,0 0-2967,0 0 258,9-3 387,-9 3 774,14-9 645,-1 7 516,-13 2 0,25-8 903,-14 4-258,8 4 129,-5 0-516,11 0-645,-6 5-387,5 4-387,3-1-129,-1 4-129,2 0 0,-1 0-129,-1 1 129,-5 0 0,0 0 129,-5-1 0,-4 4 129,-2-3-129,-6 3 129,-4-1 129,0 2-129,-7 0 129,-6-1 129,-2 1-129,-7-6 258,-1 1-258,-5-3 129,2 3-129,-5-7 129,4 0-129,1-5 0,4 0-258,2 0 0,2-7 0,18 7 0,-16-22-258,16 12-129,0-9-129,6 5-645,3-8-645,10 4-2064,4 7-645,-4-6 258</inkml:trace>
  <inkml:trace contextRef="#ctx0" brushRef="#br1" timeOffset="192522.011">19882 8381 903,'-19'0'2451,"19"0"-1419,0 0-1290,0 0 387,0 0 516,0 0 387,0 0 645,5 5 0,-5-5 0,14 7-129,-14-7-258,13 9-387,-13-9-129,11 20-387,-7-3-129,3 1 129,-1 2-258,-1 7 0,-2-3 258,2 3-258,-4-6 258,3 2-258,-4-7 129,2-2 129,-2-14-129,0 11 0,0-11-129,0 0 129,6-10-129,1-5 0,1-1-129,4-4 258,2-2-258,2-2 129,1 2 0,1 4 0,-3 1-129,2 6 129,-2 3 129,1 4-258,-1 4 0,3 0 129,0 6-129,0 0 0,-1 4 129,0 3 0,0 1 258,-2 5-258,-5 0 387,0 2-387,-5 0 258,0 1-387,-2-1 258,-1 3-387,4-4-387,-6-7-645,8-2-3225,-8-11-258,13 7-516,-13-7 0</inkml:trace>
  <inkml:trace contextRef="#ctx0" brushRef="#br1" timeOffset="193219.05">20648 7960 1548,'0'0'3483,"-7"14"-774,7-14-516,0 25-774,0-6-258,4 8-129,-2 4-129,4 12-129,-5-2-258,4 10 0,-5-2-129,2 6-129,-2-4 129,0 5-258,0-10 129,-1-1-129,-2-10 129,1-1-129,-2-10 258,3-5-258,1-19 0,-5 16 0,5-16-129,0 0 0,0 0 0,0 0 0,-6-13 129,6 0-129,5-1 0,4-6 387,1-7-258,4 2 258,0-7 0,6 0 0,-3-7-129,6 2 0,1-3 0,3 3-129,0 2 129,2-2-258,3 5 0,-1 0-258,0 7 258,0 2-129,-4 2 0,-5 3-129,3 4 0,-10-3-516,1 17-774,-14-11-1419,-2 11-1548,0 0-258,-11 0-129</inkml:trace>
  <inkml:trace contextRef="#ctx0" brushRef="#br1" timeOffset="193500.067">20739 8370 3870,'14'36'4515,"5"-18"-129,-4-6-258,5 3-3483,10 2-258,2-2 129,6-1-258,-3-3 129,8 3-258,-6-3 129,5 1-258,-4-3 0,-7-2-903,3-1-2967,-8 6-516,-12-8-258,0 3-129</inkml:trace>
  <inkml:trace contextRef="#ctx0" brushRef="#br1" timeOffset="198266.34">21738 8572 258,'0'0'2838,"0"0"-1548,0 0-903,4 12 0,-4-12 258,12 5 0,-12-5 387,21 6-258,-8-5 129,7 6 0,-3-7 129,8 0-258,0 0-129,6 3 129,2-1-129,6 1-387,1-3 129,6 1-129,0-1-258,6 0 258,1 0-258,-1 0 0,3 0 0,-5 0 129,2-1-129,-4 1 129,-2-1-129,-3 1 258,-7 0-129,-2-2 0,-7 0 258,-1-1-129,-9 0 129,-2 2-129,-15 1 0,15 0-129,-15 0 129,0 0-129,0 0 0,0 0 0,0 0 129,0 0 0,0 0-258,0 0 129,0 0 0,0 0 129,-2-13-129,2 13 129,0-14-129,0 3 0,0-3-129,0-4 258,0-5-258,0-1 0,3-7 0,0-5 0,1-5 0,0-6-129,-1-4 258,3 0-129,-1-4 129,2 2-129,1-3 0,-1 9 0,3 0 129,0 8-129,0 7 0,-3 4 0,0 8 129,-2 2-258,-5 18 0,5-16 0,-5 16-129,0 0 0,0 0 0,0 0 0,0 0 0,-1 7 129,1-7-387,-7 12-129,7-12-258,-3 15-1290,3-15-903,0 19-1032,0-19-645</inkml:trace>
  <inkml:trace contextRef="#ctx0" brushRef="#br1" timeOffset="198515.349">22719 8013 129,'-16'5'129</inkml:trace>
  <inkml:trace contextRef="#ctx0" brushRef="#br1" timeOffset="198978.379">22719 8013 258,'-96'-13'3741,"96"13"-258,0 0-903,0 0-645,0 0-516,0 0-258,0 0 0,5-14-258,6 11-129,-7-8-129,8 1-129,-5-7 0,5 4-129,-3-4-129,3 1 0,-3-1 0,4 0-258,-2-2 129,2 3 0,-3 0 0,2 2 0,-3 0-129,-9 14 0,17-18 0,-17 18 0,16-10 0,-16 10 0,13-6-129,-13 6 0,0 0 129,14 0-129,-14 0 129,0 0 129,8 9 0,-5 3-129,0-1 129,0 6 0,5-1 0,-2 5-129,4-3 129,2 3-129,1-2 0,1 1 0,-1-1 129,0-4-129,-3 0 0,2-3 0,-4 0-258,-8-12-387,14 7-3483,-14-7-258,0-10-645,-1-2 129</inkml:trace>
  <inkml:trace contextRef="#ctx0" brushRef="#br1" timeOffset="199919.433">21282 6672 258,'0'0'645,"0"0"387,0 0 387,0 0 258,0 0 516,0 0-387,0 0 129,0 0-645,0 0-129,0 0-645,0 0-387,0 0 0,-3 10-258,3-10 129,0 13 129,0-13 0,0 16 0,0-16 258,0 23 0,0-6-129,0 6 129,0 2-258,4 5 129,2 7 129,1 7-258,0 2 129,4 0-129,-2 1 129,1-3-129,1 0 129,-1-3-258,-3-10 129,0-7 0,-1-7 0,-2-2 129,-4-15-258,4 13-387,-4-13-903,0 0-1677,-4-21-1290,2 5-258,-11-11 129</inkml:trace>
  <inkml:trace contextRef="#ctx0" brushRef="#br1" timeOffset="200430.463">21026 6752 1548,'0'0'2709,"0"0"-516,0 0-1935,0 0-258,0 0 129,0 0 258,0 0 387,0 0 258,0 0 0,0 0 129,0 0 0,0 0-129,13-2 0,-13 2-258,25-10-129,-8 3-258,12 3 129,0-3-387,7 0 0,7-2 0,2 0-129,4 0 129,1 0 0,-1 0-129,-2-2 129,-1 2 0,-4 0-129,-7 4 129,-6-3-129,-8 4 0,-4 4 0,-6 0 0,-11 0 0,0 0 0,9 7-129,-9-7-129,0 0-129,0 22-903,-5-10-1677,5-12-1290,-4 14-129,4-14 259</inkml:trace>
  <inkml:trace contextRef="#ctx0" brushRef="#br1" timeOffset="201346.516">21573 7021 2580,'-5'-11'2064,"5"11"-1419,0 0 0,0 0 387,0 0 129,0-11-129,0 11 129,0 0 0,0 0 129,0 0 0,0 0-258,0 0-387,0 0-387,0 0 0,0 0-258,0 0 0,0 0 258,2 12-516,5-1 129,1 1 129,2 4 0,0 1-129,3 1 129,-4 1 0,-1 1-129,-1-3 129,-1 1 0,0-2 0,-5-3 0,4-1 129,-5-12-129,1 19 129,-1-19 258,0 0-129,0 0 129,0 0 129,0 0-129,0 0 129,0 0-129,-1-9 0,-4-5 0,2 3-129,-2-4-129,0 0 0,1-2 129,4 0 0,-3-1-129,3 3 129,0-2 0,6 3-129,1 0 0,0 3 129,1 0-516,3 0 516,0 0-516,-1 4 258,3-1-129,-2 2 129,-1 1-129,2 0 129,0 1 0,-12 4 0,21-4-129,-11 2 258,1 2-258,-11 0 0,22-2-129,-22 2-129,22 0-645,-22 0-903,20-6-2322,-8 5-645,-12 1 0</inkml:trace>
  <inkml:trace contextRef="#ctx0" brushRef="#br1" timeOffset="202038.555">22030 6972 1806,'-19'0'3999,"19"0"0,0 0-516,0 0-3354,-8-8 0,8 8-129,0 0-129,0 0 258,11-7 129,-11 7 0,12 0 258,-12 0 129,20 0 0,-20 0 129,19 4-129,-19-4 0,24 14 0,-10-7-258,3 2-258,-1-1 0,1 4-129,-1 5 0,1-2-129,-3 1 129,-3 0-129,0 1 129,-4 0-129,-2 1 129,-3-1-129,-2-3 129,0-2 129,-2 1-129,2-13 129,-18 20-129,18-20 0,-22 14 129,5-10-129,2-1 129,-2-3 0,-3 0-129,2 0 0,-2-3 0,-1-1 129,4-2-129,1 2 0,3 0 0,13 4 0,-17-11 0,17 11 129,0-19-258,1 7 258,12-3-129,0 3 0,4-2 129,4 3-129,4 0-129,-1 1 129,4 4-258,-3-2 0,5 8-387,-6-8-258,6 8-516,-10-9-387,7 8-1161,-6 1-1161,-7-6-516</inkml:trace>
  <inkml:trace contextRef="#ctx0" brushRef="#br1" timeOffset="202398.576">22369 6914 1548,'-11'6'3483,"11"-6"516,0 0-645,-3 12-2451,3-12-1032,0 0 0,10 11-129,-10-11 258,15 10 129,-15-10 0,16 17 129,-7-6-129,-3 1 387,0 5-258,-3-2 129,2 5 129,-4-2-258,5 3 0,-6-2 0,6-1-258,-3-3-129,-3-15-258,9 19-516,-9-19-1161,0 0-1419,11-5-645,-11-13 0</inkml:trace>
  <inkml:trace contextRef="#ctx0" brushRef="#br1" timeOffset="202607.588">22432 6665 3483,'15'16'4515,"-2"-1"-516,-13-15-258,0 0-3741,12 12-1677,-12-12-1419,18 19-1161,-18-19 0</inkml:trace>
  <inkml:trace contextRef="#ctx0" brushRef="#br1" timeOffset="203367.632">22654 6924 4386,'-11'14'3612,"11"-14"-387,0 0-1548,0 0-3096,0 0 258,0 0 258,0 0 774,14-4 258,-14 4 387,0 0 258,0 0-129,11-7 387,-11 7-129,0 0-129,0 0-258,0 0-258,0 0 0,7 7-129,-7-7 0,8 19-129,-3-5 129,1 1 0,-2 2 0,2 4 0,-1-7 258,1 3 0,-5-5 0,4 3-129,-5-15 258,4 20-129,-4-20 258,0 0-258,0 0 129,0 0-258,11 0 129,-11 0 0,13-12-258,-5-3 258,1-4-387,4-2 0,3-4 0,1 1 129,1-1-129,1 4 0,-2 0 129,0 6-129,0 5 0,-3 3 0,0 6 0,-3 1 0,-11 0 0,19 5-129,-19-5 0,15 20 0,-9-7 129,1 3 0,-3 1 129,0 5 0,0-1 0,-2 1-129,-2 0 387,3 0-387,-3-3 129,0-3-258,2-1-387,-2-15-903,0 0-3096,0 0 0,0 0-645,1-9 129</inkml:trace>
  <inkml:trace contextRef="#ctx0" brushRef="#br1" timeOffset="206265.797">23687 6866 645,'-12'0'2322,"12"0"0,0 0 129,0 0-258,-12-1-387,12 1-129,0 0-516,0 0-129,0 0-387,0 0 129,0 0-258,-7-12 0,7 12 0,0 0-129,-4-16 0,4 16-129,5-12-129,-5 12 0,19-10 0,-4 7-129,2-2 0,1 1 129,3 4-129,1 0 0,-3 0 0,3 0 0,-5 1 0,1 6-129,-1-1 129,-1 1-129,0 1 129,-1-3-129,0 4 0,-2-1 129,0 1 0,-1 2 0,-2 0-129,-10-11 129,15 22-129,-12-10 0,0 0 129,-3 0-129,0 2 129,-9-3 0,-1 2 129,-2-2 0,-5-1 0,-1-1 0,-5 2 0,2-1-129,-2-5 129,3-2-129,-2-1 129,2 1-129,2-2 0,-1 0 0,5-1 129,0 0-129,14 0 0,-20-2 0,20 2 0,0 0-129,-3-14-129,3 14 0,13-13-516,-1 0-645,11 7-1290,-1 1-1548,2-10-387,11 8 129</inkml:trace>
  <inkml:trace contextRef="#ctx0" brushRef="#br1" timeOffset="208106.903">21525 7714 1677,'0'-11'2193,"0"11"-258,0 0 387,0-13-387,0 13-258,0 0-516,-12-8-516,12 8 0,-16-3-129,2 3-129,3 0-129,-7 6-258,4-2 129,-4 1 129,2 3-129,-6-1 129,5 2 129,-1-3-129,-2 2 0,3 0 0,1 5-129,2-5 0,1 4-129,5 0 0,1-1 129,1 0-129,4 3-129,2-2 129,0 1 0,2-1 129,4 1 0,2-2 0,3 4 129,2-4 258,1 2-258,3-9 0,3 3-129,3-4-129,1-3-258,4 0-258,-2-14-645,6 6-129,-11-13-258,10 8-258,-13-7-516,9 5-129,-9 1-1290,-4-8 0</inkml:trace>
  <inkml:trace contextRef="#ctx0" brushRef="#br1" timeOffset="208586.93">21806 7482 2451,'-12'13'2709,"3"-11"-2064,9-2-774,0 0 0,0 0 258,0 0 258,-4 11 387,4-11 0,0 0 516,0 0-129,0 0 129,0 0-129,0 0-129,-3 13-129,3-13-258,0 12-258,2-1-258,3 3 129,0 1 0,3 8 129,-4-1-129,3 5-129,-5 0 129,4 3 0,-5-3 0,4 2 0,-5-4 0,2-1 0,1-4 0,-1-4-258,-1-2 129,-1-14-258,5 18 0,-5-18-258,0 0-387,12 3-1290,-12-3-2322,20-13-129,-16-4 0</inkml:trace>
  <inkml:trace contextRef="#ctx0" brushRef="#br1" timeOffset="209306.971">22003 7635 774,'-17'0'3096,"0"0"258,17 0-516,0 0-2838,0 0-258,-11 0 258,11 0 0,0 0 387,0 0 387,0 0 129,0-8 129,0 8-129,8-8-258,2 5-258,4 1 129,1-5-387,4 3 0,2 0 0,0 1-129,5 1-129,-2 2 129,0 0-129,-5 0 0,-1 2 129,-2 5-258,-3 4 0,-4-1 129,-1 3 0,-2 2 0,-1-1 129,-2 2 129,1 1 0,-4-2 258,0 2-129,0-2 0,-1 3-129,-5-5 258,-1 3-258,-4-6 129,1 2-258,-1 1 0,-3-3-258,0-4 516,2 0-129,0-3 0,2-2 129,-2 1 0,12-2 129,-19 0-129,19 0 0,-16-7 0,16 7-129,-14-7-129,14 7 0,-12-9-129,12 9-129,-4-12 258,4 12 0,3-20-258,3 8 129,3 1 0,0-3-516,9 6-645,-4-8-1290,5 1-1419,9 5-516,-8-5 387</inkml:trace>
  <inkml:trace contextRef="#ctx0" brushRef="#br1" timeOffset="209983.01">22587 7562 1032,'-13'0'1548,"2"0"129,0 0-387,-3 0 129,-4 5-258,0 1-258,-6 0 129,3 5-129,-6-2-129,4 0-129,-3 1 0,7 0-258,-1-5 129,7 2-258,2-2-129,11-5 0,0 0-129,0 12 0,7-12-129,7 3 129,5-1 0,3 2 0,1-1-129,0-2 129,1 6-258,-2-2-387,-3 4-258,-3-1 0,3-1 258,-9 0 0,1 0 387,-11-7 129,12 12 387,-12-12 387,0 0 0,0 18 129,0-18 0,-17 14-387,7-6-516,-4-1-129,3 2-258,-3-2 129,14-7-258,-21 6 129,21-6-1032,0 0-2064,-18 0 258</inkml:trace>
  <inkml:trace contextRef="#ctx0" brushRef="#br1" timeOffset="210622.046">22810 7508 2967,'-1'8'3354,"1"-8"129,-12 0-2322,12 0-1290,0 0-258,0 0 387,0 0 0,0 0 387,0 0 0,0-9 129,0 9-129,0 0 258,-9 0-129,-2 0 129,11 0-129,-25 9-129,9-1 0,-1-1-129,0 3-129,2-1-258,1-1 0,14-8-129,-18 15-129,18-15 258,-4 13 0,4-13 0,0 0 0,15 10 258,-3-4-387,4-2 129,0-2-258,1 4 0,0-5-258,0 5 258,-3-2 129,0 2-258,-3 1 258,-11-7 258,13 18-129,-11-8 129,-2 2 129,0 0 0,-4 1 0,-5-1 387,0 0 129,-5-2 0,5 0 258,-4-3-258,13-7 0,-22 12-129,22-12-387,-16 6-258,16-6-1032,-10 0-645,10 0-2451,0 0 0,0-11 0</inkml:trace>
  <inkml:trace contextRef="#ctx0" brushRef="#br1" timeOffset="211059.071">23055 7553 645,'-9'14'3354,"9"-2"0,0-12-516,0 0-2709,0 0-1032,0 0 387,0 0 258,0 0 129,0 0 516,0 0 0,0 0 387,0 0 129,0 0 0,4 12-387,-4-12 0,2 16-129,-1-5-258,-1 3 258,1 3-129,-1 3-129,2 0 0,-2-3 0,1 4-129,1-5-129,-2-2-645,3-3-1290,2 3-1677,-5-14-129,0 0 1</inkml:trace>
  <inkml:trace contextRef="#ctx0" brushRef="#br1" timeOffset="211471.095">23387 7340 4644,'-3'28'3999,"3"-28"-129,-6 24-387,2-9-3870,4 5 0,0 2 0,0 0 258,0 2 129,2 1-129,2 5 258,0 2 0,1 4-129,-2 0 258,0 7-258,1-2 0,-2 0 0,-2 1 0,0-4-258,0-5 258,0-5-129,0-3-129,0-8-129,0-1-903,0-16-516,0 0-774,-14 5-774,1-14-645</inkml:trace>
  <inkml:trace contextRef="#ctx0" brushRef="#br1" timeOffset="211878.118">23301 7718 516,'10'0'1290,"-10"0"0,20 0 258,-7 0 258,4 0 129,-2 0-258,7-3 129,-1-3-516,8-1-387,-2-6-516,4 2-129,0-2 129,1 2-387,-1 0 0,-3 3 0,-1-2 0,-7 4 0,1 2 0,-1 3 0,-6 1 129,-1 0 0,-13 0 258,20 2 129,-20-2 129,14 15-129,-14-15 129,2 26 129,-2-9-258,0 5 0,0 0-129,1 4-258,-1-4 0,3 1 0,0-8-129,1-1-258,3-2-774,-7-12-3225,0 0-387,20-19-129,-16-7 0</inkml:trace>
  <inkml:trace contextRef="#ctx0" brushRef="#br1" timeOffset="212068.129">23853 7347 5160,'11'5'4773,"1"12"-516,-12-17-258,0 0-3999,12 11-1032,1-11-2064,0 2-1161,-13-2-516,20-3 258</inkml:trace>
  <inkml:trace contextRef="#ctx0" brushRef="#br1" timeOffset="212634.162">24003 7611 5805,'4'16'4902,"-4"-16"-774,11 5-129,-11-5-3741,22 5-516,-6-5-129,6-1 0,-1-4 129,4-1 129,0-1 129,-1-3 129,0 1 0,-7-4 0,4-1 258,-8-2-258,1 1 0,-5 1 0,-3-2 0,-6 1 0,0 2 0,0 13-129,-17-12-129,1 12 0,-7 0 129,-1 4-258,-6 6 129,-2 5 0,-2 2 129,1-1 0,-1 7 129,6-2-129,2-2 129,5 3 0,4-3 0,5 1-129,8 1 258,4 0-129,2 0 129,10-3 0,8 1 0,3-4 0,9 1-129,3-4-129,4-4-258,4-4 0,0-4-258,6 0 0,-5-13-258,3 6-129,-12-14-774,3 3-1161,-4 0-1419,-12-10-129,3 10 259</inkml:trace>
  <inkml:trace contextRef="#ctx0" brushRef="#br1" timeOffset="213094.188">24512 7582 516,'0'0'3483,"-2"14"0,2-14-129,0 0-3096,0 0 0,0 0 129,-4 12 129,4-12 129,2 13 0,-2-13 129,8 19-258,-5-5 258,4 3-258,0 1 0,1 3-258,-3-2 0,1 5-129,-2-3 129,3 4-129,-6-10 258,3 7 129,-4-12-129,0 2 0,0-12 129,-6 16 129,6-16-129,-13 0 0,2-4 0,11 4 0,-17-26-129,10 9 129,-3-10-129,5-2-129,0-5-129,5-1 258,3 1-387,10 3 0,7 2-258,1 6 129,9 3-129,-1 1-258,12 14-516,-14-7-2193,12 7-1548,-2-2-387,-4-2-129</inkml:trace>
  <inkml:trace contextRef="#ctx0" brushRef="#br2" timeOffset="-207726.046">14115 10885 1161,'0'0'2838,"-5"-13"-387,5 13 0,0 0-387,0 0-129,0 0-129,0 0-387,0 0-258,0 0-387,0 0 0,0 0-387,-9 8-387,9-8 258,-5 22-258,2-7 129,0 6-129,-2 5 129,0 9-129,-2 5 0,-1 6 129,-2 12-129,0 4 129,-2 5-258,-6 4 258,4 0 0,-5 0-129,-2-5 0,2-3 129,0-10-129,1-5 129,0-9 0,6-6-129,1-6-129,3-10 129,6-4 0,2-13 0,0 14 129,0-14-129,13 2 0,1-2 129,3 0-129,5-5 129,5 1-129,7-3 0,5-3-129,4 2 129,7-3 0,1 0-129,1-1 258,1 3-129,-4-6 129,-2 6-129,-5 1 129,-4-1 0,-9 2 0,-4 2 0,-5 1 0,-6 3-129,-14 1 129,16-3 258,-16 3-387,0 0 0,0 0-387,0 0-516,0 0-3225,0 0-387,-13-4-516,13 4 0</inkml:trace>
  <inkml:trace contextRef="#ctx0" brushRef="#br2" timeOffset="-207257.019">14703 11279 7353,'10'13'4515,"-4"16"-258,-6-15-129,0 5-3999,-2 6-516,0 3 258,-1 8 129,-4 1 0,0 5 258,-1-3-258,0 1 129,-2-6 0,0 0 0,3-3-516,-4-12-1032,9-5-2838,2-14-129,0 0-516,0 0 387</inkml:trace>
  <inkml:trace contextRef="#ctx0" brushRef="#br2" timeOffset="-207025.006">14785 10868 9288,'11'29'4902,"-7"-15"-387,0-3-516,-4 0-5031,0-11-1548,13 10-2193,0 2-129,-3-5-258</inkml:trace>
  <inkml:trace contextRef="#ctx0" brushRef="#br2" timeOffset="-206289.964">14999 11275 2451,'0'0'4257,"0"0"-129,0 0-258,0 0-1677,0 0-2193,9 9 0,-9-9 129,3 22 0,-1-7 0,1 7 129,-3-1 129,3 8 129,-3-5 0,0 6 0,-5-5 0,2 6 0,-5-8-129,3-1 0,-4-6-129,6 0-129,3-16 129,0 0-258,0 0 0,0 0 0,9-20 0,4 0 129,1-9-129,3 0 258,0-5 0,2 8-129,-4 0 129,-1 5 0,-4 5-129,0 4 0,-10 12 129,15-1-258,-15 1 0,20 15-129,-7 3 0,1-1 129,3 8-129,-1 1 129,1 5 0,-3 0-129,-1 0 129,-3 1 0,-4-1 0,-3-4-387,5 5-1032,-8-11-2838,0-8-645,0-13-129,0 0-258</inkml:trace>
  <inkml:trace contextRef="#ctx0" brushRef="#br2" timeOffset="-205741.932">15551 11390 5805,'3'36'4128,"2"-19"-516,-5-17 0,0 0-3999,16 4-516,2 2 516,4-6 258,2-2 258,4-4 129,-2-5 258,8-1 129,-6-5 0,5-1-129,-9-2 0,-1 0 0,-6-1-129,-7 9-129,-4-6 0,-6 3-129,-7 3 0,-8 8-129,-5 2-129,-4 2 0,-3 1 0,-2 4 0,-1 8 0,0 6 0,2 3 129,1 5 0,5-1 129,1 3 0,3 0 0,6 5 258,4-4-129,8 3 0,0-4 129,9 4 0,3-8 129,14 4-258,0-7 0,8-3-258,7-6-258,-1-9-1032,10-4-3096,-2-1-516,-1-17 0,-1-1-258</inkml:trace>
  <inkml:trace contextRef="#ctx0" brushRef="#br2" timeOffset="-202721.76">16133 11321 516,'0'0'3354,"0"0"129,0 0-129,0 0-3096,6-6-258,-6 6 129,0 0 258,0 0 258,14-14 0,-14 14 0,12-9 258,0 6-129,-1-5-258,6 6-129,2-1-258,6-1 0,0 4-129,4 0 0,1 8 0,-2-1 0,0 3-129,-3-1 129,-2 3 0,-3 3-129,-5-1 129,-2 6 0,-3-6 0,-5 8-129,-3-3 129,-2 3 0,-3 2-129,-6-1 129,-6 1 0,-3 0 129,-4 0-129,-4-1 129,-3-4 0,-1 2 258,-1-8-258,2 0 258,-1-11 0,3 0 0,0-2 258,9-6-258,-3-4-129,8-2 0,5-3-129,5 0 0,3 1-258,4-1-129,14 3 0,-3-1 0,13 2-258,-2 1 258,7 6 0,-4-4-387,9 8-903,-10 0-2064,0-6-516,7 6-258</inkml:trace>
  <inkml:trace contextRef="#ctx0" brushRef="#br2" timeOffset="-202142.727">16754 11194 2580,'8'15'4128,"-8"-15"-129,6 14-387,-6-3-2580,5 3-1548,-2 2 387,2 4 129,-1 4 129,2 1-129,-1 6 258,1-2-129,1 7 258,-2-2-129,2 1 129,-5-2 129,1 4-258,-3-9 129,0 4 0,-9-9 0,3 2 0,-7-9-129,4 0 0,-5-11 0,14-5 129,-20 0-258,14-8 258,0-13 0,6-1 0,0-12 0,6 2 129,6-9-258,6 0 0,5 0-129,8 2-129,5 5-129,3-2-387,11 16-645,-9-3-2838,11-1-645,-2 8-129,-4-2-387</inkml:trace>
  <inkml:trace contextRef="#ctx0" brushRef="#br2" timeOffset="-182494.603">7700 10157 1032,'-9'0'1935,"9"0"-516,0 0-129,0 0-516,0 0-258,0 0-129,0 0-387,0 0 0,0 0-129,0 0 129,0 0 0,0 0 129,0 0-129,5-6 129,-5 6-129,13 0 129,-13 0 0,19 0-129,-8 3 0,1 2 0,3-3 0,0 2 0,-2-1 258,2 0-129,-1-1 129,4-1 0,-4 1 258,6-2-129,-1 0 129,2 2-129,2-2 129,5 0-258,1 0-129,2 3 0,2 0-129,2-2 0,3 3 0,0-3-129,0 4 129,1-3 129,-2 2 129,2-2-129,0-2 258,1 4 129,0-4 0,3 0 129,-2 0-258,7-1 129,-2-5 0,3 2-129,2 1-258,2 0 0,-3 1-129,2-1 0,-2 1 129,0 0-129,1 2 129,2-3 129,-4 1-258,-1-1 129,1-1-129,2 1 0,-3 2 129,0 0-129,-1 1 129,0 0-258,2 4 129,2 0 0,-1 2 0,2-3 0,3 2-129,-1-1 258,2-1-129,2 4 0,-2-5 129,2 1-129,-3-1 129,2 1-129,-2 0 129,-1 1-129,0-2 129,1-2-129,-2 3 0,-1 1 0,1 1 129,-1 0-129,1-2 129,-1 1 0,0 1 0,1 0 129,-1-2-129,3 2 258,-4-5-129,3 4 0,-4-4 0,5 0-129,-3 0 0,2 0 0,-2-5-129,2 1 0,4 1 129,0 1-129,2 0 129,-1 2-129,1 0-129,1 0 129,-1 2 0,-1 1 129,1-1-258,-2 2 129,-3 1 0,-3-3 129,-1 1-129,-2-1 0,0 6-516,-7-7-1677,1 5-2193,5 1-258,-15-11-387</inkml:trace>
  <inkml:trace contextRef="#ctx0" brushRef="#br0" timeOffset="-116398.822">1346 13641 645,'0'0'3225,"8"0"-387,-8 0-1161,0 0-516,0 0 129,0 0-387,0 0-129,-9 5 0,9-5-129,0 0-258,-11 14 0,11-14 129,-4 19-387,1-7 129,1 2-129,2 4-129,0 5 129,0 3-129,2 5 129,3 3 129,1 7 0,-1 0-129,2 5 0,-2-1-129,3 1 129,-6-1 0,5-2-129,-7-4 0,0-6 129,0-4-129,0-4 0,-4-6-129,0-7-129,4-12-387,0 0-645,0 0-774,-4-9-1548,1-18-516,3 3 129</inkml:trace>
  <inkml:trace contextRef="#ctx0" brushRef="#br0" timeOffset="-115834.79">1333 13684 2451,'-17'-4'2838,"17"4"-645,-21-8-516,21 8-516,-15-14-258,8 0-258,7 14-258,0-24-129,0 8 129,6-2-129,4 3 129,0-4 129,7 4-129,1-1 258,5 0-258,2 4 0,5 2-129,0 3-129,3 2 129,1 4-129,-1 1-129,-2 1 0,0 9 129,-5 2-129,0 3 0,-5-2 129,-3 3-129,-3-1 129,-3-1 0,-4 3 0,-1-3 129,-7-14 0,8 25 129,-8-25 0,0 21 129,0-21-129,-12 20 0,-4-13 0,4 5 0,-9-5 0,-2 3-129,-6-3-129,0 3 129,-3-4 0,0 2-129,-1-1-258,2-2 129,5 3-258,1-4 129,7 1-258,0-5-645,18 0-1032,-9 12-2064,9-12-258,0 0-258,5-9-129</inkml:trace>
  <inkml:trace contextRef="#ctx0" brushRef="#br0" timeOffset="-114946.739">1722 13914 1935,'0'0'3354,"0"0"258,0 0-387,0 0-2967,0 0-129,2-12-258,-2 12 129,0 0 129,10-14 258,-10 14-129,12-9 129,-12 9 129,18 0-258,-5 0 129,0 6 0,3 2-258,4 3 0,1 2-129,5 3-129,-1 4 0,3-3 129,-1 3-387,0-1 387,-2 0-258,-2-1 258,-3 0-129,-4-3 258,-2-3 0,-14-12 129,16 21 258,-16-21-129,0 18 0,0-18 129,-11 19-129,-3-14-129,-1 2 0,-6-4-129,-1-1-129,-3 0 0,-3-2 0,2 0 0,-1 0 0,-1 0 129,5 0-129,2-2 0,2 0 0,6 0 0,13 2-129,-17-8 0,17 8 0,0-17 129,1 5-129,12-5 0,2 0 129,4-3 0,5-3 0,1 3 0,5-2-129,1 8-258,-1-1-516,5 13-516,-9-3-903,2 5-1677,1 11-129,-10-2 259</inkml:trace>
  <inkml:trace contextRef="#ctx0" brushRef="#br0" timeOffset="-114322.704">2388 13875 2322,'0'0'2322,"0"0"0,0 0-3225,12 0 0,-6 11 387,-2 1 258,0 5 516,1 8 258,-2 0 129,2 6 258,-2-2-258,1 1 0,-2 0-129,0 0 0,0-3-129,0-1 129,-1-9 0,2 0 258,-3-17 129,1 19 129,-1-19 129,0 0 0,0 0-129,3-17-258,-3-8-129,6 2-129,-3-6-129,3-2-129,-1-6-258,3 4 129,0 1-258,2 6 258,-1 2-129,2 6 129,3 0-258,3 7 129,2 0-129,2 4 129,2 3-129,2 2 0,0 2 0,1-2-645,3 2-1032,-3 7-2193,-2-7-129,2 5-387</inkml:trace>
  <inkml:trace contextRef="#ctx0" brushRef="#br0" timeOffset="-113602.663">3286 13834 5676,'-19'17'4386,"2"-11"-258,6 8-516,-11 0-2709,4-1-1161,-2-4-258,4 5 387,-1-4-129,4 2 129,1-2 258,12-10 0,-14 18-129,14-18 0,-1 16 129,1-16-258,8 12 0,5-7 0,4 2 0,4 1 0,1 0-258,8 2 129,-4-2-258,4 6 0,-2 1 129,0 4-129,-4-3 129,-3 1 387,-5 0 258,-8-5 387,1 4 129,-9-4 258,0 0-129,-14-7 0,4 4 0,-12-9-258,3 0-129,-9 0-258,4-1 0,-4-7-258,5 1 129,4-3-129,2 2-258,7 1-129,10 7 0,-7-13-258,7 13-129,12-11-1032,-12 11-2451,24-17-258,0 12 129</inkml:trace>
  <inkml:trace contextRef="#ctx0" brushRef="#br0" timeOffset="-113285.644">3699 13987 6837,'13'19'4515,"4"5"-387,-17-24-387,16 0-3483,-16 0-903,12 12 258,-3-2 0,-1 6 258,-2 1 258,-2 3 258,2 4-129,-2-2 0,2-1-516,5 7-1677,2-13-2064,-13-15-387,25 0-129</inkml:trace>
  <inkml:trace contextRef="#ctx0" brushRef="#br0" timeOffset="-113053.632">3966 13734 9288,'9'30'3870,"-9"-30"-516,0 0-1677,0 0-4773,11 0-1032,-11 0-1032,0 0 387</inkml:trace>
  <inkml:trace contextRef="#ctx0" brushRef="#br0" timeOffset="-112650.608">4028 13986 2193,'8'16'4128,"-8"-16"0,0 0-1032,16 2-903,-9-7-645,11-4-645,-9-8 0,11 4-387,-5-6-258,6 4 0,-4-4-129,3 8 0,-5-2 0,1 8 0,0-2 129,-1 4 0,0 1 0,0 2 0,1 0 129,0 2-129,0 6 129,1 2-129,-2 4 129,0 2-129,-3 1 129,1 7-129,-5-2 129,-1 5-258,-3-3 0,-1 2-129,0 1-258,-3-9-774,11 11-1419,-2-15-1935,-9-14-516,21 7-129,-8-11-258</inkml:trace>
  <inkml:trace contextRef="#ctx0" brushRef="#br0" timeOffset="-111987.57">4866 13791 4902,'0'0'3225,"0"0"-516,12 7-387,-12-7-4128,0 0 387,0 0 516,-6 3 903,6-3 516,-16 7 387,16-7 645,-18 9-129,18-9 258,-21 10-645,21-10-258,-17 12-516,17-12 0,-18 12-129,18-12 129,-18 17-129,18-17 0,-15 22 258,10-9-258,-1 4-129,2-3 129,1 9 0,2-2 0,1 1 129,1 4-129,6-5 0,4 1 0,5-6 129,7 1-129,4-11 0,6-6 0,2-11-129,6-10 258,-1-9-387,0-3 258,-3-10-129,-2-1 129,-11-3 129,0 2 129,-12 2-129,-4 8 129,-8 6 0,-3 8-129,-14 7 0,1 9-129,-5 5-258,-4 14-129,5 8-387,-7-1-516,10 15-645,-9-7-1548,7 4-1161,4-4-516,2-4 516</inkml:trace>
  <inkml:trace contextRef="#ctx0" brushRef="#br0" timeOffset="-111634.55">5066 13934 903,'8'50'3483,"-8"-21"-516,0 2-903,6 8-258,-1 0-129,5 7-258,-2 3-258,8 9-129,0 3-387,3 6 129,-3-2-129,1 4 129,-7-9-129,2 10 129,-11-17 0,1 0 129,-7-14-129,-1-3 0,-15-14 0,6-5-516,-9-14 0,-2-6-258,-2-14-129,-6-19-258,7-6-774,-12-25-1806,7-5-1677,5-6-258,5-5-387,6-2 258</inkml:trace>
  <inkml:trace contextRef="#ctx0" brushRef="#br0" timeOffset="-110995.513">4030 13697 2322,'9'-10'4386,"-9"10"0,0 0-258,0 0-1935,0 0-1161,0 0-516,0 0-129,0 7-129,0-7 0,0 0 0,0 14 129,0-1 0,0 0-129,-3 8 0,1 3-129,-1 2-258,3 16-645,-6 6-3225,5-3-516,1 5-258,-1-7-258</inkml:trace>
  <inkml:trace contextRef="#ctx0" brushRef="#br0" timeOffset="55464.008">6382 13551 129,'13'-4'3741,"-13"4"129,-3-13-129,3 13-1935,0 0-903,-14-14 129,14 14-258,-18-8 0,18 8 0,-23-7-129,11 6 129,-5-5-258,3 6 0,-5-5-258,3 5 0,-4 0 0,-1 3-258,2 2 0,-2 6 0,-1 6-129,-2 4 0,3 4 129,-3 3-129,-2 7 0,1 0 129,-2 8 0,1 3 0,-1-3 129,2 6 0,-1-5 0,4 2 0,3-3 129,3 0-129,5-7 0,5-2-129,5-5 0,1-4 129,8-4-129,6-4 0,7-2 0,5-2 0,6-4 129,3-5-129,5 0 0,3-4 0,0 0 0,0 0 129,-2 0-129,-4-3 0,-5 0 258,-3 1-258,-8-1 0,-2 3 0,-4-2 129,-4 0-129,-11 2 0,15-3-129,-15 3-387,0 0-516,0 0-3096,10-3-258,-10 3-258,0 0-258</inkml:trace>
  <inkml:trace contextRef="#ctx0" brushRef="#br0" timeOffset="80167.421">6658 13546 1806,'0'0'2451,"0"0"0,0 0-645,0 0-129,0 0-387,0 0 0,0 0-645,0 0 0,0 0-516,6 8-258,-6-8 129,1 12 0,-1 0 0,1 2 129,2 5 0,-1 2 0,2 5 0,-1 3 0,3 6 0,0 5 129,0 6-258,-1 0 129,0 8 0,-2-4 0,-1 3 129,-2-2 129,-5 0 387,-5-8-258,5 1 258,-10-13 0,8-1-129,-5-11-129,6 1 0,-2-5-387,8-15-258,0 0 0,0 0-387,0-7-1290,5-15-2193,5-11-387,7 0-129,-7-17 0</inkml:trace>
  <inkml:trace contextRef="#ctx0" brushRef="#br0" timeOffset="80493.439">6721 13987 4128,'32'-27'4128,"0"4"-258,-5-18-258,8-1-3483,8-4-258,8-3 0,0-2 0,-2 6 0,-3 1 0,-9 10 0,-5 3 129,-10 9 0,-6 5 0,-3 7-387,-13 10-258,0 0-1548,11 16-1548,-11-16-129,-6 25 129</inkml:trace>
  <inkml:trace contextRef="#ctx0" brushRef="#br0" timeOffset="80811.457">6864 13808 2322,'-8'31'3741,"8"-31"387,0 23-516,-3-11-2193,3 1-1161,9 0-258,2 3 129,2 4 0,3-1 0,2 3-129,2 1 258,3 2-129,-1-5-129,0 7 0,-1-6 258,2 0-258,-6 2 0,-1-5 0,-4 5-645,-3-9-1161,-3-2-1935,7 3-129,-13-15-129</inkml:trace>
  <inkml:trace contextRef="#ctx0" brushRef="#br0" timeOffset="81400.491">7398 13598 1806,'12'16'3225,"-1"2"129,-11-18-1935,8 20-1032,0-4 387,2-3 129,1 10 129,-2-4-129,3 10 0,-5-6 129,4 5-129,-4-5-258,4 2-129,-7-2-129,3-2 129,-1-7-258,-1-2-258,-5-12 0,7 16-129,-7-16-258,0 0-516,21-4-645,-16-13-387,10-1-903,3-1-1032,-4-14-387</inkml:trace>
  <inkml:trace contextRef="#ctx0" brushRef="#br0" timeOffset="82135.533">7943 13546 1032,'0'0'3741,"6"-9"387,-6 9-1548,0 0-258,0 0-1032,0 0-516,0 0-387,-8 8 0,8-8-129,-12 9-129,0-4 129,0 4-129,-3 5 0,-4 2 129,-3 3-129,-4 10 0,-6 1 0,-1 5 258,-6 1-258,0 5 129,2-7-129,4 2 129,6-7-129,3-7 0,10-4 0,6-7-129,8-11 0,0 0-129,0 0 0,9 0 129,-9 0-129,13-7 258,-13 7-258,13-9 258,-13 9-258,0 0 129,0 0 129,0 0-129,0 0 0,0 0-129,0 0 0,0 0-129,0 0 129,-6-6-129,6 6-258,0 0 258,0 0 0,0 0 0,0 0 258,0 0-129,0 0 129,0 0 0,0 0 129,0 0-129,0 0 0,0 0 129,0 0 0,0 0-129,0 0 129,4 10-258,-4-10 258,6 15 0,-4-3-129,0 6 0,0 5 129,-2 8 0,0 3 0,-2 15 387,-6-6-129,2 9 129,-4-5-129,4 2 258,-4-10-258,7 0 0,-2-11-258,5-13-387,4 2-1161,-4-17-2838,19-6-129,-4-13-387,-9-21-129</inkml:trace>
  <inkml:trace contextRef="#ctx0" brushRef="#br0" timeOffset="84431.665">8775 13660 4257,'2'22'4257,"-2"-22"-387,0 16-129,-2-5-2193,2-11-1677,0 12 258,0-12 129,0 12 0,0-12 129,-2 13 129,2-13-129,-4 11 129,4-11 0,-5 11 0,5-11-258,-4 12 0,4-12 258,-5 11-387,5-11 129,-4 14-129,4-14-129,-4 20 0,1-8 129,1 5-129,-1 7 129,0 2-129,0 4 0,0 5 0,0 0 129,-1 0-129,1 0 129,-2-1-129,5-8 0,-3-2 129,3-7-129,0-2 129,0-15 0,0 17 0,0-17 0,0 0 129,9-10 0,-2 0 129,-1-9-129,7 1-129,-3-10 129,2-1-129,3-5-258,-1 1 129,5-2-129,-2 4 129,1 0-129,1 2 129,-2 7-129,-1 2 129,-2 7 0,2 2-129,-5 10 129,3 0 0,-2 1-129,-2 5 129,3 7-258,-2 1 516,-2 5-258,2 5 0,-4 0 129,0 4-129,-4 4 129,0-1 0,0 4 129,0 9-129,-3-8 129,0 5 0,0-6-129,-2 0 129,-2-6-129,3-1 0,-1-9 0,1-7 0,1-11-258,0 0-258,0 0-903,0 0-3225,7-27-258,-1-4-258,-1-9-516</inkml:trace>
  <inkml:trace contextRef="#ctx0" brushRef="#br0" timeOffset="85451.723">9150 13166 1,'0'0'3353,"-15"0"259,15 0 129,0 0-2322,0 0-645,5-9 258,-5-5-258,10 6 258,-5-9-129,13 7-258,-7-9 0,10 10 0,-3-3-387,7 2 0,2 4-129,0 1-129,0 5 0,-2 0 0,0 5 0,-1 2 0,-4 5 0,-6-2 0,0 5 0,-6 1 129,-3 5 129,-4-1 0,-1-1 129,-1 7-129,-8-4 258,0 0-258,-6 0 129,1-3 0,-3-5-129,3 0-258,-2-6 129,0-1 0,2-4-129,4 2 0,10-5 0,-17 2 0,17-2-129,0 0 0,0 0 0,0 0 0,0 0 0,0 0-129,0 0 0,9 7 129,2-3 0,4 1 0,2 3 129,3 2-129,0 1 129,0 0 0,-1 2-129,-2 0 129,0 7-129,-4-1 129,-3 0-129,-3 1 129,-2 4 0,-3-3 129,-2 1 0,-1 1 258,-10-7 129,3 6 258,-9-11-129,4 5 0,-7-12 0,2 6 0,-5-10-258,-1 2 0,-2-2-258,1 0-129,-1-4-258,0-7-516,13 11-2451,-7-6-1290,6-2-645,0-10 0,3-11-516</inkml:trace>
  <inkml:trace contextRef="#ctx0" brushRef="#br3" timeOffset="94144.22">19519 9852 258,'-3'12'903,"3"-12"129,0 0-258,0 17 129,0-17-387,0 24 0,5-7-258,-4 9 129,-1 1-258,1 9 129,-1 6-129,0 6 129,0 0 129,-2 5-129,-3-1 258,2-7-258,0-4 258,-1-9-387,4-6-516,0-26-2451,5 20 0</inkml:trace>
  <inkml:trace contextRef="#ctx0" brushRef="#br3" timeOffset="94727.253">19446 9699 2709,'0'0'3999,"3"15"-645,-3-15-129,12 0-2709,-12 0-1419,22-7 129,-8-3 0,5 4 516,2 0 258,-1-7 387,6 1 258,-4 3 129,6 2-129,1-1 0,4 6-129,-3 2 0,5 0-387,-3 5-129,1 7-129,-5 2 0,-3 6-129,-5 1 129,-2 4 129,-6-4 0,-6 3 129,-5 1 258,-1 0 0,-7-4 0,-4 4 387,-10-4-258,-1 0 129,-11-4 0,0 5 0,-8-7-258,0 2 0,-2-5-129,-1 0 0,2-7 0,8 4-129,2-7 0,5-1-129,6-1-129,5-2-129,16 2-258,-21-12-645,21 12-1935,0 0-1419,7-15-129,7 9-258</inkml:trace>
  <inkml:trace contextRef="#ctx0" brushRef="#br3" timeOffset="97295.4">19857 10069 2193,'0'0'3096,"-15"0"-129,15 0-258,0 0-645,0 0-387,0 0-645,0 0-129,0 0-516,0 0-129,0 0 0,6-3-129,-6 3 0,22 0 0,-10-2 129,8 0 0,-1 1-258,1 1 0,3 1-258,-2 6 258,2-2 0,-6 3 0,4 4 0,-9 1-129,5 3 258,-9-2-129,-1 4 258,-4 3-258,-3-1-258,0 1 129,0 3-129,-7-5 258,-1 1-129,-2-1 129,-3-1 0,1-6 0,-4-1 0,3-1 129,-5-5 0,1 1-129,-1-5 129,-1-1-129,0-1 0,-3-5 129,2-1-129,-1-1 258,1-6-258,2 2 129,2-1-129,1 1 0,3 0 0,5 0-129,1 1 129,4 0-258,2 11 258,2-18-129,12 11 129,7 2 0,6-1 0,10 2 0,6 2 0,6-1-129,5 3-129,-2 0-258,7 0-903,-13 3-2064,-3-3-645,1 5-129</inkml:trace>
  <inkml:trace contextRef="#ctx0" brushRef="#br3" timeOffset="97899.435">20307 10018 258,'0'15'2967,"9"4"-258,-8-9-1806,9 5-1032,1-1 129,0 1 258,0 2 258,-3 0 0,1 4 129,-4-1-129,0 2 258,-5 0 0,0 2-387,0-2 0,0-3 0,-3 2-258,-1-4 0,3-3 258,1-14 0,-4 15-129,4-15 387,0 0 0,0 0 0,0 0 0,0-11 129,-2-6-258,2 2-129,0-5-129,0-3-129,0-5-129,0 0 129,0 3-387,2-1 129,2 1 0,0 4 0,3 4 0,4 2 0,1 3 0,2 2 0,6 6 129,-1-1-129,4 5 0,0 0 129,1 0-258,-3 2-258,1 6-1935,2 1-1548,-24-9-258,25 4 129</inkml:trace>
  <inkml:trace contextRef="#ctx0" brushRef="#br3" timeOffset="98499.469">21099 10036 5031,'18'4'4257,"-18"-4"-516,0 0-1419,-12 9-2451,-2-8-258,0 4 387,-7 1 0,-4-1 387,-2 3 0,-3 0 129,1 1 0,-1-1 0,5 4-258,2-5 129,3 2-387,5-4 0,15-5-129,-12 10 129,12-10-129,8 7 0,6-5 129,5 2-129,1-2 129,4 5 0,3-3-129,3 6-387,-6-2 0,3 7-129,-5-4 258,-1 3-129,-6 1 258,-5 0 387,-3-1 129,-7-14 645,-3 24 0,-12-18-129,-2 8 0,-7-5-129,1-1-129,-3-2-387,-1-3-129,0 0 0,3-3 0,4 0 0,5-3-129,2-2-129,13 5 129,-12-18-129,12 8-129,8 2-387,6-8-774,13 1-1161,3 0-903,1-8-774,15 0 0</inkml:trace>
  <inkml:trace contextRef="#ctx0" brushRef="#br3" timeOffset="98712.481">21419 10086 1806,'5'34'3354,"-5"-12"0,0-4-387,0 6-387,0-8-774,0 6-516,0-7-774,2 1-258,0-2-387,-2-14-387,9 15-1419,-9-15-2322,0 0-129,12-14-129</inkml:trace>
  <inkml:trace contextRef="#ctx0" brushRef="#br3" timeOffset="98903.491">21454 9873 8256,'18'34'4515,"-18"-34"-645,19 26-1677,-12-15-6708,-7-11-387,20 15-387</inkml:trace>
  <inkml:trace contextRef="#ctx0" brushRef="#br3" timeOffset="99587.531">21730 10007 2709,'18'7'4515,"-18"-7"-516,0 0 129,0 0-2838,0 0-1032,5 18-129,-5-7 258,-3 3 129,3 6 129,-7-1-129,5 8 0,-6-6 129,8 8-258,-3-9 0,3 4 0,4-10-129,10-3 0,7-11-129,5 0 0,8-10-129,2-8 0,2-6 0,5-2 0,-1-6-129,0 3 258,-10 2-129,0 3 129,-7 0 0,-3 8 0,-6 4 0,1 6 0,-7 6-129,-10 0 129,19 10-129,-11 4 129,-2 3-129,2 4 258,-2 2 0,0 5 0,-3 1 0,0 0-129,-1-1-129,-2-6-387,9 9-903,-9-16-3096,3-4-516,-3-11-258,20 0-387</inkml:trace>
  <inkml:trace contextRef="#ctx0" brushRef="#br3" timeOffset="100295.572">22482 10143 3354,'0'33'4773,"4"-19"-516,-4-14-129,16 3-2967,-4 0-1419,7 1-129,-1-4 129,4 0 129,1-7 129,0-2 258,1-2 129,-8-3 387,6 2 129,-14-7-387,2 5 129,-10-2-387,0 4-129,-2 0-129,-8 3-129,-4 0-129,-4 2 129,0 3-129,-2 4 258,-1 2 0,1 3 0,0 4 129,2 2-258,-2 3 387,7 3-258,-1 5 129,7 2-129,4 1-129,3 4 0,7 10-258,10-1 129,7 12-258,4 3 0,7 6 129,-3 1 0,2 6 0,-3-5 258,-2-1 0,-6 0 0,-6-10 129,-5-5-129,-3-7 129,-6-6-258,-3-4 645,-6-6-387,-8-9 129,-3-3 258,-7-5-129,-2-5 129,-6-3 258,3-6 0,-6-11-387,8-6 258,-3-8 0,10-1-129,3-11 0,16-2 0,3-8 0,20-4-258,11-6 129,12 1-258,13-2 129,7 1-129,8 4-129,-2 1-516,8 10-903,-11 3-2967,-5-1-258,-5 10-516,-18 0 0</inkml:trace>
  <inkml:trace contextRef="#ctx0" brushRef="#br3" timeOffset="102556.701">23315 10376 7224,'23'18'4902,"-9"-4"0,-14-14-516,0 0-3741,0 0-645,0 0 0,0 0 0,0 0 0,0 0 0,0 0 0,0 0-129,0 0-129,0 0 129,0 0-516,-11-1-1548,11 1-2322,-11-9-258,1-3-258,3-2 646</inkml:trace>
  <inkml:trace contextRef="#ctx0" brushRef="#br3" timeOffset="102788.715">23321 9962 7224,'0'0'4773,"0"0"129,12 3-645,-12-3-3096,1 10-1548,-1-10-258,6 17-387,-6-17-1935,0 12-1419,0-2-516,0-10-129</inkml:trace>
  <inkml:trace contextRef="#ctx0" brushRef="#br1" timeOffset="110139.135">19724 11078 258,'-14'7'2838,"14"-7"-645,-13 4 258,13-4-387,-14 9-387,14-9-129,-17 7-516,17-7-516,-17 14-258,4-4 129,0 1-258,-2 2-129,-1 7 129,-1 0 0,-1 2 129,-1 3 0,4 4 258,-2-2-129,5 4 0,-2-1-129,7 0 129,1-3 0,6 2-129,0-8-129,7 1 129,5-3-258,5-1 0,5-5 0,7-3 129,2-3-129,5-5 0,5-2 0,3 0 0,1 0 0,0-5 0,-1-2 129,-3 0-129,-5-3 258,-5 6-129,-11-3 129,0 6-129,-8-3 0,-12 4-129,14 0-516,-14 0-1806,0 0-1935,-8-13-387,8 13-258</inkml:trace>
  <inkml:trace contextRef="#ctx0" brushRef="#br1" timeOffset="110547.158">20062 10807 4128,'0'11'4257,"-5"3"-516,5-14 0,-1 11-3354,-3 5-903,4 1 129,0 4 258,2 1 129,-1 2 0,1 1 129,-1 3 129,-1 1 0,4 3 129,-4 4 0,0 7 0,0 3-258,0 6 258,-1-2-387,1-1 129,0-3-258,0-3-258,1-1-516,1-16-774,7-7-2064,4 3-774,-13-22 387</inkml:trace>
  <inkml:trace contextRef="#ctx0" brushRef="#br1" timeOffset="111327.203">20316 11169 1419,'0'-11'3354,"0"11"258,6 2-1935,-6-2-903,16 0-258,-5 0 129,7 0 129,-3 0-258,8 0 129,0 0-258,3 0-129,-1 0 0,4 3 0,-4 2-258,1 1-258,-1 6 258,-4 2-258,-1 3 129,-1 4 0,-4 3 0,-3 3 0,-2 1 129,-1 1 0,-5-4 0,-1 2 129,-3-3 0,-2 2 129,-6-5 0,-1-1 0,-5-6 0,-3 1-129,-2-7 0,0-1 129,0-4 0,-1-1 258,-4-4-129,7-3 0,-4-4 0,3-2 0,3 0 129,4 2-258,-3 0-258,6-2-129,8 11 0,-8-17-129,8 17-129,0-14 258,10 8-129,2 0 129,7-3-129,3 2 258,4 0-129,0 1-129,5 5-774,-2-7-1677,-5 1-1290,10 5-387,-10-7 129</inkml:trace>
  <inkml:trace contextRef="#ctx0" brushRef="#br1" timeOffset="112047.241">21241 11163 3870,'10'17'3741,"-18"-17"-258,8 0-129,-15 6-3354,2 1-645,-7-3 258,-3 4 258,-4 4 645,-6-6 129,4 9 258,-4-5-129,5 5 129,-2-3-258,8 2-387,4-2-258,4-2-129,10 4-129,4-14 0,1 22 0,8-11-129,9 3-129,-1-6 0,4 8 0,-2-7-387,5 8-774,-9-2 129,3 4-258,-8-4 258,0 4 0,-5-2 1032,-4-1 645,0 0 903,-1-16 903,-9 21 258,-7-14-129,2 5-129,-10-10-258,2 2-1161,0-3-1290,-8-1-1290,8-5-1806,6 0-774,-3-11 129</inkml:trace>
  <inkml:trace contextRef="#ctx0" brushRef="#br1" timeOffset="112575.274">21625 11231 4644,'-15'20'4644,"-6"-11"0,3 6-516,-9-1-2193,1-5-2193,2 6 0,0 1 129,-2-1 0,5-1 0,-1-5 0,5 0 258,1-4-129,16-5 0,-19 11 0,19-11 0,0 0 0,-1 13 0,1-13-129,13 14 0,2-6 0,3 2-129,1 0-258,5 5 129,-5-3-129,5 3-258,-5-3 258,1 6 129,-5-4 129,-5 1 387,1 1 387,-11-5 258,0 3-129,-11-9 129,1 6 129,-13-6-129,2 3-258,-5-5-387,-3-2-258,3 0-129,-4-2-387,12 1-774,-7-9-1290,7-6-1677,18 15-387,-15-29 258</inkml:trace>
  <inkml:trace contextRef="#ctx0" brushRef="#br1" timeOffset="112860.291">21900 11308 6450,'0'42'4773,"-1"-28"-129,1 10-516,-6-7-3354,6 6-1161,-3 3 129,3-1-129,-5-2 129,5 3 0,-1-11-258,1 6-516,0-21-1419,0 16-1806,0-16-387,9 0 258</inkml:trace>
  <inkml:trace contextRef="#ctx0" brushRef="#br1" timeOffset="113076.303">22005 10909 11094,'-4'38'5160,"4"-21"-516,2 0-258,-2-17-5805,14 20-3096,-7-8-645,4-1-129,1-5-387</inkml:trace>
  <inkml:trace contextRef="#ctx0" brushRef="#br1" timeOffset="113511.328">22432 11001 6063,'-24'28'4644,"9"-20"-774,13 11 129,-5-5-4128,4 9-258,-1 1 387,-3 3 516,3 7-129,-2-1 0,6 9 129,-4-1 0,4 7-129,-3 2-258,3 3-129,0 4-258,0-1 0,0 1-387,0-4-129,3 4-387,-3-11 0,4-1-129,-4-13 129,2 1 258,-2-13 129,0-3 258,0-17 0,0 0-516,-15 0-903,-3-25-1419,7 11 129</inkml:trace>
  <inkml:trace contextRef="#ctx0" brushRef="#br1" timeOffset="113879.348">22139 11603 645,'-13'-38'774,"13"26"-516,10 2 387,6 3 258,6-1 0,6 0 258,5-1 0,6 3 516,3-1-387,5 1 258,-2-4-387,5 1-129,-2-1-387,0 4 0,-3-3-258,-2 1 0,-3 0-387,-5 2 129,-3 1-129,-5 2 258,-8 0 129,-1 3 258,-18 0-129,17 14 129,-17-1 0,0 7 129,-4-2-129,3 12 0,-8-2-129,5 3-258,-1-3 0,4-3 129,1-3-387,0-7-645,5 2-1032,-5-17-2709,17 0-387,-2-12-129,-4-15 0</inkml:trace>
  <inkml:trace contextRef="#ctx0" brushRef="#br1" timeOffset="114056.358">23026 11117 7482,'12'23'5031,"-12"-7"-258,5 1-774,-5-17-2709,11 21-4386,-11-21-1677,13 16-387,-13-16-129</inkml:trace>
  <inkml:trace contextRef="#ctx0" brushRef="#br1" timeOffset="114871.405">23130 11321 1161,'10'55'3741,"-9"-38"258,13-2-645,0-1-2193,-4-10-258,9-4 0,-6-5-258,7-6 0,-3-6-129,1-1 0,-5-6-129,4 3 129,-8 0-258,1 4 0,-7 0 129,0 5-258,-3 1 129,0 11-129,-20-4 0,4 4-129,-5 2 0,-4 5 0,-3 4 0,-2 2 129,-1 3-129,2 2 129,-2 2 0,7 4-129,2 0 0,6 1 129,7 2-129,6-1-129,3 3 129,13-2 0,6-1-129,7-4 129,4-2 0,7-8 0,3-3 0,5-7-129,2-6 129,0-11-129,0-9 0,-2-2 0,-3-4 0,-7-5 129,-3 1 0,-7-1-129,-4 10-129,-8-3-129,0 14-258,-6-6-129,-7 20 129,9-17-129,-9 17 129,0 0 387,8 12 258,-4 5 258,-4-1 129,0 10 129,0-2 129,5 8-258,0-4-129,3 3-387,5 1 129,1-3 0,3-2 0,-1-1 258,-2-9 0,-1 3 258,-13-20 0,19 22 129,-19-22 0,0 0-129,0 0-258,-13-3-129,-3-10 0,-1-3 129,-4-6-129,2 0 258,-2-7-258,6 0 0,3 0 0,9 4 0,3-2 258,14 4-387,8 9 0,8-1-129,9 8 0,6-4-516,15 11-1290,-2 0-2451,2 0-516,2 0-258,-6-4 129</inkml:trace>
  <inkml:trace contextRef="#ctx0" brushRef="#br2" timeOffset="122616.848">19181 11952 516,'-3'14'1419,"3"-14"129,0 0 0,13 7-129,-2-4-129,5-3 0,3 0-387,5 3-387,5-1-129,6 3-258,6 0 129,9 0 258,10 2 129,8-2 129,20 6 258,10-8-129,27 6 0,10-6 129,24 6-258,18 2 0,20 3-516,15-2 0,18 5 0,16-4-258,12 3 0,16-1-387,2-7-1290,9-6-2580,8 2-258,-12-5-129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8:53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15056 0 0,'0'0'340'0'0,"0"0"50"0"0,0 0 25 0 0,2 0-49 0 0,8 1-315 0 0,-1 0-1 0 0,1 0 0 0 0,-1 0 0 0 0,1 1 0 0 0,-1 1 1 0 0,0-1-1 0 0,0 1 0 0 0,0 1 0 0 0,0 0 0 0 0,-1 0 0 0 0,6 4-50 0 0,6 1-226 0 0,-11-9-1378 0 0,-7 0-3917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7:48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5601 2460 7080 0 0,'0'0'157'0'0,"0"0"23"0"0,0 0 13 0 0,-12-14 958 0 0,-40-11 2537 0 0,18 13-2144 0 0,-118 11 173 0 0,55 15-1515 0 0,-68 41-202 0 0,68-1 0 0 0,-6 31 0 0 0,-42 33 0 0 0,-20 64 448 0 0,134-135-185 0 0,-12 22 161 0 0,13 22 344 0 0,29-80-727 0 0,1 0 0 0 0,0 0 0 0 0,1 0-1 0 0,0 0 1 0 0,0 0 0 0 0,2 0 0 0 0,-1 0 0 0 0,1-1-1 0 0,1 1 1 0 0,0-1 0 0 0,0 0 0 0 0,1 0-1 0 0,0 0 1 0 0,2 1-41 0 0,5 8 31 0 0,1-1 1 0 0,1-1-1 0 0,1-1 0 0 0,0 0 0 0 0,1 0 1 0 0,1-2-1 0 0,0 0 0 0 0,13 7-31 0 0,-23-15-5 0 0,22 16 68 0 0,1-2 0 0 0,1 0 0 0 0,1-3 0 0 0,0 0 0 0 0,2-2 0 0 0,12 3-63 0 0,91 25 646 0 0,-86-25-575 0 0,1-2-1 0 0,1-3 0 0 0,0-2 0 0 0,1-3 1 0 0,0-1-1 0 0,18-3-70 0 0,112-12 272 0 0,-118 0-177 0 0,0-2 1 0 0,-1-3-1 0 0,-1-2 1 0 0,0-4-1 0 0,12-7-95 0 0,69-35 131 0 0,30-26-57 0 0,-43-3-20 0 0,-114 78-34 0 0,0 0 0 0 0,-1-2 0 0 0,0 0 0 0 0,-1-1 1 0 0,-1-1-1 0 0,0 0 0 0 0,-1-1 0 0 0,-1-1 0 0 0,0 0 1 0 0,-2 0-1 0 0,0-2 0 0 0,-1 1 0 0 0,-1-1 0 0 0,3-11-20 0 0,-7-67 667 0 0,-6 84-657 0 0,-1 1-1 0 0,0 0 1 0 0,-1 0 0 0 0,-1 0-1 0 0,0 0 1 0 0,-1 0 0 0 0,-2-3-10 0 0,2 2 45 0 0,-6-7-10 0 0,0 0 0 0 0,-1 1 0 0 0,0 0 0 0 0,-2 1-1 0 0,-4-4-34 0 0,3 4-58 0 0,-5-7 56 0 0,-1 2 0 0 0,-2 0-1 0 0,0 1 1 0 0,-1 1 0 0 0,-1 2 0 0 0,-1 0-1 0 0,-2 1 3 0 0,-5-3 0 0 0,9 4 0 0 0,-1 2 0 0 0,0 1 0 0 0,-2 1 0 0 0,0 1 0 0 0,-6-1 0 0 0,-19-3-24 0 0,-1 3 0 0 0,0 3 0 0 0,0 1 0 0 0,-1 3 0 0 0,-32 1 24 0 0,32 7-184 0 0,0 1-1 0 0,-1 3 0 0 0,-6 4 185 0 0,55-8-46 0 0,-144 41-1560 0 0,97-23 528 0 0,-2 6-38 0 0</inkml:trace>
  <inkml:trace contextRef="#ctx0" brushRef="#br0" timeOffset="3956.463">5172 2825 9648 0 0,'0'0'216'0'0,"0"0"32"0"0,0 0 12 0 0,0 0-47 0 0,0 0-242 0 0,0 0-21 0 0,0 0 108 0 0,0 0 10 0 0,0 0 34 0 0,0 0 164 0 0,0 0 71 0 0,0 0 14 0 0,0 0-10 0 0,0 0-45 0 0,0 0-21 0 0,0 0-3 0 0,0 0-4 0 0,0 0-18 0 0,0 0-8 0 0,0 0-2 0 0,0 0-19 0 0,0 0-80 0 0,0 0-39 0 0,0 0-6 0 0,0 0-6 0 0,0 0-15 0 0,0 0 16 0 0,0 0 5 0 0,0 0 0 0 0,0 1-16 0 0,20 31-64 0 0,-15-26-16 0 0,62 76 1542 0 0,50 29-1037 0 0,-28-31-505 0 0,-36-16 168 0 0,-29-13 394 0 0,-15 2 364 0 0,-9-53-806 0 0,0 0-34 0 0,0 0-14 0 0,0 0 18 0 0,0 0-52 0 0,-28-35-2696 0 0,13 5-660 0 0,10 13 1609 0 0</inkml:trace>
  <inkml:trace contextRef="#ctx0" brushRef="#br0" timeOffset="4401.282">5040 3297 9792 0 0,'0'0'222'0'0,"0"0"30"0"0,0 0 18 0 0,0 0-64 0 0,0 0-254 0 0,0-2-25 0 0,4-27-15 0 0,-3 25 60 0 0,13-15 256 0 0,7-14 679 0 0,22-8 373 0 0,60-32 894 0 0,-55 34-1572 0 0,35-38 373 0 0,4-14 267 0 0,-24 35-1476 0 0,-23 12 249 0 0,-25 27 122 0 0,-15 17-160 0 0,0-1-1 0 0,0 1 1 0 0,1 0-1 0 0,-1-1 0 0 0,0 1 1 0 0,0 0-1 0 0,1-1 0 0 0,-1 1 1 0 0,0-1-1 0 0,1 1 1 0 0,-1 0-1 0 0,0 0 0 0 0,1-1 1 0 0,-1 1-1 0 0,0 0 0 0 0,1-1 1 0 0,-1 1-1 0 0,0 0 1 0 0,1 0-1 0 0,-1 0 0 0 0,1 0 1 0 0,-1-1-1 0 0,1 1 0 0 0,-1 0 1 0 0,0 0-1 0 0,1 0 1 0 0,-1 0-1 0 0,1 0 0 0 0,-1 0 1 0 0,1 0-1 0 0,-1 0 0 0 0,1 0 1 0 0,-1 0-1 0 0,0 0 1 0 0,1 0-1 0 0,-1 1 0 0 0,1-1 1 0 0,-1 0-1 0 0,1 0 0 0 0,-1 0 1 0 0,0 1-1 0 0,1-1 1 0 0,-1 0-1 0 0,0 0 0 0 0,1 1 1 0 0,-1-1-1 0 0,0 0 0 0 0,1 1 1 0 0,-1-1-1 0 0,0 0 1 0 0,0 1-1 0 0,1-1 0 0 0,-1 0 1 0 0,0 1-1 0 0,0-1 0 0 0,0 1 1 0 0,1-1-1 0 0,-1 1 1 0 0,0-1-1 0 0,0 0 0 0 0,0 1 1 0 0,0-1-1 0 0,0 1 1 0 0,0-1-1 0 0,0 1 0 0 0,0-1 24 0 0,0 1-127 0 0,4 7-898 0 0</inkml:trace>
  <inkml:trace contextRef="#ctx0" brushRef="#br0" timeOffset="5211.148">5918 2993 10912 0 0,'0'0'248'0'0,"0"0"34"0"0,0 0 20 0 0,0 0-38 0 0,0 0-160 0 0,0 0-40 0 0,0 0 4 0 0,0 0 17 0 0,0 0 10 0 0,0 0 1 0 0,0 0-6 0 0,0 0-20 0 0,0 0-6 0 0,0 0 0 0 0,0 0 37 0 0,0 0 158 0 0,0 0 70 0 0,0 0 14 0 0,0 0 10 0 0,0 0 40 0 0,0 0 21 0 0,0 0 2 0 0,8 5 366 0 0,-8-2-716 0 0,0-2-2 0 0,0-1 5 0 0,0 0 16 0 0,6 10 184 0 0,-11 67 929 0 0,-5-12-1425 0 0,-28 86 2464 0 0,32-129-1670 0 0,-8 24 42 0 0,14-10-593 0 0,10-19 0 0 0,34-13 132 0 0,3-16-544 0 0,0-4-217 0 0,23-15-2455 0 0,-59 17-2150 0 0,-1 5 38 0 0</inkml:trace>
  <inkml:trace contextRef="#ctx0" brushRef="#br0" timeOffset="5706.558">5713 3097 12528 0 0,'0'0'281'0'0,"0"0"40"0"0,0 0 22 0 0,0 0-39 0 0,5-4-185 0 0,13-5-119 0 0,41-17-318 0 0,10 21 2124 0 0,66 9 1181 0 0,-81 0-2391 0 0,-47-3-514 0 0,0 0-1 0 0,1-1 0 0 0,-1 0 0 0 0,0 0 1 0 0,0-1-1 0 0,0 0 0 0 0,0 0 0 0 0,0 0 0 0 0,0-1 1 0 0,0 0-1 0 0,0-1 0 0 0,1 0-81 0 0,17-2-345 0 0,-7-6-1593 0 0,-17 11-4417 0 0</inkml:trace>
  <inkml:trace contextRef="#ctx0" brushRef="#br0" timeOffset="-2026.164">5410 347 9184 0 0,'0'0'208'0'0,"0"0"33"0"0,0 0 14 0 0,0 0-21 0 0,0 0-90 0 0,0 0-42 0 0,0 0-6 0 0,-1 0-4 0 0,-55-16 904 0 0,21 8 28 0 0,-13 7 128 0 0,-36 17-723 0 0,11 12-418 0 0,-29 13-11 0 0,79-32 18 0 0,0 1 1 0 0,1 1 0 0 0,0 1 0 0 0,1 1 0 0 0,-4 4-19 0 0,6-5 38 0 0,-181 121 895 0 0,181-120-817 0 0,1 2-1 0 0,1-1 1 0 0,1 2 0 0 0,0 1 0 0 0,1 0 0 0 0,1 0 0 0 0,-2 5-116 0 0,8-11 15 0 0,1 0 0 0 0,1 1 1 0 0,0 0-1 0 0,0 0 1 0 0,1 0-1 0 0,1 1 0 0 0,0 0 1 0 0,1 0-1 0 0,-1 7-15 0 0,11 72 417 0 0,34 37 567 0 0,-3-63-632 0 0,-30-53-329 0 0,0 0 0 0 0,1 0-1 0 0,1-1 1 0 0,0 0-1 0 0,0-1 1 0 0,1 0-1 0 0,5 4-22 0 0,10 10 138 0 0,3-1-104 0 0,1-1 1 0 0,1-2-1 0 0,1 0 0 0 0,1-3 0 0 0,0 0 0 0 0,6 0-34 0 0,-14-6 83 0 0,2 0 29 0 0,1-2 0 0 0,-1 0-1 0 0,1-2 1 0 0,1-1 0 0 0,0-2-1 0 0,0 0 1 0 0,0-2 0 0 0,16-1-112 0 0,133 14 610 0 0,-139-15-511 0 0,-1-2-1 0 0,0-1 1 0 0,1-2-1 0 0,-1-2 0 0 0,9-4-98 0 0,34-9 511 0 0,-1-4 0 0 0,-2-3-1 0 0,3-5-510 0 0,21-17-64 0 0,-67 30 100 0 0,-1-2 0 0 0,0-1 0 0 0,-2-2 0 0 0,-1-1 0 0 0,-1-1 0 0 0,-1-2 0 0 0,-1-1 0 0 0,-1-1 0 0 0,-2-1 0 0 0,2-6-36 0 0,70-110 194 0 0,-56 11 92 0 0,-39 123-270 0 0,1-1 0 0 0,-2 0 0 0 0,0 1 0 0 0,0-1 0 0 0,-1 0 0 0 0,-1 0 0 0 0,0 0 0 0 0,0 0 0 0 0,-2 1 0 0 0,1-1 0 0 0,-2 1 0 0 0,0 0 0 0 0,0-1 0 0 0,-1 2 0 0 0,0-1 0 0 0,-1 1 0 0 0,-1-1 0 0 0,-2-2-16 0 0,0 2 118 0 0,0 0 0 0 0,-1 1-1 0 0,0 0 1 0 0,-1 0 0 0 0,0 1-1 0 0,0 1 1 0 0,-1 0 0 0 0,-13-7-118 0 0,-44-37 42 0 0,-43-10-42 0 0,-19 27-384 0 0,-78-6 224 0 0,14 33-72 0 0,68 19 86 0 0,74-1-402 0 0,-1 2 0 0 0,2 3 1 0 0,-1 1-1 0 0,2 3 0 0 0,1 3 1 0 0,0 1-1 0 0,1 3 0 0 0,-2 4 548 0 0,7-1-4662 0 0,1-5-1427 0 0</inkml:trace>
  <inkml:trace contextRef="#ctx0" brushRef="#br0" timeOffset="7946.314">5172 551 4984 0 0,'0'0'143'0'0,"0"0"118"0"0,0 0 392 0 0,0 0 167 0 0,0 0 39 0 0,0 0-54 0 0,0 0-245 0 0,0 0-103 0 0,0 0-17 0 0,0 0-20 0 0,0 0-56 0 0,0 0-20 0 0,0 0-6 0 0,0 0-30 0 0,0 0-118 0 0,0 0-50 0 0,0 0-10 0 0,0 0-2 0 0,0 0 0 0 0,0 0 0 0 0,0 0 0 0 0,0 0 17 0 0,0 0 74 0 0,0 0 33 0 0,0 0 4 0 0,0 0-22 0 0,0 0-90 0 0,0 0-42 0 0,0 0-6 0 0,0 0-2 0 0,0 0-6 0 0,0 0-6 0 0,0 0-2 0 0,0 0-26 0 0,0 0-78 0 0,-1 9 178 0 0,-19 34 498 0 0,-2 20 52 0 0,22-61-688 0 0,0 0 0 0 0,0-1 0 0 0,0 1 0 0 0,0 0 0 0 0,1 0 0 0 0,-1-1 0 0 0,0 1 0 0 0,1 0 1 0 0,0-1-1 0 0,-1 1 0 0 0,1 0 0 0 0,0-1 0 0 0,0 1 0 0 0,0-1 0 0 0,0 1 0 0 0,0-1 0 0 0,0 0 1 0 0,0 1-1 0 0,0-1 0 0 0,1 0 0 0 0,-1 0 0 0 0,1 1-16 0 0,4 3 152 0 0,54 12 121 0 0,-31-20-293 0 0,19-24 371 0 0,-28 16-461 0 0,-1 0-1 0 0,-1-1 1 0 0,0-1 0 0 0,0-1-1 0 0,-2-1 1 0 0,1 0 0 0 0,-2-1-1 0 0,0-1 1 0 0,3-5 110 0 0,46-74-193 0 0,-44 62 207 0 0,-19 33 56 0 0,-1 1-2 0 0,0 0 1 0 0,0 0 22 0 0,0 0 5 0 0,0 0-1 0 0,0 0-29 0 0,0 0-120 0 0,0 0-13 0 0,0 0 3 0 0,0 0 0 0 0,-1 1 10 0 0,-19 59 68 0 0,10-21 50 0 0,-29 60 511 0 0,0 10-191 0 0,-34 129-229 0 0,20-58 850 0 0,14-49-171 0 0,18-56-161 0 0,13-30-644 0 0,-2-3 1119 0 0,9-105-2409 0 0,3 41-707 0 0,3 11 953 0 0</inkml:trace>
  <inkml:trace contextRef="#ctx0" brushRef="#br0" timeOffset="8727.259">5781 841 10680 0 0,'0'0'241'0'0,"0"0"38"0"0,0 0 11 0 0,0 0-28 0 0,0 0-202 0 0,0 0-226 0 0,0 0-80 0 0,0 0-12 0 0,0 0 66 0 0,0 0 295 0 0,3 5 5214 0 0,-3-1-5705 0 0,-38 100 1275 0 0,28-70-767 0 0,-2-3-56 0 0,-9 72 332 0 0,16-64-84 0 0,3-29-204 0 0,0 0 0 0 0,1 0 1 0 0,0 0-1 0 0,1 0 0 0 0,0 0 0 0 0,0-1 0 0 0,1 1 1 0 0,0 0-1 0 0,1 0 0 0 0,0 0 0 0 0,3 7-108 0 0,-4-13 63 0 0,0-1-1 0 0,1 1 1 0 0,-1-1-1 0 0,1 1 0 0 0,-1-1 1 0 0,1 0-1 0 0,0 0 1 0 0,1 0-1 0 0,-1 0 0 0 0,0 0 1 0 0,1 0-1 0 0,-1 0 0 0 0,1-1 1 0 0,0 1-1 0 0,0-1 1 0 0,0 0-1 0 0,0 0 0 0 0,1 0 1 0 0,2 1-63 0 0,62 0 238 0 0,9-24-1238 0 0,-57 9 360 0 0,1 0-1055 0 0,-8 4-3061 0 0,-4 0-544 0 0</inkml:trace>
  <inkml:trace contextRef="#ctx0" brushRef="#br0" timeOffset="9501.215">5673 1032 11376 0 0,'0'0'256'0'0,"0"0"34"0"0,0 0 21 0 0,1-1-35 0 0,4-3-180 0 0,2 1-75 0 0,-5 2 33 0 0,9-9 651 0 0,-8-3 3877 0 0,-3 11-4506 0 0,0 2-1 0 0,0 0-10 0 0,0 0-26 0 0,0 0-72 0 0,41-22 595 0 0,48 21 678 0 0,-48 1-1240 0 0,12-7 158 0 0,-3-3-101 0 0,3 6-22 0 0,-52 4-105 0 0,-1 0 13 0 0,3 3 20 0 0,-2-2-97 0 0,5-1-842 0 0,1 2 849 0 0,-1 0-4811 0 0,-6-2 3308 0 0</inkml:trace>
  <inkml:trace contextRef="#ctx0" brushRef="#br0" timeOffset="17718.284">1826 28 7688 0 0,'0'0'166'0'0,"0"0"29"0"0,0 0 14 0 0,-9 0 13 0 0,-69 8 2611 0 0,-35 5-82 0 0,-9 5-1655 0 0,80-15-589 0 0,-37 11 401 0 0,-112 69-756 0 0,76-27 19 0 0,15 4 460 0 0,-1 19 23 0 0,79-60-566 0 0,0 1-1 0 0,2 1 1 0 0,0 1-1 0 0,1 0 1 0 0,-14 25-88 0 0,2-6 15 0 0,22-31 21 0 0,1 1 0 0 0,0-1 0 0 0,1 2 0 0 0,0-1 0 0 0,0 1 0 0 0,1 0-1 0 0,-3 12-35 0 0,-11 79 256 0 0,35 18-192 0 0,9-47 0 0 0,21 33-64 0 0,-17-58 54 0 0,-22-36-2 0 0,0-1-1 0 0,2 0 1 0 0,-1 0 0 0 0,1 0 0 0 0,1-1 0 0 0,0 0 0 0 0,1-1 0 0 0,0 0 0 0 0,1-1 0 0 0,0 0-1 0 0,1 0-51 0 0,56 38 320 0 0,16 10 47 0 0,96 24-88 0 0,-143-67-251 0 0,1-1 0 0 0,0-3 0 0 0,1-1 0 0 0,-1-2 0 0 0,2-1 0 0 0,-1-2 0 0 0,1-2 0 0 0,2-2-28 0 0,51-3 607 0 0,0-5 0 0 0,70-15-607 0 0,47-28 232 0 0,-7-24-145 0 0,-109 32 20 0 0,17-21-43 0 0,-86 50-34 0 0,-2 0-1 0 0,0-2 1 0 0,-1-1 0 0 0,0 0 0 0 0,15-17-30 0 0,84-79 125 0 0,-83 70-96 0 0,61-83 173 0 0,-36 22-9 0 0,-52 73-121 0 0,-6 17 7 0 0,1 0-1 0 0,-2-1 1 0 0,0 1 0 0 0,0-1 0 0 0,-2 0 0 0 0,0-1 0 0 0,0-3-79 0 0,-12-88 0 0 0,7 92 0 0 0,-1-1 0 0 0,0 1 0 0 0,-1 0 0 0 0,-1 0 0 0 0,0 0 0 0 0,-1 1 0 0 0,-1 0 0 0 0,-4-5 0 0 0,-10-17 61 0 0,-37-41 158 0 0,-68-18-219 0 0,96 78-51 0 0,-1 0 0 0 0,-1 3 0 0 0,0 1-1 0 0,-1 1 1 0 0,0 2 0 0 0,0 1 0 0 0,-33-4 51 0 0,47 11-90 0 0,-34-4-120 0 0,-1 2 0 0 0,0 2 0 0 0,-4 3 210 0 0,-159 23-1072 0 0,-120 32 1072 0 0,324-53-10 0 0,-80 16-1394 0 0,1 5 0 0 0,1 3-1 0 0,1 5 1 0 0,-61 31 1404 0 0,89-34-1366 0 0</inkml:trace>
  <inkml:trace contextRef="#ctx0" brushRef="#br0" timeOffset="25924.824">1295 347 4688 0 0,'0'0'101'0'0,"0"0"22"0"0,0 0 6 0 0,0 0 63 0 0,0 0 243 0 0,0 0 107 0 0,0 0 24 0 0,0 0-42 0 0,0 0-184 0 0,0 0-79 0 0,0 0-18 0 0,0 0-14 0 0,0 0-45 0 0,0 0-21 0 0,0 0-3 0 0,0 0 21 0 0,0 0 88 0 0,0 0 34 0 0,0 0 8 0 0,0-1 7 0 0,0 1-244 0 0,0 0 0 0 0,0 0 0 0 0,-1 0-1 0 0,1 0 1 0 0,0 0 0 0 0,0 0 0 0 0,0 1-1 0 0,0-1 1 0 0,-1 0 0 0 0,1 0 0 0 0,0 0 0 0 0,0 0-1 0 0,0 0 1 0 0,-1 0 0 0 0,1 0 0 0 0,0 0-1 0 0,0 0 1 0 0,0 0 0 0 0,-1 0 0 0 0,1 0-1 0 0,0 0 1 0 0,0 0 0 0 0,0 0 0 0 0,-1 0 0 0 0,1 0-1 0 0,0 0 1 0 0,0 0 0 0 0,0 0 0 0 0,-1 0-1 0 0,1 0 1 0 0,0-1 0 0 0,0 1 0 0 0,0 0-1 0 0,0 0 1 0 0,-1 0 0 0 0,1 0 0 0 0,0 0 0 0 0,0 0-1 0 0,0-1 1 0 0,0 1 0 0 0,0 0 0 0 0,0 0-1 0 0,-1 0 1 0 0,1 0 0 0 0,0-1 0 0 0,0 1-1 0 0,0 0 1 0 0,0 0 0 0 0,0 0 0 0 0,0-1-1 0 0,0 1 1 0 0,0 0 0 0 0,0 0 0 0 0,0 0 0 0 0,0-1-74 0 0,-1 2 86 0 0,1-1-4 0 0,-7 5 1574 0 0,-10 20-1089 0 0,16-24-453 0 0,1-1-29 0 0,-5 5 60 0 0,0 16 71 0 0,5-20-144 0 0,-18 55 680 0 0,7 0-640 0 0,-3 20 550 0 0,14-74-596 0 0,0-1 1 0 0,10 24 128 0 0,8-14-269 0 0,-17-10 6 0 0,23 3 220 0 0,-15-4-141 0 0,1-8 42 0 0,19-14-67 0 0,-10-8-206 0 0,26-9 206 0 0,1-17 14 0 0,39-34 72 0 0,-74 76-72 0 0,27-33 0 0 0,5-5-124 0 0,-42 51 183 0 0,0 1-4 0 0,3 1-45 0 0,2 11-10 0 0,-7-2 59 0 0,-1-1-1 0 0,0 0 0 0 0,0 1 0 0 0,-1-1 0 0 0,0 0 0 0 0,0 0 1 0 0,-1-1-1 0 0,0 1 0 0 0,-6 7-58 0 0,-21 59-364 0 0,12-31 366 0 0,13-9 484 0 0,-27 56-230 0 0,-12 38 56 0 0,38-105-266 0 0,1 1-1 0 0,1-1 0 0 0,0 1 1 0 0,2 0-1 0 0,1 0 0 0 0,1 9-45 0 0,7 21 0 0 0,4 29 64 0 0,-4-59 0 0 0,-2-8-53 0 0,-4-16 42 0 0,0-1-10 0 0,0 0-96 0 0,0 0-65 0 0,0 0-11 0 0,0 0-52 0 0,0 0-199 0 0,0 0-90 0 0,0 0-11 0 0,0 0-6 0 0</inkml:trace>
  <inkml:trace contextRef="#ctx0" brushRef="#br0" timeOffset="27205.943">1841 707 4864 0 0,'0'0'141'0'0,"0"0"94"0"0,0 0 306 0 0,0 0 130 0 0,0 0 29 0 0,0 0-23 0 0,0 0-110 0 0,0 0-45 0 0,-2 0-8 0 0,0-2 37 0 0,-1 0-843 0 0,-4 2 8286 0 0,-18 34-7462 0 0,15-8-144 0 0,0 61 361 0 0,1 44-93 0 0,-20-33-748 0 0,-19-11 523 0 0,37-51-371 0 0,11-34-63 0 0,1 0 1 0 0,-1-1 0 0 0,0 1 0 0 0,1 0-1 0 0,-1 0 1 0 0,1-1 0 0 0,0 1-1 0 0,-1 0 1 0 0,1-1 0 0 0,0 1 0 0 0,0-1-1 0 0,0 1 1 0 0,0-1 0 0 0,1 0-1 0 0,-1 1 1 0 0,0-1 0 0 0,0 0-1 0 0,1 0 1 0 0,-1 1 0 0 0,1-1 0 0 0,-1-1-1 0 0,1 1 1 0 0,-1 0 0 0 0,1 0-1 0 0,0 0 1 0 0,-1-1 0 0 0,1 1 0 0 0,0-1-1 0 0,0 1 1 0 0,-1-1 0 0 0,1 0-1 0 0,1 0 3 0 0,3 2 6 0 0,0-1-1 0 0,0 0 0 0 0,1 0 1 0 0,-1 0-1 0 0,0-1 0 0 0,1 0 1 0 0,-1-1-1 0 0,1 1 0 0 0,-1-1 1 0 0,0 0-1 0 0,0-1 0 0 0,1 1-5 0 0,61-22-624 0 0,-36-4-1598 0 0,-24 12-3027 0 0,-4 6-55 0 0</inkml:trace>
  <inkml:trace contextRef="#ctx0" brushRef="#br0" timeOffset="27636.318">1720 949 11720 0 0,'0'0'264'0'0,"0"0"34"0"0,0 0 22 0 0,0 0-32 0 0,14-8-178 0 0,5 4-110 0 0,4 4 30 0 0,-8-4 436 0 0,9 4 174 0 0,-22 0-480 0 0,4 1 336 0 0,15 6 905 0 0,-20-6-1099 0 0,33-5 1128 0 0,-12 11-1236 0 0,-4-3-66 0 0,4 1-280 0 0,-21-5 62 0 0,7 0-916 0 0,-1 4-721 0 0,-7-4 1103 0 0</inkml:trace>
  <inkml:trace contextRef="#ctx0" brushRef="#br0" timeOffset="28511.548">1997 1079 7776 0 0,'0'0'174'0'0,"0"0"29"0"0,0 0 12 0 0,15 13 626 0 0,8-4 1954 0 0,-4-9-297 0 0,22-8-9 0 0,10 3-1521 0 0,-25 0-552 0 0,-20 2-68 0 0,20 8-1495 0 0,-13-7-4475 0 0,-5-2 476 0 0</inkml:trace>
  <inkml:trace contextRef="#ctx0" brushRef="#br0" timeOffset="28934.927">2445 815 11024 0 0,'0'0'248'0'0,"0"0"34"0"0,0 0 22 0 0,0 0-29 0 0,0 0-190 0 0,4 8-127 0 0,-9 24 1114 0 0,-14 6 1032 0 0,-6 15-499 0 0,16-10-1456 0 0,9-29-268 0 0,-1 2 9 0 0,1 0 1 0 0,1 0-1 0 0,0 0 0 0 0,1 0 1 0 0,1 0-1 0 0,1 0 1 0 0,1 1 109 0 0,8 50-3926 0 0,-12-44 2456 0 0</inkml:trace>
  <inkml:trace contextRef="#ctx0" brushRef="#br0" timeOffset="43095.329">3004 746 6296 0 0,'0'0'184'0'0,"0"0"104"0"0,0 0 310 0 0,0 0 136 0 0,0 0 30 0 0,0 0-99 0 0,0 0-389 0 0,0 0-17 0 0,0 0 21 0 0,0 0 0 0 0,0 0 5 0 0,0 0 23 0 0,0 0 11 0 0,0 0 1 0 0,0 0-12 0 0,0 0-51 0 0,0 0-22 0 0,0 0-3 0 0,0 0-27 0 0,0 0-108 0 0,0 0 5 0 0,0 0 143 0 0,0 0 43 0 0,0 0 7 0 0,0 0-38 0 0,0 0-154 0 0,0 0-39 0 0,0 0 1 0 0,0 0 7 0 0,0 0 7 0 0,0 0 1 0 0,16 0 352 0 0,87 0 783 0 0,-55-4-959 0 0,10 7 32 0 0,151-13 632 0 0,0 16-890 0 0,-116-12-20 0 0,29 12 54 0 0,-15-5 11 0 0,131-8 170 0 0,-203 9-118 0 0,-32-1-90 0 0,0 0 0 0 0,0 0-1 0 0,0-1 1 0 0,0 1 0 0 0,0-1-1 0 0,0 0 1 0 0,0 0 0 0 0,0 0-1 0 0,0 0 1 0 0,0 0 0 0 0,0-1 0 0 0,0 1-1 0 0,0-1 1 0 0,0 0 0 0 0,0 0-1 0 0,0 0 1 0 0,0 0 0 0 0,0-1-1 0 0,2-1-36 0 0,-5 2 136 0 0,0 1 0 0 0,0 0-6 0 0,0 0-30 0 0,5 1 769 0 0,-5-1-870 0 0,0 1 0 0 0,-1-1-1 0 0,1 0 1 0 0,-1 1 0 0 0,1-1 0 0 0,0 0-1 0 0,-1 0 1 0 0,1 0 0 0 0,-1 1 0 0 0,1-1 0 0 0,-1 0-1 0 0,1 0 1 0 0,-1 0 0 0 0,1 0 0 0 0,-1 0-1 0 0,1 0 1 0 0,-1 0 0 0 0,1 0 0 0 0,-1 0-1 0 0,1 0 1 0 0,-1 0 0 0 0,1 0 0 0 0,-1 0 0 0 0,1-1-1 0 0,0 1 1 0 0,-1 0 0 0 0,1 0 0 0 0,-1 0-1 0 0,1-1 1 0 0,-1 1 0 0 0,1 0 0 0 0,0-1 0 0 0,-1 1-1 0 0,1 0 1 0 0,0-1 0 0 0,-1 1 0 0 0,1 0-1 0 0,0-1 1 0 0,-1 1 0 0 0,1-1 0 0 0,0 1-1 0 0,0 0 1 0 0,0-1 0 0 0,-1 1 0 0 0,1-1 0 0 0,0 1-1 0 0,0-1 1 0 0,0 1 0 0 0,0-1 0 0 0,0 1-1 0 0,0-1 2 0 0,-1 0-89 0 0,-23-12-58 0 0,16 9 134 0 0,-33-23-678 0 0,24 16 785 0 0,5 8 148 0 0,-17-21-114 0 0,-97-59-976 0 0,68 54 670 0 0,43 27-17 0 0,11-1 174 0 0,3 2-33 0 0,1 1-10 0 0,48 15-64 0 0,177 49-274 0 0,-220-63 396 0 0,-1 0 1 0 0,1 1-1 0 0,-1 0 1 0 0,1 0-1 0 0,-1 1 1 0 0,0-1-1 0 0,0 1 1 0 0,0-1-1 0 0,0 1 1 0 0,-1 1-1 0 0,1-1 1 0 0,-1 0-1 0 0,0 1 0 0 0,3 3 6 0 0,19 23 0 0 0,-7-9 34 0 0,-17-20-25 0 0,-1 0 0 0 0,0 1 0 0 0,0-1 0 0 0,0 1 0 0 0,0-1 0 0 0,0 1 0 0 0,0-1 0 0 0,0 0 1 0 0,0 1-1 0 0,0-1 0 0 0,-1 1 0 0 0,1-1 0 0 0,-1 0 0 0 0,1 1 0 0 0,-1-1 0 0 0,1 0 0 0 0,-1 1 0 0 0,0-1 0 0 0,0 0 1 0 0,1 0-1 0 0,-1 0 0 0 0,0 0 0 0 0,0 0 0 0 0,0 0 0 0 0,0 0 0 0 0,-1 0 0 0 0,1 0 0 0 0,0 0 0 0 0,0 0 0 0 0,0-1 0 0 0,-1 1 1 0 0,1 0-1 0 0,0-1 0 0 0,-1 1 0 0 0,1-1 0 0 0,-1 0 0 0 0,1 1 0 0 0,-1-1-9 0 0,-33 16 53 0 0,-37 33-143 0 0,-45 50-28 0 0,67-43 118 0 0,-12 16-12 0 0,61-71-48 0 0,1-1-12 0 0,0 0-793 0 0,0 0-3331 0 0,0 0-1422 0 0</inkml:trace>
  <inkml:trace contextRef="#ctx0" brushRef="#br0" timeOffset="44611.784">5518 1568 7224 0 0,'0'0'165'0'0,"0"0"22"0"0,0 0 7 0 0,0 0 36 0 0,0 0 102 0 0,0 0 41 0 0,0 0 10 0 0,0 0-9 0 0,0 0-38 0 0,0 0-14 0 0,0 0-2 0 0,0 0-22 0 0,0 0-88 0 0,0 0-40 0 0,0 0-8 0 0,0 0-10 0 0,0 0-35 0 0,0 0-18 0 0,0 0-3 0 0,0 0-4 0 0,0 0-18 0 0,0 0-8 0 0,0 0-2 0 0,0 0 13 0 0,0 0 56 0 0,0 0 25 0 0,0 0 2 0 0,0 0 16 0 0,0 0 69 0 0,0 0 38 0 0,0 0 5 0 0,0 0-27 0 0,0 0-110 0 0,0 0-45 0 0,0 0-8 0 0,0 0 15 0 0,0 0 74 0 0,0 0 33 0 0,0 0 4 0 0,0 0-6 0 0,0 0-22 0 0,5 6 658 0 0,-2-3-817 0 0,-2-3 87 0 0,-1 0 14 0 0,0 0-2 0 0,6 35 548 0 0,-3 0-40 0 0,12 15-1004 0 0,-10-13 360 0 0,-13 27 275 0 0,-37 100 706 0 0,40-139-883 0 0,0 0 0 0 0,2-1-1 0 0,0 1 1 0 0,2 1-1 0 0,1-1 1 0 0,2 12-98 0 0,2 19 106 0 0,3 43 18 0 0,-13-50-350 0 0,-9-67-2085 0 0,12 11-1958 0 0,2 5-1276 0 0</inkml:trace>
  <inkml:trace contextRef="#ctx0" brushRef="#br0" timeOffset="45289.434">5230 2071 8144 0 0,'0'0'234'0'0,"0"0"6"0"0,0 0-112 0 0,0 0 76 0 0,0 0 55 0 0,0 0 12 0 0,0 0-2 0 0,0 0-12 0 0,0 0-7 0 0,0 0-2 0 0,0 0 36 0 0,0 0 152 0 0,0 0 68 0 0,0 0 9 0 0,0 0 0 0 0,0 0-21 0 0,0 0-10 0 0,0 0-2 0 0,0 0-26 0 0,0 0-106 0 0,0 0-48 0 0,0 0-10 0 0,0 0-10 0 0,0 0-35 0 0,0 0-18 0 0,0 0-4 0 0,0 0-11 0 0,0 0-52 0 0,0 0-28 0 0,0 0-4 0 0,6 13 320 0 0,18 48 144 0 0,-23-57-617 0 0,2 5 25 0 0,0-1 0 0 0,0 0 0 0 0,1 0 0 0 0,0-1 1 0 0,1 1-1 0 0,-1-1 0 0 0,1 0 0 0 0,1 0 0 0 0,4 6 0 0 0,62 60 128 0 0,6-25-128 0 0,-39-40 128 0 0,-37-8-61 0 0,7-12 154 0 0,26-37 21 0 0,-12 3-148 0 0,50-88 794 0 0,-29 59-1104 0 0,4 7 371 0 0,-3 6-162 0 0,-40 46-125 0 0,-5 15 68 0 0,3-6-41 0 0,-2 5-4047 0 0,-1 2 2906 0 0</inkml:trace>
  <inkml:trace contextRef="#ctx0" brushRef="#br0" timeOffset="59516.325">6745 712 7248 0 0,'0'0'209'0'0,"-2"0"-5"0"0,-4 0-84 0 0,5 0 273 0 0,-6 4 1239 0 0,-14 8-1489 0 0,20-11-43 0 0,1-1 39 0 0,0 0-9 0 0,0 0-8 0 0,0 0 24 0 0,0 0 113 0 0,0 0 49 0 0,0 0 11 0 0,0 0-21 0 0,0 0-90 0 0,-5-5 419 0 0,10 2-630 0 0,3 2-66 0 0,-3-2-26 0 0,-4 2-1 0 0,1 0 36 0 0,5-2 50 0 0,-2-1-1 0 0,-4 3-42 0 0,-1 1-11 0 0,0 0 0 0 0,1 1 10 0 0,2 2 54 0 0,-3-2 54 0 0,0-1 10 0 0,0 0 4 0 0,0 0 12 0 0,0 0-12 0 0,0 0-4 0 0,0 0 0 0 0,0 0 0 0 0,0 0-23 0 0,0 0-96 0 0,0 0-42 0 0,0 0 0 0 0,0 0 1 0 0,0 0 4 0 0,0 0 17 0 0,0 0 10 0 0,-1 0 1 0 0,-7-1 10 0 0,2-2 44 0 0,-3 2 10 0 0,1 1-11 0 0,7 0-42 0 0,-1 0 10 0 0,-5 0 90 0 0,5 0 33 0 0,2 0-12 0 0,0 0-4 0 0,-8 0 1592 0 0,51 14-1480 0 0,23-10 48 0 0,9 0 400 0 0,149-9 544 0 0,-68 6-1115 0 0,-44-5-138 0 0,-36 3-203 0 0,91 2 632 0 0,-89-6-450 0 0,-40-1-139 0 0,2-1-4759 0 0,-26 7 463 0 0</inkml:trace>
  <inkml:trace contextRef="#ctx0" brushRef="#br0" timeOffset="60081.822">7578 491 9880 0 0,'0'0'290'0'0,"0"0"-3"0"0,2 0-187 0 0,69 0 1435 0 0,62 31-1249 0 0,-8-6 1405 0 0,-95-19-1570 0 0,-16-4-38 0 0,0 0 0 0 0,0 1 0 0 0,0 1 0 0 0,-1 0 0 0 0,1 1 0 0 0,-1 1 0 0 0,0 0 0 0 0,-1 0 0 0 0,1 1 0 0 0,-1 1 1 0 0,2 3-84 0 0,1 10 125 0 0,-5 2-114 0 0,-20 1-11 0 0,6-15 95 0 0,-1-1 1 0 0,0 0-1 0 0,-1 0 1 0 0,0 0 0 0 0,0-1-1 0 0,0 0 1 0 0,-1 0-1 0 0,0 0 1 0 0,0-1 0 0 0,-1 0-1 0 0,0-1 1 0 0,0 0-1 0 0,0 0 1 0 0,-2 0-96 0 0,-27 20 261 0 0,-44 32 515 0 0,-7 3-424 0 0,45-23-376 0 0,41-35-92 0 0,2 3-137 0 0,-1-3 435 0 0,3 9-5721 0 0,3-3 282 0 0</inkml:trace>
  <inkml:trace contextRef="#ctx0" brushRef="#br0" timeOffset="63032.113">1762 2850 16807 0 0,'0'0'496'0'0,"0"0"-12"0"0,0 0-296 0 0,0 0-109 0 0,0 0-14 0 0,0 0-1 0 0,0 0-25 0 0,0 0-98 0 0,0 0-9 0 0,0 0 30 0 0,0 0 96 0 0,0 0 10 0 0,-6-5-156 0 0,-16-12-3675 0 0,16 9-1553 0 0</inkml:trace>
  <inkml:trace contextRef="#ctx0" brushRef="#br0" timeOffset="63300.396">424 2910 14688 0 0,'-2'0'332'0'0,"-14"-3"456"0"0,14 2-435 0 0,-5 0 745 0 0,5-3-1243 0 0,1 1-1 0 0,0 0 0 0 0,0 0 1 0 0,0-1-1 0 0,0 1 0 0 0,1 0 1 0 0,-1-1-1 0 0,1 1 0 0 0,0-1 1 0 0,0 1-1 0 0,0-1 0 0 0,0 1 1 0 0,1-1-1 0 0,-1 1 0 0 0,1 0 0 0 0,0-1 1 0 0,0 1-1 0 0,0-1 146 0 0,0 1-85 0 0,2-5-427 0 0</inkml:trace>
  <inkml:trace contextRef="#ctx0" brushRef="#br0" timeOffset="65458.04">0 560 15576 0 0,'0'0'356'0'0,"0"0"49"0"0,2-1 20 0 0,51 5 86 0 0,-30 2-605 0 0,35 12 146 0 0,-43-9-1943 0 0,-11-5-3657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9:01.29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7488 0 0,'0'0'217'0'0,"0"0"71"0"0,0 0 149 0 0,0 0 62 0 0,0 0 12 0 0,0 0-42 0 0,0 0-180 0 0,0 0-81 0 0,0 0-14 0 0,0 0 15 0 0,0 0 74 0 0,0 0 33 0 0,0 0 4 0 0,0 0-27 0 0,0 0-110 0 0,0 0-45 0 0,0 0-8 0 0,0 0-10 0 0,0 0-35 0 0,0 0-18 0 0,0 0-3 0 0,0 0 25 0 0,0 0 106 0 0,0 0 42 0 0,0 0 10 0 0,0 0-25 0 0,0 0-104 0 0,0 0-44 0 0,0 0-8 0 0,0 0 3 0 0,0 0 23 0 0,0 0 11 0 0,0 0 1 0 0,1 1-18 0 0,17 15 14 0 0,-17-15-46 0 0,10 4 675 0 0,26 0-218 0 0,-4-10-419 0 0,-2 14 112 0 0,27 7-204 0 0,30-16 511 0 0,-12 3-203 0 0,-63-4-175 0 0,1 1 1 0 0,-1 0-1 0 0,1 1 0 0 0,-1 0 0 0 0,1 1 0 0 0,-1 1 0 0 0,3 1-133 0 0,67 18 0 0 0,-6-12 0 0 0,2 5 142 0 0,18-11 819 0 0,-27 0-562 0 0,-29 1-250 0 0,-39-5-106 0 0,26 5-33 0 0,98-6 28 0 0,-72-12 268 0 0,-16 8-306 0 0,-33 10-438 0 0,10 1-120 0 0,5 11 162 0 0,8 8 130 0 0,-13-16-285 0 0,8 27-3449 0 0,-21-33 2770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9:12.23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6 155 8840 0 0,'-6'13'896'0'0,"6"-13"-972"0"0,0 0 1 0 0,0 0 50 0 0,0 0 169 0 0,0 0 74 0 0,0 0 20 0 0,0 0 12 0 0,35-4 1370 0 0,-30 2-1514 0 0,-1 0 0 0 0,1 0 0 0 0,0 0 0 0 0,-1 1 0 0 0,1 0-1 0 0,0 0 1 0 0,0 0 0 0 0,0 0 0 0 0,0 1 0 0 0,0 0 0 0 0,0 0-1 0 0,0 0 1 0 0,0 1 0 0 0,3 0-106 0 0,24 1 416 0 0,182 16 1320 0 0,10-15-617 0 0,-204-4-1017 0 0,12-3 66 0 0,4 0 6 0 0,-12 2-83 0 0,2 0-3 0 0,37-2 120 0 0,-21 0-73 0 0,352-34 205 0 0,-191 21-161 0 0,30 7-179 0 0,-113 6 107 0 0,240 4 139 0 0,-57 9-236 0 0,236-6 190 0 0,-241-11 456 0 0,150-1-112 0 0,-79 13-616 0 0,2-3 208 0 0,-259-2-52 0 0,79 5-13 0 0,17-4-18 0 0,104-28 195 0 0,-245 24-232 0 0,-6 0 48 0 0,21-2 104 0 0,26-11-336 0 0,11-1 96 0 0,-41 11 139 0 0,-4 3-54 0 0,-69 3 2 0 0,0 2 60 0 0,0 2 14 0 0,-4-2-46 0 0,-1-1-119 0 0,0 0-56 0 0,7-4-112 0 0,-5 3-3046 0 0,-2 1 2139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9:19.820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6 159 5840 0 0,'0'0'132'0'0,"0"0"17"0"0,0 0 11 0 0,0-1-21 0 0,1-6-111 0 0,-2-19 725 0 0,-5 9 174 0 0,6 15-849 0 0,0 1 0 0 0,0 0 0 0 0,0-1 0 0 0,1 1 0 0 0,-1 0 0 0 0,0 0 0 0 0,0-1 0 0 0,1 1 0 0 0,-1 0 0 0 0,1 0 0 0 0,-1-1 0 0 0,1 1 0 0 0,-1 0 0 0 0,1 0 0 0 0,0 0 0 0 0,-1 0 0 0 0,1 0 0 0 0,0 0 0 0 0,0 0 0 0 0,0 0 0 0 0,0 0 1 0 0,0 0-1 0 0,0 0 0 0 0,0 0 0 0 0,0 1 0 0 0,0-1 0 0 0,1 1 0 0 0,-1-1 0 0 0,0 0 0 0 0,0 1 0 0 0,0 0 0 0 0,1-1 0 0 0,-1 1 0 0 0,0 0 0 0 0,1 0 0 0 0,0 0-78 0 0,75-20 1287 0 0,10 4-618 0 0,66-14 710 0 0,-90 22-1379 0 0,-55 7-14 0 0,-7 3-39 0 0,-16 34-281 0 0,11-31 315 0 0,-64 73-300 0 0,30-44 642 0 0,-32 35-323 0 0,41-46 0 0 0,13-4-71 0 0,14-16 5 0 0,-1 0 0 0 0,1 0-1 0 0,-1-1 1 0 0,1 1 0 0 0,0 1-1 0 0,0-1 1 0 0,0 0 0 0 0,1 0-1 0 0,-1 1 1 0 0,1-1 0 0 0,0 1-1 0 0,0-1 1 0 0,0 1 0 0 0,0 0-1 0 0,0 1 67 0 0,2-3-55 0 0,-1 1 0 0 0,1-1-1 0 0,0 1 1 0 0,0-1 0 0 0,0 0 0 0 0,0 0-1 0 0,0 0 1 0 0,0 1 0 0 0,1-1 0 0 0,-1 0-1 0 0,1 0 1 0 0,-1-1 0 0 0,1 1 0 0 0,0 0-1 0 0,0-1 1 0 0,0 1 0 0 0,0-1-1 0 0,0 1 1 0 0,0-1 0 0 0,0 0 0 0 0,0 0-1 0 0,0 0 1 0 0,1 0 0 0 0,-1 0 0 0 0,0 0-1 0 0,1-1 1 0 0,1 1 55 0 0,30 17-554 0 0,6 17 542 0 0,-1 34-187 0 0,-30-51 146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7:59:22.465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0 119 8352 0 0,'0'0'177'0'0,"8"-5"38"0"0,32-17 505 0 0,-22 14 1516 0 0,-16 7-1759 0 0,-2 1 10 0 0,0 0-26 0 0,0 0-112 0 0,6-5 1059 0 0,1 2-1373 0 0,-5 2 29 0 0,41-2-93 0 0,40 19 101 0 0,15-20 552 0 0,224 1 907 0 0,-1 2-1383 0 0,-248 1-148 0 0,227-9 0 0 0,-128-2 509 0 0,126 9-509 0 0,-149 3-138 0 0,418 7-217 0 0,-18-4 218 0 0,-227-20 282 0 0,-113 20-145 0 0,37 2 0 0 0,-151-7 0 0 0,245 0 0 0 0,-72-16 0 0 0,-151 12 0 0 0,87-3 0 0 0,-48-1 0 0 0,-38 4 304 0 0,-12 0-106 0 0,-27-3-272 0 0,13 4-448 0 0,-63 16-120 0 0,-28-11 504 0 0,8 25-1278 0 0,-4-21 907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6:38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3071 136 5,'0'0'7,"0"0"0,-1-9-1,1 9 0,0 0-1,-14-13-2,5 6 0,-5 1-1,-3-2-1,-3-1 1,-5 0 0,0-1-1,-3 1 1,0 0 0,-4 4-1,2 0 0,-1 2 0,-1 2-1,3 2 0,-2 3 0,1 0 0,-1 1 0,1 0 0,0 1 1,1-1 0,0 1 0,0 1 1,1 2 0,0-1 0,0 1 0,1 3 0,-2 2 0,3 0 1,-3 3-1,1 0-1,0 0 2,4 1-1,1 0 2,4 0-1,3-1 1,3 2-1,6-2 0,2 3 0,5-2 0,3 2-1,4 0 0,3 0-1,1 2 1,4-4-1,-3 3 0,5 1 0,-3-3 0,4 1 0,-4-1 1,4 1-1,-3-2 0,5 3 1,-1-4-1,2 0 1,-1 1-1,2 0 0,-1 1 0,-1-1 0,2-2-1,-1 2 2,1-4-1,2 2 1,3-4-1,3 2 1,4-1 0,8 1 0,3 0-1,5-1 0,4 1 0,3-3 0,0 0 0,3-3-1,-2-2 1,1-3-1,1-4 1,1-1-1,-1-4 0,1-2 1,0-3-1,-3-2 1,-3-3-1,-6-3 0,-8-3 1,-5-2 0,-8-3 0,-4 1-1,-8 0 1,-2 2-1,-4-1 1,-1 1-1,-1 0 0,-3-1 0,-1-2 0,-2 0 0,-3-3 0,-2-1 0,-4-1 0,-5-1 0,-4-1 0,-6 1-1,-7 0 1,-6 0-1,-7-1 1,-6 0 0,-3 2 0,-6 1-1,1 4 0,-7 3-1,-1 4-2,-9-1-4,0 9-16,-13 3-5,-7-2-1,-10 0 0</inkml:trace>
  <inkml:trace contextRef="#ctx0" brushRef="#br0" timeOffset="5048">0 1771 11,'12'-2'8,"12"2"1,7-1 0,13 0-1,9-1 0,17 0-1,8-1 0,10 1 0,9 0-1,0 0 2,4 1-2,-5 0 0,-2 1-2,-7-1-1,-7 3 0,-8-1-2,-9 1 0,-10-2 0,-7 0-1,-10 0-1,-6 0-1,-7-1-5,-7-2-7,-4-3-9,-1 2 0,-6-5 0</inkml:trace>
  <inkml:trace contextRef="#ctx0" brushRef="#br0" timeOffset="5418">1190 1536 13,'-14'-7'15,"14"7"-4,12 3-5,3 1-2,12 3-1,9 2-1,10 2 1,9 3 0,10 4 1,3-1-2,1 2 1,1 1-1,-6-1 0,-9-1-1,-7-3-1,-13-2 1,-8-3-1,-8-3 1,-6 0 0,-13-7 2,5 13 0,-5-13 1,-18 12 0,-1-3 1,-4 5-1,-12-3 2,-4 5-1,-10-4 0,-6 2-1,-6 1 0,2-3 0,-1-1-1,4-1-1,7 0-1,3-3-5,12 3-9,7-1-12,6-5-3,6-5 1,2-11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6:52.4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745 822 14,'0'0'14,"0"0"-2,0 0-2,8-12-4,-8 12-2,7-11-2,-7 11-1,11-19 0,-5 8 0,0-2 1,0 0 0,-2-3 1,0 0 0,0-5 0,-3 2 0,1 0 1,-2-2-1,0-3-2,2-1 1,0-1-2,0-1 1,1 1-1,1-3 1,-3 0 0,2 0 0,-3-1 1,-1 1 0,-1 0 0,-1 2 0,-2-1 0,2 2 0,-1 1-1,0 4 1,1 0-1,-1 2 0,-1 2 0,0 0-1,-3 3 1,1-1-1,-2 2 0,-2-1 1,-2 2-1,-1-3-1,-3 6 1,2-3 0,-3 6 0,-5-2 0,2 4-1,-2-2 1,1 5 0,-3 7 0,0-4 0,-4 5-1,-1-2 1,0 3 0,-3 0 0,0 2 0,-4-2 0,1 2 0,1 0 0,0 1 1,2 3-1,3-1 0,3 3 0,2 2 0,4 0 0,2 2 1,3 2-1,1 3 0,3 0 1,1 2-1,2 3 0,2 1 1,2 0-1,0 1 1,2 1-1,3-2 0,4 1 1,1 1-1,3 0 1,3 3 0,3-1 0,4 0 0,3 2 0,4 1-1,2-3 1,2 0 0,1-4 0,-2-7 0,3-1 0,-1-5 1,1-6-1,2-5 1,-1-4 0,3-4-1,-1-3 1,2-3-1,0-4 1,1 0-1,-2-4 0,-1 0 0,-2-2 1,-1-3-1,-3 1 0,0-1 0,-2-1 0,-2 0-1,-1 0 0,-1-3 0,0 0-1,0 0 1,-3 0 0,-3-1 0,-4-1-1,-2 0 2,-3 0 0,-2 0-1,-4-1 1,-4-1-1,-3-1 1,0 1-1,-3 0 1,-5 1-2,-2 0 1,-4 2-1,-4 4-1,-6 1-4,0 3-17,-12 1-6,-1-4-1,5-1 0</inkml:trace>
  <inkml:trace contextRef="#ctx0" brushRef="#br0" timeOffset="1762">1117 913 18,'0'0'23,"0"0"-2,0 0-3,0 0-3,0 0-4,0 0-4,0 0-2,0 0-1,0 0-1,0 0-2,4 20 0,-6-2-1,-2 6 0,1 4-1,-1 3 1,-1 4 0,0-1 1,0 0-1,0-4 0,0-5 0,1-6-1,1-2-2,-2-7-6,5-10-10,-9 14-7,9-14 1,-11-3-1</inkml:trace>
  <inkml:trace contextRef="#ctx0" brushRef="#br0" timeOffset="2083">963 1102 1,'24'-10'14,"-4"5"0,10 3-2,4 1-2,6 0 0,4 4 0,-3-3 0,-1 4-1,-10-3-1,1 3-2,-10-3-1,-6 0-2,-15-1-3,12-1-5,-12 1-6,0 0-6,3-9-2,-3 9-2,2-17 0</inkml:trace>
  <inkml:trace contextRef="#ctx0" brushRef="#br0" timeOffset="2293">1382 950 10,'1'-10'18,"-1"10"-1,0 0-2,0 0-2,0 0-3,0 0-1,0 0-3,0 0-2,0 0-1,-10 6 0,7 4-1,-1 2 0,1 7 1,-1 2-1,1 6 1,0 0-1,3 2 0,-1 1 0,1-2-1,1-2-1,0-6-4,2-2-9,1-3-12,-4-15-1,18 11 0,-3-16 0</inkml:trace>
  <inkml:trace contextRef="#ctx0" brushRef="#br0" timeOffset="2693">1560 1265 6,'0'0'17,"0"0"4,0 0-8,0 0-2,0 0-1,0 0 3,0 0-3,1-11 0,0-2-2,8-2-2,-4-9-2,2-2-2,3-4-1,2 0 0,-3 0-1,0 3 1,1 2 0,-4 7 0,-1 4 0,-1 4-1,-4 10 1,2-10 0,-2 10 0,0 0-1,0 0 0,0 0 0,0 0-1,0 0 0,0 0 0,-10-1 0,10 1 0,-7 15 0,3-2 0,0-1 1,1 4 0,2 0 0,2-1 0,6 1 1,4-4 0,5-3-1,5-1 1,1-3-1,2-5 1,0-1 0,-1-5 0,1-3 0,-7-2 0,-2-2 0,-4 0 0,-1-1 0,-4 3 0,0 1 0,-6 10 0,6-14-1,-6 14 1,0 0 0,0 0-1,0 0 0,0 0 0,0 0 0,0 0-1,0 0 0,0 0 0,0 0 0,-7 16 1,0-3-1,-1 4 0,-1 4 1,0 0 0,0 2 0,0 1 0,2-4-2,4 1-7,2-4-18,1-17-1,10 14 0,2-18 0</inkml:trace>
  <inkml:trace contextRef="#ctx0" brushRef="#br0" timeOffset="3835">1807 1149 11,'6'15'10,"-6"-15"0,-2 14-1,0-3-2,0 1-3,0 3 0,-1 1-1,0 1 0,0-1 1,1 3 0,-3-2 0,3 1 1,0-3 0,2 2 0,-1-5-1,2 2-1,0-5 0,-1-9-2,6 15-3,-6-15-10,0 0-11,14-1 2,-5-9-2</inkml:trace>
  <inkml:trace contextRef="#ctx0" brushRef="#br0" timeOffset="4276">1953 1326 24,'0'0'14,"0"0"2,0 0 0,10-11-1,0 6-2,-2-7-2,3 2-4,1-7-3,3 1-1,0-6-1,0 0-1,-2 2 1,1-1-1,-4 2 1,-2 2 0,-1 3-1,-2 4 1,-5 10-1,3-13 1,-3 13-2,0 0 1,0 0-1,0 0 0,0 0 0,0 0-1,0 0 0,0 0 1,0 0-1,-12 6 0,3 4 1,2 0-1,-2 3 1,0 0 0,0 1 1,4-1-1,2 0 1,6-3 0,7-3 0,5-2 0,3-3 0,6 0 0,3-6 0,2 1 0,3-5 0,1-1 0,0-2 0,-1 1 0,-1-2-1,-1 4 1,-3-1-1,-1 2 0,-5 1 1,-2 3-1,-6 0 1,-1 2 0,-12 1 0,11-2 0,-11 2 0,0 0 0,0 0-1,0 0 1,0 0-1,0 0 0,0 0-1,0 0 1,0 0-1,0 13 1,-3-1-1,1 2 1,-2 6-1,1 3 1,-2 6 1,1 3-1,0 2 0,1-1 1,2-1-1,1 0 0,0 0 0,0-2 0,2-3 0,1-1 1,0-1-2,0 0 2,0-1-1,-1 0 0,1-2 0,-1 0 0,0-5 0,0 0 0,-1-5-1,-1-2 1,1-1-2,-1-9-6,0 0-19,-12 5-2,12-5-1,-16-16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21:53.1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757-1 2,'11'0'5,"-1"1"-1,-10-1 0,10 1 0,-10-1 0,0 0 0,0 0 1,2 10 0,-6-1 1,4-9-1,-16 22 1,0-9 0,-2 8-1,-7-1-1,-6 1 0,-2 3-1,0 2-1,-4 0 1,3 1-1,0 0 2,4 1-2,1-1 0,6 2 0,-1-2 0,2 0 0,4 2 0,4-2-1,3-1 1,5 0-1,10-1 0,8 0 1,7 2-1,13 2 0,8-2 0,6 0 0,8 1 0,-1 1-1,-2 1 0,-2 2 0,-4-1 0,-12 1 1,-5 4-2,-9 3 2,-6 1-1,-10 0 0,-10 3 1,-6 0 0,-10 1 1,-7-1 0,-12 0 1,-4 0 0,-7 1 0,-2 2-1,-4 0 1,3 0-2,3 1 1,3 1-1,3-2-1,7-2 1,9-6-1,6-3 0,9-4 0,8-3 1,9-4-1,9-1 0,13-6 1,7 3 0,4 0-1,3 2 1,4 0-1,-3 6 0,-5 2 1,-3 5-2,-10 6 1,-5 6 0,-12 12 0,-10 6 0,-13 4 1,-11 2-1,-10 4 1,-12 2 0,-6 2-1,-3-2 1,2-7 0,6 0-1,9-4 0,12-2 1,13-3-2,16-4 2,14-4-2,13-3 2,9 1-2,12-1 1,6 0 0,4 0 0,-2 0 0,-1 1 0,-5 2 0,-7 3-1,-5 1 1,-10-2 0,-4 1 0,-5-1 0,-8 2 0,-1-3 0,-4-2 1,-4-2-1,-6-5 2,-5 4 0,-7-4 0,0 3-1,2-2 1,1 3 0,0 1 0,8 2-1,6-4-1,12-1 0,5 0-2,11-6-3,12-4-9,2-9-16,7-14-1,3-12 0,-2-13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26:42.96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1 348,'24'1,"-18"0,-1-1,1 1,0-1,0 0,-1-1,1 1,0-1,0-1,-1 1,1-1,-1 0,1 0,-1 0,4-3,17-16,-18 14,1 0,0 0,0 0,0 1,1 1,0-1,0 2,1-1,-1 1,1 1,0 0,1 0,228 5,291-2,-524 0,0 0,0 1,0 0,0 0,0 0,0 1,0 0,-1 0,1 1,-1 0,0 0,0 0,0 1,0 0,0 0,-1 1,3 2,3 2,-6-3,0-1,0 1,1-1,0-1,0 1,1-1,-1 0,1-1,0 1,0-1,0-1,0 1,1-1,-1 0,0-1,6 1,17-2,1-2,-1-1,0-1,0-1,0-2,0-1,184-42,11-15,-114 37,-28 18,-1 3,1 4,37 6,-11-2,997-1,-965-26,-77 10,142-12,-52 14,-58-4,7-3,0 5,1 4,69 3,27 1,80 2,-181 7,-75 0,0 1,0 2,-1 1,1 0,-1 2,-1 0,1 2,-1 1,1 1,110 43,30-1,268 44,-322-72,-61-12,0-3,1-1,0-3,42 1,903-11,-949 2,-21-1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5:04:24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1,'205'13,"75"15,13-13,72-13,-205-2,88 29,-23-28,-75-2,74 12,-57 2,100-8,-135 8,115 25,-161-22,1-5,0-3,0-4,81-7,-36 2,2483 1,-2598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0T17:25:53.13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17,'1'-2,"1"1,-1-1,1 1,-1 0,1 0,0 0,-1 0,1 0,0 0,0 0,0 0,0 1,-1-1,1 1,0-1,0 1,0 0,0 0,0 0,0 0,0 0,0 0,1 1,0-1,440-1,885 1,-1046 27,-129-2,-74-10,0-4,64 1,534-14,-323 2,-337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2:52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38 6408 0 0,'0'0'278'0'0,"0"0"29"0"0,0 0 12 0 0,0 0 1 0 0,0 0-38 0 0,0 0-154 0 0,0 0-54 0 0,0 0 16 0 0,0 0 34 0 0,0 0 18 0 0,0 0 2 0 0,-6-6 920 0 0,-21-19 1072 0 0,26 25-1806 0 0,1 0-90 0 0,0 0-42 0 0,-1-1-6 0 0,-30-5 997 0 0,-59 48-874 0 0,36 5-123 0 0,7-3-16 0 0,-22 39 96 0 0,-4 24 894 0 0,65-91-1032 0 0,0 0 0 0 0,2 0-1 0 0,0 1 1 0 0,1 0 0 0 0,0 0 0 0 0,1 0 0 0 0,1 1-1 0 0,1-1 1 0 0,1 5-134 0 0,15 78 677 0 0,-13-94-673 0 0,1 1-1 0 0,0-1 0 0 0,0 1 0 0 0,1-1 0 0 0,0 0 0 0 0,0 0 0 0 0,0 0 1 0 0,1 0-1 0 0,0 0 0 0 0,0-1 0 0 0,0 0 0 0 0,1 0 0 0 0,0 0 0 0 0,0 0 1 0 0,0-1-1 0 0,1 0 0 0 0,0 1-3 0 0,53 38 178 0 0,68-4 81 0 0,-45-26-126 0 0,-33-4-54 0 0,-47-8-4 0 0,5 2 25 0 0,-5-3 18 0 0,2 0-1902 0 0,-4 0 853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2:55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20 729 11272 0 0,'0'0'416'0'0,"0"0"-262"0"0,0 0-84 0 0,0 0-6 0 0,0-9 72 0 0,0-2-6 0 0,0-1 1 0 0,1 1 0 0 0,1-1 0 0 0,0 1 0 0 0,0 0 0 0 0,1 0 0 0 0,0 0 0 0 0,1 0-1 0 0,0 0 1 0 0,1 1 0 0 0,0-1 0 0 0,1 1 0 0 0,6-8-131 0 0,66-64 699 0 0,-72 76-684 0 0,1 1 0 0 0,0 0 1 0 0,0 1-1 0 0,0-1 1 0 0,1 1-1 0 0,0 1 0 0 0,-1 0 1 0 0,1 0-1 0 0,4-1-15 0 0,-10 4 3 0 0,0 0-1 0 0,1 0 0 0 0,-1 1 1 0 0,0-1-1 0 0,0 0 0 0 0,0 1 1 0 0,0 0-1 0 0,0-1 1 0 0,0 1-1 0 0,0 0 0 0 0,0 0 1 0 0,0 0-1 0 0,0 1 0 0 0,0-1 1 0 0,0 0-1 0 0,-1 1 1 0 0,1-1-1 0 0,0 1 0 0 0,-1-1 1 0 0,0 1-1 0 0,1 0 0 0 0,-1 0 1 0 0,0-1-1 0 0,0 1 0 0 0,0 0 1 0 0,0 0-1 0 0,1 2-2 0 0,0 4-15 0 0,0 0-1 0 0,-1 0 1 0 0,0 0 0 0 0,0 0-1 0 0,-1 0 1 0 0,0 0-1 0 0,0 0 1 0 0,-1 1 0 0 0,-1 4 15 0 0,-17 66 84 0 0,18-74-31 0 0,-1 0 0 0 0,0 1 1 0 0,0-1-1 0 0,-1 0 0 0 0,1-1 1 0 0,-1 1-1 0 0,0 0 1 0 0,-1-1-1 0 0,1 1 0 0 0,-1-1 1 0 0,1 0-1 0 0,-3 1-53 0 0,-8 10 397 0 0,10-12-330 0 0,0 0 1 0 0,-1-1-1 0 0,1 1 1 0 0,-1-1 0 0 0,0 0-1 0 0,1-1 1 0 0,-1 1-1 0 0,0-1 1 0 0,0 0-1 0 0,0 0 1 0 0,0 0-1 0 0,0-1 1 0 0,0 0-1 0 0,0 0 1 0 0,-1 0-1 0 0,1-1 1 0 0,0 1 0 0 0,0-1-1 0 0,0-1 1 0 0,1 1-1 0 0,-1-1 1 0 0,0 1-1 0 0,0-1 1 0 0,1-1-1 0 0,-1 1 1 0 0,1-1-1 0 0,0 1 1 0 0,-1-1-1 0 0,1-1-67 0 0,-1 0-109 0 0,0-1-1 0 0,0 1 0 0 0,0-1 0 0 0,0 0 0 0 0,1-1 0 0 0,0 1 0 0 0,0-1 0 0 0,1 0 0 0 0,-1 0 0 0 0,1 0 0 0 0,0 0 0 0 0,1-1 0 0 0,0 1 0 0 0,0-1 0 0 0,-1-4 110 0 0,-1-5-502 0 0</inkml:trace>
  <inkml:trace contextRef="#ctx0" brushRef="#br0" timeOffset="432.303">375 1 13952 0 0,'0'0'298'0'0,"0"0"-3"0"0,0 0-178 0 0,-5 6 39 0 0,-8 9 395 0 0,12 8-24 0 0,-9 81-527 0 0,-6 85 0 0 0,8-124 0 0 0,-2 27 230 0 0,6 11-36 0 0,-1 45 73 0 0,-11-54-25 0 0,13-86-221 0 0,2-6 32 0 0,0-1-15 0 0,-2 2-170 0 0,2-3-283 0 0,1 0-85 0 0,0 0-10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2:53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8416 0 0,'0'0'305'0'0,"0"0"-150"0"0,0 0 102 0 0,0 0 60 0 0,0 0 17 0 0,0 0-34 0 0,0 0-152 0 0,0 0-70 0 0,0 0-12 0 0,0 0 3 0 0,0 0 22 0 0,0 0 5 0 0,0 0 0 0 0,0 0 46 0 0,0 0 197 0 0,0 0 86 0 0,0 0 21 0 0,0 0-16 0 0,0 0-72 0 0,0 0-34 0 0,0 0-4 0 0,0 0-36 0 0,0 0-151 0 0,0 0-58 0 0,0 0 10 0 0,0 0 10 0 0,0 0 1 0 0,0 0 0 0 0,0 0 4 0 0,0 0 17 0 0,0 0 10 0 0,0 0 1 0 0,0 0-8 0 0,0 0-34 0 0,0 0-12 0 0,0 0-2 0 0,0 0 12 0 0,0 22 528 0 0,4 46-687 0 0,-3 15 270 0 0,-6 12-3 0 0,1 26-64 0 0,4 115-54 0 0,-6-221 1675 0 0,-9-49-1253 0 0,16 25-484 0 0,1-1 0 0 0,0 1 0 0 0,1 0 0 0 0,-1 0 0 0 0,2 0 0 0 0,-1 0 1 0 0,1 0-1 0 0,1 0 0 0 0,0 1 0 0 0,0 0 0 0 0,0 0 0 0 0,2-1-12 0 0,9-15-62 0 0,33-27-143 0 0,33-18 87 0 0,-47 64-10 0 0,-32 6 128 0 0,-1 1 0 0 0,0-1 0 0 0,1 0 0 0 0,-1 1 0 0 0,0-1 0 0 0,1 1 0 0 0,-1 0 0 0 0,0 0 0 0 0,0 0 0 0 0,-1 0 0 0 0,1 0 0 0 0,0 0 0 0 0,-1 0 0 0 0,1 1 0 0 0,-1-1 0 0 0,0 1 0 0 0,1-1 0 0 0,-1 1 0 0 0,-1-1 0 0 0,1 1 0 0 0,0 0 0 0 0,-1-1 0 0 0,1 1 0 0 0,-1 0 0 0 0,0-1 0 0 0,1 1 0 0 0,-1 0 0 0 0,-1 0 0 0 0,1-1 0 0 0,0 1 0 0 0,-1 0 0 0 0,1 0 0 0 0,-1-1 0 0 0,0 1 0 0 0,0 0 0 0 0,0 12 0 0 0,-14 73 0 0 0,-10 10 152 0 0,16-62 30 0 0,5-2-172 0 0,3-25-10 0 0,-3-1 0 0 0,3-3-14 0 0,1-5-98 0 0,6-9-547 0 0,-2 1 276 0 0</inkml:trace>
  <inkml:trace contextRef="#ctx0" brushRef="#br0" timeOffset="686.692">503 441 13584 0 0,'0'1'5'0'0,"0"-1"1"0"0,0 1-1 0 0,0 0 1 0 0,0-1-1 0 0,1 1 0 0 0,-1-1 1 0 0,0 1-1 0 0,0 0 1 0 0,1-1-1 0 0,-1 1 1 0 0,0-1-1 0 0,0 1 1 0 0,1-1-1 0 0,-1 1 1 0 0,1-1-1 0 0,-1 1 1 0 0,0-1-1 0 0,1 1 1 0 0,-1-1-1 0 0,1 0 1 0 0,-1 1-1 0 0,1-1 1 0 0,-1 0-1 0 0,1 1 1 0 0,0-1-1 0 0,-1 0 1 0 0,1 0-1 0 0,-1 1 1 0 0,1-1-1 0 0,0 0 1 0 0,-1 0-1 0 0,1 0 1 0 0,-1 0-1 0 0,1 0 0 0 0,0 0 1 0 0,-1 0-1 0 0,1 0 1 0 0,0 0-1 0 0,-1 0 1 0 0,1 0-1 0 0,-1 0 1 0 0,1-1-1 0 0,0 1 1 0 0,-1 0-1 0 0,1 0 1 0 0,-1-1-1 0 0,1 1 1 0 0,-1 0-1 0 0,1-1-5 0 0,30-15-255 0 0,61-87 1682 0 0,-84 78-1438 0 0,-7 23-32 0 0,-5-9 43 0 0,3 10 58 0 0,0 0 27 0 0,-28-7 106 0 0,19 9-144 0 0,-1 1 0 0 0,1 0 1 0 0,0 0-1 0 0,-1 1 0 0 0,1 1 1 0 0,1 0-1 0 0,-1 0 1 0 0,0 1-1 0 0,1 0 0 0 0,0 0 1 0 0,0 1-1 0 0,1 1 1 0 0,-6 4-48 0 0,-30 46 360 0 0,34-15 70 0 0,10-36-350 0 0,0 0 0 0 0,0-1 0 0 0,1 1 0 0 0,0 0 0 0 0,0 0 1 0 0,0 0-1 0 0,0-1 0 0 0,1 1 0 0 0,0 0 0 0 0,1-1 0 0 0,-1 0 0 0 0,1 1 0 0 0,0-1 0 0 0,0 0 0 0 0,0-1 0 0 0,1 1 0 0 0,0 0 0 0 0,0-1 0 0 0,2 2-80 0 0,42 38 200 0 0,-41-41-169 0 0,0 0 0 0 0,0 0-1 0 0,1 0 1 0 0,-1-1 0 0 0,0 0-1 0 0,1 0 1 0 0,0-1 0 0 0,-1 0-1 0 0,1 0 1 0 0,0 0 0 0 0,-1-1-1 0 0,3-1-30 0 0,-6 1 75 0 0,28-19 1009 0 0,-30 17-1084 0 0,4-2-2120 0 0,-6 4 1585 0 0</inkml:trace>
  <inkml:trace contextRef="#ctx0" brushRef="#br0" timeOffset="1431.207">761 329 10448 0 0,'0'0'480'0'0,"0"0"-11"0"0,4-5-282 0 0,-2 2-159 0 0,0 1 0 0 0,-1-1 0 0 0,1 1 0 0 0,0-1 0 0 0,0 1 0 0 0,0 0 1 0 0,0 0-1 0 0,1 0 0 0 0,-1 0 0 0 0,0 0 0 0 0,1 0 0 0 0,0 1 0 0 0,-1-1 1 0 0,1 1-1 0 0,0 0 0 0 0,0-1 0 0 0,0 1 0 0 0,0 1 0 0 0,-1-1 0 0 0,1 0 1 0 0,3 1-29 0 0,7-3 41 0 0,143-1 1447 0 0,-141 4-1335 0 0,1 1 0 0 0,-1 1 0 0 0,0 0 0 0 0,-1 0 0 0 0,1 2 0 0 0,0 0 0 0 0,-1 0 0 0 0,8 5-153 0 0,31 29 112 0 0,-48-33-110 0 0,-1-1 1 0 0,0 1-1 0 0,0-1 1 0 0,-1 1-1 0 0,0 0 1 0 0,1 0-1 0 0,-1 1 1 0 0,-1-1-1 0 0,1 1 1 0 0,-1-1-1 0 0,0 1 1 0 0,-1 0 0 0 0,1 0-1 0 0,-1 0 1 0 0,0 0-1 0 0,0 0 1 0 0,-1 0-1 0 0,0 0 1 0 0,0 0-1 0 0,0 0 1 0 0,-1 1-3 0 0,-13 27-53 0 0,13-27 105 0 0,0-1 0 0 0,-1 1 0 0 0,0-1 0 0 0,0 0 0 0 0,-1 1 0 0 0,1-1 0 0 0,-1 0 0 0 0,-1-1 0 0 0,1 1 0 0 0,-1-1 0 0 0,0 1 0 0 0,-5 4-52 0 0,-30 28 552 0 0,1-16-97 0 0,-40 5 237 0 0,63-25-624 0 0,0 0 0 0 0,0-1 0 0 0,-1-1 0 0 0,1 0 0 0 0,0-1 0 0 0,0-1 0 0 0,0-1 0 0 0,0 0 0 0 0,-9-3-68 0 0,21 5 28 0 0,0-1-1 0 0,0 1 1 0 0,0-1-1 0 0,0 0 0 0 0,1 0 1 0 0,-1 0-1 0 0,0-1 0 0 0,1 1 1 0 0,0-1-1 0 0,0 1 1 0 0,-1-1-1 0 0,1 0 0 0 0,1 0 1 0 0,-1 0-1 0 0,0 0 0 0 0,1 0 1 0 0,0 0-1 0 0,-1 0 0 0 0,1-2-27 0 0,0 1 10 0 0,1 0-1 0 0,-1-1 1 0 0,1 1-1 0 0,0 0 0 0 0,0 0 1 0 0,0-1-1 0 0,1 1 1 0 0,-1 0-1 0 0,1 0 0 0 0,0 0 1 0 0,1 0-1 0 0,-1 0 1 0 0,1 0-1 0 0,-1 0 0 0 0,1 0 1 0 0,0 0-1 0 0,1 1 1 0 0,-1-1-1 0 0,1 1 0 0 0,-1-1 1 0 0,1 1-1 0 0,0 0 1 0 0,0 0-1 0 0,1 0 0 0 0,1 0-9 0 0,4-4-87 0 0,1 0 0 0 0,0 1 0 0 0,1 0 0 0 0,-1 1 0 0 0,1 0 0 0 0,0 1 0 0 0,0 0 0 0 0,7-1 87 0 0,71-18-877 0 0,-84 22 759 0 0,0 0 0 0 0,0 1 0 0 0,0-1 0 0 0,0 1 0 0 0,0 0 0 0 0,1 1 0 0 0,-1-1 0 0 0,0 1 0 0 0,0 0 1 0 0,0 0-1 0 0,0 0 0 0 0,0 1 0 0 0,0 0 0 0 0,-1 0 0 0 0,1 0 0 0 0,-1 1 0 0 0,1-1 0 0 0,-1 1 0 0 0,0 0 0 0 0,4 4 118 0 0,-1 1-566 0 0,2-3-10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2:57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322 430 9488 0 0,'0'0'276'0'0,"0"0"2"0"0,2-1-179 0 0,10-2-42 0 0,-11 3 183 0 0,-1 0 74 0 0,0 0 7 0 0,0 0 0 0 0,0 0-21 0 0,0 0-10 0 0,0 0-2 0 0,0 0 10 0 0,0 0 46 0 0,0 0 22 0 0,0 0 2 0 0,0 0 13 0 0,0 0 55 0 0,0 0 20 0 0,0 0 7 0 0,0 0-49 0 0,0 0-206 0 0,0 0-89 0 0,0 0-20 0 0,-2-1-19 0 0,-16-7-11 0 0,-38 19-41 0 0,30-1 48 0 0,13-7-69 0 0,-1 1 1 0 0,1 0-1 0 0,0 2 0 0 0,1-1 1 0 0,0 1-1 0 0,-1 1 1 0 0,2 0-1 0 0,-1 1 0 0 0,-2 3-7 0 0,-26 20 0 0 0,31-15 0 0 0,4 3 54 0 0,26 2 82 0 0,47 4-62 0 0,3-7-74 0 0,-26 3-12 0 0,-32-10-32 0 0,-11-10 40 0 0,0 1 1 0 0,0-1-1 0 0,1 1 1 0 0,-1 0-1 0 0,0 0 0 0 0,0 0 1 0 0,-1 0-1 0 0,1 0 1 0 0,0 1-1 0 0,-1-1 0 0 0,1 0 1 0 0,-1 1-1 0 0,0-1 0 0 0,0 1 1 0 0,0 0-1 0 0,0-1 1 0 0,0 1-1 0 0,-1 0 0 0 0,1-1 1 0 0,-1 1-1 0 0,1 0 0 0 0,-1 1 4 0 0,0 2 5 0 0,-10 27 50 0 0,-9-15 43 0 0,-6-2 307 0 0,-5-3 431 0 0,-41 10 244 0 0,-4-23-789 0 0,22-9-1030 0 0,44 5 339 0 0,-1 3-15 0 0</inkml:trace>
  <inkml:trace contextRef="#ctx0" brushRef="#br0" timeOffset="900.382">502 1 7744 0 0,'0'11'7339'0'0,"13"11"-7859"0"0,-7-12 1333 0 0,67 89-293 0 0,64 110-518 0 0,-114-170 16 0 0,0 1 0 0 0,-3 1 0 0 0,11 33-18 0 0,-2 65 192 0 0,-27-128-80 0 0,-1 1 0 0 0,-1 0 0 0 0,0-1 0 0 0,0 1 1 0 0,-1-1-1 0 0,-1 1 0 0 0,0-1 0 0 0,-1 1 0 0 0,0-1 1 0 0,0 0-1 0 0,-1 0 0 0 0,-1 0 0 0 0,0-1 1 0 0,0 1-1 0 0,-1-1 0 0 0,0-1 0 0 0,-1 1 0 0 0,-1-1-112 0 0,-4 4 264 0 0,-1-1 0 0 0,0-1 0 0 0,-1 0 0 0 0,0-1 0 0 0,-1-1 0 0 0,0 0 0 0 0,-9 3-264 0 0,17-8-20 0 0,-30 14 9 0 0,0-2 0 0 0,-1-2 0 0 0,-30 7 11 0 0,24-8-117 0 0,-10 1-1775 0 0,44-14 566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03.54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53 8928 0 0,'0'-21'4168'0'0,"0"20"-3816"0"0,0 1-42 0 0,0 0-171 0 0,0 0-64 0 0,0 0 10 0 0,0 0 10 0 0,0 0-5 0 0,2 0-31 0 0,45-10 16 0 0,21-2-75 0 0,-24 4 93 0 0,24 21 232 0 0,9-5 449 0 0,35 2-422 0 0,1 27-268 0 0,-99-34-39 0 0,1 1 1 0 0,-1-2 0 0 0,1 0 0 0 0,-1-1-1 0 0,1 0 1 0 0,0-1 0 0 0,0-1 0 0 0,-1 0 0 0 0,2-1-46 0 0,25-5 176 0 0,2 2 1 0 0,-1 2-1 0 0,0 2 1 0 0,1 2-1 0 0,4 1-176 0 0,34 15-265 0 0,121 5 583 0 0,-85-21-318 0 0,-111 1 7 0 0,0-1 0 0 0,1 1 0 0 0,-1-1 0 0 0,1 0-1 0 0,-1-1 1 0 0,1 1 0 0 0,-1-1 0 0 0,1-1 0 0 0,-1 1-1 0 0,1-1 1 0 0,4-1-7 0 0,58 6 67 0 0,-51 0 41 0 0,-15-4-94 0 0,0 1 1 0 0,0-1-1 0 0,0 0 0 0 0,0 0 1 0 0,0-1-1 0 0,0 1 0 0 0,0-1 1 0 0,0 1-1 0 0,0-1 0 0 0,0 0 1 0 0,-1 0-1 0 0,1 0 1 0 0,0-1-1 0 0,0 1 0 0 0,-1-1 1 0 0,1 1-1 0 0,-1-1 0 0 0,2-1-14 0 0,18-10-182 0 0,-7 16-1435 0 0,-15-3 949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04.59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9168 0 0,'0'0'266'0'0,"0"0"1"0"0,0 0-102 0 0,0 0 206 0 0,0 0 114 0 0,0 0 25 0 0,0 0-29 0 0,0 0-128 0 0,0 0-53 0 0,0 0-10 0 0,0 0-13 0 0,0 0-44 0 0,0 0-17 0 0,0 0-6 0 0,0 0-20 0 0,0 0-71 0 0,0 0-30 0 0,0 0-7 0 0,0 0 0 0 0,2 0 12 0 0,216 11 2929 0 0,-92-11-2328 0 0,104 5-614 0 0,-13-1-81 0 0,-90 1 88 0 0,88-1-8 0 0,87-4-168 0 0,-160 4 142 0 0,47 19 10 0 0,-112-28 33 0 0,-76 5-44 0 0,-1 0 34 0 0,0 0-18 0 0,0 0-5 0 0,0 0-36 0 0,0 0-138 0 0,-12 0-570 0 0,7 0 192 0 0,3 0-22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06.13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31 5288 0 0,'0'0'280'0'0,"15"12"2637"0"0,-7-4-2506 0 0,-7-7-277 0 0,-1-1 88 0 0,0 0 30 0 0,0 0 4 0 0,2 2-332 0 0,7 5 6528 0 0,29-7-6328 0 0,10 4 431 0 0,51 4 589 0 0,85 2-664 0 0,10-10-181 0 0,-96-4-104 0 0,6-1-15 0 0,-59-1-138 0 0,0 1 0 0 0,1 3 1 0 0,-1 2-1 0 0,26 3-42 0 0,133-16-139 0 0,-58-25 257 0 0,-87 38-54 0 0,-52 1-20 0 0,0-1 0 0 0,1 0 1 0 0,-1 0-1 0 0,0 0 1 0 0,1-1-1 0 0,-1 0 0 0 0,0-1 1 0 0,0 1-1 0 0,0-1 0 0 0,0-1 1 0 0,2 0-45 0 0,14 6-218 0 0,-2-7 228 0 0,-20 4-33 0 0,0 1 1 0 0,0-1 0 0 0,0 0-1 0 0,0 0 1 0 0,0 1 0 0 0,0-1-1 0 0,-1 1 1 0 0,1-1-1 0 0,0 1 1 0 0,0-1 0 0 0,0 1-1 0 0,-1-1 1 0 0,1 1 0 0 0,0 0-1 0 0,-1-1 1 0 0,1 1 0 0 0,0 0-1 0 0,-1 0 1 0 0,1 0-1 0 0,-1-1 1 0 0,1 1 0 0 0,-1 0-1 0 0,0 0 1 0 0,1 0 0 0 0,-1 0-1 0 0,0 0 1 0 0,0 0 0 0 0,1 0-1 0 0,-1-1 1 0 0,0 1-1 0 0,0 1 23 0 0,0-2-181 0 0,0 0-38 0 0,0 0-5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07.29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74 9208 0 0,'0'0'333'0'0,"0"0"-130"0"0,0 0 253 0 0,0 0 137 0 0,0 0 23 0 0,0 0-20 0 0,0 0-111 0 0,0 0-49 0 0,0 0-10 0 0,15-10 278 0 0,-11 7-651 0 0,41-14 407 0 0,-25 14-285 0 0,43-6 457 0 0,8 4 156 0 0,46-3-321 0 0,69 7-71 0 0,-90-17-72 0 0,-89 19-324 0 0,15-1-238 0 0,-20-1 103 0 0,-2 1-156 0 0,0 0-70 0 0,0 0-13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08.58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79 130 10056 0 0,'-14'-35'1548'0'0,"8"23"-307"0"0,-7 3-1222 0 0,-8-9-635 0 0,-2 1 2281 0 0,21 17-1588 0 0,2 0-11 0 0,7-10 2572 0 0,49 2-1991 0 0,71 12-29 0 0,-53 0-522 0 0,23-3 224 0 0,49-17 191 0 0,-59 7-254 0 0,-61 4-49 0 0,-26 27-2306 0 0,0-14 1524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5:04:27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47,'121'-23,"-84"15,1 2,0 1,0 2,1 2,20 2,-17-1,1378 2,-1153 21,94-2,-273-1,-42-5,172 11,-172-23,506 5,-348-9,1780 1,-1968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09.79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40 4832 0 0,'-4'-22'3762'0'0,"2"13"-2927"0"0,2 9-352 0 0,0-6-1131 0 0,5 3 7569 0 0,-4 3-6990 0 0,-1 0 1 0 0,14 6-79 0 0,-9 15 128 0 0,-5-13 62 0 0,-1-2-32 0 0,-3-1 1 0 0,-2 9 240 0 0,4-8-252 0 0,5 1 0 0 0,12 3 0 0 0,-1-5 16 0 0,-1-2 1 0 0,2 1 0 0 0,-1-2-1 0 0,0 1 1 0 0,0-2 0 0 0,1 0 0 0 0,-1-1-1 0 0,9-1-16 0 0,-2 1-5 0 0,35-5 5 0 0,111-8 0 0 0,28-8 423 0 0,-102 24-193 0 0,75-3 206 0 0,-150 6 234 0 0,9 9-122 0 0,-26 19-1576 0 0,-7-18-157 0 0,1-8 683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1.39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113 0 5072 0 0,'-74'23'3974'0'0,"36"-10"-516"0"0,44 1 860 0 0,70-12-3813 0 0,42-14-505 0 0,-6 15 160 0 0,-54-6 320 0 0,-41 14-465 0 0,-15-10 54 0 0,-2-1-1 0 0,0 0-4 0 0,0 0 0 0 0,0 0 0 0 0,0 0-21 0 0,0 0-91 0 0,0 0-44 0 0,0 0-11 0 0,0 0-63 0 0,0 0-265 0 0,1 0-118 0 0,4 4-24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2.45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 1 10000 0 0,'-11'0'685'0'0,"4"0"-689"0"0,1 3-7 0 0,5-2 250 0 0,1-1 118 0 0,0 0 25 0 0,0 0 23 0 0,0 0 90 0 0,0 0 38 0 0,0 0 10 0 0,0 0-7 0 0,0 0-34 0 0,0 0-12 0 0,0 0-2 0 0,0 0-30 0 0,11 0 230 0 0,19 8 12 0 0,-25-5-610 0 0,0 1 0 0 0,1-2 1 0 0,-1 1-1 0 0,1-1 0 0 0,0 1 0 0 0,0-1 0 0 0,0-1 1 0 0,0 1-1 0 0,0-1 0 0 0,0-1 0 0 0,5 1-90 0 0,-3 0 163 0 0,104 4 1459 0 0,71 8-1110 0 0,-111-9-440 0 0,3 1-8 0 0,170 1 176 0 0,-164-7 880 0 0,-79 1-1024 0 0,-2 0 4 0 0,0 0 16 0 0,-26 5-2522 0 0,12-1 1108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3.57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54 12928 0 0,'0'0'381'0'0,"0"0"-6"0"0,0 0-231 0 0,0 0-76 0 0,0 0-4 0 0,0 0 0 0 0,0 0-22 0 0,0 0-90 0 0,0 0-44 0 0,1-1-10 0 0,19-23 76 0 0,19 10 1915 0 0,-20 11-1058 0 0,64-2 184 0 0,69-1-286 0 0,-95 7-640 0 0,643-1 703 0 0,-538 14-666 0 0,-109-2 8 0 0,-47-11-122 0 0,-2 2-34 0 0,-4-2-97 0 0,0-1-45 0 0,0 0-11 0 0,0 0-129 0 0,0 0-537 0 0,0 0-235 0 0,0 0-46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4.38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 48 11632 0 0,'-29'-18'-1347'0'0,"21"16"1374"0"0,6 1 37 0 0,2 1 41 0 0,0 0 172 0 0,0 0 71 0 0,0 0 18 0 0,0 0-28 0 0,0 0-123 0 0,0 0-58 0 0,-1 0-11 0 0,-28 4-570 0 0,25 0 408 0 0,0 21 264 0 0,33 10 1344 0 0,46-7 779 0 0,-43-21-2152 0 0,41 1 161 0 0,58-8-159 0 0,6-13-66 0 0,116-16 562 0 0,59-10-711 0 0,-118 16 152 0 0,65 16-146 0 0,-128-11 72 0 0,-107 10-546 0 0,-24 8 80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5.37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0 148 12608 0 0,'0'0'268'0'0,"0"0"4"0"0,0 0-151 0 0,0 0 12 0 0,0 0 25 0 0,0 0 2 0 0,6 5 0 0 0,1-3-105 0 0,0 0 1 0 0,0 0-1 0 0,1 0 1 0 0,-1-1 0 0 0,1 0-1 0 0,-1 0 1 0 0,1-1 0 0 0,-1 0-1 0 0,1 0 1 0 0,0-1 0 0 0,-1 0-1 0 0,1 0 1 0 0,2-1-56 0 0,9-1 119 0 0,142-31 965 0 0,-34 9-994 0 0,-41 16-73 0 0,148-5 71 0 0,15 6 319 0 0,8 3 464 0 0,-173 3-346 0 0,0-4-1 0 0,-1-4 0 0 0,0-3 1 0 0,12-7-525 0 0,54 11 442 0 0,-191 18-2271 0 0,28-5 710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6.28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53 10304 0 0,'0'0'222'0'0,"0"0"28"0"0,0 0 6 0 0,0 0 0 0 0,6 6 380 0 0,-2-3-540 0 0,0 0 0 0 0,1 0 0 0 0,-1-1 1 0 0,0 0-1 0 0,1 0 0 0 0,0 0 0 0 0,-1 0 1 0 0,1-1-1 0 0,0 0 0 0 0,0 0 0 0 0,0 0 1 0 0,0 0-1 0 0,0-1 0 0 0,0 0 0 0 0,0 0 1 0 0,1 0-97 0 0,76-5 577 0 0,51-11-490 0 0,66 3 94 0 0,-119 4 350 0 0,0 4-1 0 0,1 4 1 0 0,57 6-531 0 0,115-12 1066 0 0,-53-7-487 0 0,29 1-150 0 0,73 8 295 0 0,-296 15-1765 0 0,-6-2-66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18:03:17.65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54 12368 0 0,'27'-14'931'0'0,"44"-11"1752"0"0,-57 17-2452 0 0,-5 6-151 0 0,-1 1 0 0 0,1-1 0 0 0,0 1 1 0 0,0 1-1 0 0,0 0 0 0 0,0 0 0 0 0,0 0 0 0 0,0 1 1 0 0,-1 1-1 0 0,1 0 0 0 0,0 0 0 0 0,-1 0 0 0 0,1 1 0 0 0,5 3-80 0 0,112 33 784 0 0,-21-23-327 0 0,1-4-1 0 0,48-4-456 0 0,-6 0 527 0 0,387 4-25 0 0,5-12-280 0 0,-247 4-146 0 0,-84-7-12 0 0,132-2-64 0 0,-251-1 80 0 0,-1 4 0 0 0,43 6-80 0 0,-14 4 48 0 0,-111-7-59 0 0,-9 4-179 0 0,-4-1 223 0 0,-42 21-225 0 0,28-16 96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6:48.31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23661 6404 5934,'-6'-15'4773,"4"0"-774,2 15-129,4-12-3999,8 12-1677,1 0-2322,-3 0-258,6 8-258</inkml:trace>
  <inkml:trace contextRef="#ctx0" brushRef="#br0" timeOffset="5359.307">16557 8511 2580,'14'7'3354,"-14"-7"-1290,12-3-774,-12 3-387,0 0-774,11-14-1548,-11 14-2193,0 0 258</inkml:trace>
  <inkml:trace contextRef="#ctx0" brushRef="#br0" timeOffset="5651.32">16508 9119 516,'0'19'3741,"1"-5"258,-1-14-129,0 0-2967,0 0-645,13-2 0,-13 2 0,15-6-516,-15 6 0,16-4-903,-16 4-2451,14-9-258,-1 6 0</inkml:trace>
  <inkml:trace contextRef="#ctx0" brushRef="#br1" timeOffset="22866.306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23294.333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23616.351">19892 8558 2451,'21'-3'3870,"-21"3"129,15-17-2322,0 13-516,0-6 0,8 3-129,-2-3-645,5 5 0,4-2-387,0 2-129,7 4-645,-2-2-2322,3-3-774,5 6-516,-9-7 517</inkml:trace>
  <inkml:trace contextRef="#ctx0" brushRef="#br1" timeOffset="24547.404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25614.465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27018.546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28318.62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29346.678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29858.708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30450.742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31798.818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32398.852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33442.913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33778.932">21094 9694 645,'0'0'2064,"0"0"0,17-3 0,-3 1 129,-1-7-129,6 8-387,-3-8-387,9 7-516,-7-1 0,8 3-258,-1 0 0,1 0-387,-1 5 0,1-1 0,0 2-129,0-4 0,-1 5-258,-4-7-387,2 3-1161,-2 1-2322,-9-6-258,2-2 129</inkml:trace>
  <inkml:trace contextRef="#ctx0" brushRef="#br1" timeOffset="34322.962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34906.996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36175.06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38278.189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39646.268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41366.366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42598.437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43079.462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43447.485">23622 9485 2580,'17'-16'4257,"-1"8"129,-2 3-2193,-1-8-129,9 8-645,-4-5-516,7 10 129,-5-5-516,6 5-129,-4 1-129,2 3-129,-5 3-129,-3-2 0,-1 3 0,-15-8-387,23 12-387,-23-12-1419,0 0-2193,0 0 129,0 0-645</inkml:trace>
  <inkml:trace contextRef="#ctx0" brushRef="#br1" timeOffset="43788.5">23647 9682 1806,'-5'17'3741,"5"-17"-1032,0 12-258,0-12-387,11 0-387,-2-8-129,7 8-258,-2-13-387,7 8-129,-4-6-258,4 5-258,-1-1-129,0 2-129,0 5-516,-5-3-774,5 3-2709,-3 4-516,-6-4-129,4 5 0</inkml:trace>
  <inkml:trace contextRef="#ctx0" brushRef="#br1" timeOffset="44866.566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62554.578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63146.612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63606.638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64214.672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65046.719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66310.791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66510.801">22533 10802 5031,'0'0'4515,"-12"-9"0,12 9-645,8-5-3741,4 4-258,0-4-645,8 4-2064,1 1-1419,-7 0-129,7 0-258</inkml:trace>
  <inkml:trace contextRef="#ctx0" brushRef="#br1" timeOffset="67054.83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67742.875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84430.829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85265.877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85805.908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86457.939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87013.977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87878.026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88134.04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88614.069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89194.102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90698.188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91794.251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92550.294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93447.345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93942.373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94266.391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94962.431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95338.453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95579.465">23442 13021 1806,'-11'0'4257,"11"0"516,0 0-2322,8-2-129,-8 2-387,26-3-258,-12-4-387,13 7-387,-5-3-129,6 2-387,-2 0-387,2 1-129,3 0-258,-4 0-516,7 7-1806,-4 1-1806,-5-4-258,1 6-387</inkml:trace>
  <inkml:trace contextRef="#ctx0" brushRef="#br1" timeOffset="96622.527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96910.541">19238 14175 3483,'0'0'4644,"7"1"-516,-7-1-1548,27 0-258,-13-6-387,15 6-645,-3-4-387,8 2-129,-1-3-516,4 0 0,-2 2-258,-1 2 0,-2 1-387,-7-4-645,1 5-645,-8 1-2580,-6-2-258,0 0-387,-12 0 129</inkml:trace>
  <inkml:trace contextRef="#ctx0" brushRef="#br1" timeOffset="97398.571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97902.6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99582.696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00018.721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00291.737">21509 14371 1935,'-8'11'3999,"8"-11"-774,0 0-516,0 0-387,-7-9-516,7 9-129,6-28-387,7 10-516,-1-10 0,6 2-387,1-3-129,4-1-516,4 8-645,-6-2-2322,1 5-1290,3 7-129,-6-3-387</inkml:trace>
  <inkml:trace contextRef="#ctx0" brushRef="#br1" timeOffset="100884.7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01309.795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02206.845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02670.873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03149.899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03445.911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03969.939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04750.991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05050.009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06442.088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06939.116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07606.154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08446.203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08823.225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09071.239">20970 14996 645,'-11'-1'4257,"11"1"258,0 0 0,0 0-2580,0 0-129,19 0-258,-19 0-258,34-1-387,-14-9-129,13 8-258,-1-6-258,6 3-258,2 2-258,-3-4-1032,5 3-2967,0 2-516,-7-4-258,-2 4-129</inkml:trace>
  <inkml:trace contextRef="#ctx0" brushRef="#br1" timeOffset="109762.278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10250.306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11198.36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11586.383">22990 15135 2580,'0'0'4902,"0"0"-129,0 0 0,-3 13-2838,3-13-387,0 17-387,0-17-258,0 31-387,-1-11-129,1 9-129,0-5-129,0 1 0,0-3-129,1-6-258,5 4-903,-6-20-2709,0 0-774,0 0-516,12-11-258</inkml:trace>
  <inkml:trace contextRef="#ctx0" brushRef="#br1" timeOffset="111798.393">23046 14825 3096,'1'-30'4644,"-1"30"-129,2-15-258,-2 15-2838,0 0-645,11 6-1032,-11-6-2193,0 19-1677,8-2-258,-8-17-516</inkml:trace>
  <inkml:trace contextRef="#ctx0" brushRef="#br1" timeOffset="112442.431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13134.471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13486.491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14766.564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16077.64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16553.667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17049.695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17513.722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18369.77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18693.789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20541.893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21609.955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22450.004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23262.048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23462.061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23959.089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24562.124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25178.16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25566.181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26026.209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2" timeOffset="186196.649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201376.515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202616.585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203136.616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203880.661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204301.685">9585 3408 2967,'-8'16'3741,"3"2"-258,5-4-2322,-4-4 0,4 9 129,0-2-387,0 7 0,0-7-258,2 10 258,-2-9-387,6 6 0,-5-10 0,5 3-258,-3-5-129,0 0-258,-3-12-258,7 11-903,-7-11-2709,0 0-258,0 0-129,0 0-129</inkml:trace>
  <inkml:trace contextRef="#ctx0" brushRef="#br2" timeOffset="204557.699">9650 3064 3096,'0'0'4257,"-10"12"-774,10 0 129,0-12-3483,-9 17-1161,8 0-1806,1-17-1032,0 25 0</inkml:trace>
  <inkml:trace contextRef="#ctx0" brushRef="#br2" timeOffset="205360.745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206089.787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208332.915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209040.955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209400.976">10501 3309 1548,'10'-5'3612,"-10"5"516,5-15-1548,-5 15-1290,0 0 0,17-9 0,-17 9-387,21-9-258,-6 1-258,3 3-258,6-3-516,2-3-903,6 1-2709,5 2-129,-1-5-387</inkml:trace>
  <inkml:trace contextRef="#ctx0" brushRef="#br2" timeOffset="210161.018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211121.074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876.05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1440.081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2456.14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3100.177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3824.218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4392.251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5204.297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5844.334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7608.432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8276.473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8984.513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9728.554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0057.574">19409 3696 2322,'37'-12'2967,"-13"12"129,-1 0-2064,-5 3 0,9 6 0,-3-4-258,6 4-129,1-1-1677,6 1-1806,-5-9-258,9 1-387</inkml:trace>
  <inkml:trace contextRef="#ctx0" brushRef="#br0" timeOffset="11048.631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1500.65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2587.71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3535.774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5240.871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5719.899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16195.926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16763.95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17351.992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18628.065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0800.189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1812.247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2296.275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2812.304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4624.408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25112.436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25804.475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26792.532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27756.587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0623.751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1143.781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2751.87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3615.922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4183.955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1668.38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4359.537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6403.654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7091.689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8623.78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9503.831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50579.892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1203.928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396.939">23661 6404 5934,'-6'-15'4773,"4"0"-774,2 15-129,4-12-3999,8 12-1677,1 0-2322,-3 0-258,6 8-258</inkml:trace>
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2636.01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3732.07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4408.111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237.216">16498 7479 774,'0'0'3612,"0"0"258,0 0-1806,-6-14-645,6 14-129,0 0-129,8-1-129,-8 1-258,0 0 129,0 0-387,14 4-129,-14-4-129,8 16-129,-6-5-258,-2-11-516,8 26-2451,-3-7-1161,-5-3-258,1 6-129</inkml:trace>
  <inkml:trace contextRef="#ctx0" brushRef="#br0" timeOffset="56484.222">16500 7945 1677,'0'0'3612,"5"15"258,-5-15-903,0 0-2838,0 0-129,0 0-129,0 0-258,6 12-2064,-6-12-1290,0 0 0</inkml:trace>
  <inkml:trace contextRef="#ctx0" brushRef="#br0" timeOffset="56756.246">16557 8511 2580,'14'7'3354,"-14"-7"-1290,12-3-774,-12 3-387,0 0-774,11-14-1548,-11 14-2193,0 0 258</inkml:trace>
  <inkml:trace contextRef="#ctx0" brushRef="#br0" timeOffset="57048.259">16508 9119 516,'0'19'3741,"1"-5"258,-1-14-129,0 0-2967,0 0-645,13-2 0,-13 2 0,15-6-516,-15 6 0,16-4-903,-16 4-2451,14-9-258,-1 6 0</inkml:trace>
  <inkml:trace contextRef="#ctx0" brushRef="#br1" timeOffset="74263.245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74691.272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75013.29">19892 8558 2451,'21'-3'3870,"-21"3"129,15-17-2322,0 13-516,0-6 0,8 3-129,-2-3-645,5 5 0,4-2-387,0 2-129,7 4-645,-2-2-2322,3-3-774,5 6-516,-9-7 517</inkml:trace>
  <inkml:trace contextRef="#ctx0" brushRef="#br1" timeOffset="75944.343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77011.404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78415.485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79715.559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80743.618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81255.647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81847.681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83195.758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83795.791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84839.852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85175.871">21094 9694 645,'0'0'2064,"0"0"0,17-3 0,-3 1 129,-1-7-129,6 8-387,-3-8-387,9 7-516,-7-1 0,8 3-258,-1 0 0,1 0-387,-1 5 0,1-1 0,0 2-129,0-4 0,-1 5-258,-4-7-387,2 3-1161,-2 1-2322,-9-6-258,2-2 129</inkml:trace>
  <inkml:trace contextRef="#ctx0" brushRef="#br1" timeOffset="85719.901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86303.935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87572.00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89675.129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91043.207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92763.305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93995.376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94476.401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94844.424">23622 9485 2580,'17'-16'4257,"-1"8"129,-2 3-2193,-1-8-129,9 8-645,-4-5-516,7 10 129,-5-5-516,6 5-129,-4 1-129,2 3-129,-5 3-129,-3-2 0,-1 3 0,-15-8-387,23 12-387,-23-12-1419,0 0-2193,0 0 129,0 0-645</inkml:trace>
  <inkml:trace contextRef="#ctx0" brushRef="#br1" timeOffset="95185.439">23647 9682 1806,'-5'17'3741,"5"-17"-1032,0 12-258,0-12-387,11 0-387,-2-8-129,7 8-258,-2-13-387,7 8-129,-4-6-258,4 5-258,-1-1-129,0 2-129,0 5-516,-5-3-774,5 3-2709,-3 4-516,-6-4-129,4 5 0</inkml:trace>
  <inkml:trace contextRef="#ctx0" brushRef="#br1" timeOffset="96263.505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113951.517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114543.551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115003.577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115611.612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116443.66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117707.731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117907.741">22533 10802 5031,'0'0'4515,"-12"-9"0,12 9-645,8-5-3741,4 4-258,0-4-645,8 4-2064,1 1-1419,-7 0-129,7 0-258</inkml:trace>
  <inkml:trace contextRef="#ctx0" brushRef="#br1" timeOffset="118451.77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119139.814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135827.768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136662.816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137202.847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137854.879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138410.916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139274.965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139530.979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140011.008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140591.041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142095.127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143191.19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143947.233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144844.284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145339.312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145663.33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146359.37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146735.392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146976.406">23442 13021 1806,'-11'0'4257,"11"0"516,0 0-2322,8-2-129,-8 2-387,26-3-258,-12-4-387,13 7-387,-5-3-129,6 2-387,-2 0-387,2 1-129,3 0-258,-4 0-516,7 7-1806,-4 1-1806,-5-4-258,1 6-387</inkml:trace>
  <inkml:trace contextRef="#ctx0" brushRef="#br1" timeOffset="148019.466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148307.482">19238 14175 3483,'0'0'4644,"7"1"-516,-7-1-1548,27 0-258,-13-6-387,15 6-645,-3-4-387,8 2-129,-1-3-516,4 0 0,-2 2-258,-1 2 0,-2 1-387,-7-4-645,1 5-645,-8 1-2580,-6-2-258,0 0-387,-12 0 129</inkml:trace>
  <inkml:trace contextRef="#ctx0" brushRef="#br1" timeOffset="148795.51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149299.539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150979.635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51415.66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51688.676">21509 14371 1935,'-8'11'3999,"8"-11"-774,0 0-516,0 0-387,-7-9-516,7 9-129,6-28-387,7 10-516,-1-10 0,6 2-387,1-3-129,4-1-516,4 8-645,-6-2-2322,1 5-1290,3 7-129,-6-3-387</inkml:trace>
  <inkml:trace contextRef="#ctx0" brushRef="#br1" timeOffset="152281.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52706.734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53603.785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54067.812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54546.838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54842.849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55366.879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56147.93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56446.948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57839.027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58336.055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59003.093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59843.142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60220.164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60468.178">20970 14996 645,'-11'-1'4257,"11"1"258,0 0 0,0 0-2580,0 0-129,19 0-258,-19 0-258,34-1-387,-14-9-129,13 8-258,-1-6-258,6 3-258,2 2-258,-3-4-1032,5 3-2967,0 2-516,-7-4-258,-2 4-129</inkml:trace>
  <inkml:trace contextRef="#ctx0" brushRef="#br1" timeOffset="161159.217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61647.245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62595.299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62983.322">22990 15135 2580,'0'0'4902,"0"0"-129,0 0 0,-3 13-2838,3-13-387,0 17-387,0-17-258,0 31-387,-1-11-129,1 9-129,0-5-129,0 1 0,0-3-129,1-6-258,5 4-903,-6-20-2709,0 0-774,0 0-516,12-11-258</inkml:trace>
  <inkml:trace contextRef="#ctx0" brushRef="#br1" timeOffset="163195.332">23046 14825 3096,'1'-30'4644,"-1"30"-129,2-15-258,-2 15-2838,0 0-645,11 6-1032,-11-6-2193,0 19-1677,8-2-258,-8-17-516</inkml:trace>
  <inkml:trace contextRef="#ctx0" brushRef="#br1" timeOffset="163839.37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64531.41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64883.43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66163.503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67474.579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67950.606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68446.634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68910.661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69766.7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70090.728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71938.832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73006.895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73846.943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74658.987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74859.001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75356.028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75959.063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76575.099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76963.12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77423.148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1" timeOffset="186515.668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189054.81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193391.061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194955.15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195615.188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196691.25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198043.327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inkml:trace contextRef="#ctx0" brushRef="#br2" timeOffset="-191903.141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-176723.274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-175483.203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-174963.173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-174219.129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-173798.105">9585 3408 2967,'-8'16'3741,"3"2"-258,5-4-2322,-4-4 0,4 9 129,0-2-387,0 7 0,0-7-258,2 10 258,-2-9-387,6 6 0,-5-10 0,5 3-258,-3-5-129,0 0-258,-3-12-258,7 11-903,-7-11-2709,0 0-258,0 0-129,0 0-129</inkml:trace>
  <inkml:trace contextRef="#ctx0" brushRef="#br2" timeOffset="-173542.091">9650 3064 3096,'0'0'4257,"-10"12"-774,10 0 129,0-12-3483,-9 17-1161,8 0-1806,1-17-1032,0 25 0</inkml:trace>
  <inkml:trace contextRef="#ctx0" brushRef="#br2" timeOffset="-172739.045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-172010.003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-169766.875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-169058.834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-168698.814">10501 3309 1548,'10'-5'3612,"-10"5"516,5-15-1548,-5 15-1290,0 0 0,17-9 0,-17 9-387,21-9-258,-6 1-258,3 3-258,6-3-516,2-3-903,6 1-2709,5 2-129,-1-5-387</inkml:trace>
  <inkml:trace contextRef="#ctx0" brushRef="#br2" timeOffset="-167938.771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-166978.716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2T15:05:16.314"/>
    </inkml:context>
    <inkml:brush xml:id="br0">
      <inkml:brushProperty name="width" value="0.4" units="cm"/>
      <inkml:brushProperty name="height" value="0.8" units="cm"/>
      <inkml:brushProperty name="color" value="#EDD9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1,'3985'0,"-3967"0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880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2.56281" units="1/cm"/>
          <inkml:channelProperty channel="Y" name="resolution" value="64.28571" units="1/cm"/>
          <inkml:channelProperty channel="T" name="resolution" value="1" units="1/dev"/>
        </inkml:channelProperties>
      </inkml:inkSource>
      <inkml:timestamp xml:id="ts0" timeString="2019-02-04T19:00:24.10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0,'31'0'343,"93"62"-311,-93-62-17,0 0-15,-1 0 16,32 31-16,-31-31 16,0 31-16,31-31 15,-31 0-15,31 0 16,-31 0-16,31 0 15,0 0-15,-31 0 0,31 0 16,0 0 0,-31 0-16,0 0 15,0 0-15,0 0 16,0 0-16,0 0 16,0 0-16,0 0 15,0 0-15,0 0 16,0 0-1,0 0 32,0 0-31,0 0 0,0 0-16,0 0 15,31 0-15,0 0 16,-1 0-16,-30 0 15,0 0-15,0 0 16,0 0-16,0 0 47,0 0-47,0 0 16,0 0-16,0 0 15,0 0-15,0 0 16,0 0-1,0 0-15,0 0 16,0 0 0,0 0-1,0 0 1,0 0-16,0 0 16,0 0-1,0 0 1,0 0-1,0 0 1,0 0-16,0 0 16,0 0-16,0 0 15,0 0 1,0 0-16,0 0 16,0 0-16,0 0 15,0 0 1,0 0 15,0 0-15,0 0-1,0 0-15,0 0 0,31 0 16,-32 0 0,63 0-1,-62 0 1,0 0-16,0 0 15,0 0 1,0 0 0,0 0-16,31 0 15,-31 0-15,0 0 16,31 0-16,62 0 16,-62 0-1,0 0-15,0 0 16,-31 0-16,31 0 15,0 0-15,0 0 16,-31 0-16,31 0 16,-31 0-16,0 0 15,62 0 1,-32 0-16,1 0 16,0 0-16,0 0 15,0 0-15,-31 0 16,0 0-16,0 0 15,0 0-15,0 0 16,0 0-16,0 0 16,31 0-16,-31 0 15,31 0-15,0 0 16,0 0-16,0 0 0,0 0 16,0 0-16,-31 0 15,31 0-15,0 0 16,0 0-1,-31 0-15,0 0 16,-1 0-16,1 0 16,0 0-16,0 0 15,0 0-15,0 0 16,31 0 0,-31 0-16,31 0 15,-31 0-15,0 0 16,0 0-16,0 0 15,0 0-15,0 0 47,0 0-31,0 0 0,0 0-16,0 0 15,0 0 1,0 0-1,0 0-15,0 0 16,0 0-16,0 0 16,0 0 15,0 0-15,0 0 234,0 0-250,0 0 15,0 0-15,0 0 16,31 0-1,0 0 1,-31 0 0,31 0-1,-32 0-15,32 0 16,-31 0 0,0 0 15,0 0 31,0 0-46,0 0 0,0 0-16,0 0 0,0 0 15,31 0-15,-31 0 16,0 0-16,0 0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08.3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0 650 60,'0'0'23,"0"0"0,17-5-1,-2 3-20,11-4-2,10-2 0,13-5 1,11-3 0,10-6 1,9 0 0,5-4 0,3 0 0,-5 1 0,-1 2 0,-10 3 0,-9 3-1,-8 4 0,-12 3-1,-11 4-4,-10 1-6,-7-1-13,-14 6-1,0 0-2,0 0 1</inkml:trace>
  <inkml:trace contextRef="#ctx0" brushRef="#br0" timeOffset="729">1659 56 14,'7'23'15,"3"9"-1,-8-1 0,2 11-13,1 7 0,-7 4 1,-2 2 0,-3 0 1,-5-2 0,-1-5 0,-1-6-1,3-7-2,1-7-4,0-16-9,10-12-2,0 0-1,-1-13 0</inkml:trace>
  <inkml:trace contextRef="#ctx0" brushRef="#br0" timeOffset="939">1505 222 31,'-9'-25'13,"2"-3"0,16 4-2,3 1-11,15-1-2,11 2 0,6 1 1,7 1 1,5 4 2,-1 3-1,-1 7 2,-5 5 0,-7 7 1,-6 4-1,-7 7 0,-8 1 1,-5 3 1,-8 3 1,-6-3 1,-3 2 0,-6-3 1,-4 0 0,-6-1 0,-3-2 0,-6-1-2,1-3-1,-6-3-1,1-1-1,-2-4-1,3 0 0,2-5 0,6 0 1,4-1-2,5 1 1,12 0 0,-14-4-1,14 4 0,0 0 0,0 0-1,0 0 0,13-1 0,-13 1 0,20 8-1,-7 2 1,3 1-1,-1 4 1,3 6 0,-1 5 0,0 3-1,-1 3 1,1 1 0,0 0 0,-2-2 0,1-1 0,0-2-1,-1-7-3,1-1-10,2-6-13,-6-14 1,6-1-3,-6-13 2</inkml:trace>
  <inkml:trace contextRef="#ctx0" brushRef="#br0" timeOffset="1579">2297 519 77,'-18'-1'23,"6"-2"-3,-1-12-2,5-4-23,4-4 0,6-3 2,0-5 1,6 0 2,1 2 2,5 2 1,3 6 1,-1 7-1,2 7 0,-1 8-1,1 9-1,-4 7-1,2 7 0,-4 4 1,-2 3 0,-2 2 1,-3 0 1,-4-5 1,-1 0 0,-3-10 1,-1 0 0,-3-7 1,7-11-2,-11 8-2,11-8-5,-6-25-7,7-3-3,7-2-1,0-8-1,6 2 0,0-2-4,3-3-8,8 12 4,-4 0 5,6 14 3</inkml:trace>
  <inkml:trace contextRef="#ctx0" brushRef="#br0" timeOffset="1994">2829 439 80,'0'0'23,"10"-6"-1,1-7-3,-2-2-23,3-1 2,-2-2 2,-1 4 0,-2 4 1,-7 10 0,7-13 0,-7 13 0,0 0-1,16 17 0,-5-3 0,2 4 0,2 3 1,2 2 1,0 3 1,-2-2 2,-1 0 0,-9-3 2,-4 3 0,-9-4-1,-5 1-1,-7-6 0,-2-1-2,-4-5 0,1-4-3,-1-6-1,0-10-2,7-4-1,1-10-1,8 0-4,1-10-9,8-4-9,11 0-1,1-6-1,14 6 2</inkml:trace>
  <inkml:trace contextRef="#ctx0" brushRef="#br0" timeOffset="2428">3631 220 93,'-5'20'27,"6"8"0,-7-2-2,5 9-27,-1 6-3,2 5 1,-3 2 2,2 2-1,-2-2 3,-1-5 0,2-3 1,2-7-2,2-6-2,4-7-10,7-6-11,-3-20 0,10-6-3,-3-16 1</inkml:trace>
  <inkml:trace contextRef="#ctx0" brushRef="#br0" timeOffset="2706">3438 234 76,'-6'15'26,"19"5"0,5-9-1,15-2-23,12 2 0,10-3 0,9-3 0,7-5 0,1-3-2,1-1-3,-7-3-9,-8-4-13,-7 3-1,-20-9-2,-9 5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12.78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1943 0 22,'0'0'12,"0"0"-1,0 0-3,0 0-2,0 0-3,0 0-1,0 0-1,0 0 1,0 0 0,0 0 1,0 0 0,0 0 0,0 0 0,0 0 1,-15 13-2,15-13-1,-13 18-1,4-4 0,-4 3-1,-1 4 1,-4 5-1,1 4 1,-4 4-1,-4 3 1,2 2 0,-5 4 0,-1 1 0,-5 1 0,-1 1 0,-4 1 1,-3 2 0,-2 1-1,-4 4 0,1 1 0,-3 4 0,1 2 0,0 1-1,2-3 1,1 0-1,1-3 1,-1-1 1,-3-3 1,2-3 1,-3-3 1,-4 0 0,-3 0 0,-3 0 1,0 3 0,1 0 0,3-1-1,1-1-2,4 1 1,2 0-1,6-6 0,4-3-1,6-7 0,7-4 0,3-7-1,7-5 1,3-5-2,13-11-2,0 0 0,0 0-3,0 0-2,0 0-6,0 0-6,1-12-2,-2-6 1,9 6 1</inkml:trace>
  <inkml:trace contextRef="#ctx0" brushRef="#br0" timeOffset="864">124 1503 18,'0'0'11,"0"0"1,0 0 1,0 0-2,0 0-1,0 0-3,0 0 1,0 0-4,0 0-1,0 0-1,0 0 0,0 0 0,0 0-1,0 0 1,-2 12 0,2-12 1,0 0 0,-1 16-1,1-16 1,-2 22-1,0-6 0,0 2 0,-2 7-1,-3 3 1,-1 3-1,-2 4 1,-3-1-1,-1 2 1,-1-3 0,2 0 0,0-5-1,3-5 2,3-3-2,6-4 1,4-2-1,5-1 1,6-4-1,6-1 3,8-4-3,3-3 2,9-2 0,8-4 0,2-4 0,6-3-2,5-3 3,2 0-4,3-3 2,1 2-3,-2 0 2,-5 2-2,-4 1 2,-9 2-1,-11 3 1,-8 4 0,-11-1 0,-5 4 1,-12 1-2,0 0-1,0 0-4,0 0-10,0 0-12,-14 4-1,-8-7-1,-3 3 1</inkml:trace>
  <inkml:trace contextRef="#ctx0" brushRef="#br0" timeOffset="4250">3170 88 4,'0'0'4,"-14"-14"0,14 14 0,-13-11 0,13 11-2,0 0 0,-13-8-1,13 8 0,0 0-1,0 0 0,0 0 0,0 0-1,-7 11 1,7-11 0,3 10 0,-3-10 0,3 14 1,-3-14 0,7 20-1,-2-8 1,2 2 0,2 0 0,3 4 0,-1 1-1,3 3 1,1 4-1,0 2 0,-1 1 0,1 3 1,0 0-1,0 2 1,0-1 1,4-1 0,2-1 0,4 0 0,4 1 1,6 0-1,5 3-1,4 3 1,3 0-2,2 7 0,0 2 0,0 5 0,-3 3-1,-1-3 2,-3 1-1,0-1 1,1 0 1,1-6-1,2-3 1,4-2 0,3-1 1,2-4 0,1 0-1,0-2 1,-3 0-2,0 0 1,-5-2-1,-5-1 0,-3-3-1,-5 0 0,-3-4 0,-2 1 1,-2-2-1,-3-2 0,1-2 0,-2-2 0,1-2 0,-3-1-1,-1-2 1,-2-3 0,-4-2 0,-2-2-1,-13-5 1,16 6-1,-16-6-1,0 0-1,8 12-2,-8-12-3,-3 11-3,3-11 0,-4 15-2,4-15 0</inkml:trace>
  <inkml:trace contextRef="#ctx0" brushRef="#br0" timeOffset="5062">4903 1902 35,'-23'-1'14,"2"3"-2,-11-5 0,-3 2-14,-4 0-2,-4-2 2,-1 0 1,-2-2 3,0-3 2,3 0 1,0-3 0,6 2 0,3 1-1,6 1-3,5 3-1,4 3-4,5 2-1,14-1 0,-13 11 0,13-11 1,7 21 0,5-6 0,6 0 2,6 1 0,5 2 2,4-3-2,4 0 2,1-3-2,0-3 2,-4-4 0,-5-4 2,-3-3 0,-5-8 0,-5-4 0,-3-8 0,-4-6 2,-4-10-1,-1-8 3,-1-7-2,-1-8 4,-2-4-1,-1-2 0,-3-3 2,0 2-3,-2 4 0,-2 5-3,1 5 0,-3 7-1,2 7-2,1 6 2,1 6-3,3 8 1,1 2-1,0 8-2,2 10-5,0 0-5,0 0-11,-11 6 2,4 7-1,-14-11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19.8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1852 1221 5,'0'0'8,"-22"18"-1,8-1 1,-5 2-7,-3 6-1,-4 7-1,-4 5 0,-6 8 1,-6 6 1,-10 5-1,-8 10 1,-9 5 0,-6 7 0,-6 4 0,-7 5 1,-5 2 0,-4 2 0,-1 1 1,2-2 0,3-2 0,5-1 0,4-2 0,6-6-1,7-2 0,7-5-1,6-4 1,4-3 1,3-6 0,4-7 0,5-8 0,7-7 0,3-8-1,9-5-3,6-6-4,6-12-5,11-6-5,0 0 1,16-14-1</inkml:trace>
  <inkml:trace contextRef="#ctx0" brushRef="#br0" timeOffset="3745">4056 1765 21,'0'0'13,"-11"-15"0,11 15-4,-7-10-6,7 10 0,-13-12-1,13 12 2,-18-13-1,18 13 1,-20-14 0,7 8 0,0 0 0,0 2-1,-3 0-1,-1 1 1,-3 0 0,-1 1-1,-4 1 1,0 2-1,-2 0 1,-2 1-1,-1 2 1,2 1-2,-1 0 0,0 2 0,0 1 0,1 3 0,1 0 0,-1 2 1,2 2-1,-2 0 1,0 2 0,2 2 0,-2 2 0,0-1 0,-2 3 0,4 1 0,-1 0 0,0 3 0,2 3 0,2 3-1,2 2 1,2 1-1,3 2 1,3 0-1,3 1 1,3-2 0,2-2 0,3 1 0,3-2 0,0 0 1,4 0-1,1-1 0,2 0 0,1 0 1,3 0-2,2-3 1,1 2-1,2-4 1,3 0 0,1-3 0,4-1 0,2-3 0,4-1 0,1-5 0,6-2 0,4-4-1,6-3 0,1-4 0,3-4 0,2-4 0,2-3 0,2-4 0,1-3-1,-2-4 1,-1-1 0,-2-4 0,-3 1-1,0-3 1,-2-1-1,-2-1 0,-4-2 0,-4-1 1,-4 0-1,-2-2 0,-3 1 1,-6 0-1,-2-2 1,-4 0-1,-4-1 2,-3 4-2,0-1 1,-5 0 1,0 2-1,-3 1 0,-2 0-1,-1 1 1,-1 2 0,-2-1-1,-3 1 1,-4 1-1,-1-1 0,-4 1 1,-3 3-1,-3 2 0,-5 0 0,0 3 0,-4 2 0,1 2 0,-2 1 1,0 4-2,0-1 2,-2 2-1,3 5 0,0-3 0,-2 3 0,2 2 0,1 0 0,-1 0 0,1 0 0,2-2 0,1 2 0,0-1 0,3 1 0,-1 0 0,1 2 0,0 0 0,-1 1 0,1 5 0,1 1-1,-2 3 1,0 1-1,-2 0 1,1 4 0,-2 0 0,0 1-1,-1 1 1,0-1 0,-1 3 0,1 2 0,-1 2 0,1 2 0,0 2 0,-2 1 0,2 5-1,0 1 1,0 3 0,2 1 0,0-1 0,3 1 0,2-2 0,2-2 1,4 0-1,2-3 0,5-2 0,1-1 0,3 0 0,3 1 0,1 0 0,2 2 0,3-3 0,1 1 0,3-2 0,1 0 0,0-1 0,3-2 1,1-3-1,0-1 0,3-1 0,2-2 0,0 0 0,3-2 0,1-1 0,2-1 0,0-1 0,1-2 0,0-3 1,2-2-1,1-3 0,1-3 0,4-2 0,2-3 1,2-3-1,1-3 0,1-1 0,1-5 0,-2 0 0,2-2 0,-2-1 0,-1-2 0,1-1 0,0-2 0,0-1 0,-2 1 0,1-2 0,-3-3 0,1-2 0,-2-3 1,-1-1-2,-1 0 2,-2-2-2,1 1 2,-2-2-2,-1 2 2,-3-2-2,-4 2 1,-2 0 0,-4-1 0,-3 1 0,-4 0 0,-4 0 0,-2 4 0,-4 0 1,-1 3-1,-3 0 0,-1 1-1,-2 1 1,-3-1 0,-2 1 0,-4 0 0,-4 1 0,-4 3 1,-2 0-1,-4 3 0,-4 4 0,-2 5 0,-4 3 0,-1 3-1,-2 5 1,-4 2-2,3 5-2,-6 1-7,6 5-12,0 2-10,-4-8 2,6-2-1,-2-12 1</inkml:trace>
  <inkml:trace contextRef="#ctx0" brushRef="#br0" timeOffset="7119">3374 758 20,'0'0'15,"-16"5"1,16-5 0,0 0-5,0 0 0,0 0-1,0 0-1,0 0-1,0 0-2,0 0-2,0 0-1,9-10-1,3 6 0,7-4 0,5 0-1,9-2-1,8-1 0,10-2 1,9 4-1,6 1 0,8 1 0,0 4 0,3 6 0,0 1 0,-1 4 0,-2 5 0,-7 1 0,-4 3 0,-6 1 0,-5 1 1,-4-1-1,-6 3 2,-9 1 1,-6 2 0,-6 3 0,-6 6 1,-9 4 0,-5 6 0,-9 3 0,-5 3 1,-3 1-2,-4 0 1,-4 1-1,0-4 0,0-7-1,3-4 1,2-5-2,4-4 1,2-6-1,4-4-1,3-5 0,6-12 1,-7 14-1,7-14 0,0 0-1,0 0 1,0 0-1,0 0-2,1 10-3,-1-10-6,0 0-10,0 0-6,7-14 0,-7 14-2,-10-22 3</inkml:trace>
  <inkml:trace contextRef="#ctx0" brushRef="#br0" timeOffset="7772">4086 1351 40,'15'-11'15,"-15"11"1,8-11-4,-8 11-10,0 0 0,0 0 2,13 11 1,-8 1 1,1 5 0,1 6 1,1 3 0,1 6 0,1 3-2,0 1-1,1 0-1,-2 2-1,-1-3 0,-1-3 1,-1-4-1,0-4-1,1-4 2,0-4-1,1-5 2,6-6-1,2-10 0,6-5 1,5-10-1,6-4 0,0-10 1,2-2-2,-2-5 1,0 2 0,-6 4-1,-4 5 0,-6 5 1,-5 8-2,-5 4 0,-7 13-1,10-12-1,-10 12-3,0 0-4,0 0-11,-14 5-10,2-5 0,-9-13-1,2-3 1</inkml:trace>
  <inkml:trace contextRef="#ctx0" brushRef="#br0" timeOffset="8550">4275 57 19,'0'0'13,"0"0"1,-13-8-2,13 8-4,0 0-8,12 4-2,-12-4 2,14 11 1,-5-1 2,-1 6 1,1 3 2,-5 6 1,-3 7-1,-3 3 1,-6 4 0,-1 7-2,-7-1 2,-1-1-3,-2-1-2,3-6-3,0-7-1,3-4-2,5-7-1,8-19-4,0 0-2,0 0-2,-3-26 4,6-2 0,0-2 2,-2-8 2,2-1 1,-1 0 6,-3-1 0,1 5 3,-1 3-1,2 3 1,0 1 0,6 3 0,0 0-1,6 3-1,3 1-1,5 3 0,4 0 0,1 4 0,2 1-2,-1 6 1,0 3 0,-4 5-1,-4 6 1,-3 3 1,-5 7-1,-4 4 0,-4 3 1,-4 4 1,-2 1 0,-4 2 1,0-2 1,-5-2 1,0-2 0,-3-4 2,0-2-1,-5-6 0,2-1 0,-6-6-1,2-2-2,-1-4-1,2-3-2,3-4-2,3-5-1,8-2-4,4-5-5,8-2-5,11-1-4,3-7-7,13 4 2,-1-6 0,14 6 3</inkml:trace>
  <inkml:trace contextRef="#ctx0" brushRef="#br0" timeOffset="9223">4764 41 21,'0'0'14,"6"11"0,-6-11 0,0 0-7,2 15-6,-2-15 2,1 20 0,-1-7 1,-2 2 2,0 2 0,-2 1 1,1 3-1,-2 0 1,0 0 0,2 3-1,-2-4-1,3-1-1,-2-2-1,2-3 0,2-14 2,-2 17 0,2-17 1,0 0 0,0 0 1,0 0-1,3-22-1,3 5-1,1-6-1,3-3-3,3-2 0,4 1-1,1 3 0,2 2 1,2 6-1,2 4 1,-3 3-1,0 8 1,-3 2-1,3 3 1,1 5-1,3 2 1,3 2 0,3 1-1,4 0 1,3-3-1,1-2 1,0-4 0,-4-5 0,-5-4 0,-5-4 1,-8-1-1,-4-5 1,-7 1 0,-5-1 0,-4 1 0,-3 1 0,-4 2-1,-1 3 0,-2 0 0,-1 7 0,-5 1 0,-1 4-1,-1 3 1,-2 5 0,1 4-1,-1 4 1,0 3 0,4 0 0,3 2 0,6 2-1,5-1 0,10-3-1,5-4-4,13-4-6,5-6-5,7-11-4,7-5-4,0-12-1,3-2 0,-6-10 2</inkml:trace>
  <inkml:trace contextRef="#ctx0" brushRef="#br0" timeOffset="9901">5519 87 28,'0'0'12,"1"14"-1,-1-14-1,-8 26-7,3-5-2,2 4 2,-1 3 0,1 5 1,-2 1 2,3 4 1,-2 0 2,2 1 0,-2-2 0,2 0-1,-2-2 0,1-3-2,1-5-1,-2-6 1,2-5 0,-2-5-1,4-11 1,0 0 0,-13-13 0,8-9-2,0-7 1,0-10-3,2-7-3,3-4 0,3-3 0,4-1 0,6 4-1,7 3 1,4 5-1,7 8 1,1 5 0,6 9 1,1 6-1,3 7 0,0 5 0,-2 5 1,-3 4-1,-4 2 1,-6 4-1,-6 2 1,-7 5 1,-12 1 0,-10 5 1,-12 1 0,-9 2 1,-9 3 0,-6 3 0,-5-1 0,2-2 0,1-3-4,3-2-6,4-7-18,7-2-3,-2-18-1,8-7-2,-2-20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31.25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0 658 5,'0'0'10,"0"0"0,0 0-1,0 0-2,0 0 0,0 0 1,0 0 2,13 5-1,2-4 2,4-3-3,7 2-1,4-1-1,11 0-1,3-1-1,5 2-1,4 2 0,2-1 0,2 3-1,1 2 1,1 1-1,-1 3 0,0 1 0,0 2 0,-4 2 0,0 3-1,-5 0 0,-2 3 0,-4 3-1,-5 0 1,-4 3 0,-2 1 1,-4 3-1,-7 0 2,0 4 0,-5 2 0,-3 5 0,-6 4 0,-1 1 0,-6 2 1,-1 0-1,-4-1 0,0-1 1,-4-3-1,1-6 0,0-5-1,1-5 1,1-7-1,2-4 0,1-5-2,3-12 0,-2 12 0,2-12-1,0 0-3,0 0-7,1-13-8,2 2-5,-5-7-5,5 1-1,-8-7 1</inkml:trace>
  <inkml:trace contextRef="#ctx0" brushRef="#br0" timeOffset="557">892 1326 65,'0'0'22,"5"11"-2,-5-11-2,0 0-17,15 9-2,-9 3 2,1 5 3,-1 5 1,-2 6 1,-1 5 0,0 4 1,-2 3 0,2 2-1,-2-5 0,3 1-3,0-8-1,3-3-1,1-6 0,3-6 0,3-8-1,2-5 1,2-4-1,1-6 0,2-4 1,2-6 0,0-5 0,-3-1 1,0-3 1,-1-1-1,-3-1 1,0 1-1,-2 0 1,1 2-2,-2 4-1,1 0-3,-1 5-2,-4-1-9,0-1-12,3 5-4,-9-12 0,1 1-1,-7-15 2</inkml:trace>
  <inkml:trace contextRef="#ctx0" brushRef="#br0" timeOffset="1083">1356 550 52,'0'0'19,"0"0"1,4 21-5,0-7-11,2 3-3,-2 4 2,2 6 1,0 4-1,-1 5 2,-3 2-2,-2 4 2,-1 0-1,-4 3 0,0-4-1,1-1-1,-2-3-1,1-9-1,2-5-2,-1-8-1,4-15-6,0 0-5,0 0-3,1-29-1,4 6-2,-6-11 0,3 0 2,-4-12 1</inkml:trace>
  <inkml:trace contextRef="#ctx0" brushRef="#br0" timeOffset="1336">1350 663 33,'3'-16'13,"-3"-4"0,10 8-1,-2-4-1,9 4-6,5-2-2,9 3 0,3-3 1,3 3 0,3-1 0,-2 5 1,1 2 0,-5 2-1,-5 4 1,-6 4-1,-4 4 0,-5 3-1,-6 4-1,-5 3 1,-4 2 1,-5-1 0,-4 1 0,-5-2 0,-4-2 1,-4-4-1,-2-1 2,-3-8-2,2 0-1,-3-7-1,5 0 0,0-3-2,3-2-1,6 0-5,1-3-9,6 0-6,8 11-7,2-28 0,9 12 0,-4-10 1</inkml:trace>
  <inkml:trace contextRef="#ctx0" brushRef="#br0" timeOffset="2616">2215 455 16,'0'0'13,"22"31"0,-19-13-1,3 6-8,-5 1-1,1 3 2,-8-2 3,-5-3 3,-5-2 1,-6-4 2,-6-2 0,-6-5 1,-2 0-2,-5-6-2,4 1-3,-1-4-3,4-2-4,9-5-3,6-7-7,11-3-4,9-6-6,7-13-5,13 2-4,3-13 1,12 1 1</inkml:trace>
  <inkml:trace contextRef="#ctx0" brushRef="#br0" timeOffset="3167">2078 525 53,'-17'0'14,"17"0"0,-11-15-3,9 1-15,5-2-3,3-4 3,5-1 2,2-1 2,4 1 2,5 2 2,2 3 0,1 5-1,0 4-1,-1 7 0,-2 5 0,1 5-1,-6 6 1,-3 5-1,-2 1 1,-5 3 1,-4 1 1,-4 1 0,-3 0 2,-7-5 1,-3-2 1,-3-4-1,-2-1 1,-5-4-2,1-3 0,0-4-2,1-3-4,3-4-9,3-4-7,2-12-9,11 0-1,3-15-1,13 0 1</inkml:trace>
  <inkml:trace contextRef="#ctx0" brushRef="#br0" timeOffset="3733">2594-12 33,'0'0'16,"13"5"0,-13-5-2,7 15-3,-2-3-2,1 7-2,-2-1 2,1 8-2,-3 3 0,-2 3-1,-2 3 1,-5 1-2,-1 4 1,-4-1-2,-1 1 0,-1-3-1,3-3 0,0-2-2,3-7 1,5-4-2,9-7 0,12-8-3,8-8 0,9-7 1,5-6-1,6-3 1,1-3 1,-2-1 0,-5 2 0,-9 2 1,-7 7 1,-10 4 1,-14 7-1,9 11 0,-11 4 0,-3 5 0,-1 4 1,-2 0 0,-1 4 1,-4-2 1,1 0-1,-2-7 1,-3 0 0,-6-5-1,-1-2 0,-5-5-1,0-4-1,-3-3-5,-1-6-9,1-9-12,7-1-4,1-13 1,10 1-2,2-12 1</inkml:trace>
  <inkml:trace contextRef="#ctx0" brushRef="#br0" timeOffset="4556">3349 315 25,'0'0'17,"0"0"-1,0 0-1,0 0-5,0 0 0,0 0-2,0 0-2,0 0-2,-3 24-1,5-6-1,-1 8 0,-1 10 2,-1 6 0,-2 8 1,-3 4 0,-5 4 1,0 2 0,-6-3 1,1-1 0,-6-8 1,1-4-3,-1-10 2,1-3-3,1-12 0,0-6-1,1-7-2,3-11-1,4-10-4,3-13-2,2-8-4,3-12-2,8-6-1,-1-9-1,8-3-2,-1-1-2,1 2-1,2 10 1,-7 0-1,4 16 2,-12-1 0</inkml:trace>
  <inkml:trace contextRef="#ctx0" brushRef="#br0" timeOffset="4921">3088 299 21,'-22'7'14,"22"-7"1,-14 3 0,14-3-3,16-3-4,11 1 0,9-4 1,14 0 2,11-1 1,9 0-2,7 2 1,1-1-2,-2 5-1,-8 1-3,-11 3-3,-14 1-16,-9 7-11,-34-11-1,11 2-2,-32-14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27.5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19.5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764 151 14,'0'0'9,"0"0"0,-12 16-2,4-4-11,0 7 3,-5 8 7,-3 3 3,-5 17 1,-5 4-2,-1 16 2,-5 6-1,-3 10 0,0-1-6,2 0 0,5-10-4,6-12 2,4-18-1,15-24-1,3-18 1,30-34-1,-1-12 1,7-17 0,6-8 0,3-11-1,2 1 4,-7 3-1,-6 9 3,-6 4-2,-7 15 4,-7 3-3,-3 14 3,-5 6-2,-3 8-1,-2 2 0,3 7-2,-4 10 1,10-5-2,-10 5 1,16 23-1,-8 1 0,0 5 1,-2 13-1,-2 7-1,-1 7 1,-2 5-3,-2 7 2,0 0-2,1 3 1,2-2 0,3-5 1,2-7 1,1-6 1,5-9 0,-2-10 1,3-9 2,-2-14 0,3-9 0,-1-16-1,1-9 1,-1-20-2,2-6 0,-1-16-1,2-8-1,3-7 0,0 0 2,0-3-2,1 5 2,0 7-3,1 8 2,0 7-3,-1 11 2,1 8-6,-3 10-4,4 7-12,-6 7-10,-1 2 0,0 9-1,-5 0 1</inkml:trace>
  <inkml:trace contextRef="#ctx0" brushRef="#br0" timeOffset="1330">1768 186 25,'0'0'15,"0"0"0,-10 9-1,10-9-14,-15 16 0,5-5 0,-1 1 3,-2 2 0,-2 4 2,-2 2 3,-1 10-1,-6 7-2,-5 8 3,-2 10-2,-7 13 0,-2 3-2,0 5 1,1-1-1,4-3-1,7-6 0,6-8 0,11-7 1,9-16 2,15-3-1,8-12 0,12 0-2,4-11 3,7 3-2,1-5 0,1 1-2,-4-2-1,-3 2 0,-6-1-2,-8-1-2,0-1-4,-5-10-8,2-6-8,0-11-5,-4-14-2,4-6 0,-4-16 1</inkml:trace>
  <inkml:trace contextRef="#ctx0" brushRef="#br0" timeOffset="1811">2448 377 70,'14'6'24,"-14"-6"-5,7 27 2,-6-6-25,0 12 2,-3 3-2,-2 13 5,-5 6-2,-4 6 5,-3 4 3,-6 9-2,0 1 0,-2 1-1,1 0 0,2-10-1,3-7-2,8-9-3,5-13-3,9-15-3,-4-22-6,21 1-5,-4-18-5,-5-24-2,4-6 0,-9-20 2</inkml:trace>
  <inkml:trace contextRef="#ctx0" brushRef="#br0" timeOffset="2112">2042 300 76,'-11'1'27,"11"-1"-2,23 5 0,10-1-23,16 5-2,14-2 2,15 2 0,12 0-1,12 0 1,3 0 0,0-1-1,-4 3-1,-8-4-5,-8 4-3,-14-6-10,-12-5-9,-9 1 0,-17-8 1,-3 1-1</inkml:trace>
  <inkml:trace contextRef="#ctx0" brushRef="#br0" timeOffset="2450">3312 346 44,'0'0'19,"8"24"1,-8-24-3,3 25-12,-1-3-9,0 6 5,2 5 0,-4 10 4,1 7-2,-3 7 2,-1 14 5,-7 7-3,-2 8 0,-7 5-2,0 3-1,-4-7-1,1-1-1,-1-14 0,4-9-4,4-16 2,4-9 2,4-14-1,4-6 2,3-18-1,0 0 1,13-25 0,1-8 0,6-13 0,6-15 0,7-13-3,8-10 0,8-9 0,4-3-1,2 4 1,2 5 0,0 10-1,-1 15 1,-6 10 0,-4 13 0,-9 11 1,-5 14-1,-9 5 0,-4 5-1,-6 3 0,-13 1 0,10 6-1,-10-6-1,-6 15-2,-7-6-5,-3 8-10,-10 0-7,-9 0-1,-2 4 0,-12-4 1</inkml:trace>
  <inkml:trace contextRef="#ctx0" brushRef="#br0" timeOffset="2939">3203 943 34,'11'34'22,"17"6"1,1-4 0,14 8-12,10 4-2,4-2-3,6 6 0,0-6-1,2-1 0,-7-4-2,-3-2 0,-7-8-1,-7-3-1,-10-7-1,-5-6-3,-8-6-10,-7-3-11,-11-6-1,-12-18-2,-16-5 1</inkml:trace>
  <inkml:trace contextRef="#ctx0" brushRef="#br0" timeOffset="3427">82 1042 0,'-24'2'7,"5"4"-2,3-3 2,4 2 2,12-5 1,-12 4 1,12-4 2,0 0 0,0 0-1,11 11-3,-11-11-1,20 17-1,-6-6 0,1 5-1,6 2-1,3 3 1,7 3-1,3 2 1,9 2 1,7 0-1,12 3 1,11 0-1,17 4-1,10-2-1,13 4 0,12-2-2,11 1 1,12 1-2,7-1 1,7-1 0,9-1-1,6-4 1,5 0 0,5-6-1,4 0 0,-1-5 1,3 3-2,-5-6 0,-7 0 0,-10 1 0,-11-1 1,-13 0-1,-15 0 1,-17-1 0,-16-2 0,-17 0 0,-15-2 0,-16-1 0,-12-2 0,-12-1 1,-8-1-1,-7-4 1,-12-2-1,0 0 1,0 0 0,0 0-1,0 0 1,0 0-2,-14-7 1,14 7-1,-16-7 0,16 7-1,-15-8-1,15 8-2,-19-8-5,19 8-13,-21-9-13,-1-2 1,-5-2 0,-12-7-1</inkml:trace>
  <inkml:trace contextRef="#ctx0" brushRef="#br0" timeOffset="7307">1919 2610 6,'-2'31'4,"2"5"1,-3 1-2,1 2 2,-2 2-1,1 6-1,-3 0 0,0 0-2,0-4 2,1-2 0,-4-6 0,5-3 0,-2-8 1,2-5 1,1-7 1,3-12 3,-4 10 2,4-10-1,0 0-2,2-17 1,-1 1-1,1-3 0,0-8-3,1-6-3,-2-3-1,1-2-1,-1 0 1,-1 1-1,-1 0 0,0 4 0,-1 2-1,-1 4 0,2 2 1,0 2-1,0 2 0,0 3 0,1 1-1,-1 4-1,1 2 0,0 11-2,-5-15 1,5 15-1,0 0-2,-11-5 0,11 5-4,0 0 0,-10 5-1,10-5 0,0 0-2,0 0-1,0 0 0</inkml:trace>
  <inkml:trace contextRef="#ctx0" brushRef="#br0" timeOffset="8837">1740 2461 32,'-23'-16'18,"23"16"0,-5-20-3,12 8-5,7-1-4,6 0 0,8 0-1,8 0-1,9 2 0,6 1-2,6 2 1,3 5-2,-2 4 1,0 4 0,-6 6-1,-5 6 0,-6 6-1,-11 6 2,-5 8-2,-10 0 1,-6 4 0,-7-1-1,-5-3 1,-9-3 0,-6-3 1,-9-8 0,-7-3 0,-7-6 1,-3-5-1,-3-4 0,2-4-1,6-3-3,6-6 0,12-2-1,9-2-1,12-2 1,9 0-1,9 2 0,4 0-1,9 2-1,1 5-1,5 1 0,1 3-1,1 1 0,-1 2-1,2 1 3,-1 2 0,-7 1 3,-1 1 4,-7 5 1,-4-1 1,-5 4 1,-2-2 0,-6 1 0,-4-3 3,-3-11 1,4 18 0,-4-18-2,0 0 0,0 0 0,8-15-1,-2 1 0,1 0-2,2-4-2,2 2-1,-1 1 0,2 3-1,-1 2 1,-11 10-1,16-8 1,-16 8-1,12 5 1,-12-5-1,5 16 1,-2-2 1,-2 6 0,-1 10 1,-2 7 1,-4 13-1,-5 13 1,-4 17 0,-5 10 0,-2 5-1,0-3-1,2-5-3,7-10-2,5-17-5,10-26-8,12-24-7,0-32-2,13-15 2,-8-24 0</inkml:trace>
  <inkml:trace contextRef="#ctx0" brushRef="#br0" timeOffset="9744">2921 2407 54,'9'11'21,"5"11"1,-7 0-1,1 11-17,1 11 0,-5 10 1,-1 9 1,-7 10 0,-1 5 1,-2-2-1,0 0-1,0-5-2,3-11-1,0-9-1,2-14-1,2-16-1,0-21-1,0 0 0,-6-21 0,-2-12 0,-6-8 0,-2-4 0,-7-4 0,0 0 2,-3 6 0,2 6 0,-2 8 0,5 8-1,5 7 0,16 14 0,-7-19-1,24 8 0,15-5-1,14-7 0,13-9 0,9-5 0,6-7 1,7-1 1,-6 0 0,-10 4 0,-10 6 1,-14 8-1,-11 11 2,-10 11 0,-20 5 0,3 31 0,-14 3 1,-8 11 1,-2 8 0,-2 6 1,-1 3 0,2-1-1,6-7 1,4-8-2,8-10 1,7-10-1,10-10-1,4-8 1,3-3 0,0-5-1,-1-1 2,-2 0-1,-2 3-1,-3 7 1,-6 8-1,-5 6-1,0 3-2,5 3-4,3-3 0,11 0-2,4-11-2,7-9-6,7-10-3,5-12-1,7-3-5,-7-12 3,6 6 0,-15-5 3</inkml:trace>
  <inkml:trace contextRef="#ctx0" brushRef="#br0" timeOffset="10405">3843 3114 58,'5'24'23,"-6"-8"1,7-2 0,-6-14-16,10 13-2,-10-13-1,19-9-1,-7-1 0,-2-8 1,2 0-1,-5-6 3,1 2-3,-6-3 1,-3 5-2,-5 1 0,-2 2-1,-4 2-1,-2 2 0,-1 3 0,-1 3-2,0 2 1,-3 3-1,-1 3 0,-3 3 0,-3 7 0,-2 2-1,0 4-1,-1 2 0,4 1-1,3-1 0,10-1-1,8-2 1,12-6 0,8-5-1,10-3 2,7-4 0,6-4 1,3-2 1,4-3 0,-2-3 0,-3 2 1,-5-2 1,-5 0 0,-3 2 1,-6-1-1,-2 0 1,-4-1-1,2 1 1,-1-1 0,1 1 0,0 0 1,0 3-1,-3 0 1,0 6-1,-2 0 0,-1 6 1,-12-2-1,14 13-1,-10-2 1,0 4 0,-4 4 1,1 3-1,-3 1 1,2 2-1,-1-2 0,6 0 0,5-5 0,7-3-1,11-9 0,6-5 0,7-8 1,3-4 0,2-7 0,-1 1-1,-4-2 1,-6 3 0,-10 0-1,-5 6 1,-9 2-1,-11 8-1,12-3 1,-12 3-2,2 18 1,1-2 0,1 5 1,3 6-1,4 8 1,3 7-1,2 5-2,3-4-10,2 1-18,0-7-4,-7-18 1,-14-19-1</inkml:trace>
  <inkml:trace contextRef="#ctx0" brushRef="#br0" timeOffset="11576">1657 3554 20,'-11'-15'13,"11"15"0,0 0-2,1-11-4,-1 11-6,0 0 1,0 0 2,0 0 2,0 0 2,0 0 1,14 6 0,-14-6 2,23 9-1,-3-2 0,8 3-2,6-2 0,13 5-1,10 0 0,14 2 0,13-1-1,17 3 0,15 0-1,22 0-1,16-2-1,18 3-1,13-4 0,10 1-1,11-2-1,6-1 0,-2-3 1,-7-1 1,-7-2-1,-9 0 1,-14-2-1,-14-1 1,-19-1-1,-19 2 1,-18-1-2,-17 1 1,-18 1-1,-18-2 1,-17 1-1,-10-1 1,-10 0-1,-13-3 0,0 0 0,-14 4-1,-3-3-2,-8-4-5,-1-1-15,-10-3-9,-10-9-1,-5-6 0,-11-15-1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9:36.0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-18 139 50,'14'10'20,"-14"-10"1,0 0-3,15-4-8,-15 4-6,16-5 0,-16 5 1,16-3 1,-16 3 1,10-2 0,-10 2 1,0 0-1,0 0 0,13-3-2,-13 3-1,14-4-2,-14 4-1,24-8 0,-6 2 0,5 0 0,2 0 1,3-1-1,2-1 0,3 2 1,1-2-1,4 0 1,2 2 0,3-1 1,2 1-1,6 0 1,3 1-1,7 2 0,4 1 0,5 2 0,4-1 0,4 1-1,0-2 1,4 2-1,0-1 0,-3 0 1,-2-3-1,-2 2 1,-5-2-1,0 2 1,-2-2 0,-1 3-1,0-2 1,3 3-1,2-1 0,2 2 0,2 0 1,0 2-1,1-2 0,2 2 0,-2-1 1,0 1-1,1-2 0,-1 2 0,-1-3 0,0 1 0,-4-1-1,2 0 1,-2 0 0,0-1 1,-1 1-2,0 0 0,2 0 0,1 0 0,1-1 0,-1 1 0,1 0 0,-3-2 0,-2 2 0,0-1 0,-1 2 0,-1 1 0,0 0 0,-2 2 0,-3 0 0,0 1 0,0-1 0,-1 0 0,-2-1 0,-1-1 0,-1 0 0,0-1 0,3 0 0,2 1 0,0-1 0,1-1 0,5 1 0,2-1 0,1 2 0,0-2 0,2-2 0,0 2 0,3-1 0,-1 1 0,-1-1 0,3 1 0,2 0 0,0 1 0,2 0 0,1 3 0,2 0 0,2 0 0,2 1 0,-2-1 0,1-1 0,-2 0 0,-2-3 0,-4-2 0,-4 1 0,-3 0 0,-5-1 0,1 2 0,-4 0 0,0 2 0,0 0 0,3 0 0,0-1 0,1 0 0,-1-1 0,-2-1 0,-1-2 0,0 2 0,-4-2 0,-1 2 0,3 1 0,5 0 0,4 1 0,3 1 0,1 0 0,-1 1 0,2-1 0,-1 0 0,-4 0 0,-8 0 0,-4-2 0,-4 0 0,-2-3 0,-4 0 0,-3 1 0,-2-1 0,1-1 0,-3 0 0,0 3 0,2-2 0,-2 2 0,4 0 0,1 1 0,2 0 0,0 0 0,3 0 0,-3-1 0,-1-2 0,-1 0 0,-3-1 0,-2 0 0,-2-1 0,-1 1 0,-3 0 0,4-1 0,0 2 0,1 1 0,0-2 0,-1 1 0,0 1 0,-1-1 0,-4-1 0,-4-1 0,-4 1 0,-5 0 0,-3 0 0,-5 1 0,-3 1 0,-12 2 0,13-3 0,-13 3 0,0 0 0,0 0 0,0 0 0,0 0 0,0 0 0,0 0 0,0 0 0,0 0 0,0 0 0,0 0 0,0 0 0,0 0 0,0 0 0,0 0 0,0 0 0,0 0 0,0 0-15,-4 21-16,3-8-6,1-13-2,0 0 1,1-36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0:51.7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3880 718 45,'0'0'22,"20"-10"0,-19-1-1,-1 11-3,0-14-9,0 14-3,-16-18-2,2 5-2,-5-1 0,-1-2-1,-4 0-1,-2-3 2,-3-3-2,-4-1 1,-2-3 0,-3-2 0,-1-2-1,-3-1 1,-4-3-1,-4-1 0,-5-2-2,-8 2-1,-4 1-1,-6 3 0,-9 0 1,-6 2-1,-5 4 2,-7-1 1,-1 5 1,1 0 1,-3 2 1,-1 3 0,1 3 0,-3 4 1,0 3 0,-2 3-1,-3 6 0,-4 1 1,-2 6-1,-1 0 0,1 5 0,3 1 0,4 2-1,5 4 0,7 2 1,4 4-1,6 3 2,4 4 0,4 5-1,2 5 1,3 4-1,-1 1 0,4 4 1,5 3-2,5 4-1,5 1 1,8 2-1,7-1 0,8 2 0,9 2 1,10 0-1,6-3 1,10 1-1,5-2 2,8-1-1,6-4 1,8 0-1,5-3 1,10 0-1,6-5 1,10 1-1,6-3 1,9 0-1,7-2 0,5-3 1,7-2-1,5-1 1,6-2-1,6-4-1,3-4 1,3-5-1,1-5 1,2-6-2,2-7 1,-1-7-1,-4-10 1,-1-1 2,1-6-2,0 0 2,1-3-1,0-1 1,-4 1-2,0-1 2,-7 2-1,-3-2-1,-6-2 0,-7 0 0,-8-5 0,-6-2 0,-4-4 1,-5-2-1,-7-3 0,-1-3 0,-4-2 0,-5 0 0,-2-5 1,-7-1 0,-3-2-1,-4 0 2,-6-3-2,-6 0 1,-3-2 0,-6-1 0,-4 2-1,-2 1-1,-1 2 1,-4 0-1,2 3 1,-4 4-1,-3 3 1,-2 2 0,-6 4 0,-4 0 0,-4 5 0,-3 1 0,-5 3 0,-2 2 0,-4 0 0,-1 0-1,-2 4 1,-4 3-1,-2 2 0,-3-1-2,-3 5-1,-3-2-4,0 6-7,-1 1-15,-2-9-1,8 2-1,1-11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02.5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0 196 33,'0'0'23,"0"0"-1,11 1-1,-11-1-8,0 0-7,0 0-2,0 0-3,10-4 1,-10 4 0,0 0 0,0 0 1,0 0 0,0 0 0,11 0 1,-11 0 0,0 0 0,0 0 0,16-6-1,-16 6 0,20-8 0,-6 4-1,5 0-1,1-1 1,5 0 0,3 2-2,5-1 1,3 0-1,3 1 1,1 0-1,3 1 1,3 1 0,4 0 0,0-1 0,7 2 0,4-1 0,5 2 1,4-1-1,3 2 1,6-2-1,4 1 1,2-2 0,4 2-1,3-2 1,3-1 0,3 1 0,4 1 0,1 0-1,3 0 1,2 1-1,0 1 1,-1 0-1,0 0 0,-4 0 0,0 0 0,-1-1-1,-1-1 1,-4-2-1,2-1 1,-2 0 0,1-2-1,0-1 1,2 0-1,0-1 1,-3 2 0,-1 0 0,-3 0 0,-2 0 0,-1 3 1,-3 0-1,-2 2 0,-2 1 0,0-2 0,-3 1-1,-2 1 1,-4-1 0,-4 0-1,-6-3 1,-4 1 0,-10-2 0,-4 2 0,-10-3 0,-6 2 0,-3-1 0,-3 2-1,-5-1 1,0 1-1,-3-1 0,1 2 0,-3-1 1,1 0-1,-4 1 0,-11 1 1,14-1 0,-14 1-1,0 0 0,0 0 1,0 0-1,0 0 0,0 0 0,0 0 0,0 0 0,0 0 0,0 0 0,0 0-1,0 0 1,0 0 0,0 0 0,0 0-1,0 0-1,0 0-1,0 0-4,0 0-7,-5-13-20,-8 6-3,-13-8 0,-6-4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>
            <a:lvl1pPr defTabSz="93238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>
            <a:lvl1pPr algn="r" defTabSz="93238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0" y="4416110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b" anchorCtr="0" compatLnSpc="1">
            <a:prstTxWarp prst="textNoShape">
              <a:avLst/>
            </a:prstTxWarp>
          </a:bodyPr>
          <a:lstStyle>
            <a:lvl1pPr defTabSz="93238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7" rIns="93232" bIns="46617" numCol="1" anchor="b" anchorCtr="0" compatLnSpc="1">
            <a:prstTxWarp prst="textNoShape">
              <a:avLst/>
            </a:prstTxWarp>
          </a:bodyPr>
          <a:lstStyle>
            <a:lvl1pPr algn="r" defTabSz="932380">
              <a:defRPr sz="1200"/>
            </a:lvl1pPr>
          </a:lstStyle>
          <a:p>
            <a:pPr>
              <a:defRPr/>
            </a:pPr>
            <a:fld id="{A4E3E396-10FF-4826-9C06-41570BD7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4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09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1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3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5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m.org/ft_gateway.cfm?id=944819&amp;type=pdf&amp;coll=GUIDE&amp;dl=GUIDE&amp;CFID=56781330&amp;CFTOKEN=41112898" TargetMode="External"/><Relationship Id="rId7" Type="http://schemas.openxmlformats.org/officeDocument/2006/relationships/hyperlink" Target="http://portal.acm.org/author_page.cfm?id=81100203861&amp;coll=GUIDE&amp;dl=GUIDE&amp;trk=0&amp;CFID=56781330&amp;CFTOKEN=4111289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ortal.acm.org/author_page.cfm?id=81100414310&amp;coll=GUIDE&amp;dl=GUIDE&amp;trk=0&amp;CFID=56781330&amp;CFTOKEN=41112898" TargetMode="External"/><Relationship Id="rId5" Type="http://schemas.openxmlformats.org/officeDocument/2006/relationships/hyperlink" Target="http://portal.acm.org/toc.cfm?id=944790&amp;type=issue&amp;coll=GUIDE&amp;dl=GUIDE&amp;CFID=56781330&amp;CFTOKEN=41112898" TargetMode="External"/><Relationship Id="rId4" Type="http://schemas.openxmlformats.org/officeDocument/2006/relationships/hyperlink" Target="http://portal.acm.org/toc.cfm?id=J832&amp;type=periodical&amp;coll=GUIDE&amp;dl=GUIDE&amp;CFID=56781330&amp;CFTOKEN=41112898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8A1E6-EDBA-41D8-B563-1EF35520BB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20.2.1 TRAINING IN A MULTI-TASK SETUP</a:t>
            </a:r>
          </a:p>
          <a:p>
            <a:r>
              <a:rPr lang="en-CA" dirty="0"/>
              <a:t>The computation graph abstraction makes it very easy to construct such networks and compute</a:t>
            </a:r>
          </a:p>
          <a:p>
            <a:r>
              <a:rPr lang="en-CA" dirty="0"/>
              <a:t>the gradients for them, by computing a separate loss for each available supervision signals, and</a:t>
            </a:r>
          </a:p>
          <a:p>
            <a:r>
              <a:rPr lang="en-CA" dirty="0"/>
              <a:t>then summing the losses into a single loss that is used for computing the gradients. In case we</a:t>
            </a:r>
          </a:p>
          <a:p>
            <a:r>
              <a:rPr lang="en-CA" dirty="0"/>
              <a:t>have several corpora, each with different kind of supervision signal (e.g., we have one corpus for</a:t>
            </a:r>
          </a:p>
          <a:p>
            <a:r>
              <a:rPr lang="en-CA" dirty="0"/>
              <a:t>POS and another for chunking), the preferred training protocol would be to choose a corpus</a:t>
            </a:r>
          </a:p>
          <a:p>
            <a:r>
              <a:rPr lang="en-CA" dirty="0"/>
              <a:t>at random, pass the example through the relevant part of the computation graph, compute the</a:t>
            </a:r>
          </a:p>
          <a:p>
            <a:r>
              <a:rPr lang="en-CA" dirty="0"/>
              <a:t>loss, backpropagate the error, and update the parameters. Then, on the next step, again choose a</a:t>
            </a:r>
          </a:p>
          <a:p>
            <a:r>
              <a:rPr lang="en-CA" dirty="0"/>
              <a:t>corpus at random and so on. In practice, this is often achieved by shuffling all the available training</a:t>
            </a:r>
          </a:p>
          <a:p>
            <a:r>
              <a:rPr lang="en-CA" dirty="0"/>
              <a:t>examples and going through them in order. The important part is that we potentially compute</a:t>
            </a:r>
          </a:p>
          <a:p>
            <a:r>
              <a:rPr lang="en-CA" dirty="0"/>
              <a:t>the gradients with respect to a different loss (and using a different sub-network) for each training</a:t>
            </a:r>
          </a:p>
          <a:p>
            <a:r>
              <a:rPr lang="en-CA" dirty="0"/>
              <a:t>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9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17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6B8272BC-241B-43B0-93D7-8B41D3B8B9A9}" type="slidenum">
              <a:rPr lang="en-US" smtClean="0"/>
              <a:pPr defTabSz="930789"/>
              <a:t>18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8939E60F-1D88-4A1F-81D1-87A42C2ED120}" type="slidenum">
              <a:rPr lang="en-US" smtClean="0"/>
              <a:pPr defTabSz="930789"/>
              <a:t>19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1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6AB7A37B-0D20-4A5C-AB1E-734E820088EF}" type="slidenum">
              <a:rPr lang="en-US" smtClean="0"/>
              <a:pPr defTabSz="930789"/>
              <a:t>20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38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0970909E-5CD3-46D7-AC68-EB5AAC8A8122}" type="slidenum">
              <a:rPr lang="en-US" smtClean="0"/>
              <a:pPr defTabSz="930789"/>
              <a:t>21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For each phrase type Simple set of hand-written rules to find the head of such a phrase. </a:t>
            </a:r>
          </a:p>
          <a:p>
            <a:pPr eaLnBrk="1" hangingPunct="1"/>
            <a:r>
              <a:rPr lang="en-US"/>
              <a:t>This rules are often called head percolation</a:t>
            </a:r>
          </a:p>
        </p:txBody>
      </p:sp>
    </p:spTree>
    <p:extLst>
      <p:ext uri="{BB962C8B-B14F-4D97-AF65-F5344CB8AC3E}">
        <p14:creationId xmlns:p14="http://schemas.microsoft.com/office/powerpoint/2010/main" val="1730040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0970909E-5CD3-46D7-AC68-EB5AAC8A8122}" type="slidenum">
              <a:rPr lang="en-US" smtClean="0"/>
              <a:pPr defTabSz="930789"/>
              <a:t>22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For each phrase type Simple set of hand-written rules to find the head of such a phrase. </a:t>
            </a:r>
          </a:p>
          <a:p>
            <a:pPr eaLnBrk="1" hangingPunct="1"/>
            <a:r>
              <a:rPr lang="en-US"/>
              <a:t>This rules are often called head percolation</a:t>
            </a:r>
          </a:p>
        </p:txBody>
      </p:sp>
    </p:spTree>
    <p:extLst>
      <p:ext uri="{BB962C8B-B14F-4D97-AF65-F5344CB8AC3E}">
        <p14:creationId xmlns:p14="http://schemas.microsoft.com/office/powerpoint/2010/main" val="2786184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0970909E-5CD3-46D7-AC68-EB5AAC8A8122}" type="slidenum">
              <a:rPr lang="en-US" smtClean="0"/>
              <a:pPr defTabSz="930789"/>
              <a:t>23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For each phrase type Simple set of hand-written rules to find the head of such a phrase. </a:t>
            </a:r>
          </a:p>
          <a:p>
            <a:pPr eaLnBrk="1" hangingPunct="1"/>
            <a:r>
              <a:rPr lang="en-US"/>
              <a:t>This rules are often called head percolation</a:t>
            </a:r>
          </a:p>
        </p:txBody>
      </p:sp>
    </p:spTree>
    <p:extLst>
      <p:ext uri="{BB962C8B-B14F-4D97-AF65-F5344CB8AC3E}">
        <p14:creationId xmlns:p14="http://schemas.microsoft.com/office/powerpoint/2010/main" val="4144122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761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71FF0453-DF99-400D-B9B9-C6C9E279AD3D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0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My Conceptual map - This is the master plan</a:t>
            </a:r>
          </a:p>
          <a:p>
            <a:pPr eaLnBrk="1" hangingPunct="1"/>
            <a:r>
              <a:rPr lang="en-US"/>
              <a:t>Markov Models used for part-of-speech and dialog</a:t>
            </a:r>
          </a:p>
          <a:p>
            <a:pPr eaLnBrk="1" hangingPunct="1"/>
            <a:r>
              <a:rPr lang="en-US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71FF0453-DF99-400D-B9B9-C6C9E279AD3D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9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AE367E38-4D2B-4E63-8DD5-89AB56374F19}" type="slidenum">
              <a:rPr lang="en-US" smtClean="0"/>
              <a:pPr defTabSz="930789"/>
              <a:t>27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CEE1158C-E6EE-4014-8AEB-475F3B15B204}" type="slidenum">
              <a:rPr lang="en-US" smtClean="0"/>
              <a:pPr defTabSz="930789"/>
              <a:t>29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Clausal subject: </a:t>
            </a:r>
          </a:p>
          <a:p>
            <a:pPr eaLnBrk="1" hangingPunct="1"/>
            <a:r>
              <a:rPr lang="en-US" b="1" dirty="0"/>
              <a:t>That he had even asked her</a:t>
            </a:r>
            <a:r>
              <a:rPr lang="en-US" dirty="0"/>
              <a:t> made her angry. The clause "that he had even asked her" is the subject of this sentence.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CEE1158C-E6EE-4014-8AEB-475F3B15B204}" type="slidenum">
              <a:rPr lang="en-US" smtClean="0"/>
              <a:pPr defTabSz="930789"/>
              <a:t>30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Clausal subject: </a:t>
            </a:r>
          </a:p>
          <a:p>
            <a:pPr eaLnBrk="1" hangingPunct="1"/>
            <a:r>
              <a:rPr lang="en-US" b="1"/>
              <a:t>That he had even asked her</a:t>
            </a:r>
            <a:r>
              <a:rPr lang="en-US"/>
              <a:t> made her angry. The clause "that he had even asked her" is the subject of this sentence.</a:t>
            </a:r>
          </a:p>
        </p:txBody>
      </p:sp>
    </p:spTree>
    <p:extLst>
      <p:ext uri="{BB962C8B-B14F-4D97-AF65-F5344CB8AC3E}">
        <p14:creationId xmlns:p14="http://schemas.microsoft.com/office/powerpoint/2010/main" val="2870698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F5474303-9187-4739-9395-DBDEF2C8EC32}" type="slidenum">
              <a:rPr lang="en-US" smtClean="0"/>
              <a:pPr defTabSz="930789"/>
              <a:t>32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A16B7B26-B7DE-487F-940A-984A6D504359}" type="slidenum">
              <a:rPr lang="en-US" smtClean="0"/>
              <a:pPr defTabSz="930789"/>
              <a:t>33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The dependency approach has a number of advantages over full phrase-structure parsing.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Deals well with free word order languages where the constituent structure is quite fluid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Parsing is much faster than CFG-bases parsers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Dependency structure often captures the syntactic relations needed by later applications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CFG-based approaches often extract this same information from trees anyway.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1A5ABFD8-E6EC-4D68-A1A0-D25EB1E762D9}" type="slidenum">
              <a:rPr lang="en-US" smtClean="0"/>
              <a:pPr defTabSz="930789"/>
              <a:t>34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Data-Driven Dependency Parsing</a:t>
            </a:r>
          </a:p>
          <a:p>
            <a:r>
              <a:rPr lang="en-US" dirty="0"/>
              <a:t>◮ Dependency parsing based on (only) supervised learning from</a:t>
            </a:r>
          </a:p>
          <a:p>
            <a:r>
              <a:rPr lang="en-US" dirty="0" err="1"/>
              <a:t>treebank</a:t>
            </a:r>
            <a:r>
              <a:rPr lang="en-US" dirty="0"/>
              <a:t> data (annotated sentences)</a:t>
            </a:r>
          </a:p>
          <a:p>
            <a:r>
              <a:rPr lang="en-US" dirty="0"/>
              <a:t>◮ Graph-based [Eisner 1996, McDonald et al. 2005a]</a:t>
            </a:r>
          </a:p>
          <a:p>
            <a:r>
              <a:rPr lang="en-US" dirty="0"/>
              <a:t>◮ 	Define a space of candidate dependency graphs for a sentence</a:t>
            </a:r>
          </a:p>
          <a:p>
            <a:r>
              <a:rPr lang="en-US" dirty="0"/>
              <a:t>◮	 Learning: Induce a model for scoring an entire dependency</a:t>
            </a:r>
          </a:p>
          <a:p>
            <a:r>
              <a:rPr lang="en-US" dirty="0"/>
              <a:t>	graph for a sentence</a:t>
            </a:r>
          </a:p>
          <a:p>
            <a:r>
              <a:rPr lang="en-US" dirty="0"/>
              <a:t>◮ 	Inference: Find the highest-scoring dependency graph, given</a:t>
            </a:r>
          </a:p>
          <a:p>
            <a:r>
              <a:rPr lang="en-US" dirty="0"/>
              <a:t>	the induced model</a:t>
            </a:r>
          </a:p>
          <a:p>
            <a:r>
              <a:rPr lang="en-US" dirty="0"/>
              <a:t>◮ Transition-based [Yamada and Matsumoto 2003, </a:t>
            </a:r>
            <a:r>
              <a:rPr lang="en-US" dirty="0" err="1"/>
              <a:t>Nivre</a:t>
            </a:r>
            <a:r>
              <a:rPr lang="en-US" dirty="0"/>
              <a:t> et al. 2004]:</a:t>
            </a:r>
          </a:p>
          <a:p>
            <a:r>
              <a:rPr lang="en-US" dirty="0"/>
              <a:t>◮ 	Define a transition system (state machine) for mapping a</a:t>
            </a:r>
          </a:p>
          <a:p>
            <a:r>
              <a:rPr lang="en-US" dirty="0"/>
              <a:t>	sentence to its dependency graph</a:t>
            </a:r>
          </a:p>
          <a:p>
            <a:r>
              <a:rPr lang="en-US" dirty="0"/>
              <a:t>◮	 Learning: Induce a model for predicting the next state</a:t>
            </a:r>
          </a:p>
          <a:p>
            <a:r>
              <a:rPr lang="en-US" dirty="0"/>
              <a:t>	transition, given the transition history</a:t>
            </a:r>
          </a:p>
          <a:p>
            <a:r>
              <a:rPr lang="en-US" dirty="0"/>
              <a:t>◮ 	Inference: Construct the optimal transition sequence, given the</a:t>
            </a:r>
          </a:p>
          <a:p>
            <a:r>
              <a:rPr lang="en-US" dirty="0"/>
              <a:t>	induced model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 ends when all the words in the sentence have been consumed and the ROOT node is the only element remaining on the stack.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80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 ends when all the words in the sentence have been consumed and the ROOT node is the only element remaining on the stack.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80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009BC61F-1582-4EC3-95E0-82C1FA737F27}" type="slidenum">
              <a:rPr lang="en-US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96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9DDF3-262A-474F-9794-554521D9D23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All group/phrases share the same structure!</a:t>
            </a:r>
          </a:p>
          <a:p>
            <a:pPr eaLnBrk="1" hangingPunct="1"/>
            <a:r>
              <a:rPr lang="en-US" dirty="0"/>
              <a:t>Sequence of words surrounding at least one noun</a:t>
            </a:r>
          </a:p>
          <a:p>
            <a:pPr eaLnBrk="1" hangingPunct="1"/>
            <a:r>
              <a:rPr lang="en-US" dirty="0"/>
              <a:t>They appear in similar “environments” Before a verb</a:t>
            </a:r>
          </a:p>
          <a:p>
            <a:pPr eaLnBrk="1" hangingPunct="1"/>
            <a:r>
              <a:rPr lang="en-US" dirty="0"/>
              <a:t>Substitution for PP location :“there”</a:t>
            </a:r>
          </a:p>
          <a:p>
            <a:pPr eaLnBrk="1" hangingPunct="1"/>
            <a:r>
              <a:rPr lang="en-US" dirty="0" err="1"/>
              <a:t>Specifiers</a:t>
            </a:r>
            <a:r>
              <a:rPr lang="en-US" dirty="0"/>
              <a:t> much more complex in general </a:t>
            </a:r>
          </a:p>
          <a:p>
            <a:pPr eaLnBrk="1" hangingPunct="1"/>
            <a:r>
              <a:rPr lang="en-US" dirty="0"/>
              <a:t>There are also </a:t>
            </a:r>
            <a:r>
              <a:rPr lang="en-US" b="1" dirty="0"/>
              <a:t>Adjuncts:</a:t>
            </a:r>
            <a:r>
              <a:rPr lang="en-US" dirty="0"/>
              <a:t> Adjuncts are head modifiers which may be added infinitely. For example, there is no limit on the number of adjectives which may be added to a noun: </a:t>
            </a:r>
            <a:r>
              <a:rPr lang="en-US" i="1" dirty="0"/>
              <a:t>the big long red gruesome . . . </a:t>
            </a:r>
            <a:r>
              <a:rPr lang="en-US" i="1" dirty="0" err="1"/>
              <a:t>limosine</a:t>
            </a:r>
            <a:r>
              <a:rPr lang="en-US" dirty="0"/>
              <a:t>. The same is true of adverbs: </a:t>
            </a:r>
            <a:r>
              <a:rPr lang="en-US" i="1" dirty="0" err="1"/>
              <a:t>Tweeky</a:t>
            </a:r>
            <a:r>
              <a:rPr lang="en-US" i="1" dirty="0"/>
              <a:t> ran quickly, surreptitiously, . . . and unsuspectingly into Lance's arms.</a:t>
            </a:r>
          </a:p>
          <a:p>
            <a:pPr eaLnBrk="1" hangingPunct="1"/>
            <a:r>
              <a:rPr lang="en-US" dirty="0"/>
              <a:t>The adjunct phrase is an X' node which contains an X' node. This allows for infinite </a:t>
            </a:r>
            <a:r>
              <a:rPr lang="en-US" b="1" dirty="0" err="1"/>
              <a:t>recursivity</a:t>
            </a:r>
            <a:r>
              <a:rPr lang="en-US" dirty="0"/>
              <a:t>, which distinguishes adjuncts from </a:t>
            </a:r>
            <a:r>
              <a:rPr lang="en-US" dirty="0" err="1"/>
              <a:t>specifiers</a:t>
            </a:r>
            <a:r>
              <a:rPr lang="en-US" dirty="0"/>
              <a:t> and complements.</a:t>
            </a:r>
          </a:p>
        </p:txBody>
      </p:sp>
    </p:spTree>
    <p:extLst>
      <p:ext uri="{BB962C8B-B14F-4D97-AF65-F5344CB8AC3E}">
        <p14:creationId xmlns:p14="http://schemas.microsoft.com/office/powerpoint/2010/main" val="47642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3D727835-E477-46BA-A878-9FE2141F8647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Treebanks</a:t>
            </a:r>
            <a:r>
              <a:rPr lang="en-US" dirty="0"/>
              <a:t> are corpora in which each sentence has been paired with a parse tree (presumably the right one).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These are generally created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By first parsing the collection with an automatic parser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And then having human annotators correct each parse as necessary.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This generally requires detailed annotation guidelines that provide a POS </a:t>
            </a:r>
            <a:r>
              <a:rPr lang="en-US" dirty="0" err="1"/>
              <a:t>tagset</a:t>
            </a:r>
            <a:r>
              <a:rPr lang="en-US" dirty="0"/>
              <a:t>, a grammar and instructions for how to deal with particular grammatical constructions.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AC3CE647-BBC9-4BBA-AAD9-B6274F15909B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Penn Treebank  phrases annotated with grammatical function</a:t>
            </a:r>
          </a:p>
          <a:p>
            <a:pPr eaLnBrk="1" hangingPunct="1"/>
            <a:r>
              <a:rPr lang="en-US"/>
              <a:t>To make recovery of predicate argument easier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46F6A9EA-21BF-4EDD-9D31-575F13A56E09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Treebanks implicitly define a grammar for the language covered in the treebank.</a:t>
            </a:r>
          </a:p>
          <a:p>
            <a:pPr eaLnBrk="1" hangingPunct="1"/>
            <a:r>
              <a:rPr lang="en-US"/>
              <a:t>Simply take the local rules that make up the sub-trees in all the trees in the collection and you have a grammar.</a:t>
            </a:r>
          </a:p>
          <a:p>
            <a:pPr eaLnBrk="1" hangingPunct="1"/>
            <a:r>
              <a:rPr lang="en-US"/>
              <a:t>Not complete, but if you have decent size corpus, you’ll have a grammar with decent coverage.</a:t>
            </a:r>
          </a:p>
          <a:p>
            <a:pPr eaLnBrk="1" hangingPunct="1"/>
            <a:endParaRPr lang="en-US" b="1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11013A76-7DB1-449F-BF59-88E37D772D41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72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Total of 17,500 rules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20743730-48B1-4998-8647-636C0631C87D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73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NP immediately dominating a PP</a:t>
            </a:r>
          </a:p>
          <a:p>
            <a:pPr eaLnBrk="1" hangingPunct="1"/>
            <a:r>
              <a:rPr lang="en-US" dirty="0"/>
              <a:t>NP dominating a PP</a:t>
            </a:r>
          </a:p>
        </p:txBody>
      </p:sp>
    </p:spTree>
    <p:extLst>
      <p:ext uri="{BB962C8B-B14F-4D97-AF65-F5344CB8AC3E}">
        <p14:creationId xmlns:p14="http://schemas.microsoft.com/office/powerpoint/2010/main" val="22825408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009BC61F-1582-4EC3-95E0-82C1FA737F27}" type="slidenum">
              <a:rPr lang="en-US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9530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950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942D0333-C626-4EC9-A6B3-3FB0AEEDAB33}" type="slidenum">
              <a:rPr lang="en-US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This will be a research-oriented project. </a:t>
            </a:r>
          </a:p>
          <a:p>
            <a:pPr eaLnBrk="1" hangingPunct="1"/>
            <a:r>
              <a:rPr lang="en-US"/>
              <a:t>Critical review of a research project: read 2-3 papers, try to improve on the solution proposed using a more</a:t>
            </a:r>
          </a:p>
          <a:p>
            <a:pPr eaLnBrk="1" hangingPunct="1"/>
            <a:r>
              <a:rPr lang="en-US"/>
              <a:t>effective technique, combining multiple techniques. Propose a different solution.</a:t>
            </a:r>
          </a:p>
          <a:p>
            <a:pPr eaLnBrk="1" hangingPunct="1"/>
            <a:r>
              <a:rPr lang="en-US"/>
              <a:t>I’ll prepare a list of possible topics / papers.</a:t>
            </a:r>
          </a:p>
        </p:txBody>
      </p:sp>
    </p:spTree>
    <p:extLst>
      <p:ext uri="{BB962C8B-B14F-4D97-AF65-F5344CB8AC3E}">
        <p14:creationId xmlns:p14="http://schemas.microsoft.com/office/powerpoint/2010/main" val="10568956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DF4A6D69-C0D8-4AC7-BDE9-1D75F6E7D4EB}" type="slidenum">
              <a:rPr lang="en-US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Useful Tasks - Applications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Mix of research and deployed techniques/tasks</a:t>
            </a:r>
          </a:p>
          <a:p>
            <a:pPr eaLnBrk="1" hangingPunct="1"/>
            <a:r>
              <a:rPr lang="en-US"/>
              <a:t>Extract meaning from fluent speech via automatic acquisition and exploitation of salient words, </a:t>
            </a:r>
          </a:p>
          <a:p>
            <a:pPr eaLnBrk="1" hangingPunct="1"/>
            <a:r>
              <a:rPr lang="en-US"/>
              <a:t>phrases and grammar fragment from a corpus </a:t>
            </a:r>
          </a:p>
          <a:p>
            <a:pPr eaLnBrk="1" hangingPunct="1"/>
            <a:r>
              <a:rPr lang="en-US"/>
              <a:t>Speech, language and dialog techniques… Evaluated on live customer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Another generation: generate weather reports in multiple languages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942D0333-C626-4EC9-A6B3-3FB0AEEDAB33}" type="slidenum">
              <a:rPr lang="en-US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This will be a research-oriented project. </a:t>
            </a:r>
          </a:p>
          <a:p>
            <a:pPr eaLnBrk="1" hangingPunct="1"/>
            <a:r>
              <a:rPr lang="en-US"/>
              <a:t>Critical review of a research project: read 2-3 papers, try to improve on the solution proposed using a more</a:t>
            </a:r>
          </a:p>
          <a:p>
            <a:pPr eaLnBrk="1" hangingPunct="1"/>
            <a:r>
              <a:rPr lang="en-US"/>
              <a:t>effective technique, combining multiple techniques. Propose a different solution.</a:t>
            </a:r>
          </a:p>
          <a:p>
            <a:pPr eaLnBrk="1" hangingPunct="1"/>
            <a:r>
              <a:rPr lang="en-US"/>
              <a:t>I’ll prepare a list of possible topics / papers.</a:t>
            </a:r>
          </a:p>
        </p:txBody>
      </p:sp>
    </p:spTree>
    <p:extLst>
      <p:ext uri="{BB962C8B-B14F-4D97-AF65-F5344CB8AC3E}">
        <p14:creationId xmlns:p14="http://schemas.microsoft.com/office/powerpoint/2010/main" val="340037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532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DE7E6647-F791-440A-8B30-2A17FBA45B63}" type="slidenum">
              <a:rPr lang="en-US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instructor reserves the right to adjust this grading scheme during the term, if necessary </a:t>
            </a:r>
          </a:p>
          <a:p>
            <a:pPr eaLnBrk="1" hangingPunct="1"/>
            <a:r>
              <a:rPr lang="en-US"/>
              <a:t>?Assignments hands-on experience with algorithms?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A7DCEFB9-532F-4489-9A53-D0741775A65B}" type="slidenum">
              <a:rPr lang="en-US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C5D34592-75F5-4FEE-87ED-C145EF4644A1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85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Show NLTK demo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>
              <a:defRPr/>
            </a:pPr>
            <a:fld id="{CA95E081-5D33-4F57-8FED-4A511C555208}" type="slidenum">
              <a:rPr lang="en-US">
                <a:solidFill>
                  <a:srgbClr val="000000"/>
                </a:solidFill>
              </a:rPr>
              <a:pPr defTabSz="930789">
                <a:defRPr/>
              </a:pPr>
              <a:t>86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What about ambiguity?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ADD091F9-BD20-404F-9D00-4C60EB7DF61D}" type="slidenum">
              <a:rPr lang="en-US" smtClean="0"/>
              <a:pPr defTabSz="930789"/>
              <a:t>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(Specifier) head (Complements)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9691C869-543D-40CE-82CD-6B742D8E27C7}" type="slidenum">
              <a:rPr lang="en-US" smtClean="0"/>
              <a:pPr defTabSz="930789"/>
              <a:t>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AC9CE4BB-62F4-480D-A33C-3CCA58418FDD}" type="slidenum">
              <a:rPr lang="en-US" smtClean="0"/>
              <a:pPr defTabSz="930789"/>
              <a:t>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NN  noun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789"/>
            <a:fld id="{6F438049-84BA-49E5-9039-71E56688796F}" type="slidenum">
              <a:rPr lang="en-US" smtClean="0"/>
              <a:pPr defTabSz="930789"/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838" indent="-171838">
              <a:buFontTx/>
              <a:buChar char="-"/>
            </a:pPr>
            <a:r>
              <a:rPr lang="en-US" dirty="0"/>
              <a:t>The Head is the word in a phrase that is grammatically more important</a:t>
            </a:r>
          </a:p>
          <a:p>
            <a:pPr marL="171838" indent="-171838">
              <a:buFontTx/>
              <a:buChar char="-"/>
            </a:pPr>
            <a:endParaRPr lang="en-US" dirty="0"/>
          </a:p>
          <a:p>
            <a:r>
              <a:rPr lang="en-CA" dirty="0">
                <a:latin typeface="NimbusRomNo9L-Regu"/>
              </a:rPr>
              <a:t>Jun Suzuki and Hideki </a:t>
            </a:r>
            <a:r>
              <a:rPr lang="en-CA" dirty="0" err="1">
                <a:latin typeface="NimbusRomNo9L-Regu"/>
              </a:rPr>
              <a:t>Isozaki</a:t>
            </a:r>
            <a:r>
              <a:rPr lang="en-CA" dirty="0">
                <a:latin typeface="NimbusRomNo9L-Regu"/>
              </a:rPr>
              <a:t>.. Semi-supervised</a:t>
            </a:r>
            <a:r>
              <a:rPr lang="en-CA" baseline="0" dirty="0">
                <a:latin typeface="NimbusRomNo9L-Regu"/>
              </a:rPr>
              <a:t> </a:t>
            </a:r>
            <a:r>
              <a:rPr lang="en-CA" dirty="0">
                <a:latin typeface="NimbusRomNo9L-Regu"/>
              </a:rPr>
              <a:t>sequential labeling and segmentation using </a:t>
            </a:r>
            <a:r>
              <a:rPr lang="en-CA" dirty="0" err="1">
                <a:latin typeface="NimbusRomNo9L-Regu"/>
              </a:rPr>
              <a:t>gigaword</a:t>
            </a:r>
            <a:endParaRPr lang="en-CA" dirty="0">
              <a:latin typeface="NimbusRomNo9L-Regu"/>
            </a:endParaRPr>
          </a:p>
          <a:p>
            <a:r>
              <a:rPr lang="it-IT" dirty="0">
                <a:latin typeface="NimbusRomNo9L-Regu"/>
              </a:rPr>
              <a:t>scale unlabeled data. In </a:t>
            </a:r>
            <a:r>
              <a:rPr lang="it-IT" dirty="0">
                <a:latin typeface="NimbusRomNo9L-ReguItal"/>
              </a:rPr>
              <a:t>ACL</a:t>
            </a:r>
            <a:r>
              <a:rPr lang="it-IT" dirty="0">
                <a:latin typeface="NimbusRomNo9L-Regu"/>
              </a:rPr>
              <a:t>.</a:t>
            </a:r>
            <a:r>
              <a:rPr lang="en-CA" dirty="0">
                <a:latin typeface="NimbusRomNo9L-Regu"/>
              </a:rPr>
              <a:t> 2008</a:t>
            </a:r>
            <a:endParaRPr lang="en-CA" dirty="0"/>
          </a:p>
          <a:p>
            <a:endParaRPr lang="en-US" dirty="0"/>
          </a:p>
          <a:p>
            <a:r>
              <a:rPr lang="en-US" b="1" dirty="0"/>
              <a:t>- Shallow parsing using specialized </a:t>
            </a:r>
            <a:r>
              <a:rPr lang="en-US" b="1" dirty="0" err="1"/>
              <a:t>hmms</a:t>
            </a:r>
            <a:r>
              <a:rPr lang="en-US" dirty="0"/>
              <a:t> </a:t>
            </a:r>
            <a:r>
              <a:rPr lang="en-US" b="1" dirty="0"/>
              <a:t>Full text</a:t>
            </a:r>
            <a:r>
              <a:rPr lang="en-US" dirty="0"/>
              <a:t> </a:t>
            </a:r>
            <a:r>
              <a:rPr lang="en-US" dirty="0" err="1">
                <a:hlinkClick r:id="rId3" tooltip="Pdf"/>
              </a:rPr>
              <a:t>Pdf</a:t>
            </a:r>
            <a:r>
              <a:rPr lang="en-US" dirty="0"/>
              <a:t> (239 KB) </a:t>
            </a:r>
            <a:br>
              <a:rPr lang="en-US" dirty="0"/>
            </a:br>
            <a:r>
              <a:rPr lang="en-US" b="1" dirty="0"/>
              <a:t>Source</a:t>
            </a:r>
            <a:r>
              <a:rPr lang="en-US" dirty="0"/>
              <a:t> The Journal of Machine Learning Research </a:t>
            </a:r>
            <a:r>
              <a:rPr lang="en-US" dirty="0">
                <a:hlinkClick r:id="rId4"/>
              </a:rPr>
              <a:t>archive</a:t>
            </a:r>
            <a:br>
              <a:rPr lang="en-US" dirty="0"/>
            </a:br>
            <a:r>
              <a:rPr lang="en-US" dirty="0"/>
              <a:t>Volume 2 ,  (March 2002) </a:t>
            </a:r>
            <a:r>
              <a:rPr lang="en-US" dirty="0">
                <a:hlinkClick r:id="rId5"/>
              </a:rPr>
              <a:t>table of contents</a:t>
            </a:r>
            <a:br>
              <a:rPr lang="en-US" dirty="0"/>
            </a:br>
            <a:r>
              <a:rPr lang="en-US" dirty="0"/>
              <a:t>SPECIAL ISSUE: Special issue on machine learning approaches to shallow parsing </a:t>
            </a:r>
            <a:r>
              <a:rPr lang="en-US" dirty="0">
                <a:hlinkClick r:id="rId5"/>
              </a:rPr>
              <a:t>table of contents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Pages: 595 - 613   </a:t>
            </a:r>
          </a:p>
          <a:p>
            <a:r>
              <a:rPr lang="en-US" dirty="0"/>
              <a:t>Year of Publication: 2002 </a:t>
            </a:r>
          </a:p>
          <a:p>
            <a:r>
              <a:rPr lang="en-US" dirty="0"/>
              <a:t>ISSN:1533-7928 </a:t>
            </a:r>
          </a:p>
          <a:p>
            <a:r>
              <a:rPr lang="en-US" b="1" dirty="0"/>
              <a:t>Authors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Antonio Molina</a:t>
            </a:r>
            <a:r>
              <a:rPr lang="en-US" dirty="0"/>
              <a:t>  </a:t>
            </a:r>
            <a:r>
              <a:rPr lang="en-US" dirty="0" err="1"/>
              <a:t>Departament</a:t>
            </a:r>
            <a:r>
              <a:rPr lang="en-US" dirty="0"/>
              <a:t> de </a:t>
            </a:r>
            <a:r>
              <a:rPr lang="en-US" dirty="0" err="1"/>
              <a:t>Sistemes</a:t>
            </a:r>
            <a:r>
              <a:rPr lang="en-US" dirty="0"/>
              <a:t> </a:t>
            </a:r>
            <a:r>
              <a:rPr lang="en-US" dirty="0" err="1"/>
              <a:t>Informàtics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Computació</a:t>
            </a:r>
            <a:r>
              <a:rPr lang="en-US" dirty="0"/>
              <a:t>, </a:t>
            </a:r>
            <a:r>
              <a:rPr lang="en-US" dirty="0" err="1"/>
              <a:t>Universitat</a:t>
            </a:r>
            <a:r>
              <a:rPr lang="en-US" dirty="0"/>
              <a:t> </a:t>
            </a:r>
            <a:r>
              <a:rPr lang="en-US" dirty="0" err="1"/>
              <a:t>Politècnica</a:t>
            </a:r>
            <a:r>
              <a:rPr lang="en-US" dirty="0"/>
              <a:t> de </a:t>
            </a:r>
            <a:r>
              <a:rPr lang="en-US" dirty="0" err="1"/>
              <a:t>València</a:t>
            </a:r>
            <a:r>
              <a:rPr lang="en-US" dirty="0"/>
              <a:t>, </a:t>
            </a:r>
            <a:r>
              <a:rPr lang="en-US" dirty="0" err="1"/>
              <a:t>Camí</a:t>
            </a:r>
            <a:r>
              <a:rPr lang="en-US" dirty="0"/>
              <a:t> de Vera s/n, 46020 </a:t>
            </a:r>
            <a:r>
              <a:rPr lang="en-US" dirty="0" err="1"/>
              <a:t>València</a:t>
            </a:r>
            <a:r>
              <a:rPr lang="en-US" dirty="0"/>
              <a:t> (Spain) </a:t>
            </a:r>
            <a:r>
              <a:rPr lang="en-US" dirty="0" err="1">
                <a:hlinkClick r:id="rId7"/>
              </a:rPr>
              <a:t>Ferran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Pla</a:t>
            </a:r>
            <a:r>
              <a:rPr lang="en-US" dirty="0"/>
              <a:t>  </a:t>
            </a:r>
            <a:r>
              <a:rPr lang="en-US" dirty="0" err="1"/>
              <a:t>Departament</a:t>
            </a:r>
            <a:r>
              <a:rPr lang="en-US" dirty="0"/>
              <a:t> de </a:t>
            </a:r>
            <a:r>
              <a:rPr lang="en-US" dirty="0" err="1"/>
              <a:t>Sistemes</a:t>
            </a:r>
            <a:r>
              <a:rPr lang="en-US" dirty="0"/>
              <a:t> </a:t>
            </a:r>
            <a:r>
              <a:rPr lang="en-US" dirty="0" err="1"/>
              <a:t>Informàtics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Computació</a:t>
            </a:r>
            <a:r>
              <a:rPr lang="en-US" dirty="0"/>
              <a:t>, </a:t>
            </a:r>
            <a:r>
              <a:rPr lang="en-US" dirty="0" err="1"/>
              <a:t>Universitat</a:t>
            </a:r>
            <a:r>
              <a:rPr lang="en-US" dirty="0"/>
              <a:t> </a:t>
            </a:r>
            <a:r>
              <a:rPr lang="en-US" dirty="0" err="1"/>
              <a:t>Politècnica</a:t>
            </a:r>
            <a:r>
              <a:rPr lang="en-US" dirty="0"/>
              <a:t> de </a:t>
            </a:r>
            <a:r>
              <a:rPr lang="en-US" dirty="0" err="1"/>
              <a:t>València</a:t>
            </a:r>
            <a:r>
              <a:rPr lang="en-US" dirty="0"/>
              <a:t>, </a:t>
            </a:r>
            <a:r>
              <a:rPr lang="en-US" dirty="0" err="1"/>
              <a:t>Camí</a:t>
            </a:r>
            <a:r>
              <a:rPr lang="en-US" dirty="0"/>
              <a:t> de Vera s/n, 46020 </a:t>
            </a:r>
            <a:r>
              <a:rPr lang="en-US" dirty="0" err="1"/>
              <a:t>València</a:t>
            </a:r>
            <a:r>
              <a:rPr lang="en-US" dirty="0"/>
              <a:t> (Spain) </a:t>
            </a:r>
          </a:p>
          <a:p>
            <a:r>
              <a:rPr lang="en-US" b="1" dirty="0"/>
              <a:t>Publisher</a:t>
            </a:r>
            <a:r>
              <a:rPr lang="en-US" dirty="0"/>
              <a:t> MIT Press  Cambridge, MA, USA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20.2.1 TRAINING IN A MULTI-TASK SETUP</a:t>
            </a:r>
          </a:p>
          <a:p>
            <a:r>
              <a:rPr lang="en-CA" dirty="0"/>
              <a:t>e computation graph abstraction makes it very easy to construct such networks and compute</a:t>
            </a:r>
          </a:p>
          <a:p>
            <a:r>
              <a:rPr lang="en-CA" dirty="0"/>
              <a:t>the gradients for them, by computing a separate loss for each available supervision signals, and</a:t>
            </a:r>
          </a:p>
          <a:p>
            <a:r>
              <a:rPr lang="en-CA" dirty="0"/>
              <a:t>then summing the losses into a single loss that is used for computing the gradients. In case we</a:t>
            </a:r>
          </a:p>
          <a:p>
            <a:r>
              <a:rPr lang="en-CA" dirty="0"/>
              <a:t>have several corpora, each with different kind of supervision signal (e.g., we have one corpus for</a:t>
            </a:r>
          </a:p>
          <a:p>
            <a:r>
              <a:rPr lang="en-CA" dirty="0"/>
              <a:t>POS and another for chunking), the preferred training protocol would be to choose a corpus</a:t>
            </a:r>
          </a:p>
          <a:p>
            <a:r>
              <a:rPr lang="en-CA" dirty="0"/>
              <a:t>at random, pass the example through the relevant part of the computation graph, compute the</a:t>
            </a:r>
          </a:p>
          <a:p>
            <a:r>
              <a:rPr lang="en-CA" dirty="0"/>
              <a:t>loss, </a:t>
            </a:r>
            <a:r>
              <a:rPr lang="en-CA" dirty="0" err="1"/>
              <a:t>backpropagate</a:t>
            </a:r>
            <a:r>
              <a:rPr lang="en-CA" dirty="0"/>
              <a:t> the error, and update the parameters. </a:t>
            </a:r>
            <a:r>
              <a:rPr lang="en-CA" dirty="0" err="1"/>
              <a:t>en</a:t>
            </a:r>
            <a:r>
              <a:rPr lang="en-CA" dirty="0"/>
              <a:t>, on the next step, again choose a</a:t>
            </a:r>
          </a:p>
          <a:p>
            <a:r>
              <a:rPr lang="en-CA" dirty="0"/>
              <a:t>corpus at random and so on. In practice, this is often achieved by shuffling all the available training</a:t>
            </a:r>
          </a:p>
          <a:p>
            <a:r>
              <a:rPr lang="en-CA" dirty="0"/>
              <a:t>examples and going through them in order. e important part is that we potentially compute</a:t>
            </a:r>
          </a:p>
          <a:p>
            <a:r>
              <a:rPr lang="en-CA" dirty="0"/>
              <a:t>the gradients with respect to a different loss (and using a different sub-network) for each training</a:t>
            </a:r>
          </a:p>
          <a:p>
            <a:r>
              <a:rPr lang="en-CA" dirty="0"/>
              <a:t>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38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1"/>
            <a:ext cx="64008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6820" indent="0" algn="ctr">
              <a:buNone/>
              <a:defRPr/>
            </a:lvl2pPr>
            <a:lvl3pPr marL="913640" indent="0" algn="ctr">
              <a:buNone/>
              <a:defRPr/>
            </a:lvl3pPr>
            <a:lvl4pPr marL="1370460" indent="0" algn="ctr">
              <a:buNone/>
              <a:defRPr/>
            </a:lvl4pPr>
            <a:lvl5pPr marL="1827277" indent="0" algn="ctr">
              <a:buNone/>
              <a:defRPr/>
            </a:lvl5pPr>
            <a:lvl6pPr marL="2284097" indent="0" algn="ctr">
              <a:buNone/>
              <a:defRPr/>
            </a:lvl6pPr>
            <a:lvl7pPr marL="2740917" indent="0" algn="ctr">
              <a:buNone/>
              <a:defRPr/>
            </a:lvl7pPr>
            <a:lvl8pPr marL="3197737" indent="0" algn="ctr">
              <a:buNone/>
              <a:defRPr/>
            </a:lvl8pPr>
            <a:lvl9pPr marL="36545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C3D3-C89A-4127-86AB-57A48A2A6CC2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98D3-93AD-41CD-86D3-64F5CE232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7501A-D212-4A49-BE3A-ECCC4BE8605F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1B21-6C23-4CB1-B10D-D01D39AC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099" y="609601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609601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79F39-0AF0-469E-827D-51F04FE9BDF0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3F22-530E-46E1-B0F0-8762C9CE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2729-4A86-4592-ABF9-9FC91BF0FF58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FF09-DB52-4589-9D42-C0FC7F99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12" y="1981211"/>
            <a:ext cx="3810000" cy="1981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12" y="4114811"/>
            <a:ext cx="3810000" cy="1981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D1239-B167-4647-8810-3A4AD30F7CA1}" type="datetime1">
              <a:rPr lang="en-US" smtClean="0"/>
              <a:t>10/12/2021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38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1"/>
            <a:ext cx="64008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6820" indent="0" algn="ctr">
              <a:buNone/>
              <a:defRPr/>
            </a:lvl2pPr>
            <a:lvl3pPr marL="913640" indent="0" algn="ctr">
              <a:buNone/>
              <a:defRPr/>
            </a:lvl3pPr>
            <a:lvl4pPr marL="1370460" indent="0" algn="ctr">
              <a:buNone/>
              <a:defRPr/>
            </a:lvl4pPr>
            <a:lvl5pPr marL="1827277" indent="0" algn="ctr">
              <a:buNone/>
              <a:defRPr/>
            </a:lvl5pPr>
            <a:lvl6pPr marL="2284097" indent="0" algn="ctr">
              <a:buNone/>
              <a:defRPr/>
            </a:lvl6pPr>
            <a:lvl7pPr marL="2740917" indent="0" algn="ctr">
              <a:buNone/>
              <a:defRPr/>
            </a:lvl7pPr>
            <a:lvl8pPr marL="3197737" indent="0" algn="ctr">
              <a:buNone/>
              <a:defRPr/>
            </a:lvl8pPr>
            <a:lvl9pPr marL="36545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4F06E-A363-4F7E-A1BA-6F2FE63CCAC7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7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D9DC6-9A81-4398-92CF-735529F0872E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0" indent="0">
              <a:buNone/>
              <a:defRPr sz="1800"/>
            </a:lvl2pPr>
            <a:lvl3pPr marL="913640" indent="0">
              <a:buNone/>
              <a:defRPr sz="1600"/>
            </a:lvl3pPr>
            <a:lvl4pPr marL="1370460" indent="0">
              <a:buNone/>
              <a:defRPr sz="1400"/>
            </a:lvl4pPr>
            <a:lvl5pPr marL="1827277" indent="0">
              <a:buNone/>
              <a:defRPr sz="1400"/>
            </a:lvl5pPr>
            <a:lvl6pPr marL="2284097" indent="0">
              <a:buNone/>
              <a:defRPr sz="1400"/>
            </a:lvl6pPr>
            <a:lvl7pPr marL="2740917" indent="0">
              <a:buNone/>
              <a:defRPr sz="1400"/>
            </a:lvl7pPr>
            <a:lvl8pPr marL="3197737" indent="0">
              <a:buNone/>
              <a:defRPr sz="1400"/>
            </a:lvl8pPr>
            <a:lvl9pPr marL="36545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96662-E865-4385-B4D3-F1DB059B605B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4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10"/>
            <a:ext cx="41529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19210"/>
            <a:ext cx="41529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CCD69-403B-4422-B266-65E1DB264803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1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8FB5-55A7-4B57-954C-0786BB3E80BE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5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E22B-3EF4-46DC-AE0C-6046A4B0E916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4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CB02-A814-4ECD-876E-5818F1CE4618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DFC6-37F6-4FED-8451-17EEC1886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E1BF9-06F3-4B07-9505-91E5C10D92CB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536B5-7F76-4459-832B-E185373CC0C2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5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0" indent="0">
              <a:buNone/>
              <a:defRPr sz="2800"/>
            </a:lvl2pPr>
            <a:lvl3pPr marL="913640" indent="0">
              <a:buNone/>
              <a:defRPr sz="2400"/>
            </a:lvl3pPr>
            <a:lvl4pPr marL="1370460" indent="0">
              <a:buNone/>
              <a:defRPr sz="2000"/>
            </a:lvl4pPr>
            <a:lvl5pPr marL="1827277" indent="0">
              <a:buNone/>
              <a:defRPr sz="2000"/>
            </a:lvl5pPr>
            <a:lvl6pPr marL="2284097" indent="0">
              <a:buNone/>
              <a:defRPr sz="2000"/>
            </a:lvl6pPr>
            <a:lvl7pPr marL="2740917" indent="0">
              <a:buNone/>
              <a:defRPr sz="2000"/>
            </a:lvl7pPr>
            <a:lvl8pPr marL="3197737" indent="0">
              <a:buNone/>
              <a:defRPr sz="2000"/>
            </a:lvl8pPr>
            <a:lvl9pPr marL="365455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94F0D-144F-4E3E-80E7-4F4AF7032AA6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42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3E0E-92C9-4CBB-9657-704129C672BA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67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12"/>
            <a:ext cx="2133600" cy="5562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11" y="152412"/>
            <a:ext cx="6248400" cy="5562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C173-37CE-4DD6-9357-CA523996642F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01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10"/>
            <a:ext cx="4152900" cy="4495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1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1" y="3543311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A79BC-08A6-4876-B667-F86A6D8DD368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8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1" cy="45259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199" y="1600200"/>
            <a:ext cx="4038601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199" y="3938599"/>
            <a:ext cx="4038601" cy="2187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BAF5B4-6AAE-4271-A939-5D7089DEA560}" type="datetime1">
              <a:rPr lang="en-US" altLang="en-US" smtClean="0">
                <a:solidFill>
                  <a:srgbClr val="FFFFFF"/>
                </a:solidFill>
              </a:rPr>
              <a:t>10/12/2021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12" y="624523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CPSC503 Winter 2020-21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42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99"/>
            <a:ext cx="8229600" cy="2187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01B13A-62BA-45E5-AF1C-94D1EC40ED30}" type="datetime1">
              <a:rPr lang="en-US" altLang="en-US" smtClean="0">
                <a:solidFill>
                  <a:srgbClr val="FFFFFF"/>
                </a:solidFill>
              </a:rPr>
              <a:t>10/12/2021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12" y="624523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CPSC503 Winter 2020-21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59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9F798-D5F0-4466-85C1-D2292E374FC3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FF09-DB52-4589-9D42-C0FC7F99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7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54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0" indent="0">
              <a:buNone/>
              <a:defRPr sz="1800"/>
            </a:lvl2pPr>
            <a:lvl3pPr marL="913640" indent="0">
              <a:buNone/>
              <a:defRPr sz="1600"/>
            </a:lvl3pPr>
            <a:lvl4pPr marL="1370460" indent="0">
              <a:buNone/>
              <a:defRPr sz="1400"/>
            </a:lvl4pPr>
            <a:lvl5pPr marL="1827277" indent="0">
              <a:buNone/>
              <a:defRPr sz="1400"/>
            </a:lvl5pPr>
            <a:lvl6pPr marL="2284097" indent="0">
              <a:buNone/>
              <a:defRPr sz="1400"/>
            </a:lvl6pPr>
            <a:lvl7pPr marL="2740917" indent="0">
              <a:buNone/>
              <a:defRPr sz="1400"/>
            </a:lvl7pPr>
            <a:lvl8pPr marL="3197737" indent="0">
              <a:buNone/>
              <a:defRPr sz="1400"/>
            </a:lvl8pPr>
            <a:lvl9pPr marL="36545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97402-E6AA-4E83-92CF-B1A717273013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2D09-9A36-42AB-9658-5F58D539C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3EAC-BE63-4C9C-B27E-48F474BBF8D8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E02F-B5C7-4812-8665-876FA5780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5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7BA6C-E779-45FA-9B8E-192401C672E2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8B52-BA6E-48BD-83C6-306A1C17B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50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8228-827F-4C13-A7A8-557960CA3D7E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66261-CFEE-4CEE-899A-8AE2782C0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8403-0E48-4EED-8E10-D1681B734BA8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8FA2-910F-4F62-AD69-037A29433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7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74B17-4FE5-4B60-9F80-CD571A8CB9CA}" type="datetime1">
              <a:rPr lang="en-US" smtClean="0"/>
              <a:t>10/12/2021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9802-4F4B-47B0-ABB5-8FE15C241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44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ADDBE-565B-4A8C-8375-5ED89B3D2686}" type="datetime1">
              <a:rPr lang="en-US" smtClean="0"/>
              <a:t>10/12/2021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FFC5C-4FE5-4825-B61F-19DAB25CD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8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86F2-EAF8-4B41-B999-1BA217A4754E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AC53-BA5C-416A-A81F-C8CBFDFC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02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77D07-273C-4092-BDEF-0DD57BB0CB00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1D2E-F8A8-45A5-9BEB-3CBA9F6A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9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2E2F-6267-415A-9ECB-329132D5DB02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B3401-1332-44BA-BB28-1D928F50F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9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62D6-D6E3-466E-9266-F0DBE1D26369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FAFE-0187-469D-BD7F-7414DF073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32F79-C790-4A9A-9DFD-39458FDE82C7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5FDE-2A7E-49E4-B351-3C897BBA0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3D3C-1BDD-47A5-AE6B-D1F3DA4B8681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0D75-396C-483B-A004-EF3583CCF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3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BD6B9-E856-4D59-B6A1-C507924A0153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DBFD-59C3-49E7-97CC-8D1CA7250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3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72F1-6ABB-4F89-842A-B3FDF53F79CC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81FC-EFE1-48E7-BDEB-08AD8B1A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6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ACE3E-D993-4F03-BB30-F0E572EBED16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0F16-C97A-4084-8784-A3675540E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4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70188-D310-4132-B99A-3DC085C8AE35}" type="datetime1">
              <a:rPr lang="en-US" smtClean="0"/>
              <a:t>10/12/2021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4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38"/>
            <a:ext cx="77724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1"/>
            <a:ext cx="64008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6820" indent="0" algn="ctr">
              <a:buNone/>
              <a:defRPr/>
            </a:lvl2pPr>
            <a:lvl3pPr marL="913640" indent="0" algn="ctr">
              <a:buNone/>
              <a:defRPr/>
            </a:lvl3pPr>
            <a:lvl4pPr marL="1370460" indent="0" algn="ctr">
              <a:buNone/>
              <a:defRPr/>
            </a:lvl4pPr>
            <a:lvl5pPr marL="1827277" indent="0" algn="ctr">
              <a:buNone/>
              <a:defRPr/>
            </a:lvl5pPr>
            <a:lvl6pPr marL="2284097" indent="0" algn="ctr">
              <a:buNone/>
              <a:defRPr/>
            </a:lvl6pPr>
            <a:lvl7pPr marL="2740917" indent="0" algn="ctr">
              <a:buNone/>
              <a:defRPr/>
            </a:lvl7pPr>
            <a:lvl8pPr marL="3197737" indent="0" algn="ctr">
              <a:buNone/>
              <a:defRPr/>
            </a:lvl8pPr>
            <a:lvl9pPr marL="36545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725F3-076C-4C22-87A9-7A5C53BA12E3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98D3-93AD-41CD-86D3-64F5CE232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29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A74BC-88F8-441B-B0FC-B21E6FAF83C4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DFC6-37F6-4FED-8451-17EEC1886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42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0" indent="0">
              <a:buNone/>
              <a:defRPr sz="1800"/>
            </a:lvl2pPr>
            <a:lvl3pPr marL="913640" indent="0">
              <a:buNone/>
              <a:defRPr sz="1600"/>
            </a:lvl3pPr>
            <a:lvl4pPr marL="1370460" indent="0">
              <a:buNone/>
              <a:defRPr sz="1400"/>
            </a:lvl4pPr>
            <a:lvl5pPr marL="1827277" indent="0">
              <a:buNone/>
              <a:defRPr sz="1400"/>
            </a:lvl5pPr>
            <a:lvl6pPr marL="2284097" indent="0">
              <a:buNone/>
              <a:defRPr sz="1400"/>
            </a:lvl6pPr>
            <a:lvl7pPr marL="2740917" indent="0">
              <a:buNone/>
              <a:defRPr sz="1400"/>
            </a:lvl7pPr>
            <a:lvl8pPr marL="3197737" indent="0">
              <a:buNone/>
              <a:defRPr sz="1400"/>
            </a:lvl8pPr>
            <a:lvl9pPr marL="36545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8DCB9-13FD-4AA6-A31A-265DD19B631E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2D09-9A36-42AB-9658-5F58D539C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1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DDE85-7A72-4CA5-A24C-F1E740BC3513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5FDE-2A7E-49E4-B351-3C897BBA0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43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39A7C-5F5D-4E95-A636-A3D3F468548F}" type="datetime1">
              <a:rPr lang="en-US" smtClean="0"/>
              <a:t>10/12/2021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8A502-F4F5-4B9D-B280-87968626F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8939-DBAF-4CDB-B18F-749169F291E5}" type="datetime1">
              <a:rPr lang="en-US" smtClean="0"/>
              <a:t>10/12/2021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8A502-F4F5-4B9D-B280-87968626F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C0070-9B3C-4827-9FB5-7AF0E73CBA49}" type="datetime1">
              <a:rPr lang="en-US" smtClean="0"/>
              <a:t>10/12/2021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FCAA-FD90-4DE5-A51C-4CE524033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5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B672B-719A-4AFB-836C-1E5969820541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A3E7-AA92-4C2F-A556-06842A7D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6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9ED61-5931-444A-A8E4-0DF6C1A96822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931B-D5FA-4666-978D-41CBD83AC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6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0" indent="0">
              <a:buNone/>
              <a:defRPr sz="2800"/>
            </a:lvl2pPr>
            <a:lvl3pPr marL="913640" indent="0">
              <a:buNone/>
              <a:defRPr sz="2400"/>
            </a:lvl3pPr>
            <a:lvl4pPr marL="1370460" indent="0">
              <a:buNone/>
              <a:defRPr sz="2000"/>
            </a:lvl4pPr>
            <a:lvl5pPr marL="1827277" indent="0">
              <a:buNone/>
              <a:defRPr sz="2000"/>
            </a:lvl5pPr>
            <a:lvl6pPr marL="2284097" indent="0">
              <a:buNone/>
              <a:defRPr sz="2000"/>
            </a:lvl6pPr>
            <a:lvl7pPr marL="2740917" indent="0">
              <a:buNone/>
              <a:defRPr sz="2000"/>
            </a:lvl7pPr>
            <a:lvl8pPr marL="3197737" indent="0">
              <a:buNone/>
              <a:defRPr sz="2000"/>
            </a:lvl8pPr>
            <a:lvl9pPr marL="365455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A9C6A-11C1-4321-A6A9-0E8BD09BA678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722B-8847-490A-982C-3FF116A4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86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88524-3FB5-4F55-9643-2A922F3D469C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1B21-6C23-4CB1-B10D-D01D39AC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30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099" y="609601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609601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71DA-EE77-4681-8BCB-D31FD5CF062C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3F22-530E-46E1-B0F0-8762C9CE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0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2478F-B3AE-4426-BF30-44201FC8E903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FF09-DB52-4589-9D42-C0FC7F99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746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12" y="1981211"/>
            <a:ext cx="3810000" cy="1981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12" y="4114811"/>
            <a:ext cx="3810000" cy="1981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65F3B-D0F7-427D-A639-CDB68924319B}" type="datetime1">
              <a:rPr lang="en-US" smtClean="0"/>
              <a:t>10/12/2021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2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0D837-0DD9-47F3-91A8-3236AE8ABB7A}" type="datetime1">
              <a:rPr lang="en-US" smtClean="0"/>
              <a:t>10/12/2021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FCAA-FD90-4DE5-A51C-4CE524033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9BE3D-2007-4D08-8292-D249017B1F7A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A3E7-AA92-4C2F-A556-06842A7D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3FD6-66A4-4699-B3AC-71BB1EC40585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931B-D5FA-4666-978D-41CBD83AC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0" indent="0">
              <a:buNone/>
              <a:defRPr sz="2800"/>
            </a:lvl2pPr>
            <a:lvl3pPr marL="913640" indent="0">
              <a:buNone/>
              <a:defRPr sz="2400"/>
            </a:lvl3pPr>
            <a:lvl4pPr marL="1370460" indent="0">
              <a:buNone/>
              <a:defRPr sz="2000"/>
            </a:lvl4pPr>
            <a:lvl5pPr marL="1827277" indent="0">
              <a:buNone/>
              <a:defRPr sz="2000"/>
            </a:lvl5pPr>
            <a:lvl6pPr marL="2284097" indent="0">
              <a:buNone/>
              <a:defRPr sz="2000"/>
            </a:lvl6pPr>
            <a:lvl7pPr marL="2740917" indent="0">
              <a:buNone/>
              <a:defRPr sz="2000"/>
            </a:lvl7pPr>
            <a:lvl8pPr marL="3197737" indent="0">
              <a:buNone/>
              <a:defRPr sz="2000"/>
            </a:lvl8pPr>
            <a:lvl9pPr marL="365455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45C21-32AD-481D-AF7B-280008A14F22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722B-8847-490A-982C-3FF116A4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12" y="6096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12" y="198120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799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4D8E9D86-9C69-47D4-A80C-143C224EB1D1}" type="datetime1">
              <a:rPr lang="en-US" smtClean="0"/>
              <a:t>10/12/2021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12" y="624839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4F4F06-81A4-4A34-8DCC-CBDD92176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682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364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046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7277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332" indent="-285512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2049" indent="-228409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598869" indent="-228409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5688" indent="-22840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2508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932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614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296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1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11" y="1219210"/>
            <a:ext cx="8458201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799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ADAE2B2-7C68-400B-80B0-DF909633A510}" type="datetime1">
              <a:rPr lang="en-US" smtClean="0">
                <a:solidFill>
                  <a:srgbClr val="000000"/>
                </a:solidFill>
                <a:ea typeface="Arial Unicode MS" pitchFamily="34" charset="-128"/>
              </a:rPr>
              <a:t>10/12/2021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12" y="624839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CPSC503 Winter 2020-21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11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682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364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046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7277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332" indent="-28551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2049" indent="-22840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598869" indent="-22840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5688" indent="-22840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2508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932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614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296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16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/>
  <p:txStyles>
    <p:titleStyle>
      <a:lvl1pPr algn="ctr" defTabSz="1810008" rtl="0" eaLnBrk="1" latinLnBrk="0" hangingPunct="1">
        <a:spcBef>
          <a:spcPct val="0"/>
        </a:spcBef>
        <a:buNone/>
        <a:defRPr sz="8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8753" indent="-678753" algn="l" defTabSz="181000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470634" indent="-565626" algn="l" defTabSz="1810008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2507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67517" indent="-452499" algn="l" defTabSz="181000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72522" indent="-452499" algn="l" defTabSz="1810008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4977526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882532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787534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692544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500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10008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1501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2001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502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3002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35033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4003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E12569E-2B2C-4759-B0AD-4858B3D34CAB}" type="datetime1">
              <a:rPr lang="en-US" smtClean="0"/>
              <a:t>10/12/2021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8474EB-B67F-4F33-B627-8DB99F173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12" y="6096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12" y="198120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799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B9E8B69-2E4C-46DE-9E98-1B74D338BAD9}" type="datetime1">
              <a:rPr lang="en-US" smtClean="0"/>
              <a:t>10/12/2021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12" y="624839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4F4F06-81A4-4A34-8DCC-CBDD92176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0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682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364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046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7277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332" indent="-285512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2049" indent="-228409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598869" indent="-228409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5688" indent="-22840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2508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932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614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296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2.xml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9" Type="http://schemas.openxmlformats.org/officeDocument/2006/relationships/customXml" Target="../ink/ink65.xml"/><Relationship Id="rId21" Type="http://schemas.openxmlformats.org/officeDocument/2006/relationships/customXml" Target="../ink/ink56.xml"/><Relationship Id="rId34" Type="http://schemas.openxmlformats.org/officeDocument/2006/relationships/image" Target="../media/image48.png"/><Relationship Id="rId7" Type="http://schemas.openxmlformats.org/officeDocument/2006/relationships/customXml" Target="../ink/ink49.xml"/><Relationship Id="rId12" Type="http://schemas.openxmlformats.org/officeDocument/2006/relationships/image" Target="../media/image37.png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33" Type="http://schemas.openxmlformats.org/officeDocument/2006/relationships/customXml" Target="../ink/ink62.xml"/><Relationship Id="rId38" Type="http://schemas.openxmlformats.org/officeDocument/2006/relationships/image" Target="../media/image50.png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29" Type="http://schemas.openxmlformats.org/officeDocument/2006/relationships/customXml" Target="../ink/ink6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11" Type="http://schemas.openxmlformats.org/officeDocument/2006/relationships/customXml" Target="../ink/ink51.xml"/><Relationship Id="rId24" Type="http://schemas.openxmlformats.org/officeDocument/2006/relationships/image" Target="../media/image43.png"/><Relationship Id="rId32" Type="http://schemas.openxmlformats.org/officeDocument/2006/relationships/image" Target="../media/image47.png"/><Relationship Id="rId37" Type="http://schemas.openxmlformats.org/officeDocument/2006/relationships/customXml" Target="../ink/ink64.xml"/><Relationship Id="rId40" Type="http://schemas.openxmlformats.org/officeDocument/2006/relationships/image" Target="../media/image51.png"/><Relationship Id="rId5" Type="http://schemas.openxmlformats.org/officeDocument/2006/relationships/customXml" Target="../ink/ink48.xml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45.png"/><Relationship Id="rId36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customXml" Target="../ink/ink55.xml"/><Relationship Id="rId31" Type="http://schemas.openxmlformats.org/officeDocument/2006/relationships/customXml" Target="../ink/ink61.xml"/><Relationship Id="rId4" Type="http://schemas.openxmlformats.org/officeDocument/2006/relationships/image" Target="../media/image33.png"/><Relationship Id="rId9" Type="http://schemas.openxmlformats.org/officeDocument/2006/relationships/customXml" Target="../ink/ink50.xml"/><Relationship Id="rId14" Type="http://schemas.openxmlformats.org/officeDocument/2006/relationships/image" Target="../media/image38.png"/><Relationship Id="rId22" Type="http://schemas.openxmlformats.org/officeDocument/2006/relationships/image" Target="../media/image42.png"/><Relationship Id="rId27" Type="http://schemas.openxmlformats.org/officeDocument/2006/relationships/customXml" Target="../ink/ink59.xml"/><Relationship Id="rId30" Type="http://schemas.openxmlformats.org/officeDocument/2006/relationships/image" Target="../media/image46.png"/><Relationship Id="rId35" Type="http://schemas.openxmlformats.org/officeDocument/2006/relationships/customXml" Target="../ink/ink63.xml"/><Relationship Id="rId8" Type="http://schemas.openxmlformats.org/officeDocument/2006/relationships/image" Target="../media/image35.png"/><Relationship Id="rId3" Type="http://schemas.openxmlformats.org/officeDocument/2006/relationships/customXml" Target="../ink/ink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3" Type="http://schemas.openxmlformats.org/officeDocument/2006/relationships/image" Target="../media/image52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5" Type="http://schemas.openxmlformats.org/officeDocument/2006/relationships/image" Target="../media/image14.emf"/><Relationship Id="rId4" Type="http://schemas.openxmlformats.org/officeDocument/2006/relationships/customXml" Target="../ink/ink66.xml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0.png"/><Relationship Id="rId4" Type="http://schemas.openxmlformats.org/officeDocument/2006/relationships/customXml" Target="../ink/ink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0.png"/><Relationship Id="rId4" Type="http://schemas.openxmlformats.org/officeDocument/2006/relationships/customXml" Target="../ink/ink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customXml" Target="../ink/ink78.xml"/><Relationship Id="rId26" Type="http://schemas.openxmlformats.org/officeDocument/2006/relationships/customXml" Target="../ink/ink82.xml"/><Relationship Id="rId21" Type="http://schemas.openxmlformats.org/officeDocument/2006/relationships/image" Target="../media/image65.png"/><Relationship Id="rId34" Type="http://schemas.openxmlformats.org/officeDocument/2006/relationships/customXml" Target="../ink/ink86.xml"/><Relationship Id="rId7" Type="http://schemas.openxmlformats.org/officeDocument/2006/relationships/image" Target="../media/image58.png"/><Relationship Id="rId12" Type="http://schemas.openxmlformats.org/officeDocument/2006/relationships/customXml" Target="../ink/ink75.xml"/><Relationship Id="rId17" Type="http://schemas.openxmlformats.org/officeDocument/2006/relationships/image" Target="../media/image63.png"/><Relationship Id="rId25" Type="http://schemas.openxmlformats.org/officeDocument/2006/relationships/image" Target="../media/image67.png"/><Relationship Id="rId3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77.xml"/><Relationship Id="rId20" Type="http://schemas.openxmlformats.org/officeDocument/2006/relationships/customXml" Target="../ink/ink79.xml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72.xml"/><Relationship Id="rId11" Type="http://schemas.openxmlformats.org/officeDocument/2006/relationships/image" Target="../media/image60.png"/><Relationship Id="rId24" Type="http://schemas.openxmlformats.org/officeDocument/2006/relationships/customXml" Target="../ink/ink81.xml"/><Relationship Id="rId32" Type="http://schemas.openxmlformats.org/officeDocument/2006/relationships/customXml" Target="../ink/ink85.xml"/><Relationship Id="rId37" Type="http://schemas.openxmlformats.org/officeDocument/2006/relationships/image" Target="../media/image73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23" Type="http://schemas.openxmlformats.org/officeDocument/2006/relationships/image" Target="../media/image66.png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10" Type="http://schemas.openxmlformats.org/officeDocument/2006/relationships/customXml" Target="../ink/ink74.xml"/><Relationship Id="rId19" Type="http://schemas.openxmlformats.org/officeDocument/2006/relationships/image" Target="../media/image64.png"/><Relationship Id="rId31" Type="http://schemas.openxmlformats.org/officeDocument/2006/relationships/image" Target="../media/image70.png"/><Relationship Id="rId4" Type="http://schemas.openxmlformats.org/officeDocument/2006/relationships/customXml" Target="../ink/ink71.xml"/><Relationship Id="rId9" Type="http://schemas.openxmlformats.org/officeDocument/2006/relationships/image" Target="../media/image59.png"/><Relationship Id="rId14" Type="http://schemas.openxmlformats.org/officeDocument/2006/relationships/customXml" Target="../ink/ink76.xml"/><Relationship Id="rId22" Type="http://schemas.openxmlformats.org/officeDocument/2006/relationships/customXml" Target="../ink/ink80.xml"/><Relationship Id="rId27" Type="http://schemas.openxmlformats.org/officeDocument/2006/relationships/image" Target="../media/image68.png"/><Relationship Id="rId30" Type="http://schemas.openxmlformats.org/officeDocument/2006/relationships/customXml" Target="../ink/ink84.xml"/><Relationship Id="rId35" Type="http://schemas.openxmlformats.org/officeDocument/2006/relationships/image" Target="../media/image72.png"/><Relationship Id="rId8" Type="http://schemas.openxmlformats.org/officeDocument/2006/relationships/customXml" Target="../ink/ink73.xml"/><Relationship Id="rId3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4.emf"/><Relationship Id="rId4" Type="http://schemas.openxmlformats.org/officeDocument/2006/relationships/customXml" Target="../ink/ink3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0.emf"/><Relationship Id="rId4" Type="http://schemas.openxmlformats.org/officeDocument/2006/relationships/customXml" Target="../ink/ink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0.emf"/><Relationship Id="rId4" Type="http://schemas.openxmlformats.org/officeDocument/2006/relationships/customXml" Target="../ink/ink8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4.png"/><Relationship Id="rId4" Type="http://schemas.openxmlformats.org/officeDocument/2006/relationships/image" Target="../media/image2.emf"/><Relationship Id="rId9" Type="http://schemas.openxmlformats.org/officeDocument/2006/relationships/customXml" Target="../ink/ink9.xml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emf"/><Relationship Id="rId4" Type="http://schemas.openxmlformats.org/officeDocument/2006/relationships/customXml" Target="../ink/ink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3" Type="http://schemas.openxmlformats.org/officeDocument/2006/relationships/image" Target="../media/image81.pn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11" Type="http://schemas.openxmlformats.org/officeDocument/2006/relationships/image" Target="../media/image540.emf"/><Relationship Id="rId5" Type="http://schemas.openxmlformats.org/officeDocument/2006/relationships/image" Target="../media/image51.emf"/><Relationship Id="rId10" Type="http://schemas.openxmlformats.org/officeDocument/2006/relationships/customXml" Target="../ink/ink94.xml"/><Relationship Id="rId4" Type="http://schemas.openxmlformats.org/officeDocument/2006/relationships/customXml" Target="../ink/ink91.xml"/><Relationship Id="rId9" Type="http://schemas.openxmlformats.org/officeDocument/2006/relationships/image" Target="../media/image53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customXml" Target="../ink/ink95.xml"/><Relationship Id="rId7" Type="http://schemas.openxmlformats.org/officeDocument/2006/relationships/customXml" Target="../ink/ink97.xml"/><Relationship Id="rId12" Type="http://schemas.openxmlformats.org/officeDocument/2006/relationships/image" Target="../media/image5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customXml" Target="../ink/ink99.xml"/><Relationship Id="rId5" Type="http://schemas.openxmlformats.org/officeDocument/2006/relationships/customXml" Target="../ink/ink96.xml"/><Relationship Id="rId10" Type="http://schemas.openxmlformats.org/officeDocument/2006/relationships/image" Target="../media/image58.emf"/><Relationship Id="rId4" Type="http://schemas.openxmlformats.org/officeDocument/2006/relationships/image" Target="../media/image550.emf"/><Relationship Id="rId9" Type="http://schemas.openxmlformats.org/officeDocument/2006/relationships/customXml" Target="../ink/ink9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20.png"/><Relationship Id="rId4" Type="http://schemas.openxmlformats.org/officeDocument/2006/relationships/customXml" Target="../ink/ink10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4.png"/><Relationship Id="rId4" Type="http://schemas.openxmlformats.org/officeDocument/2006/relationships/customXml" Target="../ink/ink10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customXml" Target="../ink/ink106.xml"/><Relationship Id="rId18" Type="http://schemas.openxmlformats.org/officeDocument/2006/relationships/image" Target="../media/image89.png"/><Relationship Id="rId3" Type="http://schemas.openxmlformats.org/officeDocument/2006/relationships/image" Target="../media/image76.png"/><Relationship Id="rId21" Type="http://schemas.openxmlformats.org/officeDocument/2006/relationships/customXml" Target="../ink/ink110.xml"/><Relationship Id="rId7" Type="http://schemas.openxmlformats.org/officeDocument/2006/relationships/customXml" Target="../ink/ink103.xml"/><Relationship Id="rId12" Type="http://schemas.openxmlformats.org/officeDocument/2006/relationships/image" Target="../media/image86.png"/><Relationship Id="rId17" Type="http://schemas.openxmlformats.org/officeDocument/2006/relationships/customXml" Target="../ink/ink108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88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3.png"/><Relationship Id="rId11" Type="http://schemas.openxmlformats.org/officeDocument/2006/relationships/customXml" Target="../ink/ink105.xml"/><Relationship Id="rId24" Type="http://schemas.openxmlformats.org/officeDocument/2006/relationships/image" Target="../media/image92.png"/><Relationship Id="rId5" Type="http://schemas.openxmlformats.org/officeDocument/2006/relationships/customXml" Target="../ink/ink102.xml"/><Relationship Id="rId15" Type="http://schemas.openxmlformats.org/officeDocument/2006/relationships/customXml" Target="../ink/ink107.xml"/><Relationship Id="rId23" Type="http://schemas.openxmlformats.org/officeDocument/2006/relationships/customXml" Target="../ink/ink111.xml"/><Relationship Id="rId10" Type="http://schemas.openxmlformats.org/officeDocument/2006/relationships/image" Target="../media/image85.png"/><Relationship Id="rId19" Type="http://schemas.openxmlformats.org/officeDocument/2006/relationships/customXml" Target="../ink/ink109.xml"/><Relationship Id="rId4" Type="http://schemas.openxmlformats.org/officeDocument/2006/relationships/image" Target="../media/image77.png"/><Relationship Id="rId9" Type="http://schemas.openxmlformats.org/officeDocument/2006/relationships/customXml" Target="../ink/ink104.xml"/><Relationship Id="rId14" Type="http://schemas.openxmlformats.org/officeDocument/2006/relationships/image" Target="../media/image87.png"/><Relationship Id="rId22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3.png"/><Relationship Id="rId5" Type="http://schemas.openxmlformats.org/officeDocument/2006/relationships/customXml" Target="../ink/ink112.xml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60.png"/><Relationship Id="rId4" Type="http://schemas.openxmlformats.org/officeDocument/2006/relationships/customXml" Target="../ink/ink1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70.png"/><Relationship Id="rId4" Type="http://schemas.openxmlformats.org/officeDocument/2006/relationships/customXml" Target="../ink/ink1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80.png"/><Relationship Id="rId4" Type="http://schemas.openxmlformats.org/officeDocument/2006/relationships/customXml" Target="../ink/ink1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90.png"/><Relationship Id="rId4" Type="http://schemas.openxmlformats.org/officeDocument/2006/relationships/customXml" Target="../ink/ink1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6.emf"/><Relationship Id="rId4" Type="http://schemas.openxmlformats.org/officeDocument/2006/relationships/image" Target="../media/image33.emf"/><Relationship Id="rId9" Type="http://schemas.openxmlformats.org/officeDocument/2006/relationships/customXml" Target="../ink/ink16.xml"/><Relationship Id="rId1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00.png"/><Relationship Id="rId4" Type="http://schemas.openxmlformats.org/officeDocument/2006/relationships/customXml" Target="../ink/ink1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10.png"/><Relationship Id="rId4" Type="http://schemas.openxmlformats.org/officeDocument/2006/relationships/customXml" Target="../ink/ink1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.xml"/><Relationship Id="rId18" Type="http://schemas.openxmlformats.org/officeDocument/2006/relationships/image" Target="../media/image23.emf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20.emf"/><Relationship Id="rId17" Type="http://schemas.openxmlformats.org/officeDocument/2006/relationships/customXml" Target="../ink/ink24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customXml" Target="../ink/ink22.xml"/><Relationship Id="rId5" Type="http://schemas.openxmlformats.org/officeDocument/2006/relationships/customXml" Target="../ink/ink20.xml"/><Relationship Id="rId10" Type="http://schemas.openxmlformats.org/officeDocument/2006/relationships/image" Target="../media/image19.emf"/><Relationship Id="rId4" Type="http://schemas.openxmlformats.org/officeDocument/2006/relationships/image" Target="../media/image9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1.xml"/><Relationship Id="rId13" Type="http://schemas.openxmlformats.org/officeDocument/2006/relationships/image" Target="../media/image65.emf"/><Relationship Id="rId18" Type="http://schemas.openxmlformats.org/officeDocument/2006/relationships/customXml" Target="../ink/ink126.xml"/><Relationship Id="rId3" Type="http://schemas.openxmlformats.org/officeDocument/2006/relationships/image" Target="../media/image94.png"/><Relationship Id="rId7" Type="http://schemas.openxmlformats.org/officeDocument/2006/relationships/image" Target="../media/image62.emf"/><Relationship Id="rId12" Type="http://schemas.openxmlformats.org/officeDocument/2006/relationships/customXml" Target="../ink/ink123.xml"/><Relationship Id="rId17" Type="http://schemas.openxmlformats.org/officeDocument/2006/relationships/image" Target="../media/image67.emf"/><Relationship Id="rId2" Type="http://schemas.openxmlformats.org/officeDocument/2006/relationships/notesSlide" Target="../notesSlides/notesSlide31.xml"/><Relationship Id="rId16" Type="http://schemas.openxmlformats.org/officeDocument/2006/relationships/customXml" Target="../ink/ink125.xml"/><Relationship Id="rId20" Type="http://schemas.openxmlformats.org/officeDocument/2006/relationships/customXml" Target="../ink/ink127.xml"/><Relationship Id="rId29" Type="http://schemas.openxmlformats.org/officeDocument/2006/relationships/image" Target="../media/image73.emf"/><Relationship Id="rId1" Type="http://schemas.openxmlformats.org/officeDocument/2006/relationships/slideLayout" Target="../slideLayouts/slideLayout46.xml"/><Relationship Id="rId6" Type="http://schemas.openxmlformats.org/officeDocument/2006/relationships/customXml" Target="../ink/ink120.xml"/><Relationship Id="rId11" Type="http://schemas.openxmlformats.org/officeDocument/2006/relationships/image" Target="../media/image64.emf"/><Relationship Id="rId24" Type="http://schemas.openxmlformats.org/officeDocument/2006/relationships/customXml" Target="../ink/ink128.xml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129.xml"/><Relationship Id="rId10" Type="http://schemas.openxmlformats.org/officeDocument/2006/relationships/customXml" Target="../ink/ink122.xml"/><Relationship Id="rId19" Type="http://schemas.openxmlformats.org/officeDocument/2006/relationships/image" Target="../media/image68.emf"/><Relationship Id="rId31" Type="http://schemas.openxmlformats.org/officeDocument/2006/relationships/image" Target="../media/image640.png"/><Relationship Id="rId4" Type="http://schemas.openxmlformats.org/officeDocument/2006/relationships/customXml" Target="../ink/ink119.xml"/><Relationship Id="rId9" Type="http://schemas.openxmlformats.org/officeDocument/2006/relationships/image" Target="../media/image63.emf"/><Relationship Id="rId14" Type="http://schemas.openxmlformats.org/officeDocument/2006/relationships/customXml" Target="../ink/ink124.xml"/><Relationship Id="rId27" Type="http://schemas.openxmlformats.org/officeDocument/2006/relationships/image" Target="../media/image72.emf"/><Relationship Id="rId30" Type="http://schemas.openxmlformats.org/officeDocument/2006/relationships/customXml" Target="../ink/ink13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7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customXml" Target="../ink/ink132.xml"/><Relationship Id="rId1" Type="http://schemas.openxmlformats.org/officeDocument/2006/relationships/slideLayout" Target="../slideLayouts/slideLayout5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9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customXml" Target="../ink/ink42.xml"/><Relationship Id="rId21" Type="http://schemas.openxmlformats.org/officeDocument/2006/relationships/customXml" Target="../ink/ink33.xml"/><Relationship Id="rId34" Type="http://schemas.openxmlformats.org/officeDocument/2006/relationships/image" Target="../media/image25.png"/><Relationship Id="rId42" Type="http://schemas.openxmlformats.org/officeDocument/2006/relationships/image" Target="../media/image29.png"/><Relationship Id="rId7" Type="http://schemas.openxmlformats.org/officeDocument/2006/relationships/customXml" Target="../ink/ink26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customXml" Target="../ink/ink37.xml"/><Relationship Id="rId41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28.xml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37" Type="http://schemas.openxmlformats.org/officeDocument/2006/relationships/customXml" Target="../ink/ink41.xml"/><Relationship Id="rId40" Type="http://schemas.openxmlformats.org/officeDocument/2006/relationships/image" Target="../media/image28.png"/><Relationship Id="rId5" Type="http://schemas.openxmlformats.org/officeDocument/2006/relationships/image" Target="../media/image25.emf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customXml" Target="../ink/ink32.xml"/><Relationship Id="rId31" Type="http://schemas.openxmlformats.org/officeDocument/2006/relationships/customXml" Target="../ink/ink38.xml"/><Relationship Id="rId44" Type="http://schemas.openxmlformats.org/officeDocument/2006/relationships/image" Target="../media/image30.png"/><Relationship Id="rId9" Type="http://schemas.openxmlformats.org/officeDocument/2006/relationships/customXml" Target="../ink/ink27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36.xml"/><Relationship Id="rId30" Type="http://schemas.openxmlformats.org/officeDocument/2006/relationships/image" Target="../media/image23.png"/><Relationship Id="rId35" Type="http://schemas.openxmlformats.org/officeDocument/2006/relationships/customXml" Target="../ink/ink40.xml"/><Relationship Id="rId43" Type="http://schemas.openxmlformats.org/officeDocument/2006/relationships/customXml" Target="../ink/ink44.xml"/><Relationship Id="rId8" Type="http://schemas.openxmlformats.org/officeDocument/2006/relationships/image" Target="../media/image12.png"/><Relationship Id="rId3" Type="http://schemas.openxmlformats.org/officeDocument/2006/relationships/customXml" Target="../ink/ink25.xml"/><Relationship Id="rId12" Type="http://schemas.openxmlformats.org/officeDocument/2006/relationships/image" Target="../media/image14.png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33" Type="http://schemas.openxmlformats.org/officeDocument/2006/relationships/customXml" Target="../ink/ink39.xml"/><Relationship Id="rId38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customXml" Target="../ink/ink134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30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customXml" Target="../ink/ink136.xml"/><Relationship Id="rId7" Type="http://schemas.openxmlformats.org/officeDocument/2006/relationships/customXml" Target="../ink/ink13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0.emf"/><Relationship Id="rId5" Type="http://schemas.openxmlformats.org/officeDocument/2006/relationships/customXml" Target="../ink/ink137.xml"/><Relationship Id="rId10" Type="http://schemas.openxmlformats.org/officeDocument/2006/relationships/image" Target="../media/image121.emf"/><Relationship Id="rId4" Type="http://schemas.openxmlformats.org/officeDocument/2006/relationships/image" Target="../media/image90.emf"/><Relationship Id="rId9" Type="http://schemas.openxmlformats.org/officeDocument/2006/relationships/customXml" Target="../ink/ink13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7" Type="http://schemas.openxmlformats.org/officeDocument/2006/relationships/image" Target="../media/image150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6.xml"/><Relationship Id="rId6" Type="http://schemas.openxmlformats.org/officeDocument/2006/relationships/customXml" Target="../ink/ink141.xml"/><Relationship Id="rId5" Type="http://schemas.openxmlformats.org/officeDocument/2006/relationships/image" Target="../media/image140.emf"/><Relationship Id="rId4" Type="http://schemas.openxmlformats.org/officeDocument/2006/relationships/customXml" Target="../ink/ink1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281FF1B-F016-4261-A1A2-C5C3D3C5E479}" type="datetime1">
              <a:rPr lang="en-US" smtClean="0"/>
              <a:t>10/12/2021</a:t>
            </a:fld>
            <a:endParaRPr 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  <a:endParaRPr lang="en-US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12E93-608B-41AA-8C71-64B17F2CD2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12" y="1295401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CPSC 503</a:t>
            </a:r>
            <a:br>
              <a:rPr lang="en-US"/>
            </a:br>
            <a:r>
              <a:rPr lang="en-US"/>
              <a:t>Computational Linguistics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7999"/>
            <a:ext cx="6781801" cy="2057400"/>
          </a:xfrm>
        </p:spPr>
        <p:txBody>
          <a:bodyPr/>
          <a:lstStyle/>
          <a:p>
            <a:pPr eaLnBrk="1" hangingPunct="1"/>
            <a:endParaRPr lang="en-US" i="1" dirty="0"/>
          </a:p>
          <a:p>
            <a:pPr eaLnBrk="1" hangingPunct="1"/>
            <a:r>
              <a:rPr lang="en-US" dirty="0"/>
              <a:t>Lecture 9</a:t>
            </a:r>
          </a:p>
          <a:p>
            <a:pPr eaLnBrk="1" hangingPunct="1"/>
            <a:r>
              <a:rPr lang="en-US" dirty="0"/>
              <a:t>Giuseppe </a:t>
            </a:r>
            <a:r>
              <a:rPr lang="en-US" dirty="0" err="1"/>
              <a:t>Carenini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6676" y="5141914"/>
              <a:ext cx="544512" cy="361950"/>
            </p14:xfrm>
          </p:contentPart>
        </mc:Choice>
        <mc:Fallback xmlns="">
          <p:pic>
            <p:nvPicPr>
              <p:cNvPr id="102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9477" y="5129668"/>
                <a:ext cx="564307" cy="386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304800" y="5540376"/>
            <a:ext cx="3376245" cy="584775"/>
          </a:xfrm>
          <a:prstGeom prst="rect">
            <a:avLst/>
          </a:prstGeom>
          <a:noFill/>
        </p:spPr>
        <p:txBody>
          <a:bodyPr wrap="none" lIns="91366" tIns="45684" rIns="91366" bIns="45684" rtlCol="0">
            <a:spAutoFit/>
          </a:bodyPr>
          <a:lstStyle/>
          <a:p>
            <a:r>
              <a:rPr lang="en-CA" dirty="0"/>
              <a:t>Slide Source for Dependency Parsing: </a:t>
            </a:r>
          </a:p>
          <a:p>
            <a:r>
              <a:rPr lang="en-CA" dirty="0" err="1"/>
              <a:t>Joakim</a:t>
            </a:r>
            <a:r>
              <a:rPr lang="en-CA" dirty="0"/>
              <a:t> </a:t>
            </a:r>
            <a:r>
              <a:rPr lang="en-CA" dirty="0" err="1"/>
              <a:t>Nivre</a:t>
            </a:r>
            <a:r>
              <a:rPr lang="en-CA" dirty="0"/>
              <a:t>, Uppsala </a:t>
            </a:r>
            <a:r>
              <a:rPr lang="en-CA" dirty="0" err="1"/>
              <a:t>Universitet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6816" y="119206"/>
            <a:ext cx="8534400" cy="685800"/>
          </a:xfrm>
        </p:spPr>
        <p:txBody>
          <a:bodyPr/>
          <a:lstStyle/>
          <a:p>
            <a:r>
              <a:rPr lang="en-CA" dirty="0"/>
              <a:t>Coupled linear-chain CRFs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29" y="5261170"/>
            <a:ext cx="8352928" cy="1512168"/>
          </a:xfrm>
        </p:spPr>
        <p:txBody>
          <a:bodyPr/>
          <a:lstStyle/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dirty="0"/>
              <a:t>Performs part-of-speech labeling and noun-phrase segmentation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1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kern="0" dirty="0">
                <a:solidFill>
                  <a:srgbClr val="000000"/>
                </a:solidFill>
              </a:rPr>
              <a:t>Linear-chain CRFs can be combined to perform multiple tasks simultaneously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1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/>
          <p:cNvSpPr/>
          <p:nvPr/>
        </p:nvSpPr>
        <p:spPr>
          <a:xfrm>
            <a:off x="554039" y="2060848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16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092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54034" y="20836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93882" y="2064019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29545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54376" y="208275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74993" y="20805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7556" y="208191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29886" y="2065124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8598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4039" y="2731846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316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092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54034" y="275469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3882" y="273501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9545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54376" y="2753755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74993" y="275159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77556" y="275291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29886" y="2736123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38598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6088C-0EC2-498D-92FA-120D51EC39CB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5009F-9F03-4E7C-ADDB-215EA3DEB4EB}"/>
              </a:ext>
            </a:extLst>
          </p:cNvPr>
          <p:cNvSpPr txBox="1"/>
          <p:nvPr/>
        </p:nvSpPr>
        <p:spPr>
          <a:xfrm>
            <a:off x="7239000" y="284701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ighlight>
                  <a:srgbClr val="FF9933"/>
                </a:highlight>
              </a:rPr>
              <a:t>Multi-tasking idea</a:t>
            </a:r>
          </a:p>
        </p:txBody>
      </p:sp>
    </p:spTree>
    <p:extLst>
      <p:ext uri="{BB962C8B-B14F-4D97-AF65-F5344CB8AC3E}">
        <p14:creationId xmlns:p14="http://schemas.microsoft.com/office/powerpoint/2010/main" val="334053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Coupled linear-chain CRFs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29" y="5261170"/>
            <a:ext cx="8352928" cy="1512168"/>
          </a:xfrm>
        </p:spPr>
        <p:txBody>
          <a:bodyPr/>
          <a:lstStyle/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dirty="0"/>
              <a:t>Performs part-of-speech labeling and noun-phrase segmentation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1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kern="0" dirty="0">
                <a:solidFill>
                  <a:srgbClr val="000000"/>
                </a:solidFill>
              </a:rPr>
              <a:t>Linear-chain CRFs can be combined to perform multiple tasks simultaneously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1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4F588-AD8D-439A-8783-4E69A7344E32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5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50931"/>
            <a:ext cx="8676456" cy="1008112"/>
          </a:xfrm>
        </p:spPr>
        <p:txBody>
          <a:bodyPr/>
          <a:lstStyle/>
          <a:p>
            <a:r>
              <a:rPr lang="en-CA" dirty="0"/>
              <a:t>Forward / Backward / Smoothing and </a:t>
            </a:r>
            <a:r>
              <a:rPr lang="en-CA" dirty="0">
                <a:solidFill>
                  <a:srgbClr val="00B0F0"/>
                </a:solidFill>
              </a:rPr>
              <a:t>Viterbi</a:t>
            </a:r>
            <a:r>
              <a:rPr lang="en-CA" dirty="0"/>
              <a:t> can be rewritten </a:t>
            </a:r>
            <a:r>
              <a:rPr lang="en-CA" dirty="0">
                <a:solidFill>
                  <a:srgbClr val="7030A0"/>
                </a:solidFill>
              </a:rPr>
              <a:t>(</a:t>
            </a:r>
            <a:r>
              <a:rPr lang="en-CA" dirty="0">
                <a:solidFill>
                  <a:srgbClr val="FF0000"/>
                </a:solidFill>
              </a:rPr>
              <a:t>not trivial!) </a:t>
            </a:r>
            <a:r>
              <a:rPr lang="en-CA" dirty="0"/>
              <a:t>using these factors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CPSC503 Winter 2020-21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4" y="2285659"/>
            <a:ext cx="923280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quarter" idx="3"/>
          </p:nvPr>
        </p:nvSpPr>
        <p:spPr>
          <a:xfrm>
            <a:off x="444809" y="5105400"/>
            <a:ext cx="8676456" cy="1008112"/>
          </a:xfrm>
        </p:spPr>
        <p:txBody>
          <a:bodyPr/>
          <a:lstStyle/>
          <a:p>
            <a:r>
              <a:rPr lang="en-CA" dirty="0"/>
              <a:t>Then you plug in the factors of the CRFs and all the algorithms work fine with CRFs!  </a:t>
            </a:r>
            <a:r>
              <a:rPr lang="en-CA" dirty="0">
                <a:sym typeface="Wingdings" panose="05000000000000000000" pitchFamily="2" charset="2"/>
              </a:rPr>
              <a:t> 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8228" y="-118631"/>
            <a:ext cx="8229600" cy="1143000"/>
          </a:xfrm>
        </p:spPr>
        <p:txBody>
          <a:bodyPr/>
          <a:lstStyle/>
          <a:p>
            <a:r>
              <a:rPr lang="en-CA" dirty="0"/>
              <a:t>Inference in CRFs </a:t>
            </a:r>
            <a:r>
              <a:rPr lang="en-CA" sz="2800" dirty="0"/>
              <a:t>(just intuition)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283" y="2141643"/>
            <a:ext cx="29158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0363" y="2607371"/>
              <a:ext cx="7305120" cy="117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003" y="2598011"/>
                <a:ext cx="7323840" cy="11959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CB206-C469-4550-B399-77386045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3A93-924D-4891-8511-7834482C29C9}" type="datetime1">
              <a:rPr lang="en-US" altLang="en-US" smtClean="0">
                <a:solidFill>
                  <a:srgbClr val="FFFFFF"/>
                </a:solidFill>
              </a:rPr>
              <a:t>10/12/2021</a:t>
            </a:fld>
            <a:endParaRPr lang="en-US" alt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97F44C8-291C-43E3-9918-E7D0580AC60D}"/>
                  </a:ext>
                </a:extLst>
              </p14:cNvPr>
              <p14:cNvContentPartPr/>
              <p14:nvPr/>
            </p14:nvContentPartPr>
            <p14:xfrm>
              <a:off x="4629346" y="1234203"/>
              <a:ext cx="5760" cy="12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97F44C8-291C-43E3-9918-E7D0580AC6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0706" y="1225563"/>
                <a:ext cx="234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EC52AA3-CA87-4FBC-B033-4BF076CBA777}"/>
                  </a:ext>
                </a:extLst>
              </p14:cNvPr>
              <p14:cNvContentPartPr/>
              <p14:nvPr/>
            </p14:nvContentPartPr>
            <p14:xfrm>
              <a:off x="4874866" y="1206123"/>
              <a:ext cx="10800" cy="3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EC52AA3-CA87-4FBC-B033-4BF076CBA7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5866" y="1197483"/>
                <a:ext cx="284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29B229C-7AEA-4537-8382-3293CA078532}"/>
                  </a:ext>
                </a:extLst>
              </p14:cNvPr>
              <p14:cNvContentPartPr/>
              <p14:nvPr/>
            </p14:nvContentPartPr>
            <p14:xfrm>
              <a:off x="5195986" y="1197123"/>
              <a:ext cx="14040" cy="6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29B229C-7AEA-4537-8382-3293CA0785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86986" y="1188483"/>
                <a:ext cx="31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EA9D445-3EB6-4967-B25B-E921530CB24F}"/>
                  </a:ext>
                </a:extLst>
              </p14:cNvPr>
              <p14:cNvContentPartPr/>
              <p14:nvPr/>
            </p14:nvContentPartPr>
            <p14:xfrm>
              <a:off x="5444746" y="1170483"/>
              <a:ext cx="1800" cy="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EA9D445-3EB6-4967-B25B-E921530CB2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36106" y="1161843"/>
                <a:ext cx="194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4A10305-6BFB-4977-AC00-3603EB847A13}"/>
                  </a:ext>
                </a:extLst>
              </p14:cNvPr>
              <p14:cNvContentPartPr/>
              <p14:nvPr/>
            </p14:nvContentPartPr>
            <p14:xfrm>
              <a:off x="4706386" y="1904883"/>
              <a:ext cx="39240" cy="14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4A10305-6BFB-4977-AC00-3603EB847A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97746" y="1895883"/>
                <a:ext cx="568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BFDC344-CD0D-4312-91CA-68E51F42F64C}"/>
                  </a:ext>
                </a:extLst>
              </p14:cNvPr>
              <p14:cNvContentPartPr/>
              <p14:nvPr/>
            </p14:nvContentPartPr>
            <p14:xfrm>
              <a:off x="4988986" y="1880763"/>
              <a:ext cx="31680" cy="10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BFDC344-CD0D-4312-91CA-68E51F42F64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79986" y="1872123"/>
                <a:ext cx="49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9FC286F-8256-4E0F-9910-3585D2EFEA9A}"/>
                  </a:ext>
                </a:extLst>
              </p14:cNvPr>
              <p14:cNvContentPartPr/>
              <p14:nvPr/>
            </p14:nvContentPartPr>
            <p14:xfrm>
              <a:off x="5269066" y="1865283"/>
              <a:ext cx="42840" cy="28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9FC286F-8256-4E0F-9910-3585D2EFEA9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60426" y="1856643"/>
                <a:ext cx="60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50E53C0-D77A-46F7-B190-69333F6DA0CA}"/>
                  </a:ext>
                </a:extLst>
              </p14:cNvPr>
              <p14:cNvContentPartPr/>
              <p14:nvPr/>
            </p14:nvContentPartPr>
            <p14:xfrm>
              <a:off x="5577946" y="1890483"/>
              <a:ext cx="43920" cy="5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50E53C0-D77A-46F7-B190-69333F6DA0C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69306" y="1881483"/>
                <a:ext cx="61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FB3A7B1-E348-4F89-9EFB-1925740F5450}"/>
                  </a:ext>
                </a:extLst>
              </p14:cNvPr>
              <p14:cNvContentPartPr/>
              <p14:nvPr/>
            </p14:nvContentPartPr>
            <p14:xfrm>
              <a:off x="1308706" y="1976523"/>
              <a:ext cx="72720" cy="21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FB3A7B1-E348-4F89-9EFB-1925740F54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99706" y="1967523"/>
                <a:ext cx="903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8874317-A67E-487D-B257-435A0F7031A0}"/>
                  </a:ext>
                </a:extLst>
              </p14:cNvPr>
              <p14:cNvContentPartPr/>
              <p14:nvPr/>
            </p14:nvContentPartPr>
            <p14:xfrm>
              <a:off x="931786" y="2016843"/>
              <a:ext cx="21600" cy="8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8874317-A67E-487D-B257-435A0F7031A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2786" y="2007843"/>
                <a:ext cx="39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ECDC45B-7189-496D-97A2-B9E7CAB85A62}"/>
                  </a:ext>
                </a:extLst>
              </p14:cNvPr>
              <p14:cNvContentPartPr/>
              <p14:nvPr/>
            </p14:nvContentPartPr>
            <p14:xfrm>
              <a:off x="595186" y="1181283"/>
              <a:ext cx="59760" cy="18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ECDC45B-7189-496D-97A2-B9E7CAB85A6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6186" y="1172283"/>
                <a:ext cx="7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7B098A6-BD33-464C-9B9A-7C69DE3CF282}"/>
                  </a:ext>
                </a:extLst>
              </p14:cNvPr>
              <p14:cNvContentPartPr/>
              <p14:nvPr/>
            </p14:nvContentPartPr>
            <p14:xfrm>
              <a:off x="931786" y="1152123"/>
              <a:ext cx="33840" cy="25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7B098A6-BD33-464C-9B9A-7C69DE3CF28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22786" y="1143123"/>
                <a:ext cx="51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6073CB2-DA61-4A84-BE1F-6AD7C9193D6C}"/>
                  </a:ext>
                </a:extLst>
              </p14:cNvPr>
              <p14:cNvContentPartPr/>
              <p14:nvPr/>
            </p14:nvContentPartPr>
            <p14:xfrm>
              <a:off x="1229506" y="1145643"/>
              <a:ext cx="53280" cy="15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6073CB2-DA61-4A84-BE1F-6AD7C9193D6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20506" y="1136643"/>
                <a:ext cx="709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64E0400-ACCB-463D-B2E5-B7E9168C0F4D}"/>
                  </a:ext>
                </a:extLst>
              </p14:cNvPr>
              <p14:cNvContentPartPr/>
              <p14:nvPr/>
            </p14:nvContentPartPr>
            <p14:xfrm>
              <a:off x="1491226" y="958083"/>
              <a:ext cx="2924640" cy="1328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64E0400-ACCB-463D-B2E5-B7E9168C0F4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82226" y="949083"/>
                <a:ext cx="2942280" cy="13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336" name="Ink 14335">
                <a:extLst>
                  <a:ext uri="{FF2B5EF4-FFF2-40B4-BE49-F238E27FC236}">
                    <a16:creationId xmlns:a16="http://schemas.microsoft.com/office/drawing/2014/main" id="{4A973675-B180-4B7E-A7E1-8D2D9A165AAA}"/>
                  </a:ext>
                </a:extLst>
              </p14:cNvPr>
              <p14:cNvContentPartPr/>
              <p14:nvPr/>
            </p14:nvContentPartPr>
            <p14:xfrm>
              <a:off x="2564026" y="1189203"/>
              <a:ext cx="456480" cy="75240"/>
            </p14:xfrm>
          </p:contentPart>
        </mc:Choice>
        <mc:Fallback xmlns="">
          <p:pic>
            <p:nvPicPr>
              <p:cNvPr id="14336" name="Ink 14335">
                <a:extLst>
                  <a:ext uri="{FF2B5EF4-FFF2-40B4-BE49-F238E27FC236}">
                    <a16:creationId xmlns:a16="http://schemas.microsoft.com/office/drawing/2014/main" id="{4A973675-B180-4B7E-A7E1-8D2D9A165AA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92026" y="1045203"/>
                <a:ext cx="60012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337" name="Ink 14336">
                <a:extLst>
                  <a:ext uri="{FF2B5EF4-FFF2-40B4-BE49-F238E27FC236}">
                    <a16:creationId xmlns:a16="http://schemas.microsoft.com/office/drawing/2014/main" id="{D922B0D5-7A8E-488B-84AC-DA309429FC84}"/>
                  </a:ext>
                </a:extLst>
              </p14:cNvPr>
              <p14:cNvContentPartPr/>
              <p14:nvPr/>
            </p14:nvContentPartPr>
            <p14:xfrm>
              <a:off x="3272146" y="3432003"/>
              <a:ext cx="2123640" cy="63720"/>
            </p14:xfrm>
          </p:contentPart>
        </mc:Choice>
        <mc:Fallback xmlns="">
          <p:pic>
            <p:nvPicPr>
              <p:cNvPr id="14337" name="Ink 14336">
                <a:extLst>
                  <a:ext uri="{FF2B5EF4-FFF2-40B4-BE49-F238E27FC236}">
                    <a16:creationId xmlns:a16="http://schemas.microsoft.com/office/drawing/2014/main" id="{D922B0D5-7A8E-488B-84AC-DA309429FC8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00146" y="3288003"/>
                <a:ext cx="22672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339" name="Ink 14338">
                <a:extLst>
                  <a:ext uri="{FF2B5EF4-FFF2-40B4-BE49-F238E27FC236}">
                    <a16:creationId xmlns:a16="http://schemas.microsoft.com/office/drawing/2014/main" id="{76DE52C2-749F-480F-86B5-2E068D1DBEFC}"/>
                  </a:ext>
                </a:extLst>
              </p14:cNvPr>
              <p14:cNvContentPartPr/>
              <p14:nvPr/>
            </p14:nvContentPartPr>
            <p14:xfrm>
              <a:off x="3405346" y="1560363"/>
              <a:ext cx="151200" cy="182520"/>
            </p14:xfrm>
          </p:contentPart>
        </mc:Choice>
        <mc:Fallback xmlns="">
          <p:pic>
            <p:nvPicPr>
              <p:cNvPr id="14339" name="Ink 14338">
                <a:extLst>
                  <a:ext uri="{FF2B5EF4-FFF2-40B4-BE49-F238E27FC236}">
                    <a16:creationId xmlns:a16="http://schemas.microsoft.com/office/drawing/2014/main" id="{76DE52C2-749F-480F-86B5-2E068D1DBE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33346" y="1416363"/>
                <a:ext cx="2948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340" name="Ink 14339">
                <a:extLst>
                  <a:ext uri="{FF2B5EF4-FFF2-40B4-BE49-F238E27FC236}">
                    <a16:creationId xmlns:a16="http://schemas.microsoft.com/office/drawing/2014/main" id="{39BA3DEA-E24D-4701-8027-6F75BAB30B3E}"/>
                  </a:ext>
                </a:extLst>
              </p14:cNvPr>
              <p14:cNvContentPartPr/>
              <p14:nvPr/>
            </p14:nvContentPartPr>
            <p14:xfrm>
              <a:off x="5467786" y="3486003"/>
              <a:ext cx="1963800" cy="42840"/>
            </p14:xfrm>
          </p:contentPart>
        </mc:Choice>
        <mc:Fallback xmlns="">
          <p:pic>
            <p:nvPicPr>
              <p:cNvPr id="14340" name="Ink 14339">
                <a:extLst>
                  <a:ext uri="{FF2B5EF4-FFF2-40B4-BE49-F238E27FC236}">
                    <a16:creationId xmlns:a16="http://schemas.microsoft.com/office/drawing/2014/main" id="{39BA3DEA-E24D-4701-8027-6F75BAB30B3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95786" y="3342363"/>
                <a:ext cx="2107440" cy="3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56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F1D47A-FFB7-400D-8BC9-C9184572B213}" type="datetime1">
              <a:rPr lang="en-US" smtClean="0"/>
              <a:t>10/12/2021</a:t>
            </a:fld>
            <a:endParaRPr lang="en-US"/>
          </a:p>
        </p:txBody>
      </p:sp>
      <p:sp>
        <p:nvSpPr>
          <p:cNvPr id="18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8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5D30F-E415-47D2-8C6B-2F973EF996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4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"/>
            <a:ext cx="9448800" cy="838201"/>
          </a:xfrm>
        </p:spPr>
        <p:txBody>
          <a:bodyPr/>
          <a:lstStyle/>
          <a:p>
            <a:pPr eaLnBrk="1" hangingPunct="1"/>
            <a:r>
              <a:rPr lang="en-US"/>
              <a:t>Context window approach and others..</a:t>
            </a:r>
          </a:p>
        </p:txBody>
      </p:sp>
      <p:sp>
        <p:nvSpPr>
          <p:cNvPr id="18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8888" y="747712"/>
            <a:ext cx="5764201" cy="5653088"/>
          </a:xfrm>
        </p:spPr>
        <p:txBody>
          <a:bodyPr/>
          <a:lstStyle/>
          <a:p>
            <a:pPr eaLnBrk="1" hangingPunct="1">
              <a:spcAft>
                <a:spcPct val="15000"/>
              </a:spcAft>
            </a:pPr>
            <a:r>
              <a:rPr lang="en-US" b="0" dirty="0"/>
              <a:t>Specific choice of machine learning approach does not seem to matter</a:t>
            </a:r>
          </a:p>
          <a:p>
            <a:pPr eaLnBrk="1" hangingPunct="1">
              <a:spcAft>
                <a:spcPct val="15000"/>
              </a:spcAft>
            </a:pPr>
            <a:r>
              <a:rPr lang="en-US" dirty="0"/>
              <a:t>F-measure  92-95 range</a:t>
            </a:r>
          </a:p>
          <a:p>
            <a:pPr eaLnBrk="1" hangingPunct="1">
              <a:spcAft>
                <a:spcPct val="15000"/>
              </a:spcAft>
            </a:pPr>
            <a:r>
              <a:rPr lang="en-US" dirty="0"/>
              <a:t>Common causes of errors</a:t>
            </a:r>
            <a:r>
              <a:rPr lang="en-US" b="0" dirty="0"/>
              <a:t>: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/>
              <a:t>POS tagger inaccuracies 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/>
              <a:t>Inconsistencies in training corpus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/>
              <a:t>Inaccuracies in identifying heads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/>
              <a:t>Ambiguities involving conjunctions e.g., </a:t>
            </a:r>
            <a:endParaRPr lang="en-US" sz="2000" b="0" i="1" dirty="0"/>
          </a:p>
          <a:p>
            <a:pPr marL="456820" lvl="1" indent="0" eaLnBrk="1" hangingPunct="1">
              <a:spcAft>
                <a:spcPct val="15000"/>
              </a:spcAft>
              <a:buNone/>
            </a:pPr>
            <a:r>
              <a:rPr lang="en-US" sz="2000" b="0" i="1" dirty="0"/>
              <a:t>“</a:t>
            </a:r>
            <a:r>
              <a:rPr lang="en-US" sz="2000" b="0" i="1" dirty="0">
                <a:solidFill>
                  <a:schemeClr val="accent2"/>
                </a:solidFill>
              </a:rPr>
              <a:t>Late arrivals and departures </a:t>
            </a:r>
            <a:r>
              <a:rPr lang="en-US" sz="2000" b="0" i="1" dirty="0"/>
              <a:t>are common in winter”</a:t>
            </a:r>
          </a:p>
          <a:p>
            <a:pPr marL="456820" lvl="1" indent="0" eaLnBrk="1" hangingPunct="1">
              <a:spcAft>
                <a:spcPct val="15000"/>
              </a:spcAft>
              <a:buNone/>
            </a:pPr>
            <a:r>
              <a:rPr lang="en-US" sz="2000" b="0" i="1" dirty="0"/>
              <a:t>“</a:t>
            </a:r>
            <a:r>
              <a:rPr lang="en-US" sz="2000" b="0" i="1" dirty="0">
                <a:solidFill>
                  <a:schemeClr val="accent2"/>
                </a:solidFill>
              </a:rPr>
              <a:t>Late arrivals</a:t>
            </a:r>
            <a:r>
              <a:rPr lang="en-US" sz="2000" b="0" i="1" dirty="0"/>
              <a:t> and </a:t>
            </a:r>
            <a:r>
              <a:rPr lang="en-US" sz="2000" b="0" i="1" dirty="0">
                <a:solidFill>
                  <a:schemeClr val="accent2"/>
                </a:solidFill>
              </a:rPr>
              <a:t>cancellations</a:t>
            </a:r>
            <a:r>
              <a:rPr lang="en-US" sz="2000" b="0" i="1" dirty="0"/>
              <a:t> are common in winter”</a:t>
            </a:r>
          </a:p>
          <a:p>
            <a:pPr marL="456820" lvl="1" indent="0" eaLnBrk="1" hangingPunct="1">
              <a:spcAft>
                <a:spcPct val="15000"/>
              </a:spcAft>
              <a:buNone/>
            </a:pPr>
            <a:endParaRPr lang="en-US" sz="2800" b="0" dirty="0"/>
          </a:p>
        </p:txBody>
      </p:sp>
      <p:pic>
        <p:nvPicPr>
          <p:cNvPr id="18447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r="4704" b="10526"/>
          <a:stretch/>
        </p:blipFill>
        <p:spPr bwMode="auto">
          <a:xfrm>
            <a:off x="5334000" y="747712"/>
            <a:ext cx="36020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27068" y="5174542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spcBef>
                <a:spcPct val="2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ACL ‘08</a:t>
            </a:r>
            <a:endParaRPr lang="en-US" sz="2000" b="1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3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6064" y="1138226"/>
              <a:ext cx="1354138" cy="695324"/>
            </p14:xfrm>
          </p:contentPart>
        </mc:Choice>
        <mc:Fallback xmlns="">
          <p:pic>
            <p:nvPicPr>
              <p:cNvPr id="1843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3184" y="1134265"/>
                <a:ext cx="1368180" cy="70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43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12" y="2508239"/>
              <a:ext cx="900113" cy="619125"/>
            </p14:xfrm>
          </p:contentPart>
        </mc:Choice>
        <mc:Fallback xmlns="">
          <p:pic>
            <p:nvPicPr>
              <p:cNvPr id="1843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68011" y="2499600"/>
                <a:ext cx="920276" cy="636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3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4475" y="1077900"/>
              <a:ext cx="295275" cy="1666875"/>
            </p14:xfrm>
          </p:contentPart>
        </mc:Choice>
        <mc:Fallback xmlns="">
          <p:pic>
            <p:nvPicPr>
              <p:cNvPr id="1843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14045" y="1074300"/>
                <a:ext cx="314337" cy="167659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5324475" y="4026253"/>
            <a:ext cx="380085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dirty="0">
                <a:latin typeface="NimbusRomNo9L-Regu"/>
              </a:rPr>
              <a:t>Semi-supervised sequential labeling and segmentation using </a:t>
            </a:r>
            <a:r>
              <a:rPr lang="en-CA" dirty="0" err="1">
                <a:latin typeface="NimbusRomNo9L-Regu"/>
              </a:rPr>
              <a:t>gigaword</a:t>
            </a:r>
            <a:endParaRPr lang="en-CA" dirty="0">
              <a:latin typeface="NimbusRomNo9L-Regu"/>
            </a:endParaRPr>
          </a:p>
          <a:p>
            <a:r>
              <a:rPr lang="it-IT" dirty="0">
                <a:latin typeface="NimbusRomNo9L-Regu"/>
              </a:rPr>
              <a:t>scale unlabeled data.</a:t>
            </a:r>
          </a:p>
          <a:p>
            <a:r>
              <a:rPr lang="it-IT" dirty="0">
                <a:latin typeface="NimbusRomNo9L-Regu"/>
              </a:rPr>
              <a:t>			[95.15%]</a:t>
            </a:r>
            <a:endParaRPr lang="en-CA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423024" y="3338499"/>
            <a:ext cx="2514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spcBef>
                <a:spcPct val="2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NAACL ‘03</a:t>
            </a:r>
            <a:endParaRPr lang="en-US" sz="20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Neural Approaches </a:t>
            </a:r>
            <a:r>
              <a:rPr lang="en-CA" sz="2400" dirty="0"/>
              <a:t>(Goldberg book sec. 20.2)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0CB204-5D48-42A6-B008-42CE29EE6492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80" r="7264"/>
          <a:stretch/>
        </p:blipFill>
        <p:spPr>
          <a:xfrm>
            <a:off x="152400" y="1676400"/>
            <a:ext cx="874999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3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Neural Approaches </a:t>
            </a:r>
            <a:r>
              <a:rPr lang="en-CA" sz="2400" dirty="0"/>
              <a:t>(Goldberg 20.2)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914E4-7D44-4822-947C-96B07A2760CC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33" y="1224570"/>
            <a:ext cx="8510463" cy="4408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C2C4B8-08DD-4FD1-B426-A4B886E0750C}"/>
              </a:ext>
            </a:extLst>
          </p:cNvPr>
          <p:cNvSpPr txBox="1"/>
          <p:nvPr/>
        </p:nvSpPr>
        <p:spPr>
          <a:xfrm>
            <a:off x="7315200" y="7620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ighlight>
                  <a:srgbClr val="FF9933"/>
                </a:highlight>
              </a:rPr>
              <a:t>Multi-tasking ideas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21EF3AF-83C8-4AAF-A8E6-8A999EF969E3}"/>
                  </a:ext>
                </a:extLst>
              </p14:cNvPr>
              <p14:cNvContentPartPr/>
              <p14:nvPr/>
            </p14:nvContentPartPr>
            <p14:xfrm>
              <a:off x="5742779" y="5029200"/>
              <a:ext cx="2796120" cy="130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21EF3AF-83C8-4AAF-A8E6-8A999EF969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7139" y="4957560"/>
                <a:ext cx="2867760" cy="2743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47D4F3-AD76-4D2E-99BC-565F7A09370F}"/>
              </a:ext>
            </a:extLst>
          </p:cNvPr>
          <p:cNvSpPr txBox="1"/>
          <p:nvPr/>
        </p:nvSpPr>
        <p:spPr>
          <a:xfrm>
            <a:off x="76200" y="885713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ighlight>
                  <a:srgbClr val="FFFF00"/>
                </a:highlight>
              </a:rPr>
              <a:t>Main vs </a:t>
            </a:r>
            <a:r>
              <a:rPr lang="en-CA" b="1" dirty="0" err="1">
                <a:highlight>
                  <a:srgbClr val="FFFF00"/>
                </a:highlight>
              </a:rPr>
              <a:t>auxillary</a:t>
            </a:r>
            <a:r>
              <a:rPr lang="en-CA" b="1" dirty="0">
                <a:highlight>
                  <a:srgbClr val="FFFF00"/>
                </a:highlight>
              </a:rPr>
              <a:t> task:</a:t>
            </a:r>
          </a:p>
          <a:p>
            <a:r>
              <a:rPr lang="en-CA" b="1" dirty="0">
                <a:highlight>
                  <a:srgbClr val="FFFF00"/>
                </a:highlight>
              </a:rPr>
              <a:t>Scale the loss</a:t>
            </a:r>
          </a:p>
        </p:txBody>
      </p:sp>
    </p:spTree>
    <p:extLst>
      <p:ext uri="{BB962C8B-B14F-4D97-AF65-F5344CB8AC3E}">
        <p14:creationId xmlns:p14="http://schemas.microsoft.com/office/powerpoint/2010/main" val="396462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80054" r="-1048"/>
          <a:stretch/>
        </p:blipFill>
        <p:spPr>
          <a:xfrm>
            <a:off x="314899" y="4131327"/>
            <a:ext cx="8829101" cy="957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-97423"/>
            <a:ext cx="8534400" cy="685800"/>
          </a:xfrm>
        </p:spPr>
        <p:txBody>
          <a:bodyPr/>
          <a:lstStyle/>
          <a:p>
            <a:r>
              <a:rPr lang="en-CA" dirty="0"/>
              <a:t>Neural Approaches </a:t>
            </a:r>
            <a:r>
              <a:rPr lang="en-CA" sz="2400" dirty="0"/>
              <a:t>(Goldberg 20.2)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1B16D-AD69-44AD-B75F-D3A45971E76F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968" t="803" r="11810" b="22222"/>
          <a:stretch/>
        </p:blipFill>
        <p:spPr>
          <a:xfrm>
            <a:off x="2007176" y="637739"/>
            <a:ext cx="7010402" cy="3695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579125"/>
            <a:ext cx="7924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sz="1800" dirty="0">
                <a:latin typeface="NimbusRomNo9L-Regu"/>
              </a:rPr>
              <a:t>Semi-supervised sequential labeling and segmentation using </a:t>
            </a:r>
            <a:r>
              <a:rPr lang="en-CA" sz="1800" dirty="0" err="1">
                <a:latin typeface="NimbusRomNo9L-Regu"/>
              </a:rPr>
              <a:t>gigaword</a:t>
            </a:r>
            <a:endParaRPr lang="en-CA" sz="1800" dirty="0">
              <a:latin typeface="NimbusRomNo9L-Regu"/>
            </a:endParaRPr>
          </a:p>
          <a:p>
            <a:r>
              <a:rPr lang="it-IT" sz="1800" dirty="0">
                <a:latin typeface="NimbusRomNo9L-Regu"/>
              </a:rPr>
              <a:t>scale </a:t>
            </a:r>
            <a:r>
              <a:rPr lang="it-IT" sz="1800" b="1" dirty="0">
                <a:latin typeface="NimbusRomNo9L-Regu"/>
              </a:rPr>
              <a:t>unlabeled data.  [95.15%]</a:t>
            </a:r>
            <a:endParaRPr lang="en-CA" sz="1800" b="1" dirty="0"/>
          </a:p>
        </p:txBody>
      </p:sp>
      <p:sp>
        <p:nvSpPr>
          <p:cNvPr id="10" name="Rectangle 9"/>
          <p:cNvSpPr/>
          <p:nvPr/>
        </p:nvSpPr>
        <p:spPr>
          <a:xfrm>
            <a:off x="457199" y="5023728"/>
            <a:ext cx="549332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sz="1800" dirty="0">
                <a:latin typeface="NimbusRomNo9L-Regu"/>
              </a:rPr>
              <a:t>This approach F-measure </a:t>
            </a:r>
            <a:r>
              <a:rPr lang="it-IT" sz="1800" b="1" dirty="0">
                <a:latin typeface="NimbusRomNo9L-Regu"/>
              </a:rPr>
              <a:t>.  [95.56%]</a:t>
            </a:r>
            <a:r>
              <a:rPr lang="en-CA" sz="1800" dirty="0">
                <a:latin typeface="NimbusRomNo9L-Regu"/>
              </a:rPr>
              <a:t> </a:t>
            </a:r>
            <a:endParaRPr lang="en-CA" sz="1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0E2052-6230-476A-8B60-49B796AA7FB4}"/>
                  </a:ext>
                </a:extLst>
              </p14:cNvPr>
              <p14:cNvContentPartPr/>
              <p14:nvPr/>
            </p14:nvContentPartPr>
            <p14:xfrm>
              <a:off x="1734946" y="4472403"/>
              <a:ext cx="1297080" cy="3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0E2052-6230-476A-8B60-49B796AA7F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8946" y="4400763"/>
                <a:ext cx="1368720" cy="1764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44FEBB6-FBDF-44DC-ADAE-170425E65B24}"/>
              </a:ext>
            </a:extLst>
          </p:cNvPr>
          <p:cNvSpPr txBox="1"/>
          <p:nvPr/>
        </p:nvSpPr>
        <p:spPr>
          <a:xfrm>
            <a:off x="304800" y="9144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highlight>
                  <a:srgbClr val="FFFF00"/>
                </a:highlight>
              </a:rPr>
              <a:t>Low vs. High level tasks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4C868-A21C-4C5E-8306-BA5E86F3C55A}"/>
              </a:ext>
            </a:extLst>
          </p:cNvPr>
          <p:cNvSpPr txBox="1"/>
          <p:nvPr/>
        </p:nvSpPr>
        <p:spPr>
          <a:xfrm>
            <a:off x="7315200" y="7620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highlight>
                  <a:srgbClr val="FF9933"/>
                </a:highlight>
              </a:rPr>
              <a:t>Multi-tasking ideas</a:t>
            </a:r>
          </a:p>
        </p:txBody>
      </p:sp>
    </p:spTree>
    <p:extLst>
      <p:ext uri="{BB962C8B-B14F-4D97-AF65-F5344CB8AC3E}">
        <p14:creationId xmlns:p14="http://schemas.microsoft.com/office/powerpoint/2010/main" val="237085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8973349-1571-46D4-8298-827679D63396}" type="datetime1">
              <a:rPr lang="en-US" smtClean="0"/>
              <a:t>10/12/2021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Oct 12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/>
              <a:t>Heads in Trees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Dependency Grammars / Parsing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Treebank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u="sng" dirty="0"/>
              <a:t>Final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79001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EB9A5F1-F4AD-47D8-A81A-3F8B860D1FF6}" type="datetime1">
              <a:rPr lang="en-US" smtClean="0"/>
              <a:t>10/12/2021</a:t>
            </a:fld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0BD1-A0EC-4481-A82E-1E53D6B01A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11" cy="1143000"/>
          </a:xfrm>
        </p:spPr>
        <p:txBody>
          <a:bodyPr/>
          <a:lstStyle/>
          <a:p>
            <a:pPr eaLnBrk="1" hangingPunct="1"/>
            <a:r>
              <a:rPr lang="en-US" dirty="0"/>
              <a:t>Heads in Constituency Parse Trees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12" y="1219210"/>
            <a:ext cx="8686800" cy="4495801"/>
          </a:xfrm>
        </p:spPr>
        <p:txBody>
          <a:bodyPr/>
          <a:lstStyle/>
          <a:p>
            <a:pPr eaLnBrk="1" hangingPunct="1"/>
            <a:r>
              <a:rPr lang="en-US" sz="3200" b="1" dirty="0"/>
              <a:t>Finding heads </a:t>
            </a:r>
            <a:r>
              <a:rPr lang="en-US" sz="3200" dirty="0"/>
              <a:t>in constituency parse  trees is a task that arises frequently in many applications.</a:t>
            </a:r>
          </a:p>
          <a:p>
            <a:pPr lvl="1" eaLnBrk="1" hangingPunct="1"/>
            <a:r>
              <a:rPr lang="en-US" sz="2800" dirty="0"/>
              <a:t>Particularly important in statistical parsing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We can visualize this task by annotating the nodes of a parse tree with the heads of each corresponding node.</a:t>
            </a:r>
          </a:p>
        </p:txBody>
      </p:sp>
    </p:spTree>
    <p:extLst>
      <p:ext uri="{BB962C8B-B14F-4D97-AF65-F5344CB8AC3E}">
        <p14:creationId xmlns:p14="http://schemas.microsoft.com/office/powerpoint/2010/main" val="29639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ABBF7EE-1C64-4D2F-8CCC-8045F275312E}" type="datetime1">
              <a:rPr lang="en-US" smtClean="0"/>
              <a:t>10/12/2021</a:t>
            </a:fld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23F14-2499-4C8C-8EA9-86E1EDCC946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Lexically Decorated Tree</a:t>
            </a:r>
          </a:p>
        </p:txBody>
      </p:sp>
      <p:pic>
        <p:nvPicPr>
          <p:cNvPr id="49158" name="Picture 4" descr="lex-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057411"/>
            <a:ext cx="8585201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C927DE-9269-44D5-A84C-D08D7385D4CA}"/>
                  </a:ext>
                </a:extLst>
              </p14:cNvPr>
              <p14:cNvContentPartPr/>
              <p14:nvPr/>
            </p14:nvContentPartPr>
            <p14:xfrm>
              <a:off x="6524746" y="1337326"/>
              <a:ext cx="161640" cy="28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C927DE-9269-44D5-A84C-D08D7385D4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6106" y="1328326"/>
                <a:ext cx="1792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2CCE3D-1192-4D53-B744-DEE72453A71E}"/>
                  </a:ext>
                </a:extLst>
              </p14:cNvPr>
              <p14:cNvContentPartPr/>
              <p14:nvPr/>
            </p14:nvContentPartPr>
            <p14:xfrm>
              <a:off x="7274986" y="1319326"/>
              <a:ext cx="135360" cy="307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2CCE3D-1192-4D53-B744-DEE72453A7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6346" y="1310686"/>
                <a:ext cx="1530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BA039A-D77D-4806-A824-3850603BF783}"/>
                  </a:ext>
                </a:extLst>
              </p14:cNvPr>
              <p14:cNvContentPartPr/>
              <p14:nvPr/>
            </p14:nvContentPartPr>
            <p14:xfrm>
              <a:off x="6757666" y="1360366"/>
              <a:ext cx="442800" cy="258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BA039A-D77D-4806-A824-3850603BF7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8666" y="1351366"/>
                <a:ext cx="4604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24FE5DC-F9A0-4565-BAF2-2208074193D2}"/>
                  </a:ext>
                </a:extLst>
              </p14:cNvPr>
              <p14:cNvContentPartPr/>
              <p14:nvPr/>
            </p14:nvContentPartPr>
            <p14:xfrm>
              <a:off x="7490626" y="1303846"/>
              <a:ext cx="309960" cy="38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24FE5DC-F9A0-4565-BAF2-2208074193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81986" y="1295206"/>
                <a:ext cx="3276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8EF51D5-5FEF-48F8-B82D-0ABD61DF6028}"/>
                  </a:ext>
                </a:extLst>
              </p14:cNvPr>
              <p14:cNvContentPartPr/>
              <p14:nvPr/>
            </p14:nvContentPartPr>
            <p14:xfrm>
              <a:off x="1278826" y="2846806"/>
              <a:ext cx="575280" cy="42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8EF51D5-5FEF-48F8-B82D-0ABD61DF602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06826" y="2703166"/>
                <a:ext cx="7189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2E35E33-1C3F-49D1-A92E-129DF44A5654}"/>
                  </a:ext>
                </a:extLst>
              </p14:cNvPr>
              <p14:cNvContentPartPr/>
              <p14:nvPr/>
            </p14:nvContentPartPr>
            <p14:xfrm>
              <a:off x="2767426" y="2237686"/>
              <a:ext cx="664920" cy="20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2E35E33-1C3F-49D1-A92E-129DF44A56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95426" y="2094046"/>
                <a:ext cx="8085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0AB06DE-6ADB-49CA-A336-C68A20D5B5FE}"/>
                  </a:ext>
                </a:extLst>
              </p14:cNvPr>
              <p14:cNvContentPartPr/>
              <p14:nvPr/>
            </p14:nvContentPartPr>
            <p14:xfrm>
              <a:off x="4352506" y="2807926"/>
              <a:ext cx="580680" cy="30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0AB06DE-6ADB-49CA-A336-C68A20D5B5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0506" y="2663926"/>
                <a:ext cx="7243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04FB93E-1E3E-47E0-AA55-C093D11B88CA}"/>
                  </a:ext>
                </a:extLst>
              </p14:cNvPr>
              <p14:cNvContentPartPr/>
              <p14:nvPr/>
            </p14:nvContentPartPr>
            <p14:xfrm>
              <a:off x="6544186" y="3434326"/>
              <a:ext cx="233280" cy="27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04FB93E-1E3E-47E0-AA55-C093D11B88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72186" y="3290326"/>
                <a:ext cx="3769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7AFDAD9-2D07-4F24-95C6-494D3A273399}"/>
                  </a:ext>
                </a:extLst>
              </p14:cNvPr>
              <p14:cNvContentPartPr/>
              <p14:nvPr/>
            </p14:nvContentPartPr>
            <p14:xfrm>
              <a:off x="7555426" y="3981526"/>
              <a:ext cx="223200" cy="47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7AFDAD9-2D07-4F24-95C6-494D3A27339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83426" y="3837526"/>
                <a:ext cx="36684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6BD97E-DD38-441B-9BEE-5BACBCB25E8E}"/>
                  </a:ext>
                </a:extLst>
              </p14:cNvPr>
              <p14:cNvContentPartPr/>
              <p14:nvPr/>
            </p14:nvContentPartPr>
            <p14:xfrm>
              <a:off x="5598826" y="3946966"/>
              <a:ext cx="328320" cy="51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6BD97E-DD38-441B-9BEE-5BACBCB25E8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26826" y="3802966"/>
                <a:ext cx="4719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C75C283-8C4E-4A19-BB38-D3E443C45D77}"/>
                  </a:ext>
                </a:extLst>
              </p14:cNvPr>
              <p14:cNvContentPartPr/>
              <p14:nvPr/>
            </p14:nvContentPartPr>
            <p14:xfrm>
              <a:off x="6675226" y="4579846"/>
              <a:ext cx="142560" cy="20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C75C283-8C4E-4A19-BB38-D3E443C45D7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03586" y="4435846"/>
                <a:ext cx="2862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350D125-4277-441C-95B4-B41B88007CC4}"/>
                  </a:ext>
                </a:extLst>
              </p14:cNvPr>
              <p14:cNvContentPartPr/>
              <p14:nvPr/>
            </p14:nvContentPartPr>
            <p14:xfrm>
              <a:off x="8337346" y="4581286"/>
              <a:ext cx="321480" cy="28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350D125-4277-441C-95B4-B41B88007CC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65346" y="4437646"/>
                <a:ext cx="46512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240DA4-7DF3-460C-A582-83375749201D}"/>
                  </a:ext>
                </a:extLst>
              </p14:cNvPr>
              <p14:cNvContentPartPr/>
              <p14:nvPr/>
            </p14:nvContentPartPr>
            <p14:xfrm>
              <a:off x="4557346" y="3948046"/>
              <a:ext cx="466920" cy="19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240DA4-7DF3-460C-A582-8337574920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85346" y="3804406"/>
                <a:ext cx="61056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0A9F994-47B7-46BE-A3FD-984D5BA35864}"/>
                  </a:ext>
                </a:extLst>
              </p14:cNvPr>
              <p14:cNvContentPartPr/>
              <p14:nvPr/>
            </p14:nvContentPartPr>
            <p14:xfrm>
              <a:off x="4471666" y="3320566"/>
              <a:ext cx="594360" cy="50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0A9F994-47B7-46BE-A3FD-984D5BA358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00026" y="3176926"/>
                <a:ext cx="7380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8F791CB-1CB8-4CF9-BAA8-B7B0CE42BC38}"/>
                  </a:ext>
                </a:extLst>
              </p14:cNvPr>
              <p14:cNvContentPartPr/>
              <p14:nvPr/>
            </p14:nvContentPartPr>
            <p14:xfrm>
              <a:off x="2990266" y="3317326"/>
              <a:ext cx="657000" cy="59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8F791CB-1CB8-4CF9-BAA8-B7B0CE42BC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18266" y="3173686"/>
                <a:ext cx="8006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E33C837-D4DB-4F36-971D-0C17044826C8}"/>
                  </a:ext>
                </a:extLst>
              </p14:cNvPr>
              <p14:cNvContentPartPr/>
              <p14:nvPr/>
            </p14:nvContentPartPr>
            <p14:xfrm>
              <a:off x="1317706" y="3379606"/>
              <a:ext cx="673560" cy="30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E33C837-D4DB-4F36-971D-0C17044826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45706" y="3235606"/>
                <a:ext cx="8172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25D80E9-33EF-424D-B0DF-2345B589FB99}"/>
                  </a:ext>
                </a:extLst>
              </p14:cNvPr>
              <p14:cNvContentPartPr/>
              <p14:nvPr/>
            </p14:nvContentPartPr>
            <p14:xfrm>
              <a:off x="6641746" y="1495006"/>
              <a:ext cx="1167480" cy="57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25D80E9-33EF-424D-B0DF-2345B589FB9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70106" y="1351366"/>
                <a:ext cx="1311120" cy="3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499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99" y="0"/>
            <a:ext cx="7772400" cy="1143000"/>
          </a:xfrm>
        </p:spPr>
        <p:txBody>
          <a:bodyPr/>
          <a:lstStyle/>
          <a:p>
            <a:r>
              <a:rPr lang="en-CA" sz="3200" dirty="0"/>
              <a:t>Constituency vs. Dependency structures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605" y="6629400"/>
            <a:ext cx="1905001" cy="457200"/>
          </a:xfrm>
        </p:spPr>
        <p:txBody>
          <a:bodyPr/>
          <a:lstStyle/>
          <a:p>
            <a:pPr>
              <a:defRPr/>
            </a:pPr>
            <a:fld id="{0762AAA1-BA1F-4E7E-9AA6-0F362066E846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536670" y="624847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CPSC503 Winter 2020-21</a:t>
            </a:r>
            <a:endParaRPr lang="en-US" dirty="0"/>
          </a:p>
        </p:txBody>
      </p:sp>
      <p:sp>
        <p:nvSpPr>
          <p:cNvPr id="7" name="object 23"/>
          <p:cNvSpPr/>
          <p:nvPr/>
        </p:nvSpPr>
        <p:spPr>
          <a:xfrm>
            <a:off x="5340272" y="6390018"/>
            <a:ext cx="56100" cy="13091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24"/>
          <p:cNvSpPr/>
          <p:nvPr/>
        </p:nvSpPr>
        <p:spPr>
          <a:xfrm>
            <a:off x="3314303" y="5314345"/>
            <a:ext cx="2054012" cy="1206593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25"/>
          <p:cNvSpPr/>
          <p:nvPr/>
        </p:nvSpPr>
        <p:spPr>
          <a:xfrm>
            <a:off x="6399399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26"/>
          <p:cNvSpPr/>
          <p:nvPr/>
        </p:nvSpPr>
        <p:spPr>
          <a:xfrm>
            <a:off x="5440720" y="5314345"/>
            <a:ext cx="986726" cy="1206593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27"/>
          <p:cNvSpPr/>
          <p:nvPr/>
        </p:nvSpPr>
        <p:spPr>
          <a:xfrm>
            <a:off x="8796107" y="6588890"/>
            <a:ext cx="56119" cy="130909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28"/>
          <p:cNvSpPr/>
          <p:nvPr/>
        </p:nvSpPr>
        <p:spPr>
          <a:xfrm>
            <a:off x="3241887" y="4711010"/>
            <a:ext cx="5582279" cy="1930231"/>
          </a:xfrm>
          <a:custGeom>
            <a:avLst/>
            <a:gdLst/>
            <a:ahLst/>
            <a:cxnLst/>
            <a:rect l="l" t="t" r="r" b="b"/>
            <a:pathLst>
              <a:path w="3706451" h="769139">
                <a:moveTo>
                  <a:pt x="0" y="721202"/>
                </a:moveTo>
                <a:lnTo>
                  <a:pt x="0" y="0"/>
                </a:lnTo>
                <a:lnTo>
                  <a:pt x="3706451" y="0"/>
                </a:lnTo>
                <a:lnTo>
                  <a:pt x="3706451" y="769139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29"/>
          <p:cNvSpPr/>
          <p:nvPr/>
        </p:nvSpPr>
        <p:spPr>
          <a:xfrm>
            <a:off x="4871374" y="6469626"/>
            <a:ext cx="56100" cy="130909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30"/>
          <p:cNvSpPr/>
          <p:nvPr/>
        </p:nvSpPr>
        <p:spPr>
          <a:xfrm>
            <a:off x="4899424" y="5917619"/>
            <a:ext cx="396473" cy="604356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31"/>
          <p:cNvSpPr/>
          <p:nvPr/>
        </p:nvSpPr>
        <p:spPr>
          <a:xfrm>
            <a:off x="4081189" y="6390018"/>
            <a:ext cx="56111" cy="13091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32"/>
          <p:cNvSpPr/>
          <p:nvPr/>
        </p:nvSpPr>
        <p:spPr>
          <a:xfrm>
            <a:off x="4109248" y="5917619"/>
            <a:ext cx="717778" cy="682902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33"/>
          <p:cNvSpPr/>
          <p:nvPr/>
        </p:nvSpPr>
        <p:spPr>
          <a:xfrm>
            <a:off x="5832461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34"/>
          <p:cNvSpPr/>
          <p:nvPr/>
        </p:nvSpPr>
        <p:spPr>
          <a:xfrm>
            <a:off x="5860490" y="5917636"/>
            <a:ext cx="494540" cy="60330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35"/>
          <p:cNvSpPr/>
          <p:nvPr/>
        </p:nvSpPr>
        <p:spPr>
          <a:xfrm>
            <a:off x="6842303" y="6469626"/>
            <a:ext cx="56119" cy="130909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36"/>
          <p:cNvSpPr/>
          <p:nvPr/>
        </p:nvSpPr>
        <p:spPr>
          <a:xfrm>
            <a:off x="6499863" y="5917619"/>
            <a:ext cx="370497" cy="604356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37"/>
          <p:cNvSpPr/>
          <p:nvPr/>
        </p:nvSpPr>
        <p:spPr>
          <a:xfrm>
            <a:off x="8329780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38"/>
          <p:cNvSpPr/>
          <p:nvPr/>
        </p:nvSpPr>
        <p:spPr>
          <a:xfrm>
            <a:off x="6942780" y="5314327"/>
            <a:ext cx="1415048" cy="1286197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9"/>
          <p:cNvSpPr/>
          <p:nvPr/>
        </p:nvSpPr>
        <p:spPr>
          <a:xfrm>
            <a:off x="7477173" y="6390018"/>
            <a:ext cx="56100" cy="13091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40"/>
          <p:cNvSpPr/>
          <p:nvPr/>
        </p:nvSpPr>
        <p:spPr>
          <a:xfrm>
            <a:off x="7505214" y="5917636"/>
            <a:ext cx="780226" cy="60330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5963733" y="4191093"/>
            <a:ext cx="170275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16"/>
          <p:cNvSpPr txBox="1"/>
          <p:nvPr/>
        </p:nvSpPr>
        <p:spPr>
          <a:xfrm>
            <a:off x="2981734" y="6527929"/>
            <a:ext cx="1573282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14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7" name="object 15"/>
          <p:cNvSpPr txBox="1"/>
          <p:nvPr/>
        </p:nvSpPr>
        <p:spPr>
          <a:xfrm>
            <a:off x="4643145" y="6527929"/>
            <a:ext cx="1455687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14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14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28" name="object 14"/>
          <p:cNvSpPr txBox="1"/>
          <p:nvPr/>
        </p:nvSpPr>
        <p:spPr>
          <a:xfrm>
            <a:off x="6291506" y="6508299"/>
            <a:ext cx="2717596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14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14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14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4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14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9" name="object 11"/>
          <p:cNvSpPr txBox="1"/>
          <p:nvPr/>
        </p:nvSpPr>
        <p:spPr>
          <a:xfrm>
            <a:off x="7505214" y="5917619"/>
            <a:ext cx="780226" cy="524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0"/>
          <p:cNvSpPr txBox="1"/>
          <p:nvPr/>
        </p:nvSpPr>
        <p:spPr>
          <a:xfrm>
            <a:off x="6499863" y="5917636"/>
            <a:ext cx="370497" cy="60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5860501" y="5917619"/>
            <a:ext cx="494531" cy="524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4899435" y="5917619"/>
            <a:ext cx="396464" cy="60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109241" y="5917619"/>
            <a:ext cx="717773" cy="682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6"/>
          <p:cNvSpPr txBox="1"/>
          <p:nvPr/>
        </p:nvSpPr>
        <p:spPr>
          <a:xfrm>
            <a:off x="6942780" y="5314345"/>
            <a:ext cx="1415048" cy="1128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5"/>
          <p:cNvSpPr txBox="1"/>
          <p:nvPr/>
        </p:nvSpPr>
        <p:spPr>
          <a:xfrm>
            <a:off x="6942780" y="6442402"/>
            <a:ext cx="1415048" cy="15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5440720" y="5314345"/>
            <a:ext cx="986726" cy="1206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3314303" y="5314345"/>
            <a:ext cx="2054012" cy="1206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"/>
          <p:cNvSpPr txBox="1"/>
          <p:nvPr/>
        </p:nvSpPr>
        <p:spPr>
          <a:xfrm>
            <a:off x="3241887" y="4711010"/>
            <a:ext cx="5582279" cy="19302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4830" marR="866272" indent="-92187" defTabSz="1809757" fontAlgn="auto">
              <a:lnSpc>
                <a:spcPts val="2276"/>
              </a:lnSpc>
              <a:spcBef>
                <a:spcPts val="404"/>
              </a:spcBef>
              <a:spcAft>
                <a:spcPts val="0"/>
              </a:spcAft>
            </a:pPr>
            <a:r>
              <a:rPr sz="14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4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           </a:t>
            </a:r>
            <a:r>
              <a:rPr sz="140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bj                              </a:t>
            </a:r>
            <a:r>
              <a:rPr sz="1400" spc="17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16"/>
          <p:cNvSpPr txBox="1"/>
          <p:nvPr/>
        </p:nvSpPr>
        <p:spPr>
          <a:xfrm>
            <a:off x="4531" y="3988727"/>
            <a:ext cx="1028068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41" name="object 15"/>
          <p:cNvSpPr txBox="1"/>
          <p:nvPr/>
        </p:nvSpPr>
        <p:spPr>
          <a:xfrm>
            <a:off x="914400" y="3970353"/>
            <a:ext cx="1644792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42" name="object 14"/>
          <p:cNvSpPr txBox="1"/>
          <p:nvPr/>
        </p:nvSpPr>
        <p:spPr>
          <a:xfrm>
            <a:off x="2370086" y="3988727"/>
            <a:ext cx="3070633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/>
              <p14:cNvContentPartPr/>
              <p14:nvPr/>
            </p14:nvContentPartPr>
            <p14:xfrm>
              <a:off x="279720" y="781920"/>
              <a:ext cx="8048880" cy="35139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000" y="768600"/>
                <a:ext cx="8062560" cy="35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2411280" y="1042920"/>
              <a:ext cx="6171480" cy="57132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9040" y="1033920"/>
                <a:ext cx="6195960" cy="57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706720" y="1265040"/>
              <a:ext cx="2554200" cy="2936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9880" y="1255680"/>
                <a:ext cx="2573280" cy="2960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4880996" y="5609842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sbj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83832" y="56496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61600" y="563967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54882" y="56496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92317" y="568960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F586F87-37AD-4366-A7B8-48538C3DF0D9}"/>
                  </a:ext>
                </a:extLst>
              </p14:cNvPr>
              <p14:cNvContentPartPr/>
              <p14:nvPr/>
            </p14:nvContentPartPr>
            <p14:xfrm>
              <a:off x="7970506" y="1686330"/>
              <a:ext cx="67680" cy="46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F586F87-37AD-4366-A7B8-48538C3DF0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1866" y="1677330"/>
                <a:ext cx="8532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453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1C0F838-FA8C-4EBB-A6DA-1E1894CA9843}" type="datetime1">
              <a:rPr lang="en-US" smtClean="0"/>
              <a:t>10/12/2021</a:t>
            </a:fld>
            <a:endParaRPr lang="en-US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13CE1-1DDF-48B6-8A92-1A8F51E271F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Head Finding in Constituency Parses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standard way to do head specification/finding is to use </a:t>
            </a:r>
            <a:r>
              <a:rPr lang="en-US" b="1" dirty="0"/>
              <a:t>a simple set of tree traversal rules specific to each non-terminal </a:t>
            </a:r>
            <a:r>
              <a:rPr lang="en-US" dirty="0"/>
              <a:t>in the grammar. 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04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54138"/>
            <a:ext cx="6172201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848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(head percolation rules) e.g., 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12" y="5562599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799" y="24384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11" y="3657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12" y="4191010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799" y="4648210"/>
            <a:ext cx="685801" cy="152401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12" y="5181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1059120"/>
              <a:ext cx="5856840" cy="493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7BF822-BB7E-4A26-83F5-A99FB0F31E3F}" type="datetime1">
              <a:rPr lang="en-US" smtClean="0"/>
              <a:t>10/12/2021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7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54138"/>
            <a:ext cx="6172201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12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12" y="5562599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799" y="24384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11" y="3657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12" y="4191010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799" y="4648210"/>
            <a:ext cx="685801" cy="152401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12" y="5181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930600"/>
              <a:ext cx="6061321" cy="506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54D9E-3FF8-4D0C-A030-66B08A363C4F}" type="datetime1">
              <a:rPr lang="en-US" smtClean="0"/>
              <a:t>10/12/2021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1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E8D0FE2-88F1-4D71-A00E-456DD4837D8A}" type="datetime1">
              <a:rPr lang="en-US" smtClean="0"/>
              <a:t>10/12/2021</a:t>
            </a:fld>
            <a:endParaRPr lang="en-US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54138"/>
            <a:ext cx="6172201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5" y="178156"/>
            <a:ext cx="8305788" cy="1143000"/>
          </a:xfrm>
        </p:spPr>
        <p:txBody>
          <a:bodyPr/>
          <a:lstStyle/>
          <a:p>
            <a:pPr eaLnBrk="1" hangingPunct="1"/>
            <a:r>
              <a:rPr lang="en-US" sz="2800" dirty="0"/>
              <a:t>(head percolation rules) e.g., </a:t>
            </a:r>
            <a:r>
              <a:rPr lang="en-US" dirty="0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12" y="5562599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799" y="24384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11" y="3657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12" y="4191010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799" y="4648210"/>
            <a:ext cx="685801" cy="152401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12" y="5181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79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FF0E3C-6EEA-42B3-A230-F9572C582F85}" type="datetime1">
              <a:rPr lang="en-US" smtClean="0"/>
              <a:t>10/12/2021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Oct 12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Heads in Trees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/>
              <a:t>Dependency Grammars / Parsing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Treebank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u="sng" dirty="0"/>
              <a:t>Final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4082422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38200" y="6553200"/>
            <a:ext cx="1905000" cy="457200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FD709B-F406-4825-81A1-6C7D9112C8AA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532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53200"/>
            <a:ext cx="1905000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18F7-D69D-48B0-955B-68FAED50869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-154361"/>
            <a:ext cx="98298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Dependency Grammars </a:t>
            </a:r>
            <a:endParaRPr lang="en-US" sz="2800" dirty="0"/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7" y="762000"/>
            <a:ext cx="9144000" cy="17290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Syntactic structure: </a:t>
            </a:r>
            <a:r>
              <a:rPr lang="en-US" b="0" dirty="0"/>
              <a:t>binary relations between words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Links:</a:t>
            </a:r>
            <a:r>
              <a:rPr lang="en-US" b="0" dirty="0" err="1"/>
              <a:t>grammatical</a:t>
            </a:r>
            <a:r>
              <a:rPr lang="en-US" b="0" dirty="0"/>
              <a:t> function or very general semantic relation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76200" y="4201205"/>
            <a:ext cx="88392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Directed labeled arcs from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heads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dependents (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good approx.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semantic relations)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Abstract away from word-order variations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simpler grammars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and deal with 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languages with relatively free word order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434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8614" t="9547" r="21549" b="10271"/>
          <a:stretch/>
        </p:blipFill>
        <p:spPr bwMode="auto">
          <a:xfrm>
            <a:off x="3581401" y="2358277"/>
            <a:ext cx="5257800" cy="18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1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38200" y="6553200"/>
            <a:ext cx="1905000" cy="457200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4F2E05-B266-4554-947E-A8902AC9D85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532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53200"/>
            <a:ext cx="1905000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18F7-D69D-48B0-955B-68FAED50869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29029"/>
            <a:ext cx="98298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Dependency Parsing </a:t>
            </a:r>
            <a:endParaRPr lang="en-US" sz="2800" dirty="0"/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266700" y="4114800"/>
            <a:ext cx="88773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Parsing 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 be framed as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classification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Output can play a role in many NLP applications (for text classification, summarization and NLG)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Error analysis / Interpretability of neural systems….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434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3411" t="9547" r="14208" b="10271"/>
          <a:stretch/>
        </p:blipFill>
        <p:spPr bwMode="auto">
          <a:xfrm>
            <a:off x="1143000" y="1165302"/>
            <a:ext cx="6360057" cy="18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4513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6E18DA5-F8E4-4948-B8EE-173941392FAC}" type="datetime1">
              <a:rPr lang="en-US" smtClean="0"/>
              <a:t>10/12/2021</a:t>
            </a:fld>
            <a:endParaRPr lang="en-US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21CE4-16A9-45BF-A847-959EA639CBC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Dependency Grammars </a:t>
            </a:r>
            <a:br>
              <a:rPr lang="en-US"/>
            </a:br>
            <a:r>
              <a:rPr lang="en-US" sz="2800"/>
              <a:t>(more verbose)</a:t>
            </a:r>
            <a:endParaRPr lang="en-US"/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12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In CFG-style phrase-structure grammars the main focus is on </a:t>
            </a:r>
            <a:r>
              <a:rPr lang="en-US" i="1">
                <a:solidFill>
                  <a:schemeClr val="accent2"/>
                </a:solidFill>
              </a:rPr>
              <a:t>constituents.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But it turns out you can get a lot done with just binary relations among the words in an utterance.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In a </a:t>
            </a:r>
            <a:r>
              <a:rPr lang="en-US">
                <a:solidFill>
                  <a:schemeClr val="accent2"/>
                </a:solidFill>
              </a:rPr>
              <a:t>dependency grammar </a:t>
            </a:r>
            <a:r>
              <a:rPr lang="en-US"/>
              <a:t>framework, a parse is a tree where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nodes stand for the words in an utterance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links between the words represent dependency relations between pairs of words.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Relations may be typed (labeled), or not.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68553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45307" y="4509528"/>
            <a:ext cx="1450475" cy="1051133"/>
          </a:xfrm>
          <a:custGeom>
            <a:avLst/>
            <a:gdLst/>
            <a:ahLst/>
            <a:cxnLst/>
            <a:rect l="l" t="t" r="r" b="b"/>
            <a:pathLst>
              <a:path w="731281" h="531406">
                <a:moveTo>
                  <a:pt x="0" y="531406"/>
                </a:moveTo>
                <a:lnTo>
                  <a:pt x="0" y="0"/>
                </a:lnTo>
                <a:lnTo>
                  <a:pt x="731281" y="0"/>
                </a:lnTo>
                <a:lnTo>
                  <a:pt x="731281" y="50834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28755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66064" y="5210283"/>
            <a:ext cx="489921" cy="350377"/>
          </a:xfrm>
          <a:custGeom>
            <a:avLst/>
            <a:gdLst/>
            <a:ahLst/>
            <a:cxnLst/>
            <a:rect l="l" t="t" r="r" b="b"/>
            <a:pathLst>
              <a:path w="247002" h="177135">
                <a:moveTo>
                  <a:pt x="0" y="177135"/>
                </a:moveTo>
                <a:lnTo>
                  <a:pt x="0" y="0"/>
                </a:lnTo>
                <a:lnTo>
                  <a:pt x="247002" y="0"/>
                </a:lnTo>
                <a:lnTo>
                  <a:pt x="247002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01514" y="5600119"/>
            <a:ext cx="54434" cy="76027"/>
          </a:xfrm>
          <a:custGeom>
            <a:avLst/>
            <a:gdLst/>
            <a:ahLst/>
            <a:cxnLst/>
            <a:rect l="l" t="t" r="r" b="b"/>
            <a:pathLst>
              <a:path w="27444" h="38436">
                <a:moveTo>
                  <a:pt x="13716" y="15373"/>
                </a:moveTo>
                <a:lnTo>
                  <a:pt x="0" y="0"/>
                </a:lnTo>
                <a:lnTo>
                  <a:pt x="13716" y="38436"/>
                </a:lnTo>
                <a:lnTo>
                  <a:pt x="27444" y="0"/>
                </a:lnTo>
                <a:lnTo>
                  <a:pt x="13716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075042" y="4159164"/>
            <a:ext cx="4553677" cy="1471354"/>
          </a:xfrm>
          <a:custGeom>
            <a:avLst/>
            <a:gdLst/>
            <a:ahLst/>
            <a:cxnLst/>
            <a:rect l="l" t="t" r="r" b="b"/>
            <a:pathLst>
              <a:path w="2295812" h="743851">
                <a:moveTo>
                  <a:pt x="0" y="708535"/>
                </a:moveTo>
                <a:lnTo>
                  <a:pt x="0" y="0"/>
                </a:lnTo>
                <a:lnTo>
                  <a:pt x="2295812" y="0"/>
                </a:lnTo>
                <a:lnTo>
                  <a:pt x="2295812" y="743851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40523" y="5484643"/>
            <a:ext cx="54434" cy="76029"/>
          </a:xfrm>
          <a:custGeom>
            <a:avLst/>
            <a:gdLst/>
            <a:ahLst/>
            <a:cxnLst/>
            <a:rect l="l" t="t" r="r" b="b"/>
            <a:pathLst>
              <a:path w="27444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44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67752" y="5210283"/>
            <a:ext cx="357775" cy="350377"/>
          </a:xfrm>
          <a:custGeom>
            <a:avLst/>
            <a:gdLst/>
            <a:ahLst/>
            <a:cxnLst/>
            <a:rect l="l" t="t" r="r" b="b"/>
            <a:pathLst>
              <a:path w="180378" h="177135">
                <a:moveTo>
                  <a:pt x="180378" y="177135"/>
                </a:moveTo>
                <a:lnTo>
                  <a:pt x="180378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65686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92914" y="5210283"/>
            <a:ext cx="434301" cy="350377"/>
          </a:xfrm>
          <a:custGeom>
            <a:avLst/>
            <a:gdLst/>
            <a:ahLst/>
            <a:cxnLst/>
            <a:rect l="l" t="t" r="r" b="b"/>
            <a:pathLst>
              <a:path w="218960" h="177135">
                <a:moveTo>
                  <a:pt x="218960" y="177135"/>
                </a:moveTo>
                <a:lnTo>
                  <a:pt x="218960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74195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201423" y="5210283"/>
            <a:ext cx="430850" cy="350377"/>
          </a:xfrm>
          <a:custGeom>
            <a:avLst/>
            <a:gdLst/>
            <a:ahLst/>
            <a:cxnLst/>
            <a:rect l="l" t="t" r="r" b="b"/>
            <a:pathLst>
              <a:path w="217220" h="177135">
                <a:moveTo>
                  <a:pt x="217220" y="177135"/>
                </a:moveTo>
                <a:lnTo>
                  <a:pt x="217220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62714" y="5530869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4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97473" y="4859907"/>
            <a:ext cx="1692470" cy="701371"/>
          </a:xfrm>
          <a:custGeom>
            <a:avLst/>
            <a:gdLst/>
            <a:ahLst/>
            <a:cxnLst/>
            <a:rect l="l" t="t" r="r" b="b"/>
            <a:pathLst>
              <a:path w="853287" h="354582">
                <a:moveTo>
                  <a:pt x="0" y="354270"/>
                </a:moveTo>
                <a:lnTo>
                  <a:pt x="0" y="0"/>
                </a:lnTo>
                <a:lnTo>
                  <a:pt x="853287" y="0"/>
                </a:lnTo>
                <a:lnTo>
                  <a:pt x="853287" y="354582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675327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60200" y="4859907"/>
            <a:ext cx="842354" cy="746980"/>
          </a:xfrm>
          <a:custGeom>
            <a:avLst/>
            <a:gdLst/>
            <a:ahLst/>
            <a:cxnLst/>
            <a:rect l="l" t="t" r="r" b="b"/>
            <a:pathLst>
              <a:path w="424687" h="377640">
                <a:moveTo>
                  <a:pt x="0" y="377640"/>
                </a:moveTo>
                <a:lnTo>
                  <a:pt x="0" y="0"/>
                </a:lnTo>
                <a:lnTo>
                  <a:pt x="424687" y="0"/>
                </a:lnTo>
                <a:lnTo>
                  <a:pt x="424675" y="331210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01119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226266" y="4509528"/>
            <a:ext cx="2002082" cy="1051133"/>
          </a:xfrm>
          <a:custGeom>
            <a:avLst/>
            <a:gdLst/>
            <a:ahLst/>
            <a:cxnLst/>
            <a:rect l="l" t="t" r="r" b="b"/>
            <a:pathLst>
              <a:path w="1009383" h="531406">
                <a:moveTo>
                  <a:pt x="0" y="531406"/>
                </a:moveTo>
                <a:lnTo>
                  <a:pt x="0" y="0"/>
                </a:lnTo>
                <a:lnTo>
                  <a:pt x="1009383" y="0"/>
                </a:lnTo>
                <a:lnTo>
                  <a:pt x="1009383" y="50834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-303" y="633455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18258" y="146375"/>
            <a:ext cx="864496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200" y="582027"/>
            <a:ext cx="214219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99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du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7200" y="122710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 dirty="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022" y="1219904"/>
            <a:ext cx="444328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tur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88496" y="1599647"/>
            <a:ext cx="2857234" cy="300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ho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hat</a:t>
            </a:r>
            <a:r>
              <a:rPr sz="2000" spc="4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8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m?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04358" y="1618518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7199" y="1955614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 dirty="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3740" y="1954199"/>
            <a:ext cx="512674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synt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66800" y="2312336"/>
            <a:ext cx="8229600" cy="119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-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esent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nu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000" spc="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ns,</a:t>
            </a:r>
          </a:p>
          <a:p>
            <a:pPr marL="25160" marR="279044" fontAlgn="auto">
              <a:lnSpc>
                <a:spcPct val="100041"/>
              </a:lnSpc>
              <a:spcBef>
                <a:spcPts val="0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ansp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1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enc</a:t>
            </a:r>
            <a:r>
              <a:rPr sz="2000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cate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b="1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ument</a:t>
            </a:r>
            <a:r>
              <a:rPr sz="2000" b="1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uctu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CA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 (Semantics)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endParaRPr lang="en-CA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60" marR="279044" fontAlgn="auto">
              <a:lnSpc>
                <a:spcPct val="10004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can</a:t>
            </a:r>
            <a:r>
              <a:rPr sz="2000" spc="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7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b="1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sed</a:t>
            </a:r>
            <a:r>
              <a:rPr sz="2000" b="1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b="1" spc="6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(s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mp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e)</a:t>
            </a:r>
            <a:r>
              <a:rPr sz="2000" b="1" spc="1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000" b="1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b="1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</a:p>
          <a:p>
            <a:pPr marL="25160" marR="3759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can</a:t>
            </a:r>
            <a:r>
              <a:rPr sz="2000" spc="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7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b="1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sed</a:t>
            </a:r>
            <a:r>
              <a:rPr sz="2000" b="1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eff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b="1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8200" y="2353654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60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8200" y="2953541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60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78033" y="3850597"/>
            <a:ext cx="178491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15988" y="5558120"/>
            <a:ext cx="2815194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1500" spc="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A  </a:t>
            </a:r>
            <a:r>
              <a:rPr sz="1500" spc="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ng  </a:t>
            </a:r>
            <a:r>
              <a:rPr sz="15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1500" spc="3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du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2446" y="5558120"/>
            <a:ext cx="2007263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15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1500" spc="3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ssue  </a:t>
            </a:r>
            <a:r>
              <a:rPr sz="1500" spc="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500" spc="2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y  </a:t>
            </a:r>
            <a:r>
              <a:rPr sz="15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139" y="6624571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1665" y="6624571"/>
            <a:ext cx="41168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01423" y="5210282"/>
            <a:ext cx="430850" cy="304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2914" y="5210282"/>
            <a:ext cx="434301" cy="304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10176" y="4159164"/>
            <a:ext cx="4518543" cy="350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8288" fontAlgn="auto">
              <a:lnSpc>
                <a:spcPts val="1708"/>
              </a:lnSpc>
              <a:spcBef>
                <a:spcPts val="277"/>
              </a:spcBef>
              <a:spcAft>
                <a:spcPts val="0"/>
              </a:spcAft>
            </a:pPr>
            <a:r>
              <a:rPr sz="1500" spc="-2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                           </a:t>
            </a:r>
            <a:r>
              <a:rPr sz="1500" spc="20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8" baseline="-1159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200" baseline="-11595" dirty="0">
                <a:solidFill>
                  <a:srgbClr val="FF0000"/>
                </a:solidFill>
                <a:latin typeface="Times New Roman"/>
                <a:cs typeface="Times New Roman"/>
              </a:rPr>
              <a:t>dv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0176" y="4509529"/>
            <a:ext cx="1485606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5783" y="4509529"/>
            <a:ext cx="630482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370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nm</a:t>
            </a:r>
            <a:r>
              <a:rPr sz="1500" spc="2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6266" y="4509529"/>
            <a:ext cx="2002082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344" marR="809622" algn="ctr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spc="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8348" y="4509528"/>
            <a:ext cx="400370" cy="105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0175" y="4859907"/>
            <a:ext cx="987297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2235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7473" y="4859907"/>
            <a:ext cx="498309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844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5783" y="4859907"/>
            <a:ext cx="630482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2315" marR="183464" algn="ctr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vg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6265" y="4859907"/>
            <a:ext cx="598806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5072" y="4859907"/>
            <a:ext cx="877470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263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2544" y="4859907"/>
            <a:ext cx="525804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10176" y="5560661"/>
            <a:ext cx="4518543" cy="69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404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96048"/>
            <a:ext cx="1905001" cy="457200"/>
          </a:xfrm>
          <a:noFill/>
        </p:spPr>
        <p:txBody>
          <a:bodyPr/>
          <a:lstStyle/>
          <a:p>
            <a:fld id="{E0F672EE-D9D9-4329-8B6C-BAE11EA19B2D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76999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  <a:endParaRPr lang="en-US" dirty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0063" y="6496048"/>
            <a:ext cx="1905001" cy="457200"/>
          </a:xfrm>
          <a:noFill/>
        </p:spPr>
        <p:txBody>
          <a:bodyPr/>
          <a:lstStyle/>
          <a:p>
            <a:fld id="{12EF4A05-B072-4D1C-81A5-A163DD6F267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722169" y="-2159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Some Dependency Relations</a:t>
            </a:r>
          </a:p>
        </p:txBody>
      </p:sp>
      <p:pic>
        <p:nvPicPr>
          <p:cNvPr id="1666052" name="Picture 4" descr="dep-rel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" y="838200"/>
            <a:ext cx="7296944" cy="381385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ECBF6A-76EB-492E-B688-26434BE28B00}"/>
              </a:ext>
            </a:extLst>
          </p:cNvPr>
          <p:cNvSpPr txBox="1"/>
          <p:nvPr/>
        </p:nvSpPr>
        <p:spPr>
          <a:xfrm>
            <a:off x="167987" y="4800600"/>
            <a:ext cx="4491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/>
              <a:t>E.g., </a:t>
            </a:r>
            <a:r>
              <a:rPr lang="en-US" sz="1800" b="1" i="1" dirty="0"/>
              <a:t>Clausal subject</a:t>
            </a:r>
            <a:r>
              <a:rPr lang="en-US" sz="1800" dirty="0"/>
              <a:t>: </a:t>
            </a:r>
          </a:p>
          <a:p>
            <a:pPr eaLnBrk="1" hangingPunct="1"/>
            <a:r>
              <a:rPr lang="en-US" sz="1800" b="1" dirty="0"/>
              <a:t>That he had even asked her</a:t>
            </a:r>
            <a:r>
              <a:rPr lang="en-US" sz="1800" dirty="0"/>
              <a:t> made her angry. </a:t>
            </a:r>
            <a:endParaRPr lang="en-CA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CE219-E052-4851-801B-2362DFD943E8}"/>
              </a:ext>
            </a:extLst>
          </p:cNvPr>
          <p:cNvSpPr txBox="1"/>
          <p:nvPr/>
        </p:nvSpPr>
        <p:spPr>
          <a:xfrm>
            <a:off x="361084" y="5701172"/>
            <a:ext cx="5678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b="1" dirty="0"/>
              <a:t>Def</a:t>
            </a:r>
            <a:r>
              <a:rPr lang="en-US" dirty="0"/>
              <a:t>. To find an </a:t>
            </a:r>
            <a:r>
              <a:rPr lang="en-US" b="1" i="1" dirty="0"/>
              <a:t>indirect object</a:t>
            </a:r>
            <a:r>
              <a:rPr lang="en-US" dirty="0"/>
              <a:t>, ask “to whom/what?” or “for whom/what” the direct object is intended.</a:t>
            </a:r>
            <a:endParaRPr lang="en-CA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2B973-0D7F-4726-8695-F1AB83EA2D29}"/>
              </a:ext>
            </a:extLst>
          </p:cNvPr>
          <p:cNvSpPr txBox="1"/>
          <p:nvPr/>
        </p:nvSpPr>
        <p:spPr>
          <a:xfrm>
            <a:off x="5257801" y="4970226"/>
            <a:ext cx="373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b="1" i="1" dirty="0">
                <a:solidFill>
                  <a:srgbClr val="00B0F0"/>
                </a:solidFill>
              </a:rPr>
              <a:t>See https://universaldependencies.org/</a:t>
            </a:r>
            <a:endParaRPr lang="en-CA" sz="20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609601"/>
          </a:xfrm>
        </p:spPr>
        <p:txBody>
          <a:bodyPr/>
          <a:lstStyle/>
          <a:p>
            <a:pPr eaLnBrk="1" hangingPunct="1"/>
            <a:r>
              <a:rPr lang="en-US" dirty="0"/>
              <a:t>Big Picture: Syntax &amp; Parsing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91157-6B51-4684-8630-3B8A6F861935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230578" y="646809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CPSC503 Winter 2020-21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58280" y="922680"/>
              <a:ext cx="8465400" cy="4438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60" y="915120"/>
                <a:ext cx="8477280" cy="44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C9777B-E327-4D6A-A2DC-AB728157BAA1}"/>
                  </a:ext>
                </a:extLst>
              </p14:cNvPr>
              <p14:cNvContentPartPr/>
              <p14:nvPr/>
            </p14:nvContentPartPr>
            <p14:xfrm>
              <a:off x="659626" y="1215360"/>
              <a:ext cx="2247480" cy="74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C9777B-E327-4D6A-A2DC-AB728157BA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626" y="1107720"/>
                <a:ext cx="23551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D7DB38-B1C7-4918-AA5E-CA8E2132BEA4}"/>
                  </a:ext>
                </a:extLst>
              </p14:cNvPr>
              <p14:cNvContentPartPr/>
              <p14:nvPr/>
            </p14:nvContentPartPr>
            <p14:xfrm>
              <a:off x="5740666" y="1120680"/>
              <a:ext cx="2021400" cy="43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D7DB38-B1C7-4918-AA5E-CA8E2132BE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87026" y="1013040"/>
                <a:ext cx="21290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D2136D-C6D1-460C-A85F-FD6AD85720F5}"/>
                  </a:ext>
                </a:extLst>
              </p14:cNvPr>
              <p14:cNvContentPartPr/>
              <p14:nvPr/>
            </p14:nvContentPartPr>
            <p14:xfrm>
              <a:off x="1844026" y="4005360"/>
              <a:ext cx="14410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D2136D-C6D1-460C-A85F-FD6AD85720F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2026" y="3861720"/>
                <a:ext cx="15847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AB3515F-79C4-4B28-89D4-E60E9E08E0D6}"/>
                  </a:ext>
                </a:extLst>
              </p14:cNvPr>
              <p14:cNvContentPartPr/>
              <p14:nvPr/>
            </p14:nvContentPartPr>
            <p14:xfrm>
              <a:off x="6135946" y="3012840"/>
              <a:ext cx="146088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AB3515F-79C4-4B28-89D4-E60E9E08E0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63946" y="2869200"/>
                <a:ext cx="16045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D1C07E-AEF5-4321-A44B-0EAB25A2005C}"/>
                  </a:ext>
                </a:extLst>
              </p14:cNvPr>
              <p14:cNvContentPartPr/>
              <p14:nvPr/>
            </p14:nvContentPartPr>
            <p14:xfrm>
              <a:off x="415186" y="5023800"/>
              <a:ext cx="1549080" cy="42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D1C07E-AEF5-4321-A44B-0EAB25A200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3546" y="4879800"/>
                <a:ext cx="16927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2684B7-7875-4E80-A018-05CDDC83C52C}"/>
                  </a:ext>
                </a:extLst>
              </p14:cNvPr>
              <p14:cNvContentPartPr/>
              <p14:nvPr/>
            </p14:nvContentPartPr>
            <p14:xfrm>
              <a:off x="7055026" y="3620880"/>
              <a:ext cx="1464480" cy="78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2684B7-7875-4E80-A018-05CDDC83C52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83386" y="3477240"/>
                <a:ext cx="1608120" cy="3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196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DE5A9D6-004A-4CEF-8876-2B39D7264F96}" type="datetime1">
              <a:rPr lang="en-US" smtClean="0"/>
              <a:t>10/12/2021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EF4A05-B072-4D1C-81A5-A163DD6F267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Some Dependency Relations (examples)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536" r="14402"/>
          <a:stretch/>
        </p:blipFill>
        <p:spPr>
          <a:xfrm>
            <a:off x="388458" y="1143000"/>
            <a:ext cx="8222154" cy="5105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415997" y="1371591"/>
              <a:ext cx="2542680" cy="105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3997" y="1227591"/>
                <a:ext cx="2686680" cy="3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567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6EAE5BA-674C-4D48-9CA8-694C8D6BCFC1}" type="datetime1">
              <a:rPr lang="en-US" smtClean="0"/>
              <a:t>10/12/2021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B80F2-17DB-4B3D-B068-0DB67941E25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12" y="762012"/>
            <a:ext cx="5657849" cy="59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11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Dependency Parse (ex 1)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599" y="5867412"/>
            <a:ext cx="5562601" cy="533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DC218FB-9D56-4723-B8CC-7C3D53772433}" type="datetime1">
              <a:rPr lang="en-US" smtClean="0"/>
              <a:t>10/12/2021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6FEB4-B686-4E45-9ACE-ED574E61BA8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1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Dependency Parse (ex 2)</a:t>
            </a:r>
            <a:br>
              <a:rPr lang="en-US" dirty="0"/>
            </a:br>
            <a:r>
              <a:rPr lang="en-US" sz="2800" dirty="0"/>
              <a:t>possibly confusing notation</a:t>
            </a:r>
          </a:p>
        </p:txBody>
      </p:sp>
      <p:pic>
        <p:nvPicPr>
          <p:cNvPr id="21511" name="Picture 4" descr="dep-parse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10" y="1447800"/>
            <a:ext cx="5245101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1676400" y="4876801"/>
            <a:ext cx="5057776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6" tIns="45684" rIns="91366" bIns="45684"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latin typeface="Tahoma" pitchFamily="64" charset="0"/>
              </a:rPr>
              <a:t>They hid the letter on the shelf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5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6875" y="1308099"/>
              <a:ext cx="1477962" cy="266701"/>
            </p14:xfrm>
          </p:contentPart>
        </mc:Choice>
        <mc:Fallback xmlns="">
          <p:pic>
            <p:nvPicPr>
              <p:cNvPr id="235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8582" y="1301630"/>
                <a:ext cx="1490923" cy="282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55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3236" y="1779598"/>
              <a:ext cx="1765299" cy="715963"/>
            </p14:xfrm>
          </p:contentPart>
        </mc:Choice>
        <mc:Fallback xmlns="">
          <p:pic>
            <p:nvPicPr>
              <p:cNvPr id="2355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2784" y="1772392"/>
                <a:ext cx="1780062" cy="731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55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8935" y="2330450"/>
              <a:ext cx="2127251" cy="1136651"/>
            </p14:xfrm>
          </p:contentPart>
        </mc:Choice>
        <mc:Fallback xmlns="">
          <p:pic>
            <p:nvPicPr>
              <p:cNvPr id="2355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3165" y="2322889"/>
                <a:ext cx="2145250" cy="1149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55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674" y="2905136"/>
              <a:ext cx="1352551" cy="636589"/>
            </p14:xfrm>
          </p:contentPart>
        </mc:Choice>
        <mc:Fallback xmlns="">
          <p:pic>
            <p:nvPicPr>
              <p:cNvPr id="2355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5544" y="2900084"/>
                <a:ext cx="1365507" cy="6542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CA1C29-9A26-4D17-9B8F-66ACF4B6D8F1}" type="datetime1">
              <a:rPr lang="en-US" smtClean="0"/>
              <a:t>10/12/2021</a:t>
            </a:fld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F71D6-3C5D-4569-A5F8-42F2B79F8C3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10" y="0"/>
            <a:ext cx="8763001" cy="1143000"/>
          </a:xfrm>
        </p:spPr>
        <p:txBody>
          <a:bodyPr/>
          <a:lstStyle/>
          <a:p>
            <a:pPr eaLnBrk="1" hangingPunct="1"/>
            <a:r>
              <a:rPr lang="en-US" dirty="0"/>
              <a:t>Dependency Parsing </a:t>
            </a:r>
            <a:br>
              <a:rPr lang="en-US" dirty="0"/>
            </a:br>
            <a:r>
              <a:rPr lang="en-US" sz="2800" dirty="0"/>
              <a:t>(see MINIPAR / Stanford demos and more….)</a:t>
            </a:r>
            <a:endParaRPr lang="en-US" dirty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Dependency approach vs. CFG parsing.</a:t>
            </a:r>
          </a:p>
          <a:p>
            <a:pPr lvl="1" eaLnBrk="1" hangingPunct="1">
              <a:lnSpc>
                <a:spcPct val="90000"/>
              </a:lnSpc>
              <a:spcAft>
                <a:spcPts val="1201"/>
              </a:spcAft>
            </a:pPr>
            <a:r>
              <a:rPr lang="en-US" sz="2800" dirty="0"/>
              <a:t>Deals well with </a:t>
            </a:r>
            <a:r>
              <a:rPr lang="en-US" sz="2800" dirty="0">
                <a:solidFill>
                  <a:schemeClr val="accent2"/>
                </a:solidFill>
              </a:rPr>
              <a:t>free word order languages </a:t>
            </a:r>
            <a:r>
              <a:rPr lang="en-US" sz="2800" dirty="0"/>
              <a:t>where the constituent structure is quite fluid</a:t>
            </a:r>
          </a:p>
          <a:p>
            <a:pPr lvl="1" eaLnBrk="1" hangingPunct="1">
              <a:lnSpc>
                <a:spcPct val="90000"/>
              </a:lnSpc>
              <a:spcAft>
                <a:spcPts val="1201"/>
              </a:spcAft>
            </a:pPr>
            <a:r>
              <a:rPr lang="en-US" sz="2800" dirty="0"/>
              <a:t>Parsing is </a:t>
            </a:r>
            <a:r>
              <a:rPr lang="en-US" sz="2800" dirty="0">
                <a:solidFill>
                  <a:schemeClr val="accent2"/>
                </a:solidFill>
              </a:rPr>
              <a:t>much faster </a:t>
            </a:r>
            <a:r>
              <a:rPr lang="en-US" sz="2800" dirty="0"/>
              <a:t>than CFG-based parsers (</a:t>
            </a:r>
            <a:r>
              <a:rPr lang="en-US" sz="2800" dirty="0" err="1"/>
              <a:t>MaltParser</a:t>
            </a:r>
            <a:r>
              <a:rPr lang="en-US" sz="2800" dirty="0"/>
              <a:t>, 2008. Linear time!)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Dependency structure often captures all the syntactic relations actually needed by later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3B7B0AB-E7C1-46C3-BDFB-7D9D657CB777}" type="datetime1">
              <a:rPr lang="en-US" smtClean="0"/>
              <a:t>10/12/2021</a:t>
            </a:fld>
            <a:endParaRPr lang="en-US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8DCA19-D66F-4DBE-8197-5595F5C963D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Dependency Parsing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10"/>
            <a:ext cx="8001001" cy="3810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There are two modern approaches to dependency parsing (supervised learning from Treebank data)</a:t>
            </a:r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>
                <a:solidFill>
                  <a:schemeClr val="accent2"/>
                </a:solidFill>
              </a:rPr>
              <a:t>Graph / Optimization-based</a:t>
            </a:r>
            <a:r>
              <a:rPr lang="en-US" dirty="0"/>
              <a:t> approach: Find Minimum spanning tree that </a:t>
            </a:r>
            <a:r>
              <a:rPr lang="en-US" i="1" dirty="0">
                <a:solidFill>
                  <a:schemeClr val="accent6"/>
                </a:solidFill>
              </a:rPr>
              <a:t>best</a:t>
            </a:r>
            <a:r>
              <a:rPr lang="en-US" dirty="0"/>
              <a:t> matches some criteria [McDonald, 2005]</a:t>
            </a:r>
          </a:p>
          <a:p>
            <a:pPr lvl="1" eaLnBrk="1" hangingPunct="1">
              <a:defRPr/>
            </a:pPr>
            <a:endParaRPr lang="en-US" dirty="0"/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Greedy Transition-based</a:t>
            </a:r>
            <a:r>
              <a:rPr lang="en-US" dirty="0"/>
              <a:t> approach: define and learn </a:t>
            </a:r>
            <a:r>
              <a:rPr lang="en-US" kern="1200" dirty="0">
                <a:ea typeface="+mn-ea"/>
                <a:cs typeface="+mn-cs"/>
              </a:rPr>
              <a:t>a transition system for mapping a sentence to its dependency graph </a:t>
            </a:r>
            <a:r>
              <a:rPr lang="en-US" i="1" kern="1200" dirty="0">
                <a:solidFill>
                  <a:srgbClr val="00B0F0"/>
                </a:solidFill>
                <a:ea typeface="+mn-ea"/>
                <a:cs typeface="+mn-cs"/>
              </a:rPr>
              <a:t>(</a:t>
            </a:r>
            <a:r>
              <a:rPr lang="en-US" i="1" kern="1200" dirty="0" err="1">
                <a:solidFill>
                  <a:srgbClr val="00B0F0"/>
                </a:solidFill>
                <a:ea typeface="+mn-ea"/>
                <a:cs typeface="+mn-cs"/>
              </a:rPr>
              <a:t>MaltParser</a:t>
            </a:r>
            <a:r>
              <a:rPr lang="en-US" i="1" kern="1200" dirty="0">
                <a:solidFill>
                  <a:srgbClr val="00B0F0"/>
                </a:solidFill>
                <a:ea typeface="+mn-ea"/>
                <a:cs typeface="+mn-cs"/>
              </a:rPr>
              <a:t> – Java – pointer course webpage)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65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7162" y="7499350"/>
              <a:ext cx="0" cy="0"/>
            </p14:xfrm>
          </p:contentPart>
        </mc:Choice>
        <mc:Fallback xmlns="">
          <p:pic>
            <p:nvPicPr>
              <p:cNvPr id="2365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67163" y="74993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65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8350" y="476251"/>
              <a:ext cx="1897063" cy="1379538"/>
            </p14:xfrm>
          </p:contentPart>
        </mc:Choice>
        <mc:Fallback xmlns="">
          <p:pic>
            <p:nvPicPr>
              <p:cNvPr id="2365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1151" y="470850"/>
                <a:ext cx="1918661" cy="1399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65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9" y="4848236"/>
              <a:ext cx="3559174" cy="52388"/>
            </p14:xfrm>
          </p:contentPart>
        </mc:Choice>
        <mc:Fallback xmlns="">
          <p:pic>
            <p:nvPicPr>
              <p:cNvPr id="2365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4798" y="4832437"/>
                <a:ext cx="3580774" cy="76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65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400" y="4379913"/>
              <a:ext cx="1398587" cy="711200"/>
            </p14:xfrm>
          </p:contentPart>
        </mc:Choice>
        <mc:Fallback xmlns="">
          <p:pic>
            <p:nvPicPr>
              <p:cNvPr id="2365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5425" y="4369137"/>
                <a:ext cx="1421993" cy="736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65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6" y="5629275"/>
              <a:ext cx="1749425" cy="69850"/>
            </p14:xfrm>
          </p:contentPart>
        </mc:Choice>
        <mc:Fallback xmlns="">
          <p:pic>
            <p:nvPicPr>
              <p:cNvPr id="2365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9386" y="5623514"/>
                <a:ext cx="1771743" cy="853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6709" y="2689167"/>
            <a:ext cx="287991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-Ba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724" y="2689167"/>
            <a:ext cx="212273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8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enden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0539" y="2689167"/>
            <a:ext cx="13071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10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2306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199" y="582027"/>
            <a:ext cx="4429666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rvi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ew</a:t>
            </a:r>
            <a:r>
              <a:rPr kumimoji="0" sz="28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800" b="0" i="0" u="none" strike="noStrike" kern="1200" cap="none" spc="5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800" b="0" i="0" u="none" strike="noStrike" kern="1200" cap="none" spc="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-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roa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82" y="227366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9" y="2275165"/>
            <a:ext cx="1830484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200" b="0" i="0" u="none" strike="noStrike" kern="1200" cap="none" spc="30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1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511" y="2642680"/>
            <a:ext cx="6565291" cy="900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37562" lvl="0" indent="0" algn="l" defTabSz="1809757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20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stem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endency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37562" lvl="0" indent="0" algn="l" defTabSz="1809757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2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20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er</a:t>
            </a:r>
            <a:r>
              <a:rPr kumimoji="0" sz="2000" b="0" i="0" u="none" strike="noStrike" kern="1200" cap="none" spc="-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ed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0" lvl="0" indent="0" algn="l" defTabSz="1809757" rtl="0" eaLnBrk="1" fontAlgn="auto" latinLnBrk="0" hangingPunct="1">
              <a:lnSpc>
                <a:spcPct val="95825"/>
              </a:lnSpc>
              <a:spcBef>
                <a:spcPts val="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Use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000" b="0" i="0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er</a:t>
            </a:r>
            <a:r>
              <a:rPr kumimoji="0" sz="2000" b="0" i="0" u="none" strike="noStrike" kern="1200" cap="none" spc="-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</a:t>
            </a:r>
            <a:r>
              <a:rPr kumimoji="0" sz="2000" b="0" i="0" u="none" strike="noStrike" kern="1200" cap="none" spc="1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do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</a:t>
            </a:r>
            <a:r>
              <a:rPr kumimoji="0" sz="2000" b="0" i="0" u="none" strike="noStrike" kern="1200" cap="none" spc="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eed</a:t>
            </a:r>
            <a:r>
              <a:rPr kumimoji="0" sz="2000" b="0" i="0" u="none" strike="noStrike" kern="1200" cap="none" spc="-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dete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66155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963001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763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5728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32" marR="0" lvl="0" indent="0" algn="l" defTabSz="1809757" rtl="0" eaLnBrk="1" fontAlgn="auto" latinLnBrk="0" hangingPunct="1">
              <a:lnSpc>
                <a:spcPts val="212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-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82" y="360004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63" y="3601548"/>
            <a:ext cx="1491961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dv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7" y="3969047"/>
            <a:ext cx="5245862" cy="601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37562" lvl="0" indent="0" algn="l" defTabSz="1809757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ent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mp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0" lvl="0" indent="0" algn="l" defTabSz="1809757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bust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samb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ig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uat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(d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sc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nat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3987933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289373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11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731C919-57EA-428B-933A-4A8E69D8F30F}"/>
                  </a:ext>
                </a:extLst>
              </p14:cNvPr>
              <p14:cNvContentPartPr/>
              <p14:nvPr/>
            </p14:nvContentPartPr>
            <p14:xfrm>
              <a:off x="2623320" y="3143160"/>
              <a:ext cx="4375440" cy="44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731C919-57EA-428B-933A-4A8E69D8F3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3960" y="3133800"/>
                <a:ext cx="4394160" cy="4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8534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14" y="582027"/>
            <a:ext cx="575247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 C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nfi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82" y="210183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2096058"/>
            <a:ext cx="6278904" cy="335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2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nf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19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2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2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200" b="0" i="0" u="none" strike="noStrike" kern="1200" cap="none" spc="-37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511" y="2464203"/>
            <a:ext cx="5448311" cy="927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28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3000" b="0" i="0" u="none" strike="noStrike" kern="1200" cap="none" spc="325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000" b="0" i="0" u="none" strike="noStrike" kern="1200" cap="none" spc="-2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23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stack</a:t>
            </a:r>
            <a:r>
              <a:rPr kumimoji="0" sz="3000" b="0" i="0" u="none" strike="noStrike" kern="1200" cap="none" spc="141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3000" b="0" i="0" u="none" strike="noStrike" kern="1200" cap="none" spc="-135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3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1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99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</a:t>
            </a:r>
            <a:r>
              <a:rPr kumimoji="0" sz="2200" b="0" i="0" u="none" strike="noStrike" kern="1200" cap="none" spc="153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000" b="0" i="0" u="none" strike="noStrike" kern="1200" cap="none" spc="6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3000" b="0" i="0" u="none" strike="noStrike" kern="1200" cap="none" spc="-3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ll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3000" b="0" i="0" u="none" strike="noStrike" kern="1200" cap="none" spc="13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3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5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cessed</a:t>
            </a:r>
            <a:r>
              <a:rPr kumimoji="0" sz="3000" b="0" i="0" u="none" strike="noStrike" kern="1200" cap="none" spc="113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3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ds,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41171" lvl="0" indent="0" algn="l" defTabSz="1809757" rtl="0" eaLnBrk="1" fontAlgn="auto" latinLnBrk="0" hangingPunct="1">
              <a:lnSpc>
                <a:spcPts val="2377"/>
              </a:lnSpc>
              <a:spcBef>
                <a:spcPts val="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3000" b="0" i="0" u="none" strike="noStrike" kern="1200" cap="none" spc="321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000" b="0" i="0" u="none" strike="noStrike" kern="1200" cap="none" spc="-2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20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queue</a:t>
            </a:r>
            <a:r>
              <a:rPr kumimoji="0" sz="3000" b="0" i="0" u="none" strike="noStrike" kern="1200" cap="none" spc="19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65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 </a:t>
            </a:r>
            <a:r>
              <a:rPr kumimoji="0" sz="2200" b="0" i="0" u="none" strike="noStrike" kern="1200" cap="none" spc="184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000" b="0" i="0" u="none" strike="noStrike" kern="1200" cap="none" spc="9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ema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3000" b="0" i="0" u="none" strike="noStrike" kern="1200" cap="none" spc="83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nput</a:t>
            </a:r>
            <a:r>
              <a:rPr kumimoji="0" sz="3000" b="0" i="0" u="none" strike="noStrike" kern="1200" cap="none" spc="149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3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ds,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41171" lvl="0" indent="0" algn="l" defTabSz="1809757" rtl="0" eaLnBrk="1" fontAlgn="auto" latinLnBrk="0" hangingPunct="1">
              <a:lnSpc>
                <a:spcPts val="23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2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000" b="0" i="0" u="none" strike="noStrike" kern="1200" cap="none" spc="-2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20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set</a:t>
            </a:r>
            <a:r>
              <a:rPr kumimoji="0" sz="3000" b="0" i="0" u="none" strike="noStrike" kern="1200" cap="none" spc="141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000" b="0" i="0" u="none" strike="noStrike" kern="1200" cap="none" spc="6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3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cs</a:t>
            </a:r>
            <a:r>
              <a:rPr kumimoji="0" sz="3000" b="0" i="0" u="none" strike="noStrike" kern="1200" cap="none" spc="19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17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111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000" b="0" i="0" u="none" strike="noStrike" kern="1200" cap="none" spc="-297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48972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79117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4358" y="3092625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82" y="3428219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348" y="3429707"/>
            <a:ext cx="3787073" cy="1411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7695" lvl="0" indent="0" algn="l" defTabSz="1809757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ializa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n:</a:t>
            </a:r>
          </a:p>
          <a:p>
            <a:pPr marL="574093" marR="0" lvl="0" indent="0" algn="l" defTabSz="1809757" rtl="0" eaLnBrk="1" fontAlgn="auto" latinLnBrk="0" hangingPunct="1">
              <a:lnSpc>
                <a:spcPts val="24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200" b="0" i="0" u="none" strike="noStrike" kern="1200" cap="none" spc="-248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121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200" b="0" i="0" u="none" strike="noStrike" kern="1200" cap="none" spc="-248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248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200" b="0" i="0" u="none" strike="noStrike" kern="1200" cap="none" spc="-149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2000" b="0" i="0" u="none" strike="noStrike" kern="1200" cap="none" spc="-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25132" marR="47695" lvl="0" indent="0" algn="l" defTabSz="1809757" rtl="0" eaLnBrk="1" fontAlgn="auto" latinLnBrk="0" hangingPunct="1">
              <a:lnSpc>
                <a:spcPct val="95825"/>
              </a:lnSpc>
              <a:spcBef>
                <a:spcPts val="6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8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n:</a:t>
            </a:r>
          </a:p>
          <a:p>
            <a:pPr marL="574093" marR="47695" lvl="0" indent="0" algn="l" defTabSz="1809757" rtl="0" eaLnBrk="1" fontAlgn="auto" latinLnBrk="0" hangingPunct="1">
              <a:lnSpc>
                <a:spcPts val="2118"/>
              </a:lnSpc>
              <a:spcBef>
                <a:spcPts val="4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200" b="0" i="0" u="none" strike="noStrike" kern="1200" cap="none" spc="-248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121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200" b="0" i="0" u="none" strike="noStrike" kern="1200" cap="none" spc="-149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16125" y="3790571"/>
            <a:ext cx="1976303" cy="32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28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NB:</a:t>
            </a:r>
            <a:r>
              <a:rPr kumimoji="0" sz="3000" b="0" i="0" u="none" strike="noStrike" kern="1200" cap="none" spc="46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200" b="0" i="0" u="none" strike="noStrike" kern="1200" cap="none" spc="345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000" b="0" i="0" u="none" strike="noStrike" kern="1200" cap="none" spc="-2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082" y="415470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12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69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214" y="582027"/>
            <a:ext cx="516318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 </a:t>
            </a:r>
            <a:r>
              <a:rPr kumimoji="0" sz="2800" b="0" i="0" u="none" strike="noStrike" kern="1200" cap="none" spc="-2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6082" y="182450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9778" y="1877193"/>
            <a:ext cx="2267405" cy="997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6564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3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697753" marR="0" lvl="0" indent="0" algn="l" defTabSz="1809757" rtl="0" eaLnBrk="1" fontAlgn="auto" latinLnBrk="0" hangingPunct="1">
              <a:lnSpc>
                <a:spcPts val="2118"/>
              </a:lnSpc>
              <a:spcBef>
                <a:spcPts val="3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([.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99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91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lang="en-CA" sz="2200" b="0" i="0" u="none" strike="noStrike" kern="1200" cap="none" spc="0" normalizeH="0" baseline="-12423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97753" marR="0" lvl="0" indent="0" algn="l" defTabSz="1809757" rtl="0" eaLnBrk="1" fontAlgn="auto" latinLnBrk="0" hangingPunct="1">
              <a:lnSpc>
                <a:spcPts val="2118"/>
              </a:lnSpc>
              <a:spcBef>
                <a:spcPts val="3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03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([.</a:t>
            </a:r>
            <a:r>
              <a:rPr kumimoji="0" sz="3000" b="0" i="0" u="none" strike="noStrike" kern="1200" cap="none" spc="-95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3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1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91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103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2635" y="2189868"/>
            <a:ext cx="361565" cy="611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0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0" lvl="0" indent="0" algn="l" defTabSz="1809757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0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5550" y="2189868"/>
            <a:ext cx="2432394" cy="870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1171" lvl="0" indent="0" algn="l" defTabSz="1809757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25132" marR="0" lvl="0" indent="0" algn="l" defTabSz="1809757" rtl="0" eaLnBrk="1" fontAlgn="auto" latinLnBrk="0" hangingPunct="1">
              <a:lnSpc>
                <a:spcPts val="2546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-176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∪</a:t>
            </a:r>
            <a:r>
              <a:rPr kumimoji="0" sz="3000" b="0" i="0" u="none" strike="noStrike" kern="1200" cap="none" spc="-12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000" b="0" i="0" u="none" strike="noStrike" kern="1200" cap="none" spc="8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105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99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000" b="0" i="0" u="none" strike="noStrike" kern="1200" cap="none" spc="-297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000" b="0" i="0" u="none" strike="noStrike" kern="1200" cap="none" spc="8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8976" y="2189883"/>
            <a:ext cx="777937" cy="3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[i</a:t>
            </a:r>
            <a:r>
              <a:rPr kumimoji="0" sz="2000" b="0" i="0" u="none" strike="noStrike" kern="1200" cap="none" spc="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000" b="0" i="0" u="none" strike="noStrike" kern="1200" cap="none" spc="-1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6082" y="3066478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5709" y="3107421"/>
            <a:ext cx="2267405" cy="1006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6564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3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697743" marR="0" lvl="0" indent="0" algn="l" defTabSz="1809757" rtl="0" eaLnBrk="1" fontAlgn="auto" latinLnBrk="0" hangingPunct="1">
              <a:lnSpc>
                <a:spcPts val="2118"/>
              </a:lnSpc>
              <a:spcBef>
                <a:spcPts val="3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([.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99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91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103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59708" marR="5395" lvl="0" indent="0" algn="l" defTabSz="1809757" rtl="0" eaLnBrk="1" fontAlgn="auto" latinLnBrk="0" hangingPunct="1">
              <a:lnSpc>
                <a:spcPts val="2118"/>
              </a:lnSpc>
              <a:spcBef>
                <a:spcPts val="2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([.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99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67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62635" y="3431844"/>
            <a:ext cx="361565" cy="620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0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0" lvl="0" indent="0" algn="l" defTabSz="1809757" rtl="0" eaLnBrk="1" fontAlgn="auto" latinLnBrk="0" hangingPunct="1">
              <a:lnSpc>
                <a:spcPct val="95825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0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5550" y="3431845"/>
            <a:ext cx="2432394" cy="869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1171" lvl="0" indent="0" algn="l" defTabSz="1809757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25132" marR="0" lvl="0" indent="0" algn="l" defTabSz="1809757" rtl="0" eaLnBrk="1" fontAlgn="auto" latinLnBrk="0" hangingPunct="1">
              <a:lnSpc>
                <a:spcPts val="2615"/>
              </a:lnSpc>
              <a:spcBef>
                <a:spcPts val="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-176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∪</a:t>
            </a:r>
            <a:r>
              <a:rPr kumimoji="0" sz="3000" b="0" i="0" u="none" strike="noStrike" kern="1200" cap="none" spc="-12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000" b="0" i="0" u="none" strike="noStrike" kern="1200" cap="none" spc="8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27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r>
              <a:rPr kumimoji="0" sz="2200" b="0" i="0" u="none" strike="noStrike" kern="1200" cap="none" spc="-111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000" b="0" i="0" u="none" strike="noStrike" kern="1200" cap="none" spc="-297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000" b="0" i="0" u="none" strike="noStrike" kern="1200" cap="none" spc="8" normalizeH="0" baseline="26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082" y="429940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8348" y="4300909"/>
            <a:ext cx="638547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2428" y="4598469"/>
            <a:ext cx="3802572" cy="635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3276" marR="0" lvl="0" indent="0" algn="l" defTabSz="1809757" rtl="0" eaLnBrk="1" fontAlgn="auto" latinLnBrk="0" hangingPunct="1">
              <a:lnSpc>
                <a:spcPts val="2328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([.</a:t>
            </a:r>
            <a:r>
              <a:rPr kumimoji="0" sz="3000" b="0" i="0" u="none" strike="noStrike" kern="1200" cap="none" spc="-95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123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  </a:t>
            </a:r>
            <a:r>
              <a:rPr kumimoji="0" sz="3000" b="0" i="0" u="none" strike="noStrike" kern="1200" cap="none" spc="4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9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000" b="0" i="0" u="none" strike="noStrike" kern="1200" cap="none" spc="-107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200" b="0" i="0" u="none" strike="noStrike" kern="1200" cap="none" spc="-111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  </a:t>
            </a:r>
            <a:r>
              <a:rPr kumimoji="0" sz="3000" b="0" i="0" u="none" strike="noStrike" kern="1200" cap="none" spc="4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6" lvl="0" indent="0" algn="l" defTabSz="1809757" rtl="0" eaLnBrk="1" fontAlgn="auto" latinLnBrk="0" hangingPunct="1">
              <a:lnSpc>
                <a:spcPts val="21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([.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99" normalizeH="0" baseline="-12423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48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 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.]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200" b="0" i="0" u="none" strike="noStrike" kern="1200" cap="none" spc="-111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       </a:t>
            </a:r>
            <a:r>
              <a:rPr kumimoji="0" sz="2000" b="0" i="0" u="none" strike="noStrike" kern="1200" cap="none" spc="3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13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760956" y="1210709"/>
            <a:ext cx="384964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Assert head dependent relation between word at the top of the stack and word directly beneath it; remove lower word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6228976" y="2997956"/>
            <a:ext cx="279924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Assert head dependent relation between second word of the stack and word on top; remove top word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468656" y="5678556"/>
            <a:ext cx="821814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NOTE: Very flexible and general technique: other transitions can be specified and added (like </a:t>
            </a:r>
            <a:r>
              <a:rPr kumimoji="0" lang="en-C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reduce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); also used in discourse parsing!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E1029D6-8E5D-48BF-9442-606EEEF6131E}"/>
                  </a:ext>
                </a:extLst>
              </p14:cNvPr>
              <p14:cNvContentPartPr/>
              <p14:nvPr/>
            </p14:nvContentPartPr>
            <p14:xfrm>
              <a:off x="1226160" y="2050200"/>
              <a:ext cx="4856040" cy="3247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E1029D6-8E5D-48BF-9442-606EEEF613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6800" y="2040840"/>
                <a:ext cx="4874760" cy="326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061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023" y="-11930"/>
            <a:ext cx="9140977" cy="6836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14" y="582027"/>
            <a:ext cx="7467925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rmi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8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Dep. </a:t>
            </a:r>
            <a:r>
              <a:rPr kumimoji="0" sz="2800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(slightly simplified)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122" y="1682179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388" y="1676400"/>
            <a:ext cx="6917776" cy="11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13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2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1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00" b="0" i="0" u="none" strike="noStrike" kern="1200" cap="none" spc="19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r>
              <a:rPr kumimoji="0" sz="22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00" b="0" i="0" u="none" strike="noStrike" kern="1200" cap="none" spc="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xt</a:t>
            </a:r>
            <a:r>
              <a:rPr kumimoji="0" sz="22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</a:p>
          <a:p>
            <a:pPr marL="25136" marR="42223" lvl="0" indent="0" algn="l" defTabSz="1809757" rtl="0" eaLnBrk="1" fontAlgn="auto" latinLnBrk="0" hangingPunct="1">
              <a:lnSpc>
                <a:spcPct val="95825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1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200" b="0" i="0" u="none" strike="noStrike" kern="1200" cap="none" spc="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</a:p>
          <a:p>
            <a:pPr marL="1032567" marR="42223" lvl="0" indent="0" algn="l" defTabSz="1809757" rtl="0" eaLnBrk="1" fontAlgn="auto" latinLnBrk="0" hangingPunct="1">
              <a:lnSpc>
                <a:spcPts val="2346"/>
              </a:lnSpc>
              <a:spcBef>
                <a:spcPts val="7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87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2754" y="2779331"/>
            <a:ext cx="229018" cy="2705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" marR="2" lvl="0" indent="0" algn="l" defTabSz="1809757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</a:p>
          <a:p>
            <a:pPr marL="25148" marR="0" lvl="0" indent="0" algn="l" defTabSz="1809757" rtl="0" eaLnBrk="1" fontAlgn="auto" latinLnBrk="0" hangingPunct="1">
              <a:lnSpc>
                <a:spcPct val="95825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</a:p>
          <a:p>
            <a:pPr marL="25146" marR="0" lvl="0" indent="0" algn="l" defTabSz="1809757" rtl="0" eaLnBrk="1" fontAlgn="auto" latinLnBrk="0" hangingPunct="1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</a:p>
          <a:p>
            <a:pPr marL="25148" marR="0" lvl="0" indent="0" algn="l" defTabSz="1809757" rtl="0" eaLnBrk="1" fontAlgn="auto" latinLnBrk="0" hangingPunct="1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</a:p>
          <a:p>
            <a:pPr marL="25148" marR="0" lvl="0" indent="0" algn="l" defTabSz="1809757" rtl="0" eaLnBrk="1" fontAlgn="auto" latinLnBrk="0" hangingPunct="1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1025" y="2772042"/>
            <a:ext cx="6603663" cy="2713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" marR="47695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21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←</a:t>
            </a:r>
            <a:r>
              <a:rPr kumimoji="0" sz="3400" b="0" i="0" u="none" strike="noStrike" kern="1200" cap="none" spc="-149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400" b="0" i="0" u="none" strike="noStrike" kern="1200" cap="none" spc="-256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123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400" b="0" i="0" u="none" strike="noStrike" kern="1200" cap="none" spc="-285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9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400" b="0" i="0" u="none" strike="noStrike" kern="1200" cap="none" spc="-186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400" b="0" i="0" u="none" strike="noStrike" kern="1200" cap="none" spc="-374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4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2139208" lvl="0" indent="0" algn="ctr" defTabSz="1809757" rtl="0" eaLnBrk="1" fontAlgn="auto" latinLnBrk="0" hangingPunct="1">
              <a:lnSpc>
                <a:spcPts val="23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hile</a:t>
            </a:r>
            <a:r>
              <a:rPr kumimoji="0" sz="220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200" b="0" i="1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not</a:t>
            </a:r>
            <a:r>
              <a:rPr kumimoji="0" lang="en-CA" sz="220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40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..</a:t>
            </a:r>
            <a:r>
              <a:rPr kumimoji="0" lang="en-CA" sz="2400" b="0" i="0" u="none" strike="noStrike" kern="1200" cap="none" spc="-256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lang="en-CA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Q</a:t>
            </a:r>
            <a:r>
              <a:rPr kumimoji="0" lang="en-CA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lang="en-CA" sz="2400" b="0" i="0" u="none" strike="noStrike" kern="1200" cap="none" spc="-256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lang="en-CA" sz="20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lang="en-CA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lang="en-CA" sz="2200" b="0" i="0" u="none" strike="noStrike" kern="1200" cap="none" spc="-6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2139208" lvl="0" indent="0" algn="ctr" defTabSz="1809757" rtl="0" eaLnBrk="1" fontAlgn="auto" latinLnBrk="0" hangingPunct="1">
              <a:lnSpc>
                <a:spcPts val="23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=</a:t>
            </a:r>
            <a:r>
              <a:rPr kumimoji="0" lang="en-CA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n-CA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n-CA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483630" marR="47695" lvl="0" indent="0" algn="l" defTabSz="1809757" rtl="0" eaLnBrk="1" fontAlgn="auto" latinLnBrk="0" hangingPunct="1">
              <a:lnSpc>
                <a:spcPts val="2684"/>
              </a:lnSpc>
              <a:spcBef>
                <a:spcPts val="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4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               c = t (c )</a:t>
            </a:r>
          </a:p>
          <a:p>
            <a:pPr marL="25132" marR="47695" lvl="0" indent="0" algn="l" defTabSz="1809757" rtl="0" eaLnBrk="1" fontAlgn="auto" latinLnBrk="0" hangingPunct="1">
              <a:lnSpc>
                <a:spcPts val="2833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urn</a:t>
            </a:r>
            <a:r>
              <a:rPr kumimoji="0" sz="3400" b="0" i="0" u="none" strike="noStrike" kern="1200" cap="none" spc="16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400" b="0" i="0" u="none" strike="noStrike" kern="1200" cap="none" spc="174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13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400" b="0" i="0" u="none" strike="noStrike" kern="1200" cap="none" spc="-28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400" b="0" i="0" u="none" strike="noStrike" kern="1200" cap="none" spc="-28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9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133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14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140155" y="4634162"/>
            <a:ext cx="1976303" cy="32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28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NB:</a:t>
            </a:r>
            <a:r>
              <a:rPr kumimoji="0" sz="3000" b="0" i="0" u="none" strike="noStrike" kern="1200" cap="none" spc="46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200" b="0" i="0" u="none" strike="noStrike" kern="1200" cap="none" spc="345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000" b="0" i="0" u="none" strike="noStrike" kern="1200" cap="none" spc="-2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BD1E6-9E1E-4C90-921A-10F2DEC0D474}"/>
              </a:ext>
            </a:extLst>
          </p:cNvPr>
          <p:cNvSpPr txBox="1"/>
          <p:nvPr/>
        </p:nvSpPr>
        <p:spPr>
          <a:xfrm flipH="1">
            <a:off x="6059170" y="2431417"/>
            <a:ext cx="30429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Process ends when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empty and the ROOT node is the only element remaining on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EEA5693-7C1B-498F-AF01-D0DB8C8FDB72}"/>
                  </a:ext>
                </a:extLst>
              </p14:cNvPr>
              <p14:cNvContentPartPr/>
              <p14:nvPr/>
            </p14:nvContentPartPr>
            <p14:xfrm>
              <a:off x="2348026" y="1786966"/>
              <a:ext cx="121680" cy="28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EEA5693-7C1B-498F-AF01-D0DB8C8FDB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6026" y="1642966"/>
                <a:ext cx="2653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F91EE8D-989F-474F-BF34-E55ACC05DC84}"/>
                  </a:ext>
                </a:extLst>
              </p14:cNvPr>
              <p14:cNvContentPartPr/>
              <p14:nvPr/>
            </p14:nvContentPartPr>
            <p14:xfrm>
              <a:off x="3885946" y="3548086"/>
              <a:ext cx="10656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F91EE8D-989F-474F-BF34-E55ACC05DC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13946" y="3404446"/>
                <a:ext cx="2502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913D47-B9B9-48FC-9C81-5B3DB8DFF23E}"/>
                  </a:ext>
                </a:extLst>
              </p14:cNvPr>
              <p14:cNvContentPartPr/>
              <p14:nvPr/>
            </p14:nvContentPartPr>
            <p14:xfrm>
              <a:off x="451906" y="2197366"/>
              <a:ext cx="921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913D47-B9B9-48FC-9C81-5B3DB8DFF2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906" y="2053366"/>
                <a:ext cx="235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A692C0-C4E4-4DFA-AF4C-90880AC65935}"/>
                  </a:ext>
                </a:extLst>
              </p14:cNvPr>
              <p14:cNvContentPartPr/>
              <p14:nvPr/>
            </p14:nvContentPartPr>
            <p14:xfrm>
              <a:off x="5548426" y="1891006"/>
              <a:ext cx="1753200" cy="11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A692C0-C4E4-4DFA-AF4C-90880AC6593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76786" y="1747006"/>
                <a:ext cx="18968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DE52700-AA4B-43ED-A875-D2A1682735A4}"/>
                  </a:ext>
                </a:extLst>
              </p14:cNvPr>
              <p14:cNvContentPartPr/>
              <p14:nvPr/>
            </p14:nvContentPartPr>
            <p14:xfrm>
              <a:off x="3600466" y="3535486"/>
              <a:ext cx="47880" cy="2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DE52700-AA4B-43ED-A875-D2A1682735A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28466" y="3391846"/>
                <a:ext cx="1915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9C5564C-F207-4BDB-8CB2-CF50FCCEB5DF}"/>
                  </a:ext>
                </a:extLst>
              </p14:cNvPr>
              <p14:cNvContentPartPr/>
              <p14:nvPr/>
            </p14:nvContentPartPr>
            <p14:xfrm>
              <a:off x="4036786" y="3917086"/>
              <a:ext cx="73800" cy="2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9C5564C-F207-4BDB-8CB2-CF50FCCEB5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64786" y="3773086"/>
                <a:ext cx="2174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BEEAC80-62EE-4DEC-8914-B11F7853FE39}"/>
                  </a:ext>
                </a:extLst>
              </p14:cNvPr>
              <p14:cNvContentPartPr/>
              <p14:nvPr/>
            </p14:nvContentPartPr>
            <p14:xfrm>
              <a:off x="732346" y="2186926"/>
              <a:ext cx="76320" cy="10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BEEAC80-62EE-4DEC-8914-B11F7853FE3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0346" y="2043286"/>
                <a:ext cx="2199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6E29F46-B344-4C9B-B6CC-CA6318B3F410}"/>
                  </a:ext>
                </a:extLst>
              </p14:cNvPr>
              <p14:cNvContentPartPr/>
              <p14:nvPr/>
            </p14:nvContentPartPr>
            <p14:xfrm>
              <a:off x="1761226" y="2881006"/>
              <a:ext cx="3740040" cy="60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6E29F46-B344-4C9B-B6CC-CA6318B3F4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89226" y="2737366"/>
                <a:ext cx="38836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AAE982-5BE6-4CEC-A5AA-0DA1321A1A93}"/>
                  </a:ext>
                </a:extLst>
              </p14:cNvPr>
              <p14:cNvContentPartPr/>
              <p14:nvPr/>
            </p14:nvContentPartPr>
            <p14:xfrm>
              <a:off x="4140826" y="3553126"/>
              <a:ext cx="74520" cy="5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AAE982-5BE6-4CEC-A5AA-0DA1321A1A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68826" y="3409126"/>
                <a:ext cx="2181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FB4F6D-45A8-4444-9F1C-B9A6F84FFCCA}"/>
                  </a:ext>
                </a:extLst>
              </p14:cNvPr>
              <p14:cNvContentPartPr/>
              <p14:nvPr/>
            </p14:nvContentPartPr>
            <p14:xfrm>
              <a:off x="3615586" y="3898006"/>
              <a:ext cx="55800" cy="3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FB4F6D-45A8-4444-9F1C-B9A6F84FFCC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43946" y="3754366"/>
                <a:ext cx="199440" cy="2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84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145F1A3-B0F7-4351-BD36-66356FEBFF02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CPSC503 Winter 2020-21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B89F9-38CC-4738-A60E-C426316B379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-138113"/>
            <a:ext cx="7772400" cy="1676401"/>
          </a:xfrm>
        </p:spPr>
        <p:txBody>
          <a:bodyPr/>
          <a:lstStyle/>
          <a:p>
            <a:pPr algn="l" eaLnBrk="1" hangingPunct="1"/>
            <a:r>
              <a:rPr lang="en-US" dirty="0"/>
              <a:t>Key Constituents – with </a:t>
            </a:r>
            <a:r>
              <a:rPr lang="en-US" u="sng" dirty="0"/>
              <a:t>heads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(English)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191000" cy="2667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N</a:t>
            </a:r>
            <a:r>
              <a:rPr lang="en-US" dirty="0"/>
              <a:t>oun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hrases</a:t>
            </a:r>
          </a:p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V</a:t>
            </a:r>
            <a:r>
              <a:rPr lang="en-US" dirty="0"/>
              <a:t>erb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hrases</a:t>
            </a:r>
          </a:p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repositional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hrases </a:t>
            </a:r>
          </a:p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A</a:t>
            </a:r>
            <a:r>
              <a:rPr lang="en-US" dirty="0"/>
              <a:t>djective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hrases</a:t>
            </a:r>
          </a:p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S</a:t>
            </a:r>
            <a:r>
              <a:rPr lang="en-US" dirty="0"/>
              <a:t>entences</a:t>
            </a:r>
          </a:p>
          <a:p>
            <a:pPr eaLnBrk="1" hangingPunct="1"/>
            <a:endParaRPr lang="en-US" dirty="0"/>
          </a:p>
        </p:txBody>
      </p:sp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4191000" y="16764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	(VP)</a:t>
            </a:r>
          </a:p>
        </p:txBody>
      </p:sp>
      <p:sp>
        <p:nvSpPr>
          <p:cNvPr id="601096" name="Rectangle 8"/>
          <p:cNvSpPr>
            <a:spLocks noChangeArrowheads="1"/>
          </p:cNvSpPr>
          <p:nvPr/>
        </p:nvSpPr>
        <p:spPr bwMode="auto">
          <a:xfrm>
            <a:off x="4191000" y="1066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(Specifier)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5799" y="4953000"/>
            <a:ext cx="7086600" cy="110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>
                <a:solidFill>
                  <a:srgbClr val="000000"/>
                </a:solidFill>
                <a:latin typeface="Comic Sans MS" pitchFamily="66" charset="0"/>
              </a:rPr>
              <a:t>(just examples of possible specifiers and complements ! )</a:t>
            </a:r>
          </a:p>
        </p:txBody>
      </p:sp>
    </p:spTree>
    <p:extLst>
      <p:ext uri="{BB962C8B-B14F-4D97-AF65-F5344CB8AC3E}">
        <p14:creationId xmlns:p14="http://schemas.microsoft.com/office/powerpoint/2010/main" val="5025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/>
      <p:bldP spid="601096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023" y="-11930"/>
            <a:ext cx="9140977" cy="6836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14" y="582027"/>
            <a:ext cx="7467925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rmi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8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Dep. </a:t>
            </a:r>
            <a:r>
              <a:rPr kumimoji="0" sz="2800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(slightly simplified)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122" y="1682179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388" y="1676400"/>
            <a:ext cx="6917776" cy="11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13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2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1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00" b="0" i="0" u="none" strike="noStrike" kern="1200" cap="none" spc="19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r>
              <a:rPr kumimoji="0" sz="22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00" b="0" i="0" u="none" strike="noStrike" kern="1200" cap="none" spc="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xt</a:t>
            </a:r>
            <a:r>
              <a:rPr kumimoji="0" sz="22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</a:p>
          <a:p>
            <a:pPr marL="25136" marR="42223" lvl="0" indent="0" algn="l" defTabSz="1809757" rtl="0" eaLnBrk="1" fontAlgn="auto" latinLnBrk="0" hangingPunct="1">
              <a:lnSpc>
                <a:spcPct val="95825"/>
              </a:lnSpc>
              <a:spcBef>
                <a:spcPts val="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1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200" b="0" i="0" u="none" strike="noStrike" kern="1200" cap="none" spc="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</a:p>
          <a:p>
            <a:pPr marL="1032567" marR="42223" lvl="0" indent="0" algn="l" defTabSz="1809757" rtl="0" eaLnBrk="1" fontAlgn="auto" latinLnBrk="0" hangingPunct="1">
              <a:lnSpc>
                <a:spcPts val="2346"/>
              </a:lnSpc>
              <a:spcBef>
                <a:spcPts val="7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87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2754" y="2779331"/>
            <a:ext cx="229018" cy="2705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" marR="2" lvl="0" indent="0" algn="l" defTabSz="1809757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</a:p>
          <a:p>
            <a:pPr marL="25148" marR="0" lvl="0" indent="0" algn="l" defTabSz="1809757" rtl="0" eaLnBrk="1" fontAlgn="auto" latinLnBrk="0" hangingPunct="1">
              <a:lnSpc>
                <a:spcPct val="95825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</a:p>
          <a:p>
            <a:pPr marL="25146" marR="0" lvl="0" indent="0" algn="l" defTabSz="1809757" rtl="0" eaLnBrk="1" fontAlgn="auto" latinLnBrk="0" hangingPunct="1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</a:p>
          <a:p>
            <a:pPr marL="25148" marR="0" lvl="0" indent="0" algn="l" defTabSz="1809757" rtl="0" eaLnBrk="1" fontAlgn="auto" latinLnBrk="0" hangingPunct="1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</a:p>
          <a:p>
            <a:pPr marL="25148" marR="0" lvl="0" indent="0" algn="l" defTabSz="1809757" rtl="0" eaLnBrk="1" fontAlgn="auto" latinLnBrk="0" hangingPunct="1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1025" y="2772042"/>
            <a:ext cx="6603663" cy="2713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" marR="47695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21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←</a:t>
            </a:r>
            <a:r>
              <a:rPr kumimoji="0" sz="3400" b="0" i="0" u="none" strike="noStrike" kern="1200" cap="none" spc="-149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400" b="0" i="0" u="none" strike="noStrike" kern="1200" cap="none" spc="-256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123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400" b="0" i="0" u="none" strike="noStrike" kern="1200" cap="none" spc="-285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9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400" b="0" i="0" u="none" strike="noStrike" kern="1200" cap="none" spc="-186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400" b="0" i="0" u="none" strike="noStrike" kern="1200" cap="none" spc="-374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4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2139208" lvl="0" indent="0" algn="ctr" defTabSz="1809757" rtl="0" eaLnBrk="1" fontAlgn="auto" latinLnBrk="0" hangingPunct="1">
              <a:lnSpc>
                <a:spcPts val="23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hile</a:t>
            </a:r>
            <a:r>
              <a:rPr kumimoji="0" sz="220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200" b="0" i="1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not</a:t>
            </a:r>
            <a:r>
              <a:rPr kumimoji="0" lang="en-CA" sz="220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40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..</a:t>
            </a:r>
            <a:r>
              <a:rPr kumimoji="0" lang="en-CA" sz="2400" b="0" i="0" u="none" strike="noStrike" kern="1200" cap="none" spc="-256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lang="en-CA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Q</a:t>
            </a:r>
            <a:r>
              <a:rPr kumimoji="0" lang="en-CA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lang="en-CA" sz="2400" b="0" i="0" u="none" strike="noStrike" kern="1200" cap="none" spc="-256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lang="en-CA" sz="20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lang="en-CA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lang="en-CA" sz="2200" b="0" i="0" u="none" strike="noStrike" kern="1200" cap="none" spc="-6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2139208" lvl="0" indent="0" algn="ctr" defTabSz="1809757" rtl="0" eaLnBrk="1" fontAlgn="auto" latinLnBrk="0" hangingPunct="1">
              <a:lnSpc>
                <a:spcPts val="23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=</a:t>
            </a:r>
            <a:r>
              <a:rPr kumimoji="0" lang="en-CA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lang="en-CA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lang="en-CA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483630" marR="47695" lvl="0" indent="0" algn="l" defTabSz="1809757" rtl="0" eaLnBrk="1" fontAlgn="auto" latinLnBrk="0" hangingPunct="1">
              <a:lnSpc>
                <a:spcPts val="2684"/>
              </a:lnSpc>
              <a:spcBef>
                <a:spcPts val="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4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               c = t (c )</a:t>
            </a:r>
          </a:p>
          <a:p>
            <a:pPr marL="25132" marR="47695" lvl="0" indent="0" algn="l" defTabSz="1809757" rtl="0" eaLnBrk="1" fontAlgn="auto" latinLnBrk="0" hangingPunct="1">
              <a:lnSpc>
                <a:spcPts val="2833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urn</a:t>
            </a:r>
            <a:r>
              <a:rPr kumimoji="0" sz="3400" b="0" i="0" u="none" strike="noStrike" kern="1200" cap="none" spc="16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400" b="0" i="0" u="none" strike="noStrike" kern="1200" cap="none" spc="174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13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400" b="0" i="0" u="none" strike="noStrike" kern="1200" cap="none" spc="-28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400" b="0" i="0" u="none" strike="noStrike" kern="1200" cap="none" spc="-28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9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4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133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14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140155" y="4634162"/>
            <a:ext cx="1976303" cy="32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28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NB:</a:t>
            </a:r>
            <a:r>
              <a:rPr kumimoji="0" sz="3000" b="0" i="0" u="none" strike="noStrike" kern="1200" cap="none" spc="46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200" b="0" i="0" u="none" strike="noStrike" kern="1200" cap="none" spc="345" normalizeH="0" baseline="-8282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000" b="0" i="0" u="none" strike="noStrike" kern="1200" cap="none" spc="-24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8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000" b="0" i="0" u="none" strike="noStrike" kern="1200" cap="none" spc="0" normalizeH="0" baseline="289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BD1E6-9E1E-4C90-921A-10F2DEC0D474}"/>
              </a:ext>
            </a:extLst>
          </p:cNvPr>
          <p:cNvSpPr txBox="1"/>
          <p:nvPr/>
        </p:nvSpPr>
        <p:spPr>
          <a:xfrm flipH="1">
            <a:off x="6059170" y="2431417"/>
            <a:ext cx="30429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Process ends when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empty and the ROOT node is the only element remaining on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657ABE-42DD-4D78-8208-70CF46EF9AB9}"/>
                  </a:ext>
                </a:extLst>
              </p14:cNvPr>
              <p14:cNvContentPartPr/>
              <p14:nvPr/>
            </p14:nvContentPartPr>
            <p14:xfrm>
              <a:off x="785880" y="1074960"/>
              <a:ext cx="4901760" cy="5218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657ABE-42DD-4D78-8208-70CF46EF9A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520" y="1065600"/>
                <a:ext cx="4920480" cy="52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800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6418" y="146375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base" latinLnBrk="0" hangingPunct="1">
              <a:lnSpc>
                <a:spcPts val="1347"/>
              </a:lnSpc>
              <a:spcBef>
                <a:spcPts val="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00" y="582027"/>
            <a:ext cx="36440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base" latinLnBrk="0" hangingPunct="1">
              <a:lnSpc>
                <a:spcPts val="3001"/>
              </a:lnSpc>
              <a:spcBef>
                <a:spcPts val="14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rmi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68" y="1682820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base" latinLnBrk="0" hangingPunct="1">
              <a:lnSpc>
                <a:spcPts val="1969"/>
              </a:lnSpc>
              <a:spcBef>
                <a:spcPts val="9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348" y="1677028"/>
            <a:ext cx="6917776" cy="11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base" latinLnBrk="0" hangingPunct="1">
              <a:lnSpc>
                <a:spcPts val="2348"/>
              </a:lnSpc>
              <a:spcBef>
                <a:spcPts val="11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13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2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1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00" b="0" i="0" u="none" strike="noStrike" kern="1200" cap="none" spc="19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r>
              <a:rPr kumimoji="0" sz="22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00" b="0" i="0" u="none" strike="noStrike" kern="1200" cap="none" spc="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xt</a:t>
            </a:r>
            <a:r>
              <a:rPr kumimoji="0" sz="22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64" marR="42265" lvl="0" indent="0" algn="l" defTabSz="914400" rtl="0" eaLnBrk="1" fontAlgn="base" latinLnBrk="0" hangingPunct="1">
              <a:lnSpc>
                <a:spcPct val="95825"/>
              </a:lnSpc>
              <a:spcBef>
                <a:spcPts val="5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200" b="0" i="0" u="none" strike="noStrike" kern="1200" cap="none" spc="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33570" marR="42265" lvl="0" indent="0" algn="l" defTabSz="914400" rtl="0" eaLnBrk="1" fontAlgn="base" latinLnBrk="0" hangingPunct="1">
              <a:lnSpc>
                <a:spcPts val="2346"/>
              </a:lnSpc>
              <a:spcBef>
                <a:spcPts val="70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87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7952" y="2772554"/>
            <a:ext cx="229018" cy="2705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74" marR="2" lvl="0" indent="0" algn="l" defTabSz="914400" rtl="0" eaLnBrk="1" fontAlgn="base" latinLnBrk="0" hangingPunct="1">
              <a:lnSpc>
                <a:spcPts val="2288"/>
              </a:lnSpc>
              <a:spcBef>
                <a:spcPts val="1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76" marR="0" lvl="0" indent="0" algn="l" defTabSz="914400" rtl="0" eaLnBrk="1" fontAlgn="base" latinLnBrk="0" hangingPunct="1">
              <a:lnSpc>
                <a:spcPct val="95825"/>
              </a:lnSpc>
              <a:spcBef>
                <a:spcPts val="6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74" marR="0" lvl="0" indent="0" algn="l" defTabSz="914400" rtl="0" eaLnBrk="1" fontAlgn="base" latinLnBrk="0" hangingPunct="1">
              <a:lnSpc>
                <a:spcPct val="95825"/>
              </a:lnSpc>
              <a:spcBef>
                <a:spcPts val="17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76" marR="0" lvl="0" indent="0" algn="l" defTabSz="914400" rtl="0" eaLnBrk="1" fontAlgn="base" latinLnBrk="0" hangingPunct="1">
              <a:lnSpc>
                <a:spcPct val="95825"/>
              </a:lnSpc>
              <a:spcBef>
                <a:spcPts val="17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76" marR="0" lvl="0" indent="0" algn="l" defTabSz="914400" rtl="0" eaLnBrk="1" fontAlgn="base" latinLnBrk="0" hangingPunct="1">
              <a:lnSpc>
                <a:spcPct val="95825"/>
              </a:lnSpc>
              <a:spcBef>
                <a:spcPts val="17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60" marR="16" lvl="0" indent="0" algn="l" defTabSz="914400" rtl="0" eaLnBrk="1" fontAlgn="base" latinLnBrk="0" hangingPunct="1">
              <a:lnSpc>
                <a:spcPct val="95825"/>
              </a:lnSpc>
              <a:spcBef>
                <a:spcPts val="17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60" marR="16" lvl="0" indent="0" algn="l" defTabSz="914400" rtl="0" eaLnBrk="1" fontAlgn="base" latinLnBrk="0" hangingPunct="1">
              <a:lnSpc>
                <a:spcPct val="95825"/>
              </a:lnSpc>
              <a:spcBef>
                <a:spcPts val="17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7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60" marR="16" lvl="0" indent="0" algn="l" defTabSz="914400" rtl="0" eaLnBrk="1" fontAlgn="base" latinLnBrk="0" hangingPunct="1">
              <a:lnSpc>
                <a:spcPct val="95825"/>
              </a:lnSpc>
              <a:spcBef>
                <a:spcPts val="15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8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6238" y="2765265"/>
            <a:ext cx="5469886" cy="2713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74" marR="47737" lvl="0" indent="0" algn="l" defTabSz="914400" rtl="0" eaLnBrk="1" fontAlgn="base" latinLnBrk="0" hangingPunct="1">
              <a:lnSpc>
                <a:spcPts val="2516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300" b="0" i="0" u="none" strike="noStrike" kern="1200" cap="none" spc="21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←</a:t>
            </a:r>
            <a:r>
              <a:rPr kumimoji="0" sz="3300" b="0" i="0" u="none" strike="noStrike" kern="1200" cap="none" spc="-149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3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400" b="0" i="0" u="none" strike="noStrike" kern="1200" cap="none" spc="-256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123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400" b="0" i="0" u="none" strike="noStrike" kern="1200" cap="none" spc="-285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300" b="0" i="0" u="none" strike="noStrike" kern="1200" cap="none" spc="-9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400" b="0" i="0" u="none" strike="noStrike" kern="1200" cap="none" spc="-186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300" b="0" i="0" u="none" strike="noStrike" kern="1200" cap="none" spc="-374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3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2141288" lvl="0" indent="0" algn="ctr" defTabSz="914400" rtl="0" eaLnBrk="1" fontAlgn="base" latinLnBrk="0" hangingPunct="1">
              <a:lnSpc>
                <a:spcPts val="2346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hile</a:t>
            </a:r>
            <a:r>
              <a:rPr kumimoji="0" sz="220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</a:t>
            </a:r>
            <a:r>
              <a:rPr kumimoji="0" sz="2400" b="0" i="0" u="none" strike="noStrike" kern="1200" cap="none" spc="206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em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</a:p>
          <a:p>
            <a:pPr marL="484100" marR="47737" lvl="0" indent="0" algn="l" defTabSz="914400" rtl="0" eaLnBrk="1" fontAlgn="base" latinLnBrk="0" hangingPunct="1">
              <a:lnSpc>
                <a:spcPts val="2516"/>
              </a:lnSpc>
              <a:spcBef>
                <a:spcPts val="42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2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←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484102" marR="47737" lvl="0" indent="0" algn="l" defTabSz="914400" rtl="0" eaLnBrk="1" fontAlgn="base" latinLnBrk="0" hangingPunct="1">
              <a:lnSpc>
                <a:spcPts val="2684"/>
              </a:lnSpc>
              <a:spcBef>
                <a:spcPts val="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300" b="0" i="0" u="none" strike="noStrike" kern="1200" cap="none" spc="4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-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←</a:t>
            </a:r>
            <a:r>
              <a:rPr kumimoji="0" sz="3300" b="0" i="0" u="none" strike="noStrike" kern="1200" cap="none" spc="-149" normalizeH="0" baseline="-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300" b="0" i="0" u="none" strike="noStrike" kern="1200" cap="none" spc="127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300" b="0" i="0" u="none" strike="noStrike" kern="1200" cap="none" spc="-365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84102" marR="0" lvl="0" indent="0" algn="l" defTabSz="914400" rtl="0" eaLnBrk="1" fontAlgn="base" latinLnBrk="0" hangingPunct="1">
              <a:lnSpc>
                <a:spcPts val="268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0" i="0" u="none" strike="noStrike" kern="1200" cap="none" spc="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hile</a:t>
            </a:r>
            <a:r>
              <a:rPr kumimoji="0" sz="3300" b="0" i="0" u="none" strike="noStrike" kern="1200" cap="none" spc="335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300" b="0" i="0" u="none" strike="noStrike" kern="1200" cap="none" spc="59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-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∈</a:t>
            </a:r>
            <a:r>
              <a:rPr kumimoji="0" sz="3300" b="0" i="0" u="none" strike="noStrike" kern="1200" cap="none" spc="127" normalizeH="0" baseline="-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 </a:t>
            </a:r>
            <a:r>
              <a:rPr kumimoji="0" sz="3300" b="0" i="0" u="none" strike="noStrike" kern="1200" cap="none" spc="-8" normalizeH="0" baseline="-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300" b="0" i="0" u="none" strike="noStrike" kern="1200" cap="none" spc="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300" b="0" i="0" u="none" strike="noStrike" kern="1200" cap="none" spc="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c(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300" b="0" i="0" u="none" strike="noStrike" kern="1200" cap="none" spc="-325" normalizeH="0" baseline="-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3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300" b="0" i="0" u="none" strike="noStrike" kern="1200" cap="none" spc="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c(</a:t>
            </a:r>
            <a:r>
              <a:rPr kumimoji="0" sz="3300" b="0" i="0" u="none" strike="noStrike" kern="1200" cap="none" spc="0" normalizeH="0" baseline="-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300" b="0" i="0" u="none" strike="noStrike" kern="1200" cap="none" spc="-325" normalizeH="0" baseline="-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-8" normalizeH="0" baseline="-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300" b="0" i="0" u="none" strike="noStrike" kern="1200" cap="none" spc="0" normalizeH="0" baseline="-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tang"/>
              <a:ea typeface="+mn-ea"/>
              <a:cs typeface="Batang"/>
            </a:endParaRPr>
          </a:p>
          <a:p>
            <a:pPr marL="890952" marR="2820126" lvl="0" indent="0" algn="ctr" defTabSz="914400" rtl="0" eaLnBrk="1" fontAlgn="base" latinLnBrk="0" hangingPunct="1">
              <a:lnSpc>
                <a:spcPct val="95825"/>
              </a:lnSpc>
              <a:spcBef>
                <a:spcPts val="4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2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37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893688" marR="2816829" lvl="0" indent="0" algn="ctr" defTabSz="914400" rtl="0" eaLnBrk="1" fontAlgn="base" latinLnBrk="0" hangingPunct="1">
              <a:lnSpc>
                <a:spcPct val="95825"/>
              </a:lnSpc>
              <a:spcBef>
                <a:spcPts val="17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  <a:p>
            <a:pPr marL="25160" marR="47737" lvl="0" indent="0" algn="l" defTabSz="914400" rtl="0" eaLnBrk="1" fontAlgn="base" latinLnBrk="0" hangingPunct="1">
              <a:lnSpc>
                <a:spcPts val="2833"/>
              </a:lnSpc>
              <a:spcBef>
                <a:spcPts val="14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3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3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urn</a:t>
            </a:r>
            <a:r>
              <a:rPr kumimoji="0" sz="3300" b="0" i="0" u="none" strike="noStrike" kern="1200" cap="none" spc="16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300" b="0" i="0" u="none" strike="noStrike" kern="1200" cap="none" spc="174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300" b="0" i="0" u="none" strike="noStrike" kern="1200" cap="none" spc="-13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3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{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400" b="0" i="0" u="none" strike="noStrike" kern="1200" cap="none" spc="-28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400" b="0" i="0" u="none" strike="noStrike" kern="1200" cap="none" spc="-28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300" b="0" i="0" u="none" strike="noStrike" kern="1200" cap="none" spc="-13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300" b="0" i="0" u="none" strike="noStrike" kern="1200" cap="none" spc="-9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-265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-8" normalizeH="0" baseline="241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tang"/>
                <a:ea typeface="+mn-ea"/>
                <a:cs typeface="Batang"/>
              </a:rPr>
              <a:t>}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3300" b="0" i="0" u="none" strike="noStrike" kern="1200" cap="none" spc="-149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400" b="0" i="0" u="none" strike="noStrike" kern="1200" cap="none" spc="0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133" normalizeH="0" baseline="-108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3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59" y="6624551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base" latinLnBrk="0" hangingPunct="1">
              <a:lnSpc>
                <a:spcPts val="1347"/>
              </a:lnSpc>
              <a:spcBef>
                <a:spcPts val="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1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base" latinLnBrk="0" hangingPunct="1">
              <a:lnSpc>
                <a:spcPts val="1347"/>
              </a:lnSpc>
              <a:spcBef>
                <a:spcPts val="6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14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4661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r>
              <a:rPr kumimoji="0" sz="2800" b="0" i="0" u="none" strike="noStrike" kern="1200" cap="none" spc="1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5603" y="2805458"/>
            <a:ext cx="115206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7703" y="2805458"/>
            <a:ext cx="587451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1243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27377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567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1530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5074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3006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2938" y="2805458"/>
            <a:ext cx="40139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368" y="5206968"/>
            <a:ext cx="647479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  </a:t>
            </a:r>
            <a:r>
              <a:rPr kumimoji="0" sz="2000" b="0" i="0" u="none" strike="noStrike" kern="1200" cap="none" spc="4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48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7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1459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16" y="2805458"/>
            <a:ext cx="129079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-61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4481" y="2805458"/>
            <a:ext cx="65821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1513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7646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5950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1800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5338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338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3222" y="2805458"/>
            <a:ext cx="40111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673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40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71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7260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0" i="0" u="none" strike="noStrike" kern="1200" cap="none" spc="3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16" y="2805458"/>
            <a:ext cx="108129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30435" y="2805458"/>
            <a:ext cx="79866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r>
              <a:rPr kumimoji="0" sz="2800" b="0" i="0" u="none" strike="noStrike" kern="1200" cap="none" spc="-17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8219" y="2805458"/>
            <a:ext cx="5336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7849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613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2002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5554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30541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3412" y="2805458"/>
            <a:ext cx="4009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6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47" y="5206968"/>
            <a:ext cx="11385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1391" y="5206968"/>
            <a:ext cx="428678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57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8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775EF47-D201-482E-B4D5-9C9DAF94D4B6}"/>
                  </a:ext>
                </a:extLst>
              </p14:cNvPr>
              <p14:cNvContentPartPr/>
              <p14:nvPr/>
            </p14:nvContentPartPr>
            <p14:xfrm>
              <a:off x="2121480" y="2401560"/>
              <a:ext cx="1080000" cy="862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775EF47-D201-482E-B4D5-9C9DAF94D4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2120" y="2392200"/>
                <a:ext cx="1098720" cy="8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4684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9116" y="2805458"/>
            <a:ext cx="79838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r>
              <a:rPr kumimoji="0" sz="2800" b="0" i="0" u="none" strike="noStrike" kern="1200" cap="none" spc="-17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99334" y="2805458"/>
            <a:ext cx="5336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8966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453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402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3945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1656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4527" y="2805458"/>
            <a:ext cx="4009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51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33" y="5206968"/>
            <a:ext cx="18719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3431" y="5206968"/>
            <a:ext cx="244379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4800" y="5206968"/>
            <a:ext cx="203917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5877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FEE05CE-763A-47F8-9176-9FCD7E6B1AC8}"/>
                  </a:ext>
                </a:extLst>
              </p14:cNvPr>
              <p14:cNvContentPartPr/>
              <p14:nvPr/>
            </p14:nvContentPartPr>
            <p14:xfrm>
              <a:off x="235080" y="4641120"/>
              <a:ext cx="936720" cy="790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FEE05CE-763A-47F8-9176-9FCD7E6B1A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720" y="4631760"/>
                <a:ext cx="955440" cy="8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059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199" y="1559480"/>
            <a:ext cx="219626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9116" y="2805458"/>
            <a:ext cx="58745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32657" y="2805458"/>
            <a:ext cx="67342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800" b="0" i="0" u="none" strike="noStrike" kern="1200" cap="none" spc="-22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65205" y="2805458"/>
            <a:ext cx="62718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4260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124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3667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1378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4249" y="2805458"/>
            <a:ext cx="40120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51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33" y="5206968"/>
            <a:ext cx="18719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3431" y="5206968"/>
            <a:ext cx="244379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4800" y="5206968"/>
            <a:ext cx="203917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5877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AFE23E9-F9A5-48CC-909E-387465C8F015}"/>
                  </a:ext>
                </a:extLst>
              </p14:cNvPr>
              <p14:cNvContentPartPr/>
              <p14:nvPr/>
            </p14:nvContentPartPr>
            <p14:xfrm>
              <a:off x="2001600" y="2470320"/>
              <a:ext cx="918360" cy="643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AFE23E9-F9A5-48CC-909E-387465C8F0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2240" y="2460960"/>
                <a:ext cx="937080" cy="6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78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673240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800" b="0" i="0" u="none" strike="noStrike" kern="1200" cap="none" spc="-22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1466" y="2805458"/>
            <a:ext cx="62718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0519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396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9922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764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0518" y="2805458"/>
            <a:ext cx="40120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3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8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7994" y="2805458"/>
            <a:ext cx="76545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-24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29841" y="2805458"/>
            <a:ext cx="71776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473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0001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772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0598" y="2805458"/>
            <a:ext cx="40112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5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5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3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98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0" i="0" u="none" strike="noStrike" kern="1200" cap="none" spc="3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4" y="2805458"/>
            <a:ext cx="15135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800" b="0" i="0" u="none" strike="noStrike" kern="1200" cap="none" spc="57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-22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6148" y="2805458"/>
            <a:ext cx="40828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0442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8153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1039" y="2805458"/>
            <a:ext cx="400687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22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DFEB6E3-8FDD-4825-917F-E4C41DFD455D}"/>
                  </a:ext>
                </a:extLst>
              </p14:cNvPr>
              <p14:cNvContentPartPr/>
              <p14:nvPr/>
            </p14:nvContentPartPr>
            <p14:xfrm>
              <a:off x="830880" y="2987640"/>
              <a:ext cx="6350400" cy="281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DFEB6E3-8FDD-4825-917F-E4C41DFD45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520" y="2978280"/>
                <a:ext cx="6369120" cy="3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195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9FDB8F1-F87E-414C-88DE-C521D6D69093}" type="datetime1">
              <a:rPr lang="en-US" smtClean="0"/>
              <a:t>10/12/2021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Oct 12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eaLnBrk="1" hangingPunct="1"/>
            <a:r>
              <a:rPr lang="en-US" sz="3200" b="0" dirty="0"/>
              <a:t>Heads in Trees</a:t>
            </a:r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b="0" dirty="0"/>
              <a:t>Treebank</a:t>
            </a:r>
          </a:p>
          <a:p>
            <a:pPr eaLnBrk="1" hangingPunct="1"/>
            <a:r>
              <a:rPr lang="en-US" sz="3200" b="0" u="sng" dirty="0"/>
              <a:t>Final Research Project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7980" y="2805458"/>
            <a:ext cx="8579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-22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7778" y="2805458"/>
            <a:ext cx="40828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4802" y="2805458"/>
            <a:ext cx="193451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2666" y="2805458"/>
            <a:ext cx="40068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26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10" y="5206968"/>
            <a:ext cx="396217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26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063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80" y="2805458"/>
            <a:ext cx="34744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800" b="0" i="0" u="none" strike="noStrike" kern="1200" cap="none" spc="107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143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   </a:t>
            </a:r>
            <a:r>
              <a:rPr kumimoji="0" sz="2200" b="0" i="0" u="none" strike="noStrike" kern="1200" cap="none" spc="24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[f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800" b="0" i="0" u="none" strike="noStrike" kern="1200" cap="none" spc="111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-2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5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2596" y="2805458"/>
            <a:ext cx="40077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721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3893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40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258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5" y="2805458"/>
            <a:ext cx="347142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800" b="0" i="0" u="none" strike="noStrike" kern="1200" cap="none" spc="107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800" b="0" i="0" u="none" strike="noStrike" kern="1200" cap="none" spc="212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-145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   </a:t>
            </a:r>
            <a:r>
              <a:rPr kumimoji="0" sz="2200" b="0" i="0" u="none" strike="noStrike" kern="1200" cap="none" spc="18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[m</a:t>
            </a:r>
            <a:r>
              <a:rPr kumimoji="0" sz="2800" b="0" i="0" u="none" strike="noStrike" kern="1200" cap="none" spc="-2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5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2287" y="2805458"/>
            <a:ext cx="40107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336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719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3889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38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62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0" i="0" u="none" strike="noStrike" kern="1200" cap="none" spc="3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4" y="2805458"/>
            <a:ext cx="228354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52368" y="2805458"/>
            <a:ext cx="1100120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-2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5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r>
              <a:rPr kumimoji="0" sz="2800" b="0" i="0" u="none" strike="noStrike" kern="1200" cap="none" spc="-22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1607" y="2805458"/>
            <a:ext cx="47174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800" b="0" i="0" u="none" strike="noStrike" kern="1200" cap="none" spc="-23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18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02" y="5206968"/>
            <a:ext cx="396217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20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153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14" y="1559480"/>
            <a:ext cx="2328169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3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7995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61130" y="2805458"/>
            <a:ext cx="217483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800" b="0" i="0" u="none" strike="noStrike" kern="1200" cap="none" spc="212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-2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-5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r>
              <a:rPr kumimoji="0" sz="2800" b="0" i="0" u="none" strike="noStrike" kern="1200" cap="none" spc="-22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   </a:t>
            </a:r>
            <a:r>
              <a:rPr kumimoji="0" sz="2200" b="0" i="0" u="none" strike="noStrike" kern="1200" cap="none" spc="20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800" b="0" i="0" u="none" strike="noStrike" kern="1200" cap="none" spc="-23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1859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36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6747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3917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3766" y="5206968"/>
            <a:ext cx="251020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588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1478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8199" y="1559480"/>
            <a:ext cx="2618499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0" i="0" u="none" strike="noStrike" kern="1200" cap="none" spc="3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7994" y="2805458"/>
            <a:ext cx="1301417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800" b="0" i="0" u="none" strike="noStrike" kern="1200" cap="none" spc="107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-143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1232" y="2805458"/>
            <a:ext cx="47174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800" b="0" i="0" u="none" strike="noStrike" kern="1200" cap="none" spc="-23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6721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83893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3740" y="5206968"/>
            <a:ext cx="146439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36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80"/>
            <a:ext cx="238973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ob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07980" y="2805458"/>
            <a:ext cx="8579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-22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7792" y="2805458"/>
            <a:ext cx="4717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800" b="0" i="0" u="none" strike="noStrike" kern="1200" cap="none" spc="-23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7760" y="4367305"/>
            <a:ext cx="1461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</a:t>
            </a:r>
            <a:r>
              <a:rPr kumimoji="0" sz="2000" b="0" i="0" u="none" strike="noStrike" kern="1200" cap="none" spc="40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96729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3914" y="5206968"/>
            <a:ext cx="18433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 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4796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0737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80"/>
            <a:ext cx="2497585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-57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400" b="0" i="0" u="none" strike="noStrike" kern="1200" cap="none" spc="-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9116" y="2805458"/>
            <a:ext cx="130408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800" b="0" i="0" u="none" strike="noStrike" kern="1200" cap="none" spc="-22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   </a:t>
            </a:r>
            <a:r>
              <a:rPr kumimoji="0" sz="2200" b="0" i="0" u="none" strike="noStrike" kern="1200" cap="none" spc="22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800" b="0" i="0" u="none" strike="noStrike" kern="1200" cap="none" spc="-23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3342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6738" y="5206968"/>
            <a:ext cx="317171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 </a:t>
            </a:r>
            <a:r>
              <a:rPr kumimoji="0" sz="2000" b="0" i="0" u="none" strike="noStrike" kern="1200" cap="none" spc="3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8751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4790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67557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200" b="0" i="0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r>
              <a:rPr kumimoji="0" sz="2800" b="0" i="0" u="none" strike="noStrike" kern="1200" cap="none" spc="1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5618" y="2805458"/>
            <a:ext cx="4717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800" b="0" i="0" u="none" strike="noStrike" kern="1200" cap="none" spc="-236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6019" y="3840778"/>
            <a:ext cx="55741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3339" y="5206968"/>
            <a:ext cx="207195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  </a:t>
            </a:r>
            <a:r>
              <a:rPr kumimoji="0" sz="2000" b="0" i="0" u="none" strike="noStrike" kern="1200" cap="none" spc="4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8747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4788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9664" marR="0" lvl="0" indent="0" algn="l" defTabSz="1809757" rtl="0" eaLnBrk="1" fontAlgn="auto" latinLnBrk="0" hangingPunct="1">
              <a:lnSpc>
                <a:spcPts val="2673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   </a:t>
            </a:r>
            <a:r>
              <a:rPr kumimoji="0" sz="2000" b="0" i="0" u="none" strike="noStrike" kern="1200" cap="none" spc="18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1159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79631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8214" y="1559480"/>
            <a:ext cx="2228487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127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400" b="0" i="0" u="none" strike="noStrike" kern="1200" cap="none" spc="-36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3400" b="0" i="0" u="none" strike="noStrike" kern="1200" cap="none" spc="315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3400" b="0" i="0" u="none" strike="noStrike" kern="1200" cap="none" spc="-36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ht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400" b="0" i="0" u="none" strike="noStrike" kern="1200" cap="none" spc="-8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06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9131" y="2805458"/>
            <a:ext cx="36582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800" b="0" i="0" u="none" strike="noStrike" kern="1200" cap="none" spc="-17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6773" y="2805458"/>
            <a:ext cx="48805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800" b="0" i="0" u="none" strike="noStrike" kern="1200" cap="none" spc="351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6019" y="3840778"/>
            <a:ext cx="55741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96721" y="5206968"/>
            <a:ext cx="11385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8747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4788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9664" marR="0" lvl="0" indent="0" algn="l" defTabSz="1809757" rtl="0" eaLnBrk="1" fontAlgn="auto" latinLnBrk="0" hangingPunct="1">
              <a:lnSpc>
                <a:spcPts val="2673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   </a:t>
            </a:r>
            <a:r>
              <a:rPr kumimoji="0" sz="2000" b="0" i="0" u="none" strike="noStrike" kern="1200" cap="none" spc="18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1159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marR="0" lvl="0" indent="0" algn="l" defTabSz="1809757" rtl="0" eaLnBrk="1" fontAlgn="auto" latinLnBrk="0" hangingPunct="1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830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4CD3ECD-E0B5-44C3-9715-33DD493AD833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133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3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1BF22-765E-4D76-8C73-B86A6E72399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Chunking</a:t>
            </a:r>
          </a:p>
        </p:txBody>
      </p:sp>
      <p:sp>
        <p:nvSpPr>
          <p:cNvPr id="13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219199"/>
            <a:ext cx="8610601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Classify only </a:t>
            </a:r>
            <a:r>
              <a:rPr lang="en-US" sz="3200" dirty="0">
                <a:solidFill>
                  <a:schemeClr val="accent2"/>
                </a:solidFill>
              </a:rPr>
              <a:t>basic non-recursive phrases</a:t>
            </a:r>
            <a:r>
              <a:rPr lang="en-US" sz="3200" dirty="0"/>
              <a:t> (NP, VP, AP, PP)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Find non-overlapping chunks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Assign labels to chunks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accent2"/>
                </a:solidFill>
              </a:rPr>
              <a:t>Chunk</a:t>
            </a:r>
            <a:r>
              <a:rPr lang="en-US" sz="3200" dirty="0"/>
              <a:t>: typically includes headword and pre-head material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dirty="0">
                <a:solidFill>
                  <a:schemeClr val="accent2"/>
                </a:solidFill>
              </a:rPr>
              <a:t>[NP</a:t>
            </a:r>
            <a:r>
              <a:rPr lang="en-US" i="1" dirty="0"/>
              <a:t> The HD box</a:t>
            </a:r>
            <a:r>
              <a:rPr lang="en-US" i="1" dirty="0">
                <a:solidFill>
                  <a:schemeClr val="accent2"/>
                </a:solidFill>
              </a:rPr>
              <a:t>]</a:t>
            </a:r>
            <a:r>
              <a:rPr lang="en-US" i="1" dirty="0"/>
              <a:t> that </a:t>
            </a:r>
            <a:r>
              <a:rPr lang="en-US" i="1" dirty="0">
                <a:solidFill>
                  <a:schemeClr val="accent2"/>
                </a:solidFill>
              </a:rPr>
              <a:t>[NP</a:t>
            </a:r>
            <a:r>
              <a:rPr lang="en-US" i="1" dirty="0"/>
              <a:t> you</a:t>
            </a:r>
            <a:r>
              <a:rPr lang="en-US" i="1" dirty="0">
                <a:solidFill>
                  <a:schemeClr val="accent2"/>
                </a:solidFill>
              </a:rPr>
              <a:t>] [VP</a:t>
            </a:r>
            <a:r>
              <a:rPr lang="en-US" i="1" dirty="0"/>
              <a:t> ordered</a:t>
            </a:r>
            <a:r>
              <a:rPr lang="en-US" i="1" dirty="0">
                <a:solidFill>
                  <a:schemeClr val="accent2"/>
                </a:solidFill>
              </a:rPr>
              <a:t>] [PP</a:t>
            </a:r>
            <a:r>
              <a:rPr lang="en-US" i="1" dirty="0"/>
              <a:t> from</a:t>
            </a:r>
            <a:r>
              <a:rPr lang="en-US" i="1" dirty="0">
                <a:solidFill>
                  <a:schemeClr val="accent2"/>
                </a:solidFill>
              </a:rPr>
              <a:t>]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2"/>
                </a:solidFill>
              </a:rPr>
              <a:t>[NP</a:t>
            </a:r>
            <a:r>
              <a:rPr lang="en-US" i="1" dirty="0"/>
              <a:t> Shaw</a:t>
            </a:r>
            <a:r>
              <a:rPr lang="en-US" i="1" dirty="0">
                <a:solidFill>
                  <a:schemeClr val="accent2"/>
                </a:solidFill>
              </a:rPr>
              <a:t>]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2"/>
                </a:solidFill>
              </a:rPr>
              <a:t>[VP</a:t>
            </a:r>
            <a:r>
              <a:rPr lang="en-US" i="1" dirty="0"/>
              <a:t> never arrived</a:t>
            </a:r>
            <a:r>
              <a:rPr lang="en-US" i="1" dirty="0">
                <a:solidFill>
                  <a:schemeClr val="accent2"/>
                </a:solidFill>
              </a:rPr>
              <a:t>]</a:t>
            </a:r>
          </a:p>
          <a:p>
            <a:pPr eaLnBrk="1" hangingPunct="1">
              <a:lnSpc>
                <a:spcPct val="90000"/>
              </a:lnSpc>
            </a:pPr>
            <a:endParaRPr lang="en-US" sz="2400" b="0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8139" y="4262448"/>
              <a:ext cx="415926" cy="193674"/>
            </p14:xfrm>
          </p:contentPart>
        </mc:Choice>
        <mc:Fallback xmlns="">
          <p:pic>
            <p:nvPicPr>
              <p:cNvPr id="1331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0216" y="4258831"/>
                <a:ext cx="433570" cy="20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3949" y="4319599"/>
              <a:ext cx="387350" cy="187325"/>
            </p14:xfrm>
          </p:contentPart>
        </mc:Choice>
        <mc:Fallback xmlns="">
          <p:pic>
            <p:nvPicPr>
              <p:cNvPr id="1331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092" y="4315625"/>
                <a:ext cx="404646" cy="202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5799" y="4338639"/>
              <a:ext cx="373061" cy="168274"/>
            </p14:xfrm>
          </p:contentPart>
        </mc:Choice>
        <mc:Fallback xmlns="">
          <p:pic>
            <p:nvPicPr>
              <p:cNvPr id="1331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6425" y="4327828"/>
                <a:ext cx="392867" cy="190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4324363"/>
              <a:ext cx="452438" cy="193674"/>
            </p14:xfrm>
          </p:contentPart>
        </mc:Choice>
        <mc:Fallback xmlns="">
          <p:pic>
            <p:nvPicPr>
              <p:cNvPr id="1331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78359" y="4321110"/>
                <a:ext cx="460356" cy="206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4276736"/>
              <a:ext cx="407988" cy="196851"/>
            </p14:xfrm>
          </p:contentPart>
        </mc:Choice>
        <mc:Fallback xmlns="">
          <p:pic>
            <p:nvPicPr>
              <p:cNvPr id="13318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5558" y="4273126"/>
                <a:ext cx="425633" cy="209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7439" y="4289437"/>
              <a:ext cx="331787" cy="220662"/>
            </p14:xfrm>
          </p:contentPart>
        </mc:Choice>
        <mc:Fallback xmlns="">
          <p:pic>
            <p:nvPicPr>
              <p:cNvPr id="13319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29881" y="4286545"/>
                <a:ext cx="348700" cy="2329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20636" y="5255016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05950" y="3774904"/>
            <a:ext cx="7351638" cy="1521374"/>
          </a:xfrm>
          <a:custGeom>
            <a:avLst/>
            <a:gdLst/>
            <a:ahLst/>
            <a:cxnLst/>
            <a:rect l="l" t="t" r="r" b="b"/>
            <a:pathLst>
              <a:path w="3706451" h="769139">
                <a:moveTo>
                  <a:pt x="0" y="721202"/>
                </a:moveTo>
                <a:lnTo>
                  <a:pt x="0" y="0"/>
                </a:lnTo>
                <a:lnTo>
                  <a:pt x="3706451" y="0"/>
                </a:lnTo>
                <a:lnTo>
                  <a:pt x="3706451" y="769139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800" b="0" i="0" u="none" strike="noStrike" kern="1200" cap="none" spc="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</a:t>
            </a:r>
            <a:r>
              <a:rPr kumimoji="0" sz="2800" b="0" i="0" u="none" strike="noStrike" kern="1200" cap="none" spc="1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8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5603" y="2805458"/>
            <a:ext cx="48532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5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2800" b="0" i="0" u="none" strike="noStrike" kern="1200" cap="none" spc="331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305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200" b="0" i="0" u="none" strike="noStrike" kern="1200" cap="none" spc="0" normalizeH="0" baseline="-828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90512" y="3365115"/>
            <a:ext cx="224245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3339" y="5206968"/>
            <a:ext cx="207195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OOT  </a:t>
            </a:r>
            <a:r>
              <a:rPr kumimoji="0" sz="2000" b="0" i="0" u="none" strike="noStrike" kern="1200" cap="none" spc="4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  </a:t>
            </a:r>
            <a:r>
              <a:rPr kumimoji="0" sz="20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</a:t>
            </a:r>
            <a:r>
              <a:rPr kumimoji="0" sz="2000" b="0" i="0" u="none" strike="noStrike" kern="1200" cap="none" spc="3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8747" y="5206968"/>
            <a:ext cx="357896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16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ff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 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 </a:t>
            </a:r>
            <a:r>
              <a:rPr kumimoji="0" sz="2000" b="0" i="0" u="none" strike="noStrike" kern="1200" cap="none" spc="2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  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ts  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15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marR="0" lvl="0" indent="0" algn="l" defTabSz="1809757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5950" y="3774904"/>
            <a:ext cx="7351638" cy="1521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4830" marR="866272" lvl="0" indent="-92187" algn="l" defTabSz="1809757" rtl="0" eaLnBrk="1" fontAlgn="auto" latinLnBrk="0" hangingPunct="1">
              <a:lnSpc>
                <a:spcPts val="2276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                        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bj                              </a:t>
            </a:r>
            <a:r>
              <a:rPr kumimoji="0" sz="2000" b="0" i="0" u="none" strike="noStrike" kern="1200" cap="none" spc="17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304830" marR="866272" lvl="0" indent="0" algn="l" defTabSz="1809757" rtl="0" eaLnBrk="1" fontAlgn="auto" latinLnBrk="0" hangingPunct="1">
              <a:lnSpc>
                <a:spcPts val="2673"/>
              </a:lnSpc>
              <a:spcBef>
                <a:spcPts val="14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   </a:t>
            </a:r>
            <a:r>
              <a:rPr kumimoji="0" sz="2000" b="0" i="0" u="none" strike="noStrike" kern="1200" cap="none" spc="18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0" normalizeH="0" baseline="1159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sbj            </a:t>
            </a:r>
            <a:r>
              <a:rPr kumimoji="0" sz="3000" b="0" i="0" u="none" strike="noStrike" kern="1200" cap="none" spc="475" normalizeH="0" baseline="1159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</a:t>
            </a:r>
            <a:r>
              <a:rPr kumimoji="0" sz="2000" b="0" i="0" u="none" strike="noStrike" kern="1200" cap="none" spc="40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               </a:t>
            </a:r>
            <a:r>
              <a:rPr kumimoji="0" sz="2000" b="0" i="0" u="none" strike="noStrike" kern="1200" cap="none" spc="26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0608188-DC27-4A89-B94F-ECB32C34DEE9}"/>
                  </a:ext>
                </a:extLst>
              </p14:cNvPr>
              <p14:cNvContentPartPr/>
              <p14:nvPr/>
            </p14:nvContentPartPr>
            <p14:xfrm>
              <a:off x="820080" y="3126960"/>
              <a:ext cx="2025360" cy="93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0608188-DC27-4A89-B94F-ECB32C34DE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0720" y="3117600"/>
                <a:ext cx="2044080" cy="1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9577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809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199" y="582027"/>
            <a:ext cx="320135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Alg</a:t>
            </a:r>
            <a:r>
              <a:rPr kumimoji="0" sz="2800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hm</a:t>
            </a:r>
            <a:r>
              <a:rPr kumimoji="0" sz="28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aly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6082" y="1821487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8340" y="1815694"/>
            <a:ext cx="7744963" cy="5230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 marR="0" lvl="0" indent="0" algn="l" defTabSz="1809757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nput</a:t>
            </a:r>
            <a:r>
              <a:rPr kumimoji="0" sz="2200" b="1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nt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1" i="0" u="none" strike="noStrike" kern="1200" cap="none" spc="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1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200" b="1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2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00" b="0" i="0" u="none" strike="noStrike" kern="1200" cap="none" spc="1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2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</a:p>
          <a:p>
            <a:pPr marL="25132" marR="42223" lvl="0" indent="0" algn="l" defTabSz="1809757" rtl="0" eaLnBrk="1" fontAlgn="auto" latinLnBrk="0" hangingPunct="1">
              <a:lnSpc>
                <a:spcPct val="95825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1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(each word is shifted and linked)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2" marR="42223" lvl="0" indent="0" algn="l" defTabSz="1809757" rtl="0" eaLnBrk="1" fontAlgn="auto" latinLnBrk="0" hangingPunct="1">
              <a:lnSpc>
                <a:spcPct val="95825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38" marR="42223" lvl="0" indent="0" algn="l" defTabSz="1809757" rtl="0" eaLnBrk="1" fontAlgn="auto" latinLnBrk="0" hangingPunct="1">
              <a:lnSpc>
                <a:spcPct val="95825"/>
              </a:lnSpc>
              <a:spcBef>
                <a:spcPts val="4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200" b="0" i="0" u="none" strike="noStrike" kern="1200" cap="none" spc="30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thm</a:t>
            </a:r>
            <a:r>
              <a:rPr kumimoji="0" sz="2200" b="0" i="0" u="none" strike="noStrike" kern="1200" cap="none" spc="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has </a:t>
            </a:r>
            <a:r>
              <a:rPr kumimoji="0" lang="en-CA" sz="22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some very nice properties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1305" y="289596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8663" y="3290146"/>
            <a:ext cx="4131727" cy="900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18222" lvl="0" indent="0" algn="l" defTabSz="1809757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bustness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(at</a:t>
            </a:r>
            <a:r>
              <a:rPr kumimoji="0" sz="2000" b="0" i="0" u="none" strike="noStrike" kern="1200" cap="none" spc="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east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ana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s),</a:t>
            </a:r>
          </a:p>
          <a:p>
            <a:pPr marL="25132" marR="0" lvl="0" indent="0" algn="l" defTabSz="1809757" rtl="0" eaLnBrk="1" fontAlgn="auto" latinLnBrk="0" hangingPunct="1">
              <a:lnSpc>
                <a:spcPct val="989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0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samb</a:t>
            </a:r>
            <a:r>
              <a:rPr kumimoji="0" sz="20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ig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uat</a:t>
            </a:r>
            <a:r>
              <a:rPr kumimoji="0" sz="20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(at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ana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s),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eff</a:t>
            </a:r>
            <a:r>
              <a:rPr kumimoji="0" sz="20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1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ency</a:t>
            </a:r>
            <a:r>
              <a:rPr kumimoji="0" sz="2000" b="0" i="0" u="none" strike="noStrike" kern="1200" cap="none" spc="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81927" y="330328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1927" y="3604718"/>
            <a:ext cx="184693" cy="498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763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5728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32" marR="0" lvl="0" indent="0" algn="l" defTabSz="1809757" rtl="0" eaLnBrk="1" fontAlgn="auto" latinLnBrk="0" hangingPunct="1">
              <a:lnSpc>
                <a:spcPts val="212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-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6082" y="4658131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8348" y="4659621"/>
            <a:ext cx="6825874" cy="664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00" b="0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nds</a:t>
            </a:r>
            <a:r>
              <a:rPr kumimoji="0" sz="2200" b="0" i="0" u="none" strike="noStrike" kern="1200" cap="none" spc="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0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1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4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</a:t>
            </a:r>
            <a:r>
              <a:rPr kumimoji="0" sz="22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CA" sz="22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200" b="0" i="0" u="none" strike="noStrike" kern="1200" cap="none" spc="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200" b="0" i="0" u="none" strike="noStrike" kern="1200" cap="none" spc="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0" lvl="0" indent="0" algn="l" defTabSz="1809757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16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6D2E05-B352-401A-9303-9D0CF5DBCAEF}"/>
                  </a:ext>
                </a:extLst>
              </p14:cNvPr>
              <p14:cNvContentPartPr/>
              <p14:nvPr/>
            </p14:nvContentPartPr>
            <p14:xfrm>
              <a:off x="1840320" y="2471760"/>
              <a:ext cx="4340520" cy="1834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6D2E05-B352-401A-9303-9D0CF5DBCA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0960" y="2462400"/>
                <a:ext cx="4359240" cy="18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9203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02" y="582027"/>
            <a:ext cx="35461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sz="2800" b="0" i="0" u="none" strike="noStrike" kern="1200" cap="none" spc="2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 </a:t>
            </a:r>
            <a:r>
              <a:rPr kumimoji="0" sz="2800" b="0" i="0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la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fie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70" y="191192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1913413"/>
            <a:ext cx="6679970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2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00" b="0" i="0" u="none" strike="noStrike" kern="120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496" y="2277292"/>
            <a:ext cx="4499853" cy="3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mate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2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er</a:t>
            </a:r>
            <a:r>
              <a:rPr kumimoji="0" sz="2000" b="0" i="0" u="none" strike="noStrike" kern="1200" cap="none" spc="-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0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30281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070" y="2638418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349" y="2639909"/>
            <a:ext cx="3489580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ry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ture</a:t>
            </a:r>
            <a:r>
              <a:rPr kumimoji="0" sz="2200" b="0" i="0" u="none" strike="noStrike" kern="1200" cap="none" spc="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8490" y="3000773"/>
            <a:ext cx="6585993" cy="858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marR="0" lvl="0" indent="0" algn="l" defTabSz="914400" rtl="0" eaLnBrk="1" fontAlgn="auto" latinLnBrk="0" hangingPunct="1">
              <a:lnSpc>
                <a:spcPts val="2159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</a:t>
            </a:r>
            <a:r>
              <a:rPr kumimoji="0" sz="2000" b="0" i="0" u="none" strike="noStrike" kern="1200" cap="none" spc="3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1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000" b="0" i="0" u="none" strike="noStrike" kern="1200" cap="none" spc="-1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-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r>
              <a:rPr kumimoji="0" sz="20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esented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eatu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ect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217638" lvl="0" indent="4" algn="l" defTabSz="914400" rtl="0" eaLnBrk="1" fontAlgn="auto" latinLnBrk="0" hangingPunct="1">
              <a:lnSpc>
                <a:spcPts val="2159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Ind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dual</a:t>
            </a:r>
            <a:r>
              <a:rPr kumimoji="0" sz="2000" b="0" i="0" u="none" strike="noStrike" kern="1200" cap="none" spc="1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eatu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07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2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ned</a:t>
            </a:r>
            <a:r>
              <a:rPr kumimoji="0" sz="2000" b="0" i="0" u="none" strike="noStrike" kern="1200" cap="none" spc="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ds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amp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4358" y="3026291"/>
            <a:ext cx="184693" cy="477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763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5728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56" marR="0" lvl="0" indent="0" algn="l" defTabSz="914400" rtl="0" eaLnBrk="1" fontAlgn="auto" latinLnBrk="0" hangingPunct="1">
              <a:lnSpc>
                <a:spcPts val="2001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-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4497" y="3903515"/>
            <a:ext cx="184693" cy="1026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763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5728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56" marR="0" lvl="0" indent="0" algn="l" defTabSz="914400" rtl="0" eaLnBrk="1" fontAlgn="auto" latinLnBrk="0" hangingPunct="1">
              <a:lnSpc>
                <a:spcPts val="2159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56" marR="0" lvl="0" indent="0" algn="l" defTabSz="914400" rtl="0" eaLnBrk="1" fontAlgn="auto" latinLnBrk="0" hangingPunct="1">
              <a:lnSpc>
                <a:spcPts val="21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56" marR="0" lvl="0" indent="0" algn="l" defTabSz="914400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-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8641" y="3903413"/>
            <a:ext cx="5645689" cy="1101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3833" lvl="0" indent="0" algn="l" defTabSz="914400" rtl="0" eaLnBrk="1" fontAlgn="auto" latinLnBrk="0" hangingPunct="1">
              <a:lnSpc>
                <a:spcPts val="1912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Le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cal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ro</a:t>
            </a:r>
            <a:r>
              <a:rPr kumimoji="0" sz="1800" b="0" i="0" u="none" strike="noStrike" kern="1200" cap="none" spc="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sz="18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1800" b="0" i="0" u="none" strike="noStrike" kern="1200" cap="none" spc="3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2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LEMM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2187087" lvl="0" indent="0" algn="l" defTabSz="914400" rtl="0" eaLnBrk="1" fontAlgn="auto" latinLnBrk="0" hangingPunct="1">
              <a:lnSpc>
                <a:spcPts val="2048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t-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of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800" b="0" i="0" u="none" strike="noStrike" kern="1200" cap="none" spc="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eech</a:t>
            </a:r>
            <a:r>
              <a:rPr kumimoji="0" sz="1800" b="0" i="0" u="none" strike="noStrike" kern="1200" cap="none" spc="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8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OS</a:t>
            </a:r>
            <a:r>
              <a:rPr kumimoji="0" sz="1800" b="0" i="0" u="none" strike="noStrike" kern="1200" cap="none" spc="-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G) M</a:t>
            </a:r>
            <a:r>
              <a:rPr kumimoji="0" sz="18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ph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osy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8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tu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sz="18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FE</a:t>
            </a:r>
            <a:r>
              <a:rPr kumimoji="0" sz="18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0" lvl="0" indent="0" algn="l" defTabSz="914400" rtl="0" eaLnBrk="1" fontAlgn="auto" latinLnBrk="0" hangingPunct="1">
              <a:lnSpc>
                <a:spcPts val="2031"/>
              </a:lnSpc>
              <a:spcBef>
                <a:spcPts val="2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La</a:t>
            </a:r>
            <a:r>
              <a:rPr kumimoji="0" sz="1800" b="0" i="0" u="none" strike="noStrike" kern="1200" cap="none" spc="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800" b="0" i="0" u="none" strike="noStrike" kern="1200" cap="none" spc="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1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8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bu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cy</a:t>
            </a:r>
            <a:r>
              <a:rPr kumimoji="0" sz="1800" b="0" i="0" u="none" strike="noStrike" kern="1200" cap="none" spc="3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1800" b="0" i="0" u="none" strike="noStrike" kern="1200" cap="none" spc="3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EP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EL)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18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37984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91014" y="2795501"/>
            <a:ext cx="77812" cy="108597"/>
          </a:xfrm>
          <a:custGeom>
            <a:avLst/>
            <a:gdLst/>
            <a:ahLst/>
            <a:cxnLst/>
            <a:rect l="l" t="t" r="r" b="b"/>
            <a:pathLst>
              <a:path w="39230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30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29908" y="2306875"/>
            <a:ext cx="337420" cy="532058"/>
          </a:xfrm>
          <a:custGeom>
            <a:avLst/>
            <a:gdLst/>
            <a:ahLst/>
            <a:cxnLst/>
            <a:rect l="l" t="t" r="r" b="b"/>
            <a:pathLst>
              <a:path w="170116" h="268985">
                <a:moveTo>
                  <a:pt x="170116" y="126517"/>
                </a:moveTo>
                <a:lnTo>
                  <a:pt x="170116" y="0"/>
                </a:lnTo>
                <a:lnTo>
                  <a:pt x="0" y="0"/>
                </a:lnTo>
                <a:lnTo>
                  <a:pt x="0" y="268985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66945" y="2861543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67741" y="2306874"/>
            <a:ext cx="338100" cy="598102"/>
          </a:xfrm>
          <a:custGeom>
            <a:avLst/>
            <a:gdLst/>
            <a:ahLst/>
            <a:cxnLst/>
            <a:rect l="l" t="t" r="r" b="b"/>
            <a:pathLst>
              <a:path w="170459" h="302374">
                <a:moveTo>
                  <a:pt x="0" y="126517"/>
                </a:moveTo>
                <a:lnTo>
                  <a:pt x="0" y="0"/>
                </a:lnTo>
                <a:lnTo>
                  <a:pt x="170459" y="0"/>
                </a:lnTo>
                <a:lnTo>
                  <a:pt x="170459" y="302374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23309" y="2795501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062176" y="2306875"/>
            <a:ext cx="358580" cy="532058"/>
          </a:xfrm>
          <a:custGeom>
            <a:avLst/>
            <a:gdLst/>
            <a:ahLst/>
            <a:cxnLst/>
            <a:rect l="l" t="t" r="r" b="b"/>
            <a:pathLst>
              <a:path w="180784" h="268985">
                <a:moveTo>
                  <a:pt x="180784" y="126517"/>
                </a:moveTo>
                <a:lnTo>
                  <a:pt x="180784" y="0"/>
                </a:lnTo>
                <a:lnTo>
                  <a:pt x="12" y="0"/>
                </a:lnTo>
                <a:lnTo>
                  <a:pt x="0" y="268985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47557" y="2861543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21143" y="2306874"/>
            <a:ext cx="365306" cy="598102"/>
          </a:xfrm>
          <a:custGeom>
            <a:avLst/>
            <a:gdLst/>
            <a:ahLst/>
            <a:cxnLst/>
            <a:rect l="l" t="t" r="r" b="b"/>
            <a:pathLst>
              <a:path w="184175" h="302374">
                <a:moveTo>
                  <a:pt x="0" y="126517"/>
                </a:moveTo>
                <a:lnTo>
                  <a:pt x="0" y="0"/>
                </a:lnTo>
                <a:lnTo>
                  <a:pt x="184175" y="0"/>
                </a:lnTo>
                <a:lnTo>
                  <a:pt x="184175" y="302374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8202" y="582027"/>
            <a:ext cx="369479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7078" y="582027"/>
            <a:ext cx="1272895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84043" y="582027"/>
            <a:ext cx="135604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68174" y="582027"/>
            <a:ext cx="1148910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del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97558" y="2498215"/>
            <a:ext cx="48825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[.</a:t>
            </a:r>
            <a:r>
              <a:rPr kumimoji="0" sz="2200" b="0" i="0" u="none" strike="noStrike" kern="1200" cap="none" spc="-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200" b="0" i="0" u="none" strike="noStrike" kern="1200" cap="none" spc="-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83986" y="2490943"/>
            <a:ext cx="33447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54800" y="2490946"/>
            <a:ext cx="27928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5333" y="2490946"/>
            <a:ext cx="27928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19635" y="2498227"/>
            <a:ext cx="292215" cy="348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457"/>
              </a:lnSpc>
              <a:spcBef>
                <a:spcPts val="1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88409" y="2490943"/>
            <a:ext cx="53153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83917" y="2490943"/>
            <a:ext cx="1517704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56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527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1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+1  </a:t>
            </a:r>
            <a:r>
              <a:rPr kumimoji="0" sz="2400" b="0" i="0" u="none" strike="noStrike" kern="1200" cap="none" spc="3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527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400" b="0" i="0" u="none" strike="noStrike" kern="1200" cap="none" spc="18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+2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61816" y="2498227"/>
            <a:ext cx="693901" cy="348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457"/>
              </a:lnSpc>
              <a:spcBef>
                <a:spcPts val="1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0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3400" b="0" i="0" u="none" strike="noStrike" kern="1200" cap="none" spc="-139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-8" normalizeH="0" baseline="527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8343" y="2903930"/>
            <a:ext cx="219390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90095" y="2903930"/>
            <a:ext cx="246589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7720" y="2903930"/>
            <a:ext cx="266963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8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47828" y="2903930"/>
            <a:ext cx="29417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516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0" i="0" u="none" strike="noStrike" kern="1200" cap="none" spc="0" normalizeH="0" baseline="2635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400" b="0" i="0" u="none" strike="noStrike" kern="1200" cap="none" spc="0" normalizeH="0" baseline="-7246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0541" y="3324201"/>
            <a:ext cx="1111285" cy="1970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97" marR="125697" lvl="0" indent="0" algn="ctr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90" marR="5242" lvl="0" indent="-299" algn="ctr" defTabSz="914400" rtl="0" eaLnBrk="1" fontAlgn="auto" latinLnBrk="0" hangingPunct="1">
              <a:lnSpc>
                <a:spcPts val="2504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MM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90" marR="5242" lvl="0" indent="0" algn="ctr" defTabSz="914400" rtl="0" eaLnBrk="1" fontAlgn="auto" latinLnBrk="0" hangingPunct="1">
              <a:lnSpc>
                <a:spcPts val="2504"/>
              </a:lnSpc>
              <a:spcBef>
                <a:spcPts val="7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PO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18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 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90" marR="5242" lvl="0" indent="0" algn="ctr" defTabSz="914400" rtl="0" eaLnBrk="1" fontAlgn="auto" latinLnBrk="0" hangingPunct="1">
              <a:lnSpc>
                <a:spcPts val="2504"/>
              </a:lnSpc>
              <a:spcBef>
                <a:spcPts val="7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-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95825"/>
              </a:lnSpc>
              <a:spcBef>
                <a:spcPts val="7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84927" y="3324199"/>
            <a:ext cx="305728" cy="155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606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386" marR="376" lvl="0" indent="0" algn="l" defTabSz="914400" rtl="0" eaLnBrk="1" fontAlgn="auto" latinLnBrk="0" hangingPunct="1">
              <a:lnSpc>
                <a:spcPct val="95825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762" marR="0" lvl="0" indent="0" algn="l" defTabSz="914400" rtl="0" eaLnBrk="1" fontAlgn="auto" latinLnBrk="0" hangingPunct="1">
              <a:lnSpc>
                <a:spcPct val="95825"/>
              </a:lnSpc>
              <a:spcBef>
                <a:spcPts val="7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414" marR="349" lvl="0" indent="0" algn="l" defTabSz="914400" rtl="0" eaLnBrk="1" fontAlgn="auto" latinLnBrk="0" hangingPunct="1">
              <a:lnSpc>
                <a:spcPct val="95825"/>
              </a:lnSpc>
              <a:spcBef>
                <a:spcPts val="7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39700" y="3324199"/>
            <a:ext cx="305728" cy="155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606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386" marR="376" lvl="0" indent="0" algn="l" defTabSz="914400" rtl="0" eaLnBrk="1" fontAlgn="auto" latinLnBrk="0" hangingPunct="1">
              <a:lnSpc>
                <a:spcPct val="95825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762" marR="0" lvl="0" indent="0" algn="l" defTabSz="914400" rtl="0" eaLnBrk="1" fontAlgn="auto" latinLnBrk="0" hangingPunct="1">
              <a:lnSpc>
                <a:spcPct val="95825"/>
              </a:lnSpc>
              <a:spcBef>
                <a:spcPts val="7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414" marR="349" lvl="0" indent="0" algn="l" defTabSz="914400" rtl="0" eaLnBrk="1" fontAlgn="auto" latinLnBrk="0" hangingPunct="1">
              <a:lnSpc>
                <a:spcPct val="95825"/>
              </a:lnSpc>
              <a:spcBef>
                <a:spcPts val="7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09345" y="3324201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4661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9952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2239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8231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8100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72001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8758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7071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19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1143" y="2306874"/>
            <a:ext cx="365306" cy="59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79"/>
              </a:lnSpc>
              <a:spcBef>
                <a:spcPts val="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2190" y="2306877"/>
            <a:ext cx="358568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marR="0" lvl="0" indent="0" algn="l" defTabSz="914400" rtl="0" eaLnBrk="1" fontAlgn="auto" latinLnBrk="0" hangingPunct="1">
              <a:lnSpc>
                <a:spcPts val="1882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2190" y="2557129"/>
            <a:ext cx="358568" cy="28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marR="0" lvl="0" indent="0" algn="l" defTabSz="914400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7741" y="2306874"/>
            <a:ext cx="338100" cy="59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79"/>
              </a:lnSpc>
              <a:spcBef>
                <a:spcPts val="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9908" y="2306877"/>
            <a:ext cx="337420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marR="0" lvl="0" indent="0" algn="l" defTabSz="914400" rtl="0" eaLnBrk="1" fontAlgn="auto" latinLnBrk="0" hangingPunct="1">
              <a:lnSpc>
                <a:spcPts val="1882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29908" y="2557129"/>
            <a:ext cx="337420" cy="28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marR="0" lvl="0" indent="0" algn="l" defTabSz="914400" rtl="0" eaLnBrk="1" fontAlgn="auto" latinLnBrk="0" hangingPunct="1">
              <a:lnSpc>
                <a:spcPts val="19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085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199" y="582027"/>
            <a:ext cx="2394966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800" b="0" i="0" u="none" strike="noStrike" kern="1200" cap="none" spc="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070" y="203250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348" y="2026710"/>
            <a:ext cx="6841833" cy="165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8592" lvl="0" indent="0" algn="l" defTabSz="914400" rtl="0" eaLnBrk="1" fontAlgn="auto" latinLnBrk="0" hangingPunct="1">
              <a:lnSpc>
                <a:spcPts val="2348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8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200" b="0" i="0" u="none" strike="noStrike" kern="1200" cap="none" spc="2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</a:t>
            </a:r>
            <a:r>
              <a:rPr kumimoji="0" sz="2200" b="0" i="0" u="none" strike="noStrike" kern="1200" cap="none" spc="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00" b="0" i="0" u="none" strike="noStrike" kern="1200" cap="none" spc="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rm</a:t>
            </a:r>
            <a:r>
              <a:rPr kumimoji="0" sz="22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(x(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-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37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2512" marR="0" lvl="0" indent="0" algn="l" defTabSz="914400" rtl="0" eaLnBrk="1" fontAlgn="auto" latinLnBrk="0" hangingPunct="1">
              <a:lnSpc>
                <a:spcPct val="95825"/>
              </a:lnSpc>
              <a:spcBef>
                <a:spcPts val="3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2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20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eatu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ect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esentat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2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ig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2512" marR="38592" lvl="0" indent="0" algn="l" defTabSz="914400" rtl="0" eaLnBrk="1" fontAlgn="auto" latinLnBrk="0" hangingPunct="1">
              <a:lnSpc>
                <a:spcPct val="95825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1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ect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ut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3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.e.,</a:t>
            </a:r>
            <a:r>
              <a:rPr kumimoji="0" sz="2000" b="0" i="0" u="none" strike="noStrike" kern="1200" cap="none" spc="3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000" b="0" i="0" u="none" strike="noStrike" kern="1200" cap="none" spc="-1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358813" lvl="0" indent="0" algn="l" defTabSz="914400" rtl="0" eaLnBrk="1" fontAlgn="auto" latinLnBrk="0" hangingPunct="1">
              <a:lnSpc>
                <a:spcPts val="2377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2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200" b="0" i="0" u="none" strike="noStrike" kern="1200" cap="none" spc="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18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24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1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200" b="0" i="0" u="none" strike="noStrike" kern="1200" cap="none" spc="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ll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ws: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70" y="305743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9" y="3727887"/>
            <a:ext cx="6593992" cy="1219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25960" lvl="0" indent="0" algn="l" defTabSz="914400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each</a:t>
            </a:r>
            <a:r>
              <a:rPr kumimoji="0" sz="2000" b="0" i="0" u="none" strike="noStrike" kern="1200" cap="none" spc="2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sentence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uct</a:t>
            </a:r>
            <a:r>
              <a:rPr kumimoji="0" sz="2000" b="0" i="0" u="none" strike="noStrike" kern="1200" cap="none" spc="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000" b="0" i="0" u="none" strike="noStrike" kern="1200" cap="none" spc="1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sequence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0" lvl="0" indent="0" algn="l" defTabSz="914400" rtl="0" eaLnBrk="1" fontAlgn="auto" latinLnBrk="0" hangingPunct="1">
              <a:lnSpc>
                <a:spcPts val="2118"/>
              </a:lnSpc>
              <a:spcBef>
                <a:spcPts val="5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200" b="0" i="0" u="none" strike="noStrike" kern="1200" cap="none" spc="8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 </a:t>
            </a:r>
            <a:r>
              <a:rPr kumimoji="0" sz="2200" b="0" i="0" u="none" strike="noStrike" kern="1200" cap="none" spc="-28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000" b="0" i="0" u="none" strike="noStrike" kern="1200" cap="none" spc="-1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sz="2200" b="0" i="0" u="none" strike="noStrike" kern="1200" cap="none" spc="-115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200" b="0" i="0" u="none" strike="noStrike" kern="1200" cap="none" spc="-248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200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1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-226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2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gol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stand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000" b="0" i="0" u="none" strike="noStrike" kern="1200" cap="none" spc="1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endency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ee. 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0" lvl="0" indent="0" algn="l" defTabSz="914400" rtl="0" eaLnBrk="1" fontAlgn="auto" latinLnBrk="0" hangingPunct="1">
              <a:lnSpc>
                <a:spcPts val="2118"/>
              </a:lnSpc>
              <a:spcBef>
                <a:spcPts val="2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each</a:t>
            </a:r>
            <a:r>
              <a:rPr kumimoji="0" sz="2000" b="0" i="0" u="none" strike="noStrike" kern="1200" cap="none" spc="2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ig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11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2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&lt;</a:t>
            </a:r>
            <a:r>
              <a:rPr kumimoji="0" sz="2000" b="0" i="0" u="none" strike="noStrike" kern="1200" cap="none" spc="-1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),</a:t>
            </a:r>
            <a:r>
              <a:rPr kumimoji="0" sz="2000" b="0" i="0" u="none" strike="noStrike" kern="1200" cap="none" spc="3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nst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uct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2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 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0" lvl="0" indent="0" algn="l" defTabSz="914400" rtl="0" eaLnBrk="1" fontAlgn="auto" latinLnBrk="0" hangingPunct="1">
              <a:lnSpc>
                <a:spcPts val="2118"/>
              </a:lnSpc>
              <a:spcBef>
                <a:spcPts val="2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nstance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53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2000" b="0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27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),</a:t>
            </a:r>
            <a:r>
              <a:rPr kumimoji="0" sz="2000" b="0" i="0" u="none" strike="noStrike" kern="1200" cap="none" spc="3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27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4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sz="2000" b="0" i="0" u="none" strike="noStrike" kern="1200" cap="none" spc="-1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198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+</a:t>
            </a:r>
            <a:r>
              <a:rPr kumimoji="0" sz="2200" b="0" i="0" u="none" strike="noStrike" kern="1200" cap="none" spc="77" normalizeH="0" baseline="-1242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374676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34965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08678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199" y="582027"/>
            <a:ext cx="343094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800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800" b="0" i="0" u="none" strike="noStrike" kern="1200" cap="none" spc="3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Alg</a:t>
            </a:r>
            <a:r>
              <a:rPr kumimoji="0" sz="2800" b="0" i="0" u="none" strike="noStrike" kern="1200" cap="none" spc="-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ri</a:t>
            </a:r>
            <a:r>
              <a:rPr kumimoji="0" sz="28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8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6068" y="175428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8047" y="1592140"/>
            <a:ext cx="4614036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</a:t>
            </a:r>
            <a:r>
              <a:rPr kumimoji="0" sz="2200" b="0" i="0" u="none" strike="noStrike" kern="1200" cap="none" spc="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88499" y="2283942"/>
            <a:ext cx="6364576" cy="1503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Sup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ect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mach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nes</a:t>
            </a:r>
            <a:r>
              <a:rPr kumimoji="0" sz="2000" b="0" i="0" u="none" strike="noStrike" kern="1200" cap="none" spc="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(S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sz="2000" b="0" i="0" u="none" strike="noStrike" kern="1200" cap="none" spc="2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[K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153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325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13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37591" lvl="0" indent="0" algn="l" defTabSz="914400" rtl="0" eaLnBrk="1" fontAlgn="auto" latinLnBrk="0" hangingPunct="1">
              <a:lnSpc>
                <a:spcPct val="958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49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384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325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800" b="0" i="0" u="none" strike="noStrike" kern="1200" cap="none" spc="166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1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1800" b="0" i="0" u="none" strike="noStrike" kern="1200" cap="none" spc="29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Nivr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99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et</a:t>
            </a:r>
            <a:r>
              <a:rPr kumimoji="0" sz="1800" b="0" i="0" u="none" strike="noStrike" kern="1200" cap="none" spc="131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1800" b="0" i="0" u="none" strike="noStrike" kern="1200" cap="none" spc="434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653644" lvl="0" indent="0" algn="l" defTabSz="914400" rtl="0" eaLnBrk="1" fontAlgn="auto" latinLnBrk="0" hangingPunct="1">
              <a:lnSpc>
                <a:spcPct val="100041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em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ry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based</a:t>
            </a:r>
            <a:r>
              <a:rPr kumimoji="0" sz="2000" b="0" i="0" u="none" strike="noStrike" kern="1200" cap="none" spc="8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[Nivr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et</a:t>
            </a:r>
            <a:r>
              <a:rPr kumimoji="0" sz="1800" b="0" i="0" u="none" strike="noStrike" kern="1200" cap="none" spc="111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1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1800" b="0" i="0" u="none" strike="noStrike" kern="1200" cap="none" spc="29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13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1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mum</a:t>
            </a:r>
            <a:r>
              <a:rPr kumimoji="0" sz="2000" b="0" i="0" u="none" strike="noStrike" kern="1200" cap="none" spc="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800" b="0" i="0" u="none" strike="noStrike" kern="1200" cap="none" spc="17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et</a:t>
            </a:r>
            <a:r>
              <a:rPr kumimoji="0" sz="1800" b="0" i="0" u="none" strike="noStrike" kern="1200" cap="none" spc="111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 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1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1800" b="0" i="0" u="none" strike="noStrike" kern="1200" cap="none" spc="29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13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 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cept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176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305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tt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13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1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7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4358" y="230281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4358" y="2902699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3204149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350560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70" y="384120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48" y="3842696"/>
            <a:ext cx="3444583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e-o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e-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2200" b="0" i="0" u="none" strike="noStrike" kern="1200" cap="none" spc="17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6" y="4210204"/>
            <a:ext cx="6241860" cy="89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Dete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based</a:t>
            </a:r>
            <a:r>
              <a:rPr kumimoji="0" sz="2000" b="0" i="0" u="none" strike="noStrike" kern="1200" cap="none" spc="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37591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NLL</a:t>
            </a:r>
            <a:r>
              <a:rPr kumimoji="0" sz="2000" b="0" i="0" u="none" strike="noStrike" kern="1200" cap="none" spc="2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Sh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ed</a:t>
            </a:r>
            <a:r>
              <a:rPr kumimoji="0" sz="2000" b="0" i="0" u="none" strike="noStrike" kern="1200" cap="none" spc="24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ask</a:t>
            </a:r>
            <a:r>
              <a:rPr kumimoji="0" sz="2000" b="0" i="0" u="none" strike="noStrike" kern="1200" cap="none" spc="2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r>
              <a:rPr kumimoji="0" sz="2000" b="0" i="0" u="none" strike="noStrike" kern="1200" cap="none" spc="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and</a:t>
            </a:r>
            <a:r>
              <a:rPr kumimoji="0" sz="2000" b="0" i="0" u="none" strike="noStrike" kern="1200" cap="none" spc="24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37591" lvl="0" indent="0" algn="l" defTabSz="914400" rtl="0" eaLnBrk="1" fontAlgn="auto" latinLnBrk="0" hangingPunct="1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hh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z</a:t>
            </a:r>
            <a:r>
              <a:rPr kumimoji="0" sz="1800" b="0" i="0" u="none" strike="noStrike" kern="1200" cap="none" spc="234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800" b="0" i="0" u="none" strike="noStrike" kern="1200" cap="none" spc="305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1800" b="0" i="0" u="none" strike="noStrike" kern="1200" cap="none" spc="-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800" b="0" i="0" u="none" strike="noStrike" kern="1200" cap="none" spc="236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1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sz="1800" b="0" i="0" u="none" strike="noStrike" kern="1200" cap="none" spc="297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Nivr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800" b="0" i="0" u="none" strike="noStrike" kern="1200" cap="none" spc="99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et</a:t>
            </a:r>
            <a:r>
              <a:rPr kumimoji="0" sz="1800" b="0" i="0" u="none" strike="noStrike" kern="1200" cap="none" spc="131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kumimoji="0" sz="1800" b="0" i="0" u="none" strike="noStrike" kern="1200" cap="none" spc="434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200</a:t>
            </a:r>
            <a:r>
              <a:rPr kumimoji="0" sz="1800" b="0" i="0" u="none" strike="noStrike" kern="1200" cap="none" spc="38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7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]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4229071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53052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21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05268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Bas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4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02" y="582027"/>
            <a:ext cx="2257347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3001"/>
              </a:lnSpc>
              <a:spcBef>
                <a:spcPts val="1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Su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mmi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800" b="0" i="0" u="none" strike="noStrike" kern="1200" cap="none" spc="2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Up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70" y="2297779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2299269"/>
            <a:ext cx="247793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he</a:t>
            </a:r>
            <a:r>
              <a:rPr kumimoji="0" sz="2200" b="0" i="0" u="none" strike="noStrike" kern="1200" cap="none" spc="30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</a:t>
            </a:r>
            <a:r>
              <a:rPr kumimoji="0" sz="2200" b="0" i="0" u="none" strike="noStrike" kern="1200" cap="none" spc="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2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496" y="2666784"/>
            <a:ext cx="6399098" cy="900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7591" lvl="0" indent="0" algn="l" defTabSz="914400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stems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uct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endency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aphs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37591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Dete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r>
              <a:rPr kumimoji="0" sz="20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0" lvl="0" indent="0" algn="l" defTabSz="914400" rtl="0" eaLnBrk="1" fontAlgn="auto" latinLnBrk="0" hangingPunct="1">
              <a:lnSpc>
                <a:spcPct val="95825"/>
              </a:lnSpc>
              <a:spcBef>
                <a:spcPts val="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es</a:t>
            </a:r>
            <a:r>
              <a:rPr kumimoji="0" sz="2000" b="0" i="0" u="none" strike="noStrike" kern="1200" cap="none" spc="1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ap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x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mated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2000" b="0" i="0" u="none" strike="noStrike" kern="1200" cap="none" spc="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ned</a:t>
            </a:r>
            <a:r>
              <a:rPr kumimoji="0" sz="2000" b="0" i="0" u="none" strike="noStrike" kern="1200" cap="none" spc="1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2000" b="0" i="0" u="none" strike="noStrike" kern="1200" cap="none" spc="1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eebank</a:t>
            </a:r>
            <a:r>
              <a:rPr kumimoji="0" sz="2000" b="0" i="0" u="none" strike="noStrike" kern="1200" cap="none" spc="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data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685655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987105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763"/>
              </a:lnSpc>
              <a:spcBef>
                <a:spcPts val="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5728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  <a:p>
            <a:pPr marL="25156" marR="0" lvl="0" indent="0" algn="l" defTabSz="914400" rtl="0" eaLnBrk="1" fontAlgn="auto" latinLnBrk="0" hangingPunct="1">
              <a:lnSpc>
                <a:spcPts val="212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-2864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70" y="362416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969"/>
              </a:lnSpc>
              <a:spcBef>
                <a:spcPts val="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48" y="3625652"/>
            <a:ext cx="1134653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2288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  <a:r>
              <a:rPr kumimoji="0" sz="2200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2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9" y="3993163"/>
            <a:ext cx="4922212" cy="601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7591" lvl="0" indent="0" algn="l" defTabSz="914400" rtl="0" eaLnBrk="1" fontAlgn="auto" latinLnBrk="0" hangingPunct="1">
              <a:lnSpc>
                <a:spcPts val="21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ted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</a:t>
            </a:r>
            <a:r>
              <a:rPr kumimoji="0" sz="2000" b="0" i="0" u="none" strike="noStrike" kern="1200" cap="none" spc="1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ject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2000" b="0" i="0" u="none" strike="noStrike" kern="1200" cap="none" spc="1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endency</a:t>
            </a:r>
            <a:r>
              <a:rPr kumimoji="0" sz="2000" b="0" i="0" u="none" strike="noStrike" kern="1200" cap="none" spc="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aphs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5156" marR="0" lvl="0" indent="0" algn="l" defTabSz="914400" rtl="0" eaLnBrk="1" fontAlgn="auto" latinLnBrk="0" hangingPunct="1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hat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to</a:t>
            </a:r>
            <a:r>
              <a:rPr kumimoji="0" sz="2000" b="0" i="0" u="none" strike="noStrike" kern="1200" cap="none" spc="1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do</a:t>
            </a:r>
            <a:r>
              <a:rPr kumimoji="0" sz="2000" b="0" i="0" u="none" strike="noStrike" kern="1200" cap="none" spc="1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0" sz="2000" b="0" i="0" u="none" strike="noStrike" kern="1200" cap="none" spc="1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nu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</a:t>
            </a:r>
            <a:r>
              <a:rPr kumimoji="0" sz="2000" b="0" i="0" u="none" strike="noStrike" kern="1200" cap="none" spc="7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nst</a:t>
            </a:r>
            <a:r>
              <a:rPr kumimoji="0" sz="200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uct</a:t>
            </a:r>
            <a:r>
              <a:rPr kumimoji="0" sz="2000" b="0" i="0" u="none" strike="noStrike" kern="1200" cap="none" spc="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ns?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4012037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31348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585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989898"/>
                </a:solidFill>
                <a:effectLst/>
                <a:uLnTx/>
                <a:uFillTx/>
                <a:latin typeface="Meiryo"/>
                <a:ea typeface="+mn-ea"/>
                <a:cs typeface="Meiryo"/>
              </a:rPr>
              <a:t>◮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/>
              <a:ea typeface="+mn-ea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-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rt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r>
              <a:rPr kumimoji="0" sz="1200" b="0" i="0" u="none" strike="noStrike" kern="1200" cap="none" spc="1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1200" b="0" i="0" u="none" strike="noStrike" kern="1200" cap="none" spc="10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</a:t>
            </a:r>
            <a:r>
              <a:rPr kumimoji="0" sz="12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</a:t>
            </a:r>
            <a:r>
              <a:rPr kumimoji="0" sz="1200" b="0" i="0" u="none" strike="noStrike" kern="1200" cap="none" spc="-2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0" lvl="0" indent="0" algn="l" defTabSz="914400" rtl="0" eaLnBrk="1" fontAlgn="auto" latinLnBrk="0" hangingPunct="1">
              <a:lnSpc>
                <a:spcPts val="1347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22</a:t>
            </a:r>
            <a:r>
              <a:rPr kumimoji="0" sz="1200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sz="1200" b="0" i="0" u="none" strike="noStrike" kern="1200" cap="none" spc="-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38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42105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1E808-2F5B-4626-A801-2E6E1842D85F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25E738-95E2-45FD-8201-6B623D05F5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Oct 12 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eaLnBrk="1" hangingPunct="1"/>
            <a:r>
              <a:rPr lang="en-US" sz="3200" b="0" dirty="0"/>
              <a:t>Heads in Trees</a:t>
            </a:r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dirty="0"/>
              <a:t>Treebank</a:t>
            </a:r>
          </a:p>
          <a:p>
            <a:pPr eaLnBrk="1" hangingPunct="1"/>
            <a:r>
              <a:rPr lang="en-US" sz="3200" b="0" u="sng" dirty="0"/>
              <a:t>Final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10521450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17CEB5-7E3A-40A8-980E-80A1A320C382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0421AA-65FD-4CEF-80A6-90D9A8D7551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Treebanks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11" y="1295401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DEF. corpora in which </a:t>
            </a:r>
            <a:r>
              <a:rPr lang="en-US" dirty="0">
                <a:solidFill>
                  <a:schemeClr val="accent6"/>
                </a:solidFill>
              </a:rPr>
              <a:t>each sentence </a:t>
            </a:r>
            <a:r>
              <a:rPr lang="en-US" dirty="0"/>
              <a:t>has been paired with a </a:t>
            </a:r>
            <a:r>
              <a:rPr lang="en-US" dirty="0">
                <a:solidFill>
                  <a:schemeClr val="accent6"/>
                </a:solidFill>
              </a:rPr>
              <a:t>parse tree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These are generally created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Parse collection with parser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human annotators revise each parse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Requires detailed annotation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POS </a:t>
            </a:r>
            <a:r>
              <a:rPr lang="en-US" dirty="0" err="1"/>
              <a:t>tagset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instructions for how to deal with particular grammatical constructions.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2" y="-20053"/>
            <a:ext cx="7772400" cy="1143000"/>
          </a:xfrm>
        </p:spPr>
        <p:txBody>
          <a:bodyPr/>
          <a:lstStyle/>
          <a:p>
            <a:r>
              <a:rPr lang="en-CA" sz="2800" dirty="0"/>
              <a:t>(Dependency) </a:t>
            </a:r>
            <a:r>
              <a:rPr lang="en-CA" dirty="0"/>
              <a:t>Treebanks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2744CE-8744-40D3-8CEE-B9CCE3E7850E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DFC6-37F6-4FED-8451-17EEC18866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object 14"/>
          <p:cNvSpPr txBox="1">
            <a:spLocks noGrp="1"/>
          </p:cNvSpPr>
          <p:nvPr>
            <p:ph idx="1"/>
          </p:nvPr>
        </p:nvSpPr>
        <p:spPr>
          <a:xfrm>
            <a:off x="457200" y="914400"/>
            <a:ext cx="5943588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066"/>
              </a:lnSpc>
              <a:spcBef>
                <a:spcPts val="53"/>
              </a:spcBef>
            </a:pPr>
            <a:r>
              <a:rPr lang="en-CA" sz="2400" b="0" dirty="0">
                <a:latin typeface="Times New Roman"/>
                <a:cs typeface="Times New Roman"/>
              </a:rPr>
              <a:t>http://universaldependencies.org/</a:t>
            </a:r>
            <a:endParaRPr sz="2400" b="0" dirty="0">
              <a:latin typeface="Times New Roman"/>
              <a:cs typeface="Times New Roman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r="16961"/>
          <a:stretch/>
        </p:blipFill>
        <p:spPr bwMode="auto">
          <a:xfrm>
            <a:off x="970547" y="1295400"/>
            <a:ext cx="6878054" cy="512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03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66799" y="6591312"/>
            <a:ext cx="1905001" cy="457200"/>
          </a:xfrm>
          <a:noFill/>
        </p:spPr>
        <p:txBody>
          <a:bodyPr/>
          <a:lstStyle/>
          <a:p>
            <a:fld id="{4D2BA87E-C6D4-41F1-B9DE-1ED2DB22437A}" type="datetime1">
              <a:rPr lang="en-US" smtClean="0"/>
              <a:t>10/12/2021</a:t>
            </a:fld>
            <a:endParaRPr lang="en-US"/>
          </a:p>
        </p:txBody>
      </p:sp>
      <p:sp>
        <p:nvSpPr>
          <p:cNvPr id="163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12" y="6591312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63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91312"/>
            <a:ext cx="1905001" cy="457200"/>
          </a:xfrm>
          <a:noFill/>
        </p:spPr>
        <p:txBody>
          <a:bodyPr/>
          <a:lstStyle/>
          <a:p>
            <a:fld id="{CA6DCB80-F43A-42C0-B8A6-6C1949ADDB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3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Machine Learning Approach to Chunking</a:t>
            </a:r>
          </a:p>
        </p:txBody>
      </p:sp>
      <p:sp>
        <p:nvSpPr>
          <p:cNvPr id="16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143000"/>
            <a:ext cx="9169977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dirty="0"/>
              <a:t>A case of </a:t>
            </a:r>
            <a:r>
              <a:rPr lang="en-US" sz="3200" dirty="0">
                <a:solidFill>
                  <a:schemeClr val="accent2"/>
                </a:solidFill>
              </a:rPr>
              <a:t>sequential classification</a:t>
            </a:r>
            <a:endParaRPr lang="en-US" sz="3200" b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2400" dirty="0"/>
              <a:t>BIO tagging: </a:t>
            </a:r>
            <a:r>
              <a:rPr lang="en-US" sz="2400" dirty="0">
                <a:solidFill>
                  <a:schemeClr val="accent2"/>
                </a:solidFill>
              </a:rPr>
              <a:t>(B)</a:t>
            </a:r>
            <a:r>
              <a:rPr lang="en-US" sz="2400" dirty="0"/>
              <a:t> beginning, </a:t>
            </a:r>
            <a:r>
              <a:rPr lang="en-US" sz="2400" dirty="0">
                <a:solidFill>
                  <a:schemeClr val="accent2"/>
                </a:solidFill>
              </a:rPr>
              <a:t>(I)</a:t>
            </a:r>
            <a:r>
              <a:rPr lang="en-US" sz="2400" dirty="0"/>
              <a:t> internal, </a:t>
            </a:r>
            <a:r>
              <a:rPr lang="en-US" sz="2400" dirty="0">
                <a:solidFill>
                  <a:schemeClr val="accent2"/>
                </a:solidFill>
              </a:rPr>
              <a:t>(O)</a:t>
            </a:r>
            <a:r>
              <a:rPr lang="en-US" sz="2400" dirty="0"/>
              <a:t> outside, 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endParaRPr lang="en-US" sz="3200" dirty="0"/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dirty="0"/>
              <a:t>Internal and Beginning for each chunk type =&gt; </a:t>
            </a:r>
            <a:r>
              <a:rPr lang="en-US" sz="3200" dirty="0">
                <a:solidFill>
                  <a:schemeClr val="accent2"/>
                </a:solidFill>
              </a:rPr>
              <a:t>size of </a:t>
            </a:r>
            <a:r>
              <a:rPr lang="en-US" sz="3200" dirty="0" err="1">
                <a:solidFill>
                  <a:schemeClr val="accent2"/>
                </a:solidFill>
              </a:rPr>
              <a:t>tagset</a:t>
            </a:r>
            <a:r>
              <a:rPr lang="en-US" sz="3200" dirty="0">
                <a:solidFill>
                  <a:schemeClr val="accent2"/>
                </a:solidFill>
              </a:rPr>
              <a:t> (2n + 1)</a:t>
            </a:r>
            <a:r>
              <a:rPr lang="en-US" sz="3200" dirty="0"/>
              <a:t> </a:t>
            </a:r>
            <a:r>
              <a:rPr lang="en-US" b="0" dirty="0"/>
              <a:t>where </a:t>
            </a:r>
            <a:r>
              <a:rPr lang="en-US" dirty="0"/>
              <a:t>n</a:t>
            </a:r>
            <a:r>
              <a:rPr lang="en-US" b="0" dirty="0"/>
              <a:t> is the num of chunk types</a:t>
            </a:r>
          </a:p>
          <a:p>
            <a:pPr eaLnBrk="1" hangingPunct="1">
              <a:lnSpc>
                <a:spcPct val="90000"/>
              </a:lnSpc>
            </a:pPr>
            <a:endParaRPr lang="en-US" sz="2400" b="0" dirty="0"/>
          </a:p>
        </p:txBody>
      </p:sp>
      <p:sp>
        <p:nvSpPr>
          <p:cNvPr id="16399" name="Rectangle 4"/>
          <p:cNvSpPr>
            <a:spLocks noChangeArrowheads="1"/>
          </p:cNvSpPr>
          <p:nvPr/>
        </p:nvSpPr>
        <p:spPr bwMode="auto">
          <a:xfrm>
            <a:off x="2730503" y="4541571"/>
            <a:ext cx="6400800" cy="19049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Find an annotated corpus</a:t>
            </a: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Select feature set</a:t>
            </a: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Select and train a classifier</a:t>
            </a:r>
            <a:endParaRPr lang="en-US" sz="2800">
              <a:latin typeface="Comic Sans MS" pitchFamily="66" charset="0"/>
            </a:endParaRP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2808" y="2571760"/>
              <a:ext cx="700088" cy="393700"/>
            </p14:xfrm>
          </p:contentPart>
        </mc:Choice>
        <mc:Fallback xmlns="">
          <p:pic>
            <p:nvPicPr>
              <p:cNvPr id="1638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9927" y="2567077"/>
                <a:ext cx="713413" cy="401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834" y="2592397"/>
              <a:ext cx="511174" cy="381001"/>
            </p14:xfrm>
          </p:contentPart>
        </mc:Choice>
        <mc:Fallback xmlns="">
          <p:pic>
            <p:nvPicPr>
              <p:cNvPr id="1638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5714" y="2583394"/>
                <a:ext cx="526653" cy="399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4" y="2576512"/>
              <a:ext cx="1366838" cy="228600"/>
            </p14:xfrm>
          </p:contentPart>
        </mc:Choice>
        <mc:Fallback xmlns="">
          <p:pic>
            <p:nvPicPr>
              <p:cNvPr id="1638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77775" y="2568593"/>
                <a:ext cx="1381237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9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1238" y="2754326"/>
              <a:ext cx="253999" cy="160336"/>
            </p14:xfrm>
          </p:contentPart>
        </mc:Choice>
        <mc:Fallback xmlns="">
          <p:pic>
            <p:nvPicPr>
              <p:cNvPr id="1639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7280" y="2744247"/>
                <a:ext cx="267671" cy="179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9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3075" y="2867035"/>
              <a:ext cx="520701" cy="196851"/>
            </p14:xfrm>
          </p:contentPart>
        </mc:Choice>
        <mc:Fallback xmlns="">
          <p:pic>
            <p:nvPicPr>
              <p:cNvPr id="1639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14079" y="2858372"/>
                <a:ext cx="539412" cy="214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9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7300" y="2901951"/>
              <a:ext cx="463549" cy="176212"/>
            </p14:xfrm>
          </p:contentPart>
        </mc:Choice>
        <mc:Fallback xmlns="">
          <p:pic>
            <p:nvPicPr>
              <p:cNvPr id="1639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01182" y="2897986"/>
                <a:ext cx="480105" cy="1837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697" y="4828645"/>
            <a:ext cx="2871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615" indent="-34261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332" indent="-28551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2049" indent="-22840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598869" indent="-22840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5688" indent="-2284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2508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69326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6146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2966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kern="0" dirty="0">
                <a:solidFill>
                  <a:schemeClr val="accent2"/>
                </a:solidFill>
              </a:rPr>
              <a:t>Traditional Approach</a:t>
            </a:r>
            <a:endParaRPr lang="en-US" sz="24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95D26-285B-4E08-A5B3-EBE4DF78CF0F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77BA3-3F44-4E5D-B685-1DB606906C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Penn Treebank </a:t>
            </a:r>
            <a:r>
              <a:rPr lang="en-US" sz="3200" dirty="0"/>
              <a:t>(Constituency)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066812"/>
            <a:ext cx="8305801" cy="1219199"/>
          </a:xfrm>
        </p:spPr>
        <p:txBody>
          <a:bodyPr/>
          <a:lstStyle/>
          <a:p>
            <a:pPr eaLnBrk="1" hangingPunct="1"/>
            <a:r>
              <a:rPr lang="en-US"/>
              <a:t>Penn TreeBank is a widely used treebank.</a:t>
            </a:r>
          </a:p>
        </p:txBody>
      </p:sp>
      <p:pic>
        <p:nvPicPr>
          <p:cNvPr id="45063" name="Picture 4" descr="wsj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10" y="1600200"/>
            <a:ext cx="6629401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-304789" y="2057400"/>
            <a:ext cx="2971801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>
            <a:spAutoFit/>
          </a:bodyPr>
          <a:lstStyle/>
          <a:p>
            <a:pPr marL="45682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64" charset="0"/>
                <a:ea typeface="+mn-ea"/>
                <a:cs typeface="+mn-cs"/>
              </a:rPr>
              <a:t>Most well known is the Wall Street Journal section of the Penn TreeBank.</a:t>
            </a:r>
          </a:p>
          <a:p>
            <a:pPr marL="913640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506B"/>
                </a:solidFill>
                <a:effectLst/>
                <a:uLnTx/>
                <a:uFillTx/>
                <a:latin typeface="Tahoma" pitchFamily="64" charset="0"/>
                <a:ea typeface="+mn-ea"/>
                <a:cs typeface="+mn-cs"/>
              </a:rPr>
              <a:t>1 M words from the 1987-1989 Wall Street Journal.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75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4" y="1755786"/>
              <a:ext cx="1281112" cy="223839"/>
            </p14:xfrm>
          </p:contentPart>
        </mc:Choice>
        <mc:Fallback xmlns="">
          <p:pic>
            <p:nvPicPr>
              <p:cNvPr id="2375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0143" y="1752536"/>
                <a:ext cx="1286151" cy="229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75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6765" y="1639900"/>
              <a:ext cx="1327150" cy="269875"/>
            </p14:xfrm>
          </p:contentPart>
        </mc:Choice>
        <mc:Fallback xmlns="">
          <p:pic>
            <p:nvPicPr>
              <p:cNvPr id="2375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6682" y="1634123"/>
                <a:ext cx="1340832" cy="28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75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4900" y="1676400"/>
              <a:ext cx="447675" cy="246064"/>
            </p14:xfrm>
          </p:contentPart>
        </mc:Choice>
        <mc:Fallback xmlns="">
          <p:pic>
            <p:nvPicPr>
              <p:cNvPr id="2375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4109" y="1663809"/>
                <a:ext cx="471029" cy="270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75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1744663"/>
              <a:ext cx="617538" cy="274636"/>
            </p14:xfrm>
          </p:contentPart>
        </mc:Choice>
        <mc:Fallback xmlns="">
          <p:pic>
            <p:nvPicPr>
              <p:cNvPr id="2375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2571" y="1733145"/>
                <a:ext cx="637341" cy="29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75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1823926"/>
              <a:ext cx="1731960" cy="493920"/>
            </p14:xfrm>
          </p:contentPart>
        </mc:Choice>
        <mc:Fallback xmlns="">
          <p:pic>
            <p:nvPicPr>
              <p:cNvPr id="2375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8045" y="1601806"/>
                <a:ext cx="1747443" cy="727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75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5112" y="1865312"/>
              <a:ext cx="2138362" cy="350838"/>
            </p14:xfrm>
          </p:contentPart>
        </mc:Choice>
        <mc:Fallback xmlns="">
          <p:pic>
            <p:nvPicPr>
              <p:cNvPr id="2375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2220" y="1854867"/>
                <a:ext cx="2152763" cy="37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75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87" y="2562225"/>
              <a:ext cx="1971675" cy="312737"/>
            </p14:xfrm>
          </p:contentPart>
        </mc:Choice>
        <mc:Fallback xmlns="">
          <p:pic>
            <p:nvPicPr>
              <p:cNvPr id="2375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5375" y="2556100"/>
                <a:ext cx="1996154" cy="32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75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9750" y="5449888"/>
              <a:ext cx="1922461" cy="831849"/>
            </p14:xfrm>
          </p:contentPart>
        </mc:Choice>
        <mc:Fallback xmlns="">
          <p:pic>
            <p:nvPicPr>
              <p:cNvPr id="2375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65698" y="5442326"/>
                <a:ext cx="1951623" cy="854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75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1" y="2120901"/>
              <a:ext cx="163513" cy="3368674"/>
            </p14:xfrm>
          </p:contentPart>
        </mc:Choice>
        <mc:Fallback xmlns="">
          <p:pic>
            <p:nvPicPr>
              <p:cNvPr id="2375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9773" y="2118385"/>
                <a:ext cx="189617" cy="338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75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2" y="2793999"/>
              <a:ext cx="139700" cy="2490789"/>
            </p14:xfrm>
          </p:contentPart>
        </mc:Choice>
        <mc:Fallback xmlns="">
          <p:pic>
            <p:nvPicPr>
              <p:cNvPr id="2375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14022" y="2789680"/>
                <a:ext cx="153742" cy="249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75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2849" y="5257811"/>
              <a:ext cx="796925" cy="47625"/>
            </p14:xfrm>
          </p:contentPart>
        </mc:Choice>
        <mc:Fallback xmlns="">
          <p:pic>
            <p:nvPicPr>
              <p:cNvPr id="2375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0318" y="5255274"/>
                <a:ext cx="803764" cy="59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ABF6E4-2E24-4A21-8786-0BAE363E3DAC}"/>
                  </a:ext>
                </a:extLst>
              </p14:cNvPr>
              <p14:cNvContentPartPr/>
              <p14:nvPr/>
            </p14:nvContentPartPr>
            <p14:xfrm>
              <a:off x="2956320" y="1515240"/>
              <a:ext cx="4332960" cy="4766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ABF6E4-2E24-4A21-8786-0BAE363E3D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46960" y="1505880"/>
                <a:ext cx="4351680" cy="478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DFA7AE-22CE-4F03-90E9-33C19539618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125F3F-E3E1-44BF-94BC-865CB55D3D5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304799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/>
              <a:t>(Constituency) </a:t>
            </a:r>
            <a:r>
              <a:rPr lang="en-US" dirty="0"/>
              <a:t>Treebank Grammars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10" y="1447799"/>
            <a:ext cx="8458201" cy="4114800"/>
          </a:xfrm>
        </p:spPr>
        <p:txBody>
          <a:bodyPr/>
          <a:lstStyle/>
          <a:p>
            <a:pPr eaLnBrk="1" hangingPunct="1"/>
            <a:r>
              <a:rPr lang="en-US"/>
              <a:t>Treebanks implicitly define a grammar.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Simply take the local rules that make up the sub-trees in all the trees in the collection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if decent size corpus, you’ll have a grammar with decent coverage.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30B10E-4993-4584-97F6-EC86732BFF72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9767E-A6E8-49F5-BED0-A33DBC506AC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(Constituency) </a:t>
            </a:r>
            <a:r>
              <a:rPr lang="en-US" dirty="0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12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/>
              <a:t>Such grammars tend to be very flat due to the fact that they tend to avoid recursion.</a:t>
            </a:r>
          </a:p>
          <a:p>
            <a:pPr lvl="1" eaLnBrk="1" hangingPunct="1"/>
            <a:r>
              <a:rPr lang="en-US"/>
              <a:t>To ease the annotators burden</a:t>
            </a:r>
          </a:p>
          <a:p>
            <a:pPr eaLnBrk="1" hangingPunct="1"/>
            <a:r>
              <a:rPr lang="en-US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2"/>
            <a:ext cx="5867401" cy="1838324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96048"/>
            <a:ext cx="1905001" cy="457200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2484A6-E42C-4971-8A1D-6B8E6A1AACD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532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576F5-FCFE-4C03-9002-14912E408C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(Constituency) </a:t>
            </a:r>
            <a:r>
              <a:rPr lang="en-US" dirty="0"/>
              <a:t>Treebank Uses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/>
                </a:solidFill>
              </a:rPr>
              <a:t>Searching</a:t>
            </a:r>
            <a:r>
              <a:rPr lang="en-US" dirty="0"/>
              <a:t> a Treebank. TGrep2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NP &lt; PP       or     NP &lt;&lt; PP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r>
              <a:rPr lang="en-US" dirty="0"/>
              <a:t>    </a:t>
            </a:r>
          </a:p>
          <a:p>
            <a:pPr eaLnBrk="1" hangingPunct="1">
              <a:defRPr/>
            </a:pPr>
            <a:r>
              <a:rPr lang="en-US" dirty="0" err="1"/>
              <a:t>Treebanks</a:t>
            </a:r>
            <a:r>
              <a:rPr lang="en-US" dirty="0"/>
              <a:t> (and </a:t>
            </a:r>
            <a:r>
              <a:rPr lang="en-US" dirty="0" err="1"/>
              <a:t>headfinding</a:t>
            </a:r>
            <a:r>
              <a:rPr lang="en-US" dirty="0"/>
              <a:t>) are particularly critical to the </a:t>
            </a:r>
            <a:r>
              <a:rPr lang="en-US" dirty="0">
                <a:solidFill>
                  <a:schemeClr val="accent6"/>
                </a:solidFill>
              </a:rPr>
              <a:t>development of statistical parsers</a:t>
            </a:r>
          </a:p>
          <a:p>
            <a:pPr lvl="1" eaLnBrk="1" hangingPunct="1">
              <a:defRPr/>
            </a:pPr>
            <a:r>
              <a:rPr lang="en-US" dirty="0"/>
              <a:t>Chapter 12 (3</a:t>
            </a:r>
            <a:r>
              <a:rPr lang="en-US" baseline="30000" dirty="0"/>
              <a:t>rd</a:t>
            </a:r>
            <a:r>
              <a:rPr lang="en-US" dirty="0"/>
              <a:t> Ed.)</a:t>
            </a:r>
          </a:p>
          <a:p>
            <a:pPr eaLnBrk="1" hangingPunct="1">
              <a:defRPr/>
            </a:pPr>
            <a:r>
              <a:rPr lang="en-US" dirty="0"/>
              <a:t>Also valuable to </a:t>
            </a:r>
            <a:r>
              <a:rPr lang="en-US" i="1" dirty="0">
                <a:solidFill>
                  <a:schemeClr val="accent6"/>
                </a:solidFill>
              </a:rPr>
              <a:t>Corpus Linguistics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dirty="0"/>
              <a:t>Investigating the empirical details of various constructions in a given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9B5A5-956E-48E0-BCD5-2B532749FB83}"/>
              </a:ext>
            </a:extLst>
          </p:cNvPr>
          <p:cNvSpPr txBox="1"/>
          <p:nvPr/>
        </p:nvSpPr>
        <p:spPr>
          <a:xfrm>
            <a:off x="228600" y="2133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NPs immediately dominating a PP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8D3535-0744-40E7-9FAD-42A78F552DC7}"/>
              </a:ext>
            </a:extLst>
          </p:cNvPr>
          <p:cNvSpPr txBox="1"/>
          <p:nvPr/>
        </p:nvSpPr>
        <p:spPr>
          <a:xfrm>
            <a:off x="4137313" y="2272099"/>
            <a:ext cx="233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NPs dominating a PP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D4058A-2B29-4829-A72B-A059F7B9214A}"/>
                  </a:ext>
                </a:extLst>
              </p14:cNvPr>
              <p14:cNvContentPartPr/>
              <p14:nvPr/>
            </p14:nvContentPartPr>
            <p14:xfrm>
              <a:off x="4930920" y="957240"/>
              <a:ext cx="1675800" cy="68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D4058A-2B29-4829-A72B-A059F7B92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1560" y="947880"/>
                <a:ext cx="1694520" cy="7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0833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9FEF80-F6B0-4308-A90B-A6A8F47ACD75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25E738-95E2-45FD-8201-6B623D05F5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Oct 12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/>
              <a:t>Partial Parsing: Chunking</a:t>
            </a:r>
          </a:p>
          <a:p>
            <a:pPr eaLnBrk="1" hangingPunct="1"/>
            <a:r>
              <a:rPr lang="en-US" sz="3200" b="0" dirty="0"/>
              <a:t>Heads in Trees</a:t>
            </a:r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b="0" dirty="0"/>
              <a:t>Treebank</a:t>
            </a:r>
          </a:p>
          <a:p>
            <a:pPr eaLnBrk="1" hangingPunct="1"/>
            <a:r>
              <a:rPr lang="en-US" sz="3200" u="sng" dirty="0"/>
              <a:t>Final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14840367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Title 1"/>
          <p:cNvSpPr>
            <a:spLocks noGrp="1"/>
          </p:cNvSpPr>
          <p:nvPr>
            <p:ph type="title"/>
          </p:nvPr>
        </p:nvSpPr>
        <p:spPr>
          <a:xfrm>
            <a:off x="342899" y="-228600"/>
            <a:ext cx="8305801" cy="1752601"/>
          </a:xfrm>
        </p:spPr>
        <p:txBody>
          <a:bodyPr/>
          <a:lstStyle/>
          <a:p>
            <a:pPr eaLnBrk="1" hangingPunct="1"/>
            <a:r>
              <a:rPr lang="en-US" b="1" dirty="0"/>
              <a:t>Final Research Project: </a:t>
            </a:r>
            <a:r>
              <a:rPr lang="en-US" dirty="0"/>
              <a:t>Decision</a:t>
            </a:r>
            <a:br>
              <a:rPr lang="en-US" dirty="0"/>
            </a:br>
            <a:r>
              <a:rPr lang="en-US" dirty="0"/>
              <a:t>(Group of 2 people is OK)</a:t>
            </a:r>
          </a:p>
        </p:txBody>
      </p:sp>
      <p:sp>
        <p:nvSpPr>
          <p:cNvPr id="19468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12"/>
            <a:ext cx="8991600" cy="4495801"/>
          </a:xfrm>
        </p:spPr>
        <p:txBody>
          <a:bodyPr/>
          <a:lstStyle/>
          <a:p>
            <a:pPr eaLnBrk="1" hangingPunct="1">
              <a:spcAft>
                <a:spcPts val="1201"/>
              </a:spcAft>
            </a:pPr>
            <a:r>
              <a:rPr lang="en-US" dirty="0"/>
              <a:t>Select an NLP </a:t>
            </a:r>
            <a:r>
              <a:rPr lang="en-US" dirty="0">
                <a:solidFill>
                  <a:schemeClr val="accent2"/>
                </a:solidFill>
              </a:rPr>
              <a:t>task / problem </a:t>
            </a:r>
            <a:r>
              <a:rPr lang="en-US" dirty="0"/>
              <a:t>or a  </a:t>
            </a:r>
            <a:r>
              <a:rPr lang="en-US" dirty="0">
                <a:solidFill>
                  <a:schemeClr val="accent2"/>
                </a:solidFill>
              </a:rPr>
              <a:t>technique</a:t>
            </a:r>
            <a:r>
              <a:rPr lang="en-US" dirty="0"/>
              <a:t> used in NLP that truly interests you</a:t>
            </a:r>
          </a:p>
          <a:p>
            <a:pPr eaLnBrk="1" hangingPunct="1">
              <a:spcAft>
                <a:spcPts val="1201"/>
              </a:spcAft>
            </a:pPr>
            <a:r>
              <a:rPr lang="en-US" dirty="0">
                <a:solidFill>
                  <a:schemeClr val="accent2"/>
                </a:solidFill>
              </a:rPr>
              <a:t>Tasks:</a:t>
            </a:r>
            <a:r>
              <a:rPr lang="en-US" dirty="0"/>
              <a:t> summarization of …… , computing similarity between two terms/sentences… topic modeling, opinion mining …(</a:t>
            </a:r>
            <a:r>
              <a:rPr lang="en-US" i="1" dirty="0"/>
              <a:t>skim through the textbook, final chapters</a:t>
            </a:r>
            <a:r>
              <a:rPr lang="en-US" dirty="0"/>
              <a:t>)</a:t>
            </a:r>
          </a:p>
          <a:p>
            <a:pPr eaLnBrk="1" hangingPunct="1">
              <a:spcAft>
                <a:spcPts val="1201"/>
              </a:spcAft>
            </a:pPr>
            <a:r>
              <a:rPr lang="en-US" dirty="0">
                <a:solidFill>
                  <a:schemeClr val="accent2"/>
                </a:solidFill>
              </a:rPr>
              <a:t>Techniques:</a:t>
            </a:r>
            <a:r>
              <a:rPr lang="en-US" dirty="0"/>
              <a:t> extensions / variations / combinations of what we discuss in class – Language Models (n-grams or neural), Sequence labelers (e.g., CRFs, RNNs, Transformers), Parsers (e.g., PCFG, Dependency Parsing)…</a:t>
            </a:r>
          </a:p>
        </p:txBody>
      </p:sp>
      <p:sp>
        <p:nvSpPr>
          <p:cNvPr id="19469" name="Date Placeholder 4"/>
          <p:cNvSpPr>
            <a:spLocks noGrp="1"/>
          </p:cNvSpPr>
          <p:nvPr>
            <p:ph type="dt" sz="quarter" idx="10"/>
          </p:nvPr>
        </p:nvSpPr>
        <p:spPr>
          <a:xfrm>
            <a:off x="762000" y="6400800"/>
            <a:ext cx="1905001" cy="457200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DD4A2-ABEE-4082-83B4-6D38ED56156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47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21" y="64008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1947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9" y="6400800"/>
            <a:ext cx="1905001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A5568A-DDC0-45D7-9FA4-504EB0B6E50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458210" y="609611"/>
            <a:ext cx="533401" cy="6096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EBDB40-73AA-4A33-BA38-24C9D26282C1}"/>
                  </a:ext>
                </a:extLst>
              </p14:cNvPr>
              <p14:cNvContentPartPr/>
              <p14:nvPr/>
            </p14:nvContentPartPr>
            <p14:xfrm>
              <a:off x="362520" y="1185480"/>
              <a:ext cx="8406000" cy="356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EBDB40-73AA-4A33-BA38-24C9D26282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160" y="1176120"/>
                <a:ext cx="8424720" cy="358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3285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/>
              <a:t>Final Research Project: possible goals </a:t>
            </a:r>
            <a:r>
              <a:rPr lang="en-US" dirty="0"/>
              <a:t>(</a:t>
            </a:r>
            <a:r>
              <a:rPr lang="en-US" sz="2800" dirty="0"/>
              <a:t>and hopefully contributions </a:t>
            </a:r>
            <a:r>
              <a:rPr lang="en-US" dirty="0">
                <a:sym typeface="Wingdings" pitchFamily="2" charset="2"/>
              </a:rPr>
              <a:t>)</a:t>
            </a:r>
            <a:endParaRPr lang="en-US" dirty="0"/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-76200" y="1524000"/>
            <a:ext cx="9524989" cy="4876799"/>
          </a:xfrm>
        </p:spPr>
        <p:txBody>
          <a:bodyPr/>
          <a:lstStyle/>
          <a:p>
            <a:pPr eaLnBrk="1" hangingPunct="1"/>
            <a:r>
              <a:rPr lang="en-US" dirty="0"/>
              <a:t>Apply a technique which has been used for NLP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taskA</a:t>
            </a:r>
            <a:r>
              <a:rPr lang="en-US" dirty="0"/>
              <a:t> to a </a:t>
            </a:r>
            <a:r>
              <a:rPr lang="en-US" dirty="0">
                <a:solidFill>
                  <a:srgbClr val="00B050"/>
                </a:solidFill>
              </a:rPr>
              <a:t>(minimally is OK!) </a:t>
            </a:r>
            <a:r>
              <a:rPr lang="en-US" dirty="0"/>
              <a:t>different NLP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taskB</a:t>
            </a:r>
            <a:r>
              <a:rPr lang="en-US" dirty="0"/>
              <a:t>  </a:t>
            </a:r>
          </a:p>
          <a:p>
            <a:pPr eaLnBrk="1" hangingPunct="1"/>
            <a:r>
              <a:rPr lang="en-US" dirty="0"/>
              <a:t>Apply a technique to a </a:t>
            </a:r>
            <a:r>
              <a:rPr lang="en-US" dirty="0">
                <a:solidFill>
                  <a:schemeClr val="accent2"/>
                </a:solidFill>
              </a:rPr>
              <a:t>different dataset </a:t>
            </a:r>
            <a:r>
              <a:rPr lang="en-US" dirty="0"/>
              <a:t>or to a </a:t>
            </a:r>
            <a:r>
              <a:rPr lang="en-US" dirty="0">
                <a:solidFill>
                  <a:schemeClr val="accent2"/>
                </a:solidFill>
              </a:rPr>
              <a:t>different language</a:t>
            </a:r>
          </a:p>
          <a:p>
            <a:pPr eaLnBrk="1" hangingPunct="1"/>
            <a:r>
              <a:rPr lang="en-US" dirty="0"/>
              <a:t>Proposing/applying a different </a:t>
            </a:r>
            <a:r>
              <a:rPr lang="en-US" dirty="0">
                <a:solidFill>
                  <a:schemeClr val="accent2"/>
                </a:solidFill>
              </a:rPr>
              <a:t>evaluation measure</a:t>
            </a:r>
          </a:p>
          <a:p>
            <a:pPr eaLnBrk="1" hangingPunct="1"/>
            <a:r>
              <a:rPr lang="en-US" dirty="0"/>
              <a:t>Improve on a proposed solution by using a possibly more effective technique or by </a:t>
            </a:r>
            <a:r>
              <a:rPr lang="en-US" dirty="0">
                <a:solidFill>
                  <a:schemeClr val="accent2"/>
                </a:solidFill>
              </a:rPr>
              <a:t>combining multiple techniques</a:t>
            </a:r>
          </a:p>
          <a:p>
            <a:pPr eaLnBrk="1" hangingPunct="1"/>
            <a:r>
              <a:rPr lang="en-US" dirty="0"/>
              <a:t>Proposing a novel </a:t>
            </a:r>
            <a:r>
              <a:rPr lang="en-US" dirty="0">
                <a:solidFill>
                  <a:srgbClr val="00B050"/>
                </a:solidFill>
              </a:rPr>
              <a:t>(minimally is OK!)</a:t>
            </a:r>
            <a:r>
              <a:rPr lang="en-US" dirty="0"/>
              <a:t> different solution.  </a:t>
            </a:r>
          </a:p>
        </p:txBody>
      </p:sp>
      <p:sp>
        <p:nvSpPr>
          <p:cNvPr id="3277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08C453-F24C-4A8A-90B5-95BE368EDB54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F0FF0-FC4F-4958-93D4-11B0A88579A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9160FC-8E8E-461B-90D3-D24CEDE4CD78}"/>
                  </a:ext>
                </a:extLst>
              </p14:cNvPr>
              <p14:cNvContentPartPr/>
              <p14:nvPr/>
            </p14:nvContentPartPr>
            <p14:xfrm>
              <a:off x="2541240" y="2400120"/>
              <a:ext cx="6418800" cy="347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9160FC-8E8E-461B-90D3-D24CEDE4CD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1880" y="2390760"/>
                <a:ext cx="6437520" cy="349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55BEE3-49F5-40FC-8586-9850524CB3B4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DC4CA7-3776-42C7-A0DC-9B149BCD095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/>
          <a:lstStyle/>
          <a:p>
            <a:pPr eaLnBrk="1" hangingPunct="1"/>
            <a:r>
              <a:rPr lang="en-US"/>
              <a:t>Final Research Oriented Project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334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Make “very small” contribution to open NLP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Identify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2"/>
                </a:solidFill>
              </a:rPr>
              <a:t>Read</a:t>
            </a:r>
            <a:r>
              <a:rPr lang="en-US" sz="2400" dirty="0"/>
              <a:t> several papers about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Either (</a:t>
            </a:r>
            <a:r>
              <a:rPr lang="en-US" sz="2400" dirty="0">
                <a:solidFill>
                  <a:srgbClr val="00B0F0"/>
                </a:solidFill>
              </a:rPr>
              <a:t>try to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improve</a:t>
            </a:r>
            <a:r>
              <a:rPr lang="en-US" sz="2400" dirty="0"/>
              <a:t> on the proposed solution (e.g., using more effective technique)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Or </a:t>
            </a:r>
            <a:r>
              <a:rPr lang="en-US" sz="2400" dirty="0">
                <a:solidFill>
                  <a:schemeClr val="accent2"/>
                </a:solidFill>
              </a:rPr>
              <a:t>propose</a:t>
            </a:r>
            <a:r>
              <a:rPr lang="en-US" sz="2400" dirty="0"/>
              <a:t> new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Or </a:t>
            </a:r>
            <a:r>
              <a:rPr lang="en-US" sz="2400" dirty="0">
                <a:solidFill>
                  <a:schemeClr val="accent2"/>
                </a:solidFill>
              </a:rPr>
              <a:t>perform</a:t>
            </a:r>
            <a:r>
              <a:rPr lang="en-US" sz="2400" dirty="0"/>
              <a:t> a more informative </a:t>
            </a:r>
            <a:r>
              <a:rPr lang="en-US" sz="2400" dirty="0">
                <a:solidFill>
                  <a:schemeClr val="accent2"/>
                </a:solidFill>
              </a:rPr>
              <a:t>evaluation</a:t>
            </a:r>
            <a:r>
              <a:rPr lang="en-US" sz="2400" dirty="0"/>
              <a:t> / </a:t>
            </a:r>
            <a:r>
              <a:rPr lang="en-US" sz="2400" dirty="0">
                <a:solidFill>
                  <a:schemeClr val="accent2"/>
                </a:solidFill>
              </a:rPr>
              <a:t>error 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</a:rPr>
              <a:t>Write report motivating project </a:t>
            </a:r>
            <a:r>
              <a:rPr lang="en-US" sz="2800" dirty="0"/>
              <a:t>discussing results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accent2"/>
                </a:solidFill>
              </a:rPr>
              <a:t>Present results </a:t>
            </a:r>
            <a:r>
              <a:rPr lang="en-US" sz="2800" dirty="0"/>
              <a:t>to class 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458200" y="609600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2734" y="4953000"/>
            <a:ext cx="8763000" cy="1205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These can be done in groups (max 2?). Can be combined with project in another course (taught this term) with permission of both profs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Sample of previous projects on course Webpage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Read ahead in the textbook to get a feel for various areas of NLP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9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3430A6-2865-445E-B7CD-1D18B0D6EA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6699"/>
            <a:ext cx="8991600" cy="1333500"/>
          </a:xfrm>
        </p:spPr>
        <p:txBody>
          <a:bodyPr/>
          <a:lstStyle/>
          <a:p>
            <a:pPr eaLnBrk="1" hangingPunct="1"/>
            <a:r>
              <a:rPr lang="en-US" sz="2800" dirty="0"/>
              <a:t>Sample Projects from previous years that led to publications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6" y="1295399"/>
            <a:ext cx="8747414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000" dirty="0" err="1"/>
              <a:t>Tanzila</a:t>
            </a:r>
            <a:r>
              <a:rPr lang="en-CA" sz="2000" dirty="0"/>
              <a:t> Rahman, An Improve Attention based Architecture for Visual Question Answering  </a:t>
            </a:r>
            <a:r>
              <a:rPr lang="en-US" sz="2000" dirty="0"/>
              <a:t>4th Multimodal Learning and Applications (MULA) Workshop 2021 </a:t>
            </a:r>
            <a:r>
              <a:rPr lang="en-US" sz="2000" dirty="0">
                <a:solidFill>
                  <a:srgbClr val="FF0000"/>
                </a:solidFill>
              </a:rPr>
              <a:t>503-</a:t>
            </a:r>
            <a:r>
              <a:rPr lang="en-CA" sz="2000" dirty="0">
                <a:solidFill>
                  <a:srgbClr val="FF0000"/>
                </a:solidFill>
              </a:rPr>
              <a:t>2020</a:t>
            </a:r>
            <a:endParaRPr lang="en-CA" sz="2000" dirty="0">
              <a:solidFill>
                <a:srgbClr val="33CC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sz="2000" dirty="0"/>
              <a:t>Neural RST-based Evaluation of Discourse Coherence </a:t>
            </a:r>
            <a:r>
              <a:rPr lang="en-CA" sz="2000" dirty="0" err="1"/>
              <a:t>Grigorii</a:t>
            </a:r>
            <a:r>
              <a:rPr lang="en-CA" sz="2000" dirty="0"/>
              <a:t> </a:t>
            </a:r>
            <a:r>
              <a:rPr lang="en-CA" sz="2000" dirty="0" err="1"/>
              <a:t>Guz</a:t>
            </a:r>
            <a:r>
              <a:rPr lang="en-CA" sz="2000" dirty="0"/>
              <a:t>  Peyman </a:t>
            </a:r>
            <a:r>
              <a:rPr lang="en-CA" sz="2000" dirty="0" err="1"/>
              <a:t>Bateni</a:t>
            </a:r>
            <a:r>
              <a:rPr lang="en-CA" sz="2000" dirty="0"/>
              <a:t> Darius </a:t>
            </a:r>
            <a:r>
              <a:rPr lang="en-CA" sz="2000" dirty="0" err="1"/>
              <a:t>Muglich</a:t>
            </a:r>
            <a:r>
              <a:rPr lang="en-CA" sz="2000" dirty="0"/>
              <a:t> (AACL-2020 short)</a:t>
            </a:r>
            <a:r>
              <a:rPr lang="en-CA" sz="2000" dirty="0">
                <a:solidFill>
                  <a:srgbClr val="33CC33"/>
                </a:solidFill>
              </a:rPr>
              <a:t> </a:t>
            </a:r>
            <a:r>
              <a:rPr lang="en-CA" sz="2000" dirty="0">
                <a:solidFill>
                  <a:srgbClr val="FF0000"/>
                </a:solidFill>
              </a:rPr>
              <a:t>503-2019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Comparing the Intrinsic Performance of Clinical Concept Embeddings by their Field of Medicine,  </a:t>
            </a:r>
            <a:r>
              <a:rPr lang="en-CA" sz="2000" dirty="0"/>
              <a:t>John-Jose Nunez Led to paper in workshop LOUHI@EMNLP </a:t>
            </a:r>
            <a:r>
              <a:rPr lang="en-CA" sz="2000" dirty="0">
                <a:solidFill>
                  <a:srgbClr val="FF0000"/>
                </a:solidFill>
              </a:rPr>
              <a:t>503-2019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>
                <a:solidFill>
                  <a:srgbClr val="000000"/>
                </a:solidFill>
              </a:rPr>
              <a:t>Sentiment Analysis with D-Neural Networks. (</a:t>
            </a:r>
            <a:r>
              <a:rPr lang="en-CA" sz="2000" dirty="0" err="1">
                <a:solidFill>
                  <a:srgbClr val="000000"/>
                </a:solidFill>
              </a:rPr>
              <a:t>Bita</a:t>
            </a:r>
            <a:r>
              <a:rPr lang="en-CA" sz="2000" dirty="0">
                <a:solidFill>
                  <a:srgbClr val="000000"/>
                </a:solidFill>
              </a:rPr>
              <a:t> Najat) </a:t>
            </a:r>
            <a:r>
              <a:rPr lang="en-CA" sz="2000" i="1" dirty="0">
                <a:solidFill>
                  <a:srgbClr val="000000"/>
                </a:solidFill>
              </a:rPr>
              <a:t>Led to paper in the SIGDIAL 2017 conference</a:t>
            </a:r>
          </a:p>
          <a:p>
            <a:pPr eaLnBrk="1" hangingPunct="1">
              <a:lnSpc>
                <a:spcPct val="80000"/>
              </a:lnSpc>
            </a:pPr>
            <a:r>
              <a:rPr lang="en-CA" sz="1800" dirty="0">
                <a:solidFill>
                  <a:srgbClr val="000000"/>
                </a:solidFill>
              </a:rPr>
              <a:t>Improving discourse parsing by using data generated by another parser. </a:t>
            </a:r>
            <a:r>
              <a:rPr lang="en-CA" sz="1800" i="1" dirty="0">
                <a:solidFill>
                  <a:srgbClr val="000000"/>
                </a:solidFill>
              </a:rPr>
              <a:t>Led to paper in the COLING 2016 conference</a:t>
            </a:r>
            <a:r>
              <a:rPr lang="en-CA" sz="2000" i="1" dirty="0">
                <a:solidFill>
                  <a:srgbClr val="000000"/>
                </a:solidFill>
              </a:rPr>
              <a:t>.</a:t>
            </a:r>
            <a:endParaRPr lang="en-CA" sz="2000" i="1" dirty="0"/>
          </a:p>
          <a:p>
            <a:pPr eaLnBrk="1" hangingPunct="1">
              <a:lnSpc>
                <a:spcPct val="80000"/>
              </a:lnSpc>
            </a:pPr>
            <a:r>
              <a:rPr lang="en-CA" sz="1800" dirty="0"/>
              <a:t>Extractive Summarization and Dialogue Act Modeling on Email Threads: ... (</a:t>
            </a:r>
            <a:r>
              <a:rPr lang="en-CA" sz="1800" dirty="0" err="1"/>
              <a:t>Tatsuro</a:t>
            </a:r>
            <a:r>
              <a:rPr lang="en-CA" sz="1800" dirty="0"/>
              <a:t> </a:t>
            </a:r>
            <a:r>
              <a:rPr lang="en-CA" sz="1800" dirty="0" err="1"/>
              <a:t>Oya</a:t>
            </a:r>
            <a:r>
              <a:rPr lang="en-CA" sz="1800" dirty="0"/>
              <a:t>)  in  </a:t>
            </a:r>
            <a:r>
              <a:rPr lang="en-CA" sz="1800" i="1" dirty="0"/>
              <a:t>15th Annual </a:t>
            </a:r>
            <a:r>
              <a:rPr lang="en-CA" sz="1800" i="1" dirty="0" err="1"/>
              <a:t>SIGdial</a:t>
            </a:r>
            <a:r>
              <a:rPr lang="en-CA" sz="1800" i="1" dirty="0"/>
              <a:t> Meeting on Discourse and Dialogue. 2014</a:t>
            </a:r>
            <a:r>
              <a:rPr lang="en-CA" sz="18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Evaluating machine learning algorithms for email thread summarization (J. Ulrich) in the </a:t>
            </a:r>
            <a:r>
              <a:rPr lang="en-US" sz="1800" i="1" dirty="0"/>
              <a:t>3rd Int'l AAAI Conference on Weblogs and Social Media</a:t>
            </a:r>
            <a:r>
              <a:rPr lang="en-US" sz="1800" dirty="0"/>
              <a:t>, San Jose, CA, 2009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/>
              <a:t>Summarization of Evaluative Text: the role of </a:t>
            </a:r>
            <a:r>
              <a:rPr lang="en-US" sz="1600" dirty="0" err="1"/>
              <a:t>controversiality</a:t>
            </a:r>
            <a:r>
              <a:rPr lang="en-US" sz="1600" dirty="0"/>
              <a:t> (J. Cheung)  in the </a:t>
            </a:r>
            <a:r>
              <a:rPr lang="en-US" sz="1600" i="1" dirty="0"/>
              <a:t>Int. Conf. on Natural Language Generation. (INLG 2008), Salt Fork, Ohio, USA, June 12-14, 2008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EA9259-D7E6-4162-BB31-F78EF63C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5960"/>
            <a:ext cx="8991600" cy="461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…Often with substantial work after course (some MSc thesis)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53E0D68-464E-43D7-AF28-A09F3F54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986" y="5943600"/>
            <a:ext cx="7071014" cy="461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…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Many more samples at the course webpage….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3BD7F-728F-4FE8-A0EB-99D92526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8725-B2D4-4A9F-ABAC-32590987B013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E2AD3-D4EF-466D-9716-858DF06D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2020-21</a:t>
            </a:r>
          </a:p>
        </p:txBody>
      </p:sp>
    </p:spTree>
    <p:extLst>
      <p:ext uri="{BB962C8B-B14F-4D97-AF65-F5344CB8AC3E}">
        <p14:creationId xmlns:p14="http://schemas.microsoft.com/office/powerpoint/2010/main" val="14996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3A57E-4B28-4962-AA74-8B887D118399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DC4CA7-3776-42C7-A0DC-9B149BCD095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76200"/>
            <a:ext cx="9372600" cy="1143000"/>
          </a:xfrm>
        </p:spPr>
        <p:txBody>
          <a:bodyPr/>
          <a:lstStyle/>
          <a:p>
            <a:pPr eaLnBrk="1" hangingPunct="1"/>
            <a:r>
              <a:rPr lang="en-US" dirty="0"/>
              <a:t>(from lecture 1) Final Pedagogical Project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12" y="1205753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Make “small” contribution to NLP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Select an </a:t>
            </a:r>
            <a:r>
              <a:rPr lang="en-US" sz="2400" b="1" dirty="0">
                <a:solidFill>
                  <a:schemeClr val="accent2"/>
                </a:solidFill>
              </a:rPr>
              <a:t>advanced topic </a:t>
            </a:r>
            <a:r>
              <a:rPr lang="en-US" sz="2400" dirty="0"/>
              <a:t>that was not covered in class (or was only covered partially/superficially)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Read/Review several educational materials about it (e.g., textbook </a:t>
            </a:r>
            <a:r>
              <a:rPr lang="en-US" sz="2400" dirty="0" err="1"/>
              <a:t>chp</a:t>
            </a:r>
            <a:r>
              <a:rPr lang="en-US" sz="2400" dirty="0"/>
              <a:t>., tutorials, </a:t>
            </a:r>
            <a:r>
              <a:rPr lang="en-US" sz="2400" dirty="0" err="1"/>
              <a:t>wikipedia</a:t>
            </a:r>
            <a:r>
              <a:rPr lang="en-US" sz="2400" dirty="0"/>
              <a:t>, MOOCs ….)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Select material for the target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Summarize material and prepare a lecture about your topic. Specify Learning Goals.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Develop an assignment to test the learning goals and  work out the solution.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These can be done in groups (max 2?)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List of possible topics (next slide)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7" name="5-Point Star 6"/>
          <p:cNvSpPr/>
          <p:nvPr/>
        </p:nvSpPr>
        <p:spPr>
          <a:xfrm>
            <a:off x="8458200" y="609600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4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91847" y="6553200"/>
            <a:ext cx="1905001" cy="457200"/>
          </a:xfrm>
          <a:noFill/>
        </p:spPr>
        <p:txBody>
          <a:bodyPr/>
          <a:lstStyle/>
          <a:p>
            <a:fld id="{41DC19B6-CE58-4229-92EC-E0DD2F0AEDA9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174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2336" y="6553200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  <a:endParaRPr lang="en-US" dirty="0"/>
          </a:p>
        </p:txBody>
      </p:sp>
      <p:sp>
        <p:nvSpPr>
          <p:cNvPr id="174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46273"/>
            <a:ext cx="1905001" cy="457200"/>
          </a:xfrm>
          <a:noFill/>
        </p:spPr>
        <p:txBody>
          <a:bodyPr/>
          <a:lstStyle/>
          <a:p>
            <a:fld id="{3F05DA5F-99CF-49D9-A780-FC9FE64F2C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42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66" y="-139908"/>
            <a:ext cx="7772400" cy="838201"/>
          </a:xfrm>
        </p:spPr>
        <p:txBody>
          <a:bodyPr/>
          <a:lstStyle/>
          <a:p>
            <a:pPr eaLnBrk="1" hangingPunct="1"/>
            <a:r>
              <a:rPr lang="en-US" dirty="0"/>
              <a:t>Context window approach</a:t>
            </a:r>
          </a:p>
        </p:txBody>
      </p:sp>
      <p:sp>
        <p:nvSpPr>
          <p:cNvPr id="174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7679" y="506266"/>
            <a:ext cx="7772400" cy="1600200"/>
          </a:xfrm>
        </p:spPr>
        <p:txBody>
          <a:bodyPr/>
          <a:lstStyle/>
          <a:p>
            <a:pPr eaLnBrk="1" hangingPunct="1"/>
            <a:r>
              <a:rPr lang="en-US" dirty="0"/>
              <a:t>Typical features: </a:t>
            </a:r>
          </a:p>
          <a:p>
            <a:pPr lvl="1" eaLnBrk="1" hangingPunct="1"/>
            <a:r>
              <a:rPr lang="en-US" dirty="0"/>
              <a:t>Current / previous / following words</a:t>
            </a:r>
          </a:p>
          <a:p>
            <a:pPr lvl="1" eaLnBrk="1" hangingPunct="1"/>
            <a:r>
              <a:rPr lang="en-US" dirty="0"/>
              <a:t>Current / previous / following POS</a:t>
            </a:r>
          </a:p>
          <a:p>
            <a:pPr lvl="1" eaLnBrk="1" hangingPunct="1"/>
            <a:r>
              <a:rPr lang="en-US" dirty="0"/>
              <a:t>Previous chunks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6090" y="3579812"/>
              <a:ext cx="41274" cy="55563"/>
            </p14:xfrm>
          </p:contentPart>
        </mc:Choice>
        <mc:Fallback xmlns="">
          <p:pic>
            <p:nvPicPr>
              <p:cNvPr id="1741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1063" y="3575123"/>
                <a:ext cx="58144" cy="70354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AB0AC9B-3852-466D-8D1F-DC14F1026A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95" t="5552" r="11942" b="7752"/>
          <a:stretch/>
        </p:blipFill>
        <p:spPr>
          <a:xfrm>
            <a:off x="420832" y="2239313"/>
            <a:ext cx="7275368" cy="3856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9401C8-DA32-4955-89FE-6769268080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31" t="90350" r="27104" b="4684"/>
          <a:stretch/>
        </p:blipFill>
        <p:spPr>
          <a:xfrm>
            <a:off x="0" y="6096001"/>
            <a:ext cx="7275368" cy="338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959E2B-CA36-4E41-98DD-C674549385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288" t="91341" r="16455" b="4857"/>
          <a:stretch/>
        </p:blipFill>
        <p:spPr>
          <a:xfrm>
            <a:off x="6781800" y="5718162"/>
            <a:ext cx="707372" cy="2592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39CBB0-1335-46E1-B57A-8CBEEAC6E43B}"/>
                  </a:ext>
                </a:extLst>
              </p14:cNvPr>
              <p14:cNvContentPartPr/>
              <p14:nvPr/>
            </p14:nvContentPartPr>
            <p14:xfrm>
              <a:off x="1289937" y="1115969"/>
              <a:ext cx="5306760" cy="18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39CBB0-1335-46E1-B57A-8CBEEAC6E4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4297" y="1044329"/>
                <a:ext cx="53784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584680-FEC9-4D1F-A311-F3ADBAD87BCB}"/>
                  </a:ext>
                </a:extLst>
              </p14:cNvPr>
              <p14:cNvContentPartPr/>
              <p14:nvPr/>
            </p14:nvContentPartPr>
            <p14:xfrm>
              <a:off x="72466" y="6275086"/>
              <a:ext cx="284040" cy="3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584680-FEC9-4D1F-A311-F3ADBAD87B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66" y="6203086"/>
                <a:ext cx="3556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AC719D-C067-48D7-9D9E-D03ABCAC3697}"/>
                  </a:ext>
                </a:extLst>
              </p14:cNvPr>
              <p14:cNvContentPartPr/>
              <p14:nvPr/>
            </p14:nvContentPartPr>
            <p14:xfrm>
              <a:off x="1677706" y="6274726"/>
              <a:ext cx="697320" cy="37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AC719D-C067-48D7-9D9E-D03ABCAC36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42066" y="6202726"/>
                <a:ext cx="7689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269E11-3A7D-4594-93D4-3C319177E53B}"/>
                  </a:ext>
                </a:extLst>
              </p14:cNvPr>
              <p14:cNvContentPartPr/>
              <p14:nvPr/>
            </p14:nvContentPartPr>
            <p14:xfrm>
              <a:off x="3719626" y="6280126"/>
              <a:ext cx="532800" cy="3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269E11-3A7D-4594-93D4-3C319177E5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3986" y="6208486"/>
                <a:ext cx="6044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F96D57D-7432-4B1C-B95B-D857FA4F6817}"/>
                  </a:ext>
                </a:extLst>
              </p14:cNvPr>
              <p14:cNvContentPartPr/>
              <p14:nvPr/>
            </p14:nvContentPartPr>
            <p14:xfrm>
              <a:off x="4935706" y="6265366"/>
              <a:ext cx="400680" cy="52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F96D57D-7432-4B1C-B95B-D857FA4F681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99706" y="6193366"/>
                <a:ext cx="4723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902518-5F48-49E3-964D-4AECCD9E0A42}"/>
                  </a:ext>
                </a:extLst>
              </p14:cNvPr>
              <p14:cNvContentPartPr/>
              <p14:nvPr/>
            </p14:nvContentPartPr>
            <p14:xfrm>
              <a:off x="6031546" y="6254206"/>
              <a:ext cx="554760" cy="38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902518-5F48-49E3-964D-4AECCD9E0A4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95906" y="6182566"/>
                <a:ext cx="6264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3FFEFE-7109-418F-9645-93BD7C16F06B}"/>
                  </a:ext>
                </a:extLst>
              </p14:cNvPr>
              <p14:cNvContentPartPr/>
              <p14:nvPr/>
            </p14:nvContentPartPr>
            <p14:xfrm>
              <a:off x="1357437" y="1592004"/>
              <a:ext cx="5171760" cy="211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3FFEFE-7109-418F-9645-93BD7C16F0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1797" y="1520364"/>
                <a:ext cx="52434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11955CF-BC4C-4EA8-9FF8-BD4672DBF796}"/>
                  </a:ext>
                </a:extLst>
              </p14:cNvPr>
              <p14:cNvContentPartPr/>
              <p14:nvPr/>
            </p14:nvContentPartPr>
            <p14:xfrm>
              <a:off x="628666" y="6270406"/>
              <a:ext cx="158760" cy="26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11955CF-BC4C-4EA8-9FF8-BD4672DBF79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2666" y="6198766"/>
                <a:ext cx="2304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ACFCFD9-016E-4293-9379-31EC1ED5D122}"/>
                  </a:ext>
                </a:extLst>
              </p14:cNvPr>
              <p14:cNvContentPartPr/>
              <p14:nvPr/>
            </p14:nvContentPartPr>
            <p14:xfrm>
              <a:off x="2628826" y="6286966"/>
              <a:ext cx="19044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ACFCFD9-016E-4293-9379-31EC1ED5D1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92826" y="6215326"/>
                <a:ext cx="262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18255F8-2924-4CC9-A0ED-52A279FF58B0}"/>
                  </a:ext>
                </a:extLst>
              </p14:cNvPr>
              <p14:cNvContentPartPr/>
              <p14:nvPr/>
            </p14:nvContentPartPr>
            <p14:xfrm>
              <a:off x="4524946" y="6285886"/>
              <a:ext cx="174960" cy="21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18255F8-2924-4CC9-A0ED-52A279FF58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88946" y="6213886"/>
                <a:ext cx="2466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9A3246-93D9-47F5-8130-7FD2C38E4EF7}"/>
                  </a:ext>
                </a:extLst>
              </p14:cNvPr>
              <p14:cNvContentPartPr/>
              <p14:nvPr/>
            </p14:nvContentPartPr>
            <p14:xfrm>
              <a:off x="5621146" y="6307126"/>
              <a:ext cx="200880" cy="5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9A3246-93D9-47F5-8130-7FD2C38E4EF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85506" y="6235126"/>
                <a:ext cx="272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789B9D-F01E-4735-917D-26622BBDFA09}"/>
                  </a:ext>
                </a:extLst>
              </p14:cNvPr>
              <p14:cNvContentPartPr/>
              <p14:nvPr/>
            </p14:nvContentPartPr>
            <p14:xfrm>
              <a:off x="6894106" y="6305326"/>
              <a:ext cx="205920" cy="17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789B9D-F01E-4735-917D-26622BBDFA0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58466" y="6233686"/>
                <a:ext cx="277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CCA2169-FDB4-49CF-A52E-645134728A6C}"/>
                  </a:ext>
                </a:extLst>
              </p14:cNvPr>
              <p14:cNvContentPartPr/>
              <p14:nvPr/>
            </p14:nvContentPartPr>
            <p14:xfrm>
              <a:off x="1205026" y="2008726"/>
              <a:ext cx="2220840" cy="126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CCA2169-FDB4-49CF-A52E-645134728A6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69026" y="1936726"/>
                <a:ext cx="2292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F3F9630-741D-49AE-BAD1-AC740597B7EC}"/>
                  </a:ext>
                </a:extLst>
              </p14:cNvPr>
              <p14:cNvContentPartPr/>
              <p14:nvPr/>
            </p14:nvContentPartPr>
            <p14:xfrm>
              <a:off x="1039066" y="6280846"/>
              <a:ext cx="385920" cy="12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F3F9630-741D-49AE-BAD1-AC740597B7E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03066" y="6208846"/>
                <a:ext cx="45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580CF75-F6E4-4BE2-A6FD-E73F089EB881}"/>
                  </a:ext>
                </a:extLst>
              </p14:cNvPr>
              <p14:cNvContentPartPr/>
              <p14:nvPr/>
            </p14:nvContentPartPr>
            <p14:xfrm>
              <a:off x="3111586" y="6296326"/>
              <a:ext cx="33048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580CF75-F6E4-4BE2-A6FD-E73F089EB88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75946" y="6224686"/>
                <a:ext cx="402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FBFD7E1-FE0F-4CC9-9E6C-85F69255AB90}"/>
                  </a:ext>
                </a:extLst>
              </p14:cNvPr>
              <p14:cNvContentPartPr/>
              <p14:nvPr/>
            </p14:nvContentPartPr>
            <p14:xfrm>
              <a:off x="3974146" y="2545486"/>
              <a:ext cx="189360" cy="156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FBFD7E1-FE0F-4CC9-9E6C-85F69255AB9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38506" y="2473846"/>
                <a:ext cx="2610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D47023D-2A4C-4F5D-940F-8777E148F82D}"/>
                  </a:ext>
                </a:extLst>
              </p14:cNvPr>
              <p14:cNvContentPartPr/>
              <p14:nvPr/>
            </p14:nvContentPartPr>
            <p14:xfrm>
              <a:off x="7003186" y="5822926"/>
              <a:ext cx="474480" cy="97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D47023D-2A4C-4F5D-940F-8777E148F82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67546" y="5750926"/>
                <a:ext cx="5461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7447A33-3BF9-4936-9A55-5FD36CE674C1}"/>
                  </a:ext>
                </a:extLst>
              </p14:cNvPr>
              <p14:cNvContentPartPr/>
              <p14:nvPr/>
            </p14:nvContentPartPr>
            <p14:xfrm>
              <a:off x="1082266" y="953329"/>
              <a:ext cx="1375560" cy="500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7447A33-3BF9-4936-9A55-5FD36CE674C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73266" y="944329"/>
                <a:ext cx="139320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FADEEE-49F2-41FD-833E-09384466D041}"/>
                  </a:ext>
                </a:extLst>
              </p14:cNvPr>
              <p14:cNvContentPartPr/>
              <p14:nvPr/>
            </p14:nvContentPartPr>
            <p14:xfrm>
              <a:off x="3577426" y="6028969"/>
              <a:ext cx="822240" cy="505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FADEEE-49F2-41FD-833E-09384466D04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568426" y="6020329"/>
                <a:ext cx="839880" cy="52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r>
              <a:rPr lang="en-CA" dirty="0"/>
              <a:t>Pedagogical: list of possible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4114800"/>
          </a:xfrm>
        </p:spPr>
        <p:txBody>
          <a:bodyPr/>
          <a:lstStyle/>
          <a:p>
            <a:r>
              <a:rPr lang="en-CA" dirty="0"/>
              <a:t>Neural language models </a:t>
            </a:r>
            <a:r>
              <a:rPr lang="en-CA" b="0" dirty="0"/>
              <a:t>(BERT BART GPT etc.)</a:t>
            </a:r>
          </a:p>
          <a:p>
            <a:r>
              <a:rPr lang="en-CA" dirty="0"/>
              <a:t>Neural Sequence labeler </a:t>
            </a:r>
            <a:r>
              <a:rPr lang="en-CA" b="0" dirty="0"/>
              <a:t>(LSTM, GRU, Transformers)</a:t>
            </a:r>
          </a:p>
          <a:p>
            <a:r>
              <a:rPr lang="en-CA" dirty="0"/>
              <a:t>Encode Decoder Architectures (</a:t>
            </a:r>
            <a:r>
              <a:rPr lang="en-CA" i="1" dirty="0"/>
              <a:t>conditioned generation</a:t>
            </a:r>
            <a:r>
              <a:rPr lang="en-CA" dirty="0"/>
              <a:t>)</a:t>
            </a:r>
          </a:p>
          <a:p>
            <a:r>
              <a:rPr lang="en-CA" dirty="0"/>
              <a:t>Combinatory Categorical Grammar (CCG)</a:t>
            </a:r>
          </a:p>
          <a:p>
            <a:r>
              <a:rPr lang="en-CA" dirty="0"/>
              <a:t>Non-projective Dependency Parsing</a:t>
            </a:r>
          </a:p>
          <a:p>
            <a:r>
              <a:rPr lang="en-CA" dirty="0"/>
              <a:t>Neural Dependency Parsing</a:t>
            </a:r>
          </a:p>
          <a:p>
            <a:r>
              <a:rPr lang="en-CA" dirty="0"/>
              <a:t>LDA for topic modeling</a:t>
            </a:r>
          </a:p>
          <a:p>
            <a:r>
              <a:rPr lang="en-CA" dirty="0"/>
              <a:t>Semantic Parsing…. And many others….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400800"/>
            <a:ext cx="1905001" cy="4572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4C78C8-F00E-4B1E-9220-6E354BE4B95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2895600" cy="4572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DFC6-37F6-4FED-8451-17EEC18866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2054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Combine with project in other grad courses?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E.g., </a:t>
            </a:r>
            <a:r>
              <a:rPr lang="en-CA" dirty="0" err="1"/>
              <a:t>InfoVis</a:t>
            </a:r>
            <a:r>
              <a:rPr lang="en-CA" dirty="0"/>
              <a:t> course…… text analytics</a:t>
            </a:r>
          </a:p>
          <a:p>
            <a:r>
              <a:rPr lang="en-CA" dirty="0"/>
              <a:t>…… other AI grad courses….</a:t>
            </a:r>
          </a:p>
          <a:p>
            <a:r>
              <a:rPr lang="en-CA" i="1" dirty="0"/>
              <a:t>Talk to me and prof of other course first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7264C-6739-4571-83C3-0D2397E7DB95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7DFC6-37F6-4FED-8451-17EEC18866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5351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11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Final Project: what to do + Examples / Ideas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95400"/>
            <a:ext cx="9372601" cy="4876799"/>
          </a:xfrm>
        </p:spPr>
        <p:txBody>
          <a:bodyPr/>
          <a:lstStyle/>
          <a:p>
            <a:pPr eaLnBrk="1" hangingPunct="1"/>
            <a:r>
              <a:rPr lang="en-US" dirty="0"/>
              <a:t>Look at these slides and on the course </a:t>
            </a:r>
            <a:r>
              <a:rPr lang="en-US" dirty="0" err="1"/>
              <a:t>WebPage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379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42280-9416-4DAE-BA1B-25A7E5C21187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337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43C45-7383-423C-9A05-4AB24B65B36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2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7262" y="2852739"/>
              <a:ext cx="627062" cy="665161"/>
            </p14:xfrm>
          </p:contentPart>
        </mc:Choice>
        <mc:Fallback xmlns="">
          <p:pic>
            <p:nvPicPr>
              <p:cNvPr id="152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8264" y="2849859"/>
                <a:ext cx="638941" cy="6777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3987" r="26652" b="12306"/>
          <a:stretch/>
        </p:blipFill>
        <p:spPr bwMode="auto">
          <a:xfrm>
            <a:off x="1219211" y="1905000"/>
            <a:ext cx="6939731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11" y="4876799"/>
            <a:ext cx="77724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1366" tIns="45684" rIns="91366" bIns="45684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Proposal due Nov 9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" y="2667011"/>
            <a:ext cx="8458201" cy="1524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Talk to me at least one before you seriously pursue a specific topic. Book time in office hours…..send me email if my office hour time does not work for you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1905000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81A2F-ABA8-4168-BD6D-65434D1083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1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/>
              <a:t>503 Grading: Final Project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600200"/>
            <a:ext cx="8763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~15 Lectures (participation </a:t>
            </a:r>
            <a:r>
              <a:rPr lang="en-US" sz="2800" dirty="0">
                <a:solidFill>
                  <a:srgbClr val="FF0000"/>
                </a:solidFill>
              </a:rPr>
              <a:t>10%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3-4 assignments (</a:t>
            </a:r>
            <a:r>
              <a:rPr lang="en-US" sz="2800" dirty="0">
                <a:solidFill>
                  <a:srgbClr val="FF0000"/>
                </a:solidFill>
              </a:rPr>
              <a:t>10%</a:t>
            </a:r>
            <a:r>
              <a:rPr lang="en-US" sz="2800" dirty="0"/>
              <a:t> - self assessed)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 Student Presentations on selected readings (</a:t>
            </a:r>
            <a:r>
              <a:rPr lang="en-US" sz="2800" dirty="0">
                <a:solidFill>
                  <a:srgbClr val="FF0000"/>
                </a:solidFill>
              </a:rPr>
              <a:t>15%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Readings: Critical summary and Questions(</a:t>
            </a:r>
            <a:r>
              <a:rPr lang="en-US" sz="2800" dirty="0">
                <a:solidFill>
                  <a:srgbClr val="FF0000"/>
                </a:solidFill>
              </a:rPr>
              <a:t>15%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highlight>
                  <a:srgbClr val="FFFF00"/>
                </a:highlight>
              </a:rPr>
              <a:t>Project		(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50%</a:t>
            </a:r>
            <a:r>
              <a:rPr lang="en-US" sz="2800" dirty="0">
                <a:highlight>
                  <a:srgbClr val="FFFF00"/>
                </a:highlight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Proposal: 1-2 pages write-up &amp; Presentation (5%)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Update Presentation (5%)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Final Presentation and (10%)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8-10 pages report (30%)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5BE7F-693E-4784-BF1D-18AE20EB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078A89-A138-44A3-8D64-56C6BEEF9E29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5F603D-1A18-4F99-AFCB-2555B4F4931E}"/>
                  </a:ext>
                </a:extLst>
              </p14:cNvPr>
              <p14:cNvContentPartPr/>
              <p14:nvPr/>
            </p14:nvContentPartPr>
            <p14:xfrm>
              <a:off x="4604040" y="1392120"/>
              <a:ext cx="2045160" cy="64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5F603D-1A18-4F99-AFCB-2555B4F493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680" y="1382760"/>
                <a:ext cx="2063880" cy="66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012A0-300A-405C-828D-B21DCA3D03E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E0CB8-F580-49C7-9FAE-A491B1E5F84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10" y="1600211"/>
            <a:ext cx="8153401" cy="2133599"/>
          </a:xfrm>
        </p:spPr>
        <p:txBody>
          <a:bodyPr/>
          <a:lstStyle/>
          <a:p>
            <a:pPr eaLnBrk="1" hangingPunct="1"/>
            <a:r>
              <a:rPr lang="en-US" sz="3200" dirty="0"/>
              <a:t>Probabilistic CFG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Probabilistic Parsing</a:t>
            </a:r>
            <a:endParaRPr lang="en-US" dirty="0"/>
          </a:p>
          <a:p>
            <a:pPr lvl="1" eaLnBrk="1" hangingPunct="1"/>
            <a:endParaRPr lang="en-US" sz="2800" dirty="0"/>
          </a:p>
          <a:p>
            <a:pPr eaLnBrk="1" hangingPunct="1"/>
            <a:r>
              <a:rPr lang="en-US" sz="3200" dirty="0"/>
              <a:t>Probabilistic Lexicalized CFGs</a:t>
            </a:r>
          </a:p>
          <a:p>
            <a:pPr lvl="1" eaLnBrk="1" hangingPunct="1"/>
            <a:endParaRPr lang="en-US" sz="2800" dirty="0"/>
          </a:p>
          <a:p>
            <a:pPr eaLnBrk="1" hangingPunct="1">
              <a:buFontTx/>
              <a:buNone/>
            </a:pPr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12" y="381001"/>
            <a:ext cx="8229588" cy="1143000"/>
          </a:xfrm>
        </p:spPr>
        <p:txBody>
          <a:bodyPr/>
          <a:lstStyle/>
          <a:p>
            <a:r>
              <a:rPr lang="en-US"/>
              <a:t>Next class </a:t>
            </a:r>
            <a:r>
              <a:rPr lang="en-US" dirty="0"/>
              <a:t>on </a:t>
            </a:r>
            <a:r>
              <a:rPr lang="en-US" dirty="0" err="1"/>
              <a:t>Thur</a:t>
            </a:r>
            <a:endParaRPr lang="en-CA" dirty="0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432190" y="457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64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Assignment-2 due Oct 15</a:t>
            </a:r>
            <a:endParaRPr kumimoji="0" lang="en-CA" sz="4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04DC8C-A3E8-47C6-98E8-255E2729F7C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8C9EE9-417E-422D-A7A2-10374C8DDF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Approaches to Chunking (1): Finite-State Rule-Based </a:t>
            </a:r>
            <a:r>
              <a:rPr lang="en-US" sz="3600" i="1" dirty="0">
                <a:solidFill>
                  <a:schemeClr val="tx1"/>
                </a:solidFill>
              </a:rPr>
              <a:t>(skip)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Set of </a:t>
            </a:r>
            <a:r>
              <a:rPr lang="en-US" sz="3200">
                <a:solidFill>
                  <a:schemeClr val="accent2"/>
                </a:solidFill>
              </a:rPr>
              <a:t>hand-crafted rules</a:t>
            </a:r>
            <a:r>
              <a:rPr lang="en-US" sz="3200"/>
              <a:t> (no recursion!) e.g., </a:t>
            </a:r>
            <a:r>
              <a:rPr lang="en-US" sz="3200" b="0"/>
              <a:t>NP -&gt; (Det) Noun* Noun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Implemented as </a:t>
            </a:r>
            <a:r>
              <a:rPr lang="en-US" sz="3200">
                <a:solidFill>
                  <a:schemeClr val="accent2"/>
                </a:solidFill>
              </a:rPr>
              <a:t>FSTs </a:t>
            </a:r>
            <a:r>
              <a:rPr lang="en-US" sz="3200"/>
              <a:t>(unionized/determinized/minimized)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F-measure 85-92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To build tree-like structures several FSTs can be combined [Abney ’96]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002" y="3640139"/>
              <a:ext cx="5935662" cy="677862"/>
            </p14:xfrm>
          </p:contentPart>
        </mc:Choice>
        <mc:Fallback xmlns="">
          <p:pic>
            <p:nvPicPr>
              <p:cNvPr id="1433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560" y="3630413"/>
                <a:ext cx="5950063" cy="698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99" y="3568711"/>
              <a:ext cx="1052511" cy="314325"/>
            </p14:xfrm>
          </p:contentPart>
        </mc:Choice>
        <mc:Fallback xmlns="">
          <p:pic>
            <p:nvPicPr>
              <p:cNvPr id="1433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6649" y="3560059"/>
                <a:ext cx="1073030" cy="333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6000" y="4160838"/>
              <a:ext cx="222250" cy="311151"/>
            </p14:xfrm>
          </p:contentPart>
        </mc:Choice>
        <mc:Fallback xmlns="">
          <p:pic>
            <p:nvPicPr>
              <p:cNvPr id="1434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0234" y="4152205"/>
                <a:ext cx="236995" cy="326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6" y="4125924"/>
              <a:ext cx="577851" cy="304799"/>
            </p14:xfrm>
          </p:contentPart>
        </mc:Choice>
        <mc:Fallback xmlns="">
          <p:pic>
            <p:nvPicPr>
              <p:cNvPr id="1434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48934" y="4116197"/>
                <a:ext cx="595492" cy="3224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492742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0A6905-0E82-4A4A-9CCE-CF63712E0C40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10/12/2021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2020-21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B643E-924A-430D-BCA1-3059149256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Approaches to Chunking (1): Finite-State Rule-Based</a:t>
            </a:r>
            <a:r>
              <a:rPr lang="en-US" sz="3600" i="1" dirty="0">
                <a:solidFill>
                  <a:schemeClr val="tx1"/>
                </a:solidFill>
              </a:rPr>
              <a:t> (skip)</a:t>
            </a:r>
            <a:endParaRPr lang="en-US" sz="3600" dirty="0"/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6858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sz="3200"/>
              <a:t>… several FSTs can be combined</a:t>
            </a:r>
            <a:endParaRPr lang="en-US"/>
          </a:p>
        </p:txBody>
      </p:sp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11" y="1905000"/>
            <a:ext cx="5638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6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9899" y="3063875"/>
              <a:ext cx="101599" cy="1509713"/>
            </p14:xfrm>
          </p:contentPart>
        </mc:Choice>
        <mc:Fallback xmlns="">
          <p:pic>
            <p:nvPicPr>
              <p:cNvPr id="1536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8759" y="3057396"/>
                <a:ext cx="120269" cy="1526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63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4849" y="3030537"/>
              <a:ext cx="76201" cy="1511300"/>
            </p14:xfrm>
          </p:contentPart>
        </mc:Choice>
        <mc:Fallback xmlns="">
          <p:pic>
            <p:nvPicPr>
              <p:cNvPr id="15363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9433" y="3025138"/>
                <a:ext cx="92090" cy="15289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9885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6816" y="119206"/>
            <a:ext cx="8534400" cy="685800"/>
          </a:xfrm>
        </p:spPr>
        <p:txBody>
          <a:bodyPr/>
          <a:lstStyle/>
          <a:p>
            <a:r>
              <a:rPr lang="en-CA" dirty="0"/>
              <a:t>Linear-chain CRFs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CPSC503 Winter 2020-21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1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kern="0" dirty="0">
                <a:solidFill>
                  <a:srgbClr val="000000"/>
                </a:solidFill>
              </a:rPr>
              <a:t>Linear-chain CRFs traditional SOTA for sequence labeling (generalization of HMMs)</a:t>
            </a:r>
          </a:p>
        </p:txBody>
      </p:sp>
      <p:sp>
        <p:nvSpPr>
          <p:cNvPr id="8" name="Oval 7"/>
          <p:cNvSpPr/>
          <p:nvPr/>
        </p:nvSpPr>
        <p:spPr>
          <a:xfrm>
            <a:off x="554039" y="2060848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16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092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54034" y="20836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93882" y="2064019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29545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54376" y="208275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74993" y="20805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7556" y="208191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29886" y="2065124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8598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4039" y="2731846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316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092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54034" y="275469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3882" y="273501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9545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54376" y="2753755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74993" y="275159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77556" y="275291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29886" y="2736123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38598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DA2EC-0607-47DE-8E21-12E49758F310}" type="datetime1">
              <a:rPr lang="en-US" smtClean="0">
                <a:solidFill>
                  <a:srgbClr val="000000"/>
                </a:solidFill>
              </a:rPr>
              <a:t>10/12/2021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B0AAF7-F762-46BB-A08A-F79529681D16}"/>
              </a:ext>
            </a:extLst>
          </p:cNvPr>
          <p:cNvSpPr/>
          <p:nvPr/>
        </p:nvSpPr>
        <p:spPr>
          <a:xfrm>
            <a:off x="601060" y="2347635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40BBE9-8278-400C-968B-219573B8D1A8}"/>
              </a:ext>
            </a:extLst>
          </p:cNvPr>
          <p:cNvSpPr/>
          <p:nvPr/>
        </p:nvSpPr>
        <p:spPr>
          <a:xfrm>
            <a:off x="1275636" y="2334479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91C70E-9367-412F-922A-157B02040E0B}"/>
              </a:ext>
            </a:extLst>
          </p:cNvPr>
          <p:cNvSpPr/>
          <p:nvPr/>
        </p:nvSpPr>
        <p:spPr>
          <a:xfrm>
            <a:off x="1950212" y="2321323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279AF4-4C88-4214-81D4-6629DC73A765}"/>
              </a:ext>
            </a:extLst>
          </p:cNvPr>
          <p:cNvSpPr/>
          <p:nvPr/>
        </p:nvSpPr>
        <p:spPr>
          <a:xfrm>
            <a:off x="2648581" y="2327249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BC7A14-1C6F-45FD-9A4C-FFADCA5D5CB5}"/>
              </a:ext>
            </a:extLst>
          </p:cNvPr>
          <p:cNvSpPr/>
          <p:nvPr/>
        </p:nvSpPr>
        <p:spPr>
          <a:xfrm>
            <a:off x="3321083" y="2346561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F25D25-4BFC-46D9-82F7-FC47A46A1D2C}"/>
              </a:ext>
            </a:extLst>
          </p:cNvPr>
          <p:cNvSpPr/>
          <p:nvPr/>
        </p:nvSpPr>
        <p:spPr>
          <a:xfrm>
            <a:off x="4022759" y="2328981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D8D164-D35C-4050-9E48-A2C7A6A3D3E4}"/>
              </a:ext>
            </a:extLst>
          </p:cNvPr>
          <p:cNvSpPr/>
          <p:nvPr/>
        </p:nvSpPr>
        <p:spPr>
          <a:xfrm>
            <a:off x="4693536" y="2321323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0872EB-5C5C-4204-B21F-6618DE442439}"/>
              </a:ext>
            </a:extLst>
          </p:cNvPr>
          <p:cNvSpPr/>
          <p:nvPr/>
        </p:nvSpPr>
        <p:spPr>
          <a:xfrm>
            <a:off x="5373142" y="2346560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6BB37F-BA2F-47A5-8933-453F387F13D2}"/>
              </a:ext>
            </a:extLst>
          </p:cNvPr>
          <p:cNvSpPr/>
          <p:nvPr/>
        </p:nvSpPr>
        <p:spPr>
          <a:xfrm>
            <a:off x="6070155" y="2330448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DCEA99F-E796-47EA-B7B8-48886217CB24}"/>
              </a:ext>
            </a:extLst>
          </p:cNvPr>
          <p:cNvSpPr/>
          <p:nvPr/>
        </p:nvSpPr>
        <p:spPr>
          <a:xfrm>
            <a:off x="6762809" y="2317630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C44D9-DED2-46E9-BDE6-7D564F231CF9}"/>
              </a:ext>
            </a:extLst>
          </p:cNvPr>
          <p:cNvSpPr/>
          <p:nvPr/>
        </p:nvSpPr>
        <p:spPr>
          <a:xfrm>
            <a:off x="7437103" y="2332086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F6BDFB-E7AE-4171-865B-6D0E5DA48327}"/>
              </a:ext>
            </a:extLst>
          </p:cNvPr>
          <p:cNvSpPr/>
          <p:nvPr/>
        </p:nvSpPr>
        <p:spPr>
          <a:xfrm>
            <a:off x="7956158" y="2436022"/>
            <a:ext cx="417560" cy="92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726001"/>
      </p:ext>
    </p:extLst>
  </p:cSld>
  <p:clrMapOvr>
    <a:masterClrMapping/>
  </p:clrMapOvr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97084</TotalTime>
  <Words>6335</Words>
  <Application>Microsoft Office PowerPoint</Application>
  <PresentationFormat>On-screen Show (4:3)</PresentationFormat>
  <Paragraphs>1253</Paragraphs>
  <Slides>86</Slides>
  <Notes>44</Notes>
  <HiddenSlides>12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86</vt:i4>
      </vt:variant>
    </vt:vector>
  </HeadingPairs>
  <TitlesOfParts>
    <vt:vector size="102" baseType="lpstr">
      <vt:lpstr>Batang</vt:lpstr>
      <vt:lpstr>Meiryo</vt:lpstr>
      <vt:lpstr>Arial</vt:lpstr>
      <vt:lpstr>Arial Unicode MS</vt:lpstr>
      <vt:lpstr>Calibri</vt:lpstr>
      <vt:lpstr>Comic Sans MS</vt:lpstr>
      <vt:lpstr>NimbusRomNo9L-Regu</vt:lpstr>
      <vt:lpstr>NimbusRomNo9L-ReguItal</vt:lpstr>
      <vt:lpstr>Tahoma</vt:lpstr>
      <vt:lpstr>Times New Roman</vt:lpstr>
      <vt:lpstr>Wingdings</vt:lpstr>
      <vt:lpstr>5832 Template</vt:lpstr>
      <vt:lpstr>1_Default Design</vt:lpstr>
      <vt:lpstr>Office Theme</vt:lpstr>
      <vt:lpstr>1_5832 Template</vt:lpstr>
      <vt:lpstr>2_5832 Template</vt:lpstr>
      <vt:lpstr>CPSC 503 Computational Linguistics</vt:lpstr>
      <vt:lpstr>Constituency vs. Dependency structures</vt:lpstr>
      <vt:lpstr>Big Picture: Syntax &amp; Parsing </vt:lpstr>
      <vt:lpstr>Key Constituents – with heads  (English)</vt:lpstr>
      <vt:lpstr>Today Oct 12</vt:lpstr>
      <vt:lpstr>Chunking</vt:lpstr>
      <vt:lpstr>Machine Learning Approach to Chunking</vt:lpstr>
      <vt:lpstr>Context window approach</vt:lpstr>
      <vt:lpstr>Linear-chain CRFs</vt:lpstr>
      <vt:lpstr>Coupled linear-chain CRFs</vt:lpstr>
      <vt:lpstr>Coupled linear-chain CRFs</vt:lpstr>
      <vt:lpstr>Inference in CRFs (just intuition)</vt:lpstr>
      <vt:lpstr>Context window approach and others..</vt:lpstr>
      <vt:lpstr>Neural Approaches (Goldberg book sec. 20.2)</vt:lpstr>
      <vt:lpstr>Neural Approaches (Goldberg 20.2)</vt:lpstr>
      <vt:lpstr>Neural Approaches (Goldberg 20.2)</vt:lpstr>
      <vt:lpstr>Today Oct 12</vt:lpstr>
      <vt:lpstr>Heads in Constituency Parse Trees</vt:lpstr>
      <vt:lpstr>Lexically Decorated Tree</vt:lpstr>
      <vt:lpstr>Head Finding in Constituency Parses</vt:lpstr>
      <vt:lpstr>(head percolation rules) e.g., Noun Phrases</vt:lpstr>
      <vt:lpstr>Noun Phrases</vt:lpstr>
      <vt:lpstr>(head percolation rules) e.g., Noun Phrases</vt:lpstr>
      <vt:lpstr>Today Oct 12</vt:lpstr>
      <vt:lpstr>Dependency Grammars </vt:lpstr>
      <vt:lpstr>Dependency Parsing </vt:lpstr>
      <vt:lpstr>Dependency Grammars  (more verbose)</vt:lpstr>
      <vt:lpstr>PowerPoint Presentation</vt:lpstr>
      <vt:lpstr>Some Dependency Relations</vt:lpstr>
      <vt:lpstr>Some Dependency Relations (examples)</vt:lpstr>
      <vt:lpstr>Dependency Parse (ex 1)</vt:lpstr>
      <vt:lpstr>Dependency Parse (ex 2) possibly confusing notation</vt:lpstr>
      <vt:lpstr>Dependency Parsing  (see MINIPAR / Stanford demos and more….)</vt:lpstr>
      <vt:lpstr>Dependency Parsing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 Oct 12 </vt:lpstr>
      <vt:lpstr>Treebanks</vt:lpstr>
      <vt:lpstr>(Dependency) Treebanks</vt:lpstr>
      <vt:lpstr>Penn Treebank (Constituency)</vt:lpstr>
      <vt:lpstr>(Constituency) Treebank Grammars</vt:lpstr>
      <vt:lpstr>(Constituency) Treebank Grammars</vt:lpstr>
      <vt:lpstr>(Constituency) Treebank Uses</vt:lpstr>
      <vt:lpstr>Today Oct 12</vt:lpstr>
      <vt:lpstr>Final Research Project: Decision (Group of 2 people is OK)</vt:lpstr>
      <vt:lpstr>Final Research Project: possible goals (and hopefully contributions )</vt:lpstr>
      <vt:lpstr>Final Research Oriented Project</vt:lpstr>
      <vt:lpstr>Sample Projects from previous years that led to publications </vt:lpstr>
      <vt:lpstr>(from lecture 1) Final Pedagogical Project</vt:lpstr>
      <vt:lpstr>Pedagogical: list of possible topics</vt:lpstr>
      <vt:lpstr>Combine with project in other grad courses?</vt:lpstr>
      <vt:lpstr>Final Project: what to do + Examples / Ideas</vt:lpstr>
      <vt:lpstr>503 Grading: Final Project</vt:lpstr>
      <vt:lpstr>Next class on Thur</vt:lpstr>
      <vt:lpstr>Approaches to Chunking (1): Finite-State Rule-Based (skip)</vt:lpstr>
      <vt:lpstr>Approaches to Chunking (1): Finite-State Rule-Based (skip)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720</cp:revision>
  <cp:lastPrinted>2020-10-07T18:13:03Z</cp:lastPrinted>
  <dcterms:created xsi:type="dcterms:W3CDTF">2003-01-21T20:11:16Z</dcterms:created>
  <dcterms:modified xsi:type="dcterms:W3CDTF">2021-10-12T16:03:57Z</dcterms:modified>
</cp:coreProperties>
</file>