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4.xml" ContentType="application/vnd.openxmlformats-officedocument.presentationml.notesSlide+xml"/>
  <Override PartName="/ppt/ink/ink26.xml" ContentType="application/inkml+xml"/>
  <Override PartName="/ppt/ink/ink2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7.xml" ContentType="application/vnd.openxmlformats-officedocument.presentationml.notesSlide+xml"/>
  <Override PartName="/ppt/ink/ink3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0.xml" ContentType="application/vnd.openxmlformats-officedocument.presentationml.notesSlide+xml"/>
  <Override PartName="/ppt/ink/ink47.xml" ContentType="application/inkml+xml"/>
  <Override PartName="/ppt/notesSlides/notesSlide11.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2.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notesSlides/notesSlide13.xml" ContentType="application/vnd.openxmlformats-officedocument.presentationml.notesSlide+xml"/>
  <Override PartName="/ppt/ink/ink56.xml" ContentType="application/inkml+xml"/>
  <Override PartName="/ppt/notesSlides/notesSlide14.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7.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18.xml" ContentType="application/vnd.openxmlformats-officedocument.presentationml.notesSlide+xml"/>
  <Override PartName="/ppt/ink/ink72.xml" ContentType="application/inkml+xml"/>
  <Override PartName="/ppt/notesSlides/notesSlide19.xml" ContentType="application/vnd.openxmlformats-officedocument.presentationml.notesSlide+xml"/>
  <Override PartName="/ppt/ink/ink73.xml" ContentType="application/inkml+xml"/>
  <Override PartName="/ppt/notesSlides/notesSlide20.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21.xml" ContentType="application/vnd.openxmlformats-officedocument.presentationml.notesSlide+xml"/>
  <Override PartName="/ppt/ink/ink82.xml" ContentType="application/inkml+xml"/>
  <Override PartName="/ppt/notesSlides/notesSlide22.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23.xml" ContentType="application/vnd.openxmlformats-officedocument.presentationml.notesSlide+xml"/>
  <Override PartName="/ppt/ink/ink92.xml" ContentType="application/inkml+xml"/>
  <Override PartName="/ppt/ink/ink93.xml" ContentType="application/inkml+xml"/>
  <Override PartName="/ppt/notesSlides/notesSlide24.xml" ContentType="application/vnd.openxmlformats-officedocument.presentationml.notesSlide+xml"/>
  <Override PartName="/ppt/ink/ink94.xml" ContentType="application/inkml+xml"/>
  <Override PartName="/ppt/notesSlides/notesSlide25.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28.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29.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30.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31.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32.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9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73" r:id="rId3"/>
    <p:sldId id="658" r:id="rId4"/>
    <p:sldId id="258" r:id="rId5"/>
    <p:sldId id="274" r:id="rId6"/>
    <p:sldId id="663" r:id="rId7"/>
    <p:sldId id="279" r:id="rId8"/>
    <p:sldId id="275" r:id="rId9"/>
    <p:sldId id="260" r:id="rId10"/>
    <p:sldId id="261" r:id="rId11"/>
    <p:sldId id="262" r:id="rId12"/>
    <p:sldId id="263" r:id="rId13"/>
    <p:sldId id="256" r:id="rId14"/>
    <p:sldId id="278" r:id="rId15"/>
    <p:sldId id="297" r:id="rId16"/>
    <p:sldId id="276" r:id="rId17"/>
    <p:sldId id="264" r:id="rId18"/>
    <p:sldId id="277" r:id="rId19"/>
    <p:sldId id="265" r:id="rId20"/>
    <p:sldId id="298" r:id="rId21"/>
    <p:sldId id="266" r:id="rId22"/>
    <p:sldId id="281" r:id="rId23"/>
    <p:sldId id="282" r:id="rId24"/>
    <p:sldId id="267" r:id="rId25"/>
    <p:sldId id="636" r:id="rId26"/>
    <p:sldId id="283" r:id="rId27"/>
    <p:sldId id="268" r:id="rId28"/>
    <p:sldId id="280" r:id="rId29"/>
    <p:sldId id="285" r:id="rId30"/>
    <p:sldId id="284" r:id="rId31"/>
    <p:sldId id="299" r:id="rId32"/>
    <p:sldId id="287" r:id="rId33"/>
    <p:sldId id="294" r:id="rId34"/>
    <p:sldId id="660" r:id="rId35"/>
    <p:sldId id="291" r:id="rId36"/>
    <p:sldId id="295" r:id="rId37"/>
    <p:sldId id="308" r:id="rId38"/>
    <p:sldId id="293" r:id="rId39"/>
    <p:sldId id="661" r:id="rId40"/>
    <p:sldId id="664" r:id="rId41"/>
    <p:sldId id="288" r:id="rId42"/>
    <p:sldId id="286" r:id="rId43"/>
    <p:sldId id="662" r:id="rId44"/>
    <p:sldId id="296" r:id="rId45"/>
    <p:sldId id="289" r:id="rId46"/>
    <p:sldId id="290"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96" autoAdjust="0"/>
    <p:restoredTop sz="78885" autoAdjust="0"/>
  </p:normalViewPr>
  <p:slideViewPr>
    <p:cSldViewPr snapToGrid="0">
      <p:cViewPr>
        <p:scale>
          <a:sx n="76" d="100"/>
          <a:sy n="76" d="100"/>
        </p:scale>
        <p:origin x="1029" y="34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08:53.837"/>
    </inkml:context>
    <inkml:brush xml:id="br0">
      <inkml:brushProperty name="width" value="0.05292" units="cm"/>
      <inkml:brushProperty name="height" value="0.05292" units="cm"/>
      <inkml:brushProperty name="color" value="#FF0000"/>
    </inkml:brush>
  </inkml:definitions>
  <inkml:trace contextRef="#ctx0" brushRef="#br0">2723 10756 1029 0,'0'0'22'0,"0"0"5"0,0 0 1 15,-8 0 2-15,8 0-30 0,-14-4 0 0,14 4 0 0,-4 0 0 0,4 0 23 0,0 0-2 16,-14-3 0-16,14 3 0 0,0 0-21 15,0 0 0-15,-9 0 0 0,9 0 0 16,-9 3-28-16,9 1-1 0,0-4 0 0,-9 4 0 0,9 0 49 0,-18 0 9 16,18 0 3-16,-8 0 0 0,3 0-16 0,1 4-4 15,4-8 0-15,0 4 0 0,0 4 11 0,0-8 1 0,0 0 1 16,0 0 0-16,0 0 19 0,0 0 3 0,0 0 1 16,0 0 0-16,-9 4-2 0,9-4 0 15,0 0 0-15,0 0 0 0,0 0-18 0,0 0-4 0,0 0-1 16,0 0 0-16,0 0 9 0,0 0 3 15,0 0 0-15,9-4 0 0,0-4-19 0,-1 4-3 0,-8-4-1 0,18 0 0 16,-18-4 8-16,9 1 2 0,0-5 0 16,5 0 0-16,-5 0 2 0,9-4 0 0,-10 0 0 0,1 0 0 15,5-4-7-15,-1 0-1 16,10 1 0-16,-14-5 0 0,13 4-2 0,-4 0-1 16,0-4 0-16,0 4 0 0,-5 0-3 0,14 1-1 0,-18 3 0 15,9 0 0-15,-5 0 5 16,5 4 1-16,0 0 0 0,-9 0 0 0,4 4 10 15,5 0 3-15,0-4 0 0,-9 4 0 16,5-3-28-16,-5 3 0 16,8 4 0-16,-8-4 0 0,9 4 0 0,-9 0 0 0,5 0 0 0,-10 0 0 15,10 4 0-15,-5 0 0 0,8 0 0 0,-12 4 0 16,8 0 0-16,-4 4 10 0,5-4-10 0,-5 4 10 0,4 4-10 16,1 0 8-16,8 4-8 0,-13-4 8 0,9 4-8 0,-9 0 8 0,9 4-8 0,-5 3 8 15,5 5-8-15,-9 0 0 0,9 4 0 0,-5 0 8 0,5 8 5 0,-9-5 1 16,4 5 0-16,-4 0 0 0,9 4-14 15,-9-4 0-15,0 3 0 0,5-3-10 16,-5 0 10-16,4-4 9 0,0-4-1 0,-4-1-8 0,0-3 8 16,5 0-8-16,-5-4 0 0,9-4 0 0,-9 0 0 0,0 0 0 15,0-4 8-15,4-4-8 16,-4 0 0-16,9 0 0 0,-9-4 8 0,0-4-8 0,4 0 0 16,5-4 10-16,0-4-10 0,-9 0 8 0,4-4 5 15,5-4 1-15,0 0 0 0,9-4 0 0,-14 4-4 16,14-8-1-16,-4 0 0 0,-5 1 0 15,8-1-9-15,-8 0 0 0,5-4 9 0,-5 4-9 16,-1-4 0-16,6 4 9 0,-10 5-9 0,10 3 0 0,-14 4 9 0,8-4-9 16,-3-4 0-16,4 4 9 0,0 0-9 15,-9 4 0-15,4 0 0 0,5 4 8 16,-9 4-8-16,0 0 12 0,0 4-12 0,-5 0 12 16,5 0-12-16,9 0 8 0,-18 4-8 0,9 4 8 0,0-4-8 0,0 4 8 0,4 4-8 15,-8 0 8-15,4 0 0 0,4 4 0 0,-4 8 0 16,9 0 0-16,-13 3 13 0,8 1 3 0,9 0 0 0,-13 4 0 15,0-4-24-15,5 8 8 0,-1-5-8 0,10 1 0 16,-6 0 16-16,1 0 0 0,5 0-1 0,-1 3 0 0,5-3-15 16,0 4 8-16,0 0-8 0,4-4 0 0,0-5 0 15,5 1 0-15,-9-4-13 0,13 4 4 16,-13-4-100-16,13 0-20 16,1-4-4-16,-14-12-1 0</inkml:trace>
</inkml:ink>
</file>

<file path=ppt/ink/ink1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4:47.56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E81CA57-0227-43CC-8229-23393C47FBDF}" emma:medium="tactile" emma:mode="ink">
          <msink:context xmlns:msink="http://schemas.microsoft.com/ink/2010/main" type="writingRegion" rotatedBoundingBox="23237,7789 23913,8455 23356,9021 22680,8355"/>
        </emma:interpretation>
      </emma:emma>
    </inkml:annotationXML>
    <inkml:traceGroup>
      <inkml:annotationXML>
        <emma:emma xmlns:emma="http://www.w3.org/2003/04/emma" version="1.0">
          <emma:interpretation id="{A4C7050E-C318-4F25-A181-312F8E075AE2}" emma:medium="tactile" emma:mode="ink">
            <msink:context xmlns:msink="http://schemas.microsoft.com/ink/2010/main" type="paragraph" rotatedBoundingBox="23237,7789 23913,8455 23356,9021 22680,8355" alignmentLevel="1"/>
          </emma:interpretation>
        </emma:emma>
      </inkml:annotationXML>
      <inkml:traceGroup>
        <inkml:annotationXML>
          <emma:emma xmlns:emma="http://www.w3.org/2003/04/emma" version="1.0">
            <emma:interpretation id="{F09EB704-31E4-4A7E-94DB-3F88CD8F7D36}" emma:medium="tactile" emma:mode="ink">
              <msink:context xmlns:msink="http://schemas.microsoft.com/ink/2010/main" type="line" rotatedBoundingBox="23237,7789 23913,8455 23356,9021 22680,8355"/>
            </emma:interpretation>
          </emma:emma>
        </inkml:annotationXML>
        <inkml:traceGroup>
          <inkml:annotationXML>
            <emma:emma xmlns:emma="http://www.w3.org/2003/04/emma" version="1.0">
              <emma:interpretation id="{6DD547CA-DC4F-45DC-A382-D93BA9F93B80}" emma:medium="tactile" emma:mode="ink">
                <msink:context xmlns:msink="http://schemas.microsoft.com/ink/2010/main" type="inkWord" rotatedBoundingBox="23133,7895 23614,8369 23161,8829 22680,8355"/>
              </emma:interpretation>
              <emma:one-of disjunction-type="recognition" id="oneOf0">
                <emma:interpretation id="interp0" emma:lang="" emma:confidence="1">
                  <emma:literal/>
                </emma:interpretation>
              </emma:one-of>
            </emma:emma>
          </inkml:annotationXML>
          <inkml:trace contextRef="#ctx0" brushRef="#br0">73 299 0,'23'0'609,"1"0"-593,0 0 62,0 0 62,0 0-93,0 0-31,0 0 15,24 0-15,-24 0 15,0 0 78,-24-24 407,0 0-500,0-24 15,0 24 16,0 0-16,0 0 188,0-24-204,0 24 142,0 0-95,-24 0 94,0 24-78,-24 0-62,24 0 0,0 0-1,-24 0 17,24 0-17,0 0 32,1 0 47,-1 0-47,0 24-16,24 0 78,-24 0-77,24 24-17,0-24-15,0 0 16,0 0 15,0 0 16,0 0-16,0 0 0,0 0 1,0 23-32,0-23 31,0 0 16,0 0-32,0 0 1,0 0 0,0 24 15,24 0 78,-24-24-77,24 0 14,0 24 64,-24-24-79,23-24 16,1 0-47,0 0 16,24 0 30,-24 0 33,0 0-33,24-24-30,-24 24 47,0-24-48,-24 0 141,0 96 16</inkml:trace>
        </inkml:traceGroup>
        <inkml:traceGroup>
          <inkml:annotationXML>
            <emma:emma xmlns:emma="http://www.w3.org/2003/04/emma" version="1.0">
              <emma:interpretation id="{5352DBEE-819A-400B-BFCE-39350FB0447E}" emma:medium="tactile" emma:mode="ink">
                <msink:context xmlns:msink="http://schemas.microsoft.com/ink/2010/main" type="inkWord" rotatedBoundingBox="23612,8159 23913,8455 23557,8817 23256,8521"/>
              </emma:interpretation>
              <emma:one-of disjunction-type="recognition" id="oneOf1">
                <emma:interpretation id="interp1" emma:lang="" emma:confidence="0">
                  <emma:literal>C</emma:literal>
                </emma:interpretation>
                <emma:interpretation id="interp2" emma:lang="" emma:confidence="0">
                  <emma:literal>c</emma:literal>
                </emma:interpretation>
                <emma:interpretation id="interp3" emma:lang="" emma:confidence="0">
                  <emma:literal>L</emma:literal>
                </emma:interpretation>
                <emma:interpretation id="interp4" emma:lang="" emma:confidence="0">
                  <emma:literal>u</emma:literal>
                </emma:interpretation>
                <emma:interpretation id="interp5" emma:lang="" emma:confidence="0">
                  <emma:literal>G</emma:literal>
                </emma:interpretation>
              </emma:one-of>
            </emma:emma>
          </inkml:annotationXML>
          <inkml:trace contextRef="#ctx0" brushRef="#br0" timeOffset="3623.543">743 227 0,'-23'24'250,"-1"-24"-172,0 0-62,0 0 0,-24 0 15,24 0 16,0 0 78,24 24-125,-24 0 15,0 0 17,0-1-17,0 1 1,24 0 31,-24-24-16,24 24-15,0 0 46,0 24 16,0-24-47,0 0 16,0 0 110,0 0-111,0 0-14,0 0 93,24-24-63,0 0-31,0 0-15,24 0 31,-48 24-47,24-24 16,0 0-1,24 0 79,-24 0-16,0 0 16,0 0-94,-1 0 62</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2.02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0,'77'0'16,"-39"0"93,1 0-78,-1 0-15,39 0 0,-38 0-16,76 0 31,-38 0-16,39 0 1,-1 0 0,-38 0-1,-38 0 17,-1-39-32</inkml:trace>
</inkml:ink>
</file>

<file path=ppt/ink/ink10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3.49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38 0,'39'-38'109,"38"38"-93,38 0-16,-77 0 16,39 0-16,0 0 15,-38 0 1,-1 0 0,39 0 77</inkml:trace>
</inkml:ink>
</file>

<file path=ppt/ink/ink10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5.35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0,'115'0'204,"39"0"-189,-116 0-15,1 0 0,38 0 16,-39 0-16,1 0 15,-1 0 17,39 0-1</inkml:trace>
</inkml:ink>
</file>

<file path=ppt/ink/ink10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19.52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55 0,'39'0'250,"-1"0"-250,78 0 15,-78 0 1,1 0-16,38 0 16,-39 0-1,1 0-15,38 0 16,-39 0-1,1 0-15,38 0 32,-39 0-1,1 0-15,-1 0-1,0 0-15,1 0 16,-1 0-1,1 0 1,38 0 15,-39 0 1,1 0-17,38 0 32,-39 0-31,1 0 15,-1 0 78,39 0 1516,-38 0-1265,-1 0-345,1 38 1,-1 1 0,1-39-1,38 38 1,-39-38 78,1 0-48</inkml:trace>
</inkml:ink>
</file>

<file path=ppt/ink/ink10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1.68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0,'39'-38'93,"-1"38"-93,1 0 16,38 0 0,-39 0-16,39 0 15,38 0-15,-38 0 16,0 0-16,0 0 16,0 0-16,0 0 15,-38 0-15,38 0 31,-39 0-31,1 0 32,-1 0-32,39 0 47,-38 0-47,-1 0 31,39 0-31,-38 0 31,-1 0 0,1 0 110</inkml:trace>
</inkml:ink>
</file>

<file path=ppt/ink/ink10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3.97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77 0,'38'0'125,"78"0"-125,-39 0 16,38 0-16,-38 0 15,39 0-15,-39 0 16,-39 0-16,39 0 16,-38 0-16,-1 0 15,39 0-15,-38 0 16,-1 0 0,1 0-1,37 0 1,-37 0-1,-1 0 1,39 0-16,-38 0 16,-1 0-16,1 0 15,76-39-15,-115 1 16,39 38 62,38 0-47</inkml:trace>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14:07.377"/>
    </inkml:context>
    <inkml:brush xml:id="br0">
      <inkml:brushProperty name="width" value="0.05292" units="cm"/>
      <inkml:brushProperty name="height" value="0.05292" units="cm"/>
      <inkml:brushProperty name="color" value="#FF0000"/>
    </inkml:brush>
  </inkml:definitions>
  <inkml:trace contextRef="#ctx0" brushRef="#br0">13966 9134 1605 0,'-5'-16'35'0,"5"16"7"0,0 0 2 0,0 0 2 0,0 0-37 0,0 0-9 16,5 0 0-16,8 0 0 0,-13 0 0 0,9 0 0 0,0 0 0 0,-9 0 0 16,9 0 0-16,0 0 0 15,0 4 0-15,4-4 0 0,-4-4 0 0,-9 0 0 0,9 0 0 0,4 4 0 16,-8 0 0-16,4 0 0 0,0-4 0 0,-5 4 0 15,5-4 12-15,0 4 1 0,0-8 0 0,0 8 0 16,-4 0 28-16,4 0 6 0,-5 0 1 0,5 0 0 16,4 0-28-16,-4 4-4 0,0-4-2 15,0 0 0-15,0 0-14 0,5 0 0 0,4 0 8 16,-10 4-8-16,1 0 9 0,0-4-1 0,5 0 0 0,4 0 0 16,0 0-8-16,-9 0 0 15,4 4 9-15,0 0-9 0,10-4 12 16,-14 0-3-16,13 0 0 0,-4 0 0 0,9 8 9 0,-9-4 2 0,4 0 0 0,1 0 0 15,3-4-7-15,1 0-1 0,-9 0 0 0,0 0 0 16,13 4 7-16,-17 0 1 0,8 4 0 0,1-8 0 16,-6 0-7-16,1 4-1 0,5 0 0 15,-14 0 0-15,9 0-4 0,-5 0 0 0,-4 0-8 0,0 0 12 16,9 0 1-16,-14 0 0 0,5 0 0 0,-4-4 0 0,-5 0-1 0,9 3 0 16,-5 5 0-16,5-4 0 0,-9 4-12 0,9 0 11 15,0-4-11-15,-9 0 10 16,0 0-2-16,0-4-8 0,0 0 12 0,0 0-4 0,9 4-8 15,-9-4 0-15,0 0 0 0,0 0 0 0,0 12 10 0,4-4 0 16,-4 0 0-16,0-4 0 0,0 4-10 16,5-4 0-16,-5 4 0 0,0 0-11 15,4 0 36-15,-4 0 7 0,5 0 2 0,-5 4 0 0,4 0-34 0,-4-4-19 16,5-4 3-16,-1 4 0 0,-4 15 25 0,9-3 6 0,-9-4 1 16,9 8 0-16,-9 4-16 0,9 0 0 15,-9-4 0-15,9-1 0 0,-9 9-11 0,5-4-5 0,-1 4 0 0,5 0-1 16,-5 4 17-16,5-1 0 0,0 1 0 15,0 4 0-15,0 0 0 0,-4-1 0 0,4 1 0 0,0 0 0 16,-5 0 12-16,10 3 4 0,-6-7 0 16,1 4 0-16,0 0-16 0,-4-4 0 15,4 3 0-15,-5 1 0 0,5 0 0 0,5-4 0 16,-5 3 0-16,0 1 0 0,-9 0 0 0,8-4 0 0,-3 8 0 0,4-5 0 16,-5-3 9-16,10 0-1 0,-14 0 0 0,9-1 0 15,-9 1 4-15,9 0 0 0,-9 0 0 0,9-4 0 16,-9 3-12-16,4 1 0 0,1-4 0 0,-1 0 0 15,1 4 11-15,-1-4-3 16,-4-1-8-16,5-3 12 0,-1 0-12 0,5 0 9 0,-9-8-9 0,0 4 8 16,0-1-8-16,0-3 12 0,0 0-12 15,0-4 12-15,0 4 0 0,0-4 1 0,0-4 0 0,0 0 0 16,0 0 7-16,0 0 0 0,0 0 1 0,0 0 0 0,-9-5-9 0,9 5-1 16,-4-4-1-16,4 4 0 15,-5 0-10-15,1-4 12 0,4-4-12 0,-5 4 12 16,5-4-12-16,-4 4 0 0,4-8 0 0,0 4 0 0,-5 4 11 0,5-8-3 15,0 0-8-15,-4 8 12 0,4 0-12 0,0-8 0 16,0 4 0-16,0-4 0 0,-9 8 26 0,9-8 6 16,-9 4 0-16,9 0 1 0,0-4-21 0,-9 8-12 15,9-4 12-15,0-4-12 0,-9 4 8 0,9-4-8 16,-9 4 0-16,9-4 0 16,0 0 8-16,-9 8-8 0,4-4 0 0,5-4 0 0,-8 4 0 15,-1-4 0-15,0 4 0 0,0-4 0 0,0 4 0 16,0-4 0-16,0 3 8 0,-5-3-8 0,5 0 11 0,1 0-2 15,-6 4 0-15,1-4 0 0,-1 4-9 0,5 0 0 16,-9 0 0-16,0 0 0 0,5 0 0 0,4 0 0 16,-9 0 0-16,-4 0 0 0,4 0 0 0,0 0 0 15,-4 0 0-15,-1 0 0 0,1 0 0 0,-5 0 0 16,-4 0 0-16,-1 0 0 0,6-4 0 0,-15 4 0 0,14 0 0 0,-13 0 8 16,4 0-8-16,-4 0 0 0,4 0 0 15,5 0 8-15,-9-4-8 0,4 4 0 16,-4 0 0-16,-5-4 0 0,5 4 0 0,-5 4 0 0,0-4 0 15,0 4 0-15,-4-4 0 0,0 0 12 0,4-4-12 0,5 4 12 16,-9 0-12-16,8 0 12 0,5-4-12 0,-13 0 12 16,0 4-4-16,4-4 0 0,-4 4 0 0,0-4 0 15,0 0-8-15,4 0 0 0,-4 0 9 16,4 0-9-16,5 0 16 0,-1 0 0 0,1 0-1 16,0 0 0-16,-5 0-15 0,5 0 0 0,4 0 0 0,-13 0 0 15,8 0 0-15,6 0 0 16,-6-4 0-16,1 4 0 0,4-4 0 15,5 4-8-15,4 0-1 0,-9 0 0 0,14 0 9 0,-5 0 0 0,5 0 0 0,4-4 0 0,0 4 0 16,-9 4 0-16,14-4-9 0,-5 0 9 0,-5 0 0 16,10 0 15-16,-1 0-3 0,-3 4 0 15,3-4-36-15,1 4-7 16,4-4-1-16,4 0-1 0,-4 0 21 0,9 0 12 0,-9 4-12 0,9-4 12 0,0 0-12 0,0 0 12 0,0 0-12 0,0 0 12 16,0 0-13-16,0 0 4 15,0 0 1-15,-9 4 0 0,9-4-3 0,0 0 0 0,0 0 0 0,0 0 0 31,9 4-16-31,0 3-3 0,-9 1-1 0,9-4 0 0,-4 4 19 16,4 0 3-16,0-4 1 0,0 4 0 0,8 0 8 0,-8 0-8 16,5-4 8-16,4 4-8 0,0 4-14 0,0-4-2 0,-5 0-1 15,14 4 0 1,-9-4-7-16,0 4-2 0,4-4 0 0,5 4 0 16,0-4 6-16,4 4 2 15,0-5 0-15,-4 1 0 0,5 0-23 0,3 0-5 0,-12 0-1 0,13-4 0 16,-5 0 19-16,5 0 4 0,-14 0 1 0,5 0 0 15,0-4 21-15,-5 0 10 0,5 0-10 16,-9 0 10-16,-5 0 0 0,5 0 0 0,0-4 0 0,-4 4 0 16,3 0 0-16,-8-4 0 0,9 4 0 0,-9-4 0 0,0 0 0 0,0 4 0 0,0-4 0 15,-4 0 0-15,-5 4 0 0,0 0 8 0,0 0-8 0,0 0 0 16,0-4 24-16,0 4-3 0,-9-8 0 0,0 0 0 0,4 4-21 16,-13 0 0-16,9 0 0 0,-18 1 0 0,5-1 0 0,0 4-18 15,-5 0 3-15,-13-4 1 0,4 0-6 16,-9 0-2-16,0 4 0 0,1-4-618 15,-15 8-123-15</inkml:trace>
  <inkml:trace contextRef="#ctx0" brushRef="#br0" timeOffset="6790.117">21430 10625 680 0,'0'0'15'0,"0"0"3"0,-9-4 1 0,-4 0 0 0,13 4-19 0,-9-4 0 0,0 0 0 0,0-4 0 16,0 4 72-16,0 0 12 0,9 4 1 0,-9-8 1 15,0 4-18-15,0 1-3 16,-4-1-1-16,4 0 0 0,0-4 0 0,0 4 0 16,0 0 0-16,0 0 0 0,5 0-17 0,-10 0-4 15,10 0-1-15,-5 0 0 0,-9 0-16 0,5 0-3 0,-1 0-1 0,10 0 0 16,-14 0 8-16,0 4 2 0,4-4 0 0,1 0 0 16,0 4-32-16,-5-4 0 0,0 0 0 15,0 0 0-15,4 0 0 0,-3 0 0 0,-6 4 0 16,5 0 0-16,0 0 0 0,-4 0 0 0,4 4 0 0,-9-4 0 15,0 0 12-15,5 4-3 16,-9 4-1-16,4-4 0 0,9-4 13 0,-13 4 3 16,4 0 0-16,0-4 0 15,5 4-4-15,-10 0 0 0,5 0 0 16,0 0 0-16,5 4-7 0,-5-4-1 0,5 0-1 0,0 4 0 0,-1 0-11 0,5 0 0 0,-4 0 0 0,4-5 0 16,-9 5 0-16,5 0 0 0,4 0 0 0,-5 0 0 0,6 0 0 15,-1-4 0-15,0 4 0 0,-5 0 0 0,5 4 0 0,1-4 0 16,-1 0 0-1,4 0 0-15,5 4 0 0,-9-4 0 0,9 0 0 0,-4 0 0 0,0 0 0 16,4 0 0-16,4 0 0 0,-4 0 0 16,0-1 0-16,0 1 8 0,5 0-8 15,-1 4 12-15,1-4-12 0,-1 0 0 0,1 0 0 16,-1 4 0-16,5-4 0 0,0 4 0 0,-4-4 8 0,4 0-8 0,0 4 9 0,0 0-9 0,0 0 10 16,0 0-10-16,4 0 12 15,1 3-3-15,-1-3-1 0,-4 0 0 0,9 4 0 0,-4-4 0 16,-1 0 0-16,5 0 0 0,0 0-8 0,0 4 12 15,-4-4-12-15,8 0 12 0,-4 0-4 16,4 0 0-16,5 0 0 0,-4-1 0 16,8 1-8-16,1 0 0 15,-6-4 0-15,6 4 0 0,4 0 0 0,-9-4 0 0,4 8 0 0,5-8 8 0,-9 4-8 0,4-4 0 0,5 4 0 0,-9-4 0 16,4 4 0-16,5-4 0 0,-5 4 0 0,5-4 0 16,0 3 0-16,4-3 0 0,-8 4 0 0,13-4 0 15,-10 4 0-15,15-4 0 0,-10 4 0 16,5-4 0-16,0 0 0 0,4 0 0 0,0-4 0 0,-8 0 0 15,3 4 0-15,6-4 0 0,3-4 0 0,-3 4 0 16,-1 0 0-16,5 0 0 0,4 0 0 0,-4 0 8 16,4 0-8-16,0 0 0 0,0-4 0 0,-8 4 8 15,3-4-8-15,-3 0 0 0,3 0 0 0,1 0 0 16,0-4 15-16,-5 4 1 0,5-4 0 0,4 0 0 16,0 0-16-16,-8 0 0 0,3 0-9 0,6 0 9 15,-14-4 0-15,4 4 0 16,-9-4 0-16,9 0 0 0,-4 0 0 0,4 4 0 15,-4-4 0-15,0 0 0 0,-5-4 8 0,1 4-8 0,4-4 0 0,-14-4 0 16,14 4 8-16,-18 1-8 0,4-1 12 16,5-4-12-16,-9 0 12 0,-5 0-12 15,5 4 12-15,0-4-12 0,-14-4 14 0,5 8-4 16,0-4-1-16,0 0 0 0,0 4-9 0,-9-3 8 0,9-1-8 16,-9-4 8-16,0 4-8 0,-9 0 0 0,9 0-10 0,-9-4 10 0,0 4 0 0,0 0 0 15,0-4 8-15,-4 5-8 0,4-1 12 16,-9 4-12-16,0-4 12 0,-4 4-12 15,4-4 15-15,-9 4-4 0,5 0-1 0,-14 0 0 0,5 4-10 16,-1-4 0-16,-4 4-10 0,1 0 10 0,-6 0-8 16,10 0 8-16,-14 1 0 0,5 3-9 0,0 0 9 0,-5 0-10 15,5 0 10-15,-9 0-10 0,-1 4 10 0,6-4 0 16,3 4 0-16,-3-4 0 0,3 4 0 0,1 0 0 16,9 0 8-16,4 0-8 0,-9-4 0 0,5 4 0 15,4-4 0-15,4 8 8 0,-3-4-8 0,-6 0-12 16,14 0 4-16,0 0 0 15,-4 0-23-15,4 0-4 0,9 0-1 0,-9 0 0 0,5 0-152 16,4-4-30-16,9 4-6 16,0 0-2-16</inkml:trace>
  <inkml:trace contextRef="#ctx0" brushRef="#br0" timeOffset="78602.089">33223 4520 946 0,'0'0'20'0,"0"0"5"0,0 0 1 0,0 0 2 0,0 0-28 0,0 0 0 15,0 0 0-15,0 0 0 0,0 0 10 0,0 0-10 16,0 0 12-16,0 0-12 0,0 0 0 0,0 0 0 16,0 0 0-16,0 0-12 0,0 0 3 0,0 0 1 15,0 0 0-15,0 0 0 0,0 0 16 0,0 0 3 0,0 0 1 16,0 0 0-16,0 0 22 0,0 0 5 16,0 0 1-16,0 0 0 0,0 0-16 0,0 0-4 15,0 0 0-15,0 0 0 0,0 0-12 0,0 0-8 0,0 0 8 0,0 0-8 16,0 0 0-16,0 0 0 0,0 0 0 15,0 0 0-15,0 0 11 0,0 0-3 16,0 0 0-16,0 0 0 0,-9-3 20 0,9 3 3 0,-9 3 1 0,0-3 0 16,9 0-32-16,0 0 0 15,-9 4 0-15,9-4 0 0,0 0 0 0,-9 4 0 0,5 0 0 0,-5 0 0 16,4 4 0-16,1-4 0 0,4-4 0 0,-9 4 0 16,9 4 12-16,-9-4-3 0,0 0-1 0,0 0 0 15,4 4-8-15,-3-4 0 0,-1 4 0 0,0-4 0 16,0 0 0-16,9 4 0 0,-9-4 0 0,-5 0 0 15,5 0 0-15,0 4 8 0,0-4-8 0,-8 0 8 16,8 0 0-16,-5 4 0 0,1-4 0 0,-1 4 0 16,5 0 7-16,-13-4 1 0,4 4 0 0,0 0 0 15,0-1-16-15,5 1 0 0,-5 0 0 0,9 0 0 0,-9 0 0 16,-4 0 0-16,8 0 0 0,1 4 0 0,-5-4 0 16,-4 4 0-16,8-4 0 0,1 0 0 15,-5 4 10-15,-5-4-10 0,6 4 10 0,-1 0-10 0,-5-4 24 0,5 0-2 16,-8 4 0-16,3-5 0 15,5 5-10-15,-9-4-1 0,5 0-1 16,4 0 0-16,-9 4 0 0,5 0 0 0,4-4 0 0,-9 4 0 16,9-4-10-16,-4 0 0 0,13 4 0 15,-13 0 8-15,8-4-8 0,1 0 0 16,-5 0 0-16,4 0 8 0,1 0-8 0,0-4 8 0,4 3-8 0,0-3 8 0,-5 4 2 0,5 0 0 16,0-4 0-16,0 4 0 0,0 0 1 0,-9-4 0 15,5 4 0-15,4-4 0 16,-4 4 9-16,-1-4 3 15,-4 0 0-15,5 0 0 0,-1 4-15 16,1-4-8-16,-5 8 10 0,-4-8-10 0,8 4 15 0,1-4-3 0,-5 0-1 16,-4 4 0-16,4-4 0 0,0 4 0 0,-9 0 0 15,14 4 0-15,-14-4-11 0,4-1 0 0,5 1-10 0,1 0 10 16,-6-4 11-16,5 4 8 0,0 0 1 0,-4 0 1 16,4 0-1-16,0 0 0 0,0 0 0 0,-4 0 0 0,4 0-10 0,-9 4-2 15,0-4-8-15,5 4 12 0,-9-4-4 16,4 4-8-16,0-4 11 0,0 0-11 0,-4 4 0 0,4-1 0 15,-4-3 0-15,-1 4 0 0,5 4 0 0,1-4 0 0,3 4 0 0,-8-4 0 16,4-4 0-16,9 4 0 0,-13-4 0 0,4 4 0 16,4 0 0-16,-3 0 0 0,-1 0 0 15,-5 0 0-15,6-1 0 0,-1 1 0 0,4 0 0 16,-8 0 0-16,4 4 0 0,0-4 0 16,0 0 0-16,5 4 0 15,-9-4 0-15,4 0 0 0,0 4 0 0,0-4 0 0,5 4 0 16,-9-5 0-16,13 1 0 0,-14 4 0 15,5-4 0-15,1 4 0 0,-6 0 0 0,5-4-9 16,-8 4 9-16,3-4 0 0,-4 4 0 16,5 4 0-16,-5-4 0 0,1 3 0 0,-1-3 0 15,0 0 0-15,5 4 0 0,-5 0 0 16,4-4 0-16,1 4 0 0,-5-4 0 0,1 0 0 0,3 3 0 0,-8-3 0 0,-5 8 0 0,5-4 0 0,0 0 0 0,-1 0 0 0,-3 0 0 16,-1 0 0-16,5 0 0 0,-1-1 0 0,-3-3 0 15,3 4 0-15,1-4 0 0,0 4 0 0,-10 4 0 0,6-4 0 0,-5 4 0 16,-1 0 0-16,1-5 0 0,4 1 0 0,-4 0 0 15,4 0 0-15,5 4 0 0,-9-4 8 0,4 4-8 16,0-4 8-16,1 3-8 0,-6 1 0 0,-8 0 0 0,9-4 0 16,0 8 0-16,4-8 0 15,-4 4 0-15,-5-5 0 0,9 1 0 16,0 0 0-16,-4 4 0 0,0-4 0 0,-5 4 0 0,5-4 0 16,0 0 0-16,0 3 0 0,-10-3 0 0,10 4 0 15,4 0 0-15,-4-4 0 16,0 4 0-16,0-4 0 0,-5 4 0 0,5-1 0 0,0 1 0 0,-10 0 0 15,6 4 10-15,-1-4-10 0,0-4 0 0,5 4 0 0,0-1 0 16,0-3 0-16,-1 4 0 0,-3 0 0 16,3-4 0-16,-8 0 0 15,9 0 0-15,-9 4 0 0,4-4 0 0,5-1 0 0,0 5 0 0,0-4 0 0,-1 4 0 16,1-4 0-16,-5 4 0 0,5-4 0 0,0 3 0 0,-9 1 0 16,8 0 0-16,-3 0 0 0,4 0 0 15,4 4 0-15,-4-4 0 0,-1 0 0 16,1 3 0-16,0-3 0 0,0 0 0 0,-5-4 0 0,0 4 0 0,1 0 0 0,3-4 0 0,-3 3 0 15,3 1 0-15,1-4 0 0,9 4 0 16,-14 4 0-16,5-4 0 0,-5 0 0 0,9-5 0 0,-4 1 0 16,-4 4 0-16,3-4 0 0,10 4 0 0,-9 0 0 15,0-4 0-15,4 4 0 0,5-5 0 16,-10 1 0-16,6 4 0 0,-6-4 0 0,10-4 0 0,-9 4 0 16,4-4 0-16,-4 0 0 0,9 4 12 0,-5-1-3 15,5 1-1-15,-1 0 0 0,1 0 11 0,4 0 1 0,-9 4 1 16,5-4 0-16,0 0-8 15,-5 0-1-15,5 3-1 0,0 1 0 0,-1 0-11 16,-3-4 0-16,3 0 0 0,1 0 0 16,4 4-8-16,-4 0-4 0,4-5-1 0,-4 1 0 0,4-4 13 0,-4 0 0 0,-5 4 0 15,5 0 0-15,-1 0 11 0,-3 4-2 16,3-4 0-16,1-1 0 0,-5-3-9 0,5 4-12 0,9 0 2 0,-14 4 1 16,14 4 9-1,-10-4 0-15,6-1 0 0,-6-3-8 0,1 0 8 0,4 0 0 0,-9 4 0 0,5-4 0 16,0 8 8-16,4-8 4 0,-4 0 1 0,0-1 0 15,4 1-13 1,-4 0 0-16,8 4 0 0,-4-4 0 0,1 0-13 0,3 0 4 0,-8 0 1 16,0-1 0-16,4 1 8 0,0 0 0 0,5 0 0 15,-14 0 0-15,9-4 0 0,0 4 0 0,1 0 0 0,3-4 8 16,-4 3-8-16,5-3 0 0,-5 4 0 0,5-4 0 0,-5 4 0 16,5 0 0-16,-9 0 0 0,-1 0 0 0,6 0 0 15,-6-4 11-15,5-1-1 0,-4 5 0 0,0 0-10 0,4 0 0 16,-4 0 0-16,4 0 0 0,0 4 0 15,5-4-11-15,-9-1 11 0,-1 1-8 0,6 0 8 16,-10 4 0-16,4 0 0 0,1-4 0 16,-9 4 0-16,9-4 8 0,-5-1-8 0,5 1 11 0,-5 4-11 0,5-4 0 15,-5 4-12-15,5 0 12 0,-1 0 0 0,-8-4 0 0,4-1 0 16,5 5 0-16,-9 0 0 16,4 0 0-16,0 0 0 0,10 0 12 0,-15 0-12 0,14 0 0 15,-4-5 0-15,-5 1 0 0,5 4 0 0,0-4 0 16,-5 4 0-16,5-4 0 0,-9-4 0 0,4 4 12 15,0-5-4-15,0 5 0 0,1-4-8 16,-1 4 0-16,9-4 0 0,-9 4 0 0,5 0-11 0,0-4 11 0,4 4-8 0,-4-4 8 16,-1 3 0-16,-3-3 0 15,3 4 0-15,6-4 0 0,-6 4 0 0,10-4 0 16,-9 0 12-16,4 4-4 0,0-4-8 0,5 0-15 0,4-1 4 0,-4 1 1 16,4-4 10-16,-5 0 11 0,6 0-3 0,-1 0 0 15,-5 0-8-15,6 4 0 0,-6 0-12 0,5-4 12 16,5-8 0-16,-9 0 0 15,4 4 14-15,9-4-4 0,-9 4-10 0,5-4 0 0,4 4 0 16,-5-5 0-16,5 1-14 0,1 4 5 16,-1-4 1-16,4 4 0 0,5-4-16 0,0 0-2 0,0 0-1 15,0-4 0 1,-4 4 1-16,13-4 0 0,0 0 0 0,0 0 0 16,0 0-2-16,0 0 0 0,0 0 0 0,0 0 0 0,0 0-6 0,0 0-2 15,-4 4 0-15,4-4 0 0,0 0-29 0,0 0-7 0,0 0 0 0,0 0-425 16,0 0-85-16</inkml:trace>
  <inkml:trace contextRef="#ctx0" brushRef="#br0" timeOffset="79499.187">18629 11476 1551 0,'0'0'34'0,"0"0"7"0,0 0 2 0,-9 0 1 0,9 0-36 0,0 0-8 16,0 0 0-16,0 0 0 0,0 0 0 0,0 0 0 0,-9-4 0 0,9 4 0 15,0 0 8-15,0 0-8 0,0 0 0 0,-5-8 8 16,5 0-20-16,0 0-5 0,0-3-1 15,5 3 0-15,4-4 9 0,-9 0 9 0,9-4-13 0,0 0 5 16,0 0 23-16,0-4 5 0,0 0 0 0,13-8 1 16,-13 5-1-16,9-9-1 0,0 0 0 0,4-4 0 15,1 4 1-15,-1-4 1 0,9-3 0 0,-8 3 0 16,12-4 5-16,-12 4 1 0,13 1 0 0,-10-1 0 16,15 4-27-16,-14 0 0 0,4 0 0 15,0 1 0-15,-4-1 0 0,4 4 0 0,-4-4-9 0,0 4 9 16,-5 4 0-16,-4 0 0 0,9 9 0 0,-18-5 0 15,9 4 0-15,-5 4 0 0,-4 0 0 0,0 4 0 0,0 4 0 0,0 0 0 16,-4 0 0-16,-5 4 9 0,0 0-9 0,0 0 8 16,0 0-8-16,4 8 8 15,-4 0-8-15,-4 4 12 0,-1 4-12 0,1 4 12 16,-1 0-12-16,-13-1 0 0,9 5 0 0,-8 0 0 0,3 0 0 16,-4 0 0-16,-4 0 0 0,-5 4 0 15,0-1 0-15,0 1 0 0,-4 0 10 0,0 4-10 16,4 4 11-16,-9-4-11 0,5-1 10 0,-1-3-10 15,6 4 15-15,-6 0-3 0,5 0-1 0,0-5 0 16,5 1-2-16,4-4 0 0,0 0 0 0,-4 0 0 16,9-4-1-16,-1 0-8 0,5-4 12 15,-9-4-4-15,14-5 8 0,-5 5 2 0,4-4 0 16,1 0 0-16,4 0-18 0,0-8 0 0,0 8-13 0,0-8 5 0,0 4 20 0,0-4 4 0,4 8 0 0,1-4 1 16,4 0-17-16,0 0 0 0,4 0 8 0,-4 0-8 15,0 4 8-15,0-8-8 0,4 4 12 0,5 0-12 16,0-4 0-16,5 4 0 0,3-4 0 15,-8-4 0-15,5 4 0 0,4-4 0 0,-1 0 0 0,6 0 0 16,-1 4 0-16,5-4 8 0,-9 0-8 16,4 4 10-16,0 0-10 0,5-4 10 0,-9 4-10 15,0-4 10-15,4 4-1 16,-8 0 0-16,3 0 0 0,-3 0 0 0,4 0 2 0,0 4 0 0,-5-4 0 0,5 0 0 0,-9 0 5 16,4 0 2-16,5 4 0 15,-9 0 0-15,-5 0-3 0,5 0-1 0,0-4 0 0,-5 4 0 16,1 0 3-16,-1 0 1 0,5-4 0 0,-9 4 0 15,0 0 13-15,0-4 2 0,0 4 1 0,0-4 0 16,-5 0-21-16,5 4-4 0,0-4-1 0,-9 0 0 0,0 4-8 0,0-4 8 16,9 0-8-16,-9 0 8 15,0 0 0-15,0 0 0 0,0 0 0 0,0 0 0 0,0 0-8 0,0 0 8 16,0 0-8-16,0 0 8 0,0 0-8 0,0 0 0 16,0 0 0-16,0 0 0 0,0 0 0 0,0 0 0 15,0 0 0-15,0 0-11 16,0 0-52-16,0 0-10 0,5 4-3 0,4-4-636 15,0 4-128-15</inkml:trace>
</inkml:ink>
</file>

<file path=ppt/ink/ink10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23.87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33 0,'29'29'234,"60"-29"-218,-59 0-16,29 0 15,0 0-15,0 0 16,0 0 15,-30 0 0,1 0 1,-1 0-17,31 0 16,-31 0-15,1 0 31,29 0-16,-30 0-15,30 0-1,-29-29 48,-1 29-32,1 0 16,-1 0 203,1-30-203,-1 30 31,1 0-47,0 0 16</inkml:trace>
</inkml:ink>
</file>

<file path=ppt/ink/ink10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31.201"/>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40 0,'29'0'172,"30"0"-157,-29 0 1,58 0 0,-58-29-16,58 29 15,-58 0-15,29 0 16,-29 0-16,-1 0 15,1 0 1,-1 0-16,30 0 16,-29 0-1,-1 0 17,30 0-17,-29 0 1,0 0 93,-1 0-62</inkml:trace>
</inkml:ink>
</file>

<file path=ppt/ink/ink10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1:09.736"/>
    </inkml:context>
    <inkml:brush xml:id="br0">
      <inkml:brushProperty name="width" value="0.5" units="cm"/>
      <inkml:brushProperty name="height" value="1" units="cm"/>
      <inkml:brushProperty name="color" value="#FF7321"/>
      <inkml:brushProperty name="tip" value="rectangle"/>
      <inkml:brushProperty name="rasterOp" value="maskPen"/>
      <inkml:brushProperty name="fitToCurve" value="1"/>
    </inkml:brush>
  </inkml:definitions>
  <inkml:trace contextRef="#ctx0" brushRef="#br0">0 29 0,'59'0'94,"-30"0"-79,1 0-15,59 0 16,-30 0-16,-30 0 15,30 0-15,0 0 16,0 0 0,-29 0-1,-1 0-15,1 0 16,29 0 0,-29 0-1,-1 0 16,30 0 16,-29 0-15,-1 0-17,1 0 1,-1 0 15,1 0-15,-1 0 15,1 0-15,29 0-1,-30 0 1,1 0 15,-30-29-15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10:12.899"/>
    </inkml:context>
    <inkml:brush xml:id="br0">
      <inkml:brushProperty name="width" value="0.05292" units="cm"/>
      <inkml:brushProperty name="height" value="0.05292" units="cm"/>
      <inkml:brushProperty name="color" value="#FF0000"/>
    </inkml:brush>
  </inkml:definitions>
  <inkml:trace contextRef="#ctx0" brushRef="#br0">19296 2834 1170 0,'0'0'25'0,"0"0"6"0,0 0 1 0,0 0 1 0,0 0-33 0,0 0 0 16,0 0 0-16,0 0 0 0,0 0 10 0,0 0-10 0,0 0 8 0,0 0-8 16,0 0 8-16,0 0-8 15,0 0 8-15,0 0-8 0,0 0 29 0,0 0 1 16,-5 0 0-16,5 0 0 0,-9 0 34 0,9 0 6 0,0 0 2 0,-9 0 0 15,9 0-7-15,0 0-1 0,0 0 0 0,0 0 0 16,0 0-46-16,0 0-10 0,0 0-8 16,0 0 12-16,0 0-12 0,0 0 0 15,0 0 9-15,0 0-9 0,0 0 0 0,0 0 0 0,0 0 0 0,0 0 0 16,-9 4 0-16,9-4 0 0,0 8 0 0,-9 0 0 16,5-4 9-16,4 4-9 15,0-8 12-15,-5 4-12 0,5 4 12 0,-4 0-4 16,-1 4 0-16,1 0-8 0,0 0 12 0,-1 0-12 0,-4 0 12 0,9 3-12 31,-9 1 12-31,0 4-4 0,-4-4 0 0,-1 8-8 0,5 0 12 0,-4 0-12 16,4 8 12-16,-13-9-12 0,8 5 9 15,1 4-9-15,4 0 0 0,-14 0 9 0,10-4-9 0,4-5 0 16,5 1 0-16,-5-4 0 0,0-4 0 16,0 0 0-16,9 0-12 15,-9-4 12-15,4-4-42 0,5-8-1 0,0 0 0 0,0 0 0 16,0 8-13-16,0-8-2 0,0 0-1 0,0 0 0 0,0 0-36 15,-9 0-7-15,0 0-2 0,9 0 0 0,-4 0 13 0,-9-4 3 16,4 0 0-16,0 4 0 0</inkml:trace>
  <inkml:trace contextRef="#ctx0" brushRef="#br0" timeOffset="461.834">18785 3240 1620 0,'0'0'46'0,"0"0"10"0,0 0-45 0,0 0-11 0,0 0 0 0,0 0 0 0,0 0 8 0,0 0 0 15,-4 4 0-15,0 0 0 0,-1 4-8 0,5-4 0 0,-9 4 0 0,9 0 0 16,0 0 0-16,-9 0 0 16,9 4 0-16,0-1 0 0,0 5 0 0,0-4 0 0,0 4 0 0,0 0 0 15,0 0 0-15,0 4 0 0,0-4 0 0,0 4 0 16,0 0 8-16,0-5 5 0,9 5 2 0,-9-4 0 15,0 0 21-15,0 0 4 0,-9 4 0 16,9 0 1-16,0-4-13 0,-9 4-4 0,5-4 0 0,-5-1 0 16,4 5 22-16,-4-4 4 0,5 4 1 0,4-4 0 15,-9-4-27-15,9 4-4 0,-9-8-2 16,9 0 0-16,0 0-18 0,9 0 0 0,-9-4 0 0,0-4 0 0,9 8 0 16,-5-16 0-16,10 0 0 0,-1-4 0 15,5 0 0-15,-4 0 0 0,3 0 0 0,10-4 0 0,-9-4 0 0,5 0 0 16,3 0 0-16,-8 5 10 0,0-5 4 0,5 8 1 15,-6-4 0-15,-3 0 0 0,-1 4 14 16,1 0 3-16,-5 0 1 0,9 4 0 16,-9 0-10-16,0 4-3 0,-1-4 0 0,6 4 0 0,-14 0-4 0,9 0-2 15,-9 0 0-15,9 4 0 0,0-4 3 16,0 4 1-16,-5 0 0 0,5 0 0 16,0 0-41-16,0 0-8 0,0 0-1 0,0 0-1 15,-5 0-15 1,1 0-2-16,4 0-1 0,-5 0 0 0,1 4-125 0,-5-4-24 0</inkml:trace>
  <inkml:trace contextRef="#ctx0" brushRef="#br0" timeOffset="3255.7">25955 2413 946 0,'0'0'20'0,"0"0"5"0,0 0 1 0,0 0 2 0,0 0-28 0,0 0 0 0,0 0 0 0,0 0 0 15,0 0-8-15,0 0-8 0,0 0 0 0,0 0-1 16,0 0 17-16,0 0 0 0,0 0 8 0,0 0-8 16,0 0 16-16,0 0-4 0,9 4 0 0,-9-4 0 15,0 0 42-15,0 0 8 16,0 0 2-16,0 0 0 0,0 0 9 0,0 0 3 0,0 0 0 0,0 0 0 15,-9 4-26-15,9-4-5 0,0 0-1 0,0 0 0 16,0 4-32-16,0-4-12 0,0 0 0 0,0 0 9 16,-9 8-9-16,-4-8 10 0,13 0-10 0,-5 4 10 15,5-4-2-15,-9 0 0 0,0 0 0 0,5 0 0 16,4 0 6-16,-9 0 1 0,0 3 0 0,9-3 0 0,-9 0 11 0,0 4 2 16,4 4 1-16,-4-4 0 15,5 0-20-15,-5 0-9 0,5 4 8 0,-5-4-8 0,9 4 0 0,-9 0 0 16,0-4 0-16,4 0 0 15,1 4 11-15,-5 0-3 0,4 0-8 0,-4 0 12 0,9 4-12 16,-9 4 0-16,0-8 0 0,1 8-10 0,-1 4 10 16,-5-1 11-16,1 5-3 0,-1 0 0 0,-4 4 7 15,-4 0 1-15,4 0 0 0,0 3 0 0,-4-3 7 16,4 4 1-16,-9 0 1 0,9-4 0 0,-4 4-9 0,4-5-1 16,0 1-1-16,0-8 0 0,9 4-14 15,-4-4 8-15,4-4-8 16,0 4 0-16,0-8 0 0,0 0-8 15,4-4-1-15,1-1 0 0,0 1-31 0,4-4-7 0,0-4-1 0,0 0 0 16,0 0-33-16,0 0-7 0,-9-8-2 0,0 1-657 0</inkml:trace>
  <inkml:trace contextRef="#ctx0" brushRef="#br0" timeOffset="3818.954">25293 2826 1465 0,'0'0'32'0,"0"0"6"0,0 0 2 0,0 0 2 0,0 0-34 0,0 0-8 15,0 0 0-15,0 0 0 0,0 0 0 0,0 0 0 16,0 0 0-16,0 0-11 0,0 0 11 0,0 0 0 15,0 8 0-15,0-4 0 0,0 4 24 0,-5 0 6 16,5 4 2-16,-4-8 0 0,-5 4-20 0,4 4-4 16,-4 0-8-16,9-4 12 15,-9 4 12-15,-9 0 3 0,5 0 0 0,0 3 0 0,8 1-15 0,-13 0-2 0,9-4-1 0,-9 4 0 16,5 4 4 0,-5-4 1-16,9 0 0 0,-9 4 0 0,9 4 1 0,-4-9 0 15,4 5 0-15,0-4 0 0,0 0-15 0,-5-4 0 16,10 4 0-16,0-4 0 0,-1 4 0 15,1-4 0-15,4-4 0 0,0 4 0 0,0 0 10 16,4-4-10-16,-4 4 10 0,0-9-10 0,0-3 12 0,9 8-4 0,-5-4-8 0,10 0 12 16,-5 0-12-16,0-4 11 0,9 0-11 15,-5-4 10-15,5-4-1 0,0 4 0 0,-5-3 0 0,5-1 0 16,0 4 0-16,0-4 0 16,4-4 0-16,5 0 0 0,-9 4 9 15,5-4 2-15,3 4 0 0,-8-4 0 0,5 0-20 16,4-4 0-16,-14 4 0 0,9 0 0 0,1 0 10 15,-10 0-2-15,5 0 0 0,0 1 0 0,0-1 12 0,-5 0 3 16,1 4 0-16,-1-4 0 0,5 8-8 0,-9-4-2 16,0 0 0-16,4 4 0 0,1-4-13 15,-1 4 9-15,-4 0-9 0,0 0 8 16,-4 4-8-16,4 0 0 0,0-4 0 0,-1 4-11 16,-8 0-17-16,0 0-3 0,0 0-1 0,0 0 0 0,0 0-28 0,0 0-5 0,0 0-2 0</inkml:trace>
  <inkml:trace contextRef="#ctx0" brushRef="#br0" timeOffset="12318.744">23529 9424 1206 0,'0'0'26'0,"0"0"6"0,0 0 0 0,0 0 3 0,0 0-35 0,0 0 0 0,0 0 0 0,-9 8 0 16,5-4 0-16,4-4 0 0,0 0 0 0,0 0 0 16,-5 4 0-16,-4 0 0 0,5 0-12 0,-5 0 3 15,9 4 1-15,-9-4 0 0,9-4 0 0,0 0 0 16,-9 4 16-16,0 0 3 0,0 4 1 0,9-8 0 15,-9 4 22-15,9-4 5 0,-9 4 1 0,0 0 0 16,5 4-11-16,4 0-1 0,-9-4-1 0,0 4 0 16,0 0-15-16,9 0-2 0,-9 7-1 0,0-3 0 15,5 0-9-15,-1 0 0 0,-4 4 0 0,5 0 0 16,-5 4 24-16,0 0 4 0,-5 0 0 0,1 4 0 16,4-1-7-16,-4 1-1 0,4 4 0 0,-9 0 0 15,4 0 26-15,1 0 5 0,0 3 1 0,-5-3 0 0,4 0-21 16,-4-4-4-16,9 4-1 15,-9-8 0-15,5 4-26 0,4-5 0 0,-4 1 0 0,-1-4 0 16,5 0 0-16,0-4 15 0,0-4-4 0,0 4-1 16,5-4-10-16,-5 0-14 0,4 0 3 15,1 0 1-15,-5-4 18 0,0 0 3 0,9 0 1 16,0-4 0-16,0 0-26 0,0 0-5 0,0 0-1 0,0 0 0 16,0 0-28-16,0 0-7 0,0 0-1 0,0 0-468 15,0 0-93-15</inkml:trace>
  <inkml:trace contextRef="#ctx0" brushRef="#br0" timeOffset="13031.336">23229 9500 1220 0,'0'0'27'0,"0"0"5"0,-8 4 2 0,-1 0 0 0,9-4-34 0,0 0 0 0,-9 4 0 0,9 0 0 31,-9 4-22-31,4-4-11 0,5-4-3 0,-4 4 0 0,-1-4 22 0,5 0 4 0,0 0 1 0,0 0 0 16,0 0 35-16,0 0 7 0,0 0 2 0,0 0 0 15,0 0 25-15,0 0 4 0,0 0 2 0,0 0 0 16,0 0-5-16,0 0-1 0,0 0 0 0,0 0 0 0,5-8-38 16,4 4-8-16,0-4-2 0,0 4 0 0,-9 0 16 0,9 0 4 15,-1-8 0-15,6 4 0 0,-5-4-20 0,9 4-3 16,0-4-1-16,-9 0 0 16,8 0-8-16,6-4-11 0,-5 0 3 15,0 0 0-15,4 1 8 0,-4 3-8 0,4-4 8 0,5 0-8 16,-9 0 16-16,-4 0 3 0,3 8 1 15,1 0 0-15,0-4 0 0,0 4 0 0,4 0 0 16,-13 0 0-16,9 0 0 0,-9 4 1 0,5 0 0 16,4 0 0-16,0 0-4 0,-10 0-1 0,1 0 0 0,5 0 0 15,-5 4 12-15,0-4 1 0,0 4 1 0,-9 0 0 0,0 0-22 0,0 0 8 16,0 0-8-16,0 0 0 0,0 0 20 0,0 0 0 0,0 0 0 0,0 0 0 16,9 0-5-16,-9 0-2 15,0 4 0-15,4 4 0 0,1 0-2 0,-1 0-1 0,-4 4 0 0,0 0 0 16,5 0-10-16,-1 0 0 0,-4 0 0 0,5 0 8 15,-1 0-8-15,5 0 0 0,-9 0 0 0,9 4 0 16,0-4 0-16,-9 7 0 0,9-3 12 0,-5-4-4 16,1 4 8-16,4-4 0 0,-5-4 1 0,-4 4 0 15,9 0-5-15,0 4 0 0,-9-4-1 0,9 0 0 16,-9 0-11-16,0 0 10 0,0-1-10 16,9 1 10-16,-9-4-2 0,0 4-8 0,4-8 12 0,-4 4-4 15,5 0-8-15,-5-8 0 0,0 0 0 0,0 0 0 16,0 8 0-16,0-8 0 0,0 0 0 0,0 0 8 0,-5 8-8 0,1-4 0 15,4-4 0-15,0 0 8 0,0 0-8 0,-9 8-16 16,9-8 4 0,0 0 1-16,0 4-37 0,0-4-7 0,-9 4-1 0,-4 0-1 15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47:21.677"/>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1,'14'10,"0"1,0-2,1 0,0-1,1 0,0-1,0-1,1 0,-1-1,1-1,0-1,1 0,-1-2,13 1,107 21,-94-9,1-1,0-2,1-2,36 2,214 6,-274-18</inkml:trace>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16:05.313"/>
    </inkml:context>
    <inkml:brush xml:id="br0">
      <inkml:brushProperty name="width" value="0.05292" units="cm"/>
      <inkml:brushProperty name="height" value="0.05292" units="cm"/>
      <inkml:brushProperty name="color" value="#FF0000"/>
    </inkml:brush>
  </inkml:definitions>
  <inkml:trace contextRef="#ctx0" brushRef="#br0">8107 3546 964 0,'0'0'21'0,"0"0"5"0,-4-8 1 0,4 8 0 0,0 0-27 0,0 0 0 0,-5-8 0 0,1 4 0 16,4 4 34-16,0 0 2 0,0 0 0 0,0 0 0 31,0 0-52-31,0 0-11 0,-5-8-1 0,5 8-1 0,-4-8 29 0,4 4 16 15,0 4-1-15,-9-4-1 0,0-4 10 0,9 8 1 16,0-4 1-16,-9 4 0 0,9 0 24 0,-13-8 5 0,4 8 1 0,0-4 0 16,0 1-25-16,0 3-5 0,0 0-1 0,0-4 0 15,0 4 10-15,0 0 1 0,-4 0 1 0,4 0 0 16,0 0-28-16,-9 4-9 0,9-4 0 0,-5 3 0 16,5-3 0-16,-8 0 0 0,8 4 0 15,-14 4 0-15,10-8 20 16,-1 0 1-16,-3 4 0 0,3 0 0 15,-4 0-2-15,9-4-1 0,-9 4 0 16,0-4 0-16,5 4 5 0,4 0 1 16,-9 4 0-16,9-4 0 0,-13 0-24 0,8 0-13 0,1-4 1 15,4 4 1-15,-13 0 19 16,8 4 3-16,1-4 1 0,-5 0 0 0,-9 4-12 0,14-4-11 0,-5 4 3 0,-14 0 0 0,14 0 8 0,-13 0 12 0,4 4-2 16,9-4-1-16,-8 0-9 15,3 4 0-15,-4-4 0 16,5 3 0-16,-5-3 0 0,0 4 10 0,5 0 1 0,4 0 0 0,-9 0 0 15,9 0 0-15,-4 0 0 0,-5 4 0 0,14 0-11 0,-5-4 0 0,-5 4 9 0,5 0-9 16,0-1 0-16,1 1 0 0,-1-4 0 0,4 0 0 0,-4 4 0 0,9-4 0 16,-9 4 8-16,5-4-8 0,4 0 0 0,-9 4 8 15,9-8-8-15,-4 4 0 16,-1 0 0-16,1-4 0 0,4 3 0 0,0 1 0 0,0 0 0 0,5-4 0 0,-5 0 0 0,4 0 0 16,-4 0 0-16,5 4 0 0,4-4 0 15,-9 4 0-15,0-4 0 0,9 4 16 16,-9-4-4-16,9 4-1 0,-9-4-11 0,5 4 0 15,-1 0-10-15,1-1 10 0,-1 1 21 0,1 0 11 0,4 0 1 0,0-4 1 16,0 4-34-16,0 0 0 16,4-4 0-16,1 4 0 0,-5-4 0 15,4 0 0-15,1 4 0 0,-1 0 0 0,5 0 11 0,0 4-2 16,0-8 0-16,0 3 0 0,-9 1-9 0,9-4 8 16,0 4-8-16,0-4 8 0,4 4 0 15,-4-4-8-15,0 8 12 0,0-4-4 0,0 0-8 16,0 0 8-16,4-4-8 0,5 4 8 0,-9 0-8 0,0 0 0 0,0-1 0 0,0-3 0 15,4 4 0-15,5-4 0 0,-9 4 0 0,-4-4 0 16,4 0 0-16,0-4 0 0,-5 4 0 0,10-4 0 16,-6 4 9-16,1-4 0 15,-4 0 0-15,4 0 0 0,4 4 18 0,-8 0 3 16,4-4 1-16,0 4 0 0,9-4-31 0,-9 0 0 16,-1 4 0-16,6-4-10 0,4 0 10 15,-5-4 16-15,5 4-4 0,0 0-1 16,0 4-11-16,-5-4 0 15,1 0 9-15,8-4-9 0,-13 3 0 16,9 1 0-16,0 4 0 0,-5-4 0 0,5 0 8 16,-4 0-8-16,-5 0 8 0,4 0-8 0,0-4 0 15,5 4 0-15,-4 0 0 0,-1 0 0 0,1-4 0 16,4 4 0-16,-10 0 0 0,6 0 8 16,-1-4-8-16,1 4 8 0,4 0-8 15,-9-4 8-15,4 4-8 0,0 0 0 0,1-4 8 0,4 0-8 16,-9 4 0-16,4-4 9 0,-4 0-9 0,9 0 0 15,-9 0 11-15,4 0-11 0,1 0 10 0,-1 0-10 16,5 0 0-16,-9 0 8 0,5 0-8 16,-1 4 0-16,0-4 0 0,5 0 8 15,0 0-8-15,-9 0 0 0,9 0 8 0,4 4-8 0,-13 0 0 0,5-4 9 16,4 0-9-16,0 0 0 0,-9-4 0 0,8 4 0 16,-3-4 0-16,4 4 0 0,0-4 0 0,-9 4 0 0,9 0 8 0,4 0-8 15,-13-4 0-15,9 0 8 0,-5 0-8 0,5 4 0 0,0-4 9 0,-9 4-9 16,4 0 0-16,1 0 0 0,-1 0 0 0,-4-4 0 0,5 4 0 0,-1-4 8 0,0 0-8 15,5 4 0-15,0-4 0 0,-9 4 0 0,9-4 0 0,-4 0 0 16,3 0 0-16,1 0-15 0,5 0 3 0,-5 0 0 0,8 0 35 0,-3 0 7 0,4 0 2 16,-9-4 0-16,4 5-32 0,5-1 0 15,-5 0 0-15,5 4 0 0,-5-4-9 0,5 0-8 0,-9 4-2 16,5-4 0-16,3 0 19 0,-8 4 0 0,5-4 0 0,-5 4 0 16,-1-4 11-16,6 4 5 0,-5 0 2 0,0 0 0 0,0 0-26 0,4-4-6 15,5 4-1 1,-9-4 0-16,4 0 25 0,-4 0 5 0,4 0 1 15,-4 0 0-15,9 4-16 0,-13-4 0 0,8 0 0 0,0 0 0 16,1 4 0-16,-1-4 0 0,0 0 0 16,1 4 0-16,4-4 0 0,-9 0 0 0,4 4 0 15,-4-4 0-15,9 4 0 0,-14 0 0 16,5-4 0-16,0 4 0 0,0-4-13 0,0 4 1 0,4-4 0 0,-4 4 0 16,-5-4 12-16,5 4 16 0,0-4-3 0,5 4-1 15,-6-4-12-15,1 4 0 0,0 0 0 0,5-4 0 16,-5 4 0-16,-1 0 0 0,6 0 0 0,-5 0 0 15,0-4 0-15,0 4 8 0,-1-4-8 0,6 4 0 0,-5 0 0 0,-5-4-8 0,5 4 8 16,0 0-13-16,0-4 13 0,-9 4 0 0,9 0 0 0,-5-4 10 16,5 0-2-16,-9 4 0 15,0 0 0-15,4 0 0 0,-4 0-8 0,9 0 0 16,-9 0 0-16,5 0 8 0,-5 0-8 0,4 4 0 0,0-4 0 0,-4 0 0 16,0 0 0-16,0-4 0 15,0 4 0-15,0 0 0 16,5 4 0-16,-5-4 0 0,-1 0 9 0,1 0-9 15,0 0 0-15,0 0 0 0,0 4 0 0,5-4 0 0,-5 0 0 0,-9 0 0 0,9 0 8 0,0 0-8 16,0 0 0-16,4 0 0 0,-4 0 0 0,0 4-8 0,0-4 8 16,0 0 0-16,0 0 8 0,4 0-8 15,-4 0 0-15,0 0 0 0,0 4 0 0,0-4 0 16,0 0 0-16,-5 0 0 0,5 4 0 0,0-4 0 0,0 4 0 16,0-4 0-16,0 4-8 0,0-4 8 15,0 0 0-15,0 4 0 0,0 0 0 0,-5-4 0 16,5 4 0-16,0-4 0 0,-9 4 0 0,9-4 0 15,0 4 0-15,-4-4 0 0,-1 0 0 0,5 0 0 0,-4 0 0 16,-1 0 0-16,9 0 0 16,-13 0 0-16,9 4 0 0,0-4 0 0,-9 0 0 0,0 0 0 15,0 0 0-15,0 0 8 0,0 0-8 0,0 0 0 0,0 0 8 0,0 0-8 16,0 0 10-16,0 0-10 0,0 0 0 16,0 0 0-16,0 0-11 0,0 0 11 15,0 0-48-15,0 0-3 0,0 0 0 0,0 0 0 16,0 0-110-16,0 0-23 0,0 0-4 0,0 0 0 15,0 0-13-15,0 0-3 0,0 0 0 0,0 0 0 16,0 0 92-16,0 0 17 0,0 0 4 0,0 0 1 16,-9-4 30-16,9 4 7 0,-9 0 1 0,9 0 0 0,0 0 41 0,0 0 11 0,0 0 0 0,-13 4 0 15,13-4-10-15,0 0 0 0</inkml:trace>
  <inkml:trace contextRef="#ctx0" brushRef="#br0" timeOffset="1662.538">10417 4731 873 0,'0'0'24'0,"0"0"7"15,0 0-31-15,0 0 0 0,0 0 0 0,9-8 0 0,-9 4 35 0,8 0 1 0,-3 0 0 0,-1 0 0 16,-4 4-24-16,5-8-4 0,-1 0 0 0,1 5-8 16,4-1 26-16,-9 4-2 0,0 0 0 0,9-4 0 0,-9 4 14 0,0-8 2 15,9 4 1-15,0 0 0 0,-9 4 0 16,0 0 0-16,9-4 0 0,-9 4 0 0,0 0-9 0,9 0-3 15,0 4 0-15,-1-4 0 0,-3-4-9 0,4 4-3 16,0 0 0-16,4 0 0 0,5 0-8 0,0-4-1 16,0 4-8-16,-5 0 12 15,1 0 16-15,8-4 2 0,-4 4 1 0,0 0 0 0,13-4 10 0,-13 4 3 16,9 0 0-16,-5 0 0 0,1-4-17 16,4 4-3-16,0 0-1 0,-10 0 0 0,15 0-10 0,-14 0-1 15,4-4-1-15,14 4 0 0,-14 0 5 16,14 0 0-16,-9 0 1 15,13-4 0-15,-9 0-17 0,5 4 0 0,0-4 0 0,4 0 0 16,1 4 0-16,-6-4 0 0,6 4 0 0,-1-4 0 16,-9 4 0-16,5-4 0 0,0 4 0 0,4-4 0 15,-8 4 13-15,12-4-4 16,-3 4-1-16,-6 0 0 0,15-4-8 0,-10 4 0 0,0-4 0 16,5 4 0-16,-5 4 0 0,0-4 12 0,5 0-12 0,-13-4 12 0,8 4-2 15,5-4 0-15,-5 4 0 0,5 0 0 0,4-4 6 16,-9 4 2-16,5 0 0 0,4 0 0 0,-9 0 1 0,5-4 0 15,-5 4 0-15,10-4 0 16,-15 4-19-16,6 0 0 0,8 0-8 0,-13 0 8 0,13-4 0 16,-9 4 0-16,9 4 0 0,-4 0 0 0,4 0 8 0,-13-4-8 0,5 4 9 0,-1 0-9 15,0 0 0-15,-4 0 0 0,0-4 0 0,0 4-10 16,8 0 10-16,-12-4 0 0,12 4 8 16,-3-4-8-1,-1 0 12-15,5 4-3 0,-5-4 0 0,0 4 0 16,5-4-9-16,-9 0 0 0,4 0 0 15,0 0 0-15,1 0 0 0,3 0 0 16,-3 0 0-16,3-4-11 0,1 4 11 0,0 0 0 0,4 0 8 0,-4 4-8 0,-5-4 0 16,9 4 0-16,-13 0 0 0,4-4-8 0,-4 4 8 0,5 0 0 15,-1-4 0-15,-4 4 0 0,13-4 0 16,-9 4 0-16,-4-4 0 0,13 0 0 16,-9 0 0-16,-8 0 0 0,13 4 8 15,-19-4-8-15,15 4 8 16,-10-4-8-16,-4 0 8 0,4 0-8 0,5-4 0 15,-9 4 0-15,4 0 0 0,-8 0 0 0,12 0 0 0,-8 0 0 16,5 0 0-16,-6 4 0 16,1-4 0-16,5 4 0 0,-15-4 0 0,15 0 0 15,-10 4 0-15,1 0 14 0,-1-4-3 0,0 4-1 0,-4 0-10 16,9-4 0-16,-14 4 0 0,1-4 0 16,8 4 0-16,-13-4 0 0,9 0 0 15,-4 0 0-15,-1-4 8 0,0 4-8 0,5 0 8 0,-9-4-8 16,5 4 0-16,-1-4 0 0,1 0 8 0,3 4-8 0,-8-4 0 0,5 0 8 0,4 0-8 15,0 0 8-15,-9 0-8 0,4-4 10 0,0 4-10 0,1 0 10 16,4-4-10-16,-5 0 0 0,-8 4 0 0,4-4 0 0,4 4 0 0,-13-4 0 0,9 0 0 16,0 0-11-16,0-4 11 0,-5 4 0 0,5-4 0 0,0 4 0 15,0-4 0-15,0 5 0 0,0-5 0 0,-9 0 0 0,9-4 0 16,-9 4 0-16,9-4 0 0,-9 0 0 0,4 0 27 0,1-4 4 0,-5 4 1 16,4 0 0-16,1-4-32 0,-5 5-21 15,4-1 3-15,-4 0 1 0,5 0 1 0,-5 0 1 0,0 0 0 0,0 0 0 16,0 4 15-16,0 0-12 0,0-4 12 0,0 0-12 0,0 5-4 0,-5-5 0 15,1 0 0-15,-1 4 0 0,1 0 16 16,-5 0 0-16,9-4 0 0,-9 4-9 16,0-4 0-16,0 4 0 0,-4-4 0 0,4 4 0 15,0 0 9-15,0-3 0 0,0-1 0 0,0 4 0 16,-9-4-20-16,5 4 2 0,-1 4 0 16,1-8 0-16,-10 0 18 0,5 4-10 0,1 0 10 0,-1 0-8 15,0-4 8-15,0 4 0 0,-4-3 0 16,-1 3 0-16,5 0 0 0,0 4 0 0,-9-4 0 0,5 4 0 15,-5-4 0-15,-9 4 0 0,5-4 0 0,0 4-8 0,-5-4 8 0,5 0-12 0,-14 4 12 0,5-4-12 16,-1 4 12 0,1-4 8-16,4 1-8 0,-8-1 11 0,-1 4 12 15,0 0 2-15,-4 4 1 16,0-12 0-16,-1 8-26 0,-3 0-14 0,3 0 2 0,-8 0 0 16,5 4 12-16,-1-4 0 0,0 0 0 0,0 0 0 0,1 0 0 0,-14 0 0 15,8 0 8-15,-8 0-8 0,0 0 10 0,0 0-2 16,9 0 0-16,-14 4 0 0,5-3-8 15,-5 3 8-15,1-4-8 0,-5 4 8 0,0 0-8 0,9 4 0 16,-1-4 0-16,1 0 0 0,-9 0 0 0,0 4 0 0,0-4 0 0,4 0 0 16,-4 0 0-16,9 4 0 15,-9-8 0-15,9 4 0 0,-9 0 8 0,0 0 0 16,-5 0 0-16,5-4 0 0,0 8-8 0,5-8-9 16,-1 4 9-16,0 0-13 0,-4-4 13 0,0 4 0 15,-9 0 12-15,9 4-12 0,4-4 0 0,-4 0 0 0,-9 4 0 16,0 0 0-16,5 0 0 0,-5 4 0 0,0 0 0 0,4 0 0 0,5 4 0 15,-4-4 0-15,-6 4 8 16,10 4-8-16,-9-8 0 0,9 4 0 0,9 0 0 0,-4 0 0 16,-6 0 0-16,1-4 0 15,0 4 0-15,0 0 0 0,5 0 0 0,4-4 0 0,-1 0 0 0,6-4 0 16,-5 4 0-16,4-4 0 0,0 0 0 0,-4 0 0 0,5 0 10 16,-1 0-2-16,5 0 0 0,-1 3 0 0,6-3-8 0,-1 4 0 15,-4 4 0-15,-9-8-11 0,9 0 11 0,-1 4 0 16,1 0 8-16,0 0-8 0,0 0 0 0,4 0-8 0,5 4 0 15,0-4 0-15,-1-4 8 0,-3 0 0 0,-1 4 0 0,5-4 0 16,4 0 0-16,-4 4 0 16,0-4 0-16,4 0 0 0,5 0 0 0,4 0 0 15,4 0 0-15,-3 0 0 0,-6 0 0 16,6 0 0-16,-1 0 0 0,0 0 0 0,-4 4 0 0,4-4 0 16,0 4 0-16,5 0 0 0,-10 4 0 0,15-4 0 0,-10 4 0 0,5-4 0 15,4 0 0-15,4 0 0 16,-8 4 0-16,13-4 0 0,-9 4 0 0,9-4-10 15,-4-4 10-15,4 8 0 0,-4 0 0 16,4-8 0-16,0 4 0 16,9 0 0-16,-9 0 0 0,5 0 0 0,-5 0 0 0,9 0 0 0,-5 0-28 0,10-4 0 15,-5 4 1-15,0-4 0 0,9 0 11 0,0 0 3 16,0 0 0-16,-5 4 0 0,5-4-6 0,0 0-1 0,0 0 0 0,0 0 0 16,0 0-96-1,0 0-19-15,0 3-4 0,5 5-1 0</inkml:trace>
  <inkml:trace contextRef="#ctx0" brushRef="#br0" timeOffset="79343.8">10842 8505 270 0,'0'12'0'0,"0"-12"11"0,0 0-3 0,0-12 0 0,0 12-8 0,0 0 0 0,0-7 0 0,0 7 0 0,0-12 8 0,0 12 0 16,0 0 0-16,0 0 0 0,-5-4 31 0,5 4 5 16,0 0 2-16,0 0 0 0,0 0-22 0,0 0-4 15,0 0 0-15,0 0-1 0,-4-12-19 0,4 12 8 16,0 0-8-16,0 0 0 0,0 0-11 0,0 0-9 15,0 0-1-15,-5-8-1 0</inkml:trace>
  <inkml:trace contextRef="#ctx0" brushRef="#br0" timeOffset="80076.526">10819 8390 757 0,'0'0'21'0,"0"0"6"0,0 0-27 0,0 0 0 0,0 0 0 0,0 0 0 0,0 0 30 0,0 0 1 16,0 0 0-16,0 0 0 0,0 0 1 15,0 0 1-15,0 0 0 0,0 0 0 0,0 0-9 0,0 0-3 16,0 0 0-16,0 0 0 0,0 0-13 16,0 0-8-16,0 0 8 0,0 0-8 0,0 0 21 15,0 0 0-15,0 0 0 0,0 0 0 0,0 0 18 0,0 0 3 16,0 0 1-16,0 0 0 0,0 0-13 0,0 0-2 15,0 0-1-15,0 0 0 0,0 0-3 0,0 0-1 16,0 0 0-16,0 0 0 0,0 0-3 0,0 0 0 16,5-4 0-16,-5 4 0 15,0 0-6-15,0 0-2 0,0 0 0 0,0 0 0 0,0 0-4 16,0 0-8-16,0 0 11 0,0 0-11 0,0 0 8 0,0 0-8 0,0 0 0 0,0 0 0 16,0 0 10-16,0 0-10 15,0 0 8-15,0 0-8 0,0 0 12 0,0 0-2 0,0 0-1 16,0 0 0-16,4-8 6 0,-4 8 1 15,5 4 0-15,-5-4 0 0,0 0-6 0,0 0-1 0,0 0 0 0,0 0 0 16,0 0-1-16,0 0 0 0,0 0 0 16,0 0 0-16,0 0-8 0,0 0 0 15,4 8 0-15,-4-8 8 0,5 4-8 0,-5 4 0 0,4 4 9 16,-4-4-9-16,0-8 12 0,0 8-1 0,0 0-1 16,0 4 0-16,-4 0 8 0,-1 4 2 0,1 4 0 15,-1-5 0-15,1 1 2 16,-1 0 1-16,5 4 0 0,-9 4 0 0,0-4-14 15,1 4-9-15,-1-4 12 0,4 0-12 0,1 3 0 0,-1 1 0 0,-4-4 0 16,5 4 0-16,-1-4 0 0,5-4 0 0,-9 4 0 16,9-4 0-16,0-5 0 0,-9 1 0 15,9 4 0-15,0-8 0 0,0 0 0 0,0-4 0 0,0-4 0 0,0 8 0 0,0 4 0 0,0-4 0 16,0 0 0-16,0-8 0 0,0 0-12 0,0 0 12 16,0 0-13-16,0 0 5 15,0 0-5-15,0 4-1 0,-9 4 0 0,9-8 0 16,0 0-15-16,0 0-3 0,0 0-1 15,0 0 0-15,0 0-53 0,0 0-10 0,0 0-3 0,0 0 0 16</inkml:trace>
  <inkml:trace contextRef="#ctx0" brushRef="#br0" timeOffset="80463.371">10676 8700 1220 0,'0'0'27'0,"0"0"5"0,0 0 2 0,0 0 0 15,0-8-34-15,0 8 0 0,0 0 0 0,0 0 0 16,0 4 0-16,9 0 0 0,-9 4 0 0,0-4 0 16,0-4 0-16,0 0 0 0,0 0 0 0,0 0 0 0,0 0 0 0,0 0 0 15,0 0 0-15,0 0 0 0,0 0 0 0,0 0 0 16,9 4 0-16,-9-4 0 0,0 0 32 0,0 0 0 16,0 0 0-16,0 0 0 0,0 0-19 0,0 0-4 15,0 0-1-15,0 0 0 0,0 0-8 0,0 0-11 16,0 0 3-16,0 0 0 15,0 0-128-15,0 0-24 0,0 0-6 16,-18 4-1-16</inkml:trace>
  <inkml:trace contextRef="#ctx0" brushRef="#br0" timeOffset="81081.938">10578 8673 1177 0,'0'0'25'0,"0"0"6"0,0 0 1 0,0 0 2 0,0 0-34 0,0 0 0 0,0 0 0 0,0 0 0 16,9-4 42-16,-5 4 2 0,5 0 0 0,-9 0 0 16,0 0-17-16,0 0-3 0,9 0-1 0,-9 0 0 15,0 0 14-15,0 0 3 0,0 0 1 0,0 0 0 16,0 4-25-16,0-4-6 0,0 0-1 0,0 0 0 16,9 3 2-16,0 5 0 0,-9-8 0 0,0 0 0 15,0 0-11-15,0 0 0 0,0 0 0 0,0 4 0 16,9 0 0-16,-9-4 0 0,0 0 0 0,4 8 0 15,1-4 0-15,-5 0 8 0,9 0-8 16,-5 0 8-16,5 4 8 0,0-4 2 0,-9 0 0 0,9 0 0 16,-9 0 3-16,9 4 1 0,-4 4 0 15,-1 0 0-15,5-4-22 0,-5 0 0 0,1 0 0 0,-1 8 0 0,5 0 11 0,0-4-3 16,-9-1 0 0,9 1 0-16,-4 4-8 0,-1-4 0 0,1 0 0 0,-1 4 0 15,1 0 0-15,-1-8 0 0,1 0 0 0,-5-4 0 16,9 4 0-16,-9 0 8 0,0-8-8 0,0 8 8 0,8 4-8 15,1 0 0-15,-9-12 0 0,0 4 0 0,9 0 14 16,-9 4-2 0,5-5-1-16,4 1 0 0,0 0 5 0,-9-4 2 0,0 0 0 0,0 0 0 0,9 0 10 0,-9 0 1 15,0 0 1-15,9 4 0 0,0 0-18 0,-9-4-4 16,0 0-8-16,9-4 12 0,-1 4 8 0,-8 0 0 0,5-4 1 0,4-4 0 16,0-3-21-16,0-1 0 15,0 0 0-15,9-4-8 16,-14 0 23-16,10 0 5 0,-5 0 0 15,4-4 1-15,5 0-13 0,-9-4-8 0,0 5 10 16,0-1-10-16,4 4 11 0,-4 4-11 0,0-4 12 0,4 4-12 0,-4-4 15 0,0 0-4 0,0 8-1 0,0 0 0 16,-9-4-2-16,9 4-8 0,-9 0 12 15,0 8-4-15,9-8-8 0,-9 8 0 0,0 0 0 0,0 0 0 16,0 0 0-16,0 0 0 16,0 0 0-16,0 0 0 0,0 0-14 0,0 0-2 0,0 0 0 0,0 0 0 15,0 0-16-15,0 0-3 0,0 0-1 0,0 0 0 16,0 8-96-16,-9 4-19 15,9 16-4-15,0-28-1 0</inkml:trace>
  <inkml:trace contextRef="#ctx0" brushRef="#br0" timeOffset="89158.383">13111 16424 1328 0,'0'0'29'0,"0"0"7"0,0 0 0 0,0 0 1 0,0 0-29 0,0 0-8 16,0 0 0-16,0 0 0 0,0 0 23 0,0 0 3 16,0 0 1-16,0 0 0 0,0 0-2 0,0 0 0 15,0 0 0-15,0 0 0 0,0 0-16 0,0 0-9 16,0 0 10-16,0 0-10 15,0 0 19-15,0 0-3 0,0 0 0 0,0 0 0 0,0 0-16 0,0 0 0 16,0 0 8-16,-9 8-8 0,9 0 0 0,-9 0 0 16,9 0 8-16,0 3-8 0,-9 1 12 0,9 0 0 0,0 4-1 15,-9 0 0-15,9 0 5 0,0 4 2 16,-5 0 0-16,5 4 0 0,0-4-6 0,-4 3 0 16,4 5-1-16,0-4 0 0,0 0 1 0,0 4 1 15,0 0 0-15,-4-4 0 16,4 3-4-16,-5 1-1 0,5-4 0 15,-4 0 0-15,4-4 10 0,-5 4 2 0,5-4 0 0,-4-1 0 0,4-3-12 0,0 4-8 0,0-4 9 16,-9 0-9-16,9-4 8 0,0-4-8 16,0 4 0-16,0-4 0 0,0 0 0 15,0-4 0-15,0-4-11 0,0 0 11 0,0 0-42 16,0 0-1-16,0 0 0 0,0 0 0 16,0-4-49-16,0-4-11 15,9-12-1-15</inkml:trace>
  <inkml:trace contextRef="#ctx0" brushRef="#br0" timeOffset="89798.197">12865 16531 1335 0,'0'0'29'0,"0"0"7"0,0 0 0 0,0 0 2 0,-5 8-30 0,5-8-8 0,0 0 0 0,0 0 0 15,0 0 0-15,0 0 0 16,0 0 0-16,0 0 0 0,0 0 0 0,0 0 0 0,0 0 0 0,0 0 0 16,0 0 0-16,0 0 0 0,0 0 0 0,0 0 0 15,0 0 24-15,5 4 3 0,-5 0 1 0,0-4 0 16,0 0 13-16,0 0 3 0,0 0 1 15,0 0 0-15,0 0-21 0,0 0-4 16,0 0 0-16,0 0-1 0,0 0-3 0,4-8 0 0,1-4 0 0,-1 0 0 16,9 4 3-16,-4-4 0 0,0 0 0 0,0-4 0 15,5 1-19-15,-5-5 0 0,9 4 0 0,-9-4 0 16,8 0 0-16,-3 0 0 0,-1 0 0 0,1 4 0 16,4-4-11-16,-5 5 1 0,5 3 0 15,0-4 0-15,-9 4 18 0,0 0 3 0,4 4 1 0,-4 4 0 0,0-4 0 16,0 4 0-16,0 0 0 0,0 0 0 0,-9 4 32 0,0 0 8 15,0 0 0-15,9 4 1 16,-5 0-37-16,5 0-7 0,-4 0-1 0,-1 4-8 0,1-4 11 16,-1 4-11-16,5 0 10 0,-9 0-10 15,9 0 12-15,-9 0-3 0,9 4-1 0,-4 0 0 0,-1-1 3 0,0 1 0 16,1 0 0-16,-1 0 0 0,1-4-11 0,8 4 0 16,-13 0 0-16,0 0 0 0,9 0 36 0,-9 0 3 15,9 4 0-15,0-4 0 16,-9 0-21-16,9 0-4 0,-4-1-1 0,-5 1 0 15,4 0 0-15,1 0 0 0,-1 0 0 0,-4-4 0 0,5 0-13 0,3-4 0 0,1 0 0 16,-9 4 0-16,0 0 0 0,9 0 14 16,-9 0-4-16,0-8-1 0,0 0 18 0,0 0 3 15,0 0 1-15,0 0 0 0,0 0-11 16,0 0-3-16,0 0 0 0,0 0 0 0,0 0-9 0,0 0-8 0,0 4 12 0,0-4-12 16,0 0 10-16,0 0-10 15,0 0 8-15,0 0-8 0,0 0-10 0,0 0-7 16,0 8-2-16,0-8-744 0,0 0-149 0</inkml:trace>
  <inkml:trace contextRef="#ctx0" brushRef="#br0" timeOffset="97364.761">25731 15509 770 0,'0'0'16'0,"0"0"4"0,0 0 1 0,0 0 2 0,0 0-23 0,0 0 0 0,0 0 0 0,0 0 0 15,0 0 0-15,0 0-12 0,0 0 2 0,0 0 0 16,0 0-2-16,0 0-1 0,0 0 0 0,0 0 0 16,0 0 74-16,0 0 15 15,0 0 4-15,0 0 0 0,0 0 32 0,0 0 6 0,0 0 2 0,0 0 0 16,0 0-55-16,0 0-10 0,0 0-3 0,0 0 0 16,0 0-52-16,0 0 0 0,0 0-8 0,0 0 0 15,0 8-10-15,0-4-2 0,0 4 0 0,0 0 0 0,0 0 7 16,-4-4 1-16,4 4 0 0,0 0 0 15,-5 0 12-15,1 4 0 0,4 0 0 0,0-1-9 16,-5 1 9-16,5 0-12 16,-9 0 12-16,9 4-12 0,0 0 12 0,0 0 0 0,-9 0 0 0,9 4 0 15,0-4 0-15,-9 0 9 16,9 3 0-16,-9 1 0 0,5 4 0 0,-5 0 0 0,5 0 0 0,-1 4 0 0,1 0-9 16,-1-1 0-16,-4 5 0 0,9 4 8 0,-9 0-8 15,0 4 0-15,5-5 0 0,-1 9 0 16,-4-4 0-16,5 4 0 0,-5-1 0 0,9 1 0 0,-9 0 0 0,0 0 0 15,0 3 0-15,0-7 8 0,0 4 9 0,0 0 2 16,0-5 0-16,5 5 0 0,-5 4-11 0,0 0-8 16,0 3 12-16,9-11-12 0,-13-8 10 0,8-8-10 15,-4 8 8-15,5-9-8 0,-1 5 9 0,5-4-9 16,-4 0 10-16,4 0-10 0,0-4 8 0,0 0-8 0,-9 0 0 16,9 3 9-16,0-3-9 15,0 0 0-15,0-4 0 0,0 4 8 0,9 4-8 0,-9-8 8 16,0-4-8-16,0 4 8 0,0 11 0 0,0-15 0 0,0-12 0 0,0 0 0 15,4 16 3-15,1-4 0 0,-5-4 0 16,0-8 0-16,0 0 6 0,0 0 2 16,4 8 0-16,1 0 0 0,-1-4 3 0,1 0 1 0,-1 4 0 0,-4-8 0 15,9 0-9-15,0 4-2 0,0 0 0 0,-9-4 0 16,9 4-4-16,-5-4-8 0,5 0 11 16,0 4-11-16,0-4 8 0,9 0-8 0,-9 4 0 0,4-4 0 0,1 0 0 15,-1 0 0-15,5 4 0 0,0-4 0 0,0 0 8 16,4 0-8-16,-4 4 0 0,5 0 0 15,3-4 0-15,1 4 0 0,5 0 0 0,-10 0 0 16,5-12 0-16,0 12 0 0,4 4 0 0,5 0 0 16,-9-4 0-16,4 0 0 15,-4 4 0-15,13-4 0 0,-13 7-9 0,13-3 9 0,1 0-8 0,-1 0 8 16,5 0-9-16,4 0 9 0,-4 0-10 0,-1 0 10 16,10 4-15-16,-5 4 3 0,-4-4 1 0,9 0 0 15,-1 0 1-15,6-4 0 0,3 4 0 0,5-4 0 0,1-4 10 0,-1 0 0 16,0-4 0-16,0 4 8 0,5 0-8 15,-1 7-8-15,5 1 8 0,-9 0-12 0,9-8 12 0,-8-4-12 16,-1 4 12-16,4-4-12 0,5 4-2 16,0 4-1-16,1 0 0 0,-1-4 0 0,0 0 15 15,-5 0-12-15,5-4 12 0,0 4-12 16,1 0 0-16,3 0 0 0,1-4 0 0,-1 0 0 0,-4-4 12 0,-4 0 0 0,4 4 0 16,9 4 0-16,-9 0 8 0,0 0 4 0,5 0 0 0,-5-4 1 15,0-4-29-15,0 0-7 0,0-4-1 16,0 4 0-16,0 4 13 0,-4-4 3 0,-5 0 0 15,0 0 0-15,-13-4 8 0,8 0 0 0,-8 4 0 0,4 0 0 16,-4 0 0-16,0 0 0 0,-5 4 0 0,0-8-8 16,0 0 8-1,-4 4 11-15,-5 0-3 0,-4 0 0 0,5 4 7 0,-10-3 1 0,5 3 0 16,-14-4 0-16,14 0-16 0,-14 0 0 0,1 0 8 16,-1 0-8-16,0 0 0 0,1 0 0 15,-1-4 0-15,-8 8 0 0,3 0 20 0,1 4 7 0,-9-4 1 0,9-4 1 16,-9 0-13-16,0 4-2 15,5 0-1-15,-6 0 0 0,1 0 3 0,0-4 0 0,0 4 0 16,0-4 0-16,-4 0-16 0,4 0 9 0,-9 4-9 0,0 0 8 0,9 0-8 0,-9 0 0 16,9-4 0-16,-9 4 0 15,0 0 0-15,0 0 10 0,0 0-10 0,0 0 10 16,0-8-10-16,9 0 10 0,-9 0-10 0,0 8 10 0,0 0-10 0,9-8 0 16,-9-4 0-16,8 0 8 0,-3-4-8 0,-1 0 0 15,5 0 0-15,5 1 0 16,-5-1-14-16,0-4 5 0,0 0 1 15,-5 0 0-15,5-4 8 0,0 0 0 0,9 0-9 0,-18-3 9 0,9 3 0 0,0-4 0 16,-5 0 8-16,1 0-8 0,4-4 29 16,-5 1 1-16,-4-1 0 0,5 0 0 0,-1-4 2 0,5 0 0 15,-9 1 0-15,9-1 0 0,-9-4-17 16,0-4-3-16,0-4-1 0,0 1 0 0,0 3-11 0,0-4-17 16,0 9 4-16,0-1 1 0,0-4 12 0,0 4 15 0,-9 4-3 0,9 1-1 15,0-1-11-15,0 0 0 16,0 0 0-16,-9 0 0 0,9 1 0 0,-4 3 8 15,4 0-8-15,0 0 0 0,0 4 0 0,0 1 8 16,0-1-8-16,0 4 0 0,-5 0 0 0,5 4 0 16,0 0 0-16,0 4 0 0,-4-4 0 15,-1 1 0-15,5 3 0 0,-4 0 0 0,4 0-20 0,0 0 4 16,-5 0 1-16,5 0 0 0,0 0 1 0,0 4 0 0,-4 0 0 16,4 0 0-16,0-4 14 0,0 5 0 0,-9 3-10 0,9-4 10 15,0 0 0-15,0 0-11 0,0 4 11 16,0 0-8-16,0 0 8 0,0 0 0 0,0-4 0 0,0 12 0 15,0-8 0-15,-9 0 0 0,9 8 0 0,0-8 0 16,0 0 8-16,0 8-8 0,0-12 10 0,0 12-10 16,0-8 0-16,0 0 0 0,0 4 0 0,-9-4 0 15,9 8 0-15,0-11-18 0,0 3 2 0,0 0 1 0,0-4-6 16,0 4-2-16,0 0 0 0,9 0 0 0,-9-4 11 0,0 4 3 16,0-4 0-16,0 4 0 0,0 0 9 15,0 0 0-15,0-4 0 0,0 0-8 0,0 12 8 0,0 0 0 16,0-8 10-16,0 0-10 0,0 0 0 15,0-3 0-15,0 3 0 0,0 0 0 0,0-4 0 16,0 4-20-16,0 0 4 0,0 0 0 0,0 8 0 16,0-12 1-16,0 4 0 0,0 0 0 0,0 8 15 0,-9-12 0 0,4 4 0 15,5 0 10-15,0 0-10 0,-4 0 0 16,4 8 0-16,0-8-11 0,0 8 11 0,0 0 0 16,-4-8 8-16,4 8-8 0,0-8 0 0,-5 0 0 15,1 0-10-15,-1 0 10 0,5 8 0 0,0 0 0 0,0 0 8 0,-4-7-8 16,-5 3 8-16,9-4-8 15,-9 4 0-15,0 4 9 0,9 0-9 16,-14-4 8-16,1 4-8 0,4-4 8 0,9 4-8 16,-13 0 0-16,4 4 0 0,-9-4 8 0,9 0-8 0,-5 0 0 0,5 0 0 15,-9 0 8-15,10 0-8 0,-6 0 0 0,-4 0 0 0,9-4 0 16,-9 0 0-16,0 4 10 0,1 0-10 0,3 0 10 16,-13-4-2-16,5 4 0 0,4 0 0 15,-9 0 0-15,5 0 0 0,4-4-8 0,-13 4 12 0,4 0-4 16,0-4-8-16,-4 4 0 0,-5 4 0 15,4-4 8-15,-8 0-8 0,4 4 0 0,-4-4 9 16,-5 0-9-16,5 0 0 0,0 4 0 0,-1 0 0 0,6-4 0 16,-15 4 0-16,10-4 0 0,4 0 0 0,-13 0 0 0,4 0 20 15,5 0 0-15,-9 0 0 0,-5 0 0 16,5 4-20-16,0-4 9 0,-1 4-9 0,1-4 0 16,-4 0 17-16,3 0-3 0,1 0-1 0,-9 0 0 15,9 0-13-15,-10 0 8 0,-3 0-8 0,8 0 0 16,-4 0 0-16,4 0 0 0,5 0 0 0,-9 0 0 0,0 0 0 0,-1 0 0 15,-8 0 0-15,9 0 9 0,-5 0-1 0,5 0 0 0,0 0 0 16,4-4 0 0,1 4 4-16,3-4 1 0,-8 4 0 0,0-4 0 0,0 4 7 15,0 0 0-15,4-4 1 0,0 4 0 0,-4 0-21 0,4 0 8 16,5 0-8-16,-4 0 0 0,-1 0 0 0,5 0 0 0,-5 4 0 0,-4 0 0 16,0-4 0-1,8 4 0-15,-8 0 0 0,4-4-8 0,5 4 8 0,0 0 0 0,-9 0 8 0,9 0-8 16,-10-1 0-16,1 1 0 0,9 0 0 15,-5 0 0-15,5 0 0 0,0 4-12 0,0-4 2 16,4 0 0-16,5 0 10 0,-1 0 0 0,-3 0 0 0,3-4 0 16,1 0 11-16,4 0-3 0,-4 4 0 0,-5-4 0 15,5 0-8-15,4 4 0 16,5-4-10-16,-10 0 10 0,15 4-14 0,-10-4 3 0,4 4 1 0,1-4 0 16,4 0 20-16,-4 4 4 0,4 0 1 0,-4 0 0 15,4-4-27-15,-4 4-4 0,4 0-2 16,0 0 0-16,5 0 3 0,4 0 1 0,-9 0 0 15,9 0 0-15,-5 0 14 16,6 0 10-16,-1 0-2 0,4 0 0 0,5 0-8 16,-9 0-17-16,5 0 4 0,0 0 1 0,-1-4 12 15,5 4 0-15,0 0 0 0,0-4-9 0,5 4 9 0,4-4 0 0,-9 0 0 0,0 4 0 0,4 0 8 0,5-4 0 16,0 0 0-16,0 0 0 0,0 0-8 0,0 0 8 16,0 0-8-16,0 0 8 0,-4 4-8 15,4-4 0-15,0 0 0 0,0 0 0 0,0 0 0 0,0 0-13 16,0 8 1-16,0-8 1 0,0 0-9 0,0 0-1 15,0 0-1-15,0 4 0 16,0 3-48-16,0 1-10 16,0 0-1-16</inkml:trace>
  <inkml:trace contextRef="#ctx0" brushRef="#br0" timeOffset="102384.586">11285 9969 990 0,'0'0'21'0,"0"0"5"0,0 0 1 0,0 0 1 0,0 0-28 0,0 0 0 0,0 0 0 0,0 0 0 15,9 0 32-15,0-4 0 0,-9 4 0 0,9 4 0 16,0-4-32-16,0 0 0 0,-9 4 0 0,9-4 0 16,-5 4 0-16,5-4 0 0,0 4 0 0,9-4 0 15,-9 0 16-15,4 0-4 16,1 0 0-16,-1-4 0 0,5 4 39 0,-5-4 7 0,5 4 2 0,0-4 0 15,9 0-4-15,-14 0 0 0,5 4 0 0,9 0 0 16,-9-4-37-16,4 0-8 0,5 4-2 0,5-4 0 0,-6 4-1 0,-3-4 0 16,13 4 0-16,-9-4 0 15,4 0-8-15,0 4 0 0,5 4 0 16,-5-4 0-16,5 0 0 0,-5 0 0 0,5-4 0 0,-13 0-11 16,12 4 11-16,-3 0 0 0,4 0 10 0,-5 0-10 15,5-4 0-15,-9 0 0 0,4 0 0 0,0 4 0 0,-4 0 0 0,0-4 8 16,-5 4-8-16,5-4 0 0,-9 4 0 0,4 0 0 15,-13 0 0-15,9 0 0 0,-9-4 22 0,0 4-2 16,0 0 0-16,5 0 0 0,-14 0 10 0,0 0 2 16,0 0 0-16,0 0 0 0,0 0-32 0,0 0 0 15,0 0-13-15,0 0 4 16,0 0-31-16,0 0-7 0,0 0-1 0,0 0-455 16,-9 12-91-16</inkml:trace>
  <inkml:trace contextRef="#ctx0" brushRef="#br0" timeOffset="103132.461">11388 10760 1450 0,'0'0'32'0,"-9"-4"6"0,0 0 2 0,9 4 1 0,0 0-33 0,0 0-8 0,0 0 0 0,0 0 0 15,0 0 0-15,0-7 0 0,0 7 0 0,0 0 0 16,0 0 0-16,-14-4 0 0,10-4 0 0,4 8 0 16,0 0 0-16,0 0 0 0,0 0 0 0,0 0 0 15,0 0 0-15,0 0 0 0,0 0 0 0,0 0 0 16,0 0 0-16,0 0 0 0,0 8 0 0,0-8 0 16,0 0 0-16,0 4-11 0,9-4 3 0,0 4 0 15,-9-1 8-15,9 1 0 0,0-4 0 0,0 4 8 16,4 0-8-16,5-4 9 0,0 4-9 0,-9 0 10 15,13-4 6-15,-4 4 2 0,9-4 0 16,-5 0 0-16,5 0-2 0,-4 0 0 16,12 0 0-16,-8 0 0 0,14 0-6 0,-10 0-2 15,5 0 0-15,-1 0 0 0,6 0 0 16,-1 4 0-16,-4-4 0 0,4 0 0 0,-9 0-8 0,5 0 8 16,-4 4-8-16,3-4 8 15,-8 4-8-15,5-4 0 0,-1 0 0 0,-4 0 0 0,4 0 0 0,-4 0 12 16,0 0-12-16,-5 0 12 0,5 0-4 0,-9 0 0 0,4 0 0 0,-4 0 0 15,0 0 12-15,-5 0 3 0,5 0 0 0,-9 0 0 0,9 0-8 16,-9 0-2-16,0 4 0 0,0-4 0 16,5 4-41-16,-14 0-8 15,8 0-1-15</inkml:trace>
  <inkml:trace contextRef="#ctx0" brushRef="#br0" timeOffset="104067.017">11137 11798 1263 0,'0'0'28'0,"0"0"5"16,0 0 2-16,0 0 1 0,0 0-36 0,0 0 0 0,0 0 0 0,0 0 0 16,0 0 0-16,0 0 0 0,5-7 0 0,-1 3 0 15,1 0 0-15,-5 4 0 0,4-8-12 0,0 4 3 0,5 0 9 0,0 0-8 16,0 0 8-16,0 0-8 0,0 0 16 0,-9 0 3 15,14 4 1-15,-5 0 0 0,0 0 6 0,0-4 2 16,8 4 0-16,-3 0 0 16,-1 0-20-16,10 0 0 0,-5 0 0 0,-5-4 0 0,14 4 10 0,-9 0-2 15,0-4 0-15,4 0 0 16,5 4 12 0,-9-4 3-16,13 4 0 15,-9-4 0-15,5 0 8 0,5 0 1 16,3 0 1-16,-8 4 0 0,5-4-10 0,3 0-3 0,6 0 0 0,-5 4 0 0,4-4-3 0,-4 4-1 15,4 0 0-15,0-4 0 0,-4 4-6 0,-5-4-2 16,1 0 0-16,3 4 0 0,-3-4-8 16,4 0 0-16,-5 0 0 0,5 0 0 15,-9 0 15-15,4 0 4 0,-9 4 1 0,5-4 0 16,0 4-20-16,-5-4 0 0,5 4 0 16,-9-4 0-16,0 4 0 0,4 0 0 0,-13-4 0 0,5 4 0 0,-1 0 0 0,1 4 0 0,-5-4 0 0,-1 4 0 15,1-4 0-15,-4 4 0 0,-5-4 0 0,0 0 0 16,9 4-20-16,-9 0-12 0,4-4-1 0,-4 0-479 0,5 4-95 0</inkml:trace>
  <inkml:trace contextRef="#ctx0" brushRef="#br0" timeOffset="104948.795">11280 12502 1213 0,'0'0'34'0,"0"0"8"0,0 0-34 0,0 0-8 16,0 0 0-16,0 0 0 0,0 0 0 0,0 0 12 0,0-8-12 0,0 8 12 15,0 0-12-15,5-4-17 0,4 0 4 0,0 1 1 32,0 3-52-32,-9 0-9 0,9 0-3 0,0 3 0 15,-5-3 29-15,1 0 6 0,-5 0 1 0,8 4 0 0,1-4 73 0,5 4 15 0,-5-4 4 0,0 0 0 16,0 4 0-16,4-4 0 16,5 4 0-16,0-4 0 0,-5 0-16 0,5 4-4 0,9-4 0 15,-9 0 0-15,4 4 7 0,5-4 1 0,5 0 0 0,3 4 0 16,-3-4-29-16,8 0-11 15,5 0 8-15,-5 4-8 0,5 0 0 0,4 0 0 16,-9 0 0-16,5 0 0 0,-5 0 0 0,5-4 0 0,0 0 0 16,0 0 0-16,4 0 0 0,-4 0 0 15,4 0 0-15,0 0 0 0,0 0 12 16,-4 0-4-16,0 0 0 0,-1 0 0 16,-17-4 28-1,14 4 4-15,-15-4 2 0,6 4 0 0,-10-4-22 0,1-4-4 16,-1 8 0-16,0-4-1 0,5 0-7 0,-9 4 0 0,-5 0-8 15,1 0 12-15,-1 0-25 0,5 0-6 0,-9 0-1 16,-9 4 0-16</inkml:trace>
  <inkml:trace contextRef="#ctx0" brushRef="#br0" timeOffset="105549.987">11437 13393 612 0,'0'0'13'0,"0"0"3"0,0 0 1 0,0 0 0 0,0 0-17 0,0 0 0 15,0 0 0-15,9 4 0 16,0-4 72-16,-9 0 10 0,9 4 2 0,-5-4 1 16,5 0-17-16,0 0-3 0,0 0-1 0,9 0 0 0,-9 0-3 0,4-4-1 15,1 4 0-15,8 0 0 0,-8 0-28 0,4 0-5 16,8 0-2-16,-8-4 0 0,9 4 5 0,4 0 1 16,-8-4 0-16,13 4 0 15,-9 0-17-15,4 0-3 0,5 4-1 0,4-4 0 0,-9 0-10 0,5 4 0 16,4-4 0-16,-13 4 0 0,13-4 0 15,-8 0 0-15,4 4 0 0,-1-4 8 16,6 0-8-16,-1-4 0 0,-4 4 0 0,4-4 0 0,-4 4 0 16,4 4 0-16,0-4 0 0,-13 0 0 0,5 0 0 0,-6-4 0 15,6 4 0-15,-5 0 0 0,-10 0 0 0,1 0 0 16,5 0 0-16,-5 0 0 16,-9 0-33-16,0 0-9 15,4 0-2-15,-4-4-627 0</inkml:trace>
  <inkml:trace contextRef="#ctx0" brushRef="#br0" timeOffset="106360.491">11388 14340 1688 0,'0'0'37'0,"0"0"8"0,0 0 2 0,0 0 0 0,0 0-38 0,0 0-9 0,0 0 0 0,0 0 0 15,0 0 0-15,4 0 0 16,1 0 0-16,4 0 0 0,-5 4 0 0,5-4-11 0,0 4 11 0,0 0-8 0,0-4 8 0,0 4-12 15,-5-4 12-15,5 4-12 0,-4-4 12 0,4 0 0 16,4 4 0-16,-4-4 0 16,0 0 32-16,4 4 8 0,-4 0 1 0,0-4 1 15,9 4-26-15,-9-4-6 0,5 4-1 0,-1-4 0 0,1 4 5 0,3-4 1 16,1 0 0-16,0 4 0 0,5-4-15 0,-1 0 0 16,5 3 0-16,0-3 0 15,-5 0 0-15,5 0 9 0,0 4-9 0,-5-4 8 16,5 4-8-16,4-4 0 0,-4 0 0 0,-4 4 0 15,3 0 0-15,1 0 0 0,-9-4 0 0,5 0 0 0,3 4 0 0,-8-4 0 0,5 0 0 16,-5 4 0-16,4 0 0 0,5 0 0 16,-5-4 0-16,5 0 0 0,0 0 0 0,-5 0 0 15,5 0 0-15,-9 0 0 0,4-4 0 16,5 4 13-16,-9-4-1 0,9 0-1 0,-5 0 9 16,-4 0 3-16,0 0 0 0,5 0 0 0,-6 0-10 0,-8 0-1 0,9-3-1 0,-4 3 0 15,-5-4-11-15,0 4 0 0,0 4 0 16,-1-4 0-16,1 0 0 0,-9 4 0 0,0 0 0 0,0 0 0 31,0 0-46-31,5 0-11 0,-5 0-3 0,0 0 0 0</inkml:trace>
  <inkml:trace contextRef="#ctx0" brushRef="#br0" timeOffset="122320.107">9262 9464 874 0,'0'0'19'0,"0"0"4"0,0 0 1 0,0 0 1 0,-9 0-25 0,0-4 0 0,5-4 0 0,4 8 0 16,0 0 15-16,-9 0-3 0,0 4 0 0,9-4 0 16,-9 0 7-16,9 0 1 0,-9 0 0 0,0-4 0 15,9 4 25-15,0 0 6 0,0 0 1 16,-9-4 0-16,0 0 3 0,9 4 1 0,-9-4 0 0,9 4 0 15,-5-4-4-15,5 4 0 0,-8 0 0 0,8 0 0 16,-9-4-32-16,0 4-6 0,9 0-2 0,-14-4 0 0,14 4-3 0,0 0-1 16,-9-8 0-16,9 8 0 15,0 0-8-15,-9 0 0 0,9 0 0 0,0 0 0 0,0 0 0 0,-9-4 0 16,9 4 0-16,0 0 0 0,0 4 0 0,0-4 0 16,-9-4 0-16,9 4 0 0,0 0 0 0,0 0-14 15,-9 4 3-15,9-4 1 0,-13 4 10 0,13-4 0 16,0 0 0-16,0 0-8 0,0 0-2 0,0 0 0 15,-4 8 0-15,-1-4 0 0,5-4 10 0,0 0 0 0,0 0 0 0,0 0 0 16,-4 12 0-16,4-4 0 0,0 0 0 0,0 0 0 16,0-8 0-16,0 8 0 0,0 4 0 0,0 0 0 15,0 4-12-15,4-4-6 16,-4 3-2-16,0 5 0 0,0-4 0 16,5 0 0-16,-5 0 0 0,0 4 0 0,0 0 20 0,4 0-10 0,-4 8 10 0,0-5-8 15,0 5 0-15,5 0 0 0,-5 0 0 0,0 4 0 16,0 4 8-16,0-5-8 15,0 5 8-15,0 4-8 0,-5 0 8 0,5-1 0 0,-4 1 8 0,-1 0-8 16,1 0 0 0,-5 4 0-16,4-1 0 0,5 5 0 0,-9 0 0 0,0 3 0 0,9 5 0 15,0 0 0-15,-9-1 0 0,9 5 0 0,0 0 0 0,0-1 0 16,0 5 0-16,0 4 0 0,0-1 0 16,9 5-8-16,-9-1 0 0,0 1 0 0,9 0 0 15,-9 3 0 1,0 5-20-16,0-5-3 0,9 9-1 0,-9-5 0 0,0 1 10 0,-9 3 2 0,0 1 0 0,9-1 0 15,-9 5 20-15,-9-1-11 0,9 9 11 0,-4-5-8 0,4 1 8 0,-9 3-8 16,5 1 8-16,4-9-8 0,0 5 8 16,0-13 0-16,9 1 8 0,-9-5-8 0,0-3 0 0,0-4 9 15,5-5-9-15,-1-7 0 0,5-4 20 0,-4 3-2 16,8-3-1-16,-4 0 0 0,5-5 15 0,-5 1 4 16,0 4 0-16,4-4 0 15,5-1-20-15,-9 1-3 0,9 0-1 0,0-1 0 16,-9-3-2-16,9 0-1 0,-5 0 0 0,1-5 0 0,4 1-9 0,-5-4 0 15,1-4 0-15,-1 0 8 0,5-1-8 0,-9-7 0 0,0 4 0 0,0-4 0 16,0-4 8 0,0 0-8-16,0 0 8 0,0-4-8 0,-9-1 8 0,5 1-8 0,4 0 8 15,-9-4-8-15,4-4 37 0,-4 0 3 16,5 0 0-16,-5 4 0 0,9-4 10 0,0 0 2 16,-9-4 1-16,9 4 0 0,-9-4-33 0,9-4-8 15,0 0 0-15,0 4-1 0,-9 4 0 0,9-8 0 16,-4 4 0-16,4 4 0 0,0 0-11 0,0 0 0 15,0 0 9-15,0 3-9 0,0-3 0 0,0 0 0 0,0 4 0 0,0 0 0 16,0-4 0-16,0-4 0 0,0 4 0 0,0 0 0 16,0 0 0-16,0-4 9 0,0-4-9 0,4 4 10 15,-4 4-10-15,9 0 12 0,-9-4-12 0,0-4 12 16,0 4-3-16,0-4 0 0,0 8 0 0,9-4 0 16,-9 0 11-16,0 0 1 0,9 0 1 0,0-4 0 15,-9 4-11-15,9 0-3 0,0 0 0 16,4-4 0-16,5 4-8 0,-9-4 10 15,0 4-10-15,9 4 10 0,4-8-10 0,-4 4 0 16,0 0 0-16,4-4-11 0,1 3 11 0,-5 1-10 0,0-4 10 16,8 0-10-16,-12 4 10 15,-1-4 0-15,1 0 8 0,4 0-8 0,-9 0 0 0,-5 0 0 16,-4 0 0-16,9 0 0 0,-4 0 0 0,-5 0 0 0,8 0 0 0,-8 0 8 0,0 0-8 0,0 0 0 16,5-4 0-16,4 0-8 15,0 4-21 1,0-3-4-16,0-1-1 0,0 0 0 0,0-4-26 15,4-4-6-15,5 0-1 0,-9-4-721 0</inkml:trace>
  <inkml:trace contextRef="#ctx0" brushRef="#br0" timeOffset="124020.021">9768 9484 597 0,'0'0'16'0,"0"-8"5"0,0 4-21 0,0 4 0 0,0 0 0 0,4-8 0 16,-4 0 49-16,0 8 6 0,0 0 1 0,0 0 0 15,0 0-2-15,0 0 0 0,0 0 0 0,0 0 0 16,0-8-8-16,0 8-2 0,0 0 0 0,0 0 0 15,0 0-24-15,0 0-6 0,0 0-1 0,0 0 0 16,9 0-13-16,0 0 0 0,-9-4 0 0,9 0-10 0,-5-4 28 0,5 0 6 16,-4 4 0-16,4 4 1 0,4-4-3 15,-4 4-1-15,0-4 0 0,0 4 0 16,-9-4-7-16,9 4-2 0,0 4 0 0,0-4 0 0,4-4-12 0,-4 0 0 16,0 4 0-16,-4-4 0 0,4 0 0 15,0 4 0-15,-5 0 8 16,10 4-8-16,-5 0 0 0,-1-4 0 0,-8 4 0 0,9-4-10 0,-4 0 10 0,8 0 0 15,-4 8 8-15,-4-4-8 16,4 4 0-16,0-4 0 0,0 0 0 0,0 0-8 16,4 0 8-16,0 0 0 0,1 0 0 15,-5-4 0-15,0 0 0 16,0 0 0-16,4 0 0 0,-4 4 0 16,0 0 0-16,9 0 0 0,-9 0 0 0,-5 0 0 0,5 0 0 15,0-4 0-15,0 4 0 0,0 0 0 0,-9-4 8 16,0 4 3-16,9 12 1 0,-9-12 0 0,0-4-12 0,9 0 0 0,-9 0 0 0,0 0 0 0,0 0 8 0,0 0-8 15,0 0 0-15,0 0 8 0,5 4 0 0,-5-4-8 16,4 4 12-16,-4-4-4 0,0 8 18 0,0-8 3 0,0 0 1 0,0 0 0 16,0 8-21-16,0-1-9 0,0 1 8 15,-4-4-8-15,4 4 0 0,0 0 8 0,-5 0-8 0,5-4 0 16,0 8 0-16,0-4 0 0,0 0 0 0,0 0 0 16,0 4 0-16,0 0 0 0,0 0 0 15,-9 0 0-15,9 0 0 0,0 4 0 0,0 0 0 0,-9 3 0 16,9 1 0-16,0 0 0 0,9 4 14 0,-18 4-4 15,9-4-10-15,0 4-12 0,0 3 2 0,9 1 1 0,-9 0 9 0,0 8 9 16,0-4-1-16,9 3-8 16,-9 5 0-16,0-4 0 0,0 0-15 0,0 3 5 15,0 5 10-15,5 0 0 0,-5 4 0 0,0-1 8 16,0 9-8-16,-5-4 9 0,5-1-9 0,0 1 10 0,0 0-10 0,-9 3 0 16,9 1 0-16,0 4 8 0,-9-1-8 0,9 5 0 15,0 3 0-15,-9-3 0 16,9 0 0-16,0-1 0 0,0 5 0 0,0-5 0 0,0 5 0 15,-4 0 0-15,4 3 0 0,-5-7 0 16,1-1 0-16,-5 5 0 0,4 0 0 16,1-1 0-16,-5 5 0 0,0-1 0 0,-9-3 0 0,9-5 0 15,-4 1 0-15,4-4 0 0,0-5 0 16,0 1 0-16,0 0 0 0,4-5 0 0,1 1 10 16,-1-8-10-16,5 7 13 0,0-3-4 0,0-4-1 15,5 4 0-15,-1-9-8 0,-4 5 0 0,5 0 0 0,4-1 0 0,-9 1 0 16,0 0 0-16,9 0 0 0,-9 3 0 0,0-3 0 0,0 4 0 0,0-1 0 15,0 1 0-15,-9 8 12 0,0 0 1 16,4 3 0-16,1 1 0 0,-9-1 15 0,4 1 2 16,0-4 1-16,0-5 0 0,0-3-19 0,0 0-4 0,0-5-8 15,0 1 12-15,0 0-12 0,4-4 11 0,-4-5-11 0,1 1 10 16,-1 0-2-16,9-4 0 0,-14-4 0 0,10-1 0 16,-5-3 4-16,0-4 1 0,4 0 0 0,-4 0 0 15,9 0 22-15,-9-4 4 0,9 3 1 0,-9-7 0 0,5 4-24 16,4 0-4-16,0 0 0 0,0-4-1 15,0 4-11-15,0 0 0 0,0 0 0 0,0-1 0 0,0-3 0 16,0 0 0-16,4 0 0 0,5-4 0 0,-9 0 0 0,0 0-9 16,0-4 9-16,0 0-13 0,0 4 13 15,0-4 0-15,0 0 0 0,0 0 0 0,0-4 0 0,0-4 0 16,0 8 0-16,0-8 0 0,0 0 0 0,0 0 13 16,0 4-2-16,0-4-1 0,-9 4 5 0,9-4 1 15,0 0 0-15,0 0 0 0,0 0-2 0,0 0 0 16,0 0 0-16,0 0 0 0,0 0-6 0,-9 0-8 15,9 0 11-15,0 0-11 16,0 0 11-16,-8-4-11 0,8 4 10 0,-9-4-10 0,4-4 0 0,-4 4 0 16,9 4 0-16,-9 0 0 0,0-4 11 0,0-4-11 15,-4 4 12-15,4 0-12 0,0 0 13 0,0 0-4 16,0 0-1-16,-4 0 0 0,4 0 2 0,-5 4 0 16,10-4 0-1,-5 0 0-15,9 4-10 0,-9 0 0 0,9 0 9 0,-9 0-9 0,9 0 0 0,0 0 0 16,0 0 0-16,0 0 0 0,0 0-12 0,0 0 4 0,0 0 0 0,0 0 0 15,0 0 8-15,0 0-13 16,-13-4 5-16,13 4 8 16,0 0-30-16,0 0 2 0,0 0 0 0,0 0 0 15,0 0-7-15,0 0-1 0,0 0 0 0,0 0 0 16,0 0-131-16,0 0-26 0,-9-12-6 0,4-12-514 16</inkml:trace>
  <inkml:trace contextRef="#ctx0" brushRef="#br0" timeOffset="125163.078">9423 9878 784 0,'0'0'17'0,"0"0"4"0,0 0 1 0,-4-4 0 0,4 4-22 0,-5-4 0 0,5 4 0 0,0 0 0 16,-9-4 50-16,9 0 6 0,0 4 0 0,-9-4 1 16,9 4-20-16,0 0-4 0,-13 0-1 0,13 0 0 15,-9-4-32-15,4 4 0 0,5 0-12 0,-9-4 3 16,9 4 9-16,0 0 8 0,-4-4-8 0,4 4 11 16,-9-4 15-16,9-4 3 0,0 0 1 15,0 0 0-15,0 0-8 0,-9 0-2 16,18 0 0-16,-9-4 0 0,0 0-3 0,9 0-1 0,0-4 0 0,0 0 0 15,4 1-16-15,5-5 0 0,0-4 0 0,4 0 0 16,-4 4 0-16,5-4 0 0,-1 0 0 0,9 0 0 16,-13 5 0-16,14 3 0 0,-14 0 0 15,4 0 0-15,5 4 0 0,-9 0 0 0,-5 0 0 0,5 4 0 16,0 8 0-16,0-4 0 16,-9 4 0-16,4-4 0 15,-4 0 0-15,9 4 0 0,-9 4 0 0,0 4 0 16,0-4 0-16,4 4 0 0,-4 0 0 0,0 4 0 15,0 0 0-15,0 0 0 0,0 4 0 0,-4-4 0 0,3 0 0 16,1 3 0-16,0 1 0 0,-9-4 0 16,9 4 17-16,0 4 0 0,-9 0 0 0,0-4 0 0,5 4 7 0,-5 0 0 15,4 0 1-15,-4-1 0 0,-4 5-6 0,4-4-2 0,-5 0 0 0,5 4 0 0,0-4 7 0,-9 0 0 16,0 0 1-16,0-5 0 0,5 1 8 0,-5 0 2 16,0 0 0-16,0-4 0 0,0 4-2 0,-9-4 0 15,5 4 0-15,-1-4 0 0,1-4-1 0,-5 0 0 0,0 0 0 0,0-4 0 16,5 0-9-16,-14 0-3 0,9 4 0 15,5-8 0-15,-5 0 4 0,-5-4 0 0,6 0 0 16,-1 0 0-16,0 0-24 0,0 0 0 0,4-4 0 16,5 0-8-16,-8 4 16 0,8-4 3 0,0 0 1 0,0-4 0 31,0 4-48-31,4 0-10 0,5 8-2 0,0 0-570 0,0-8-114 0</inkml:trace>
  <inkml:trace contextRef="#ctx0" brushRef="#br0" timeOffset="126250.115">9445 10232 1119 0,'0'0'24'0,"0"0"6"0,0 0 1 0,0 0 1 16,0 0-32-16,0 0 0 0,0 0 0 0,0 0 0 0,0 0 28 0,0 0 0 15,0 0 0-15,0 0 0 16,0 0-14-16,0 0-3 0,0 0-1 0,0 0 0 15,0 0-10-15,0 0 0 0,0 0 0 0,0 0 8 0,0 0 0 0,0 0 0 16,0 0 0-16,0 7 0 0,-4 1 17 0,-1 4 3 16,1 0 1-16,4-4 0 0,-4 4 13 0,-1 4 2 15,1 0 1-15,-1 0 0 0,5 0-20 0,-9 4-4 16,9 0-1-16,-9-5 0 0,9 9-1 0,-9-8-1 16,5 4 0-16,-1 0 0 0,1 0-10 0,4 0-8 15,-5 0 12-15,5 0-12 0,0-5 0 0,-4 5 0 16,8-4 0-16,-4 0 0 0,0-4 0 0,0 0 0 0,0 0 0 15,0 0 0-15,5 0-12 0,-5-4-4 0,4 0 0 0,-4 0 0 32,5-4-8-32,-1 4-3 0,-4-8 0 0,0 0 0 15,9 4-12-15,-9 0-2 0,0-4-1 0,9 0 0 16,0-4-5-16,-4-4-1 0,4 4 0 0,-1-4-528 0</inkml:trace>
  <inkml:trace contextRef="#ctx0" brushRef="#br0" timeOffset="126480.405">9790 10247 1148 0,'0'0'25'0,"0"8"6"0,-9-4 1 0,9 4 0 0,-9 0-32 0,9 0 0 0,-4 4 0 0,4 0 0 0,-5 4 0 0,5 0 0 16,5-4 0-16,-5 4-10 0,0-4 18 0,4 4 4 15,-4-5 1-15,9 1 0 0,-9 4-13 0,0-4 9 16,9 0-9-16,-9 0 8 0,9 0-8 0,-9 4 0 15,0-4 0-15,4-4 0 0,-4 4 0 0,5-4 0 16,-5 4 0-16,4 0-532 16</inkml:trace>
  <inkml:trace contextRef="#ctx0" brushRef="#br0" timeOffset="127913.791">9580 11158 1276 0,'0'0'36'0,"0"0"8"0,0 0-35 0,0 0-9 0,0 0 0 0,0 0 0 0,0 0 25 16,0 0 3-16,0 0 1 0,0 8 0 16,0 0-29-16,0-4 0 0,-5 4 0 0,5 0 0 15,-4 0 16-15,4 4-4 0,-5-4 0 0,1 0 0 0,-1 4 7 0,1 4 1 16,-1-4 0-16,5 3 0 15,-9-3 8-15,0 0 3 0,1 4 0 0,8-4 0 16,-9 0-18-16,4 4-3 0,-4-4-1 0,5-4 0 0,-1 4-9 0,5 0 0 16,-4 4 9-16,-1-4-9 0,5-1 0 0,0 1 0 15,0 0 0-15,0 0 0 16,0 0 12-16,0 0-3 0,0 0 0 0,5 0 0 0,-5 0-9 0,4 0 0 16,1-4 0-16,-1 0 0 0,5 4 0 15,-4-4 8-15,4-4-8 0,-1 4 8 0,1-4-8 0,5 0 0 16,-1 0 0-16,1-4 8 0,4 0-8 15,-5 0 0-15,5-4 0 0,9-4 8 0,-9 4-8 0,0-4 8 0,4 0-8 16,-4-4 8-16,4 0-8 0,-4 0 8 16,9-4-8-16,-14 0 8 0,5 0-8 0,0-4 0 0,0 4 0 15,-9 0 0-15,4 1 13 16,-4-5 1-16,0 0 0 0,0 0 0 0,0-4 9 0,-4 4 1 16,-1 0 1-16,1-4 0 0,-1 5-9 15,1-1-3-15,-5-4 0 0,0 0 0 16,0 4-13-16,-5-4 0 0,1 8 8 0,-1 0-8 0,1-4 0 0,-1 9 0 15,-4-1 8-15,0 0-8 0,0 0 0 0,0 0 11 0,1 4-11 0,-6 0 10 16,5 4-1-16,-9 0 0 0,0 4 0 0,-4 0 0 16,4 4-9-16,-9 4 0 0,5 4 0 0,-9 0 0 15,4 4-14-15,0 4-5 0,0 7-1 16,5-3 0 0,-10 8-44-16,5 0-10 0,-4 4-2 0,4-5 0 0</inkml:trace>
  <inkml:trace contextRef="#ctx0" brushRef="#br0" timeOffset="129455.709">9620 11985 1191 0,'0'0'26'0,"0"0"6"0,0 0 0 16,-9 0 2-16,9 0-34 0,-4-4 0 0,4 4 0 0,-9 0 0 0,0 0 45 0,0 0 3 15,9 0 0-15,-9 4 0 0,0 0-39 0,4 0-9 16,-4 4 0-16,9-4 0 16,-9 4 0-16,0 0 0 0,1-4 0 0,8 4 0 15,0-8 0-15,-9 4 0 0,4 0 0 0,-4 4 0 16,5 0 0-16,-1-4 0 0,-4 4 0 0,9 0-11 0,-9 0 11 0,0 4 11 15,9 4-3-15,-9-4 0 0,9-4 7 0,-13 3 1 16,8 5 0-16,1 0 0 0,0 4-16 16,-1 0 0-16,1 4 0 0,4-4 0 0,0 4 0 0,0 0 0 15,0-1 0-15,0-3 0 0,0 0 0 0,0-4 0 16,4 0 0-16,-4 0 0 16,5 0 0-16,-1-4 12 0,5 0-3 0,-5-4-1 0,5 0 16 15,0 0 2-15,9-5 1 0,-13 1 0 0,8 0-27 0,10-4-11 16,-15-4 1-16,10 0 0 15,0 1 10-15,5-9 14 0,-1 0-3 16,-4-4-1-16,9-4 0 0,-9 0 0 0,4 0 0 16,-4-4 0-16,0 0-10 0,0 0 0 15,-5-3 0-15,-4 3 0 0,9 4 0 0,-9-4 0 16,-5 0 0-16,1 4 0 0,-1-4 12 0,1 9 4 0,-5-5 1 0,0 4 0 16,-5 0 19-16,1 4 3 0,-1 0 1 0,1 0 0 0,-5 4-7 15,-9 0-1-15,9 4 0 0,-4-4 0 16,4 4-14-16,-9 0-3 0,9 0-1 0,-13 4 0 0,8 0-14 15,1 4-12-15,-5 0 3 0,4 4 0 16,-3 4-33-16,8 4-6 0,-9 4-2 0,-5 0-758 0</inkml:trace>
  <inkml:trace contextRef="#ctx0" brushRef="#br0" timeOffset="130937.653">9454 12876 759 0,'0'0'16'0,"0"0"4"0,0 0 1 0,0 0 1 0,0 0-22 0,0 0 0 0,0 0 0 0,0 0 0 15,0 0 0-15,-13 4 0 0,13-4 0 0,0 0 0 16,0 0 0-16,-9 4 0 0,0 0 0 0,9-4 8 0,0 0 15 16,-4 4 3-16,-1 4 1 0,5-4 0 15,-9 4 17-15,9 0 3 0,-9-4 1 0,9 4 0 16,0 0-5-16,-13 0-1 0,8 4 0 0,1 0 0 16,-5 4-3-16,4-4-1 0,1 3 0 0,4 1 0 15,-9 4-21-15,0 0-4 0,9-4-1 16,-9 4 0-16,9 0 6 0,-9 0 1 0,9-4 0 0,-4-1 0 0,4 1-19 15,0 0 0-15,4 0 0 0,-4-4 0 0,9 0 10 16,-9-4-2 0,9-4 0-16,0 4 0 0,0-4-8 15,-5 0 0-15,10 0 0 0,-1-4 0 0,5-4 0 0,-9 0 8 16,9 0-8-16,-5-4 8 0,5 0 20 0,0-4 3 0,0 0 1 16,5-4 0-16,-6 0-16 0,6-4-2 0,4 1-1 15,-9-1 0-15,-1 0-13 0,6 0 0 0,-5-4 0 0,0 4 0 0,0 0 0 16,-5 0 0-16,5 1-9 0,-9-5 9 0,-5 4 0 0,1 0 0 0,-5 0 0 15,4 4 0-15,-4 0 9 0,-4 0 2 16,-1-4 0-16,1 5 0 0,-5 3 13 0,0-4 2 0,0 0 1 16,-4 4 0-16,-1 4 2 0,1-4 1 0,4 4 0 0,-9 4 0 15,0 0-18-15,5 0-4 0,-5 0-8 0,9 8 12 16,-14-4-12-16,5 4 0 0,0 4 0 0,1 0-10 16,-1 4-5-16,-5 4-1 0,14 8 0 15,-13 0 0-15,4 3-46 0,0 1-10 16,9 0-1-16</inkml:trace>
  <inkml:trace contextRef="#ctx0" brushRef="#br0" timeOffset="131505.905">9360 13497 1148 0,'0'0'25'0,"0"0"6"0,0 0 1 0,0 0 0 0,0 0-32 0,0 0 0 0,0 0 0 0,0 0 0 15,0 0 0-15,0 0 0 0,0 0 0 0,0 0 0 16,0 0-29-16,0 0-12 0,0 0-3 16,0 8 0-16,0-8 29 0,0 0 6 0,0 0 1 0,0 4 0 15,0-4 8-15,0 0 11 0,0 8-3 0,0-4 0 16,0 3 26-16,0-3 5 0,0-4 1 0,5 8 0 16,-1 4-29-16,-4 0-11 0,5-4 8 0,-1 4-8 15,1 0 0-15,-1 4 0 0,-4 0 0 0,9 0 0 0,-9 0 0 0,0 4 0 16,0-4 0-16,0-1 0 15,0 1 12-15,0 4-4 0,0 0 0 0,0 0 0 16,0-8 29-16,0 4 6 0,0 0 1 0,0 0 0 16,0-4-36-16,0-1-8 0,0-3 0 0,9 4 0 15,-9-8-43-15,0 0-10 0,9 4-3 16,-9-8 0-16</inkml:trace>
  <inkml:trace contextRef="#ctx0" brushRef="#br0" timeOffset="132059.291">9665 13433 1148 0,'0'0'25'0,"0"0"6"0,0 0 1 0,0 0 0 0,0 0-32 0,0 0 0 0,0 0 0 0,0 0 0 16,0 0 0-16,0 0-13 0,0 0 1 0,0 0 0 15,0 0-68-15,0 0-12 0,0 0-4 0,0 0 0 16,0 0 56-16,0 0 10 0,0 0 2 16,0 0 1-16,0 0 79 0,0 0 15 0,-9 4 3 0,9-4 1 15,0 0-6-15,0 8-1 0,0-4 0 0,-9 4 0 0,9 0-32 0,0 0-6 16,0 4-2-16,0-4 0 15,9 0-24-15,-9 4 0 0,0-4 0 0,9 3 0 16,-9 1-17-16,0 0 4 0,0 0 1 0,0 4 0 31,0 0-13-31,-9 0-3 0,9 0 0 0,0-4 0 0,-9 4 28 0,0 0 0 16,4 0 0-16,1-1 8 0,-5 5 22 0,5-8 5 16,-5 4 1-16,9-4 0 0,-9 0 19 15,9 0 4-15,0-4 1 16,0 0 0-16,0-4-20 0,0-4-3 0,0 8-1 0,9-4 0 15,-9 0-36-15,4-4-13 0,5 0 0 0,0-4 0 16,9 4 21-16,0-8 4 0,-9 4 0 0,4-4 1 0,5 0-13 16,0-4 0-16,0 4 0 0,-9 0 0 0,9 0 0 15,-5 0 0-15,-4 0 0 0,4 4 0 0,-4 0 0 0,0-4 0 0,-4 0 0 16,-1 4 0-16,-4 4 0 0,0 0 0 0,0 0 0 0,9-4 0 0,-9 4 0 16,0 0 0-16,9 0 0 0,-9 0 0 15,0 0-45-15,9 4-6 0,-9-4-1 0,0 0 0 16,9 0-103-16,-9 0-21 0</inkml:trace>
  <inkml:trace contextRef="#ctx0" brushRef="#br0" timeOffset="132306.708">9799 13608 1526 0,'0'0'33'0,"0"0"7"0,0 0 2 0,0 0 2 0,0 0-36 0,0 8-8 15,0-4 0-15,0 4 0 0,0 4 0 0,0-4 0 16,0 4 0-16,0 0 8 0,0 4-8 0,0-5 0 15,0 1-12-15,-9 4 12 0,9 0 0 16,-9-4 13-16,9 0 0 0,0 4 0 0,-9 4-13 0,9 0 0 16,-4-4 8-16,-1 0-8 0,1 3 20 0,4-3 2 15,0 4 0-15,0 0 0 0,0-4-8 0,0 4-2 16,0 4 0-16,4-4 0 0,-4 0-12 0,5 3 0 16,-1-3 0-16,5 4-10 15,-9 0-99-15,9-4-20 0</inkml:trace>
  <inkml:trace contextRef="#ctx0" brushRef="#br0" timeOffset="136394.028">9754 13942 1414 0,'0'0'40'0,"0"0"9"0,0 0-39 0,0 0-10 0,-9-4 0 0,9 4 0 16,-4 0 0-16,4 0 8 0,-9 4-8 0,0-4 8 16,9 0-8-16,-9-4-17 0,0 4 4 0,0 0 1 31,0 0-42-31,-4-4-8 0,4 4-2 0,0 0 0 16,0-4 16-16,-5 4 4 0,5 0 0 0,-4 0 0 0,9 0 44 0,-5-4 10 0,-9 0 2 0,9 0 0 15,0 4 43-15,0-4 9 0,4 0 1 0,-13 0 1 16,10 0-6-16,-6 0-2 0,1 0 0 0,4-4 0 15,-5 0-19-15,5 0-4 0,0 1-1 0,0-5 0 16,0 0-23-16,1 0-11 0,3 0 10 0,-4 0-10 16,9 0 0-16,-9 0 0 0,0 0 0 0,9 0 0 0,-9-4 0 15,5 4 0-15,-1-4-8 0,5 4 8 16,-4 1-9-16,4-1 9 0,0 0-13 0,0 0 5 16,0 0 18-16,0 0 4 0,0-4 1 15,0 4 0-15,0-4-3 0,0 0 0 0,0 4 0 0,4-4 0 16,1-3-1-16,-1 3-1 0,5 0 0 0,0-4 0 0,0-4-2 0,5 8 0 15,-1-4 0-15,0 4 0 0,14 0-8 16,-13-4 0-16,13 1 0 0,-10 3 0 16,10-4-9-16,5 4 9 0,-10-4-12 0,14 4 12 15,-14 0-8-15,14 0 8 0,-9 4 0 16,0 0 0-16,4 0 0 0,-9 5 0 0,5-1 0 0,0 0 0 16,4 4 0-16,-8 4-10 0,4 0 10 0,-1 0-12 0,-3 4 12 15,-5 0 0-15,0 4-9 0,4-1 9 0,-4 1-8 0,0 0 8 0,-9 8-10 0,0-4 10 16,0 8 0-16,-5 0 0 0,1 0 0 15,-1 4 0-15,-4-4 0 0,-4 7 0 0,-1-3 9 16,1 4-9-16,-5 4 12 0,0-4-3 16,0 0-1-16,-14 0 0 0,6-5 20 0,-1 5 4 15,-5-4 1-15,1 0 0 0,0 0-1 0,-1 0-1 0,1 0 0 0,-1-5 0 16,1 5 20-16,4-8 4 0,-9 4 1 0,-4 0 0 16,4-4-28-16,0 0-6 0,5 0-1 0,-9-4 0 15,4 0 2-15,0-5 0 0,-4 5 0 0,4-8 0 16,0 4-23-16,4-4 0 0,-8 0 0 15,4-4 0-15,9 0 0 0,-4-4 0 0,4 0 0 16,0 0 0-16,0-4 0 16,5 0 0-16,-1-3 0 0,1 3 0 0,4-8-39 0,0 4-5 15,9 0-2-15,-9-4 0 0,9 0-80 0,0 0-16 0,9-4-3 0</inkml:trace>
  <inkml:trace contextRef="#ctx0" brushRef="#br0" timeOffset="137137.357">9231 14101 1177 0,'0'0'25'0,"0"0"6"0,0 0 1 0,0 0 2 0,0 0-34 0,0 0 0 0,0 0 0 0,0 0 0 15,0 0 42-15,0 0 2 0,0 0 0 0,0 0 0 16,0 0-36-16,4 8-8 15,-4 0 0-15,5-4 0 0,-1 4 0 0,-4 4 0 0,5-4 0 16,-1 4 0-16,0 0 0 0,1 0 0 0,4 0 0 0,-9 0 0 16,0 7-9-16,0-3-4 0,9 0-1 15,-9 0 0-15,0 0 32 0,0 4 6 0,0-4 2 0,0 4 0 16,-9 0 6-16,9 0 2 0,0-1 0 0,0 1 0 16,0-4-1-16,0 4 0 0,0-4 0 15,0 0 0-15,0 0-9 0,0-4-3 16,0 0 0-16,0 4 0 0,0-8-21 0,0 3 0 0,0-3 0 15,0 0-8-15,0 4 8 0,0-8 11 0,0 4-3 0,0-4 0 16,0-4-20-16,0 0-5 0,9 8-1 16,-9-8 0-16,0 0-31 0,9 4-7 0,-9-4 0 0,4 4-619 15</inkml:trace>
  <inkml:trace contextRef="#ctx0" brushRef="#br0" timeOffset="137839.013">9678 14280 1695 0,'0'0'37'0,"0"0"8"0,-4 0 2 0,4 0 1 0,0 0-39 15,-9-4-9-15,9 4 0 0,0 0 0 16,0 0-28-16,-9-4-8 0,9 4-2 0,0 0 0 16,-9-4-70-16,9 4-15 0,-9-4-2 0,0 4-1 15,9 0-9-15,-9 0-1 0,0-4-1 0,-4 4 0 0,4 4 193 0,0-4 40 0,0 4 7 0,0-4 1 16,0 0 44-16,4 0 8 0,-4 0 1 16,0 0 1-16,9 0-102 0,-8 4-21 0,8-4-4 0,-9 4-1 15,9-4-30-15,-9 4-8 0,9-4-1 0,-9 8 0 16,4-4-43-1,-4 4-9-15,9 0-2 0,-9 0 0 16,9-8 12-16,0 8 3 0,0-8 0 0,-9 8 0 0,9 0 32 0,0 4 6 0,0-12 2 16,0 4 0-16,0 4 8 0,0-8 0 0,0 8 0 0,0-4 0 15,0 8 25-15,0-9 7 0,0-3 2 0,0 8 0 16,9-4-26-16,-9 4-8 0,9-4 0 0,-9 0 0 0,9 4 0 16,-4 0 0-16,4-4 0 15,0 0 0-15,0 4 0 0,-1-4 0 0,-8 0 0 0,9-4 0 16,0 4 0-16,-9 0 0 0,5 0 0 0,4 0 0 15,-5 4 0-15,5-8 0 0,-4 4 0 0,4 0 0 16,0 0 0-16,0-4 0 0,-5 4 0 0,5 0 0 0,-5 4 0 16,5-4 0-16,5 0 0 0,-5 0 0 15,-9 0-19-15,9 0-10 0,0 0-3 0,-9 0 0 0,4 4 52 0,1-4 9 16,-5-4 3-16,4 8 0 0,5-5-32 16,-4 1 0-16,-5 4 0 0,4-4 0 15,-4-4 22-15,0 0-2 0,9 8 0 0,-9-4 0 16,9 4-20-16,0-4 0 0,-9 4 0 0,0-8 0 0,0 0 0 15,0 4-8-15,0-4 0 0,0 0 0 0,0 8 8 0,0-8 0 0,0 0 10 0,0 0-10 16,0 4 50 0,-9 4 4-16,0-4 1 0,-4 0 0 0,4 4-19 15,0-4-3-15,0 0-1 0,-9 0 0 16,9 0-7-16,-9 0-1 0,5 0-1 16,4 0 0-16,0 4-11 0,-9-8-3 15,9 4 0-15,-5-4 0 0,5 0-9 0,0 0 0 0,9 0 0 0,0 0 0 16,0 0-30-16,0 0-8 0,0 0-2 15,-9-4 0-15,9 4-29 0,-8-8-7 0,8 0 0 0,0 0-1 16</inkml:trace>
  <inkml:trace contextRef="#ctx0" brushRef="#br0" timeOffset="138394.116">9633 14240 1698 0,'0'0'48'0,"0"0"11"0,-9 0-47 0,9 0-12 16,-4-4 0-16,4 4 0 0,0 0 0 0,0 0 8 15,0 0-8-15,0 0 8 16,0 0-61-16,0 0-13 0,0 0-2 0,0 0-1 16,0 0-53-16,0 0-10 0,0-8-3 0,0 8 0 15,4-4 99-15,5-4 19 0,-4 5 4 0,4-1 1 0,-9 0 60 0,9 0 13 0,0 4 3 16,-9-4 0-16,9 4 6 0,-5 0 2 16,5-4 0-16,0 4 0 0,0 0-39 0,0 0-7 0,0 0-2 0,0 0 0 15,4 0 7-15,1 0 1 0,-1 0 0 16,-4 0 0-16,9 4-32 0,-9-4 0 15,0 0 0-15,4 4 0 16,5-4 0-16,-9 0 0 0,0 0 0 0,0 0 0 0,4 0 0 0,-4 0 0 16,0 0 0-16,0 0 0 0,0 0 12 0,-4-4-4 0,4 4-8 15,-5 0 12-15,5 0 8 0,-4-4 0 0,-5 4 1 0,0 0 0 16,0 0 5-16,0 0 1 0,0 0 0 0,9 0 0 16,-9 0-3-16,0 0 0 0,0 0 0 0,0 0 0 0,0 0 11 0,0 0 1 15,0 0 1-15,0 0 0 0,0 0-12 0,0 0-2 16,0 0-1-16,0 0 0 0,0 0-13 0,0 0-9 15,0 0 12-15,-9-4-12 0,9 4 0 16,-9 4 0-16,0-4 0 0,0 0 0 16,4 0 0-16,5 0-9 0,-9 4 1 0,0-4 0 15,-4 4-128-15,8-4-24 16,-12 8-6-16,3-8-1 0</inkml:trace>
  <inkml:trace contextRef="#ctx0" brushRef="#br0" timeOffset="145201.352">6102 10410 748 0,'0'0'16'0,"0"0"4"0,0 0 1 0,0 0 0 0,0 0-21 0,0 0 0 0,0 0 0 0,0 0 0 16,0 0 0-16,0 0 0 0,0 0 0 0,0 0 0 16,0 0-31-16,0 0-7 0,0 0-2 0,0 0 0 15,0 0 28-15,0 0 12 0,0 0-12 0,0 0 12 16,0 0 25-16,0 0 13 0,0 0 2 0,0 0 1 0,-9 0 29 0,9 0 6 15,-9-4 0-15,9 4 1 16,0 0-17-16,0 0-3 0,0 0-1 0,0 0 0 0,-13 0-36 0,9-3-7 16,4 3-1-16,0 0-1 0,0 0-11 0,0 0-16 15,-9 0 4-15,0 0 1 16,4 0-20-16,-4 0-4 0,0 3-1 0,-9-3 0 16,9 4 8-16,0-4 2 0,1 4 0 0,-6 0 0 0,5-4 15 0,0 4 11 15,-4-4-13-15,4 4 5 0,0 0 8 0,-9 0 16 16,9 0-4-16,-18-4-1 15,14-4 13-15,-5 8 4 0,4 0 0 0,-3 0 0 16,-1 4-12-16,0-8-1 0,4 4-1 0,-8 0 0 16,8-4 2-16,-3 0 0 0,-1 4 0 0,4 0 0 15,-4 0-7-15,-4-4-1 0,9 4 0 0,-1 0 0 0,-4 0-8 16,-4 0 0-16,-1 0 0 0,10 0 0 0,-9 0 0 16,-5 0 0-16,9 4-8 0,9-4 8 0,-18 0 0 0,14 0 0 15,-5 0 0-15,-9 0 0 0,9 4 8 16,5-4 10-16,-10-4 2 0,-4 8 0 0,9-4 4 0,10 4 0 0,-24-4 1 15,23 4 0-15,-9-5-1 0,-4 1 0 0,9 4 0 0,-1-4 0 16,-4 0-24-16,5 4 0 0,-1 0 0 0,1-4 0 16,4 4-9-16,-9 0 9 0,5 4 0 0,4-4 0 15,0-4 0-15,0 4 16 0,0 4-2 0,0-4 0 16,9 0-14-16,-14 4-12 0,10-4 3 0,0 4 0 16,-1-4 9-16,1 0 0 0,4-1 0 0,0 1-8 15,0 0 8-15,4 0 0 0,1 0 0 0,-1 0-8 0,14-4 8 0,-18 4 0 16,9 0 0-16,4 0 0 0,-4-4 0 15,5 4 0-15,8 0-9 0,-4-4 9 0,0 4 0 16,4 4 0-16,-4-4 0 0,4-4 0 16,5 4 0-16,-9 4-11 0,5-4 11 0,3 4-8 0,-8 3 8 0,9 1 0 15,-4-4-9-15,-10 4 9 16,9 0-12-16,1 0 3 0,-1 0 0 0,-4 0 0 0,9 0 1 16,-9-4 0-16,9 0 0 0,-5-4 0 0,5-4 8 0,4 3 0 15,1-3 8-15,-6 0-8 16,6 4 8-16,4-4-8 0,-5 0 8 0,-4-4-8 0,4 0 8 15,-4 0-8-15,0 0 8 0,13 0-8 0,-22-4 14 16,9 0-2-16,4 0 0 0,-4-4 0 0,13 1-12 0,-13-1 0 16,13 0 0-16,-13 0-10 0,5-4 10 0,-6-4 0 0,6 0 8 15,-1 4-8 1,-4-4 11-16,0 0-3 0,-9 0 0 0,4 0 0 16,-4 4-8-1,0-3 0-15,-5-1-10 0,5 0 10 0,-9 4 0 16,5-4 0-16,-10 4 13 0,0-4-4 0,5 4 11 0,-4-4 1 0,-1 0 1 15,-4-4 0-15,9 4-22 0,-18 1 8 16,9-1-8-16,-9 0 0 0,5 0 12 16,-1 0-3-16,-3-4 0 0,-6 4 0 0,5 0 6 0,-9-4 1 0,5 4 0 0,-5 5 0 0,0-5 3 15,-9 4 1-15,5 0 0 0,4 0 0 0,-13 4-20 0,4 4-19 0,4-4 4 0,-4 0 1 16,-4 8 14-16,4-4 0 0,-8 8 0 0,8-4 0 16,-5 4 0-16,5 0 10 0,-4 0-10 15,4 4 8-15,-4 0-61 16,4 4-13-16,-4 0-2 0,-1 4-1 15</inkml:trace>
  <inkml:trace contextRef="#ctx0" brushRef="#br0" timeOffset="146818.257">5968 13942 1558 0,'0'0'34'0,"0"0"7"0,0 0 2 0,0-4 1 0,-9 0-35 0,-4-4-9 16,13 8 0-16,-9-4 0 0,0 0 0 0,0 0 0 0,0 0 0 0,0 0 0 16,0 4 0-16,-13-4 0 15,8-4 0-15,1 4 8 0,4 0-8 0,-14 0 0 16,10-4 0-16,0 4 0 0,-14 4 0 0,9-3 0 0,-5-1 0 0,6 4 0 15,-15 0 18-15,14 0 2 16,-8 0 0-16,3 4 0 0,-4-1 0 0,0 1 0 0,5 0 0 0,0 0 0 16,-1 4-4-16,10 0-1 15,-5 0 0-15,-9 0 0 0,14 0-7 16,-14-4-8-16,9 4 11 16,0 0-11-16,-4 0 0 0,8 0 0 15,-13 0 0-15,9 4 0 0,-4-8 0 16,4 8 0-16,0-4 0 0,-4 4 0 0,4 0 0 0,0 0 10 0,0-1-10 15,-4 1 8-15,4 0-8 0,9 0 0 0,-9 0 0 0,0 0 0 0,5 0 0 0,4 0 0 16,-9 0 0-16,18 0 0 0,-18 4 0 0,9-4 0 0,0 0 0 0,9 4 0 16,-4-1 0-16,4 1 0 0,-9-4 0 0,9 4 0 0,0 0 0 15,9 0 0-15,-9 0 0 0,4 0 0 0,1-4 0 16,-5 4 0-16,4 0 0 0,1-1 0 0,3 1 0 0,6-4 0 16,-5 4 0-16,0 0 0 15,0-4 0-15,4 8 0 0,5-8 0 0,0 4 0 0,-5 4 0 0,10-4 0 16,-10 3 0-16,5-3 0 15,4 0 0-15,5 0 0 0,-9 0 0 0,5 0 0 0,3 0 0 16,-3 0 0-16,4 0-10 0,0-4 10 16,-10 4 0-16,6-1-9 0,4-3 9 0,-5 0 0 0,5 4 0 0,0-4 0 15,4 0 0 1,0 0 8-16,5 0-8 0,-9 0 0 0,13 0 0 0,-13-4 8 0,5 4-8 0,-1 0 0 0,5-4 0 16,-5 0 0-16,5-4 0 0,-14-1 0 15,5 5 0-15,0 0 0 0,4-4 0 0,-4 0 0 16,0-4 0-16,4-4 0 0,-4 4 24 0,4-8 0 15,5 0 0-15,-4 1 0 0,-6-5 12 0,6 0 4 0,-5 0 0 16,4-4 0-16,-4-4-26 16,0 4-5-16,4 0-1 0,-13 0 0 0,4-4 0 15,-4 4 0-15,-4-3 0 0,3-1 0 0,1 0-8 0,-9 0 0 0,5 0 9 0,-10 0-9 16,1 4 12-16,4-4-3 0,0 0 0 0,0 1 0 16,-9-5-9-16,8 4 0 0,-8-4 0 0,0 0 0 15,9 0 0-15,-9 0 0 16,0 0 0-16,0 5 0 0,0-1 0 0,-9-4 0 0,9 4-9 0,0 0 9 15,-8 0 0-15,-1 0 0 0,0 0 0 16,0-3 9-16,0 7-9 0,-5-4 8 0,-4 0-8 16,5 4 8-16,0 0 20 0,-10 0 3 0,1-4 1 15,-5 4 0-15,0 0-20 0,-4 5-3 16,4-5-1-16,-9 4 0 16,5 0-8-16,-5 4 0 0,5-4 0 0,-1 4 0 0,-3 4-11 15,8 0 3-15,-5 0 0 0,5 0 0 0,-4 4-9 16,-5-4-2-16,5 4 0 0,-5 0 0 0,5 4-9 0,0 4-3 0,-10-4 0 0,5 8 0 15,1 4-113-15,3-4-24 0,-35 20-4 0,18-9 0 0</inkml:trace>
  <inkml:trace contextRef="#ctx0" brushRef="#br0" timeOffset="161416.138">26559 12546 946 0,'0'0'20'0,"0"0"5"0,0 0 1 0,0 0 2 0,0 0-28 0,0 0 0 15,0 0 0-15,0 0 0 16,0 0-20-16,0 0-8 16,0 0-3-16,0 0-231 0,0 0-46 0</inkml:trace>
  <inkml:trace contextRef="#ctx0" brushRef="#br0" timeOffset="162770.913">31307 13453 1698 0,'0'0'48'0,"-9"-4"11"0,9 4-47 0,0 0-12 0,-8-4 0 0,-6 0 0 16,5 0 36-16,9 4 6 0,-9-4 1 0,0 0 0 31,0 0-71-31,0 0-13 0,0 0-3 0,-4-4-1 0,4 0 21 0,0 0 4 0,0 4 0 0,0-4 1 16,0 0 32-16,-4 0 7 0,-1 0 0 0,5-3 1 15,5-1 28-15,-5 0 6 0,0 0 1 16,0 0 0-16,-9-4-28 0,9 4-4 0,0 0-2 0,5-4 0 15,-5 4-22-15,9-8-8 0,-9 4 0 0,-5-3 0 16,10-5 0-16,0 4 0 16,-1-4 0-16,5 0 0 0,0 0 8 0,0-4 0 0,5 4 0 0,-5-3 0 15,8-5-8-15,6 0 8 0,-5 0-8 0,0-4 8 16,0 5 0-16,4-5 0 0,5 4 0 0,0-4-8 16,4 4 0-16,5 1 0 0,-9 3 0 0,5 0 0 15,3 0 8-15,-3 0 0 0,4 8 0 16,8-4 0-16,-8 5 0 0,5-1 0 0,-1 0 8 0,5 0-8 0,4 4 0 15,-9 0 0-15,5 4 0 0,0 0 0 0,4-4 0 16,-8 8-8-16,8 0 0 0,-4 0 0 16,4 0-20-16,-4 8-3 15,-1 0-1-15,6 4 0 0,-14 4 16 16,4 0 4-16,-4 4 0 0,4 4 0 0,-9 0 12 0,5 4 0 0,-9 4 0 0,0 0 0 16,0 0 0-16,4 3 0 0,-13 1 0 15,5 0-9-15,-1 0 9 0,-4 0 0 0,5 4 0 16,-14 3 0-16,9-3 9 0,-9 4-9 0,0-4 12 0,0 4-12 15,-9-5 12-15,0 5-12 0,4-4 12 0,-8 0-12 0,4 0 17 0,-5-4-3 16,-4-1-1 0,1 5 0-16,-1-4 4 0,-5 4 1 0,1-4 0 0,-5 0 0 15,9-1-7-15,-13 1-2 0,4 0 0 0,-4-4 0 0,4 0 9 16,-9-4 2-16,5 3 0 0,-1-3 0 0,5 0 18 0,-8-4 4 16,12 0 1-16,-12 0 0 0,3-8 21 15,-4 4 4-15,5-4 0 0,-5 0 1 0,5 0-5 0,-14 0-2 16,0-4 0-16,1 0 0 0,3 0-19 15,1 0-4 1,-5 0-1-16,10-4 0 0,-6 4-18 0,10-4-3 16,-9-4-1-16,4 4 0 0,-4-4-16 0,4 0 0 0,0 0 0 0,5 0 0 15,-10 0-33-15,6 0-11 0,3 0-1 0,-4 0-733 16,5 0-146-16</inkml:trace>
  <inkml:trace contextRef="#ctx0" brushRef="#br0" timeOffset="165904.782">17962 8728 950 0,'0'-8'20'0,"0"0"5"0,0 8 1 0,0-8 2 0,-4 0-28 0,4 8 0 16,0 0 0-16,0-8 0 0,-5-4 14 0,1 5-2 16,4-1-1-16,-5 0 0 15,5 8 5-15,0-8 2 0,0 4 0 0,-9-4 0 0,9-4-18 0,-9 0 0 16,9 8 0-16,0-4 0 16,0 8-19-16,0-8-7 0,0-4-2 0,0 4 0 0,0 0 28 0,0 0 0 0,0-4 0 15,0 4 0-15,0-4 40 0,0 4 6 16,0 0 2-16,0 8 0 0,0 0 12 0,0-7 4 15,0-1 0-15,0 0 0 0,0 4-19 0,0 4-3 0,0 0-1 0,0 0 0 16,0 0-21-16,0 0-5 0,0 0-1 0,0-8 0 16,9 0-1-16,-9 8 0 15,0 0 0-15,0 0 0 0,0 0-13 0,0 0 0 0,0 8 0 0,9-4 0 16,-9 4 0-16,5 0 0 0,-1 0-8 0,1 3 8 16,-1 5 0-16,0 0 0 15,-4 0 0-15,5 0 0 0,-1 4 0 0,5-4 0 16,-9 4 0-16,9 4 0 0,-9 7 10 0,0-7-1 15,9-4 0-15,-9 4 0 0,9 8-9 0,-9 4 0 0,0-5 0 0,5-3 0 16,-1-4 8-16,-4-4-8 0,0 4 8 16,0-8-8-16,0 4 0 0,0-4 0 0,0 0 0 15,0-9 0 1,0 1-91-16,0-8-23 0,0 0-5 0,0 0-1 0</inkml:trace>
  <inkml:trace contextRef="#ctx0" brushRef="#br0" timeOffset="166397.284">17711 8740 1371 0,'0'0'30'0,"-4"8"6"0,4 0 2 0,0 0 1 0,0 4-31 0,0 0-8 0,4 0 0 15,-4 4 0-15,5 0 18 0,-1-1 2 16,10 1 1-16,-14 4 0 0,9 0 10 0,0 0 1 0,0 0 1 15,0 0 0-15,0 0-22 0,-1-4-11 0,6-4 10 0,-5-1-10 16,0 5 16-16,-5 0-2 0,5 4-1 0,0-4 0 16,0-8 13-16,9 0 2 0,-9-4 1 0,0 4 0 15,0 0-9-15,4 0-3 0,5-4 0 0,-9 0 0 16,0 0-17-16,0 4 10 16,4-4-10-16,-4 4 8 0,0-4-8 0,9-4 8 15,-9 4-8-15,-4 0 8 0,-1-4 4 0,5 0 0 0,-4-4 0 16,4 4 0-16,0-4 28 0,-1-4 5 15,-8 4 2-15,9-4 0 0,-9 0-10 0,9-4-1 16,-4 4-1-16,-1-4 0 0,5-4-19 0,-4 0-4 16,4 0-1-16,0-4 0 0,0 4-11 15,4-3 0-15,-4-5 0 0,0 4 8 16,9-4-8-16,-9 4 0 16,0-4 0-16,0 4 0 15,4 4 0-15,-4 1 0 0,0-1 0 0,0 4 0 0,0-4 0 0,0 4 0 16,-9 4 0-16,9-4 0 0,-5 4 12 15,1 0 0-15,-1 0 0 0,1 0 0 0,-5 8-12 0,4-4 0 0,-4 4 0 0,0 0 0 0,9-8 0 0,-9 8 0 0,0 0 0 0,0 0 0 0,0 0-13 0,9 0-5 16,0 0-1 0,-9 0 0-16,0 0 6 0,0 0 1 0,0 0 0 15,9 4 0-15,-9-4-10 0,4 4-2 0,1 0 0 0,-5 4 0 16,4 0-125 0,-4 0-26-16,0-8-5 0,-9 20 0 0</inkml:trace>
  <inkml:trace contextRef="#ctx0" brushRef="#br0" timeOffset="172218.034">20101 16726 1612 0,'-9'-4'45'0,"9"4"11"0,-9 4-44 0,5 0-12 0,4-4 0 0,-5 4 0 16,-4 4 14-16,9-8 1 0,0 0 0 0,0 4 0 31,0 12-45-31,0-8-9 0,0-8-1 0,0 0-1 16,0 0-24-16,0 0-5 0,0 0-1 0,0 0 0 0,0 0 54 0,5 12 17 0,-5 4-10 0,4-8 10 16,-4-8 27-16,0 0 10 0,0 7 3 0,0 5 0 15,5-4 19-15,-5 4 4 0,0 0 1 0,0 0 0 0,0 0-34 0,0 4-6 16,-5 0-2-16,5 0 0 15,0 4-6-15,0 4-2 16,0-5 0-16,0-3 0 0,5 0-14 0,-5 4 0 0,0 8 0 16,0 0-10-16,0-8 34 0,0 4 6 0,0 7 2 15,0-7 0-15,0 0-32 0,0 0 0 0,0 4 0 0,0-8 0 16,0-4 10-16,0 0-1 0,0 3 0 0,0 5 0 0,0-4-9 16,0-4 0-16,0-4 0 0,0-4 0 15,0-8 0-15,0 12 0 0,-5-4 0 0,1 0 0 0,4 4 0 16,0-12-12-16,0 0 2 0,0 0 1 15,0 0-137-15,0 0-27 0,-14-12-6 16,10-8-1-16</inkml:trace>
  <inkml:trace contextRef="#ctx0" brushRef="#br0" timeOffset="172854.128">19649 16698 1504 0,'0'0'43'0,"0"0"9"0,0 0-42 0,-9 8-10 0,9-4 0 0,0-4 0 15,0 0 36-15,0 0 4 0,0 0 2 0,0 0 0 0,0 0-42 16,0 0 0-16,0 0 0 0,0 0 0 0,9-8 12 0,-9 0 4 16,0 8 1-16,9-8 0 0,-9 0 19 0,9 0 3 15,-4-4 1-15,4 0 0 0,-1 5-7 16,1-5-1-16,0 0 0 0,0 0 0 0,5-4-12 0,-5 0-4 16,4 0 0-16,1 0 0 0,3-4 0 0,-8 0 0 15,5 4 0-15,4-7 0 0,0 3-16 16,-9 0-19-16,4-4 4 0,0 4 1 0,1 4 14 0,4-4 0 15,-9 0 0-15,4 0 0 16,1 5 0 0,-1-5 0-16,-4 4 0 0,9 0 0 15,-14 0 8-15,10 4 0 0,-5 0 1 0,4 4 0 0,-4 0 2 0,-9 4 0 16,9 0 0-16,0 0 0 0,-5 4 11 0,1 4 2 0,4 0 1 0,-5 0 0 0,1 0 6 0,8 4 1 0,-13 4 0 0,9-4 0 16,0 8-32-16,-4 0 0 15,4-4 0-15,-5 4 0 0,5 0 12 0,4-1-3 16,-4 1-1-16,0 0 0 0,0 0-8 0,0 0 0 0,0-4 9 15,5 4-9-15,4-4 0 0,-10 0 0 0,1 8 0 0,0 0 0 16,5-1 0-16,-5-3 0 16,9-4 0-16,-9 4 8 0,-5 0-8 0,5-4 9 0,0 0-9 15,-5 0 10-15,1 0 1 0,4-4 0 16,-9 0 0-16,9-4 0 0,-9 4 20 0,9 0 4 0,-9-8 1 16,0 4 0-16,0 4-12 0,0-4-3 15,9 3 0-15,-9-3 0 0,0-4-10 0,0 0-3 16,0 8 0-16,4 0 0 0,-4-4-8 15,0 4 0-15,5 0 0 0,-5-8 0 0,0 0 0 0,0 0 0 0,0 4-12 16,0-4 12-16,0 0-44 0,4 8 0 0,-4 0-1 0,0 4-1053 0</inkml:trace>
  <inkml:trace contextRef="#ctx0" brushRef="#br0" timeOffset="177969.774">15317 12793 990 0,'0'0'21'0,"0"0"5"0,0 0 1 0,9 4 1 0,-9 0-28 0,9 0 0 0,0 0 0 0,0 0 0 0,4 0 0 0,5 0 0 15,-9-4 0-15,5 4 0 16,-1-4 21-16,0 4-1 0,5-4-1 0,0 3 0 15,-4 1 1-15,4-4 1 0,8 4 0 0,-8-4 0 0,5-4-1 0,4 4 0 16,-1 0 0-16,6-4 0 0,-5 4-12 0,4-3-8 16,0 3 8-16,5-4-8 0,-5 0 30 15,5 0 2-15,-9 0 0 0,4 0 0 0,-4 0-16 0,-4-4-4 16,3 4 0-16,6 0 0 16,-5-4 8-16,-9 0 2 0,13 0 0 0,-9 0 0 0,5 4 5 0,0-4 1 15,-9 4 0-15,4-4 0 0,-4 0-28 0,-4 0 8 16,3 0-8-16,1 4 0 0,-9-4 10 15,0 0-10-15,-4 0 12 0,-1 0-12 0,1-4 21 16,-1 5-2-16,1-5-1 0,-5 0 0 16,4-4-2-16,-4 0 0 0,0 0 0 0,-4 0 0 15,-1 0-16-15,5 0 8 0,0-4-8 0,0 0 0 0,0-3 8 16,-4 3-8-16,4-4 0 0,-5-4 0 0,5 0 21 0,0 0-2 16,0 0-1-16,0-3 0 0,5 3-18 0,-1-4 0 15,1 4 0-15,-1 0 0 0,-4 0 0 0,14 1 0 0,-14 3 0 16,0-4 0-16,8 4 0 0,-8 0 0 15,0 4 0-15,9-4 0 0,-9 5 0 0,0-5 0 16,0 4 0-16,0 4 0 0,0-4 0 16,9 0 0-16,-9 0 0 0,0 4 0 0,0 0 0 15,0 1 0-15,0-1 0 0,5 4 0 0,-5 0-21 0,0-4-8 16,0 4-2-16,4 0 0 0,-4-4 19 0,5 4 3 0,-5 4 1 0,0-4 0 0,4 4 8 16,-4 0-10-16,0 8 10 15,0-8-10-15,0 8 10 0,0-8 0 0,-4 1 0 16,4 7 0-16,-5-8 0 0,-4 0-13 0,9 4 5 0,-9 0 8 15,0-4-9-15,-8 4 9 0,3-4 0 16,-4 4 0-16,0 0 0 0,-9 4 0 0,5-4 0 0,-5 4 0 16,0-4 0-16,-4 4 9 0,4 0 1 0,-4 0 0 0,0-4 8 0,-5 0 2 15,0 4 0-15,-4-4 0 0,-1 4 2 16,1 0 1-16,0 0 0 0,-5 0 0 0,0 0-13 0,1 0-2 16,8 0-8-16,-13 0 12 0,8 0-4 0,5 0-8 15,-4-4 11-15,4 4-11 0,1 0 18 0,3 4-3 16,-8 0-1-16,4-4 0 0,5 4-6 15,4-4 0-15,0 0-8 0,5 4 12 0,-5-4-12 0,9 0 0 16,5 0 0-16,-5 0 0 0,4 0 0 0,1-4 0 16,-1 4 9-16,5 0-9 0,9 0 0 0,-8 0 0 15,8 0-14-15,0 0 5 0,0 0 9 16,0 0 0-16,0 0 0 0,0 0 0 0,0 0 0 0,0 0-12 16,0 0 12-16,0 0-12 0,-9 8 12 0,4 0-10 0,5-8 10 0,0 0-10 15,0 8 10-15,0 0 0 0,0 4 0 0,0-4 0 16,0 4 0-16,5-5-8 0,4 1 8 15,-9 0-12-15,8 0 12 0,-8 0 0 0,9 4 0 0,-9-4-8 16,9 4 8-16,0-4 0 0,-4 4 0 0,4 4 0 16,0 0 0-16,0 0 0 0,0 0 0 0,-9 0-8 15,9-1 8-15,-9 1 0 0,4 4 0 0,0 4 0 16,-4-4 0-16,0 4 0 0,0 4 0 16,-4-4 0-16,4 7 9 15,-4-3 4-15,-5 8 1 0,0-4 0 16,0 0 21-16,0-1 4 0,0 5 1 0,-5-4 0 0,5 0-12 0,0-4-1 0,1 4-1 0,-6-1 0 0,5-3-5 0,5-4-1 15,-5-4 0-15,4 0 0 0,5-4-12 0,-9 0-8 16,9-4 10-16,0-1-10 0,0 1 16 0,0-4-4 16,9 0 0-16,-9 0 0 0,5-4-12 0,-1 4 0 15,5-4 8-15,0 0-8 0,5 0 0 16,-6 0 0-16,10 0 0 0,-9 0 0 0,5-4 0 16,4 4 0-16,0-4 0 0,-5 4 0 15,0 0 0-15,10-4-10 0,-14 0 0 0,9 4 0 0,-5-4 10 0,5 0 0 16,-9 4 0-16,9-4 0 0,-9 0-15 0,4 0 3 0,5 0 0 15,0 0 0 1,-9 0-135-16,9 0-26 0,22-4-6 0,-26-8-1 0</inkml:trace>
  <inkml:trace contextRef="#ctx0" brushRef="#br0" timeOffset="182537.897">5297 11285 1314 0,'0'0'28'0,"0"0"7"0,0 0 1 0,0 0 1 0,0 0-29 0,0 0-8 0,0 0 0 0,0 0 0 15,0 0 50-15,0 0 9 0,0 0 1 0,0 0 1 16,0 0-28-1,0 0-5-15,0 0-2 0,0 0 0 0,0 8-26 0,0 4 0 16,0-8-9-16,0 8 9 0,0 0-8 0,0 4 8 0,0 0 0 0,4 0 0 16,-4 0 0-16,0 0 0 0,9 8 0 0,-9-5 0 15,0 1-8 1,5 4 8-16,4 0 0 0,-9 4 0 0,0 0 0 0,0-4 0 16,0 7 0-16,0-3 0 0,0 4 0 0,0 4 0 0,0 0 0 0,0 3 0 15,-9 1 0-15,9 4 0 16,-5 4 0-16,5-1 0 0,0 5 10 15,-9 0-10-15,9 3 10 0,-4 5-10 16,4 4 9-16,-14-1-9 0,14-3 8 0,-9 4-8 16,9-5 10-16,-9 1-10 0,1 0 12 0,8-1-12 0,0 1 15 0,-14-4-4 0,14-1-1 15,0-7 0-15,0 0-10 0,14-5 12 16,-14 1-12-16,0-4 12 0,0 4-12 16,8-4 0-16,1-1 0 0,-9-3 0 0,9-4 0 0,-9 0 0 15,14 0 0-15,-14-5 8 0,4 5 8 0,5-4 2 0,-9-4 0 0,5-4 0 16,4 4-26-16,-9-4-6 0,9 3-1 0,-9-3 0 0,9-4 15 15,-9 0 0-15,4 0 0 0,5 0 0 0,-9-4 0 16,4 4 0-16,1-4 8 0,-1 0-8 16,1-4 0-16,-5 0 0 0,9 3 0 0,-9-3 0 15,0 0 9-15,0 0-9 0,0-8 0 0,0 0 9 0,0 0-1 0,0 4-8 16,9 4 12-16,-9-8-4 0,0 0 12 0,0 0 1 16,0 0 1-16,0 4 0 0,0 0-11 0,9 0-3 15,-9-4 0-15,0 4 0 0,9 0-8 16,-5 0 8-16,1 0-8 0,-1 0 8 15,5 0-8-15,-4-4 0 0,8 4 0 0,-13 0 8 0,18 4-8 0,-18-4 0 16,9-4 0-16,0 4 8 0,9 4-8 16,-5-8 0-16,-4 0 0 0,4 0-11 0,1 0 11 0,8 4 0 0,-13-4 0 0,14-4 0 15,-10 4 0-15,9-4 0 16,-4 0 0-16,5 0 0 0,4 0 0 0,-10 4 0 0,10-4 0 16,-4 4 0-16,-1-4 0 0,-4 0 0 0,9 4 0 0,-9-4 0 15,13 4 0-15,-22-4 0 16,9 4 0-16,9-4 0 0,-5 4 0 0,-8 0 0 0,3 0 0 0,1 0 0 15,0 0 0-15,5 0 0 0,-5 0 0 16,-1 4 0-16,1 0 0 0,-4-4 8 0,4 4-8 16,0 0 0-16,-10 4 0 0,6-8 0 0,-1 4 0 0,1-4 0 0,-14 0 11 0,9 0-3 15,0-4 0-15,-9 4 0 16,0 0-8-16,0 4-9 0,13-4 9 0,-13 0-13 16,9-4 13-16,0 0 0 0,-5-4 0 0,10 4 0 15,-14-4 8-15,9 0-8 0,0-4 0 0,0-4 0 16,-5 0 8-16,5-3-8 0,0-1 0 0,-4 0 0 0,8-4 0 15,-13 0 0-15,9-4 0 0,0 0 0 0,-5-7 23 0,5 3-3 16,-4-8 0-16,4 0 0 0,-5 0-20 16,5 1 0-16,-9-5 0 0,9-4 0 0,-9 0 0 0,9-3 0 15,-9 7 0 1,0-8 0-16,0 1 0 0,0-5 0 0,9 4 0 16,-9-3 0-16,0-1 0 0,0 0 0 0,0 4 0 0,5 1 0 0,-5-5 0 15,0 4 0-15,4 1 0 0,-4-5 0 0,4 4 0 16,-4 5 0-16,5-5 0 0,-5 4 0 0,0 4 0 0,0 1 0 0,0 3 0 15,-5 4 0-15,1 0 0 0,4 4 0 16,-4 1 0-16,4-1 0 0,-5 4 0 16,-4 0 0-16,0 0 0 0,9 1 0 0,-9 3 0 0,0-4 0 15,9 0 0-15,0 4 0 16,0-4-24-16,-4 4-4 0,4-3 0 0,0-1 0 16,0 8-5-16,0-4-2 0,-9 0 0 0,4 4 0 15,1 4-1-15,-1-4-1 0,1 5 0 16,4 3 0-16,-9-4 28 0,0 0 9 0,0 8 0 0,5-4 0 15,-5 4 0-15,0 0 12 0,0 0 0 0,0 0 0 0,0 4-12 16,-9 0 0-16,5 0 0 0,-1 0 0 16,1 4 0-16,-5 0 0 15,-5 0 0-15,5 0-10 0,-8 0 10 0,8 0 0 0,-5 0 0 0,5 0 0 0,1-4 0 16,-1 4 0-16,-5-4 0 0,5 0 0 0,0 4 0 0,-4-4 0 16,0 0 0-16,-5 4 0 0,9-4 0 0,-13 4 0 0,4 0 0 0,-5 0 0 0,6 0 24 0,-15 4 6 15,6 4 2-15,-6-4 0 16,5 0-32-16,5 4 0 0,-9 0 0 0,13 0 0 0,-4-4 10 15,4 4-1-15,0-4 0 0,-9 0 0 0,14-4 4 16,-5 0 1-16,5 4 0 0,4-4 0 0,-5 0 0 0,5 0 0 16,0 0 0-16,10 0 0 0,-15 0-14 0,14 0 0 15,0 0 0-15,0 0-10 0,9 0 10 0,0 0-12 16,0 0 12-16,0 0-12 16,0 0-56-16,9 0-11 0,5 0-2 0,-1-4-677 15</inkml:trace>
  <inkml:trace contextRef="#ctx0" brushRef="#br0" timeOffset="184038.68">5503 9520 1148 0,'0'0'25'0,"0"0"6"0,0 0 1 0,0 0 0 0,0 0-32 0,0 0 0 0,0 0 0 0,0 0 0 16,0 0 48-16,-14-8 3 0,14 8 1 0,0 0 0 15,0 0-32-15,0 0-7 0,0 0-1 0,0 0 0 16,-9-4 7-16,9 4 1 15,0 0 0-15,0 0 0 0,0 0 12 0,0 0 2 0,-4-4 1 0,4 4 0 16,0 0-16-16,0 0-3 16,0-12-1-16,0 12 0 0,0 0-15 0,0 0-8 0,0 0 8 0,0 0-13 15,0 0 13-15,0 0 0 0,0 0 0 0,0 0 0 16,0 0 0-16,0 0 0 0,0 0 0 0,0 0 0 16,0 0 0-16,0 0 0 0,0 0 0 0,0 0 0 15,0 0 0-15,0 0 0 0,0 8 0 0,0-8 0 16,0 8 0-16,0 4 8 0,0 0-8 0,0-5 10 15,0 5-1-15,0 0 0 0,0 4 0 0,-9-4 0 0,9 4 1 0,0 0 0 16,-9-4 0-16,9 4 0 0,0 4-10 16,-9 0 0-16,9-4 0 0,0 3 0 0,0 5 0 0,0-4 0 15,-13 4 0-15,13 0 0 0,-5-8 8 16,5 0 0-16,0 8 0 0,0-9 0 0,5 1-8 16,-5 0 0-16,0 0 0 0,13 0 0 15,-13 4 0-15,0-4 0 0,0 0 0 0,0-4 0 16,9 4 0-16,-9-4-17 0,0 0 4 15,9-1 1-15,-9-3 12 0,0 0 0 0,0 0 0 0,9 0 0 0,-9 0 23 0,0-8 7 0,0 4 2 0,0-4 0 16,0 0-32-16,0 0-15 16,0 0 2-16,0 0 0 0,0 4 13 0,0-4 16 15,9 4-3-15,-5 0-1 0,1 0-12 0,4-4 0 16,-9 4 0-16,4 0 0 0,5 0 0 16,-9 0 0-16,9-4 0 0,0 4 0 0,-9 0 0 15,13 0 0-15,-8 0 0 0,4 0 0 0,4 4 0 0,-4-4 0 0,9 0 0 16,-13 0 0-16,4 4 0 0,0-4 0 15,8-4 0-15,-8 4 0 0,9-4 0 0,-4 4 0 0,4 0 0 0,-1-4 0 16,-3 0 0-16,-1 0 0 0,10-4 0 16,-14 4 0-16,13 0 0 0,-13 0 0 0,4 0 0 0,1 0 0 15,4-4 0-15,-9 4 0 0,0 0 0 0,13 0 0 16,-22 0 11-16,9 0-11 0,9-4 12 0,-14 4-12 16,10-4 0-16,-5 4 0 0,4-4 0 0,-4 0 0 15,5 0 9-15,-1 0-9 0,-4 0 0 0,4 0 9 16,-4 0-9-16,9 0 0 0,-13 0 9 0,4 0-9 15,0 0 0-15,0 0 9 0,-1 0-9 0,1 0 0 16,0 0 11-16,0 0-11 0,-4 4 10 0,-5 0-10 0,9 0 0 0,-9 0 0 16,4-4 0-16,-4 4 0 0,0 0 0 15,9-4 0-15,5 4 0 0,-5-4 0 16,-9 4 0-16,0-8 0 0,8 0 0 0,-8 4 0 0,0 4 12 0,0-4-3 16,0 4-1-16,9-8 0 0,-9 0-8 15,0 8 0-15,5-8 0 0,-5-3 0 0,4 3 0 16,-4 0 12-16,0 8-2 0,0 0 0 0,0-12-10 0,0 4 0 15,0 0 0-15,0 0-11 0,0 0 35 16,0-4 6-16,0 0 2 0,-4 4 0 0,4-4-32 0,0 0 0 16,0 0 0-16,-5-8 0 0,1 4 0 0,4-3-15 0,-5-1 2 0,5 4 0 15,0-4 21 1,0-4 4-16,-8 4 0 0,8 0 1 0,0 0-21 0,0 0-5 16,8 1-1-16,-8-5 0 0,0 4 22 15,0 0 5-15,5 0 1 16,-1 4 0-16,-4 0-30 0,0 0-5 0,0 4-2 15,5-3 0-15,-5 3 23 0,-5 0 0 0,5-4 0 0,-4 0 0 16,4 16 0-16,0 0-14 0,-5-8 2 0,5 8 0 0,0-4 12 0,-8 0 16 16,8 4-3-16,-9-4-1 0,0 0-20 0,4 0-5 0,5 4-1 0,-13-4 0 15,-1 0 14-15,5 4 0 0,0 0 0 0,0-4 0 16,1-4 15-16,-1 0-1 0,4 4 0 16,-4 4 0-16,0 0-14 0,0 0 0 0,9 0 8 0,-9 0-8 15,-9 0 0-15,9 0 9 0,0 0-9 0,-4 0 8 16,4 4 4-16,-9-4 0 0,0 0 0 0,5 4 0 15,-5 0-12-15,-4 0 0 0,4 0 0 0,0 0 0 16,-9 0 0-16,5 0 10 0,-5 4 1 0,0-4 0 0,4 0-11 0,6 0 8 16,-10 4-8-16,4 0 8 15,-3-4-8-15,8 4 0 16,4-4 0-16,-4 4 0 0,-4 0 0 0,8-4 0 0,1 0-10 0,4 0 10 16,0-4-32-16,5 7 0 0,-10-3 0 0,10 4-556 15,-5 4-112-15</inkml:trace>
  <inkml:trace contextRef="#ctx0" brushRef="#br0" timeOffset="188184.522">17461 11313 1231 0,'0'0'27'0,"0"0"5"0,0 0 2 0,-9-8 1 0,4 4-35 16,-4-4 0-16,5 0 0 0,-5 4 0 0,9 4 49 0,-9-8 3 0,0 5 1 0,9 3 0 15,-4-8-36-15,4 8-7 0,0 0-2 0,-5-8 0 16,1 4 20-16,4 4 3 0,0 0 1 0,0 0 0 31,0 0-52-31,0 0-9 0,0 0-3 0,0 0 0 0,0-8 32 0,9 4 0 0,-5 0 0 0,5 4 0 16,0 4 0-16,0-4 0 0,0 4 0 0,4-4 0 15,5 4 0-15,0-4 0 0,0 4 0 0,0 0 0 16,4 0 0-16,1 0-9 0,3 0 9 16,1-4 0-16,5 4 0 0,3-4 0 0,-8 0 0 0,14 0 0 15,-1 0 0-15,5 0 0 0,4 3 0 0,5-3 0 16,-1 4 0-16,5 0 0 0,1 0 12 15,-1 0-4-15,0 0-8 0,9-4 8 16,0 8-8-16,0-4 8 0,9 4-8 0,1-4 0 0,-6 0 0 0,10-4 0 16,-1 4-16-16,5 0-5 0,0 0-1 0,5 0 0 15,-10-4-6-15,1-4 0 16,-1 4-1-16,-3 0 0 0,3 0 11 0,1 0 2 0,-1 0 1 16,-4 0 0-16,-9 0 15 0,1-4 0 0,3 0 0 15,-4 0-9-15,9-4 9 0,-4 4-10 0,-5 0 10 16,5-4-10-16,-14-4 18 15,5 4 3-15,-1 1 1 0,1-1 0 0,-5 0-12 0,-4 4-17 0,-1-4 4 0,-3 4 1 0,-1 0 12 16,-9 0 0-16,5 0 0 0,-18 0 0 0,4 4 0 16,-8 4 12-16,3-4-3 0,-8 4 0 0,-9 0 8 15,0 0 2-15,0 0 0 0,0 0 0 16,-4 0 9-16,-5-4 3 0,0 4 0 0,9 0 0 0,-9 4-4 0,0-1-1 0,0-3 0 0,-9 4 0 16,9 0-8-16,-5 0-2 0,5 0 0 15,-4 0 0-15,-1 0-16 0,1 4 10 0,-1-4-10 0,1 0 8 16,-1 4-8-1,5 0 0-15,-9 0 0 0,9 0-11 0,0 4 3 0,0 0 0 16,0 3 0-16,-9 1 0 0,9 4-20 16,0 0-4-16,0 4-1 0,0-4 0 15,0 8 4-15,0-1 1 0,0 9 0 16,0-4 0-16,0 4-10 0,0 0-2 0,0 3 0 16,0 1 0-16,0 4-12 0,-9-5-4 0,9 5 0 0,0 4 0 0,0 0 9 15,-9 3 2-15,9 5 0 0,0-4 0 0,-4-5 5 0,4 1 0 0,4 0 1 16,-4-1 0-16,0 1 26 0,9 0 5 0,-9 0 8 15,0-5-13-15,0 1 13 0,0-4 0 16,0-1 0-16,9-3 0 0,-9-8 0 0,0 0 0 0,9-4 0 0,-9 0 0 0,0-9 0 0,0-3 0 16,9 4 0-16,-9-4 10 15,5-4-10-15,-5 0-12 0,4 4 2 0,1-4 1 16,-5 0-64-16,4 0-13 0,1 4-2 0,-5-4-1 16,4-5 53-16,1 5 12 0,-5-4 1 0,0 0 1 15,0 0 31-15,0-8 7 0,0 0 0 0,0 0 1 0,-5 4 106 0,1 0 21 16,4-4 4-16,-5 4 0 0,-4 0-40 15,9-4-9-15,-9-4-2 0,0 4 0 0,0-4-71 0,0 4-14 0,-4 4-4 16,0-8 0-16,-1 4 0 16,5 0-8-16,0 0 12 0,-9 0-4 15,5 0-8-15,-5 0 10 0,9 4-10 16,-9 0 10-16,0-4-10 0,5 0-17 0,4 0 4 0,-9 4 1 0,0 0 12 0,5-4 0 16,4 4 0-16,0-4 0 0,-9 4 0 0,4 0 0 0,1-4 0 0,8 4 0 15,-12 0-9-15,8 0 1 0,-5 0 0 16,5 0 0-16,0-8-13 0,0 4-3 0,0 4 0 15,9-4 0 1,0 0-8-16,-9 0-1 0,0 0-1 0,9 0 0 0,-8 0 34 0,8 0-8 16,0 0 8-16,-9 4 0 0,9-4 13 0,-9 0 7 0,9 0 0 0,-9-4 1 15,9 4-13-15,0 0-8 0,0 0 8 16,-5-4-8-16,5 4-14 0,-9-8-7 0,9 8-2 0,-9-8-280 16,9 8-56-16</inkml:trace>
  <inkml:trace contextRef="#ctx0" brushRef="#br0" timeOffset="189737.669">20817 13119 1177 0,'0'0'25'0,"0"0"6"0,0 0 1 0,0 0 2 0,0 0-34 0,0 0 0 0,5 0 0 0,-1 4 0 16,5-4 0-16,-4 0-9 0,8 4-1 0,-13-4 0 15,0 4 0-15,9 0 0 0,0 0 0 0,-5 4 0 31,1-4-18-31,-1 4-3 0,-4 0-1 0,5 0 0 0,-5-1 61 0,0 1 12 16,0 4 3-16,0 0 0 0,-5 4 25 0,1 0 6 0,-1 0 1 0,1 0 0 16,4 4-23-16,-9 0-4 0,9 4-1 0,0-1 0 15,0-3-28-15,-9 4-7 0,9 0-1 0,-9-4 0 16,5 0-1-16,-1 0-1 0,5 0 0 0,-4-5 0 16,-1 1-10-16,5 0 8 0,0-4-8 0,-4 4 8 15,4-4-8 1,0 0 0-16,-5-4 0 0,5 0 8 0,0 0-8 0,0 0 0 15,0 0 0-15,0-8 0 0,0 0 0 0,0 0-17 0,0 0 4 0,-4 8 1 0,-5-4 12 16,9-4 0-16,0 0 0 0,0 8 10 0,0-8 5 0,-9 8 1 16,0-4 0-16,0 0 0 15,0 0 9-15,0-4 3 0,5 4 0 0,-5-1 0 16,0 5-20-16,-9-4-8 0,4 0 0 16,1 0 8-16,0 0-8 0,-5 0 0 15,0 0 0-15,0 4 0 0,4-4 0 0,-12 0 0 0,8 0 0 16,-5-4 0-16,5 4 0 0,-4 0 0 0,-5 0 0 15,0-4 0 1,5 4 0-16,-9 0 0 0,4-4 0 0,-14 4 0 0,6 4 0 16,-1-4 0-16,-4 0 0 0,-1 0 0 0,1 0 0 0,-5 4 0 0,5-4 0 0,0-4 0 0,4 4 0 0,-9 0 0 0,0 0 0 0,1-4 0 15,-6 0 0 1,-3 0 13-16,-1-4 0 0,9 4 0 0,-13 0-1 0,9 0 0 0,-9-4 0 0,8 4 0 16,-3 4-3-16,3-4-1 0,-17 0 0 15,9 0 0-15,0 0-8 0,-9 0 0 0,9 4 0 16,0 0 0-16,-1 0 0 0,6-4 0 0,-6 4 0 0,6 4-11 15,-5-4 11-15,4 4 0 0,5 0 0 0,-10-4-8 16,10-1 8-16,0 1 0 0,4 0-9 16,-4-4 9-16,9 0-11 0,-5 0 3 0,5-4 0 15,-1 4 0-15,6-4 8 0,-6 1-10 16,1-1 10-16,4 0-10 0,0 4 10 0,5-4 0 0,4 0 0 0,-4 0 0 16,13 0 0-16,-9 4 0 0,5 0 0 15,4-4-8-15,0 4 8 0,5-8 0 0,-5 4 0 0,9 0-8 16,-9 0-3-16,4 4 0 0,5 0 0 0,9-4 0 15,-8 0 11-15,8 4-8 16,-9-4 8-16,0-4-8 0,9 8-38 16,0-4-7-16,0 4-2 0,-9-12 0 0,4 4 10 0,1-4 1 0,-1 4 1 15,5 8 0-15,0 0 27 0,-4-8 4 0,4 0 2 16,0 8 0-16,0 0 2 0,0 0 0 0,-5-8 0 0,5 8 0 16,0 0-4-16,-4-8 0 0,4 8 0 0,-5-4 0 15,5 4-32-15,0 0-6 0,-9-4-2 0,0-4 0 16,9 8-19-1,-9-8-4-15,1 1-1 0,-1-1 0 0,0 4 36 0,4-8 6 0,-13 0 2 0,9 0 0 0,-4-4 51 16,-1-4 10-16,6-4 3 0,3 0 0 0,-13-8 32 0,9 1 6 16,-9-5 2-16,9 0 0 0,0-4-39 15,5-3-7-15,-5-5-2 0,0 4 0 0,-4-4 7 0,4 1 1 16,4-1 0-16,-4 0 0 0,5 0-20 0,-5-3-3 16,0-1-1-16,0 0 0 0,-5 1-8 15,5 3 0-15,-4 4 0 0,9 0 0 0,-14 1 0 0,4 3-11 16,1 0 3-16,-1 0 0 0,5 5 8 0,1-5 11 15,-1 0-3-15,-5 0 0 0,1 4-8 0,4 1 0 0,4-1 0 0,-4 4 0 16,9 0 0-16,0 4 0 16,-9 1 0-16,9-1 0 0,0 4 0 0,0 4 0 0,9-4-12 15,-9 0 12-15,0 4 0 0,9 0 0 0,-9 1 0 0,5-1 12 16,-1 0-12-16,5 4-11 0,-4 0 3 16,4-4 0-16,0 4 8 0,-9 4 0 0,9 0 0 15,-9 0 0-15,8-3 0 16,-8 3 11-16,9 4-3 0,-9-4 0 0,9 4-8 0,-4 0 0 0,4 4 0 15,9-4 0-15,-9 0 0 0,4 0 0 0,0 0 0 0,10 4 0 16,-5-4 0-16,0 4-11 0,13 0 3 0,-4 0 0 16,4 0-26-16,5-4-5 0,-5 4-1 15,10 0-332-15,-6 0-66 0</inkml:trace>
  <inkml:trace contextRef="#ctx0" brushRef="#br0" timeOffset="191509.736">17447 10140 1220 0,'0'0'34'0,"0"0"9"0,0 0-35 0,-9 0-8 0,9 0 0 0,0 0 0 16,0 0 37-16,0 0 6 0,0 0 1 0,0 0 0 15,0 0-29-15,0 0-6 0,0 0-1 0,0 0 0 0,0 0-8 16,0 0 0-16,0 0 0 0,0 0 0 0,0 0 0 0,0 0 0 16,0 0 0-16,0 0 0 15,0 0 0-15,9 0 0 0,0 4 0 0,0 0 0 16,9 0 0-16,-9 0 0 0,5 0 0 0,3 0 0 0,1 4 0 0,0 0 0 16,0 0 0-16,4-4 0 15,5 4 0-15,-9 0 0 0,5 0 0 0,3 0 0 0,1 0 0 0,5-1 0 16,3 1 0-16,6 0 0 15,-1-4 0-15,0 4 8 16,5 0-8-16,4 0 8 0,1 0-8 0,-6-4 0 0,5 4 0 0,10-4 0 0,-1-4 0 16,0 4 0-16,0-4 0 0,9 0-11 15,0 0 11-15,1 0 0 0,-1 0 8 0,0 0-8 16,9 0 0-16,0 0-15 0,5 4 3 0,-5-4 0 16,4 8-26-16,-4-4-5 0,-4 0-1 0,8 4 0 15,-3-4-6-15,-1 0-2 0,0 0 0 0,-5 0 0 16,-4-4 12-16,1 0 1 0,-10 0 1 0,0-4 0 15,5 0 25-15,-5 0 5 0,4 0 8 0,-3 0-13 16,-1 0 21-16,0-4 4 16,-4 4 0-16,-5 0 1 0,-4 0-13 0,-1-4 0 0,1 4 0 0,0 0 0 15,0 0 12-15,-1 0-1 0,-12 4 0 0,12-4 0 0,-17 4-11 0,5 0 0 0,-5-4 0 0,-5 4 0 16,-4 0 32-16,0 0 0 16,-5 0 1-16,5 0 0 0,-9 0 5 15,-5 0 1-15,-4 0 0 0,0 0 0 0,0 0-6 0,0 0-1 0,0 0 0 0,0 0 0 16,0 0 0-16,0 0 0 0,0 0 0 0,0 0 0 15,0 0-32-15,-4-4 0 0,-5 0 0 0,0 0 0 0,-9 4 0 16,9-4-19-16,0-4 3 0,-4 4 0 16,4-4 16-16,0-3 0 0,-4 3 0 0,4 0 9 15,0 0 0-15,0-4 0 0,0 0 0 0,0-4 0 16,9-4-9-16,-14 4 0 0,10-4-10 0,-1 0 10 0,1-4-9 0,-1-3 9 16,1 3-8-16,-1 0 8 0,5-8 0 15,0 4 0-15,5 0 0 0,-5-3 0 0,0-1-16 0,0 0 1 16,0 0 1-16,0 4 0 0,0-4 14 15,0 5 0-15,4-1 0 0,-4 4 0 0,0 0 8 0,-4 0 5 0,4 0 1 16,0 0 0 0,0 5-2-16,0 3 0 0,-5-4 0 0,5 8 0 0,0-4-12 0,0 4 0 15,0 0 0-15,0 0 0 0,0 0 0 16,0 0-16-16,0 4 3 0,0 0 1 0,-8 0 12 16,-1 0 0-16,9 1 0 0,-9-1 0 0,-5 8 0 0,5-4 0 15,0 0 0-15,0 0 0 16,-9 0 0-16,9 0 0 0,-13 0 0 0,9 4 0 0,-1 0 0 15,-8 4 0-15,4 4 0 0,0-8 10 0,-9 0-10 16,0-4 0-16,5 0 0 0,-5 0 0 0,-4 0 8 16,-1 4 0-16,-3-4 0 15,-6 0 0-15,6 0 3 0,-6 4 0 0,-3 4 0 0,-1-4 0 0,0 0 16 16,0-4 3-16,1 0 1 0,-1 4 0 0,-4 8-17 0,-10-4-3 0,6-4-1 16,-1 0 0-16,-4 12 3 0,4-8 1 0,5-8 0 15,-9 4 0-15,0 0 0 0,-10 0 0 0,1 4 0 0,0-8 0 16,0 4-14-16,0 0 0 0,-9 4 0 15,9 0-10-15,0 4 10 0,-1 0 16 0,1 0-4 16,0-8-1-16,4 3 7 0,-4 1 2 16,5 4 0-16,-1 0 0 0,5 4-11 0,0-4-1 0,4 0-8 15,-4-4 12-15,0 8 1 0,-1-4 0 0,1 4 0 16,5-4 0-16,-1 0-13 16,5 4 11-16,4 4-11 0,-4-8 10 15,4-8-10-15,5 4 0 0,-1 0 0 0,1-4 0 0,4 0 0 0,5 0 0 0,-5 4 0 0,5-4 0 16,4-8 0-16,-4 8 0 0,13 4 0 15,-9-4 0-15,4 0 0 0,6-4 0 16,8 4-9-16,-9 0 9 0,9 4-13 16,0-4 4-16,9 0 1 0,-5 0 0 0,5 0-10 15,0 0-2-15,0 0 0 0,0 0 0 0,0 0-7 0,0 0-1 0,0 0-1 0,0 0 0 0,0 0 12 0,0 0 2 16,0 0 1-16,0 0 0 0,0 8 14 16,0-8 0-16,5 8-10 0,-1 0 10 0,1-1-9 0,-1 1 9 0,1 4-12 0,4 0 12 15,0 0-25-15,0 0 1 16,-5 0 1-16,5 4 0 0,0 0 5 0,-5 4 1 0,10 0 0 0,-5 4 0 15,0 3 17-15,-9 1 0 0,9 0 0 16,-5 4 0-16,5 4 0 0,-4-1 0 16,-1 5-10-16,1 0 10 0,-1 4 0 0,-4 3 0 15,9-3 0-15,-9 4 0 0,0 0-15 0,0-1 3 0,0 41 0 16,0-28 0-16</inkml:trace>
</inkml:ink>
</file>

<file path=ppt/ink/ink11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11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11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ink/ink11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11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11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11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11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4:46.0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81 32,'0'0'17,"0"0"0,0 0-2,0 0-3,0 0-5,0 0-3,0 0-1,0 0-2,0 0 0,0 0 0,0 0 1,0 0 0,0 0 0,0 0 0,0 0 1,0 0-1,0 0 0,0 0 0,0 0 0,0 0-1,0 0 0,0 0 0,0 0-1,0 0 0,0 0 1,0 0-1,0 0 0,0 0 0,0 0 0,0 0 0,0 0 0,0 0 1,0 0-1,0 0 1,0 0 0,0 0 0,0 0 1,0 0-1,0 0 1,0 0-1,0 0 0,0 0 0,0 0 0,0 0-1,0 0 0,0 0 0,0 0-1,0 0 1,0 0 0,0 0 1,0 0-1,0 0 1,0 0 0,0 0 1,0 0-1,0 0 1,0 0-1,0 0 1,0 0-1,0 0-1,0 0 1,0 0-1,0 0 0,0 0 0,0 0 0,0 0 1,0 0-1,0 0 0,0 0 0,0 0 1,0 0-1,0 0-1,0 0 1,0 0 0,0 0 0,0 0-1,0 0 1,0 0 0,0 0 0,0 0 1,0 0-2,0 0 2,0 0-2,26 23 1,-10-7-1,1 3 1,8 2 0,9 2-1,10 1 1,0 3 0,2 3 0,5 3 0,-1 2 1,11 3-1,-9 0 1,-2 1-1,-5 0 0,0-3 1,-5-2-1,-9-5 0,-5-3 1,-8-6-1,-6-4 0,-5-5 0,-7-11-3,5 10-7,-5-10-14,-17-10-2,1-1-1,1-2 1</inkml:trace>
  <inkml:trace contextRef="#ctx0" brushRef="#br0" timeOffset="972">82 859 44,'0'0'24,"0"0"0,0 0-1,0 0-7,-2-42-12,7 19 0,-1-5-1,7-3 0,1-9 0,4-2 1,7-10 0,0-2-1,6-5 1,5-1-2,2-4 1,-4 3-1,-1 1 0,-2 7-1,-2 7 0,-5 8 0,-5 7-1,-2 7 1,1 4-1,-6 7 0,1 5 0,1 1-2,-12 7-4,10-6-11,-10 6-10,0 0-2,-4 12 0,-6-13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1.29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1,'3'3,"14"1,8 3,2 0,6 0,1-3,4 9,-2 1,1 2,-5-1,-3-5,6 1,3-3,-2 1,0 0,-3-3,-5-2,-6-1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3.14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21,'15'-8,"161"-4,-136 12,398 0,-418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5.18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1,'244'0,"-52"36,-59-34,-103-2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7.1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38.99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2:40.49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19:33.510"/>
    </inkml:context>
    <inkml:brush xml:id="br0">
      <inkml:brushProperty name="width" value="0.05292" units="cm"/>
      <inkml:brushProperty name="height" value="0.05292" units="cm"/>
      <inkml:brushProperty name="color" value="#FF0000"/>
    </inkml:brush>
  </inkml:definitions>
  <inkml:trace contextRef="#ctx0" brushRef="#br0">8237 6346 686 0,'0'0'19'0,"-4"4"5"0,-5-4-24 0,4 4 0 0,-4 0 0 0,9 0 0 15,-9 0 31-15,0-4 1 0,9 0 0 0,-9 4 0 16,9 0-24-16,0-4-8 0,-13 4 0 0,13-4 0 16,0 0 0-16,-5 4-20 0,-3-4 4 0,-1 0 0 15,4 0 7-15,5 0 9 0,-9 0-13 0,0-4 5 16,9 0 16-16,-18 4 3 0,9 0 1 0,0 0 0 15,5 0-3-15,-5 0 0 0,0 0 0 0,-9 0 0 16,9 4-21-16,0-4-4 0,-4 0 0 0,4 0-1 16,0 4-28-16,0 0-6 0,0-4-1 0,-4 0 0 0,4 0 52 15,0 0 0-15,9 0 0 0,-9 0 9 16,0-4 29-16,-5 4 6 0,5 4 0 0,-4-4 1 16,8-4-33-16,5 4-12 0,0 0 0 0,-8 0 9 15,8 0-52-15,0 0-10 0,-9-4-3 16,9 4 0-16</inkml:trace>
  <inkml:trace contextRef="#ctx0" brushRef="#br0" timeOffset="1749.786">7816 6370 862 0,'0'0'24'0,"0"0"6"0,0 0-30 0,0 0 0 0,0 0 0 0,0 0 0 31,0-8-16-31,0 0-10 0,9 4-2 0,-9-4 0 15,0 8-36-15,5-8-8 0,-1 4-2 0,-4-4 0 0,5 0 46 0,-5 8 8 0,0 0 3 16,0 0 0-16,0 0 25 0,0 0 4 16,0 0 2-16,0-4 0 0,0 4 5 0,0 0 1 0,0 0 0 0,-5-8 0 15,5 8-7-15,-9 0-1 0,0 0 0 0,0 0 0 16,-4 4-12-16,4-4 8 0,9 0-8 0,-9 0 0 16,0 0 20-16,0 4-1 0,9-4-1 0,-9 0 0 15,9 4-18-15,-9 0 0 16,9-4 8-16,0 0-8 0,0 0 15 0,0 0-1 0,0 0 0 0,0 0 0 15,0 0 15-15,-9 4 3 0,9-4 1 0,0 0 0 16,0 0 11-16,0 0 3 0,0 0 0 0,0 0 0 16,0 0-7-16,0 0 0 0,0 0-1 0,0 0 0 0,0 0-21 0,0 0-4 15,0 0-1-15,0 0 0 0,0 0-13 0,0 0 9 16,0 0-9-16,0 0 8 16,0 0-8-16,0 0 0 0,0 0 0 0,0 8 8 0,0-4 15 0,0-4 2 15,0 0 1-15,0 0 0 0,0 0 7 0,9 4 2 16,0-4 0-16,0 0 0 15,0 4-10-15,-4-4-1 0,4 0-1 0,4 0 0 0,0 4-4 0,5-4-1 16,-9 0 0-16,5 0 0 0,4 0-8 0,0 4-2 16,-10 0 0-16,10-4 0 0,5 4-8 15,-5-4 8-15,0 4-8 0,4 0 8 0,5 0-8 16,-9 0 0-16,13 4 0 0,-13-4 0 0,4-4 0 0,5 4 0 16,-4 0-10-16,3-4 10 0,1 4 0 0,5 0 12 0,8-4-1 15,-4 0 0-15,4-4 5 16,5 0 2-16,4 0 0 0,0 0 0 0,-4 0 4 0,4 4 1 15,0 0 0-15,-8-4 0 0,8 0-8 0,0 0-2 0,5 0 0 0,4 0 0 16,0 0-1-16,0 4 0 16,-4 4 0-16,0-4 0 15,-1 0-12-15,-3 0 0 0,8 4 0 0,-9 0 0 0,0 4 0 16,5-4 0-16,0 0 0 16,-1 0 0-16,6 0 0 15,-10 0 0-15,0-4 0 0,0 0 0 16,-4 4 0-16,-5-4 0 0,5 0 0 0,4 0 0 0,-8 0 0 0,3 0 0 0,6-4 0 0,-10 0 0 0,5 4 0 15,-5-4 9-15,9 0-9 0,-18 0 8 0,14 0 0 0,-18-4-8 0,13 4 12 0,-13-4-4 16,4 4 20-16,-4-4 4 0,5 4 1 0,-10 0 0 16,5 0-33-16,0 0 0 0,4 0 0 0,-13 0 0 15,4 4 0-15,-4 0 0 0,0 0 0 16,0 0 0-16,-5-4 0 0,1 4 0 0,-1 0 0 0,5-4 0 16,-13 4 0-16,4 0 0 0,0 0 0 0,-9 0 0 15,4 0 0-15,-4 0 0 0,0 0 0 0,0 0 0 16,0 0 23-16,0 0-3 0,0 0 0 0,0 0 0 0,0 0-7 15,0 0-1-15,0 0-1 0,0 0 0 0,0 0-11 0,0 0 0 16,0 0 9-16,0 0-9 0,0 0 0 0,0 0 8 16,0 0-8-16,0 0 0 15,0-8 0-15,0 0 0 0,-4 0 0 0,-1 0 0 0,5 8 0 0,-4-8-13 16,-1 0 5-16,1 0 8 0,-1-3-16 16,5-1 5-16,-9 0 1 0,9-4 0 15,0 0 10-15,0 0 0 16,0-4 0-16,0 0 0 0,0-4 0 0,9 4 0 15,-9-7 0-15,0 3-8 0,9-4 8 0,-4 0 0 16,-1-4-9-16,5 4 9 0,-4 1 0 0,4-1 0 0,-9 4 0 0,8-4 0 0,-8 0 0 16,9 0-11-16,-9 4 11 0,0-3-8 0,9-1 8 15,-9 4 0-15,0-4 0 0,5 4 0 0,-5 4 0 0,4 0 0 16,1 1 0-16,-1-1 0 0,1 0-17 0,4 0-2 16,0 0 0-16,-9 4 0 15,9 0-10-15,-9 4-3 0,9-4 0 0,-9 0 0 0,8 1 16 16,-8-1 2-16,5 0 1 0,-1 0 0 0,-4 0 13 0,0 0 0 15,5 0 0-15,-5 0-9 0,0 0 1 0,0 4 0 0,0 0 0 0,0 0 0 16,-5 1 8-16,1-1 0 0,-1 4 8 0,5 0-8 16,0-4 8-16,-8 4-8 0,8-4 8 0,-9 4-8 15,9 0 13-15,-9 0-1 0,0 0-1 0,0 0 0 16,4 0-11-16,-4-4 10 0,0 4-10 0,0-4 10 16,0 4-10-16,-8 0 0 0,8-3 0 0,-5 3 8 0,5 4-8 0,0-4 8 15,-13-4-8-15,4 4 8 16,9 0-8-16,-18 0-9 0,9 0 9 0,-4 0-13 0,4 0 13 0,-13 4 0 15,4-4 0-15,0 0 0 16,5 0 0-16,-14 0 0 0,4 4 0 0,-12-4 0 0,3 0 0 16,-8 4 0-16,-4-4 0 0,-1 4 0 0,0 0 0 15,0 4 0-15,1-4 10 0,-5 0-10 0,8 4 0 0,-3-4 8 16,-1 4-8-16,5-3 0 0,-5 3 14 0,5-4-2 0,-9 4-1 16,4-4 0-16,0 0-11 0,0 0 8 15,5 0-8-15,0 4 8 0,-5 0 11 0,1 0 1 16,-6 4 1-16,6-4 0 0,-5 0-21 0,-1 0 0 0,10 4 0 15,0 0 0-15,-5-4 0 0,5 4 0 16,0 0 0-16,-1-4 0 0,1 3 0 0,-4-3 14 16,3 4-3-16,1 0-1 0,0 0-10 0,4 4 0 0,-4 0 0 0,9 0 0 15,-5 0 0-15,0-4-14 0,9 0 3 16,-13 0 1-16,9 0 10 0,4 0 14 16,-9 0-3-16,5 0-1 15,4 0-10-15,0 0 0 0,9 0 0 0,-13 0 0 16,13 0 0-16,-4 0 0 15,4-4 0-15,0 4 0 0,0 4 0 16,5-4-17-16,4-4 4 16,-4 4 1-16,4 0 12 0,0 0 0 0,-4 0-10 0,4-4 10 0,0 4-17 15,0 0 1-15,0-4 0 0,5 4 0 0,-5 4-4 0,4-4 0 0,-4 0 0 16,9 0 0-16,-8 0 9 0,-1 0 2 0,4 3 0 16,1-3 0-16,8 0 9 15,-13 4 0-15,9-4 0 0,9 0 0 0,-13 8-12 16,9-8-1-16,-1 4 0 0,1 0 0 15,-1 4-31-15,5-4-5 0,-4 0-2 0,-1 4 0 0,-4 0 38 0,0 0 13 0,0 0-9 16,5 0 9-16,-1 0-8 0,1 0 8 0,-5-1-8 0,4 5 8 0,1-4 0 0,4 4 0 0,-9 0 0 0,9 4 0 16,0-4 0-16,-9 4 0 15,9 0 0-15,0 0 0 0,0 3 0 0,-9-3 0 16,9 0 0-16,-9 4 8 0,5 0-8 0,-1 4 0 16,1-4 0-16,-1 3 0 0,1 5 0 0,-5-4 0 15,9 8-11-15,-9-8 11 0,0 8 0 0,0-5 8 0,-9 1 1 0,9 4 0 0,0 0-9 0,-4 0 12 0,4-1-12 16,-5 1 12-16,1 4-12 15,4-4 0-15,5-4 0 0,-5-5 8 0,0 5-8 16,0-8 8-16,0 0-8 16,4 0 8-16,-4-4 4 0,5-4 0 15,-1 3 0-15,1-3 0 0,4 0-4 0,-5 0-8 0,5-4 12 0,0-4-4 0,5 4-8 16,-5-4 12-16,0-8-12 0,4 4 12 0,1 4-12 0,-1-4 0 0,-4-4 0 0,9 4 8 16,-4-4 4-16,-5 0 0 0,9-4 0 0,0 4 0 15,0-4-12-15,4 4 0 0,-4-4 0 0,0 0 0 16,9 0 0-16,-9 4 0 0,9-4 0 0,-5 0-530 15,5 4-107-15</inkml:trace>
  <inkml:trace contextRef="#ctx0" brushRef="#br0" timeOffset="12802.984">24402 7770 439 0,'0'0'9'0,"0"0"3"0,0 0 0 0,0 0 0 0,0 0-12 0,-4-8 0 0,4 8 0 0,0 0 0 15,-5-8 28-15,5 8 2 16,-4-8 1-16,4 8 0 0,0 0-31 0,0 0 0 0,0 0-8 0,-9 0-152 16,9 0-31-1</inkml:trace>
  <inkml:trace contextRef="#ctx0" brushRef="#br0" timeOffset="13855.27">24223 7742 532 0,'0'0'12'0,"0"0"2"0,0 0 1 0,0 0 0 0,0 0-15 0,0 0 0 0,0 0 0 0,0 0 0 0,0 0 0 0,0 0-12 0,0 0 3 0,0 0 0 16,0 0 9-16,0 0 14 0,0 0-3 0,0 0-1 15,0 0 32-15,0 0 6 0,0 0 2 0,0 0 0 0,0 0-3 0,0 0-1 16,0-8 0-1,0 8 0-15,0 0-22 0,0 0-5 0,0 0-1 0,0 0 0 16,0 0 21-16,0 0 4 0,0 0 1 0,0 0 0 0,0 0-10 0,0-8-2 16,0 0 0-16,0 8 0 0,0 0 0 15,0 0 0-15,0 0 0 0,0 0 0 16,0 0-32-16,0 0 0 0,0 0 0 0,0 0 0 16,0 0 13-16,0 0-4 0,0 0-1 0,0 0 0 0,0 0-8 0,0 0 0 0,0 0 0 15,0 0 0-15,0 0 0 0,0 0 8 0,0 0-8 16,0 0 8-16,0 0 12 0,0 0 1 0,0 0 1 0,-9-8 0 15,9 8 16 1,0 0 3-16,-9-4 1 0,9 4 0 0,0 0-13 0,0 0-2 0,0 0-1 16,0 0 0-16,-9-8-1 0,9 8 0 15,0 0 0-15,0 0 0 0,0 0-25 0,0 0 0 0,0 0 0 16,0 0 0-16,0 0 0 0,0 0 0 16,0 0 0-16,0 0 0 0,0 0 0 0,-9 0 0 0,9 0 0 15,0 0 0-15,0 0 0 0,0 0 0 0,0 0 0 0,0 0 0 16,-4 4 28-16,4-4 1 0,0 0 0 0,0 0 0 15,0 0-20-15,0 0-9 16,0 0 8-16,0 0-8 0,4 4 15 0,5 0-3 0,-4-4 0 0,4 4 0 16,4 0 7-16,-4-4 1 0,0 4 0 0,0-4 0 15,-5 4-20-15,5-4 0 0,0 0 0 0,9 0 0 16,-9 0 10-16,0 0-2 0,0 0 0 0,4 4 0 16,5-4-8-16,-9 0 0 0,9 0 0 0,-4 0 0 15,3 4 0-15,1-4 0 16,0 4 11-16,5-8-11 0,-5 0 8 0,4 4-8 0,0 0 0 15,1 0 9-15,-1 4 0 0,0-4 0 0,10 4 0 0,-10-4 0 16,5 4 4-16,0-4 1 0,4 0 0 0,-4 4 0 16,-5-4 10-16,5 0 1 0,0 4 1 15,4-4 0-15,-8 4-26 16,4-4 0-16,0 0 0 0,-1 4 0 0,6-4 13 16,-10 0 1-16,14 0 0 0,-14 0 0 0,14 0-1 0,-14 0 0 0,5 0 0 15,9 4 0-15,-9-4-2 0,4 4-1 16,1-4 0-16,-6 0 0 0,6 4 14 15,4-4 4-15,-14 0 0 0,14 0 0 0,-14 0-28 16,14-4 0-16,-9 0 0 0,4 0 0 0,0 0 12 0,5-4-4 0,-4 8 0 0,3-4 0 16,-3 4-8-16,3-4 0 0,1 4 0 0,-4 0 0 0,3 4 0 15,-3-4 0-15,4-4 0 0,-5 4 0 0,-4 0 0 16,4 0 8-16,-4 0-8 0,4 0 8 0,-4 0 0 16,4-4 0-16,-8 0 0 0,13 4 0 0,-10-4 0 15,-3 4-8-15,13 0 12 0,-18-4-4 0,13 4-8 16,-9 0 10-16,1 0-10 15,-1-4 10-15,0 4-10 0,-4 0 0 0,0-4 0 0,0 4 0 0,-4 4 0 0,-1-4 8 0,9 0-8 0,-13 0 8 16,5 4-8-16,-5-4 0 0,0 0 0 16,8 0 8-16,-8 0-8 0,0-4 0 0,-4 4 0 15,4-4 0-15,-5 8 0 0,-4-4 8 0,9 0-8 0,-9 0 0 16,14 0 0-16,-14 0 0 0,0 0 8 0,9 0-8 16,-9 0 20-16,0 0 1 0,9 0 1 15,-9 0 0-15,9-4-22 0,-9 4 0 0,0 0 0 0,0 0 0 0,0 0-8 16,0 0-7-16,0 0-1 0,0 0 0 15,0 0 26-15,0 0 5 0,0 0 1 0,0 0 0 16,0 0-16-16,0 0 0 0,0 0 0 0,0 0 0 0,0 0 0 0,0 0 0 16,0 0 0-16,0 0 0 0,0 0 0 0,0 0 0 15,0 0 0-15,0 0 0 0,0 0 0 0,0 0 0 16,0 0 0-16,0 0 0 16,0 0-25-16,0 0-8 0,0 0-2 0,0 0 0 15,0 0-6-15,0 0-2 0,0 0 0 0,0 0-699 16,0 0-140-16</inkml:trace>
  <inkml:trace contextRef="#ctx0" brushRef="#br0" timeOffset="36422.496">22044 16308 616 0,'-14'4'17'0,"14"-4"4"0,0 0-21 0,-4 0 0 0,-5 4 0 0,0 0 0 16,0-4 72-16,0 0 11 0,0 4 1 0,0-4 1 15,0 0-45-15,4 4-8 16,5-4-3-16,-8 0 0 0,-10 0-17 0,9 0-4 0,0 4-8 0,0-4 12 16,0 0-12-16,-5 4-15 0,14-4 3 0,-18 0 1 15,10 0 35-15,3 0 6 0,-4 4 2 0,9-4 0 16,-9 4-8-16,0-4-2 0,9 0 0 0,-9 0 0 15,9 0 16-15,-9 0 3 0,9 0 1 0,-13 0 0 0,8 0-18 0,5 0-3 16,0 0-1-16,0 0 0 16,0 0 0-16,0 0-1 0,0 0 0 0,0 0 0 0,0 0 3 0,0 0 1 15,-9-4 0-15,9 4 0 16,-8-4-23-16,8 4 9 0,0 0-9 0,-5 0 0 0,5 0 12 0,0 0-12 16,-9 0 12-16,9 0-12 0,0 0 8 0,-9 4-8 15,0-4 0-15,9 0 0 0,0 4 20 0,0-4-2 0,-13 4-1 16,8 0 0-16,5-4 15 15,-9 4 2-15,9-4 1 0,-4 8 0 0,-1-4-12 16,5-4-3-16,-4 4 0 0,4-4 0 0,0 0-4 0,0 0 0 16,0 8-1-16,0-8 0 0,0 0-7 0,0 0 0 0,0 0-8 0,0 0 12 15,-9 8-12-15,9-8 11 0,0 0-11 0,0 0 10 16,0 0 6-16,0 0 0 0,0 0 1 0,0 0 0 16,0 0-5-16,0 0-2 0,9 0 0 0,0 0 0 15,4 0 9-15,5-4 1 16,0-4 1-16,-4 4 0 0,8-4-21 0,0-4 0 15,1 4 0-15,-1-4 0 0,9 0 0 0,-8 0 0 0,4 0 0 0,-1 1 0 16,6-1 0-16,-14 0 8 16,9 0-8-16,4 0 8 0,-13 0-8 0,4 0 0 0,5 0 0 15,-5 0 0-15,5 4 0 16,-4-4 0-16,3 0 0 0,1 0 0 0,0 0 0 16,4 0 8-16,-4 1-8 0,5-1 11 15,-1 0-11-15,5 4 0 0,-9-4 0 0,4 4 0 16,0 0 0-16,-4 0 0 0,0 0 0 0,-5-4 0 0,5 4 0 15,-9 0 0-15,0 4 0 0,-5 0 0 0,5 0 0 0,-9 0 0 0,0 0 0 16,0 4 0-16,0 0-16 0,-9 0 0 0,0 0 1 0,0 0 0 16,5 0-55-16,-5 0-11 15,0 0-3-15,0 0-486 0,0 0-98 0</inkml:trace>
  <inkml:trace contextRef="#ctx0" brushRef="#br0" timeOffset="36960.793">22428 15831 1364 0,'0'0'30'0,"5"-4"6"0,4 0 2 0,-9-4 0 0,9 4-30 0,0-4-8 0,0 4 0 0,0 0 0 16,0-4 0-16,0 0 0 0,4 1 0 0,-4 3 0 15,0 0 0-15,0 0 0 0,0 0 0 0,0 0 0 16,4 0 24-16,-4 0 3 0,0 0 1 0,0 4 0 16,4 0 24-16,-4 0 4 15,0 0 2-15,9 0 0 0,-9 0-13 0,0 4-2 0,5-4-1 0,-1 4 0 16,0-4-21-16,5 4-4 0,-9 0-1 0,9-4 0 16,5 4-8-16,-6 0-8 0,-3-4 12 15,4 0-12-15,9 0 0 0,-10 0 0 16,6 4 0-16,-5-4 0 0,0 0 0 15,-5 0 0-15,5 0 0 0,-9 0 0 0,9-4 12 0,-14 4-12 16,5 4 12-16,0-4-12 0,-4 0 28 0,-5 0 0 0,0 0-1 0,0 0 0 16,4 7-3-16,-4-7-1 0,-4 8 0 0,4 0 0 15,-5 4-7-15,1-4-2 0,-5 0 0 0,0 4 0 16,-9 0-14-16,9 0 8 0,-9 4-8 0,0-4 0 16,5 4 10-16,-5 4-10 0,0 0 10 0,0-1-10 15,5 5 21-15,-10-4-1 0,5 4-1 16,9 0 0-16,-8 0-19 0,-1 0 0 0,0-1 0 15,4 1-9-15,5-4 29 16,-9 4 7-16,5-4 1 0,0 0 0 0,-1-4 6 0,5 0 2 16,0 0 0-16,-9 0 0 0,9-5-13 0,0 1-3 0,5-4 0 0,-5 0 0 15,0 0-20-15,9 0 0 0,-9-8 0 0,9 0 0 16,0 0 0-16,0 0-20 0,0 0 4 0,0 0 1 16,0 0-117-16,0 0-24 0,0 0-5 0</inkml:trace>
  <inkml:trace contextRef="#ctx0" brushRef="#br0" timeOffset="38303.751">21726 17410 1364 0,'0'0'30'0,"0"0"6"0,0 0 2 0,-9-4 0 0,4 12-30 0,1-4-8 0,-5-4 0 0,9 0 0 15,0 0 51-15,0 0 9 0,0 4 1 0,0-4 1 16,-9-4-49-16,9 4-13 15,-9 4 0-15,0 0 0 0,5 4 0 0,-1-4 0 0,1 4-9 0,4-8 9 16,0 0 0-16,0 0 0 0,0 0 0 0,0 0 0 0,0 0 0 0,0 0 0 16,-5 4 8-16,5-4-8 15,0 0 49-15,0 0 4 0,-4 4 1 0,-1 4 0 0,5-8-18 0,0 0-4 16,0 0-1-16,0 0 0 0,-4 4 4 0,4-4 1 16,0 4 0-16,0-4 0 0,0 0-14 15,0 0-2-15,-9-4-1 0,9 4 0 16,-9 8-9-16,9-4-2 0,0-4 0 0,0 0 0 0,0 0-8 0,0 0 8 15,0 0-8-15,-9 8 8 0,9 0-8 0,0-8 0 16,0 0 0-16,0 0 0 0,0 0 0 0,0 0 0 16,0 0 0-16,0 0 0 0,0 0 0 0,0 0 0 15,9 4 8-15,0-4-8 0,0 4 13 0,0-4-2 0,0-4-1 0,4 4 0 16,5 4 5-16,-5 0 1 0,5-1 0 0,0-3 0 16,9-3-16-16,-9-1 0 0,4 0 0 15,5 4 0-15,0 0 0 0,4-4 0 16,-4 0 0-16,5 0 0 15,-6 8 0-15,6 0 0 0,-10 0 0 0,5 0 0 16,0-8 0-16,-5 0 0 0,5 4 0 0,-5 0 0 0,1 8 0 0,8-4 0 0,-13-4 0 16,13-4 0-16,-8 0 0 0,4-4 0 0,-1 8 0 15,-8-4 0-15,14 4 0 0,-14-4 0 0,4 4 0 0,5 0 0 16,-9 0 8-16,0-4-8 16,4 4 0-16,-4-4 9 0,-9 4-9 0,0 0 10 0,4-4-10 0,-4 4 10 15,0 0 2-15,-9 0 0 0,9 4 0 0,-9-4 0 16,0 0-4-16,0 0 0 0,0 0 0 0,0 0 0 15,0 8-8-15,0-8-14 0,0 0 3 0,-9 4 1 16,0 0-40-16,9 4-8 0,-13-4-2 0,4 0 0 16,0-1-146-16,0 1-30 0,-9 4-5 15,0-8-2-15</inkml:trace>
  <inkml:trace contextRef="#ctx0" brushRef="#br0" timeOffset="38967.04">22473 17132 2026 0,'0'0'44'0,"0"0"10"0,0 0 2 0,0 0 1 0,0 0-45 0,0 0-12 0,0 0 0 0,0 0 0 15,0 0 16-15,0 0 2 0,0 0 0 0,0 0 0 16,0 0-29-16,0 8-5 0,0 0-2 0,5 0 0 31,-1-4-18-31,1 3-3 0,-1 1-1 0,1 0 0 0,8 0 40 0,-4-4 0 0,0 0 0 0,-5 0 0 16,10 0 24-16,-1 4 13 0,-4 0 3 0,9 0 0 15,-9-4-18-15,0 0-3 0,9 0-1 0,-5 0 0 16,5 4-8-16,-9 0-2 0,9-4 0 0,-5 4 0 16,5-4-8-16,-4 0 0 0,4 0 0 15,0 0 8-15,-1 4-8 0,1-4 0 0,0 4 0 0,5-4 0 16,-10 0 0-16,5 4 0 0,0-1 0 0,0 1 0 16,0-4 0-16,0 0 0 0,-5 0 0 15,5 0 8-15,-9 0-8 0,4 4 8 0,-4 0-8 16,9-4 8-16,-9 0 2 0,-9 0 0 0,9-4 0 0,-9 0 0 0,4 8 14 0,-4-8 4 15,0 0 0-15,0 0 0 0,0 0-4 16,0 0-1-16,0 0 0 0,0 0 0 0,0 0 8 0,0 0 1 16,0 0 1-16,-4 8 0 0,-5 0-17 15,0 0-3-15,-4 0-1 0,-1-4 0 0,1 0-12 16,4 4 8-16,-9 0-8 0,0 0 0 16,5 0 9-16,-5 0-9 0,9 0 8 15,-14 4-8-15,6-4 12 0,-1 3-2 0,0 13-1 0,0-8 0 0,4-8 6 0,-3 4 1 0,-6-4 0 0,10 4 0 16,-1 0 9-16,-4 0 3 15,5-4 0-15,0 0 0 0,-1 4-16 0,5-4-2 16,0 0-1-16,0 0 0 0,-9-4-9 0,9-1 10 0,5 1-10 0,-5 4 10 16,0 4-10-16,9-4 8 15,0-8-8-15,-9 4 8 0,9-4-8 16,0 0-11-16,0 0 3 0,0 0 0 0,0 0 8 0,0 0-12 0,0 0 12 0,0 0-12 16,0 0-41-1,0 0-9-15,0 4-2 0,0 4-716 0,9-4-143 0</inkml:trace>
  <inkml:trace contextRef="#ctx0" brushRef="#br0" timeOffset="55842.374">29741 11818 1459 0,'0'0'41'0,"0"0"10"0</inkml:trace>
  <inkml:trace contextRef="#ctx0" brushRef="#br0" timeOffset="57271.348">29741 11830 946 0,'0'0'20'0,"0"0"5"0,0 0 1 0,0 0 2 0,0 0-28 0,0 0 0 0,0 0 0 0,0 0 0 16,0 0 40-16,0 0 4 0,0 0 0 0,0 0 0 0,0 0-26 0,0 0-5 15,0 0-1-15,0 0 0 0,0 0 0 0,0 0 0 16,0 0 0-16,0 0 0 0,0 0 0 0,0 0 0 15,0 0 0-15,0 0 0 0,0 0-3 0,0 0-1 16,0 0 0-16,0 0 0 16,0 0-8-16,0 0-17 0,0 0 4 0,0 0 1 15,0 0 35-15,0 0 7 0,0 0 2 0,0 0 0 0,0 0-16 0,0 0-4 16,0 0 0-16,0 0 0 0,0 0 12 0,0 0 3 0,0 4 0 0,0-4 0 16,0 0-2-16,0 0 0 15,0 0 0-15,0 0 0 0,0 0-25 0,0 0 0 0,0 0 0 0,0 0 0 16,0 0-12-16,0 0-7 15,5 4-1-15,-5-4-1 0,4 8 21 0,-4-8 0 16,0 0 0-16,0 8 0 0,0-4-13 0,0 4 1 16,0-4 1-16,-4 4 0 0,4-8 11 0,0 4 0 0,0 4 0 0,4-4 0 15,-4 4 0 1,0 0 0-16,0 4 0 0,0-4 0 0,0 0 0 0,0 4 9 16,0 0-1-16,0-1-8 0,-4 1 0 0,4 4 0 0,0-4 0 15,0 0 0-15,-5 4 0 0,5 0 0 0,0 0 0 16,-4-4 0-16,-1 4 0 0,1 4 0 0,-1-4 0 0,1 3 0 15,4 1-8-15,-9 0 8 0,0 4 0 0,9-4-9 16,-9 4 9-16,4-4 0 0,-4 7 0 16,5-7 0-16,-5 0-8 0,5 4 0 0,-5 0 0 0,0-4 0 15,9-4 8-15,-9 4 11 0,9-4-3 16,-9 7 0-16,4-7-8 0,1 0 0 16,4 0 0-16,0 0 0 0,0-4 0 0,0 0 0 0,0 0 0 0,4 0 0 15,-4-4 0-15,0 0 0 0,0 0 0 0,0-4 0 0,0 4 8 0,0-8-8 16,-4 4 0-16,4-4 8 15,0 0-8-15,0 0 0 0,0 8 9 0,0-8-9 16,0 0 20-16,0 0 0 0,0 0 0 0,0 0 0 0,0 0-2 0,0 0-1 16,0 0 0-16,0 0 0 0,0 0-17 0,0 0 0 15,0 0 0-15,0 0 0 0,9 0-11 0,0-4 11 16,0 4-12-16,0-4 12 0,0 0 0 16,-5 4 0-16,5-4 0 0,0 4 9 0,-5-4-9 0,10 0 0 0,-5 4 0 15,0 0 0-15,-9 0 0 0,9 0 0 0,0 0 0 0,0-4 0 16,4 4 0-16,-4 0 0 15,0 0 0-15,-9 4 0 0,9-4 0 0,0 4 0 0,0 0 0 0,0 0 0 16,4-4 0-16,-4 4 0 16,0-4 0-16,0 4 0 0,-5 3 0 0,5-3 0 0,5 0 0 0,-1 0 0 15,-4 0 0-15,5 0 0 16,-5 0 0-16,4 0 0 0,0 0 0 0,5 0 0 0,-9 0 0 0,9-4 8 16,5 4-8-16,-6-4 0 0,1 4 0 0,5-4 0 15,-5 0 0-15,4-4 0 0,5 4 0 0,0-4 0 16,-5 4 0-16,-4-4 0 0,4 4 0 15,1-4 0-15,-1 4-11 0,0-4 11 0,-4 0-8 0,9 0 8 16,-18 4 0-16,9-4 8 0,-4 4 0 16,3 0 0-16,-8-4 0 0,5 4 1 15,-5 0 0-15,0 0 0 0,9 0-9 0,-9-4 8 0,0 4-8 0,-1-4 8 16,-3 0 2-16,4 4 0 0,0 0 0 0,9 0 0 16,-9-3-10-16,0-1 0 0,0 4 0 15,4-4 0-15,-4 0 0 0,9 4 0 0,-9-4 0 0,0 4 8 16,0-4-8-16,0 0 0 0,0 0-12 15,4 0 12-15,-4-4 0 0,-9 4 0 0,9 0 0 0,0 0 12 0,-9 4 12 16,0 0 4-16,0-4 0 0,0 4 0 0,0 0-8 16,0 0 0-16,4-4-1 0,-4 4 0 0,0 0-19 15,5-8 0-15,-1 0 0 0,-4 8 0 0,0 0 0 16,0-8 0-16,0 0 0 0,0 0 0 0,0 4 0 0,0-8 0 16,0 4 0-16,0 0 0 0,5 0 15 0,-5 0-4 0,0-4-1 0,4 4 0 15,-4-3 2-15,0-1 1 16,5 0 0-16,-5-4 0 0,0 0-13 0,4 0-15 15,-4-4 3-15,9 0 1 0,0-4 19 0,-9 0 3 16,9 5 1-16,-9-9 0 0,0 4-12 0,5 0-17 16,-1 0 4-16,-4 0 1 0,4-4 12 0,-4 5 16 15,0-1-3-15,0 4-1 0,0-4-12 0,0 4 0 16,0 0 0-16,0 0 0 0,0 0 0 16,0 5 0-16,0-1 0 15,0 0 0-15,0-4 0 0,0 8-10 0,5-4 2 0,-5 0 0 16,4 0-14-16,-4 4-2 15,5-4-1-15,-5 4 0 0,13 4 9 0,-13-3 1 0,9 7 1 0,-9-4 0 16,0-4-12-16,9 0-2 0,-9 4-1 0,0 0 0 0,0 8 20 0,0-8 9 0,0 0-8 0,0 8 8 16,0 0-12-16,0 0 4 0,0-8 0 0,-9 4 0 15,9 4 8-15,-9-4 0 0,-4 4 0 0,4 0 0 0,0 0 0 16,0 0 0-16,0 0 0 0,0 0 0 0,-4 0 0 16,-1 0 8-16,5 0-8 0,-4 0 11 15,4 0 5-15,-9 0 2 0,5 0 0 0,-1 0 0 16,10 0 1-16,-14 0 0 0,9 0 0 0,-9-4 0 0,5 0-19 0,4 0 0 15,-9 0 0-15,-5 0 0 16,5 0 11-16,1 4-2 0,-1-4 0 16,-5 0 0-16,5-4-9 0,-13 4 0 0,13 0 9 0,-9 4-9 0,-4-4 10 0,4 4-2 15,0-4-8-15,-4 0 12 16,4 4-1-16,-4 0-1 0,4 4 0 16,-4-4 0-16,4 0 19 0,0 4 4 0,4-4 1 15,1 4 0-15,4-4-34 16,0 0 0-16,0 0 0 0,1 4-9 0,3-4 9 0,5 4 0 0,-9-4 8 15,5 0-8-15,4 0-22 0,-5 4-9 0,10 0-1 0,-5 0-1 16,0 0-30-16,0 0-5 0,9 0-2 0</inkml:trace>
  <inkml:trace contextRef="#ctx0" brushRef="#br0" timeOffset="59856.242">29911 13031 850 0,'0'0'24'0,"0"0"6"0,0 0-30 0,0 0 0 16,0 0 0-16,0 0 0 0,0 0 95 0,0 0 13 16,0 0 2-16,0-8 1 0,0 8-47 0,0 0-10 15,0 0-2-15,0 0 0 0,0-8-24 0,0 8-6 16,0 0-1-16,0 0 0 0,0 0-21 0,0 0 9 15,0 0-9-15,0 0 0 16,5-4 0-16,-5 4 0 0,0 0 0 0,0 0 0 0,0 0 0 0,0 0 0 16,4 0 0-16,-4 0 0 0,0 0 8 0,0 0 5 0,0 0 1 0,0 0 0 15,0 0 10 1,5 4 3-16,-5-4 0 0,4 4 0 0,1 0-9 0,-5-4-2 16,0 0 0-16,4 4 0 0,-4 4-16 0,4 0 0 0,-4-4 0 0,0 4 0 15,0 0 0-15,-4 0 0 0,4 4 0 0,-4 0 0 16,-1 4 0-16,1-4 0 0,-1 8 0 15,1-4 0-15,-1 3 0 0,5-3 0 0,-9 8 8 0,9 0-8 16,-9 4 0-16,9-4 0 0,0 4 8 0,-9-1-8 16,9 5 0-16,0-4 0 0,0 4 8 0,9-8-8 15,-9 4 0-15,0-8 0 0,0 3 0 0,0-3 0 16,9 0 0-16,-9-4 0 0,0 4 0 0,9-4 0 16,-9 0 0-16,0-4 8 0,0 4-8 0,0-4 0 15,0 0 21-15,-9-1-2 0,9 1-1 0,0 0 0 16,0 0-18-16,0-4 8 0,-9 4-8 0,9-4 0 15,0-4 0-15,0 4 0 0,0-8 0 0,0 0 0 16,0 8 0-16,0-8-16 0,0 8 4 0,0-8 0 16,0 0 24-16,0 4 6 0,9 0 1 0,-9 0 0 0,9 0-10 15,-9 0-1-15,5-4-8 0,4 0 12 16,-5-4-3-16,5 4-1 0,-5 0 0 0,5 0 0 0,0 4-8 16,0-4 0-16,0-4 0 0,-4 0 0 0,4 0 0 0,0 0 0 15,9 4 0-15,-10-4 0 0,1 4 0 0,0 0 0 16,5 0 0-16,-5 0 0 0,0 0 0 15,9 0 8-15,-9-4-8 0,0 4 0 16,-1 0 8-16,6 4-8 0,4-4 8 0,-9 4-8 0,0-4 0 16,4 4 0-16,1 0 0 0,-1-4 0 0,5 4 0 15,-5 0 0-15,5 0 0 0,0 0 0 0,0 0 0 16,0 0 0-16,4 0 0 16,-4 0 0-16,-4 8 0 0,4-8 0 0,-1 4 0 0,1-5 0 15,-9-3 0-15,9 4 0 0,5 0 0 16,-6-4 0-16,-3 4 0 0,4-4 0 0,0 0 0 15,-5 0 0-15,1 0 0 0,8 0 0 0,-13-4 0 0,9 4 0 0,-9 0 0 0,4 0 0 0,-4 4 0 0,0-4 0 16,0 0 0-16,0-4 0 16,0 4 0-16,-5 0 0 0,5 4 0 0,0-4 0 15,-4 0 0-15,8 0 0 0,-13 0 0 0,9 0 0 0,-9 0 0 0,9 0 0 16,-4-4 0-16,-1 4 0 0,5-4 0 0,-5 0 0 16,1-3 12-16,-5 7-4 0,4-4 0 0,5 0 0 15,-9-4 16-15,9 4 4 0,-9-4 0 0,0 0 0 16,9 0-7-16,-9-4-1 0,0 4 0 0,0-8 0 15,9 4-20-15,-9 0-8 0,0 0 0 0,5-4 0 16,-5 4-4-16,4-4 0 0,1 1 0 0,-1 3 0 0,1-4-9 0,-1 4-3 16,1-4 0-16,3 4 0 15,-8 0 16-15,9-4 8 0,-9 4-10 0,0-4 10 0,9 4 0 16,-9-4 0-16,5 1 0 0,-5 3 0 16,4 0 22-16,-4 0 4 0,0-4 1 0,5 0 0 0,-5 0-15 15,0 4-4-15,0-4 0 0,0 0 0 0,4 0-8 16,1 0-11-16,-5 1 3 0,4 3 0 31,1 0-17-31,4 0-3 0,-9 0-1 0,0 0 0 0,9 0 5 16,-9 0 2-16,9 4 0 0,-9-4 0 0,9 0 22 0,-9 0-11 0,4 4 11 0,-4 8-8 0,4-12 16 0,-4 0 3 0,0 1 1 0,5 3 0 15,-5 8 6 1,0-8 2-16,0 8 0 0,0-8 0 0,0 0-20 0,0 0 8 16,0 8-8-16,0 0 0 0,0-8 0 15,0 0-11-15,0 8 0 0,0-8 0 0,0 8 2 16,0-12 0-16,0 4 0 0,0 8 0 0,0 0 9 0,0-8 0 15,0 8 0-15,0-8 0 0,0 0 0 0,0 8 12 0,0-8-2 16,0 8-1-16,-5-12 16 0,5 12 3 0,-4-8 1 0,4 8 0 16,-4-8-29-16,4 0 0 15,-9 4-11-15,0-4 11 0,9 4 0 0,-9-3 0 0,9 7 14 16,-14-8-4-16,5 4-10 0,-4 0 0 0,-1 0-12 16,5-4 12-16,-8 4 0 0,3 0 15 0,-4 4-1 0,0-4 0 15,-4 0-14-15,4 4 0 0,0 0 0 0,-9-4 0 16,5 0 13-16,-5 0 0 0,5 4 0 0,-5 0 0 15,4 4-1-15,-3-4-1 16,8 0 0-16,-9 4 0 0,5-4-3 0,-5 0-8 16,4 0 12-16,5 4-4 0,-8-4-8 0,3 0 10 15,5 0-10-15,-9 4 10 0,9-4 8 0,5 0 2 16,-5 0 0-16,5 0 0 0,-1-4-39 0,1 4-7 0,4 4-2 0,9-4 0 16,-9-4 0-1,9 0 0-15,0 4 0 0,0 0 0 0,0 0-121 0,0 0-25 0,0 0-5 0,0 0-1 0</inkml:trace>
  <inkml:trace contextRef="#ctx0" brushRef="#br0" timeOffset="61890.15">29969 14045 730 0,'0'0'16'0,"0"0"3"0,0 0 1 15,0 0 1-15,0 0-21 0,0 0 0 0,0 0 0 0,0 0 0 0,0 0 62 0,0 0 8 16,0 0 2-16,0 0 0 0,-9-3-16 0,9 3-4 15,0 0 0-15,0 0 0 16,-9 0-38-16,9 0-14 0,0 0 9 0,-9 0-9 0,1 3 0 0,3-3 0 16,5 0 0-16,-9 4 0 0,9-4 0 0,0 0 0 15,-9 4 0-15,9-4 0 0,0 4 21 0,0-4-1 16,-9 8 0-16,9-4 0 0,0-4 0 0,-9 8 0 16,9-4 0-16,-9 4 0 0,5-4-6 0,4-4-2 0,0 8 0 0,0 0 0 15,-5 0 3-15,5-4 0 0,0 4 0 0,-4 0 0 16,4 4-15-16,0-4 11 15,-5 4-11-15,5 0 10 0,-4 0-10 0,4 0 0 16,0 7 0-16,-5-3 0 0,5 0 0 16,-4 0 0-16,4 4 9 15,0 0-9-15,0 0 8 0,0 4-8 0,-9 0 10 0,9-1-10 0,0 5 24 0,-9-4-2 0,9 4 0 0,-9 0 0 16,9 4-8-16,-9-5-2 16,5 5 0-16,-1-4 0 0,1 4 5 0,-5-4 1 0,9 0 0 0,-9-1 0 15,9 5-2-15,-9-4 0 0,0 0 0 0,9 0 0 16,-9-4 3-16,9-1 0 0,0 1 0 0,-9-4 0 15,9 4-8-15,0-4-2 0,0-4 0 0,0 0 0 16,9-4-9-16,-9 0 8 0,0 4-8 0,9-8 8 16,-9 3 0-16,0-3 0 0,0 0 0 15,0 0 0-15,9-4-8 0,-9 0 8 0,0 4-8 0,0-8 8 16,0 4 1-16,0-4 0 0,9 4 0 16,-9-4 0-16,0 0 2 0,0 0 0 0,0 4 0 0,0-4 0 0,0 0 7 0,4 4 2 15,-4-4 0-15,5 0 0 0,4 0-20 16,-9 0 0-16,4-4 0 0,5 4 0 15,0 0 10-15,0-4-2 0,0 4 0 0,0-4 0 0,-5 4-8 0,5-4-11 16,0 4 3-16,-4-4 0 0,8 0 8 0,-4 4 0 16,0-4 0-16,-4 4 0 15,4 0 0-15,-5 0 0 0,5 0 0 0,4-4 0 0,-4 4 0 0,0 0 0 16,0-4 0-16,5 4 0 0,-5 0 0 16,9 0-12-16,-10-4 12 0,6 4-12 0,-1 0 12 0,1 0 0 0,4 0 0 0,0 0 0 31,-5 4 0-31,5 0-12 0,0-4 4 15,4 4 0-15,-4 0 16 0,9 0 4 0,-9 4 1 16,13-4 0-16,-13 4-26 0,4 0-6 0,5 0-1 16,-9 0 0-16,5 0 4 0,3-4 1 15,-3 4 0-15,-1-4 0 0,1 0 15 0,-6 0 16 16,6 0-3-16,4-4-1 0,-9 4-12 0,4-4-18 0,-4 4 4 16,4 0 1-16,1 0 13 0,-1 0 0 0,-4 0 0 0,4 0-9 0,-4 0 9 15,0 0 0-15,0 0 0 0,4 0 0 0,-13-4 8 0,9 0-8 0,-9 4 8 0,5-4-8 16,3 0 30-16,-8-4 2 0,0 4 0 0,-9 0 0 15,9 0-20-15,-9 0-3 0,5 0-1 0,-5 0 0 16,0 0 0-16,9-4 0 0,-9 4 0 0,0 0 0 16,0 0-8-16,0 0 0 0,0 0 9 0,0 0-9 15,0 0 0-15,0-8 0 0,0 8 0 0,0 0 0 16,0 0 0-16,0-8-10 0,0 8 10 0,0 0-10 16,0 0 10-16,-9-12-8 0,9 12 8 0,0 0-8 0,0 0 0 15,-5-8 0-15,5 0 0 0,-4 0 0 0,4 8 8 16,-5-8 0-16,5 0 0 0,0 8 0 0,-9-8 0 0,9 8 0 15,0 0 0-15,0-12 0 0,0 0 0 16,0 0 0-16,-9 0 0 0,9-4 0 0,9 4 0 16,-9 1 0-16,0-1 0 0,0 0 0 0,9 0 0 0,-9-8 0 15,5 4 0-15,-1-4 0 0,1 4-21 16,-1-8-3-16,1 4 0 0,-1-3 0 0,10 3 24 0,-14-4-11 16,9 0 11-16,0 0-8 15,0 4 8-15,-9-4 0 0,8 0 0 0,-3-3 0 0,-1 3 0 0,5 0 0 0,-9 0 0 16,5 0 8-16,4 0-8 0,-9 0 0 0,9 5 0 0,-9-5 8 15,9 8-8-15,-9-8 0 0,0 0 8 0,0 0-8 16,0 8 0-16,0 0 0 16,0-4 0-16,0 5 0 0,0 3 0 0,0-4 0 15,0 0 0-15,0 4 0 0,0 4 0 0,0-4 0 16,0 4 0-16,0-4 0 0,0 4 12 0,-9 0-3 0,9 0 0 16,0 8 0-16,0 0 2 0,0-8 0 0,0 8 0 15,0-4 0-15,0 4 1 0,-9-8 0 0,9 8 0 0,0-8 0 16,0 8-12-16,0 0 10 15,0 0-10-15,-9-4 10 0,9 4-10 0,-5-8 0 0,5 8 0 0,0-7 0 16,0 7-13-16,-4-8 5 0,4 8 8 16,0 0-13-16,-5-8 13 0,5 4-12 0,-4-4 12 0,4 8-12 15,-5-4 12-15,5 4 8 0,0 0 0 0,-4-8-8 0,0 4 10 16,4 4-10-16,-9-4 8 0,0 0-8 16,0 0 0-16,-5 0 0 0,5 4 0 0,0-4 0 15,0 0 0-15,-9 4 15 0,5-4-4 16,-5 0-1-16,0 4-10 0,9 0 0 0,-13-4 0 0,0 0 0 15,8 4 0-15,-13-4 0 0,5 0 9 0,4 0-9 16,-4 4 0-16,-1 0 0 0,1-4 0 0,-1 4 0 0,1 0 0 16,0-4 0-16,-1 4 0 0,5 0 8 15,-8 0 1-15,-1 0 1 0,4 0 0 0,-3 0 0 0,3 0 16 16,-4 0 3-16,0 0 1 0,5 0 0 0,-5 0-19 0,5 0-11 0,4 0 12 0,-4 4-12 16,-1-4 0-16,10 0 0 15,-5 0 0-15,4 4-12 0,1-4 12 0,0 0 0 16,4 4 0-16,-9-4 0 15,18 0-27-15,-9 0-2 0,9 0-1 0,0 0 0 16,0 0-29-16,0 0-5 0,0 0-2 0,0 0-823 0</inkml:trace>
  <inkml:trace contextRef="#ctx0" brushRef="#br0" timeOffset="88496.065">23713 15569 896 0,'0'0'20'0,"0"0"4"0,0 4 0 0,0-4 1 0,-14 4-25 0,10 0 0 0,-5-4 0 0,0 4 0 16,9-4 49-16,0 0 5 0,-4 0 1 0,4 0 0 15,-9 0-26-15,0 4-5 0,9-4 0 0,-18 0-1 16,9 0 17-16,0-4 3 0,4 4 1 16,-4 0 0-16,0 0-28 0,-8 0-4 0,12 0-2 0,-4 4 0 15,0-4 10-15,0 4 1 0,0 0 1 0,0 0 0 0,-4-1 12 16,-1 1 2-16,6 0 1 0,-6 4 0 15,5-4-19-15,0 4-4 0,-9-4-1 0,9 4 0 16,-4-4-2-16,4 4-1 0,0 0 0 0,0 0 0 0,0 0-10 16,0 4 12-16,0-4-12 0,0 0 12 15,5 0-2-15,-5 0 0 0,9 0 0 0,-9 0 0 16,0 0-10-16,4 0 0 0,-4-4 0 0,5 4 0 0,0-1 20 0,-1 1-2 16,1 0 0-16,-5 0 0 0,0 0 2 0,9 0 0 15,-9 0 0-15,0 4 0 16,0-4 1-16,4 4 1 0,-4 0 0 0,0 0 0 15,9-4 1-15,-8 4 0 0,-1 0 0 0,0 0 0 0,0-4-13 0,4 4-2 16,1-1-8-16,-1-3 12 16,-4 8 0-16,5-8 0 0,-1 4 0 0,5 0 0 0,-9 0-2 0,9-4-1 15,-9 0 0-15,9 0 0 0,0 8-9 0,0-4 0 16,0 0 0-16,0 0 0 0,9 0 0 0,-9-1 0 16,0 1 0-16,0-4 0 0,9 4 0 15,-9 0 0-15,5 0 0 0,-1 0 0 0,1 0 0 16,-1 0 0-16,-4 0 0 0,5 0 0 0,-1 0 0 0,-4 0 0 15,5 0 0-15,-5 0 0 16,9-1 0-16,-9 1 0 0,9-4 9 0,-9 4-9 0,0 0 10 0,0 0-2 16,9-4-8-16,-9 0 12 0,0 0-3 15,8 0-1-15,-8 4 0 0,0 0 0 0,9-4 6 0,-4 0 1 0,-1-4 0 0,1 0 0 16,4 4-15-16,0 4 0 0,0-4 0 0,0 3 0 16,-9-7 15-16,9 0 0 0,-5 0 0 0,5 0 0 15,-5 0-15-15,5 0 0 0,5 0 0 0,-5 0 0 16,-9 0 8-16,9 0 0 0,0-4-8 15,0 8 12-15,0-4-12 0,4 4 0 0,-4 0 0 0,-9-4 0 16,18 0 0-16,-14 0 0 0,5 4 0 0,0-4 0 0,9-4 0 0,-9 4 0 16,9 0 0-16,-13 0 0 15,8 4 0-15,-4 0 0 0,4-4 0 0,5 4 0 16,-9-4 0-16,5-4 0 0,3 4 0 0,-8 0 0 16,9 4 0-16,-4-8 0 0,-1 0 0 0,10-4 0 0,-10 8 0 0,0-4 8 15,10 4-8-15,-5 0 0 0,-9 0 0 16,4-4 0-16,5 4 0 0,0-4 0 0,0 0 0 0,-9 3 0 15,4 1 8-15,5 0-8 0,0-4 0 0,-5 4 0 16,1 0 0-16,8-4 0 0,-4 4 0 0,0 0 11 16,4-4-11-16,-4 0 10 0,-4 4-10 15,13-4 0-15,-10 4-12 0,1-4 12 0,0 4 0 0,5 0 0 16,-5 0 0-16,-1-4 0 0,6 0 0 0,-5-4 0 0,-9 4 0 16,9 0 12-1,4 4-12-15,-13 4 0 0,4-8 0 0,1 0 0 0,8 0 0 0,-13-4 0 16,4-4 0-16,1 4 0 0,-1 8 0 0,5 0 0 0,-9-4 0 0,5-8 0 15,-1 0 0-15,0 0 0 0,5 8-12 0,-9-4 12 16,5-8-9-16,-5 5 9 0,4-1 0 16,1-4 0-16,3 4 0 0,-8 4 0 0,0-4 0 0,5 4 0 15,-5-8 0-15,9 8 0 16,-9-4 0-16,-5 4 0 0,5-4 0 0,4 0 0 16,1 4 0-16,-5-4 0 0,0 0 0 15,-9 0 0-15,9 0 0 0,0 0 0 16,0-4-13-16,-5 4 4 0,1-4 1 0,8 1 0 15,-13 3-3-15,9-4 0 0,-9 0 0 0,9-4 0 0,-9 4 11 0,4-4-8 16,-4 4 8-16,5-4-8 0,-5 0 8 0,0 0 0 0,0 0 0 0,4 0 0 16,-4 1 12-16,5-5-3 0,-5 4 0 0,0 0 0 0,0-4-9 15,0 4 0-15,0 0 0 0,-5 0-11 16,5 0 11-16,0 0 0 0,-4 1 0 0,-1-5 8 0,1 4-8 0,4 0 0 16,-9 0 0-16,0 0 0 15,9 4 0-15,-13-4 0 0,4 0-11 16,-5 4 11-16,10-4 0 0,-5 1 0 15,0 3 0-15,0 0 0 0,-9 0 0 0,9 0 0 0,-4-4 0 16,4 4 0-16,0 0 0 0,-9 0 0 0,4 0 8 0,5 0-8 16,0 0 12-16,-8 0 0 0,3 0-1 0,1 1 0 0,-1-1 3 0,5 0 1 0,-9 4 0 15,5-4 0-15,0 0-7 16,-1 0-8-16,-4 4 11 0,9 0-11 0,-13 0 0 0,4 0 0 16,0-4-10-16,0 4 10 0,-4 0 0 0,4 0 0 0,-4 0 0 0,4 0 0 15,0 4 0-15,-5-4 0 0,5 4 0 0,1 1 0 16,-1-5 0-16,-9 4 0 15,13 0 0-15,-12 0 0 0,8 0-10 0,0 4 10 0,-5 0 0 0,5-4-9 16,1 4 9 0,3-4 0-16,-4 4 0 0,5-4 0 0,4 0 0 0,-5 0 12 15,1 4-4-15,4-4 0 0,-4 4-8 0,4-4-13 0,0 4 3 16,0 0 1 0,0 0-26-16,0 0-5 0,0 4 0 0,-9-4-1 15,9 0-33-15,-4 4-6 0,4 0-2 16,-9 0-818-16</inkml:trace>
  <inkml:trace contextRef="#ctx0" brushRef="#br0" timeOffset="93479.784">27544 16543 429 0,'0'0'12'0,"0"0"3"0,0 0-15 0</inkml:trace>
  <inkml:trace contextRef="#ctx0" brushRef="#br0" timeOffset="94526.319">27409 16539 874 0,'0'0'19'0,"0"0"4"0,0 0 1 0,0 0 1 0,0 0-25 0,0 0 0 0,0 0 0 0,0 0 0 31,0 0-52-31,0 0-15 16,0 0-3-16,0 0-1 0</inkml:trace>
  <inkml:trace contextRef="#ctx0" brushRef="#br0" timeOffset="95620.526">27445 16543 770 0,'0'0'16'0,"0"0"4"0,0 0 1 0,0 0 2 0,0-8-23 0,5 4 0 0,-5 4 0 0,0 0 0 0,0 0 34 0,0 0 2 0,0 0 1 0,0 0 0 16,0 0-26-16,0 0-11 0,0 0 8 0,0 0-8 15,0 0 12-15,4 0-4 0,10 0 0 0,-14 0 0 16,0 0-8-16,9 4 12 0,-9-4-12 0,9 0 12 16,-1-4 20-16,-8 0 5 0,5 0 1 15,-5 4 0-15,4 0-24 0,5 0-5 0,0 0-1 0,-4-4 0 16,4 4 4-16,0-4 0 0,0 8 0 0,-9 0 0 0,9 0-12 0,-5-4 8 16,5 4-8-16,0-4 8 0,-5 0-8 0,10 4 0 15,-14-4 0-15,9 8 0 0,0-4 8 0,-5-4 0 16,10-4 0-16,-5 4 0 0,4 0-8 0,-4 0 0 15,0 4 0-15,0-8 0 0,0 0 0 0,0 0 0 16,0 0 0-16,4 4 0 16,-4 0 0-16,5 0 0 0,-6 0 9 0,6-4-9 15,-1 0 28-15,-4 0 0 0,0 0 1 0,5 4 0 0,-1 0-7 0,-4 0-2 16,4 0 0-16,5 0 0 0,-9 0-4 0,5 4 0 0,-1-4-1 16,10 4 0-16,-14-4-7 15,4 4 0-15,0 0-8 0,1-4 12 0,4-4 7 0,-5 4 1 16,1 0 0-16,8 4 0 0,-13-4-20 0,9 0 0 0,0 0 8 15,-5-4-8-15,5-4 8 16,0 8-8-16,-5 0 12 0,5 4-12 0,0-8 0 0,-9 4 0 16,5 0 0-16,-1 4 0 0,0-4 8 0,5 4-8 0,-9-4 0 15,9 0 0-15,-4-4 0 0,-6 4 0 0,10-4 0 0,-9 0-9 16,5 4 9-16,4 0 14 16,-9 0-3-16,9-4-1 0,-10 4-10 0,10 0 10 0,-4 0-10 0,4 0 10 15,-5 0-10-15,5 0 0 16,0 0 0-16,0 0 0 0,-9 0 0 0,9 0 0 15,-5 4 0-15,5-4 0 0,-5 0 0 0,1 0 0 16,-1 0 0-16,5-4 8 0,-9 0 13 0,5 0 3 0,-1 8 0 0,0-4 0 16,5 0-7-16,-9 0-1 0,0 0 0 15,5 0 0-15,4 0-6 0,-10 0-2 0,1 0 0 0,-4 4 0 16,4-4-8-16,0 0 0 0,0-4 0 0,0 4-11 16,0 4 11-16,0-4-8 0,0 0 8 15,-5 4-8-15,1-4 8 0,3 0 0 0,-3 0 8 0,-5 0-8 0,0 0 0 16,9 0 0-16,-9 0 0 0,0 0 0 15,9-4 11-15,-9 0-3 0,9 4 0 0,-9 0 0 0,0 0 2 0,0 0 0 16,0 0 0-16,9 0 0 16,-9 0-10-16,0-4 0 0,0 4 0 0,0 0 8 0,4 0-8 0,5 0-11 15,-4-8 3-15,-5 8 0 0,4 0 8 0,-4 0-12 16,9 0 12-16,-9 0-12 0,9-4 12 0,-9 4 0 16,0 0 0-16,0 0 0 0,0 0 0 0,0 0 0 15,0 0 0-15,0 0 0 0,0 0 0 0,0 0 0 0,0 0 0 0,0 0 0 16,0 0 0-1,0 0 0-15,0 0 0 0,0 0 0 0,0 0 0 0,0 0-13 0,9 4 5 0,-9-4 8 32,0 0-29-32,0 0 1 0,0 0 1 0,0 0 0 0,0 0 19 0,0 0 8 15,0 0-8-15,0 0 8 0,0 0 0 0,0 0 0 0,0 0 0 16,0 0 0-16,0 0 20 0,0 0 10 0,0 0 2 0,0 0 0 16,0 0-32-16,0 0 0 0,0 0-8 0,0 0 8 15,0 0-10-15,0 0 10 0,0 0-8 0,0 0 8 16,0 0 0-16,0 0 9 0,0 0 0 0,0 0 0 31,0 0-32-31,0 0-6 0,0 0-2 0,0 0 0 0,0 0 19 0,0 0 3 0,0 0 1 0,0 0 0 16,0 0 8-16,0 0 0 0,0 0 8 0,0 0-8 0,0 0 0 15,0 0 0-15,0 0 0 0,0 0 0 16,0 0 0-16,0 0 8 0,0 0-8 0,0 0 11 16,0 0-11-16,0 0 0 0,0 0 0 0,0 0 0 0,0 0 0 0,-9-4 0 15,9 4 0-15,0 0 0 16,0 0 0-16,0 0 0 0,0 0 0 0,0 0 8 15,0 0-17-15,0 0-4 0,-9-4-1 0,9 4 0 16,0 0 14-16,0 0 0 0,-9-8-10 0,9 8 10 0,0 0-11 16,0 0 3-16,-4-4 0 0,4 4 0 0,-9-4 8 0,9 4 8 15,-9-4-8-15,9 4 11 0,0 0-2 0,0 0 0 16,0 4 0-16,0-4 0 0,0 0-9 0,0 0 0 16,0 0 0-16,0 0 8 0,0 0-22 0,0 0-5 15,-9-4-1-15,9 4 0 16,0 0-33-16,0 0-7 0,0 0-2 0,0 0 0 15,0 0-40-15,-9-7-8 0</inkml:trace>
  <inkml:trace contextRef="#ctx0" brushRef="#br0" timeOffset="97377.154">28824 16460 1090 0,'0'0'24'0,"0"0"4"0,0 0 2 0,0 0 2 0,0 0-32 0,0 0 0 16,0 0 0-16,0 0 0 0,0-4 0 0,-9 0 0 16,9 4 0-16,0 0 0 15,-9-4-45-15,9 4-3 0,0-8 0 0,-9 0 0 16,4 0-6-16,5-4-2 0,0 4 0 0,0 0 0 0,0 0 103 0,0 0 20 15,0-4 4-15,0 0 1 0,0 4 32 0,5-4 6 16,-5 0 2-16,0 0 0 0,0 0-36 0,0 1-6 16,0-1-2-16,0 0 0 0,0 0-28 0,0 0-7 0,0-4-1 0,0 4 0 15,0 0-10-15,0 0-2 0,-5-4-1 16,5 4 0-16,-4-4-19 0,4 4 0 16,0 0 0-16,0-3 0 15,0 7-21 1,0-8-8-16,4 4-2 0,-4 0 0 15,5 0 19-15,-5 0 3 0,9-4 1 0,-9 4 0 0,9-4-9 0,-9 4-2 16,9-4 0-16,-9 4 0 0,0-3 19 16,9 3 0-16,-9 0 0 0,0-4 0 0,4 0 10 15,1 4 2-15,-5 0 1 0,4 0 0 16,-4 0-3-16,0 0-1 16,0 4 0-16,4 0 0 0,-4 8 1 15,-4-8 0-15,0-4 0 0,4 4 0 16,-5 1 7-16,1-1 2 0,4 8 0 0,0-8 0 0,0 0-3 0,-9 0-1 0,9 0 0 15,0 0 0-15,0 8-15 0,0 0 0 0,-9-8 0 0,9 0 0 16,-9 0 0-16,9 0 0 0,-9 0 0 0,9 8 0 0,0 0 0 0,-5-8-12 16,1 0 3-16,-1 0 0 0,5 8 9 0,-4-8 0 0,4 8 0 0,-9-4 0 0,4-4 0 0,-4 4 0 0,1 0 0 15,-1-4 0-15,0 4 0 0,-5 0 0 0,5-4 0 0,0 5 0 16,-9-5 0-16,1 0 0 0,3 4 0 0,5 0 0 16,-9 0 0-16,0 0 0 0,5 4 0 0,-5 0 0 0,0-4 0 15,0 0 0-15,-4 4 0 0,4-4 0 0,-4 0 0 0,4 4 0 0,0 0 0 16,-5 0-8-16,1-4 8 0,9 4-12 15,-5 0 12-15,-9 0-12 0,13 0 12 16,-4 0 8-16,1 0-8 0,-1 0 11 0,4 0-11 0,-4 0 0 16,0 0 9-16,1 0-9 15,3 0-16-15,-4 0-8 0,0 0-2 0,0 0 0 16,-4 0 16-16,4 0 10 0,-4 0-12 0,4 0 12 0,-5 0 0 0,1 0 12 16,0 0 0-16,4 4 0 0,-5-4-12 0,6 0 0 15,-1 0 0-15,-5 0 0 0,14-4 16 0,-9 4 1 16,1 0 0-16,3 0 0 0,1 0-17 15,-1 0 8-15,5 0-8 0,-9 0 0 16,9 0 0-16,-4 0 0 0,4 4 0 0,0-4 0 16,0 0 0-16,-4 0 0 0,-1 0 0 0,5 0 0 0,5 4 0 0,-14-4 0 0,9 4 0 15,-9-4 0-15,9 4 0 0,-4-4 0 0,4 4 0 16,-9 0 0-16,4 0-21 16,1 0-8-16,0-4-2 0,4 0 0 0,-9 4 19 0,4-4 3 15,5 0 1-15,0 0 0 0,-8 4 8 16,8-4 0-16,-5 0 0 0,5 0 0 15,-4 4 0-15,8-4 0 0,-4-4 0 0,0 4 0 0,0-4 0 0,5 4 11 16,4 0-3-16,-4 0 0 0,-1 0-8 0,-4 0 0 16,9 0 0-16,-4 0 0 0,4 0 0 0,-5-4 0 0,5 4 0 0,-9-4-11 0,0 4 11 0,0 0-8 15,9 0 8-15,-9 0-8 0,5 0 8 16,-5 0 0-16,9 0 0 0,0 0 0 0,-9 0 0 0,9 0 0 16,0 0 0-16,0 0 0 0,-5 4 0 0,5-4 0 15,0 0 0-15,0 0 0 0,0 0 0 0,0 0 0 16,0 0-10-16,0 0 10 0,0 0-9 0,0 0 9 15,-4 4 0-15,4-4-9 16,0 0 9-16,0 0-10 0,0 0 10 0,0 0-10 0,0 0 10 16,0 0 0-16,-9 4 0 0,9-4 0 0,0 0 0 0,0 0 0 0,0 0 0 15,0 8 0-15,0-8 0 0,0 4 0 0,0 3 0 16,0-7 0-16,0 0 0 0,0 8 0 0,9-4 0 0,-9-4 0 16,0 12 0-16,0-4-8 0,0 0 8 0,0-8-8 15,0 8 8-15,0-4 0 0,-9 4 0 16,9 0 0-16,0 0-10 0,-9 0 0 0,9 0 0 0,0 4 0 15,-9-4 10-15,5 4 0 0,4 0 0 0,-5 0 0 16,1 0 0-16,-1 3 0 0,1-3 0 0,-5 0 0 31,9 4-28-31,-9 0-3 0,9 0-1 0,0 0 0 0,-9 0 24 0,9 0 8 16,0 0 0-16,0 4-9 0,0-5 9 16,0 5-13-16,0 0 5 0,9 0 8 0,-9 0-24 15,0 0 4-15,9 0 0 0,-9 4 0 0,9-4-29 16,-5-1-6-16,1-3-1 0,4 0 0 0</inkml:trace>
  <inkml:trace contextRef="#ctx0" brushRef="#br0" timeOffset="99098.545">25861 16464 1418 0,'0'0'31'0,"0"0"6"0,0 0 2 0,-9 0 1 0,-4 0-32 0,4-4-8 16,0 0 0-16,0 0 0 0,0 4 51 0,0 0 8 15,-5-4 1-15,5 0 1 0,0 0-42 0,1 0-9 16,-1 0-2-16,-5-4 0 0,5 4-8 15,0-4 0-15,0 0 0 0,-9-4 0 0,9 0 0 0,-4 4 0 16,4 0 0-16,0-4 0 0,0 0 14 0,0 0 1 16,-4 4 0-16,4-4 0 0,0 0 1 0,0 1 0 15,0-1 0-15,9 0 0 0,-9 0 1 0,0 4 1 0,0-4 0 0,0 0 0 16,5 0-10-16,-5 0-8 0,4 0 12 16,1-4-12-16,4 4 0 0,0 0 0 15,-9-4 0-15,9 1-12 0,0 3 0 0,0-8 1 0,0 4 0 0,9 0 0 16,-9 0-1-16,4-4-1 15,1 0 0-15,4 4 0 0,0-4-7 0,4 1 0 0,-4 3-1 16,0-8 0-16,0 4 21 0,4 4 0 0,1-4-9 0,-1 0 9 16,5-4 0-16,-9 4 0 15,5 1-8-15,3-5 8 0,1 4 0 0,-4-4 0 0,4 4 0 16,0 0 0-16,8 8 0 0,-8-8 0 0,5 1 0 0,-1-1 0 16,0 0 0-16,1 4-10 0,-1-4 10 15,1 4-8-15,-1 4 8 0,-9-4 0 16,5 4 0-16,9 0 0 0,-9 0-8 0,-5 0 0 0,1 1 0 15,8 3 0-15,-4 0 8 0,-9 0-10 16,5 4 10-16,3 0-10 0,-8-4 10 0,5 4 0 0,-5 4 0 0,0 0-8 16,9-4 8-16,-9 4 9 0,-9 0-1 15,9 4-8-15,-9-4 20 0,8 0-4 0,-3 4 0 0,4 0 0 0,-9-4-16 16,0 8 0-16,4 0 0 0,1 4 0 0,-1 4 27 0,1-5 5 16,-5 5 0-16,0 0 1 15,0 4-52-15,0 0-10 16,0 0-3-16,0 4 0 0,-5 0 20 0,5 3 3 15,-4 1 1-15,4 0 0 0,-5 0-8 0,1-4 0 16,-1 4-1-16,1 0 0 0,-1-1 8 0,-3 1 9 0,8 0-13 0,-9-4 5 0,0 0 8 16,-5 0 0-16,5 0 0 0,-4-1 0 0,8 5 0 0,-13-4 0 15,5 4 0-15,4-4 0 0,-4 0 0 0,-1-4 9 16,5 3-1-16,-9-3-8 0,5 4 0 0,4-4 0 16,0 0 0-16,-9 0 0 15,9-4-34-15,-4 4-14 0,4-8-2 0,-5-1-1 0</inkml:trace>
  <inkml:trace contextRef="#ctx0" brushRef="#br0" timeOffset="100362.684">26975 15270 1558 0,'0'0'34'0,"0"0"7"0,0 0 2 0,0 0 1 0,0 0-35 0,0 0-9 0,0 0 0 0,0 0 0 15,0 0 12-15,0 0 0 0,0 0 0 0,0 0 0 16,0 0-12-16,0 0-14 0,0 0 3 0,0 0 1 16,0 0-18-16,0 0-3 0,0 0-1 0,0 0 0 0,0 0 32 0,0-8 0 15,0 8 11-15,0-8-3 16,0 8 23-16,0-11 5 0,0 3 0 0,0 8 1 0,0 0 11 0,0-8 3 16,0 8 0-16,9-8 0 0,-9 8-39 0,0-8-12 15,0 8 8-15,0 0-8 0,0 0 11 0,0 0-2 16,0-8 0-16,0 8 0 15,0 0 0-15,0 0 0 0,0 0 0 0,0 0 0 0,0 0-9 0,0 0 0 16,0 0 0-16,0 0 8 0,0 0-8 0,0 0 0 16,0 0-10-16,0 0 10 15,0 0 0-15,0 0-9 0,-9 4 9 0,9-4 0 0,0 0 0 0,0 0 0 16,0 4 0-16,-9 4 11 0,0 0-11 0,5 4-12 16,-5-4 2-16,5 3 1 0,-5-3 9 15,4 4 0-15,-4 4 0 0,0-4 0 0,0 4 0 0,-4-4 0 0,4 0-8 0,0 0 8 16,4 4 0-16,1-8 0 15,-5 4 0-15,0 0 0 0,9 0 0 0,-9-4 0 16,-4 3 0-16,8-3 0 0,-4 0-12 16,5 0 4-16,-1 0 0 0,1-4 0 15,-5 0-24-15,9-4-5 0,0 0-1 0,0 0 0 16,0 0 8-16,-9-4 2 0,0 4 0 0,4-8 0 0,-3 4 8 0,3-8 3 0,-4 0 0 0,5 1 0 16,4 7 29-1,-9 0 5-15,9-4 2 0,-9 4 0 0,0-4-19 16,9 8 8-16,0 0-8 0,0 0 0 0,0 0 27 0,0 0-2 0,-14-4 0 0,10 4 0 15,4 0-25-15,-9 0 0 0,9 0 0 16,-5 4 0-16,5-4-12 0,0 0 12 0,-4 4-10 0,0 4 10 0,4 0-12 16,0 0 3-16,0-5 1 15,0-3 0-15,4 8 8 0,-4 0 0 0,0-4 0 0,0-4-8 16,0 0 8-16,4 8 0 16,-4 4 0-16,0 0 0 0,5-4 12 0,-5 0-3 15,0 0 0-15,0 0 0 0,0 0 6 0,0 4 1 16,0-4 0-16,0 4 0 0,0-4-16 0,0 4 0 0,0 0 0 0,4 0-10 15,-4-5 10-15,0 5 0 0,5-8 0 0,-5 4 0 16,4 4 0-16,1-4 16 0,4 0-4 16,-9 0-1-16,0-8 8 0,9 4 1 0,-9 0 1 0,0-4 0 0,9 4-6 0,0-4-2 15,-5 0 0-15,1 0 0 0,4-4 5 0,-5 0 1 16,5-4 0-16,0 4 0 0,0-4-6 0,0 0-1 16,0-4 0-16,0 4 0 0,0-4 0 0,4 1 0 15,-4-5 0-15,-9 4 0 0,18-4 4 0,-9 4 0 0,0 0 0 16,4-4 0-16,5 4-16 0,-9-4 0 15,0 4 0-15,5 0-10 0,-6 0 10 0,1 4-8 0,0 0 8 0,0 1-8 16,0 3-3 0,-9 4 0-16,0 0 0 0,5-4 0 0,4 4 11 0,-9 0 16 15,4 0-4-15,5 0-1 16,-4 0-33-16,4 4-6 0,-1 0-2 16,-8-1 0-16,0-3-3 0,9 4-1 0,-9 4 0 15,0 0 0-15,0-4-14 0,0 4-4 0,0 0 0 0,0 0 0 16,0 4-96-16,-9-4-19 0,9 4-4 0,-8-4-1 15</inkml:trace>
  <inkml:trace contextRef="#ctx0" brushRef="#br0" timeOffset="121116.325">29634 16794 563 0,'0'0'16'0,"0"0"4"0,0 0-20 0,0 0 0 0,0 0 0 0,0 0 0 0,0 0 32 0,0 0 2 16,0-8 1-16,0 8 0 16,0 0-53-16,0 0-10 0,0 0-3 0,0 0 0 15,0 0-4-15,0 0-1 0,0 0 0 0,0 0 0 0,-9-8 36 0,9 8 0 16,0 0 0-16,0 0 0 0,0 0 32 0,0 0 9 16,0 0 3-16,0 0 0 0,0 0-8 0,0 0 0 15,0 0-1-15,0 0 0 0,0 0-25 0,0 0-10 16,0-8 8-16,0 8-8 0,0 0 18 0,0 0-2 15,0 0 0-15,0 0 0 0,0-8 23 0,0 8 4 16,0 0 1-16,0 0 0 0,0 0 0 0,0 0 0 0,0 0 0 0,0 0 0 16,0 0-36-16,0 0-8 0,0 0 0 0,0 0 0 15,0 0-17-15,0 0-6 16,0 0-1-16,0 0 0 0,0 0 24 0,0 0-11 0,0 0 11 0,0 0-8 16,0 0 8-16,0 0 0 0,0 0 0 0,0 0-8 15,0 0 36-15,0 0 8 0,0 0 2 0,0 0 0 16,0 0-5-16,0 0-1 0,0 4 0 0,0-4 0 15,0 0-6-15,0 0-2 0,0 0 0 0,0 0 0 16,0 0-24-16,0 0 0 16,0 0 0-16,0 0 0 0,0 0 0 0,0 0 0 15,9 4 0-15,-9-4 0 0,0 0 13 0,9 0-2 0,-9 0-1 0,0 0 0 16,0 0 35-16,0 8 7 0,9 0 2 0,-9-8 0 16,0 0-34-16,0 0-8 0,9 0 0 0,-5 4-1 15,0 0-2-15,-4-4 0 0,5-8 0 0,4 4 0 16,0 12-9-16,0-8 0 0,-9-4 0 0,9 4 0 0,0-4 0 0,-9 4 0 15,13-4 0-15,-8 4 0 0,8 4 0 0,-4 0 0 16,0-4 0-16,0 4 0 0,0-4 0 16,0-4 0-16,0 4 0 0,0 0 0 0,4 4 0 0,-4 0 0 15,0 0 0-15,-9-4 0 0,9 0 0 0,0 4 8 16,0-4-8-16,0 4 8 0,4 0-8 0,-4-1 0 16,-9-3 0-16,9 0 0 0,-4 0 0 0,4 4 0 15,0 0 0-15,-1 0 0 0,1-4 0 0,0 0 0 16,0 0-9-16,0 0 9 0,0-4 0 15,0 4 0-15,0 4 0 0,5-4 0 16,-6-12 0-16,1 9 0 0,5 10 0 0,-5-3 0 0,9 0 0 0,-9 0 0 16,0-4 0-16,0 4 0 0,0 4 14 0,-1-4 0 0,6 0 0 0,4-4 0 15,-9 4-1-15,0-4 0 16,4 8 0-16,1-8 0 0,-1 4 2 0,5-4 0 0,-9 0 0 16,4 0 0-16,5 4-15 0,-9 0 0 15,9 0 0-15,-9-4 0 0,4 4 0 0,-4-4 0 0,9 8 0 16,-9-4 0-16,5-4 0 0,-1 0 0 15,-4 0 0-15,4 0 0 0,-4 8 0 0,9-4 0 0,-4 0 0 0,4 0 0 16,-9-4 0-16,0 0 0 0,4-4 0 0,0 4 0 16,-4 0 0-16,14 4 0 0,-14 0 0 0,4-4 0 15,0-4 0-15,1 0 0 0,-5 4 0 0,9 0 0 16,-9-4 0-16,4 4 0 0,5 0 0 16,0 4 0-16,-9-4 0 15,9 0 12-15,4 4-1 0,-4-4-1 0,-5-4-10 16,5-4-11-16,0 4 3 0,0 0 0 0,0 8 8 0,4-4 0 0,-4 0 0 0,-4-4 0 15,13 0 0-15,-9 0 0 0,-5 0 8 0,5 4-8 16,0-4 11-16,0 0-3 0,-5 4 0 0,5-4 0 0,0 0-8 16,0 0 0-16,-5 4 0 15,5-4 0-15,0-4 8 0,0 4 0 0,0 4 0 16,4-4 0-16,1 4-8 0,-5-8 0 0,8 4-12 16,-8 0 12-16,5 0 0 0,3 0 0 0,-8 0 0 15,0 1 0-15,5-1 0 0,4 0 0 0,-5 0 8 0,5 0-8 0,-9 0 8 0,13 0-8 0,-13 0 8 16,0 0-8-16,4-4 0 15,5 4 0-15,-14 0 0 0,14 0 0 0,-9 4 0 16,-4-4 0-16,8-4 0 0,0 4 0 0,-8 0 10 0,-1 4-10 16,10 4 12-16,-14 0-12 15,8-8 34-15,-3-4 0 0,-1 4 0 0,1 0 0 0,4 4-34 16,-5 0 0-16,0 0 0 0,1 0 0 0,4-4 0 0,-9 4 0 0,4-4 0 0,-4 0 0 16,9 4 0-16,-9 0 0 0,0 4 0 15,0-4 0-15,4-4 0 0,-4 0 0 0,0 4 0 0,0 0 0 16,0 0 0-16,0 0 0 15,0-4 0-15,-5 4 0 0,5 0 0 0,0 0 0 16,-9 0 0-16,9 4 0 0,0-4 13 0,-9 0-4 0,0-4-1 0,0 4 0 16,0 0-8-16,9 4 0 0,0 8 0 0,-9-8 0 15,0-4 0-15,0 0 0 0,0 0 0 0,0 0 0 16,5 4 0-16,-5-4-11 0,0 0 3 0,0 0 0 16,0 0 8-16,0 0 0 0,0 0 0 0,0 0 0 15,4 0 0-15,-4 0 0 0,0 0 0 0,0 0 0 16,5-4 0-16,-5 4 0 0,0 0 0 0,0 0 0 15,0 0 0-15,0 0-8 0,0 0 8 0,0 0-8 0,0 0 19 0,0 0 4 16,0 0 1-16,0 0 0 16,0 0-16-16,0 0 0 0,0 0 0 0,0 0 0 0,0 0 0 0,0 0 0 15,0 0 0-15,0 0 0 0,0 0 0 0,0 0 0 16,4-12 0-16,-4 4 0 0,0 8 0 16,0 0 0-16,0 0 0 0,0-8 0 15,0 8 0-15,0 0 0 0,0 0 0 0,0 0 0 16,0 0 0-16,-4-8 0 0,4 8 0 0,0 0-10 0,0 0 10 15,0 0 0-15,0-8 8 0,0 0-8 0,0 8 0 16,0 0 0-16,-5-8 0 0,5 8 0 0,-4-8 0 16,4 8 0-16,0 0 0 0,0 0-12 0,-5-12 12 0,5 1 0 0,0 11 0 15,0 0 0-15,0 0 0 0,0 0-12 0,0-12 4 0,-9 0 0 16,9 0 8-16,0 0-8 16,0 12 8-16,0-12-8 0,-9 4 8 0,9-8 0 15,0 0 8-15,-9 0-8 16,9 12 0-16,0-4 9 0,0 4-9 0,0-4 0 0,0 0 8 0,-9-4-8 0,9 4 0 0,-4 1 0 15,4 7 0-15,0-8 0 0,-5 0 0 16,5 0 0-16,0 0 0 0,0 0 10 0,0 0-10 0,-4 0 8 16,4 8-8-16,0-8 8 0,0 0-8 0,-5 0 8 15,5 8-8-15,0-12 0 0,-4 4 0 0,4-4 0 16,-4 4 0-16,4 0 0 0,-5 0 0 0,5-4 0 16,0 0 0-16,0 5 0 0,0-5 0 0,0 4 0 15,0-4 0-15,-9 0-9 0,9 0 9 0,0 0-13 0,0 0 13 0,0 0 0 16,0 0 0-16,0-4 0 15,0 8 0-15,0-4 0 0,0-4 0 16,0 4 0-16,0 1 0 0,0-1 0 0,0 0 0 0,0-4 0 16,0 4 10-16,0 0-10 0,0 0 8 0,0-4-8 15,0 4 0-15,0 0 0 0,0 0 0 16,0 0 0-16,0 0 0 0,0 0 0 0,0 1 0 0,-9 3 0 0,9-4 0 0,0 4 0 16,0-4 0-16,0 4 0 0,0 0 0 0,0 0 0 15,0 0 0-15,0 0 0 0,0 0 8 16,0 0-8-16,0 8 8 0,-9-8-8 0,9 0 8 0,0-4-8 15,-4 4 8-15,4 0-8 16,0 8 8-16,0-8-8 0,0 0 8 0,0 0-8 16,-5 1 0-16,5-1 0 0,0 0 0 0,-4 0 0 0,4 0 0 0,0 0 0 15,-5 0 0-15,5-4 0 0,0 12 0 0,0-8 0 0,0 8 0 16,0-8 0-16,-4 0 0 0,4 0 0 16,-5 0 8-16,5 8-8 0,-4-8 0 15,4 8 0-15,0-8 9 0,-9 0-9 0,9 8 0 0,0 0 0 0,0 0 0 16,0-8 0-16,0 8 0 0,0-8 0 0,0 8 0 0,-9-8 0 15,9 8 0-15,0-8 0 0,0 8 0 0,0 0-8 16,0 0 8-16,0-8 0 0,0 8 0 16,0-7 0-16,0 7 0 0,0 0 0 15,0 0 0-15,0 0 0 0,0 0 0 0,0 0 8 0,-9-8-8 0,9 8 0 16,0-8 0-16,0 8 0 0,0 0 0 0,0 0 0 16,0 0 8-16,0 0-8 0,-9-8 8 0,9 8-8 15,-4-8 0-15,4 8 0 0,0 0 0 0,0 0 0 16,0 0 14-16,0 0-2 0,-5-8 0 0,5 8 0 15,0 0-12-15,0 0 0 0,0 0 0 16,0 0 0-16,0 0 0 0,0 0 0 0,0 0 0 0,0 0 0 16,0 0 0-16,0 0-16 0,0 0 3 0,0 0 1 15,0 0 12-15,0 0 16 0,0 0-3 0,0 0-1 0,0 0-12 16,0 0 0-16,0 0 0 0,-9-4 0 0,9 4 0 0,0 0 0 16,0 0 0-16,0 0 0 0,0 0 0 0,-4-8 0 15,4 8 0-15,0 0 0 0,0 0-11 16,0 0-1-16,-5-4-1 0,5 4 0 0,0 0 13 0,0 0 0 15,-4-8 0-15,4 8 0 0,0 0 0 0,0 0 0 16,0 0 0-16,-9-4 0 0,9 4 0 16,0 0 10-16,0 0-10 0,0 0 8 0,0-4-8 15,0 4-11-15,0 0 3 0,0 0 0 16,-9 0 8-16,9 0 0 0,0 0 0 0,-9-4 0 0,9 4 0 0,0 0 0 16,0 0 0-16,0 0 0 0,-9 0 0 0,9 0 0 0,-9 0 0 0,9 0 0 15,0 0 0-15,0 0-8 16,0 0 8-16,0 0-8 0,-9 0 8 0,9 0 0 0,0 0 0 0,0 0 0 15,0 0 0-15,0 0-8 16,0 0 8-16,0 0-8 0,0 0 8 0,0 0 0 16,0 0 0-16,0 0 0 0,0 0 0 0,0 0 0 0,0 0 0 0,0 0 0 15,0 0 0-15,0 0 0 0,0 0 0 0,0 0 0 16,0 0 0-16,0 0-8 0,0 0 8 0,0 0-8 16,0 0 8-16,0 0-8 0,0 0 8 0,0 0-8 15,0 0-4-15,0 0 0 0,0 0 0 16,0 0 0-16,-4 4-41 0,4-4-9 15,0 0-2-15,-9 8-772 0</inkml:trace>
  <inkml:trace contextRef="#ctx0" brushRef="#br0" timeOffset="123173.401">31885 15573 1566 0,'0'0'34'16,"0"0"7"-16,0 0 2 0,0 0 1 0,0 0-35 0,0 0-9 0,0 0 0 0,0 0 0 0,0 0 8 0,0 0-8 16,0 0 12-16,0-8-4 15,0 8-8-15,0 0-11 0,-9-4 3 0,9 4 0 16,0 0 8-16,-9-12 0 0,9 4 0 0,0 8 0 0,0 0 8 0,-14-4 3 16,10-4 1-16,-5 0 0 15,0 4 5-15,5 0 2 0,-5-4 0 0,0 4 0 16,9 4 5-16,-9-4 2 0,9 4 0 0,-14-4 0 0,5 4-5 0,0-4-1 15,0 0 0-15,0 0 0 0,1 0-10 0,-10 0-2 16,9 0-8-16,-5 0 12 0,5 0-12 0,0 4 0 16,0 0 0-16,-4 0 0 15,4-4 0-15,-4 4 0 0,8 0 0 0,-13-4 0 0,9 4 0 0,-4-4-8 16,-1 4 8-16,1-4 0 0,4 4 0 16,-9 0 0-16,5 4 8 15,-1-4-8-15,1 0 0 0,-5-4 0 0,5 4 0 16,-5 0 0-16,0-4 11 0,9 4-11 0,-14 0 12 0,6-4-12 15,-1 4 12-15,0-4-12 0,0 4 12 0,4-4-12 0,-4 4 0 16,-4-3 0-16,0 3 0 0,8-4 0 0,-4 4 8 0,1 0-8 16,-1-4 0-16,4 4 0 0,-8 0 0 0,4-4 0 0,0 4 0 0,0-4 0 15,0 4 0-15,0 0 0 0,5 0 0 16,-5 0 0-16,-4 0 8 0,4 0-8 16,0-4 0-16,-5 0 0 0,6 4 0 0,-1 0 0 0,-9-4 0 0,4 4 0 15,5 0 0-15,-13-4 0 0,4 4 0 16,0 0 0-16,5 0 0 0,-9 4 0 15,4-4 0-15,0 0 0 16,0 0 0-16,5 0 0 0,-5 0 0 0,5 0 0 0,4 0 0 16,-9-4 0-16,4 4 0 0,6-4 0 0,-10 4 0 15,4-4 0-15,5 4 0 0,-4-4 0 0,4 4 0 0,-9 0 0 0,5-4 0 0,4 4 0 0,0-4 0 16,-4 4 0-16,4 0 0 16,0 0 0-16,0 0 10 0,0 0-10 0,5-4 8 0,-5 4-8 15,0 0 8-15,4 0-8 0,-3-4 8 0,8 4-8 0,-9-4 10 16,0 4-10-16,4-4 12 0,5 4-12 15,-8 0 18-15,8 0-3 0,-5 0-1 16,5-4 0-16,0 4-14 0,-9-4-12 0,9 4 3 0,0 0 0 0,1 0 9 16,-6 0 12-16,5-4-2 0,0 0-1 0,0 4-9 0,0 0 0 15,0 0-10-15,0 4 10 0,9-4 0 0,-9 0 0 16,5 0 0-16,-5 0 10 0,0 0-10 0,0 4 0 16,0-4 0-16,0 4-11 0,0-4 11 0,5 0 0 15,4 0 8-15,-9 4-8 0,0-4 0 0,0 4 0 16,9-4 0-16,-9 0 0 0,0 0 0 0,0 0 0 15,9 0-12-15,-9 0 4 0,0 0 8 0,5 0 9 0,4 0-1 16,-9 0-8-16,0-4 0 0,9 4 0 16,-14 0 0-16,5 0 0 0,5 0 13 0,-5 4-4 0,5-4-1 0,-5 0 0 15,0 0-8-15,0 0 0 0,9 0 0 0,0 4 0 16,0-4 0-16,-14 0 0 0,14 0 0 0,-9 0 0 16,9 0 0-16,-9 0 0 0,9 0 0 0,-9 4 0 15,9-4-9-15,-9 0 9 0,9 0 0 0,0 0 0 16,0 0 0-16,0 0 0 0,0 0 0 0,0 0 0 15,0 0 10-15,0 0-10 0,0 0 10 0,-9 0-10 16,9 0 11-16,0 0-11 0,0 0 12 0,0 0-12 16,-13 0 0-16,13 0 0 0,0 0 0 0,0 0 0 15,-9 4 0-15,9-4 0 0,-9 0 0 0,9 0 0 16,-9 4 0-16,9-4 0 0,-9 0 0 16,9 0-12-16,-9 4 12 0,0-4 0 15,9 0 0-15,-13 8 0 0,13-8 0 0,-9 4 0 0,0 4 0 0,0-4 0 0,9 4 0 0,0-8 0 16,-9 4 0-16,0 4 0 0,9-1 0 0,-9-3 0 15,9-4 0-15,-9 8 0 16,9-8 0-16,-4 4 0 0,-1 4 0 0,5 0 0 0,-4 0 0 0,4-8 0 16,-5 8 0-16,5-8 0 0,-4 4 0 0,4-4 0 15,0 8 0-15,0-8 0 0,0 8 0 16,-5-4 0-16,5 4 0 0,0-8 0 0,0 0 0 16,0 0 0-16,0 8 0 0,0 0 0 0,0-8 0 0,5 8 0 15,-5 0 0-15,0-4 0 0,0 4 0 0,0 0 0 16,0 0 0-16,0-8 0 15,0 0 0-15,0 0 0 0,0 0 0 0,0 0 0 0,0 0 0 0,0 8 0 0,0 0 0 16,0 4 0-16,0-1 0 0,0-3 0 0,4 4 0 0,-4 0 0 16,5 0 0-16,-5 4 0 15,0-4 0-15,4 0 0 0,-4 0 0 0,0 4 0 16,5-4 0-16,-5 0 0 0,0 0 0 0,0 0 0 16,0 3 0-16,0-3 0 15,-5 4 0-15,5-4 0 0,0 4 0 0,-4 0 0 0,-1-4 0 16,5 4 0-16,-4-4 0 0,-1 4 0 0,1 0 0 0,4 0 0 0,0-5 0 15,0 9 0-15,-9 0 0 0,9 0 0 0,0 0 0 16,0 4 0-16,0-4 0 0,0 4 0 0,0-1 0 16,0 1 0-16,0 0 0 0,0-4 0 15,0 4 0-15,0-4 0 0,0 0 0 0,9 0 0 0,-9-1 0 0,0-3 0 0,0 4 0 0,0-4 0 16,0 0 0-16,0 0 0 16,0 0 0-16,0 0 0 0,0 0 0 0,0 0 0 0,0 0 0 15,4-1 0-15,-4 1 0 0,0 0 0 0,5 0 0 0,-5 0 0 16,4 0 0-16,-4 0 0 0,5-4 0 0,-1 0 0 15,-4-4 0-15,5 0 0 0,-1 4 0 0,5 0 10 16,-9 3-2-16,0-7 0 0,9-4-8 0,-9-4 0 16,0 8 0-16,9 0 0 15,-9 0 0-15,0 0 0 0,0 0 0 0,9 0 0 0,-9-4 0 16,0 4 0-16,0 0 0 0,5 0 0 0,-5 0 0 0,0-8 0 16,0 0 0-16,0 0 0 0,0 0 0 0,0 0 12 15,0 4-12-15,4 4 12 0,-4-4-12 0,0-4 0 16,0 0 0-16,0 0 8 0,0 0-8 0,0 0 0 0,0 0 0 0,0 0 0 15,0 0 0-15,0 0 0 16,0 0 0-16,0 0 0 0,0 0 0 0,0 0 0 16,0 0 0-16,0 0 0 0,0 0 0 0,0 0 0 15,0 0 0-15,0 0 0 0,0 8 0 0,0-8 12 0,0 0-12 0,0 0 12 16,5-4-12-16,-5 4 0 0,4 0 0 0,-4 0 0 16,0 0 0-16,0 0 0 0,9 0 0 0,-9 0 0 15,0 0 0-15,0 0 0 0,0 0 0 16,0 0 0-16,0 0 0 0,0 0 0 0,0 0 0 0,0 0 8 15,0 0-8-15,0 0-11 0,0 0 3 0,0 0 0 16,4-8 8-16,-4 8 0 0,0 0 0 0,0 0 0 16,0 0 0-16,9 4 0 0,-9 0 0 0,0-4 0 15,0 0 0-15,0 0 0 0,9 0 0 16,0 4-8-16,-9 0 8 0,9-4 0 0,0 0 0 16,0 4-8-16,0-4 8 0,4 0-8 0,-4 0 8 0,0 4-8 15,0-4 8-15,5 4 0 0,4-4 0 0,-9 0-8 16,9 0 8-16,-5 4 0 0,5 0 0 15,0 0 0-15,0 0 0 0,4-4 0 16,5-4 0-16,-5 4 0 0,5 8 0 0,0-5-8 16,-5 1 0-16,5 0 0 0,0 0-4 0,4-4 0 0,-4 0 0 0,5 4 0 15,-1 8-42-15,5-4-9 0,4-8-1 0,5-4-1 16</inkml:trace>
  <inkml:trace contextRef="#ctx0" brushRef="#br0" timeOffset="125446.62">29902 16730 572 0,'0'0'12'0,"0"0"4"0,0 0 0 0,0 0 0 0,0 0-16 0,0 0 0 0,0 0 0 0,0 0 0 32,0 0-46-32,9 0-12 0,-4 4-2 0,-5-4-1 0,4-4 78 0,1 0 16 15,4 0 3-15,-9 4 1 0,0 0 124 0,0 0 25 16,0 0 5-16,0 0 1 0,0 0-68 0,8-4-12 0,1-4-4 0,0 8 0 15,-9 8-67-15,9-4-13 0,-9-4-4 0,9 0 0 16,0 0-16-16,-4 4-8 0,4 4 8 0,9-8-8 16,-10-4 0-16,1 0 0 0,5 12 0 0,-5 0 0 15,9 0 0-15,0-4 0 0,4 4 0 0,5-4 0 16,-9 0 0-16,4-4-11 0,5 4 11 0,0 0-12 16,4 0 12-16,-4 0 0 15,4 4 0-15,5-4-8 0,-9 0 8 0,4 0 0 0,1 0-9 0,3-1 9 16,-3 5-8-16,4-4 8 0,4 0-10 0,-9 0 10 0,5 4-9 15,4-4 9-15,1 0-8 0,3 0 8 16,-8 0-10-16,4-4 10 0,1 0-12 0,-6-4 12 0,6 12 0 16,-10-4 9-16,5-4 1 0,-5 0 0 15,5 4-10-15,-5-4-12 0,5 0 2 0,-5 4-694 16</inkml:trace>
  <inkml:trace contextRef="#ctx0" brushRef="#br0" timeOffset="131734.709">23041 11369 1177 0,'0'0'25'0,"0"0"6"0,0 0 1 0,0 0 2 0,0 0-34 0,0 0 0 0,5-8 0 0,-5 0 0 15,0 8 42-15,4-4 2 0,1-4 0 0,-5 8 0 16,0 0-20-16,4-4-3 0,1 0-1 0,-5 4 0 16,13-4-6-16,-13 0-2 0,9 0 0 0,-9 4 0 15,0 0 32-15,0-4 7 0,9 0 1 0,-9 4 0 16,9-4-36-16,-9 4-6 0,0-4-2 0,9 0 0 16,-9 4-8-16,9 0 0 0,0 0 0 0,4 0 0 15,-4 0 0-15,-9 0 0 0,9 0 0 0,5 0-11 16,-5 0 11-16,0 0 0 0,9 0 0 0,-9-4 0 15,4 4 0-15,0 4 0 16,10-4 0-16,-5 4 0 0,-9-4 0 0,8 0 0 0,6 4 0 0,-5-4 0 0,4 4 0 0,5-4 0 16,-9 4 0-16,4-4 0 0,5 4 0 0,0 0 8 15,4 0-8-15,-13 0 0 0,14 0 0 0,-6 0 0 16,6 0 0-16,-5 4-8 16,-1-4 8-16,6 4 0 0,-5-4 0 0,4 0-8 0,-4 0 8 15,4 0 0-15,0 0 8 0,5 0-8 0,-4 0 0 0,3 0 8 16,6 0-8-16,-6 0 0 0,6 4 0 15,-1-8-18-15,5 4 3 0,-5 0 1 0,-4 0 22 16,4 0 5-16,-4-4 1 0,4 4 0 0,-4-4-14 0,4 4 0 0,1-4 0 16,-6 4 0-16,6-4 9 0,-6 3-1 0,6-3 0 0,-1 0 0 15,-4 4-8-15,4 0 0 0,-9-4 0 16,5 4 0-16,-4 0 0 0,3 0 0 16,-3-4 0-16,3 4-11 0,6-4 34 0,-10-4 6 0,5 4 2 0,4 0 0 15,-4 0-18-15,4 0-3 0,1 0-1 0,3 0 0 16,-12-4-9-16,8 4 0 0,-4 4 0 0,-1-4 0 15,-3 0 0-15,4 0 0 0,4-4 9 0,-13 4-9 16,13 0 13-16,-13 0-1 0,13 0-1 0,-13-4 0 16,13 4 4-16,1 0 1 0,-6 0 0 0,6 0 0 15,-6 0 8-15,6 0 1 0,-14-4 1 0,8 4 0 16,1 4-26-16,-9-4 0 0,13-4-9 0,-8 4 9 16,3 4 0-16,-3-4 0 0,4 0 8 0,-5 4-8 15,5 0 0-15,-1-4 0 0,6 4 0 0,-1 0 0 16,-9-4 0-16,5 4 0 0,-4 0 0 0,3 0 0 0,-8 0 0 0,4 0 0 15,5-4 0-15,-4 4 0 16,3-4 0-16,-3 0 0 0,4 4 0 0,4-4 0 16,0 4 0-16,-4-4 0 0,4 0 0 15,0 4 0-15,1-4 0 0,-5 4 0 0,-1-4 0 16,-3 0 0-16,3 4 16 0,-3-4-4 0,4-4 0 16,-5 4 0-16,0-4-3 0,5 4-1 0,0-4 0 0,-5 4 0 0,1 0 0 0,3 0 0 15,6 0 0-15,-15 0 0 0,15 0-8 0,-14 0 0 16,4 0 0-16,0 0 8 0,-4 0-8 0,9 0 0 15,-9 4 0-15,4-4 0 0,-9 0 0 16,14 4 0-16,-13-4 0 16,12 4 0-16,-8-4 0 0,5 0 12 0,-6 0-12 0,6 0 12 0,-1 0-12 0,-4 0 0 15,9 0 0-15,-14 0-11 0,14 0 11 0,-9 0 0 16,4 0 0 0,-8 0 0-16,3 0 0 15,-3 0 14-15,4 0-3 0,-1 0-1 0,1 0-10 0,5 0 0 0,-6 0 0 16,6 0 8-16,-1 0 10 0,-4 4 2 0,0-4 0 0,4 0 0 0,0 0-20 0,5 0-19 0,-9 0 4 0,0 4 1 15,4-4 22-15,-8-4 5 0,4 4 1 16,-5 0 0-16,5 0-24 0,0-4-5 0,-1 0-1 0,-3 0 0 16,-1 4 26-16,5-4 5 0,9 0 1 15,-14 0 0-15,14 0-16 0,-14 0-10 16,14 0 2-16,-9 0 0 0,4 4 8 0,-4 0 0 0,5-4 0 0,-6 4 8 0,6 0 4 16,-1 0 0-16,-4 0 1 0,0 0 0 0,-5 4-13 15,5-4-10-15,0 0 2 0,4 0 0 16,-4 0 8-16,-5 4 11 0,14-4-3 0,-13 4 0 0,12-4-8 15,-12 0-12-15,13 0 2 0,-14 0 1 0,5 0 9 0,0-4 12 16,4 4-2-16,-4 0-1 0,4 0-9 16,-4 4-12-16,0-4 2 0,-5 0 1 0,5 0 9 0,-4 0 12 15,3 4-2-15,-8-4-1 0,5 0-9 0,3 4-11 16,-8-4 3-16,14 0 0 16,-14 4 8-16,8-4 0 0,6-4 10 0,-14 4-10 0,4 4 8 15,5-4-8-15,0 0 0 0,4-4 0 0,-4 4 0 0,4 0 0 16,-4-4-13-16,-4 4 4 0,3 0 9 0,1-4 12 15,5 4-2-15,-10 0-1 0,5 0-9 16,0-4 0-16,4 4 0 0,5 0 0 16,-9-4 0-16,13 0 0 0,-13 0 0 0,9 4 8 15,8 4-8-15,-12-4 0 16,3 0 0-16,6 0 0 0,-5 0 0 0,4-4 0 0,-9 4 0 16,5-4 8-16,0 4-8 15,4 0 0-15,-9 0 0 0,10-4 0 0,3 8 0 0,-8-4 0 0,4 0 0 0,1 4 0 0,-1-4 0 0,5 0 0 16,-9 0 0-16,4 0 0 0,0 0 0 0,-4 4 0 0,4-4 0 15,0 0 0-15,1 0 0 0,3 0 0 0,-3 0 0 0,4 0 0 16,4 4 0-16,-9-4 0 0,5 4 0 0,-5-4 0 16,0 4 0-16,1-4 0 15,-6 4 9-15,6-4-9 0,-5 0 8 0,4 4-8 0,-4-4 10 0,4 0-10 16,-9 0 15-16,14 0-3 16,-14 0-1-16,10 0 0 0,-6 4 1 0,1-4 0 0,4 4 0 0,-4-4 0 15,-4 0 7-15,-1 0 1 0,5 0 1 0,-9 0 0 16,4 0-21-16,-9-4 0 0,5 0 0 0,4 0 0 15,-4 4 14-15,0 0-2 0,-4 0 0 0,3-4 0 0,-3 4-3 16,-1 0-1-16,0-4 0 0,-4 4 0 0,0 0-8 16,5 0 0-16,-5 0-10 0,-5 0 10 0,5 0 0 15,-9 0 0-15,9-4 0 0,-9 4 10 0,0 0-10 16,0 0 0-16,4 0 0 16,-4 0 8-16,-9 0 2 0,9 0 0 0,-9 0 0 15,0 0 0-15,0 0 0 0,0 0 0 0,0 0 0 0,0 0 0 0,9-4-10 0,-9 4 0 0,0 0 0 0,0 0 0 16,0 0 0-1,0 0 0-15,0 0 8 0,0 0-8 0,0 0 18 0,0 0 2 16,0 0 0-16,0 0 0 0,0 0-20 0,0 0-16 0,0 0 4 0,-9-8 0 16,9 0-7-16,0 0-1 0,-9-3 0 0,9 3 0 15,0 0 20-15,-9-4 0 16,9 12 0-16,0-8 0 0,0 0 0 0,-9 0 0 0,5-4 0 16,-1 4 0-16,5 0 0 0,-4-4 0 15,-1 0 0-15,1 0 0 0,4 0 0 0,-5 0 0 16,5-4 0-16,-4 4 0 0,4-3 0 0,0 3 0 0,-9-4 0 15,9 0 0-15,0-4-10 0,-9 4 2 0,9-8 0 0,-9 4 0 16,9 0 8-16,0-3-8 16,-5 3 8-16,1-4-8 0,-1-4 0 0,1 4 0 15,-5-4 0-15,5 0 0 0,-5 1 8 0,0 3-8 0,0-4 8 0,-5 4-8 16,5 0-2-16,-4-4 0 0,-1 0 0 0,6 1 0 0,-10-5 10 16,0 4-10-16,4 0 10 15,5 0-10-15,-9 4 10 0,5-3 0 0,0 3 10 0,-1-4-10 16,5 4-8-16,-9 0-8 0,9 4-2 15,-4-4 0-15,4 5 18 16,0-1-12-16,0 0 12 0,9 0-10 16,-13 4 10-16,8 0-12 0,-4 0 12 0,5 4-12 0,-1-4 12 0,1 4-8 0,4 0 8 15,-9 1-8-15,9-1 8 0,0 4-8 0,-9 0 8 0,9-4-8 0,0 4 8 16,0 0-13-16,-9 0 5 0,9 0 8 0,0 4-15 0,0-4 5 16,0 8 1-16,-9-8 0 0,9 8-3 15,0 0 0-15,0 0 0 0,0 0 0 0,0-8 0 0,0 8-1 16,-4-8 0-16,-5 4 0 0,9 4-1 0,-5-8 0 15,5 8 0-15,0 0 0 0,0 0 5 0,-4-4 1 16,4 4 0-16,0 0 0 16,0 0-5-16,-9-4-1 0,9 4 0 0,0 0 0 0,-9 0 14 15,9 0-9-15,0 0 9 0,0 0-8 16,0-4 0-16,0 4 0 0,0 0 0 0,-9 0 0 0,9 0 8 0,-14 0 0 0,14 0 0 0,-9 0 0 16,0-4 10-1,1 0 1-15,-1 0 0 0,0 4 0 0,0 0-11 0,0 0 0 0,0-4-10 0,-5 4 10 16,5 0 0-16,-9 0 0 0,1 0 0 0,3 0 0 15,-4 0 0-15,9 0 0 0,-13-4 0 0,0 4 0 16,8 0 0-16,-13 0 0 16,9 0 0-16,-4 0 0 0,-5-4 0 0,0 4 0 0,5 0 0 0,-9 0 0 15,4-4 0-15,0 4 0 0,-4-4 8 0,-1 4-8 16,-4 4 0-16,5-4 0 0,-5 0 0 0,-4 0 0 16,0-4 0-16,4 4 0 0,-9-4 0 15,0 4 0-15,10 4 0 0,-10-4 0 16,5-4 0-16,-1 4 0 0,1 0 8 0,-5-3-8 0,5 3 9 15,-14-4-9-15,10 0 15 0,-1 0-3 0,-4 4-1 0,-1-4 0 16,1 4-11-16,4-4 0 0,-4 4 9 16,-5-4-9-16,5 0 8 0,0-4-8 15,0 4 10-15,-9 4-10 0,4-4 0 0,-4 0 0 0,4 4 0 0,0-4 0 0,5 4 0 16,0 0 0-16,-5 0 0 0,0 0 0 0,1 0 0 16,-1-4 0-16,9 0 0 0,-13 4 0 0,4-4 0 15,1 0 0-15,3 4 0 0,-3-4 0 16,12 0 8-16,-12 0-8 0,4 0 0 0,-5 0 0 0,9 4 8 0,-4-4-8 15,-9 0 0-15,4 0 9 0,-4 0-1 16,4 4-8-16,0-4 12 0,5 0-4 0,-9 4-8 0,0 0 0 0,0-4 0 16,-1 4 0-16,-3-4 10 0,-1 0 6 0,5 4 2 0,-5 0 0 15,5-4-18-15,-5 4 0 0,1 0 0 16,-5 0 0-16,4 0-12 0,-4 0-7 0,4 4-1 16,1-4 0-16,-1 0 20 0,5 4 0 0,0-4 0 0,-1 0 0 15,1 0 0-15,-9 0 0 16,9-4 0-16,0 4 0 0,0 4 0 0,-1-4 0 0,10-4 0 0,-5 4 0 15,5-4 12-15,-9 4 7 0,0 4 1 16,0 0 0-16,-1-8-32 0,6 0-7 0,-5 0-1 0,4 4 0 16,0 4 20-16,5 0 0 0,-18 0 0 0,9 0 0 15,-1-4 0-15,-8 4-8 0,9 0 8 0,-9 0 0 16,9 0-12-16,4 0 4 0,-4 0 8 16,-5 0-13-16,5 0 5 0,0 0 8 0,0 4-13 15,4 4 5-15,-13-4 8 0,18 4 0 0,-9-4 0 16,8 4 0-16,-3-4 0 0,-1 4-8 15,9-5 8-15,-13 1 0 0,9 0 0 0,-5 0 0 0,5 0 0 0,0 0 0 16,8 0 0-16,-8 0 0 0,13 0 0 0,-4-4 8 16,0 4-8-16,4 0 0 0,-9 0 0 0,5-4 0 15,9 0 0-15,-14 0 0 0,4 0 0 0,1 0 0 0,0 0 0 16,4 0 0-16,-4 4 0 0,4-4 0 0,-4 0 0 0,4 4 0 16,5-8 0-16,-14 4 0 0,14 0 0 0,-14 0-8 15,5 0 8-15,-1 0 0 16,1-4 0-16,-5 4-8 0,5-1 8 0,-5 1 0 0,0 0 0 0,10 0 0 15,-10 0 0-15,5 0 0 0,8 0 0 0,-8-4 0 16,4 4 0-16,-4-4 0 0,4 0 0 0,0 4 0 0,-4-4 0 16,9 0 0-16,-10 4 0 0,15-4 0 0,-15 4 0 0,5-4 8 15,1 4-8-15,3-4 0 0,1 4 0 16,4-4 8-16,-9 0-8 0,5 0 0 0,0 4 0 0,4-4 0 16,-9 4 0-16,5-4 0 15,-5 4 0-15,5-4 0 0,-1 0 0 0,5 0 0 0,-13 0 0 16,13 0 0-16,-13 0 0 0,13 0-8 0,-4-4 8 0,4 4 0 15,-4 0 0-15,4 0 0 0,-5 0 0 0,6 0 0 16,-1-4 0-16,-5 4 0 0,6 0 0 0,-6-4 0 16,5 4 0-16,-4 0 0 0,4 4 0 0,-4-4 0 15,4 0 8-15,0 4-8 0,5-4 10 16,-5 4-10-16,5 0 9 0,4 0-9 0,-9 0 8 16,4 0-8-16,6 4 0 0,-1-4 0 0,-5-4 0 0,5 4 0 15,9 0-12-15,-8-4 12 0,3 4-10 0,5 0 10 0,-4-4 0 16,8 4 0-16,-4 0 0 0,0-4 0 15,9 0 0-15,-9 0 0 0,5 4 0 0,4-4 0 0,0 0 0 16,0 0 0-16,0 0 0 0,0 0 0 0,0 0 0 0,0 0 0 16,0 0-8-16,0 0 8 15,0 0 0-15,0 0 0 0,0 0 0 0,0 0-9 16,0 0 9-16,-9 4 0 0,9-4 0 0,0 0 0 0,0 0 0 0,0 0 0 16,0 8 0-16,0-8 0 0,0 8 0 0,0-8 0 15,0 0 0-15,4 4 0 16,-4 4 0-16,0-8 0 0,0 8 0 0,0-8 0 15,5 4 0-15,-5 4 0 0,0-1 0 0,4-3 0 0,-4 4 0 0,0-8 0 16,0 8 0-16,0-4 0 16,0 4 0-16,0 0 0 0,0 0 0 0,0 0-8 0,0 0 8 0,0 0 0 15,0 4 0-15,0-4 0 0,0 0 0 0,0 4 0 16,0 0 0-16,-4 0 0 0,4 8 0 0,0-5 0 0,-5 1 0 16,5-4 0-16,0 8 0 0,-4-4 0 15,4 0 0-15,-4 4 0 0,-1 0 0 16,1-4 0-16,-1 0 0 0,5 3-8 0,0-3 8 15,0 4 0-15,-9-4 0 16,9 0 0-16,0 0 0 0,0 0 0 0,0 4 0 0,0-4 0 16,0 4 0-16,0-1 0 0,9 1 0 0,-9 0 0 0,0-4 0 15,5 8 0-15,4-4 0 0,-5 0 0 0,0 4 0 16,1-4 0-16,8-5 0 0,-13 9 0 0,9-4 0 0,-9 4 0 0,9-4 0 0,-4-4 0 16,-1 0 0-16,1 4 0 0,-5-4 0 0,0-5 0 0,4 5 0 15,-4 0 0-15,0-4 0 0,0 0 0 16,0 0 0-16,0 0 0 0,0 0 0 0,0 0 11 15,5-4-11-15,-5 0 0 0,0 0 0 0,0-8 0 16,0 4 0-16,0-4 12 0,0 8-12 0,0-8 12 0,0 0 1 0,0 0 1 16,0 0 0-16,0 4 0 0,0-4-2 15,0 0 0-15,0 0 0 0,0 0 0 0,0 0 6 0,0 0 1 16,0 0 0-16,0 0 0 16,9 4-11-16,-9-4-8 0,0 0 9 0,9 4-9 15,0-4 0-15,-1-4 0 0,-8 4 0 0,9-4 0 0,-4 0 0 0,-5 4 0 16,4 0 0-16,5-4 0 0,0 4 0 15,5 0 0-15,-14 0 0 0,9 0 0 16,0 0 0-16,0 4 0 0,-5-4 0 0,5 4 0 0,0-4 0 0,0 4-8 16,9 4 8-16,-9-4 0 15,-5 0 0-15,10 0-8 0,-1-1 8 0,5 1 0 0,0 0 0 0,0 0 0 16,4 0 0-16,0 0 0 0,1 0-13 0,8-4 4 16,-8 4 1-16,3 0 0 15,6 0-127 1,4 0-25-16</inkml:trace>
  <inkml:trace contextRef="#ctx0" brushRef="#br0" timeOffset="137390.875">32194 10470 1220 0,'0'0'27'0,"0"0"5"0,0 0 2 0,0 0 0 0,0 0-34 0,0 0 0 16,0 0 0-16,0 0 0 0,0 0 36 0,0-8 0 0,0 0 0 0,0 8 0 15,0 0-17-15,0-8-3 0,0 8-1 0,0-8 0 16,0 8-15-16,-9-8-15 0,9 0 3 15,-14 0 1-15,14 0 11 0,0 8 16 0,0 0-4 16,-9-7-1-16,5-1 23 0,-5 0 5 0,4 0 1 0,-4 4 0 16,9 4-12-16,-9-8-3 0,9 0 0 0,-9 0 0 15,-8 4-13-15,8 0-4 16,-5-4 0-16,5 4 0 0,-9 0-8 0,-4-4 0 0,4 4 0 0,0 0-11 16,-4 4 11-16,-5-4 0 0,9 4 8 15,-18-4-8-15,14 0 0 0,-14 4 0 16,5 0 0-16,-1 0-8 0,-3 4 8 0,3-4 0 0,-4 4 8 15,5-4-8-15,-9 4 11 16,4-4-3-16,-4 0 0 0,4 0 0 0,-4 0 16 0,-1 0 2 0,6 4 1 16,-1-4 0-16,-4 0-7 0,4 4-2 0,4 0 0 0,1 4 0 15,4-4-9-15,-9 4-1 0,5 0-8 0,4 0 12 16,5 8-12-16,-14-4 0 0,14 0 0 0,-10 3 0 16,6 1 0-16,-1 4 0 0,-5-4-8 15,5 4 8-15,5 0-20 0,4 0-1 0,-9 0 0 0,5 4 0 16,4-1-5-16,0 1-1 15,-4 0 0-15,4 0 0 0,9 4 2 0,-9-4 0 0,0 4 0 0,5-5 0 0,4 1 25 16,0 4-10-16,-9 0 10 0,9 4 0 0,4 0 0 0,-3-1 0 0,3 5 0 16,5 0 0-16,0 0 12 0,0 0-3 15,9 3-1-15,0-3 0 0,9 0 4 0,-9-4 0 0,9 4 0 0,4-9 0 16,5 5-12-16,0-8 0 16,4 4 0-16,-4-4 0 0,13 0 0 15,-8-1 0-15,3-3 0 0,-8-4 0 16,14 4 12-16,-15-4 0 0,6 0 0 0,3 0 0 15,-3 0-21-15,8 0-4 0,-9 0-1 0,14 0 0 16,-9-5 14-16,9-3 0 0,-1 4 0 0,-3 0 0 0,8-8 29 0,-4 0 3 0,4 0 0 0,-4-8 0 16,-1 4-32-16,10-4 0 0,-5-4 0 0,-4 0 0 15,4 0 0-15,1-4 0 16,-1 1 0-16,9-1 0 0,-13-4 12 0,0 0-3 0,-1-4-1 0,1 0 0 16,-5 0-8-16,1-4 0 0,3 0 0 0,1 1 0 15,0-9 8-15,-5 4-8 0,5-4 12 0,4 0-4 0,-13 0-8 16,4-3 0-16,0-1 0 0,-8-8-11 15,4 8 0-15,-14-3 0 0,5-1 0 0,-9 4 0 16,0-4 11-16,-5 4 11 0,5 1-3 0,-9 3 0 0,0 0 0 16,0 0-8-16,0 0 12 0,-9 5-4 15,0-5 3-15,0 8 0 0,-5-4 0 0,1 0 0 0,-5 4 4 16,0 0 1-16,0 5 0 0,-9-1 0 0,0 0 5 0,5 4 2 16,-14 0 0-16,5 0 0 15,-14 4-10-15,4 0-1 0,6 4-1 0,-15 4 0 16,1-4-11-16,-5 4 0 0,5 4-10 0,-9 0 10 15,4 0-137-15,-4 4-22 16,-54 0-4-16,13-8-1 0</inkml:trace>
  <inkml:trace contextRef="#ctx0" brushRef="#br0" timeOffset="137979.338">29200 10303 280 0,'0'0'0'0,"0"0"12"0,0 0-3 0,0 0-1 0</inkml:trace>
  <inkml:trace contextRef="#ctx0" brushRef="#br0" timeOffset="138457.349">29065 10315 453 0,'0'0'9'0,"0"0"3"0,0 0 0 15,0 0 2-15,0 0-14 0,0 0 0 0,0 4 0 0,0-4-132 16,0 0-28-16</inkml:trace>
  <inkml:trace contextRef="#ctx0" brushRef="#br0" timeOffset="138645.544">28985 10315 464 0,'0'0'10'0,"0"0"2"0,0 0 1 0,0 0 0 0,0 0-13 0,-5 0 0 0,5 0 0 0,0 0 0 16,0 0 28-16,-9-4 4 0,9 4 0 0,0 0-271 0</inkml:trace>
  <inkml:trace contextRef="#ctx0" brushRef="#br0" timeOffset="141403.947">28958 10228 846 0,'0'0'18'0,"0"0"4"0,0 0 1 0,0 0 1 0,0 0-24 0,0 0 0 16,0 0 0-16,0 0 0 0,0 0 10 0,0 0-10 15,0 0 12-15,0 0-12 0,0 0 0 0,0 0 0 16,0 0-10-16,0 0 10 0,0 0 0 15,0 0 0-15,0 0 0 0,0 0 0 0,0 0 28 0,0 0 3 16,-9 0 1-16,9 0 0 0,-9-4 12 0,0 4 2 16,0 0 1-16,0 0 0 0,5 0 3 0,-5 0 1 0,4 0 0 0,1 0 0 15,-5-4-19-15,0 4-3 0,0-4-1 0,-5 4 0 16,6-4-1-16,-1 4-1 16,0 0 0-16,0-4 0 0,0 0-11 0,-9 4-3 15,4-4 0-15,5 0 0 0,-8 4-3 0,3-4-1 0,-4 4 0 0,9-4 0 16,-9 4-8-16,-4-4 0 15,0 4 0-15,8 0 0 0,-13 0 0 16,5-4-9-16,-5 4 9 0,0 0-13 0,5-4 13 16,-5 4 12-16,-4-4-3 0,4 4 0 0,0 0-9 0,5 0 0 0,-5 0 0 0,4 0 0 15,-3 4 0 1,-1 0 0-16,4 0 0 0,-8-4 0 0,4 4-10 16,0 0 10-16,0 0-13 0,5 0 5 0,-9 0 8 0,13 0 9 15,-14 0-1-15,6 0-8 0,-1 4 12 16,4-4-12-16,6 3 12 0,-15-3-12 0,10 4 10 0,-1 0-10 0,1 0 8 15,0-4-8-15,8 4 15 0,-4 0-3 0,-4-4 0 0,4 4 0 16,0 0-3-16,5 0-1 0,-5 0 0 0,9 0 0 0,-9-4 0 0,0 4 0 16,0 0 0-16,5 0 0 0,-5 0 10 15,4 0 2-15,1 0 0 0,0 4 0 0,4 0-10 16,-9-5-2-16,9 5 0 0,0 0 0 0,-5-4-8 0,5 4 8 16,1 4-8-16,-1 0 8 15,0 0-8-15,9 0 0 0,-9 0 0 0,4 0 0 0,-4 0 0 16,5-4 0-16,-1 3 0 0,1-3-11 0,4 8 11 0,-5-4 0 15,-4 0 0-15,9-4 0 0,0 8 0 16,-9-8 0-16,9 4 0 0,-9 0 8 0,5 0-8 16,-5-5 0-16,5 5 0 0,-1 0 8 15,1 0 5-15,-1-4 2 0,5 4 0 0,-9-4 0 0,9 8 0 0,-9-4 0 16,9 0 0-16,0 0 0 0,0-1 2 0,9 1 1 16,-9 0 0-16,0 0 0 0,0 0-6 0,0 0-2 15,9 0 0-15,-4 0 0 0,4 4 2 0,0-4 1 0,-1-4 0 0,1-1 0 16,0 5-13-16,0 0 0 0,-4 0 0 0,4-4 0 15,4 4 9-15,1-4-1 0,-5 0 0 16,0 0 0-16,-1 0-8 0,1 0 0 0,5 0 0 0,-5 0 0 16,0-1 0-16,9 1 0 0,-9-4 0 15,0 4-11-15,4-4 11 0,5 4 0 0,-9-4 0 0,4 4-8 16,1 0 8-16,-5 0 0 0,4-4 0 0,5 0 0 0,-9 4 0 16,9 0 0-16,-5-4 0 0,5 4 0 15,0-4 12-15,0-1-1 0,-5 1-1 0,14 0 0 16,-9-4 0-16,4 4 0 0,5 0 0 0,-4 0 0 15,4-4 6-15,-5 4 2 0,5-4 0 0,4 0 0 0,5 0-18 16,-9 0 0-16,0 4 8 0,4-4-8 16,-9 0 0-16,14 0-14 0,-18 0 2 0,13 4 1 15,-8-4 11-15,-1 0 0 0,9-4 0 0,-8 4 0 0,4 0 0 16,0-4 14-16,-1 0-3 0,6 0-1 16,-5 4-10-16,4-4 0 0,0 4 0 0,-4-4 0 15,4 0 0-15,-4 0 0 0,0 0 0 0,4 0 0 16,-4 0 0-16,0 4 0 0,4-4 0 15,-8 0 0-15,4 0 0 0,-5 0 0 0,5 0 0 16,4 4 0-16,5-4 0 16,-9 0 0-16,4 0 0 0,5 0 0 0,-5-4 0 15,5 4 0-15,4 0 0 0,-8 0 0 0,4 0 0 0,-1 0 0 16,6-8-9-16,-15 8 9 0,6 0-11 0,4 0 11 0,-5-4-10 16,9 4 10-16,-13 0 0 0,4-4 12 0,5 0-1 0,-4 0 0 0,3 0-11 0,-3-4 0 15,-5 4 0-15,4-4 0 0,0 4 0 0,-4-4-16 16,9 0 4-16,-14 4 1 0,5-4 11 0,-5 4 0 0,1-4 0 15,-1 4 0-15,-4-4 0 0,4 4 12 0,-4-4-2 0,0 4-1 16,0-4-9-16,5 4 0 0,-6-3 0 0,-3-1 8 16,-1 4-20-16,10-8-5 0,-14 4-1 0,4 0 0 15,5 0 18-15,0-4 0 0,-9 4-8 0,0 0 8 16,4-4 12-16,-4-4 7 0,0 4 1 0,9 0 0 16,-18 0-20-16,9 0-17 0,0-3 3 0,0 3 1 15,-5-4 13-15,1 0 0 0,-1 0 0 0,5 0 0 0,0 0 0 16,-9 0 0-16,9-4 0 0,0 4 0 15,-9-4 0-15,9 5-11 0,-5-5 2 0,5 0 0 0,-4 0-6 16,4 0-1-16,-5 0 0 0,5 0 0 0,0 0 3 0,-9-4 0 16,9 5 0-16,-9-5 0 0,0 4 13 0,0-4 0 15,0 0-10-15,0 0 10 16,-9 4 0-16,9-3 0 0,-9-1 12 0,0 0-4 0,0 0 5 16,-4 0 1-16,4 0 0 0,-9 0 0 0,9 0-2 15,-9 5-1-15,0-5 0 0,-4 4 0 16,0-4-11-16,-5 4 12 0,9 4-12 15,-13 0 12-15,4-4-12 0,0 1 0 0,-5 3-12 0,1 0 12 0,4 0-12 16,-13 4 12-16,4-4-12 0,-4 4 12 16,0 0-9-16,-5 0 9 0,0 0 0 0,0 4 0 15,1-4 0-15,3 4 0 0,-8 0 0 0,4-3 0 0,5 3 0 0,-9 0 0 0,4 4 0 0,5 0 0 16,-9-4 0-16,4 4 0 0,-4 0 0 16,8 0 0-16,-3 4 0 0,-1 0 0 15,9 0 0-15,-9 0 0 0,14 0-9 0,-14 0 9 0,5 4 0 16,0-4-9-16,-1 8 9 0,1-4-10 0,4 4 10 0,-4 0-10 31,-5 0-15-31,5 3-3 0,0 1-1 0,4 0-888 0</inkml:trace>
  <inkml:trace contextRef="#ctx0" brushRef="#br0" timeOffset="146830.734">21703 17378 1022 0,'-4'32'22'0,"4"-28"5"0,0-4 1 0,0 0 1 0,0 0-29 0,-9-12 0 0,9 4 0 0,0 8-297 16,0 0-66-16</inkml:trace>
  <inkml:trace contextRef="#ctx0" brushRef="#br0" timeOffset="147757.553">21645 17342 900 0,'0'0'20'0,"0"4"4"0,0 0 0 0,0-4 1 0,0 0-25 0,0 0 0 15,0 0 0-15,0 0 0 0,0 0 17 0,0 0-1 16,0 0-1-16,0 0 0 16,0 0-3-16,0 0 0 0,0 0 0 0,0 0 0 0,0 0 36 0,0 0 6 15,0 0 2-15,0 0 0 0,0 0 36 0,0 0 7 16,0 0 1-16,0 0 1 0,0 8-37 0,0-8-8 15,0 0-2-15,0 0 0 0,0 0-17 0,0 0-3 16,0 0-1-16,0 0 0 0,0 0-25 0,0 0-8 16,0 0 0-16,0 0 0 0,0 0 0 0,0 0 0 15,0 0 0-15,0 0 0 0,0 0 0 0,5-8-12 16,-1 0 12-16,-4 8-12 0,5 4 12 0,4 0 0 0,-9-4 0 0,0 0 0 16,13 0 0-16,-4 0 0 15,-9 4 0-15,9-4 0 0,0 0 0 0,0 0 0 0,4 4 0 0,-4-4-9 16,9 4 9-16,-9 0 0 0,9-4 0 15,-5 4 0-15,5-4 0 0,0 0 11 0,5 0-3 16,3-4 0-16,-8 0 5 0,5 0 1 0,4 8 0 0,-5-4 0 16,5 0-4-16,-9 4-1 15,9 0 0-15,-5 0 0 0,0 0-9 0,-4 0 8 0,9 0-8 0,-9-4 8 16,0 4-8-16,4-4 0 0,-4 4 0 16,0-4 0-16,4 0 0 0,-4 0 0 0,5 0 0 15,3-4 0-15,-8 4 8 16,0 0-8-16,5-4 12 0,4 0-4 0,-14 4 4 0,14-4 0 15,-9-4 0-15,-5 4 0 0,5 4 0 0,0-4 0 0,0-4 0 16,-5 4 0-16,5 0-1 0,-9 4 0 0,9-4 0 0,-9 4 0 0,-5-4-11 16,5 0 10-16,0 8-10 15,0 0 10-15,0 0-10 0,-9-4 0 0,0 0 0 0,0 0 0 16,9 4-11-16,-9-4 3 0,0 0 0 0,0 0 0 0,0 0-1 16,0 0 0-16,9 4 0 0,-9-4 0 0,0 0 9 15,0 0 0-15,0 4 0 0,0-4 0 0,0 0 0 0,0 0 9 16,0 0-1-16,0 0-8 0,0 0 0 0,0 0-11 15,0 0 0-15,0 0-603 16,0 0-121-16</inkml:trace>
  <inkml:trace contextRef="#ctx0" brushRef="#br0" timeOffset="148630.341">22375 17132 1825 0,'0'0'40'0,"0"0"8"0,0 0 1 0,0 0 3 0,-9-4-41 0,9 4-11 16,0 0 0-16,0 0 0 0,0 0 0 0,0 0 0 16,0 0 0-16,0 0 0 15,0 0-47-15,0 0-11 0,0 0-2 0,0 0-1 16,0 0 7-16,0 0 2 0,0 0 0 0,0 0 0 0,0 0 52 0,0 0 0 15,9-4 11-15,-9 4-2 0,9-4 33 0,-9 4 6 16,0 0 2-16,0 0 0 0,0 0-4 0,9 4-1 16,0 0 0-16,-1-4 0 0,-3 4-22 0,4 0-5 15,0-4-1-15,0 0 0 0,0 4-4 16,0 0-1-16,0 0 0 0,4 0 0 0,1-4 0 0,-1 4 0 16,5-4 0-16,-5 4 0 0,5 3 10 0,0-3 2 15,0 0 0-15,-5-4 0 0,5 4-24 16,0 0 0-16,0 4 0 0,-9-4 0 0,9-4 0 0,-5 4 0 15,5 4 0-15,-9 0 0 0,5 4 0 0,-5-4 0 16,9 0 0-16,-10 0 0 0,1-4 0 0,0 0 0 0,-4 0 0 0,4 0 0 16,-5 8 11-16,10-4-3 15,-14-4 0-15,9 0 0 0,0 0-8 0,-9-4 0 0,0 4 0 0,4 0 0 16,1 0 0-16,-5-4 0 16,8 4 0-16,-8-4 0 0,5 4 0 15,-5-4 0-15,0 0 0 0,0 0 0 0,9 4 0 0,-9-4 0 0,9 4 8 0,-9-4-8 16,9 4 0-16,-9-4 0 15,0 0 0-15,0 0 0 0,0 0 17 0,0 7-1 0,0-7-1 0,0 0 0 0,0 8-6 0,0-8-1 16,0 0 0-16,0 4 0 0,0 8 0 0,-9-4 0 16,9-8 0-16,-9 8 0 0,0 4-8 15,-4-4 0-15,4 0 0 0,0 0 8 0,0 0-8 0,-9 0 0 16,9 4 0-16,-5-4 0 0,5 4 0 16,1 0 0-16,-10 0 0 0,9 0 0 0,-5-1 0 15,5 5 0-15,0-8 0 0,-9 4 0 16,5 0 0-16,0-4 0 0,8 4 0 0,-13 0 0 0,9 0 0 0,-9 0 0 15,9-12 0-15,-4 12 0 0,4 8 18 0,0-4 2 16,-9-8 0-16,9 3 0 0,0 1-7 0,0 0-1 0,5 4 0 16,-5-4 0-16,0-4-4 0,0 0-8 15,5 0 11-15,-1 4-11 0,1-4 0 0,-1 0 0 0,5-8 0 16,0 0 0-16,0 4 0 0,-4 0 0 16,4 4-10-16,0-8 10 0,0 0 0 0,0 0-11 0,0 0 11 15,0 0-8-15,-5 8-2 0,5-4 0 16,0 4 0-16,0-8 0 15,0 0-93-15,0 0-18 0,5 4-4 0,-5 0-1 0</inkml:trace>
  <inkml:trace contextRef="#ctx0" brushRef="#br0" timeOffset="155239.49">27879 18034 1474 0,'0'0'41'0,"0"0"11"0,0 0-42 0,0 0-10 0,0 0 0 0,0 0 0 16,0 0 40-16,5 0 5 0,-1-4 2 0,10 0 0 16,-5 4-77-16,9-3-15 15,-9-1-3-15,4 0-1 0,5 0 21 0,0 4 5 0,0-4 1 0,-5 0 0 16,0 4 22-16,1-4 12 0,4 0-2 0,-5 0 0 16,1 4 51-16,8-4 11 0,-4 0 1 0,-5 4 1 15,5 0-5 1,0-4-1-16,0 4 0 0,4 0 0 0,5 4-22 0,-9-4-5 15,5-4-1-15,3 4 0 0,6 0-22 0,4-4-5 0,-10 4-1 0,15-4 0 16,-1 4-12-16,0 0 0 16,5 0 0-16,4 0-10 0,-8 4 10 0,3-4 0 15,-3 0 0-15,3 4 8 0,-3-4-8 16,8 0 0-16,0 4 0 0,-9-4-8 16,14 0 24-16,-5 0 6 0,0 4 1 0,1-4 0 0,-1 4 14 15,5-4 3-15,-5 0 1 0,-9 0 0 0,9 0-17 16,5-4-4-16,-5 0-1 0,9 0 0 15,-13 4-11-15,4-4-8 0,1-4 9 0,-1 4-9 0,-4 0 10 0,-1 0-10 0,1 0 10 16,-9 4-10-16,4-4 8 0,1 0-8 0,-6 0 0 0,6 0 0 16,-10 0 10-16,5 4-10 0,-5-4 10 0,5 4-10 15,-9 0 22-15,4 0-2 0,-4 0 0 0,4 4 0 16,-13 0-20-16,5-4 0 0,3 4 0 0,-12-4 0 16,4 0 0-16,0 4 0 0,-9-4 0 15,-9 0 0-15,9 4 11 0,-9-4-3 0,0 0 0 0,0 0 0 0,0 0-8 0,0 0 0 0,0 0 0 0,0 0 0 16,0 0 0-16,0 0 0 15,0 0 0-15,0 0 0 0,-9 0 0 0,0 0-11 16,-14 0 3-16,5 0 0 16,-13 0-23-16,4 0-4 0,0 0-1 0,-9 0 0 15,5 0 16-15,-9 0 2 0,4 0 1 0,5 0 0 0,-14 0 9 16,14 0 8-16,-10 0-12 0,6-4 12 0,-6 4 0 0,1 0 0 16,4 0 0-16,-13 0 0 0,0 0 0 0,4 0 0 15,-4 0-12-15,0 4 12 0,-5-4-15 0,5 4 4 0,-1 0 1 0,1-4 0 16,0 4-11-16,-9 0-3 0,0 0 0 0,4 0 0 15,-4-4 24-15,0 0 0 0,8 4 12 16,1-4-4-16,0 4-8 0,4-4-14 0,5 4 3 16,-5-4 1-16,0 0 18 0,9 0 4 0,-8 0 1 15,3 0 0-15,1 0-13 0,0 0 0 0,4-4-12 16,0 4 12-16,5-4-16 0,0 4 3 0,4-4 1 0,0 0 0 0,5 4 12 0,4-4-11 16,-9 4 11-16,13-4-10 0,-4 0-5 15,1 4-1-15,3-4 0 0,1 0 0 0,-1 4 16 16,5 0 0-16,0-4-10 0,0 4 10 0,9 0 0 0,0 0 0 15,0 0 0-15,0 0 0 16,0 0 0-16,0 0-11 0,0 0 11 0,0 0-8 0,0 0 8 0,0 0 9 16,0 0-1-16,0 0-8 0,18 0 11 0,-9-4-11 15,0 4 10-15,5-4-10 0,4 8 19 16,-1-4-3-16,6 0 0 0,-1 0 0 0,10 4 2 0,-6-4 0 16,6 0 0-16,-5 0 0 0,13 4 1 0,-9-4 0 0,14 4 0 15,-5-4 0-15,1 4-19 0,3 0 8 0,-3 0-8 0,-1-4 0 16,5 0 0-1,4 0 0-15,-9 0 0 0,9 0 0 0,5 4 11 0,-5-4-2 16,9 0 0-16,-8 0 0 16,-1 0-9-16,0-4 10 0,5 4-10 0,-14-4 10 0,9 4-10 15,1 0 10-15,3-4-10 0,-4 4 10 0,10 4-10 0,-19-4 12 16,9 4-12-16,5-4 12 0,-18 4-12 16,8-4 0-16,1 0 0 0,-13 0 0 15,12 0 0-15,-12 0 0 0,3 0 0 0,6 0 0 0,-6 0 0 0,-3 0 0 0,4 0-9 0,-5-4 9 16,-4 4 0-16,-5-4 0 0,5 0 8 15,-5 0-8-15,-4 0 0 0,0 4 8 0,0-4-8 0,-4 0 0 16,3 4 8-16,-8-4-8 0,0 4 11 0,-9 0-11 16,0 0 10-16,0 0-10 0,0 0 8 0,0 0-8 0,0 0 0 15,0 0 0-15,0 0 0 0,0 0 0 16,0 0-12-16,-18-8 12 0,1 4-10 0,-1 4 10 0,-5-4-12 0,1 4 3 16,-5 0 1-16,0-4 0 15,0 4-4-15,-4 0 0 0,4 0 0 0,-4 0 0 16,-1 4 12-16,6 0-13 0,-6-4 5 0,5 4 8 0,-4-4 0 15,-5 4 0-15,5-4 0 0,-5 0 0 16,0 4-24-16,-4-4 4 0,0 0 0 0,0 0 0 0,4 4 20 0,-13-4 0 16,8-4 0-16,5 4 0 0,-13 0 0 0,9 0 0 15,4 0 0-15,-13-4 0 0,4 4 0 16,-4 0 0-16,0-4 0 0,-1 4 0 0,-3 0-8 0,-1 0 8 16,9 4-10-16,-4-4 10 0,0 0-10 0,4 0 10 15,5 0-10-15,-9 0 10 0,4 0-18 16,5 0 2-16,-10-4 1 0,10 4 0 0,-5-4 3 0,5 4 0 15,0 0 0-15,4 0 0 0,0 0 12 0,5 0 0 0,4 0 0 0,5 0 0 16,-10 0 0-16,5 0-9 16,9 0 9-16,-4 4-8 0,0-4 8 15,8 0 11-15,-4 0-3 0,1 0 0 0,3 0-8 0,5 0 0 0,0 0 0 16,-9 0 0-16,9 0 0 0,-4 0 0 0,4 0 0 0,9 0 0 16,0 0 0-16,-9 0 0 0,9 0 0 0,0 0 0 15,-9 0 0-15,9 0 0 0,0 0 0 0,0 0 0 16,0 0-20-16,0 0 4 0,0 0 1 0,0 0 0 15,0 0 15-15,9 4 8 0,0 0 0 16,-5-4-8-16,10 4 0 0,-1 0 0 0,5-4 0 16,0 0 0-16,-4 0 16 0,3 0-3 0,10 0-1 0,-9 0 0 15,5 0 0-15,3-4 0 0,6 4 0 0,4-4 0 16,-5 4-1-16,9-4-1 0,5 0 0 16,-5 4 0-16,5 0 14 0,4 0 4 0,0 0 0 15,-8 0 0-15,3 0-28 0,6 4 8 0,-10-4-8 0,14 0 0 16,-5 4 12-16,9-4-4 0,0 4 0 0,-9-4 0 15,10 0-8-15,-1 0 0 0,-5 0 0 0,1 4 0 0,4 0 0 16,1 0 0-16,3 0 0 0,-4-4 0 0,1 4 0 16,-1-4 0-16,0 4 0 0,-9-4 0 0,0 0 0 15,5 0 0-15,-5 0 0 0,9 0 0 0,-8-4 0 0,-6 0 0 0,10 0 0 16,0 0 0-16,-5 0 0 0,-9 0 0 16,5 0 0-16,-5 0 0 15,-8 0 0-15,4 0 0 0,-5-4 0 0,5 4-11 0,-14 0 11 16,5 0 0-16,0 0 0 0,-9 4 0 0,4 0 0 0,-4 0 8 0,-5-4-8 0,-4-4 11 15,5 8 8-15,-10-4 1 16,-4 4 1-16,0 0 0 0,0 0 15 0,0 0 4 0,0 0 0 0,0 0 0 16,0 0-28-16,0 0-12 0,0 0 10 0,0 0-10 15,0 0 0-15,0 0 0 16,-9 0 0-16,0-4 0 0,0 8 0 0,-4-4-13 0,4 0 1 16,0 0 0-16,-9 4-28 15,5-4-4-15,-5-4-2 0,9 4 0 0,-14 0-18 0,6 4-3 0,-1-4-1 16,-5 0-579-16,1 4-116 0</inkml:trace>
</inkml:ink>
</file>

<file path=ppt/ink/ink12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12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12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5:06.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394 244 5,'0'0'13,"-10"-1"0,10 1 0,-12-14-6,12 14-2,-10-18 3,10 18 1,-14-19 0,14 19 2,-21-13 0,9 12-1,-9-1 0,4 7-3,-10 2-3,27-7 0,-61 32-1,61-32-2,-64 46 1,64-46-2,-55 59 1,55-59-1,-39 70 0,39-70-1,-25 77 1,25-77-1,-3 81 1,5-39 1,-2-42 0,20 79 0,-20-79 0,44 65-1,-12-42 1,7-6 0,11-10 0,5-9-1,6-10 1,3-9 0,3-10 0,-3-8 1,-3-9 0,-9-4-1,-8-6 2,-7 1 0,-13-5-1,-5 3 2,-13-1-2,-5 4 0,-12 3 0,-6 6 0,-10 4 0,-7 9-1,-5 8 0,-6 9 0,-8 8 0,-1 9-1,-4 7 0,-1 7 0,4 6-1,2 5-1,3 10-6,-3-2-15,12 9-6,41-42 1,-67 77-2,67-77 1</inkml:trace>
</inkml:ink>
</file>

<file path=ppt/ink/ink13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13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13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13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13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5:58.51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0,'420'10,"162"-3,-372-8,-193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01.42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30,'4'-3,"1"0,-1 0,1 1,0 0,0-1,-1 2,2-1,-1 1,0-1,0 2,0-1,1 0,-1 1,1 0,7-1,52-3,0 4,0 2,4 3,-59-4,256 21,-250-22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07.926"/>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1,'807'0,"-787"0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22.495"/>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48,'231'-12,"8"-21,-51 31,-172 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26.81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1 113,'58'13,"189"-11,-58-17,27-17,-73 26,17-5,-59-11,-33 3,-13 10,1 2,-1 3,5 2,463 3,-503-1,0 2,-1 0,0 1,1 1,-1 1,0 0,10 6,45 29,-62-31,1-1,-1-1,2 0,-1-1,1 0,0-2,0 1,5 0,28 2,-28-4</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6:38.278"/>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53,'483'0,"-464"0,1-1,-1-1,0 0,-1-2,1 0,-1-1,15-6,-9 5,0 0,0 2,1 0,-1 2,1 1,0 0,-1 2,5 2,38-2,-50-1,-3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10.015"/>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0 117,'38'-11,"187"-51,-151 48,1 2,1 4,-1 4,45 3,-16-1,-73-1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17.966"/>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0,'25'6,"211"23,-146-20,0-4,46-6,-55 1,-60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20.317"/>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50,'226'-9,"-179"2,31-7,1 5,0 2,19 4,-12 4,-65-1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29.262"/>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0,'6'0,"17"0,18 0,30 11,15 3,10 2,-1-1,-12-4,-11 2,-15-1,-15-3,-10-3,-9-2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7:32.533"/>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33,'456'0,"-290"-19,-62 6,-85 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8:23.239"/>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1 1,'2'0,"5"0,8 0,4 0,2 0,8 0,5 0,9 0,3 0,5 0,-4 0,-2 0,-3 0,-3 0,-9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8:43.03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17,'0'-3,"3"0,3-1,9 2,4 0,3 1,-1 0,4 1,1 0,-1 0,-3 0,1 0,2 3,-4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59:31.877"/>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1 0,'5'0,"5"0,3 0,5 0,4 0,2 0,-1 0,-2 0,4 0,0 0,-1 0,-2 0,3 0,0 0,-2 0,-1 0,-5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00:08.094"/>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0,'165'1,"-81"27,-44-11,95 21,-118-34</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01:24.78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34,'2'0,"7"0,4 0,11 0,4 0,0 0,5-3,1-3,-4-1,-1 0,0 3,-2 0,-3 3,-1 0,-1 0,1 1,-1 1,-4-1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25:20.20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0,'2'10,"0"-1,1 1,1-1,-1 0,1 0,1 0,-1-1,2 0,-1 0,1 0,0 0,1-1,0 0,0 0,0-1,1 0,0 0,0-1,0 0,1 0,1 0,9 8,28 18,2-2,0-2,2-2,25 7,-47-23,0-1,0-2,1 0,-1-2,20-1,-17 0,163 30,-130-25,-33-4</inkml:trace>
</inkml:ink>
</file>

<file path=ppt/ink/ink1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23:29.304"/>
    </inkml:context>
    <inkml:brush xml:id="br0">
      <inkml:brushProperty name="width" value="0.05292" units="cm"/>
      <inkml:brushProperty name="height" value="0.05292" units="cm"/>
      <inkml:brushProperty name="color" value="#FF0000"/>
    </inkml:brush>
  </inkml:definitions>
  <inkml:trace contextRef="#ctx0" brushRef="#br0">3475 14916 1134 0,'0'0'24'0,"0"0"6"0,0 0 1 16,0 0 1-16,0 0-32 0,0 0 0 0,-9 0 0 0,9 0 0 0,-9-4 9 0,9 4-9 15,-4-4 0-15,-1 1 9 0,-8-1-9 0,4 4 0 16,9 0 0-16,-18-4 0 0,18 4 0 0,-13-4 0 16,-1 4 0-16,10 0 0 0,-5 0 0 0,-9 0 0 15,5 4 0-15,8-4 0 0,-13 0 26 0,5 4 0 16,4-4 0-16,-9 0 0 0,5 0 16 0,-5 4 3 15,9-4 1-15,-14 3 0 0,10 1-2 0,-1 0-1 0,-3 0 0 16,8-4 0-16,-18 4-31 16,13-4-12-16,-4 4 8 0,-8 0-8 0,3-4 0 0,-4 4 0 15,0 0 0-15,5 0 0 0,-5 0 0 0,-4-4 10 0,4 4-2 0,-4 0-8 16,-5-4 0-16,5 4 0 16,-5-4 0-16,4 4 0 0,-3-4 13 0,3 0 3 0,-3 0 0 0,3 0 0 15,-8 4 3-15,-5 0 1 0,5 0 0 16,-5 0 0-16,0 4 0 0,1-4 1 15,3 4 0-15,-3-4 0 0,12 4-11 0,-17-4-2 16,13 0-8-16,5 4 12 0,-5-4 1 0,-4 4 0 16,9-4 0-16,-5 4 0 0,-5 0-5 15,15-4 0-15,-15 4-8 0,-3 0 12 0,12 3-12 0,-13 1 0 0,14 0 8 0,0 0-8 16,-5 0 0-16,5 4 0 0,4 0 0 0,0 0-10 16,-4 0 10-16,-5 4 0 0,13-4-9 0,-12-1 9 15,12 1 0-15,-12 4 0 0,3 0 0 0,1 0 0 16,4 0 0-16,-4 0 0 0,4 4 0 0,9 0 0 0,-13-5 0 0,4 1 13 15,0 4-1-15,9-4-1 16,5 0 1-16,-5 0 0 0,4 0 0 0,10 0 0 16,-10 3 5-16,5-3 2 0,9 4 0 0,0-4 0 0,-9 0-8 15,0 0-2-15,9 4 0 0,0-4 0 16,9 0-9-16,-9-1 0 0,9 5 0 0,-9-4 0 16,9 4 0-16,-9-4 0 0,14 4 0 0,4 0 0 15,-9-1 0-15,9 5 0 0,-1-4 0 0,6 0 0 16,-1 0 0-16,-4 0 0 0,9 0 0 0,4-4 0 15,5-1 0-15,0 5-11 0,-5-4 3 16,1 4 0-16,8-4 8 0,-4 0 0 0,-1-4 0 0,6 4 0 0,-6-1 0 16,10-3 0-16,9 0 0 0,-5 0 0 0,-4 0 0 0,4-4 11 0,9 0-3 0,-8 4 0 15,-10-4-8-15,14 4 0 16,-5-8 0-16,0 4 0 0,0 0 0 0,9-1 0 0,10 1 11 16,-15-4-11-16,10-4 8 0,4 4-8 15,-9-4 0-15,0 0 9 16,1-8-9-16,3 4 8 0,10 0-8 0,-10-4 8 15,10 0 1-15,4 0 0 0,-9-4 0 0,0-4 0 0,1 0-9 0,8 1 0 0,-9 3 0 16,13-4-11-16,-13 4 11 0,1-4 0 0,-6 4 0 0,1-4 8 16,4 4-8-16,-9 0 0 0,14-4 8 15,-1 4-8-15,-3-4 0 0,-1 4 0 0,0-4 0 0,-9 4 0 16,0-4 0-16,0 0 0 0,18-3 0 0,-17-5 8 0,8 4-8 0,0 0 0 16,0-4 0-16,-9 0 0 15,-9 0 0-15,5 0 9 0,0-4-9 0,0 5 10 16,4-5-2-16,-9 0 0 0,9 0 0 0,-13 0 0 15,4 0 8-15,-9 0 0 0,-4 5 1 0,4-5 0 0,-13 0-9 0,5 4-8 16,-10-4 9-16,5 0-9 16,-9-4 23-16,0 4-2 0,0 1 0 0,4-1 0 15,-13-8 0-15,4 4 0 0,1 0 0 0,-5 0 0 0,4-3-3 16,-13 3-1-16,9-4 0 0,-9 4 0 0,0-4-8 0,-9 4-1 16,9 1-8-16,-9-1 12 0,-4 4 9 15,-1-4 2-15,1 0 0 0,-5 0 0 16,-4 1-23-16,4-5 9 0,-9 4-9 0,0-4 0 15,-4 4 8-15,-10 0-8 0,15 5 0 0,-24-5 0 0,6 4 20 16,-1-4 1-16,-9 8 0 0,5-8 0 16,4 8-13-16,-9-3-8 0,10-1 8 0,-15 4-8 15,10 0 16-15,-9 0-2 0,-9 4 0 0,9 4 0 0,-5-4-14 0,0 8-8 0,10-4 8 16,-10 4-13-16,5 0 13 0,-5 5-11 16,-8-1 11-16,-1 4-10 0,9 4 10 0,-13-1 8 15,18 1-8-15,-9 4 11 0,0 0-25 0,0 0-5 16,-9 4-1-16,0 0 0 0,4 0 9 0,9 4 2 0,5-4 0 0,9 0 0 15,0 4-11-15,-10 0-3 0,10 4 0 0,-4-1 0 16,12 1-98 0,-8 0-20-16,13 4-4 0,5 0-834 0</inkml:trace>
  <inkml:trace contextRef="#ctx0" brushRef="#br0" timeOffset="3200.861">13111 17354 759 0,'0'0'16'0,"0"0"4"0,0 0 1 0,0 0 1 0,0 0-22 0,0 0 0 0,0 0 0 0,0 0 0 0,0-8 30 0,0 4 2 16,-9-4 0-16,9 8 0 0,0 0 0 0,0 0 0 16,0-7 0-16,-9-1 0 15,9 8 22-15,-9-8 5 0,0 0 1 0,0 4 0 16,5 0-13-16,4 4-3 0,-9-4 0 0,0 0 0 0,0 0-17 0,0-4-4 15,-5 4-1-15,5 0 0 0,0 0 8 0,0 12 2 16,0 4 0-16,1-8 0 0,-10-16-24 0,4 0-8 16,5 8 0-16,0 0 0 15,-9 0-21-15,-4-4-11 0,9 0-1 16,-1 4-1-16,-4 0 34 0,0 4 0 0,0 0 0 0,5-4 0 16,-5 0 24-16,-4 0 4 0,4-4 2 0,0 8 0 0,0 4-30 0,0 0-15 0,5-4 2 15,-14-4 0-15,4 0 22 0,6 0 5 16,-10 4 1-16,4 4 0 0,-3-4-15 0,-1 8 0 0,4-4 0 0,-8 0 0 15,4 8 8-15,-4-8-8 0,4-4 11 0,0 0-11 16,-4 0 16-16,4 8-4 0,0 0-1 16,5-4 0-16,-10 0-11 0,10 0 0 15,0 12 0-15,-5-4 0 0,4-8 0 0,-3-4 0 0,-6 0 0 0,5 4 0 16,-4 0 0-16,4 0 0 0,-4 4 0 16,4 0 0-16,-13-4 0 0,13 7 0 15,-9-3 0-15,5 4 8 0,-1 4-8 0,-3 0 0 0,3-4-12 16,5 0 12-16,-4-4-8 15,4 0 8-15,-4 8 0 0,4 0 0 0,0 0-9 16,-4-4 9-16,13 0-12 0,-13 3 12 0,13-3 0 0,-9 0 0 0,5 0 0 0,4-4 0 16,0-4 0-16,0 0 0 0,-5 8 0 0,6 4 0 15,3-4 12-15,1 0-1 0,-1-12 0 0,5 8 0 16,0 12-11-16,0-4 0 0,0-1 0 0,0-3 0 16,9-4 0-16,-8 0 0 0,3 0 0 15,-4 0 0-15,9 4 0 0,0-4 0 0,-9 0 0 16,9 4 0-16,-9 0 8 0,9 4 0 15,-9-4 0-15,0-4 0 0,9 0-8 0,-4 4 8 0,4 0-8 0,-5-1 8 0,5 1-8 0,-4 4 12 16,4 0-12-16,0-4 12 0,0 0 10 16,4 0 2-16,-4 0 1 0,5 4 0 0,-5-4-14 15,4 0-3-15,5 0-8 0,-9 0 12 16,9-1-12-16,0 5 8 0,0-4-8 0,-4 4 0 0,8 0 11 16,0-4-11-16,-4 4 12 0,9 0-12 15,-9-4 11 1,9 4-11-16,-4 0 10 0,3 0-10 0,1-1 0 0,0 1 0 0,5-4 0 0,-1 0 0 0,5 4 0 0,0 0 0 15,-5-4 0-15,5 4 0 0,-9-4 0 16,9 4 0-16,4-4 0 0,-9 4 0 0,5-8 0 16,5 3 0-16,3 5 0 0,-8-4 0 0,14 0 0 15,-15-4 0-15,6 4 0 0,4-4 0 16,4 4 0-16,-9-4 0 0,5 0 0 0,4-4 0 0,-8 4 0 16,3 0 8-16,-3-4-8 0,3 0 12 0,-3 4-3 0,4-4-1 0,-1 0 0 0,6-4 0 15,8 0-8-15,-9 0 0 0,5 0 0 0,-5 0 0 16,5 0 0-16,0 0 0 0,-1 0 0 0,-3-4 0 15,-1 0 0-15,5 0 8 0,-5 0-8 0,5 0 12 16,4 0-12-16,-9 4 0 0,5-4-10 0,4 0 10 0,1 4 0 16,-10-4 0-16,5 4 11 0,4-4-3 0,-18 0-8 15,14 4 11-15,-5-4-11 0,0-4 12 16,5 4-22-16,-5 0-4 0,5 0-1 0,0 0 0 16,0 4 15-16,4-4 16 0,-4 0-3 0,-5 0-1 15,9 4-12-15,-9-4 0 16,5 0 8-16,-4 0-8 0,-1-4 0 0,5 4 0 0,4-4 0 0,-13 4 0 15,8 0 17-15,1-4 1 0,-9 4 0 0,4 0 0 0,-4-4-18 16,4 1 0-16,1-1 8 0,-15-4-8 16,6 4 0-16,-1-4 0 0,5 0 0 15,-9 4 0-15,4-4 0 0,0 0 0 0,5 0 0 0,-9 0 0 0,4-4 10 16,-4 4-2-16,0-4 0 0,4 1 0 0,-8 3-8 0,4-4 0 16,-5 4 0-16,0-4 0 15,1 0 0-15,-5 0 0 0,-5 0 0 0,5-4 0 16,0 4-22-16,-9 0-3 0,0-3-1 0,0-1 0 0,0 0 41 0,-5-4 8 15,5 4 1-15,0-4 1 0,-9-4-25 0,9 4 8 16,-9-3-8-16,0 3 0 0,0 4 0 16,0-4 0-16,0 0 0 0,0 0 0 0,-9 4 0 0,9-3 0 15,-9-5 0-15,9 4 0 0,-13 0 0 0,4-4 0 0,0 4 0 16,0-4 0-16,-9 1 8 0,4 7-8 16,-3 0 8-16,-1-4-8 0,0 0 8 0,-5-4-8 15,5 4 0-15,-13 1 8 0,4 3-8 0,0-4 10 0,-4 4-10 0,4-4 10 16,-9 4-10-16,5 0 8 0,-9 0-8 0,0 4 8 15,4 1-8-15,-9-1 0 16,-4 4 0-16,0 4 0 0,-10-4 0 0,1 4 12 16,0 0-12-16,-9 4 12 0,9 4-12 0,0 0 12 0,-1-4-12 0,-8 4 12 15,5 0-12-15,-1 0 0 0,-4 0 0 0,9 8 8 16,-10 0-8-16,10 0 0 0,-4-4 0 0,3 8-11 0,-3 0-1 0,-1 8 0 16,-4-5 0-16,4 5 0 0,-4 0-8 0,5 4-3 15,3 0 0-15,1 0 0 31,0 4-110-31,0 7-23 0,-50 33-4 0,14-16 0 0</inkml:trace>
  <inkml:trace contextRef="#ctx0" brushRef="#br0" timeOffset="8333.053">10976 9070 813 0,'0'0'23'0,"-4"-8"5"0,-5 4-28 0,0-4 0 0,0 0 0 0,9-4 0 16,-9-7 64-16,0 7 6 0,0 8 2 0,0 0 0 15,-5-8-15-15,5 8-2 0,-8 0-1 0,8 0 0 16,-5 0-12-16,1 0-2 0,-1-4-1 0,5 0 0 16,-8 4-17-16,3-4-3 0,-4 4-1 0,9-4 0 15,-9 8-18-15,0-8 0 0,5 4 8 0,-5 0-8 0,0 4 0 0,5 0-9 16,-5 0 1-16,0 0 0 0,0 0 8 16,5 4 0-16,-5-4 0 0,0 4 0 0,-5-4 0 15,6 0 0-15,8 4 0 0,-9 0 0 16,-5 8 0-16,5-4 9 0,9 0-1 0,-8-4-8 15,-6 4 8-15,5 0-8 0,0 0 0 0,-4 4 0 0,-5 8 8 0,9-5-8 16,-9-11 0-16,10 4 0 16,-6 8 8-16,1 0-8 0,4-4 0 0,-9 4 0 0,0-4 0 15,5 8 0-15,-5 0-11 0,5 4 11 0,4 3 0 0,-5-3 0 16,1-4 0-16,8 4 0 0,-12-4 0 0,8 4 0 0,4-4 8 0,-4 8-8 16,0 3 0-16,5-3 0 15,4 4 0-15,-9-8 0 0,9 4 0 0,0 0 0 16,5-1-12-16,-5-3 12 0,9 4-8 0,-5-4 8 0,1 4 0 15,4-4 0-15,4 4-8 0,-4-5 8 16,5 5 0-16,-5-4 0 0,0 0 0 0,4 4 0 16,1-4 0-16,-1 7 0 0,-4 5-8 0,9-4 8 0,0-8 0 0,0 4 0 15,0 0 0-15,0-1 0 0,9 1 0 16,-5 0 0-16,5-4-9 0,0 0 9 16,5 4 0-16,-6 0-9 0,1-1-12 0,5 1-3 0,4 0 0 0,-9-4 0 15,13 0 24-15,-9 0 0 0,5-1 0 0,9 1 8 16,-14 0-8-16,14 4 0 0,-5-4 0 0,5 0 0 15,-9 0 0-15,13-4 0 0,-13-1 0 0,9 1 0 16,0 0 0-16,0-4 8 16,4-4-8-16,-4 4 8 0,4-4 6 15,0-4 1-15,-4 0 0 0,4 0 0 0,1 0-2 0,-6 0 0 0,6 0 0 0,-6-4 0 0,6 0-13 16,-10 0 0-16,5-1 0 0,4 1 0 0,0-4 0 16,5 0 0-16,4 0 0 0,-4-4 0 15,0 1 0-15,0-1 0 0,-1-8 0 0,-3 4 0 16,-1 0 0-16,0-4 0 0,-4 0 0 0,0-4 0 0,4-4 0 15,-9 0 0-15,10 4 0 0,-5-4 0 16,-10 0 12-16,6 1 0 0,-1-1 0 0,5 0 0 0,-9 0 7 0,4-4 1 16,-13 4 0-16,9 0 0 15,4-4-20-15,-13 5 0 0,4 3 0 0,5-8 0 0,-13 4 9 0,8 0-1 16,0-4-8-16,-13 4 12 0,5-4-12 0,-1 1 11 16,1-1-11-16,4-4 10 0,-10 4-2 15,1-4 0-15,5 0 0 0,-5 0 0 0,0 1-8 16,0-1 0-16,0 0 0 0,-5 0 0 0,1 0 0 15,-1-4 0-15,-4 5 0 0,5-5 0 0,-5 4 0 0,-5-4 8 0,1 0 0 0,-1 1 0 16,1 3 24-16,-5 0 4 0,9 0 0 0,-9-4 1 16,-5-4-19-16,5 1-4 15,0-1-1-15,0 4 0 0,1 4-4 0,8 0-1 0,-9 0 0 16,-9-3 0-16,4 3-8 0,5-4 0 0,0 8 0 0,0-4 0 16,-8 4 0-16,-1 1 0 0,4-5 0 0,5 0 0 15,-9 0 8-15,-9 4 0 0,14 4 0 0,-14-4 0 16,5 5-8-16,4-5 0 0,-9 0 0 0,5 4-11 15,4 4 11-15,-9 0 0 0,0 4 8 0,5-4-8 16,-5 0 0-16,4 0 0 0,-3 5 0 16,-1 3-8-16,4 0 8 0,1 0-8 15,-5-4 8-15,9 4-8 0,-13-4 0 0,4 4 0 16,0 0 0-16,5 4 0 0,-14 4 8 0,9-4 0 0,-9-8 0 16,10 4 0-16,-1 8 0 0,-5 4 0 0,6 0 0 0,-10 0 0 0,4 0 0 0,1 0-8 15,4-4 8-15,-4 4-8 0,4 0 8 0,0 0 0 16,5 4 0-16,-5-4 0 15,-4 4 0-15,4-4 0 0,-5 0 0 0,15 0 0 16,-15-4 0-16,5 8 0 0,1 0 0 0,-1 0 0 16,4-8 0-16,-4 4-8 0,10 4 8 0,-6-1-8 0,1 1 8 0,4 0 0 15,0 0 8-15,0-4-8 0,5-4 0 0,-1 0 0 16,5 4 0-16,-4 0 0 0,4 4 0 0,0 0 0 16,4-4 0-16,5-4 0 0,0 0 0 0,0 0-8 15,-8-8 0-15,8 8 0 16,-5 12-24-16,1-4-5 0,4-8-1 0,0 0 0 0</inkml:trace>
  <inkml:trace contextRef="#ctx0" brushRef="#br0" timeOffset="10968.893">13701 4302 701 0,'0'0'20'0,"0"0"4"15,0-8-24-15,-4 0 0 0,4 8 0 0,0 0 0 0,0-4 48 0,0 4 4 16,0 0 0-16,0 0 1 0,-4-8-33 0,4 8-8 16,0 0 0-16,-9-8-1 0,9 8-11 0,-5-8 0 15,5 8 9-15,-9-4-9 0,0 0 0 0,-4 0 8 16,4 4-8-16,9 0 0 16,-9 0 9-16,0-4-9 0,0 0 12 0,0 4-12 0,0 0 24 0,-4-4-1 15,4 8-1-15,0-8 0 0,0 0 10 0,0 0 1 16,-9 4 1-16,9 0 0 0,-4 4-10 0,4-4-1 15,-9 0-1-15,9 0 0 0,-14 4 3 0,5 0 1 0,1-4 0 16,-1 4 0-16,-5 0 1 0,5-4 0 16,-4 8 0-16,0-4 0 0,-1 4-7 15,1 0-2-15,0-4 0 16,-1 4 0-16,-13 4-18 0,14 0 0 0,-14 0 0 0,14 0 0 0,-14-1 0 16,5 5-12-16,-1-4 3 15,-3 0 1-15,3 0 16 0,5 4 3 0,-8-4 1 16,3 0 0-16,1 0-12 0,4 4 0 15,-9-8 0-15,14 4 0 0,-9 0 0 0,4 0-17 0,0-1 4 0,4 1 1 0,-3 0 33 0,-1 0 7 16,4 0 2-16,-3 0 0 16,-1 0-22-16,4-4-8 0,-4 4 0 0,5 0 0 0,4 4 0 15,-9 0 0-15,9 0 0 0,5-4 0 16,-14 7 0-16,9-3 0 0,5 0 0 16,-5 0 0-16,9 4 0 0,-9-4 0 15,5 0 0-15,4-4 0 0,0 8 0 0,0 0 0 0,-5-1 0 0,5-3 0 0,5 4 0 0,-5-4 0 16,4 0 0-16,-3 4 0 0,8-4 0 0,-9 4 0 0,0 0 0 0,9-4 0 15,-9 3 0-15,0 1 0 0,4 0 0 0,5 0 0 0,-4 4 0 16,-1-4 0-16,1 0 0 0,4-4-10 0,0 7 10 16,-5-7 0-16,5 4 8 0,0 0-8 15,0 0 11-15,0 0-3 0,5 0 0 0,-5 0 0 0,0 4-8 0,4 3 0 16,1-3-12-16,-1 0 12 0,-4-4 0 0,5 4 0 16,-1 0 0-16,10 0 12 0,-5-1-12 0,-9-3 0 15,17 4 0-15,-12-4 0 0,8 0 0 0,-4-4 0 16,14 0 0-16,-14 0 0 0,9 4 0 15,4-5 12-15,-4 1-12 0,0 0 12 0,4-4-4 0,-4 4-8 16,4 0 12-16,1 0-4 0,8 0 0 0,-13-4 0 16,13 4 0-16,-8 0 0 0,4 0-8 0,-1-5 0 0,-8 5 0 0,5 0 0 15,4 0 0-15,-5 0 8 0,5 0-8 16,-9 4 8-16,9-8-8 0,-5 4 0 16,5-4 0-16,4 0 0 0,-13 0 0 0,9-1 8 0,4 1-8 15,-8 0 8-15,3-4-8 16,1 0 0-16,5 4 0 0,-1-4 0 0,-4 4 8 0,4-4 0 15,5 0 0-15,-9-4 0 0,4 0 7 0,5 0 1 0,-9-4 0 16,9 4 0-16,-1 0-5 0,-3-4-1 16,12 0 0-16,-8 0 0 0,4 4-10 15,1-4 8-15,-5 0-8 0,4 0 8 0,0 0-8 16,0 4 0-16,-4-4 0 0,-4 0 0 0,3-4 0 0,-3 4 8 0,3-4-8 16,-3 0 0-16,4 0 0 0,-1-4 8 0,6 4-8 0,-1-4 0 15,-9 0 12-15,5 0-2 0,0 0-1 16,4 0 0-16,-13-4-1 0,13 0 0 15,-13 4 0-15,4-4 0 0,-4 4-8 0,5-3 0 0,-5-1 0 16,4 0 0-16,0 0 0 0,-4 0 0 0,0 0 0 0,4 0 0 16,-4-4 0-16,0 4 0 0,4 0 0 0,-4 0 0 0,4-4 28 0,-8 4 3 15,13 0 1-15,-14 1 0 16,5-5-32-16,0 0 0 0,-9 4 0 0,-1-4 0 16,6 0 9-16,-5-4-1 0,0 4 0 0,4-4 0 0,-4 4-8 15,-9-4 10-15,9 1-10 0,-5-1 10 0,5-4-2 0,-9 4 0 16,4-4 0-16,1 0 0 0,8-4-8 0,-13 5 0 0,5-5 0 0,-1 0 0 15,1 0 0 1,-6-4 0-16,1 4 11 0,0 1-11 0,-4-1 0 0,4 4 0 16,-5-8 0-16,1 4 0 0,4 0 9 0,-9 4-9 0,9-3 8 15,-18-1-8-15,9-4 16 0,-5 4-1 0,1 0-1 16,-1 0 0-16,1 1-6 0,-1-1 0 16,-4 0-8-16,0 0 12 0,0 4 1 0,1-4 0 0,-6 5 0 0,5-5 0 15,-4 4-13-15,-1 0 0 16,5 0 8-16,-13 4-8 0,9-8 0 0,-1 5 0 0,-4 3 8 15,5-4-8-15,-5-4 0 0,0 4 0 0,0-4 0 16,5 4 0-16,-5-3 0 0,0-1 9 0,-5 4-1 0,6-8 0 16,-1 4-8-16,0 0-11 0,-14 1 3 15,15 3 0-15,-10 0 8 0,4 0 0 0,-4 4 0 16,1-4 0-16,3 8-18 0,-4-4-2 0,1 4 0 0,3 1 0 16,-4-1 20-16,5 0-12 0,-9 4 12 15,8 0-10-15,1 0 10 0,-1 4 0 0,6-4 0 16,-10 4 0-16,0 0-8 0,4 0 0 0,-3 0 0 15,-1 4 0-15,4 0 8 0,-3 0 0 0,3 0 0 16,-8 0 0-16,4 4 0 0,0 4 11 0,0-4-11 16,-4 4 12-16,0 0-12 0,4 4 0 0,-9-4 0 0,5 0-11 15,-1 0 11-15,5 0 0 0,-4 0 0 0,4 0 0 16,-4 0 0-16,4 0 0 0,-9 0 0 16,5 0 0-16,0 0 0 0,4 4 0 15,-5-4 0-15,6 0 0 0,-1 8 0 0,4-12 0 0,-3 8 0 0,8-4 0 0,-14 0 0 16,14 4 0-16,-4 0-10 15,9 0 10-15,-1 0-20 0,-4 0 4 0,0 3 0 0,9 1 0 16,-4 0-95-16,4 4-18 0,0 4-4 0,9 0-1 0</inkml:trace>
  <inkml:trace contextRef="#ctx0" brushRef="#br0" timeOffset="16914.912">24192 3828 165 0,'0'0'0'0,"0"0"0"0,0 0 9 0,0 0-1 0,0 0-8 0</inkml:trace>
  <inkml:trace contextRef="#ctx0" brushRef="#br0" timeOffset="18299.974">24187 3864 874 0,'0'0'19'0,"0"0"4"0,0 0 1 0,0 0 1 0,0 0-25 0,0 0 0 0,-4-4 0 0,4 4 0 0,0 0 36 0,0 0 1 0,0 0 1 0,0 0 0 0,-9-4 0 0,9 4 0 15,0 0 0-15,0 0 0 16,0 0-21-16,0 0-4 0,0 0-1 0,0 0 0 0,0 0-3 0,0 0-1 16,0 0 0-16,0-8 0 0,0 8-8 0,0 0 0 15,0 0 0-15,0 0 0 0,0 0 0 16,0 0 0-16,0 0 0 0,0 0 0 0,0 0 0 0,0 0 0 15,0 0 0-15,0 0 0 16,0 4 28-16,-9 0 3 0,0 4 1 0,4-4 0 16,5 4-52-16,-4 0-9 0,4 4-3 15,-5-4 0-15,1 0 32 0,4 4 0 16,-5-4 0-16,5 0 0 0,-4 0 20 0,4 0 9 16,-4 0 3-16,4 4 0 0,0-4-32 0,0 0 0 0,0-1 0 0,0 5 0 0,0-4 0 0,0 4 0 0,0 0 0 15,4-4 0-15,-4 4 12 0,4 0-3 0,-4 0-1 16,5 0 0-16,-5 0-8 0,0 0 0 0,4 0 0 0,-4 4 0 15,0-8 0 1,5 4 0-16,-5-1 0 0,4 9 0 0,-4-4 0 0,0 0 0 0,5 0 0 0,-5 0 0 16,0-4 17-16,9 8 2 15,-9-4 0-15,9 4 0 0,-9-1-8 16,0 1-2-16,0 0 0 0,9-4 0 0,-9 4-1 16,0 4 0-16,4-4 0 0,1 4 0 0,-5-1-17 0,4-3-4 0,-4 4-1 15,5 0 0-15,-1 4 37 0,1 0 7 0,-1-4 2 16,5-1 0-16,-9 5-32 0,9 0 0 15,0 0 0-15,-9 0 0 0,9 4 0 0,-9-4 0 16,4 3 0-16,1-3 0 0,-1 8 12 0,-4-4-3 0,5 4-1 0,-5-5 0 16,0 1 4-16,4 0 0 0,-4 0 0 15,0 0 0-15,0-1 8 16,0 1 1-16,0 4 1 0,5 0 0 0,-5 0 1 0,4-5 0 0,5 5 0 0,-9-4 0 0,0 4-15 16,9 0-8-16,-9 3 10 0,9-3-10 0,-9 0 16 0,4-4-2 15,1 0-1-15,-5 3 0 0,0-3 6 16,0 4 1-16,-5 4 0 0,5 0 0 0,0-1 12 0,-4 1 2 15,4 0 1-15,0 4 0 0,-9-1-23 16,9 1-12-16,0-4 12 0,0 4-12 0,0-1 13 0,0-3-4 16,0 0-1-16,0 0 0 0,0-4-8 0,0 3 8 0,0-3-8 15,9 0 8-15,-9-4 4 0,0 7 1 0,4 1 0 16,-4-4 0-16,5 0 2 0,-5-4 0 16,4 3 0-16,-4 1 0 0,0 0-5 0,5 0-1 0,-5 0 0 15,0 3 0-15,4 1-9 0,-4 0 0 16,0 4 0-16,0-1 0 0,-4-3 0 15,4 0 8-15,0-4-8 0,-5 0 0 0,5 3 8 0,-4-3-8 0,4 0 0 0,0 0 8 16,-5 3 4-16,5-3 0 0,0 4 0 16,-4-4 0-16,4 0 0 0,0 3 0 0,0 1 0 15,-9 0 0-15,9 0 18 0,0-1 4 0,0 1 1 16,0 0 0-16,0-4-22 0,0 4-4 0,0-1-1 0,0 1 0 16,0 4-8-1,0 0 8-15,0-5-8 0,0 5 8 16,0-4-8-16,9 4 0 0,-9-1 0 0,0 1 0 0,0-4 0 15,4-4 0-15,-4 3 0 0,0-7 0 0,0 4 0 0,-4-4 0 16,4 0 0-16,-9 4 0 16,9 7 12-16,0 1-2 0,-9-8-1 0,9 0 0 15,-9 7 1-15,5-7 0 0,-1 0 0 0,5-4 0 0,-4 4-10 0,4-5 12 16,0-7-12-16,0 4 12 0,0-4-12 0,0 0 0 0,0 0 9 16,0-1-9-16,0-3 23 0,0 0 0 15,4 0 0-15,-4 0 0 16,0 0-12-16,0 4-3 0,5-8 0 0,-5 0 0 0,0-4-8 0,4 3 8 0,-4-3-8 0,0 4 8 15,9 0 0-15,-9 0 0 0,0 0 0 0,0-4 0 0,0 8-8 16,0-4 0-16,0 0 0 0,9-4 0 0,-9 3 0 16,0-3 0-16,0 0 0 15,0 0 0-15,9-4 0 0,-9 4 0 0,0 0 0 0,0-4 0 16,0-8 0-16,0 0 0 0,4 8 0 0,1-4 0 0,-5-4 0 0,0 8 8 16,4 0-8-16,-4-8 8 0,0 0 0 0,0 0 0 0,0 0 0 0,5 8 0 15,-1-4-8-15,-4-4 0 16,0 0 0-16,0 0 0 0,0 0 0 0,0 0 0 15,5 4 0-15,-5-4 0 0,4 4 0 0,-4-4 0 16,9 4 0-16,-9-4 0 0,0 0 0 0,0 0 0 0,0 0 0 0,0 0 0 16,0 0 0-16,0 0 0 15,0 0 0-15,0 4 0 0,0-4 0 0,0 0 0 0,0 0 0 0,0 8 0 16,0-8 11-16,0 0 0 0,0 0 0 0,0 0 0 16,0 0 8-16,9 8 1 0,-9-8 1 0,0 4 0 15,0-4-21-15,0 0 0 0,0 0 0 0,0 8 0 16,0-4 11-16,0-4-3 0,0 7 0 0,0 1 0 15,0 0-8-15,0 0 0 0,0 0 0 0,0 0 0 0,0 4 0 16,-9 0-11-16,9 0 3 0,0 0 0 16,0 0 8-16,-9-4 11 0,5 4-3 0,4 0 0 0,-5 0-8 15,1-4 0-15,-1 4 0 0,5-4 0 16,-4-1 0-16,4 1-12 0,0-4 2 0,0 4 1 0,-5-4 9 0,5 4 12 16,0 0-2-16,0-4-1 15,0 4-9-15,-4-4 0 0,4-4 0 0,0 4 0 0,0 4 0 0,0-8 0 16,0 0 0-16,0 4 0 0,0 4 0 0,0-8 0 15,4 4 0-15,-4-4 0 16,0 4 0-16,0-4 0 0,0 0 0 0,0 0 0 0,0 0 0 0,0 0 0 16,5 8 0-16,-5-8 0 0,0 0 0 0,0 0 0 0,4 4 0 0,-4-4 0 15,0 0 0-15,0 0 0 0,0 0 0 0,0 0 0 16,0 0 0-16,0 0 0 16,0 0 0-16,0 0 0 15,0 0-56-15,0 0-12 0,0 0-4 0,0 0-1179 0</inkml:trace>
  <inkml:trace contextRef="#ctx0" brushRef="#br0" timeOffset="62390.986">11052 16428 1342 0,'0'0'29'0,"0"0"7"0,0 0 0 16,0 0 3-16,0 0-31 0,0 0-8 0,0 0 0 0,0 0 0 0,0 0 20 0,0 0 2 16,0 0 1-16,0 0 0 15,0 0-23-15,0 0 0 0,0 0 0 0,0 0 0 0,0 0 0 0,9 0 0 16,-9 4 0-16,9 0 0 16,-5-4 8-16,1 4-8 0,4-4 10 0,-5 4-10 0,1 0 48 0,-1-4 4 15,5 4 1-15,0 0 0 0,0 4-7 0,0-5-2 16,0 5 0-16,4-4 0 0,5 4-19 0,-9-4-4 15,9 0-1-15,-4 4 0 0,4 0-8 16,-1 0-3-16,6-4 0 0,4 0 0 0,-9 4-9 0,8-8 8 16,-3 0-8-16,4 0 8 15,-5 8-8-15,5 0 0 0,0 0 0 16,-5-4 0-16,5 0 0 0,0 0 0 0,4 0 0 0,-4-4 0 0,4 4 0 0,1-4 0 16,3 4 0-16,-3-4 0 0,4 0 0 0,4 4 0 15,-9 0 0-15,14-4 0 0,-14 0 0 0,14-4 0 16,-18 4 0-16,13 0 0 0,-8 4 0 0,8-4 0 0,-4 0 0 0,4 0 0 15,5 0 13-15,4-4-2 0,0 0-1 16,-9 4 0-16,10 0-10 0,3-4 0 0,-12 4 0 0,3-4 0 16,6 0 21-16,-10 8-1 0,5 0 0 0,-1-4 0 15,1 0-20-15,4-8 0 0,-4-8 0 0,4 8 0 16,1 12 8-16,-1-4 1 0,-4 0 0 0,4 0 0 16,-9-4-1-16,5 0 0 0,0-4 0 0,-1 4 0 0,1-4 7 15,4 4 1-15,5 4 0 0,0-4 0 16,-5 0 0-16,-4 0 0 0,4 0 0 0,0 0 0 15,0 0-3-15,-8-4 0 0,8 4 0 0,-4-4 0 16,4 4 1-16,5-3 0 0,-5-1 0 0,4 0 0 16,1 0-14-16,-5 4 0 0,-8-4 0 0,3 0 0 0,6 0 8 15,-10 4-8-15,5 0 0 0,-5-4 9 16,0 4 7-16,5 0 0 0,-5 0 1 0,5 0 0 16,0 0-3-16,0 0-1 0,-5 0 0 0,0 0 0 0,5-4 5 0,-14 4 1 15,14 0 0-15,-5-4 0 16,-4 4-19-16,4 0 0 0,1-4 0 0,3 4 0 15,6 0 0-15,-10 0 0 0,5 0 0 0,-5 0 0 0,0 0 0 0,5 4 0 16,-5-4 0-16,-4 1 0 0,4 3 0 16,1-4 0-16,-6 0 0 0,6 4 0 0,-6 0 0 0,6 0 0 0,-1 0 0 15,0 0 0-15,5 0 0 0,-5 0 0 0,1 0 0 0,-6 0 0 16,6 0 0-16,-6-4 0 16,6 4 0-16,-5-4 0 0,4 0 0 15,0 4 0-15,0-4 0 0,5 4 0 0,-9 0 10 0,9 0-2 0,-1 4 0 16,-3-4 0-16,-1 0-8 0,-4 4-12 15,4-4 2-15,-4 4 1 0,4-4 9 0,0 0 0 0,5 0 0 16,-5 0 0-16,5 4 0 0,4-4 0 0,-8 4 0 16,3 0 0-16,6-1 0 0,-10 1 0 0,0 0-11 0,5 0 11 15,-5 0 0-15,-4-4 0 0,4 4 0 0,10-4 0 16,-15 4 8-16,15-4-8 0,-10 4 0 0,5-4 0 16,-1 4 0-16,1-4 0 15,0 8-8 1,-5-4 8-16,9 0 0 0,-13 0 0 0,4 0 0 0,1 0 0 0,4 0 8 15,-1 0-8-15,1 0 0 0,-5 4 0 0,10-4 0 0,-6 4 0 0,6 0-8 0,-10 0 8 0,5-4 0 0,-5 0 0 16,-4 4 0-16,4-4 0 0,0 4 0 0,0-4 0 16,5 0 0-16,-5 0 0 15,1 0 0-15,4 0 0 0,-1 4 0 0,1-1 10 16,0-3-10-16,-5 0 0 0,0-4 0 0,5 4 0 0,-5 0 0 0,5-4 0 16,4 4 0-16,1 0 0 0,-6-4 0 0,6 4 13 15,-1-4-3-15,0 0-1 0,0 4-9 0,-4 0-16 16,4 0 4-16,-9-4 1 15,-4 0 11-15,14 0 11 0,-10 0-3 0,5 0 0 0,-5 0-8 0,0 4-11 16,5-4 3-16,4 4 0 0,-9-4 8 16,1 4 0-16,3-4 0 0,-3 4 0 0,-10 4 0 0,14-4 0 0,-9 0 0 15,4-4 0-15,0 4 0 0,0 0 0 16,5 0 0-16,-5 0 0 0,1-4 8 0,3 4 0 16,-3 0 0-16,-1-4 0 0,-4 4-8 15,0 0-13-15,4-4 3 0,0 0 1 0,-13 0 9 0,13 0 0 16,-8 4 0-16,12-8 0 15,-12-4 9-15,12 8 1 0,-12 4 0 0,4 0 0 16,4-4-10-16,-4 0-11 16,-5 0 3-16,5 0 0 0,-5 4 8 0,5-4 11 0,-5 0-3 0,-4 0 0 15,4 0-8-15,5-4-11 0,-4 4 3 0,-1-4 0 0,5 4 8 0,-5-4 0 16,5 0 0-16,-5 0 0 0,5 4 9 0,-9 0-9 16,4 0 12-16,-4 0-12 0,4 0 0 0,-8-4 0 0,4 4 0 0,-1 0 0 15,-8 0 16-15,5 0-3 0,-1 0-1 0,0 0 0 16,1-4-12-16,-1 4 9 15,5 0-9-15,0 0 8 0,-9 0-8 0,13 4 0 0,-13-4 0 16,9 0 0-16,4 0 0 0,-13 0 0 0,4 4 8 16,5-4-8-16,-4 0 0 0,4 0 0 0,-5 4 0 0,0-4 0 15,1 0 0-15,-1 0 0 0,5 0 0 0,-9 0 0 16,4 0 0-16,-4 0 0 0,9 0 0 16,-14 0 0-16,5 0 0 0,0 4 0 0,0-4 0 15,-4 0 8-15,3 0-8 0,1-4 8 0,0 4-8 0,-9 0 8 0,5 4 2 0,3-4 0 16,1 0 0-16,-4 0 0 0,-1 0-10 15,1 0-14-15,-5 8 3 0,9-4 1 0,-10-4 33 0,6 4 6 16,-5 0 2-16,0 0 0 0,9 0-31 0,-9 4 0 16,-5-4 0-16,5 0 0 15,0 0-19-15,0 0-9 0,0 8-3 0,0 3 0 16,0-3-155-16,-5 4-31 0</inkml:trace>
  <inkml:trace contextRef="#ctx0" brushRef="#br0" timeOffset="76386.245">24406 13994 1450 0,'0'0'32'0,"0"0"6"0,0 0 2 0,0 0 1 0,0 0-33 0,0 0-8 0,0 0 0 0,0 0 0 15,0 0 0-15,0 0 0 0,0 0 0 0,0 0 0 0,0 0 0 0,0 0-12 16,0 0 2-16,0 0 1 0,0 0 9 0,0 0-8 15,9 0 8-15,-9 0-8 16,9 4 22-16,-9 0 5 0,0-4 1 0,0 0 0 16,0 0 24-16,0 0 6 0,0 0 1 0,0 0 0 0,0 0-6 0,0 0-1 15,0 4 0-15,0-4 0 0,0 0-33 0,0 0-11 16,0 0 0-16,0 0 0 0,0 0 10 16,0 0-10-16,0 0 8 0,0 0-8 0,0 0 0 0,9 4 0 15,-9 0 0-15,0-4 0 0,0 0 11 0,0 0 0 16,0 0 0-16,0 4 0 0,0 4 3 0,0-4 1 15,-9 4 0-15,9-4 0 0,0-4 9 0,0 7 1 0,-9 5 1 0,0-4 0 16,5 4-26 0,0 0 8-16,-5 0-8 0,4 0 0 0,-4 0 14 0,9 0-2 31,-9 4-1-31,0-4 0 0,0 4-3 0,9 0 0 0,-13-4 0 0,8 3 0 16,-4 5-8-16,0-4 0 0,5 0 0 0,-5 4 0 15,0-4 0-15,0 0 0 0,0-4 0 0,0 0 0 0,5 4 0 16,-5-4 0-16,0-1 0 0,0-3 0 0,9 0 0 0,-9-4-12 0,0 0 4 0,5 0 8 31,4-4-62-31,0 0-5 0,0 0-1 0,0 0 0 16,-9 0-44-16,9 0-10 0,-9-8-2 0,0-4 0 0,0 8 42 15,9 4 8-15,0-11 2 0,-18 3 0 16,9 0 22-16,0 0 5 0,9 8 1 0,-9-8 0 0,9 8 75 16,-4-8 15-16,-14 4 3 0,18 4 1 0,-9-4 8 0,9 4 2 0,0 0 0 0,0 0 0 15,0 0-24-15,0 0-5 0,0 0-1 0,0 0 0 0,0 0-20 16,0 0-10-16,0 0 10 0,0 0-10 0,0 4 24 0,0 4 0 15,0 0-1-15,0 0 0 0,0-4 4 0,0 4 1 16,0 3 0-16,0 1 0 16,9 0 5-16,-9 0 2 0,0-4 0 0,9 0 0 0,-9 4-35 15,0 0 0-15,0 8 0 0,0-4 0 0,9 0 27 0,-9 8-2 16,0-8 0-16,4 3 0 0,-4 1 11 16,4 0 3-16,1-4 0 0,-5 4 0 15,4-4-14-15,5 0-2 0,-4-4-1 0,4 0 0 16,0 4-3-16,0-5-1 0,-5-3 0 15,5 4 0-15,0-4-7 0,9-4-2 0,-9 4 0 0,0 0 0 16,0-4 1-16,4 0 0 0,-4 0 0 0,9-4 0 0,-9 4 6 16,0-4 2-16,-5 0 0 0,5-4 0 0,0 4 7 0,-9 0 2 15,9-4 0-15,0 0 0 0,0-4 5 0,0 0 0 0,0 0 1 16,-9 0 0-16,9-4-33 0,0 4 0 0,0-3 0 0,-5-5 0 16,14 4 0-16,-9-4 0 0,0-4 0 0,-4 0 0 15,8-4 0 1,-4 4 8-16,5 0-8 0,-5 1 0 0,4-1 8 0,-4 4-8 15,0 0 0-15,9 0 0 0,-18 8 0 0,9-4 0 0,0 4 0 0,-9 8 0 16,0 0-10-16,0-12 1 0,0 4 0 16,0 0 0-1,0 8-169-15,0 0-34 0</inkml:trace>
  <inkml:trace contextRef="#ctx0" brushRef="#br0" timeOffset="78833.608">9231 14388 1033 0,'0'0'22'0,"0"0"5"0,0 0 1 0,0 0 2 0,0 0-30 0,0 0 0 0,0 0 0 0,0 0 0 16,0 0 29-16,0 0 0 0,0 0 0 0,0 0 0 15,0 3-11-15,9-3-2 0,-9 0-1 0,4-3 0 16,5 3-3-16,-9 0-1 0,0 0 0 0,0 0 0 16,0 0 3-16,0 0 1 0,4 0 0 0,-4 0 0 15,0 0 32-15,0 0 6 0,0 0 2 0,0 0 0 16,0 0 25-16,0 0 6 0,0 7 1 0,0-7 0 15,0 0-55-15,-4 4-10 0,0 12-2 0,-1-4-1 16,-4 8-11-16,5 0-8 0,-14 4 9 0,9 0-9 0,-5 8 0 16,1-5 0-16,-1 5 0 0,-3 0 0 15,-1 4 8-15,0-4-8 0,4 7 0 0,-12-3 0 0,8 4 13 0,4 0-3 16,-4-4-1-16,9-1 0 16,-13-3 16-16,9-4 3 0,-1 0 1 0,5-8 0 0,0 0-29 0,0 0 0 15,9-5 0-15,-4-3 0 16,-1 0-37-16,1-8-14 0,4-4-2 0,0 0-515 15,0 0-104-15</inkml:trace>
  <inkml:trace contextRef="#ctx0" brushRef="#br0" timeOffset="79235.945">8846 14702 1310 0,'0'0'37'0,"0"0"8"0,0 0-36 0,0 0-9 15,0 0 0-15,0 0 0 0,0 8 53 0,0 0 9 0,4 0 2 0,1 3 0 16,-1 1-27-16,-4 0-5 16,9 8 0-16,-4 0-1 0,-5 4-15 0,4 0-2 0,-4 0-1 0,9 0 0 15,-9 7-13-15,0-3 9 0,0 4-9 0,0 0 8 16,0 0 22-16,0 3 4 0,0-3 1 0,-9 0 0 16,5 0 1-16,4-4 1 0,0 0 0 0,0-5 0 15,0-7 11-15,4 4 1 0,5-8 1 16,-9 4 0-16,9-8-22 0,0 4-5 0,4-8-1 0,1 0 0 15,8-4-3-15,-4-4-1 0,4-4 0 0,5-4 0 16,5-4 1-16,3 0 0 0,-8-8 0 0,5 1 0 16,-1-5-11-16,-4-4-8 0,4 4 12 0,-9-8-12 0,10 4 0 15,-10 1 0-15,5 3 0 0,-9 0 0 0,0 4-9 0,-5 0 1 16,5 0 0-16,-9 8 0 0,5-3 8 16,-6 7 0-16,1 4 0 0,0 0 0 0,0 0 0 15,-9 0-10-15,0 8 10 0,9-4-10 16,0 4-81-16,0 0-16 0,5 0-3 15,-5 0-1-15</inkml:trace>
  <inkml:trace contextRef="#ctx0" brushRef="#br0" timeOffset="83828.779">19591 14399 996 0,'0'0'28'0,"0"0"7"0,0 0-35 0,0 0 0 16,0 0 0-16,0 0 0 0,0-8 39 0,0 1 1 0,0 7 0 0,0 0 0 16,0-8-40-16,0 8-12 15,0-8 0-15,9-4 0 0,-9 12-6 0,0-8-2 0,0 8 0 0,0-8 0 16,0 8 20-16,0 0 16 16,0-8-4-16,0 8 0 0,0 0 23 0,0 0 4 0,0 0 1 0,0 0 0 15,0 0 12-15,0 0 4 0,0 0 0 16,0 0 0-16,0 0-13 0,0 0-3 0,0 0 0 0,0 0 0 15,0 0-13-15,0 0-3 0,0 0-1 0,0 0 0 16,0 0-11-16,0 0-3 0,0 0 0 0,0 0 0 16,0 0-9-16,0 0 8 0,0 0-8 0,0 0 8 15,0 4 26-15,0-4 5 16,0 0 1-16,-9 4 0 0,9 4-26 0,-9 0-5 0,9 0-1 0,-13 0 0 16,8-4-8-16,1 4 0 0,-5 3 0 0,4-3 0 15,1 4 0-15,-5 0 0 0,0-4 0 0,0 4 0 16,-4 4 10-16,4 4-10 0,0 0 12 0,0 4-12 15,0 0 12-15,-9 3-4 0,0 5 0 16,4-4-8-16,-3 4 20 0,-1-4-2 16,0 4-1-16,4-5 0 0,-4-3 23 0,1 4 4 0,-1-4 0 0,4 4 1 15,5-8-17-15,0-4-4 16,0-1-1-16,0-3 0 0,5 0-23 0,-1-4 0 16,5 0 0-16,0-8-12 0,0 0-40 0,0 0-9 0,0 0-2 0,5-8 0 15,4-4-20-15,-9 0-4 0,4-3-1 16,5-5 0-16,-9 0-106 0,0 4-22 15,0-4-4-15</inkml:trace>
  <inkml:trace contextRef="#ctx0" brushRef="#br0" timeOffset="84185.979">19166 14702 996 0,'0'0'28'0,"-9"0"7"0,0 0-35 0,0 0 0 15,9 0 0-15,0 0 0 0,-9 4 90 0,9-4 11 0,-13 0 3 0,13 0 0 16,0 0-58-16,0 0-11 0,0 0-3 0,0 0 0 16,-9 4-1-16,9-4-1 0,-5 4 0 0,5 4 0 15,0 0-13-15,-4-1-2 0,-1-3-1 0,1 4 0 16,4 0 14-16,0 0 2 0,4 0 1 0,-4 4 0 15,0-4 0-15,0 4 0 0,0 4 0 0,0-4 0 16,5 4-11-16,-5 0-1 16,0 0-1-16,0 4 0 0,0-5 12 0,0 5 2 0,0 0 1 0,0 0 0 15,4 0 1-15,-4 0 0 0,5 4 0 0,-1-4 0 16,1 3 9-16,-1-3 1 0,5 0 1 0,0-4 0 16,-9 0-19-16,9 0-4 0,4-4-1 0,-4 0 0 15,5-4-8-15,-1 4-1 0,5-4-1 0,-9-4 0 16,9 0 1-16,4-4 1 0,-4-4 0 15,5-4 0-15,3 0-5 0,-3-4 0 0,-1-4-8 16,10-4 12-16,-6-4-4 0,6 4 0 0,-5-4-8 16,4 1 12-16,-9-1-12 0,5 0 8 0,0 0-8 0,-5 0 0 15,5 0 8-15,-9 8-8 0,-4 0 0 16,3-3 0-16,1 7 0 0,-9-4 8 16,0 8-8-16,-4 0 0 0,-1 0 0 0,-4 8 0 0,0 0 0 0,0 0 0 15,9 0-164-15,-9 0-25 16</inkml:trace>
  <inkml:trace contextRef="#ctx0" brushRef="#br0" timeOffset="100742.795">6143 12844 1220 0,'-14'4'27'0,"10"-4"5"0,-5 0 2 0,4 0 0 0,-4 0-34 0,0 0 0 15,0 8 0-15,-4-4 0 0,0 4 39 0,4-4 1 16,-5 0 0-16,5 4 0 0,-9-4-40 0,5 4-12 16,0 4 0-16,-1 0 0 15,-4 0-22-15,-4 0-5 0,4 4-1 0,0-4 0 16,-9 4 4-16,5-4 1 0,-1 3 0 0,1 1 0 0,0 0 35 0,-10 0 11 15,14 0 0-15,-8-4 0 0,8 4 35 16,-5 0 7-16,5 0 2 0,1-4 0 0,-1 8-5 0,4-5-1 0,-4 1 0 16,5 0 0-16,-1 4-49 0,1 0 0 15,4 0 0-15,0 0 0 0,-4 0 23 0,4 4 7 16,4-1 2-16,1 1 0 0,-1-4-32 16,5 8 0-16,0-4 0 0,0 0 0 0,5 0 0 0,-5-1 0 15,4 1 0-15,1 0 0 0,4 0 0 0,-5 0 14 16,5 0-2-16,0 0-1 0,0-1-11 0,4 5 0 0,1 0-10 15,-1-4 10-15,5 4 0 0,-4-4 18 0,-1 0-2 0,9-5-1 16,-4 5-2-16,0-4 0 16,5 0 0-16,3-8 0 0,6 0 21 0,8-4 4 0,-13 0 1 15,9-8 0-15,4 0-26 0,-9-4-5 0,5-8 0 16,4 4-8-16,5-4 12 0,-5-4-4 16,5 4 0-16,-9-4-8 0,9 0 10 0,-9 1-10 0,4-5 8 0,-9 0-8 15,5 0 18-15,-9 0-2 0,4-4 0 0,-13 0 0 16,4 0 16-16,5 1 4 0,-13-5 0 15,-1 0 0-15,1 0-12 0,3-4-1 0,-8-4-1 0,0 5 0 16,-4-5-22-16,-1 0 0 0,5-4 0 0,-9 8 0 16,-9-7 24-16,5 3 6 0,-1 0 2 15,-4 0 0-15,0 0-32 0,-8 5 0 0,-1-1 0 0,0-4 0 0,-5 4 16 16,-4 0-4-16,-4 5 0 0,0-5 0 0,4 4 10 0,-13 4 2 16,4 4 0-16,-4 0 0 15,-1 8 2-15,6 4 1 0,-6 0 0 0,5 4 0 16,-4 8-27-16,0 4 0 0,4 4 0 15,-9 4 0-15,14 4 0 0,-18 8 0 0,4 0 0 0,14 0 0 16,-10-1-24-16,15 5-4 0,-6 0-1 16,14 4 0-16,-8 0-135 0,8-1-28 0,-5 45-4 0,5-20-2 0</inkml:trace>
  <inkml:trace contextRef="#ctx0" brushRef="#br0" timeOffset="102275.209">15903 12848 1695 0,'-18'0'37'0,"9"-4"8"0,1 4 2 0,-6 0 1 0,5 0-39 0,-9 0-9 15,5 4 0-15,-1-4 0 0,1 0 24 0,4 4 2 16,0-4 1-16,-9 4 0 16,5 0-47-16,-1 4-8 0,1 0-3 0,4-4 0 15,-13 0 4-15,8 0 1 0,1 4 0 16,4 0 0-16,-9-4 15 0,4 0 11 0,1 4-13 0,0 0 5 16,4 0 16-16,0-4 3 0,-9 4 1 0,4 0 0 0,5 0 32 0,0 0 6 0,1 0 2 0,-10 4 0 15,9 3-35-15,-5-3-6 16,5 4-2-16,0 4 0 0,-9 4 0 0,9-4 0 15,-4 8 0-15,4-4 0 0,0 7-9 0,0-3 0 0,0 8 0 16,0-4 0-16,5 0 0 0,-1 4 0 16,5-1 0-16,0 1 0 0,5-4 0 15,8 0 0-15,-4 0 0 0,0-1 8 0,0-3-8 16,0 4 0-16,4-4 9 0,5-4-9 0,0 0 13 0,-4-1-1 0,4 5-1 16,8-8 0-16,-3 4 15 0,13-4 3 0,-10-8 1 0,15 0 0 15,-5-8-12-15,8 0-2 16,1 0-1-16,4 0 0 0,1-4-6 0,-1-4-1 0,-4-4 0 0,13-4 0 15,-14 4-8-15,10-4 0 0,-5-4 0 0,5 4 8 16,-5 0-8-16,-4-4 0 0,0 0 0 0,0 4 8 16,-14-3-8-16,5-1 0 0,-9 0 0 15,4 0 0-15,-13 0 0 0,4-4 8 0,-4 0-8 0,0-4 0 16,-9 0 54-16,-5 1 6 0,1-5 0 0,-5 0 1 0,0-4-14 16,-5 0-3-16,1 0-1 15,-5-3 0-15,0 3-27 0,0-4-4 0,-13 4-2 16,4 0 0-16,0 1-10 0,-13-5 0 0,4 8 0 0,-5 0 0 0,6 4 0 15,-15 4 0-15,14 4 0 0,-13-3 0 0,13-5-17 16,-13 4 4-16,4 8 1 0,0 0 0 16,5 4-36-1,0 0-6-15,-5 4-2 0,5 4-647 16,-14 4-129-16</inkml:trace>
  <inkml:trace contextRef="#ctx0" brushRef="#br0" timeOffset="103376.973">13746 7503 1130 0,'0'0'24'0,"-9"-4"6"0,0 0 1 0,9 0 1 0,-9 4-32 0,-9-4 0 0,10 0 0 0,-1 4 0 16,4 0 46-16,-4 0 2 0,-9 0 1 0,5 4 0 15,-1-4-23-15,1 0-5 0,4 4-1 0,-9 0 0 16,0 0-3-16,5 0-1 0,-5-4 0 0,0 0 0 16,5 0 15-16,-5 4 2 0,0 0 1 0,0 0 0 0,0 0-20 15,5-4-4-15,-5 4-1 0,-9 0 0 16,13 0 2-16,-4 0 0 0,-4 8 0 0,4 0 0 16,0 4-3-16,-4-4 0 0,0 0 0 15,-1 0 0-15,5 8-8 0,0-1 12 0,5-3-12 0,-14 8 12 0,9-4-12 0,-4 4 0 16,4 0 0-16,0 4 0 15,0-1 24-15,5 1 7 0,-5 0 1 0,4 4 0 0,1 0-19 16,8 0-3-16,-4-5-1 0,1 5 0 0,-1 0-9 0,9 0 0 16,-9 4 0-16,9-1 0 0,0-3 0 15,9-4 8-15,-9 0-8 0,9 0 8 0,-1 0 4 16,6-4 0-16,4-5 0 0,0 1 0 0,4 8-3 0,0-8 0 16,10-4 0-16,-14-4 0 0,13-4 2 15,-4 0 0-15,4 8 0 0,1-4 0 16,3-8 7-16,6 0 2 0,3 0 0 0,6-4 0 0,-10 0-20 0,9-4-14 15,5-4 2-15,-5 0 1 0,0-8 11 0,0 4 0 16,1-4 0-16,3 0 0 0,-3-4 8 16,8 0-8-16,-18 4 10 0,9-4-10 0,5 5 0 0,-14-5 0 15,5 0 0-15,-5 0 0 0,-4 4 0 0,-5-8 0 16,1 4 0-16,-5 0 0 0,0-4 0 0,-5 5 0 16,5-5 0-16,-9 4 0 0,4 0 0 0,-4-4 0 0,-5 0 0 15,1 0 0-15,-5 4 0 0,4-3 0 0,-4-1 0 0,-9 0 0 16,0 0 16-1,0 0-4-15,-9 0 0 0,9-4 0 0,-18 5-3 0,9-5-1 0,-4 4 0 0,-5 0 0 16,0 4 12-16,0 0 1 0,-4 4 1 0,-1-4 0 16,1 9-1-16,0-5 0 0,-10 4 0 0,5 4 0 15,-8 0 3-15,3 0 0 0,-3 8 0 0,-6 0 0 16,1 0-24-16,0 4 0 0,4 0 0 0,-9 0 0 16,0 4 0-16,10 0 0 0,-10 8-11 0,14-1 11 0,-10 1 0 15,-4 0 0-15,5 0-8 0,0 4 8 16,0 0 0-16,4 0 0 0,0 4 0 0,5 0 0 15,-10 3-17-15,15-3-1 0,-10 0 0 0,13 0 0 16,1-4-19-16,0 8-4 0,8 0-1 0,5-5 0 16,0 5-142-16,-4-4-29 0,8 28-6 15,5-12-1-15</inkml:trace>
  <inkml:trace contextRef="#ctx0" brushRef="#br0" timeOffset="104547">15979 8513 1702 0,'-4'0'37'0,"-9"4"8"0,4 0 2 0,-5-4 1 0,5 4-38 0,-4-4-10 16,-1-4 0-16,-4 4 0 0,1 0 16 0,-1 0 0 15,4-4 1-15,-8 4 0 0,4-4 0 0,0-4 0 16,0 4 0-16,0 1 0 16,0 6-17-16,5-6 0 0,-5-5 0 0,-4 0-9 0,4 0 32 0,0-8 6 0,4 0 2 0,1 0 0 15,4 4 6-15,5 4 2 16,-5 0 0-16,0-8 0 0,9-12-7 0,9 1 0 15,0 3-1-15,-5-4 0 0,9-4-31 0,10 4-8 0,-5-8-1 16,9 9 0-16,4-5 9 0,0 0 11 0,5 0-3 16,-5 4 0-1,5 0-8-15,4 1 0 0,-8 3 0 0,4 0-11 16,-1 0 11-16,6 4 0 0,-6 0 0 0,6 4-8 0,-1 0 8 0,-4 8 0 0,4 0 0 16,-4 1 0-16,0 7-11 0,0 3 11 0,-1 5-13 0,-3-4 5 15,-1 8-7-15,5 0-1 0,-14 4 0 16,1 0 0-16,-1 4 16 0,0 0 0 0,1 0 0 0,-1 0-9 15,-4 7-10-15,-5 5-1 0,1-4-1 0,8 0 0 16,-13-4 21-16,-4 0 16 0,4 8-2 16,-5-9-1-16,0 5-13 0,-4-4 0 0,-4 4 0 0,0-4 0 15,-1 0 20-15,-4 0 4 0,0 3 0 0,0-3 1 16,-13 4 9-16,4-4 2 0,0-4 0 0,-9 0 0 16,5 0-12-16,-14-1-1 0,5 1-1 0,-1-4 0 15,-3 0-3-15,-6-4-1 0,5 0 0 16,-4-4 0-16,0 4 7 0,4 0 2 0,-4-4 0 15,13-4 0-15,-13-4-27 0,13 0 0 0,-9-4 0 0,5 0 0 16,4-4 0-16,4 4 0 16,-8-4 0-16,9 0 8 0,8-8-8 0,-13 4 0 0,10 0 9 0,3 4-9 15,5-4-20-15,0-4-9 0,-4 4-2 0,4-3 0 16,4-1-49-16,5 0-9 16,0 0-3-16,5-4-560 0,-1 0-112 0</inkml:trace>
  <inkml:trace contextRef="#ctx0" brushRef="#br0" timeOffset="104802.794">16288 8203 1220 0,'-9'-4'27'0,"0"0"5"0,0 0 2 0,0 4 0 0,0-4-34 0,5-4 0 0,-5 4 0 0,0 4 0 0</inkml:trace>
  <inkml:trace contextRef="#ctx0" brushRef="#br0" timeOffset="105626.745">16154 8203 1340 0,'0'0'38'0,"0"-4"8"0,0 4-37 0,9-4-9 0,0 0 0 0,4-4 0 0,5 4 40 0,-9-4 7 16,9 0 1-16,-5 4 0 0,1-3-32 0,8 3-7 16,-13 4-1-16,9-4 0 0,5 4 0 0,-15 0 0 15,10 0 0-15,-9 0 0 0,0 4 8 0,0-4 2 16,5 0 0-16,-14 4 0 0,9-1-2 0,-9-3 0 15,0 8 0-15,0 0 0 0,0 0-1 0,-9 0-1 0,0 0 0 0,4 4 0 16,-4-4 18-16,5 0 3 16,-5-4 1-16,4 0 0 0,-4 4 0 0,0-4 0 0,1 4 0 15,8-8 0-15,0 0-14 0,0 0-2 16,0 8-1-16,-14-4 0 0,14-4-19 0,0 0 0 0,0 0 0 0,0 0 0 16,0 0 0-16,-4-4 0 15,4 4 0-15,-9-8-9 0,9 8 9 0,0-12 0 0,0 4 10 16,4 0-10-16,-4 0 0 0,0 0 0 0,0 8 0 15,0 0 0-15,0 0 21 0,0 0 2 16,0 0 0-16,0 0 0 0,0 0-2 0,0 0 0 0,0 0 0 0,0 0 0 16,0 0-21-16,0 4 0 0,0 4-12 0,0 0 4 15,-4 0-1-15,4-8 0 0,0 0 0 16,0 8 0-16,-5 8 9 0,5-8 0 0,0 0 0 16,0 4 0-16,0 4 0 0,-4-8 0 15,4-8 10-15,0 0-10 16,0 8 0-16,0-8 0 0,0 0 0 0,0 0 0 0,0 0 12 0,0 0-3 15,0 0-1-15,-5-8 0 0,5-4-8 0,0 12 8 0,0 0-8 16,0 0 8-16,0-8 8 0,0 8 2 0,0-4 0 16,-9-8 0-16,9 4-18 15,0 0 0-15,0 8 8 0,0 0-8 0,0 0 0 0,0 0 0 0,0-8 0 0,0 8 0 16,0 0 0-16,0 0 0 0,0 0 0 0,0 0 0 16,0 0-12-16,0 0-7 0,0 0-1 0,0 0 0 0,0 0 20 0,0 4 0 15,0 4 0-15,0-8 0 0,-9 4 0 0,9 4 0 16,0 0 0-16,0-8 0 0,-9 4 10 0,9-4 9 15,-4 8 1-15,4-8 1 0,-9 4-21 16,0-4-12-16,5 0 2 0,-1 4 0 16,-4 4 10-16,0-4 14 0,9-8-3 0,-9-4-1 15,0 4-10-15,5-4 0 0,-5 0 0 0,4 0 0 0,1 0 0 0,4 0 8 0,0 8 2 0,-5-8 0 16,5-4-10-16,0 4 0 16,0 0 0-16,5 0 0 0,-5 8 0 0,0-8 0 0,0 8 0 0,4-8 0 15,-4 8 0-15,0 0 0 0,0 0 0 16,0 0 0-16,0 0 0 0,0 0-9 15,0 0 9-15,0 0-13 0,9 0 13 0,-9 0 0 0,9 4 0 0,-9-4 0 16,0 0 0-16,9 0 0 0,-9 0 0 0,0 0 0 16,0 0 0-16,9 4 0 0,-9-4 0 0,0 0 0 15,0 0 0-15,0 0 16 0,0 0-3 0,-9 8-1 16,9 0 6-16,0 0 1 0,-9-4 0 0,9-4 0 16,-9 4 9-16,5 0 3 0,-1 0 0 0,1 0 0 15,-1 4-23-15,5-8-8 0,0 0 0 16,0 0 0-16,0 0 0 0,-4 4 0 0,-5 0 0 0,9-4 0 15,0 0 0-15,0 0 0 0,0 0 0 0,0 8 0 32,-9 0-29-32,9-4-9 0,0 4-2 0,0 0-672 0,9 0-134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07.844"/>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122 61 2400,'-5'-55'4784,"16"50"-4763,41 4 358,45 1-59,-95 1-334,-1-1 0,0 0-1,0 0 1,0 0 0,0 1 0,1-1 0,-1 1 0,0-1 0,0 1 0,0-1-1,0 1 1,0-1 0,0 1 0,0 0 0,-1 0 0,1-1 0,0 1-1,0 0 1,-1 0 0,1 0 0,0 0 0,-1 0 0,1 0 0,-1 0 0,1 0-1,-1 0 1,1 0 0,-1 0 0,0 0 0,0 0 0,0 0 0,0 0 0,1 0-1,-2 0 1,1 0 0,0 0 0,0 1 14,-13 29-475,-24 29-149,-12-3 278,-107 57 975,156-113-626,-1-1 0,1 1 0,-1-1-1,1 0 1,0 1 0,-1-1 0,1 1 0,0-1-1,-1 1 1,1-1 0,0 1 0,0 0 0,-1-1-1,1 1 1,0-1 0,0 1 0,0-1 0,0 1-1,0-1 1,0 1 0,0 0 0,0-1 0,0 1 0,0-1-1,0 1 1,1-1 0,-1 1 0,0 0 0,0-1-1,1 1 1,-1-1 0,0 1 0,1-1 0,-1 1-1,0-1 1,1 0 0,-1 1 0,1-1 0,-1 1-1,1-1 1,-1 0 0,1 1 0,-1-1 0,1 0 0,-1 0-1,1 1 1,-1-1 0,1 0 0,0 0 0,-1 0-1,1 0 1,0 1 0,-1-1 0,1 0 0,-1 0-1,2 0-2,39 3 78,-9-3 75,-13-1-299,0 1-1,0 0 1,-1 2-1,1 0 1,-1 1-1,5 1 147,45 20-1669,-18 2-1536,-50-24 3208,0 0 0,0-1 0,0 1 0,0-1 0,0 1 0,0-1 0,-1 1-1,1 0 1,-1-1 0,1 1 0,-1-1 0,1 0 0,-1 1 0,0-1 0,0 1 0,0-1 0,0 0 0,0 0 0,0 1 0,0-1 0,-1 0 0,1 0 0,0 0 0,-1 0-1,1 0 1,-1 0 0,1-1 0,-1 1-3,-1 1 105,-13 9 313,0 0 1,-2-2-1,1 0 1,-1 0-1,0-2 0,-1 0 1,0-1-1,-17 3-418,-66 25 850,28-8-424,73-26-419,1 1-1,-1-1 0,1 1 1,0 0-1,-1-1 0,1 1 1,0-1-1,0 1 0,-1 0 1,1-1-1,0 1 0,0 0 1,0-1-1,0 1 0,0 0 0,0-1 1,0 1-1,0 0 0,0-1 1,0 1-1,0 0 0,1-1 1,-1 1-1,0 0 0,0-1 1,1 1-1,-1 0 0,0-1 0,1 1 1,-1-1-1,1 1 0,-1-1 1,1 1-1,-1-1 0,1 1 1,-1-1-1,1 0 0,0 1 1,-1-1-1,1 0 0,0 1 1,-1-1-1,1 0 0,0 1 0,-1-1 1,1 0-1,0 0 0,0 0 1,-1 0-1,1 0 0,0 0 1,0 0-1,-1 0 0,1 0 1,0 0-1,-1 0 0,1 0 1,0-1-1,0 1 0,0 0-6,146 15-389,-30-4 367,-113-11 9,0 0-1,-1 1 1,1-1-1,0 1 1,-1 0-1,1 0 0,-1 0 1,1 1-1,-1-1 1,0 1-1,0 0 0,1 0 1,-1 0-1,0 0 1,-1 0-1,1 0 0,0 1 1,-1-1-1,1 1 1,-1 0-1,0 0 0,0-1 1,0 1-1,-1 1 1,1-1-1,-1 0 1,0 0-1,0 0 0,0 1 1,0-1-1,0 3 14,-3 3-25,0 0 0,-1 0 0,0-1 0,-1 1 0,0-1 0,-1 0 0,0 0 0,0 0 0,0-1 0,-1 1 0,-1-1 0,1 0 0,-1-1 0,0 0 0,-1 0 0,-6 4 25,-97 79 1883,107-80-1623,21-13-435,2-6-287,1 1 1,0 0-1,1 2 0,0 0 1,0 1-1,1 1 0,6-1 462,-25 6 37,-1-1 0,0 1-1,0 0 1,1-1-1,-1 1 1,0 0 0,1 1-1,-1-1 1,0 0 0,1 0-1,-1 1 1,0-1 0,0 1-1,0 0 1,1 0 0,-1-1-1,0 1 1,0 0 0,0 1-1,0-1 1,-1 0 0,1 1-1,0-1 1,0 0-1,-1 1 1,1 0 0,-1-1-1,0 1 1,1 0 0,-1 0-1,0 0 1,0-1 0,0 1-1,-1 0 1,1 0 0,0 0-1,-1 1 1,1-1 0,-1 0-1,0 0 1,0 0 0,0 0-1,0 0 1,0 0 0,0 0-1,-1 1 1,0 0-37,-4 10 158,-2 0 0,1 0 0,-2-1 0,0 0 0,-1 0 0,0 0 0,0-1 0,-2-1 0,1 0 0,-2 0 0,-10 7-158,-19 20 123,-29 33-864,71-69 661,-1 0 0,1 0-1,-1 0 1,1 0 0,-1 0 0,1 0 0,0 0 0,-1 0 0,1 0-1,0-1 1,0 1 0,-1 0 0,1-1 0,0 1 0,0 0 0,0-1-1,0 1 1,0-1 0,0 1 0,1-1 0,-1 1 0,0-1 0,0 0-1,0 1 1,0-1 0,0 0 0,1 0 0,-1 0 0,0 0 0,0 0 0,0 0-1,0 0 1,1 0 0,-1-1 0,0 1 0,0 0 0,0-1 0,1 1 80,21-5-426,-15 3 420,1 0 0,0 0-1,0 1 1,0 0 0,0 0 0,0 0 0,0 1 0,0 1 0,0 0 0,0 0 0,0 0 0,0 1-1,0 0 1,-1 0 0,9 4 6,-15-4 35,6 0-5,-2 1 0,1 1 0,0-1 0,-1 1-1,0 0 1,0 0 0,0 1 0,0-1 0,-1 1-1,0 1 1,0-1 0,0 0 0,-1 1 0,0 0-1,0 0 1,2 6-30,-6-10 99,0 0 1,-1 1-1,0-1 0,1 0 0,-1 0 0,0 1 1,0-1-1,0 0 0,0 0 0,-1 0 0,1 0 1,-1 0-1,1 0 0,-1 0 0,0-1 0,0 1 1,0 0-1,0-1 0,0 0 0,0 1 0,0-1 1,-2 1-100,-10 9 233,-167 124 428,172-128-742,-12 23-350,22-29 390,0-1 0,0 1 0,0-1 0,0 0 0,0 1 0,0-1 0,0 0 0,0 1 0,0-1 0,0 0 0,0 0 0,0 0 0,0 0 0,0 0 0,1 0 0,-1 0 0,0 0 0,0 0-1,0 0 1,0 0 0,0-1 0,0 1 0,0-1 0,0 1 0,0 0 0,0-1 0,0 1 0,0-1 0,0 0 0,0 1 0,-1-1 0,2 0 41,2-1-116,-3 1 54,14-7-232,1 0 0,0 1 0,0 1 0,0 0-1,1 1 1,0 1 0,0 0 0,0 1 0,12 0 294,-27 3 44,-1-1 0,1 2 0,-1-1-1,1 0 1,0 0 0,-1 0 0,1 1 0,-1-1 0,1 0 0,-1 1-1,1 0 1,-1-1 0,1 1 0,-1 0 0,1-1 0,-1 1 0,0 0-1,0 0 1,1 0 0,-1 0 0,0 0 0,0 1 0,0-1 0,0 0-1,0 0 1,0 0 0,-1 1 0,1-1 0,0 1 0,-1-1 0,1 0 0,-1 1-1,0-1 1,1 1 0,-1-1 0,0 1 0,0-1 0,0 1 0,0-1-1,0 1 1,-1-1 0,1 1 0,0-1 0,-1 1-44,-24 64 1174,22-61-1101,-12 21 253,-2-1-1,0 0 1,-2-2 0,-1 0-1,-8 6-325,-32 28 411,52-32 751,9-22-1280,-1 0 0,1 0 0,0-1 0,0 1 0,0 0 0,0-1 0,0 1 0,1-1 0,-1 1-1,1-1 1,-1 1 0,1-1 0,0 0 0,0 0 0,0 0 0,1 0 0,-1 0 0,0-1 0,1 1 0,0 0-1,2 0 119,5 3-1850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30.213"/>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23 56 2496,'0'0'20,"-1"-1"0,1 1 1,0 0-1,-1-1 0,1 1 0,0 0 0,-1-1 1,1 1-1,0 0 0,0-1 0,-1 1 0,1-1 1,0 1-1,0 0 0,0-1 0,0 1 0,0-1 1,-1 1-1,1-1 0,0 1 0,0-1 1,0 1-1,0-1 0,0 1 0,1 0 0,-1-1 1,0 1-1,0-1 0,0 1 0,0-1 0,0 1 1,1 0-1,-1-1 0,0 1 0,0-1 0,1 1 1,-1 0-1,0-1 0,1 1 0,-1 0 1,0-1-1,1 1 0,-1 0 0,1 0 0,-1-1 1,1 1-1,-1 0 0,0 0 0,1 0 0,-1-1 1,1 1-1,-1 0 0,1 0 0,-1 0 0,1 0 1,-1 0-1,1 0-20,13-6 56,-1 0-1,1 1 1,0 1 0,1 0 0,-1 0-1,1 1 1,0 1 0,-1 1 0,1 0-1,0 0 1,13 2-56,28 4-149,5 4 117,-36-3 843,-24-6-363,-14 11 1039,-72 13-756,-40 17-219,124-40-529,0 0-1,0 0 1,1 1-1,-1-1 1,1 0-1,-1 0 1,1 0-1,-1 1 1,1-1-1,0 0 1,-1 0-1,1 1 1,0-1 0,0 0-1,0 0 1,0 1-1,1-1 1,-1 0-1,0 1 1,0-1-1,1 0 1,-1 0-1,1 0 1,-1 1-1,1-1 1,0 0-1,-1 0 1,1 0 0,0 0-1,0 0 1,0 0-1,0 0 1,0 0-1,0 0 1,0-1-1,0 1 1,0 0-1,1 0 1,-1-1-1,1 1 18,7 2-96,0-1-1,0 1 1,0-2 0,0 1-1,0-1 1,1 0-1,-1-1 1,0 0-1,1 0 1,-1-1-1,7-1 97,89-8-789,-52 17 989,-52-6-186,0-1 0,0 1 0,0-1 0,0 1 0,0 0-1,0 0 1,0-1 0,0 1 0,0 0 0,-1 0 0,1 0 0,0 0-1,-1 0 1,1 0 0,-1 0 0,1 0 0,-1 0 0,1 0-1,-1 0 1,0 0 0,1 0 0,-1 0 0,0 0 0,0 0-1,0 0 1,0 0 0,0 1 0,0-1 0,0 0 0,-1 0-1,1 0 1,0 0 0,-1 0 0,1 0 0,-1 0 0,1 0-1,-1 0 1,1 0 0,-1 0 0,0 0 0,0 0-14,-4 8 168,-1 0 1,0 0-1,0 0 1,-1-1-1,0 0 0,-1 0 1,0-1-1,0 0 1,-1 0-1,0-1 1,0 0-1,-1 0-168,-25 13 358,0-1 1,-1-2-1,0-1 1,-2-1-1,-31 6-358,27-5-245,40-14-129,9-7-180,6 1 337,0 1 0,0 0-1,0 1 1,0 0 0,1 1 0,-1 0 0,1 0 0,0 2 0,0 0 0,-1 0 0,1 1 0,0 0 0,-1 2-1,1-1 1,-1 1 0,0 1 0,7 2 217,-17-5-32,0-1-1,-1 1 1,1 0-1,0 0 0,0 0 1,0 0-1,-1 0 1,1 0-1,-1 1 1,1-1-1,-1 1 1,1 0-1,-1 0 1,0-1-1,0 1 0,0 1 1,0-1-1,0 0 1,-1 0-1,1 1 1,-1-1-1,0 0 1,1 1-1,-1 0 1,0-1-1,-1 1 0,1-1 1,0 1-1,-1 0 1,0 0-1,0-1 1,0 1-1,0 0 1,0-1-1,0 1 1,-1 0-1,1 0 0,-1-1 1,0 1 32,-18 23 251,0 0 0,-2-1 0,-1-1 1,-2-1-1,0-1 0,-1-1 0,-2-1 0,0-1 1,-1-1-1,-22 10-251,27-13 277,-19 9 0,108-38-2591,-2-9 752,65-14 2425,-125 37-726,0-1 0,0 1 0,1 1 0,-1-1 0,0 0 0,1 1-1,-1 0 1,0 0 0,0 0 0,0 0 0,0 0 0,0 1 0,0 0 0,0 0-1,-1 0 1,1 0 0,0 0 0,-1 1 0,0-1 0,0 1 0,1 1-137,-2 0 7,-1 0 1,0 0 0,0 0-1,0 0 1,0 0-1,-1 0 1,0 0-1,0 0 1,0 0 0,0 0-1,-1 0 1,1 0-1,-1-1 1,0 1-1,-1 0 1,1 0 0,-1 0-1,0-1 1,-2 4-8,-69 89 309,-74 44 1014,164-165-2801,0 7 974,1 1-1,2 1 0,-1 0 0,2 1 0,2 0 505,9-8-126,-21 14 291,1 1-1,-1 0 1,2 0 0,-1 1 0,1 0 0,0 1-1,0 1 1,1 0 0,0 0 0,13-1-165,-26 5 29,0 1-1,1 0 1,-1-1 0,0 1 0,1 0-1,-1 0 1,0 0 0,0 0 0,1 0 0,-1 0-1,0 0 1,0 1 0,1-1 0,-1 0-1,0 1 1,0-1 0,1 1 0,-1-1-1,0 1 1,0-1 0,0 1 0,0 0 0,0-1-1,0 1 1,0 0 0,0 0 0,0 0-1,-1 0 1,1 0 0,0 0 0,0 0 0,-1 0-1,1 0 1,-1 0 0,1 0 0,-1 0-1,0 0 1,1 0 0,-1 0 0,0 1-1,0-1 1,0 0 0,0 0 0,0 0 0,0 0-1,0 1 1,0 0-29,-17 57 435,15-55-404,-14 29 199,-1 0-1,-2-2 0,-2 1 1,-1-2-1,-13 13-229,-58 49 192,92-91-212,0-1 1,0 1-1,0 0 0,0 0 0,0 0 0,0 0 1,0 0-1,1 0 0,-1 0 0,0 0 1,1 0-1,-1 0 0,1 0 0,-1 0 0,1 0 1,0 0-1,-1 1 0,1-1 0,0 0 1,0 0-1,0 0 0,0 1 0,0-1 1,0 0-1,0 0 0,0 0 0,1 1 0,-1-1 1,1 0-1,-1 0 0,1 0 0,-1 0 1,1 0-1,-1 0 0,1 0 0,0 0 1,0 0-1,0 0 0,-1 0 0,1 0 0,0-1 1,0 1-1,0 0 0,1 0 0,-1-1 1,0 1-1,0-1 0,0 1 0,0-1 1,1 1-1,-1-1 0,0 0 0,0 1 0,1-1 1,-1 0-1,0 0 0,1 0 0,0 0 20,41 4-96,-7 8-74,-34-8 202,0 0 0,-1 0 0,0 0 0,0 0 0,0 0 1,0 0-1,-1 0 0,0 0 0,0 0 0,0 1 0,0-1 0,-1 0 0,1 0 1,-1 0-1,0 0 0,-1 0 0,1 0 0,-1 0 0,0-1 0,0 1 0,0 0 1,-1-1-1,1 1 0,-1-1 0,0 0 0,0 0 0,0 0 0,0 0 1,-1 0-33,-10 15 124,-66 77 638,76-83-760,20-20-306,-10 5 196,56-28-2772,-37 22-480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40.9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285 30 896,'-14'-6'8647,"11"-2"-9070,27-3 188,50 7-714,-73 4 946,0 0 0,-1 0 1,1 0-1,0 1 0,0-1 0,0 0 1,0 1-1,-1-1 0,1 1 1,0-1-1,-1 0 0,1 1 0,0-1 1,-1 1-1,1 0 0,0-1 0,-1 1 1,1-1-1,-1 1 0,1 0 1,-1 0-1,0-1 0,1 1 0,-1 0 1,0-1-1,1 1 0,-1 0 0,0 0 1,0 0-1,0-1 0,0 1 1,0 0-1,0 0 0,0 0 0,0-1 1,0 1-1,0 0 0,-1 0 1,1-1-1,0 1 0,0 0 0,-1 0 1,1-1-1,-1 1 0,1 0 0,0-1 1,-1 1 2,-22 14 249,-1-1 0,0-1 0,-1-1 0,0-2 0,-1 0 1,-1-1-1,-5 0-249,-29 16 218,36-10-692,31-10 191,80-5-160,81-4 321,-162 4 97,-1 0 0,1 0 0,0 1 1,0-1-1,0 1 0,-1 0 0,1 1 1,0-1-1,-1 1 0,0-1 0,1 1 1,-1 1-1,0-1 0,3 2 25,-7-3-5,0 1-1,1-1 1,-1 0 0,0 1-1,0-1 1,0 0 0,0 1-1,0-1 1,0 0 0,0 1-1,0-1 1,-1 0 0,1 1-1,0-1 1,-1 0 0,0 0-1,1 1 1,-1-1 0,0 0-1,1 0 1,-1 0 0,0 0-1,0 0 1,0 0 0,0 0-1,0 0 1,0 0 0,0 0-1,-1 0 1,1-1 0,0 1-1,0 0 1,-1-1 0,1 1-1,-1-1 1,1 0 0,-1 1 5,-211 90 1354,89-41-751,70-14-320,61-36-342,232-5-1856,-217 5 1835,-13-1 95,-1 0 0,1 1 0,-1 0-1,1 0 1,-1 0 0,0 1 0,1 1-1,-1-1 1,0 1 0,0 0 0,0 1-1,0 0 1,0 0 0,0 0 0,-1 1-1,0 0 1,0 1-15,-5-2 11,-1 0 1,1 0-1,-1 0 0,0 0 1,0 0-1,0 1 0,-1-1 1,1 0-1,-1 1 1,0-1-1,0 0 0,0 1 1,-1-1-1,1 0 0,-1 0 1,0 1-1,0-1 0,0 0 1,0 0-1,-1 0 0,1 0 1,-1 0-1,0 0 0,0 0 1,0-1-1,0 1 0,-1 0 1,1-1-1,-1 0 0,0 1 1,0-1-12,-9 13 16,-115 120 250,68-79-105,-3 4-412,61-60 240,0 1 0,0-1 1,0 1-1,1-1 0,-1 1 0,0 0 0,0-1 0,0 1 0,1 0 1,-1-1-1,1 1 0,-1 0 0,0 0 0,1-1 0,0 1 0,-1 0 1,1 0-1,-1 0 0,1 0 0,0 0 0,0 0 0,0 0 0,-1-1 1,1 1-1,0 0 0,0 0 0,0 0 0,1 0 0,-1 0 0,0 0 1,0 0-1,0 0 0,1 0 0,-1 0 0,1-1 0,-1 1 0,0 0 1,1 0-1,0 0 0,-1-1 0,1 1 0,0 0 0,-1-1 1,1 1-1,0 0 0,0-1 0,-1 1 0,1-1 0,0 1 0,0-1 1,0 1-1,0-1 0,0 0 0,0 1 0,0-1 0,0 0 0,0 0 11,68-4-53,90-15 709,-141 19-538,-15-1-73,1 0 0,-1 1 0,1 0 1,0 0-1,-1 0 0,1 0 0,-1 0 0,1 1 0,-1-1 0,1 1 1,-1 0-1,1 0 0,-1 0 0,0 1 0,0-1 0,1 1 0,0 0-45,-2 0 8,-1-1 1,1 0-1,0 1 0,-1-1 0,0 1 0,1 0 0,-1-1 0,0 1 0,0 0 0,0 0 0,0 0 0,0 0 0,-1 0 1,1-1-1,0 1 0,-1 0 0,0 1 0,1-1 0,-1 0 0,0 0 0,0 0 0,-1 0 0,1 0 0,0 0 1,-1 0-1,1 0 0,-1 0 0,0 0 0,1 0 0,-1-1 0,-1 3-8,-54 46 341,-197 147 811,234-178-1098,20-18-83,0-1 1,1 1 0,-1-1 0,1 1 0,-1-1 0,0 1 0,1-1-1,-1 0 1,1 1 0,-1-1 0,1 0 0,-1 0 0,1 0-1,-1 0 1,1 0 0,-1-1 0,1 1 0,-1 0 0,1 0-1,-1-1 1,1 1 0,-1-1 0,0 0 0,1 1 0,-1-1 28,64-19-377,-47 13 366,1 0 1,0 2 0,0 0-1,0 0 1,1 2 0,-1 0-1,1 1 1,0 1-1,0 1 1,0 0 0,0 1-1,3 2 11,-19-2 15,-1 0 0,1 0 0,-1 1 0,1 0-1,-1-1 1,0 1 0,0 0 0,0 1 0,0-1-1,0 0 1,0 1 0,-1 0 0,1-1 0,-1 1 0,0 0-1,0 0 1,0 0 0,0 0 0,-1 0 0,1 1-1,-1-1 1,0 0 0,0 1 0,0-1 0,-1 1 0,1-1-1,-1 1 1,0-1 0,0 1 0,0-1 0,-1 1-1,1-1 1,-1 1 0,0-1 0,0 0 0,-1 3-15,-5 12 113,0-1 1,-1 0 0,-2-1 0,1 1 0,-2-2-1,0 1 1,-1-1 0,-1-1 0,0 0-1,-1-1 1,-1 0 0,0-1 0,-1 0 0,-1-1-1,-3 1-113,-26 18 239,-36 31 354,82-60-596,0-1 0,0 1 0,0-1-1,0 1 1,0-1 0,0 0 0,0 1 0,0-1-1,0 1 1,0-1 0,1 0 0,-1 1-1,0-1 1,0 1 0,0-1 0,1 0 0,-1 1-1,0-1 1,1 0 0,-1 1 0,0-1-1,1 0 1,-1 1 0,0-1 0,1 0 0,-1 0-1,1 0 1,-1 1 0,1-1 0,-1 0-1,0 0 1,1 0 0,-1 0 0,1 0 0,-1 0-1,1 1 1,-1-1 0,1 0 0,-1 0 0,1 0-1,-1-1 1,1 1 0,-1 0 0,0 0-1,1 0 1,-1 0 0,1 0 0,-1 0 0,1-1-1,-1 1 1,1 0 3,-1 0-6,149-19-506,-79 24 629,-63-1-91,-6-4-31,0 1 0,1-1-1,-1 1 1,0 0 0,1-1-1,-1 1 1,0 0 0,0 0 0,0 0-1,1 0 1,-1 0 0,0 0-1,-1 0 1,1 0 0,0 0-1,0 1 1,0-1 0,-1 0-1,1 0 1,-1 1 0,1-1-1,-1 0 1,1 1 0,-1-1-1,0 0 1,0 1 0,0-1-1,0 1 1,0-1 0,0 0-1,0 1 1,-1 0 5,2 2 35,-2 1-1,1 0 1,0 0 0,-1-1-1,0 1 1,0 0 0,-1 0-1,1-1 1,-1 1 0,0-1-1,-1 0 1,1 1 0,-1-1-1,0 0 1,0 0 0,0-1-1,0 1 1,-1-1 0,0 1-1,-1 0-34,-1 1 196,4-4-118,0 0 1,0 0 0,1 0-1,-1 0 1,1 0-1,0 1 1,-1-1 0,1 0-1,0 1 1,0-1 0,-1 1-1,1-1 1,1 1 0,-1 0-1,0-1 1,0 1-1,1 0 1,-1-1 0,1 1-1,-1 0 1,1 0 0,0 1-79,25-12 176,35-6-5296,-53 14-304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50.35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65 102 2816,'19'-30'2016,"18"-9"1162,-31 36-3123,-1 0-1,1 0 1,0 1-1,0 0 1,1 0-1,-1 0 1,0 1-1,1 0 0,-1 0 1,1 0-1,-1 1 1,1 0-1,2 0-54,26-2 114,52-8-104,-87 11-2,0 0-1,1-1 0,-1 1 0,0 0 0,0-1 0,1 1 0,-1 0 0,0 0 0,0-1 1,0 1-1,0 0 0,0-1 0,0 1 0,0 0 0,0 0 0,-1-1 0,1 1 0,0 0 1,0 0-1,-1-1 0,1 1 0,0 0 0,-1-1 0,1 1 0,-1-1 0,1 1 0,-1 0 1,1-1-1,-1 1 0,1-1 0,-1 1 0,0-1 0,1 1 0,-1-1 0,0 0 0,1 1 1,-1-1-1,0 0 0,0 1 0,1-1 0,-1 0 0,0 0-7,-99 41 571,39 4-305,50-35-263,9-9-3,1 0-1,-1 1 0,0-1 1,1 1-1,-1-1 1,1 1-1,0 0 0,0 0 1,-1-1-1,1 1 0,0 0 1,0 0-1,1 0 0,-1 0 1,0 0-1,1 0 0,0 0 1,-1 0-1,1 0 0,0 0 1,0 1 0,0-1-4,0 0 1,0 0 0,0 0 0,1 0-1,-1 0 1,1 0 0,-1-1-1,1 1 1,0 0 0,-1 0-1,1-1 1,0 1 0,0 0 0,1-1-1,-1 1 1,0-1 0,0 1-1,1-1 1,-1 0 0,1 1 0,0-1-1,-1 0 1,1 0 0,0 0-1,0 0 1,0 0 0,-1 0-1,1-1 1,0 1 0,0 0 0,0-1-1,0 0 1,1 1 0,-1-1 3,145 15-86,-100-4 60,-46-11 19,0 0 0,-1 1 1,1-1-1,0 1 0,-1-1 0,1 0 1,0 1-1,-1-1 0,1 1 0,-1-1 1,1 1-1,-1-1 0,1 1 0,-1-1 1,0 1-1,1 0 0,-1-1 0,0 1 1,1 0-1,-1-1 0,0 1 1,0 0-1,0-1 0,1 1 0,-1 0 1,0-1-1,0 1 0,0 0 0,0 0 1,0-1-1,-1 1 0,1 0 0,0-1 1,0 1-1,0 0 0,-1-1 0,1 1 1,0 0-1,-1-1 0,1 1 1,-1-1-1,1 1 0,0 0 0,-1-1 1,0 1-1,1-1 0,-1 1 0,1-1 1,-1 0-1,0 1 0,1-1 0,-1 0 1,0 1-1,1-1 0,-1 0 0,0 1 1,0-1 6,-86 50 112,59-33 81,17-12-207,1 1 0,-1 0 0,1 1-1,0 0 1,1 1 0,0 0 0,0 0 0,1 1-1,0 0 1,1 0 0,-5 8 14,12-16-1,1 0 0,0 0-1,-1-1 1,1 1 0,0 0 0,-1-1 0,1 1-1,0 0 1,0-1 0,0 1 0,0 0 0,0-1-1,0 0 1,0 1 0,0-1 0,0 1 0,0-1-1,0 0 1,0 0 0,0 1 0,0-1-1,0 0 1,0 0 0,0 0 0,0 0 0,0 0-1,0 0 1,1-1 0,-1 1 0,0 0 0,0 0-1,0-1 1,0 1 0,0 0 1,2-1-12,164-22-180,-164 23 156,0-1 0,0 1 1,-1 0-1,1 0 0,0 0 0,0 0 1,0 1-1,0-1 0,-1 1 1,1 0-1,0-1 0,-1 1 0,1 0 1,0 0-1,-1 0 0,1 1 1,-1-1-1,0 1 0,0-1 0,1 1 1,-1 0-1,0-1 0,0 1 1,-1 0-1,1 0 0,0 1 0,-1-1 1,1 0-1,-1 0 0,0 1 1,0-1-1,0 0 0,1 3 36,-1 3-18,0 0-1,0 0 1,0 1-1,-1-1 1,-1 0-1,0 0 1,0 0-1,0 0 1,-1 0-1,-1 0 1,1 0-1,-1 0 1,-1-1-1,0 1 1,-3 4 18,-2 2 114,0 0 0,0-1 0,-2-1 0,0 0 0,0 0 0,-1-1 0,-1 0 0,-2 1-114,-103 79 592,51-30 117,67-61-699,0 0 0,0 1 1,-1-1-1,1 0 0,0 1 0,0-1 0,0 1 1,0-1-1,-1 0 0,1 1 0,0-1 0,0 1 1,0-1-1,0 1 0,0-1 0,0 0 0,0 1 0,0-1 1,0 1-1,1-1 0,-1 1 0,0-1 0,0 0 1,0 1-1,0-1 0,1 1 0,-1-1 0,0 0 1,0 1-1,1-1 0,-1 0 0,0 1 0,1-1 0,-1 0 1,0 0-1,1 1 0,-1-1 0,1 0 0,-1 0 1,0 1-1,1-1 0,-1 0 0,1 0 0,-1 0 1,1 0-1,-1 0 0,1 0 0,-1 0 0,1 1 1,-1-1-1,1 0 0,-1-1 0,0 1 0,1 0 0,-1 0 1,1 0-1,-1 0 0,1 0 0,-1 0-10,32-5 18,65-11-125,-76 15 20,27 8-359,-46-5 425,0 0 0,0 0 0,0 1 0,0-1 0,0 0 0,-1 1 0,1-1 0,-1 1 0,1-1 0,-1 1 0,0-1 0,0 1 0,-1 0 1,1-1-1,0 1 0,-1 0 0,0 0 0,0 0 0,0-1 0,0 1 0,0 0 0,-1 0 0,1 0 0,-1-1 0,0 1 0,0 0 0,0-1 0,0 1 0,0 0 1,-1-1-1,1 0 0,-1 1 0,0-1 0,0 0 0,0 0 0,0 0 0,-2 2 21,-1 5-25,-64 57 108,19-26 260,-123 112 324,173-152-668,-1 0 3,1 0 0,-1 0 0,1 0-1,-1 0 1,0 0 0,1 0-1,-1 0 1,1 0 0,-1 0-1,0 1 1,1-1 0,-1 0-1,1 0 1,-1 1 0,1-1-1,-1 0 1,1 1 0,-1-1-1,1 0 1,-1 1 0,1-1-1,-1 0 1,1 1 0,0-1-1,-1 1 1,1-1 0,0 1-1,0-1 1,-1 1 0,1-1 0,0 1-1,0-1 1,0 1 0,-1-1-1,1 1 1,0 0 0,0-1-1,0 1 1,0-1 0,0 1-1,0-1 1,0 1 0,1-1-1,-1 1 1,0-1 0,0 1-1,0 0 1,1-1 0,-1 1-1,0-1 1,0 0 0,1 1-1,-1-1 1,1 1 0,-1-1 0,0 1-1,1-1 1,-1 0 0,1 1-1,-1-1 1,1 0 0,-1 1-1,1-1 1,-1 0 0,1 0-1,-1 1 1,1-1-2,116-29-293,-109 27 308,-4 0-55,0 0-1,0 1 0,0 0 0,0 0 1,0 0-1,0 0 0,1 0 1,-1 1-1,0-1 0,0 1 1,1 0-1,-1 0 0,0 1 0,1-1 1,-1 1-1,0 0 0,0 0 1,0 0-1,0 1 0,0-1 1,0 1-1,0 0 0,0 0 1,-1 0-1,1 0 0,-1 1 0,1-1 1,-1 1-1,0 0 0,0 1 41,-1-2 2,-1 0 0,1 1 0,-1-1 0,0 1-1,0-1 1,0 1 0,-1 0 0,1-1-1,-1 1 1,1 0 0,-1-1 0,0 1-1,0 0 1,-1-1 0,1 1 0,0 0 0,-1-1-1,0 1 1,0 0 0,0-1 0,0 1-1,0-1 1,0 1 0,-2 0-2,0 3 71,-8 14 97,-1-2 1,-1 0 0,0 0-1,-2-1 1,0 0 0,-8 6-169,17-19-13,4-3 10,-1 0 0,1 0 0,0 0 0,0 0 0,-1 1 0,1-1 1,0 1-1,0-1 0,1 1 0,-1 0 0,0-1 0,0 1 0,1 0 0,0 0 0,-1 0 1,1 0-1,0 0 0,0 0 0,0 1 0,0-1 0,0 0 0,1 0 0,-1 1 0,1-1 1,0 0-1,-1 1 0,1-1 0,0 0 0,1 1 0,-1-1 0,0 1 0,1-1 0,-1 0 1,1 0-1,0 1 0,0-1 0,0 0 0,1 2 3,67 19-3488,-45-18 139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3:04.89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230 16 2496,'0'0'784,"0"0"-464,0 0-139,0 0 97,0 0-70,0 0 90,0 0-42,-7-6 1168,7 6-1412,0 0-1,1 0 0,-1 0 1,0 0-1,0 0 1,0-1-1,1 1 0,-1 0 1,0 0-1,0 0 1,0 0-1,0 0 0,1-1 1,-1 1-1,0 0 1,0 0-1,0 0 0,0-1 1,0 1-1,0 0 1,1 0-1,-1 0 0,0-1 1,0 1-1,0 0 1,0 0-1,0 0 0,0-1 1,0 1-1,0 0 1,0 0-1,0 0 0,0-1 1,0 1-1,0 0 1,0 0-1,-1 0 0,1-1 1,0 1-1,0 0 1,0 0-1,0 0 0,0-1 1,0 1-1,-1 0 1,1 0-1,0 0 0,0 0 1,0-1-1,0 1 1,-1 0-1,1 0 0,0 0 1,0 0-1,0 0 1,-1 0-1,1 0 0,0 0-11,1 0-58,-1 0 63,-1 0 246,-80 50 1178,-50 40-874,131-90-568,-1 1 0,0-1 1,1 0-1,-1 1 0,1-1 1,-1 0-1,0 1 0,1-1 0,-1 1 1,1-1-1,-1 1 0,1 0 1,0-1-1,-1 1 0,1-1 1,-1 1-1,1 0 0,0-1 0,0 1 1,-1-1-1,1 1 0,0 0 1,0 0-1,0-1 0,0 1 1,0 0-1,0-1 0,0 1 0,0 0 1,0-1-1,0 1 0,1 0 1,-1-1-1,0 1 0,0 0 1,1-1-1,-1 1 0,0-1 1,1 1-1,-1 0 0,1-1 0,-1 1 1,1-1-1,-1 1 0,1-1 1,-1 1-1,1-1 0,-1 0 1,1 1-1,0-1 0,-1 0 0,1 1 1,0-1-1,-1 0 0,1 0 1,0 1-1,0-1 0,-1 0 1,1 0-1,0 0 0,0 0 0,-1 0 1,2 0 12,101-27-709,-95 24 698,22-9-18,106-29 20,-134 40 19,0 1 0,0-1 0,0 1 0,0 0 0,0-1 0,0 1 0,0 0 0,1 1 0,-1-1 0,0 0 0,0 0-1,0 1 1,0-1 0,0 1 0,0 0 0,0-1 0,0 1 0,0 0 0,-1 0 0,1 0 0,0 0 0,0 1 0,-1-1 0,1 0-1,-1 1 1,1-1 0,-1 1 0,0-1 0,0 1 0,0-1 0,0 1 0,0 0 0,0 0 0,0-1 0,0 1 0,-1 0 0,1 0-1,-1 0 1,1 0 0,-1 0 0,0 0 0,0-1 0,0 2-10,-2 9-53,0 0 0,0 0 0,-1-1 0,-1 1 0,0-1 0,-1 0 0,-1 0 1,1 0-1,-2 0 0,0-1 0,0 0 0,-1-1 0,-4 5 53,5-5 75,-72 72 554,48-40-453,31-41-190,0 1 0,0-1 1,0 1-1,0-1 0,1 0 0,-1 1 0,0-1 0,0 1 0,1-1 1,-1 0-1,0 1 0,1-1 0,-1 0 0,1 0 0,-1 1 1,0-1-1,1 0 0,-1 0 0,1 1 0,-1-1 0,1 0 1,-1 0-1,0 0 0,1 0 0,-1 0 0,1 0 0,-1 0 0,1 0 1,-1 0-1,1 0 0,-1 0 0,1 0 0,-1 0 0,1 0 1,-1 0-1,1 0 0,-1 0 0,1 0 0,-1 0 0,0-1 1,1 1-1,-1 0 0,1 0 0,-1-1 0,0 1 0,1 0 0,-1-1 14,57-23-424,-48 18 455,0 2 0,0-1 0,1 1 1,0 1-1,0-1 0,0 1 1,0 1-1,0 0 0,1 0 0,1 1-31,-11 1 2,0 0-1,0 0 0,0 0 0,0 0 0,0 1 0,0-1 0,0 0 0,0 0 0,0 1 0,-1-1 0,1 1 0,0-1 0,0 0 0,0 1 0,-1 0 1,1-1-1,0 1 0,0-1 0,-1 1 0,1 0 0,-1-1 0,1 1 0,-1 0 0,1 0 0,-1-1 0,1 1 0,-1 0 0,0 0 0,1 0 0,-1-1 1,0 1-1,0 0 0,0 0 0,1 0 0,-1 0 0,0 0 0,0 0 0,-1-1 0,1 1 0,0 1-1,-8 40-25,6-37 18,-16 53 153,-4-1 0,-2-1-1,-5 4-145,-45 76 432,25-54-970,48-82 522,1 1 0,-1-1 1,1 1-1,-1-1 0,1 1 1,0 0-1,-1-1 0,1 1 1,0-1-1,-1 1 0,1 0 0,0-1 1,0 1-1,-1 0 0,1 0 1,0-1-1,0 1 0,0 0 1,0-1-1,0 1 0,0 0 0,0-1 1,0 1-1,1 0 0,-1 0 1,0-1-1,0 1 0,1-1 1,-1 1-1,0 0 0,1-1 1,-1 1-1,1 0 0,-1-1 0,1 1 1,-1-1-1,1 1 0,-1-1 1,1 1-1,0-1 0,-1 0 1,1 1-1,-1-1 0,1 0 0,0 1 1,0-1-1,-1 0 0,1 0 1,0 1-1,0-1 0,-1 0 1,1 0-1,0 0 0,0 0 1,-1 0-1,1 0 0,0 0 0,0 0 1,-1 0-1,1-1 0,0 1 1,0 0-1,-1 0 0,1 0 1,0-1-1,0 1 0,-1 0 1,1-1-1,-1 1 0,1-1 16,83-43-162,-69 34 190,0 1 0,1 1 0,0 0 0,1 1 0,0 0-1,16-3-27,-32 10-12,-1-1-1,1 1 0,-1 0 0,1 0 0,0 0 0,-1-1 0,1 1 0,0 0 0,-1 0 0,1 0 1,0 0-1,-1 0 0,1 0 0,0 0 0,-1 0 0,1 1 0,0-1 0,-1 0 0,1 0 0,-1 0 1,1 1-1,0-1 0,-1 0 0,1 1 0,-1-1 0,1 0 0,-1 1 0,1-1 0,-1 1 0,1-1 1,-1 0-1,1 1 0,-1-1 0,0 1 0,1-1 0,-1 1 0,0 0 0,0-1 0,1 1 0,-1-1 0,0 1 1,0-1-1,0 1 0,0 0 0,0-1 0,0 1 0,0-1 0,0 1 0,0 0 0,0-1 0,0 1 13,-9 34-155,7-30 136,-11 24 139,-2-1 0,0-1 0,-2 0 0,-2 0 0,0-2 0,-18 18-120,-32 63 326,69-106-337,-1 1 1,0-1-1,1 1 1,-1-1-1,1 1 1,-1-1-1,1 1 1,-1 0-1,1-1 1,-1 1-1,1 0 1,0 0-1,-1-1 1,1 1-1,0 0 1,0-1-1,0 1 1,0 0-1,-1 0 1,1 0-1,0-1 1,0 1-1,1 0 1,-1 0-1,0-1 1,0 1-1,0 0 1,0 0-1,1-1 1,-1 1-1,0 0 1,1-1-1,-1 1 1,1 0-1,-1-1 1,1 1-1,-1 0 1,1-1-1,-1 1 1,1-1-1,0 1 1,-1-1-1,1 1 1,0-1-1,-1 0 1,1 1-1,0-1 1,0 0-1,0 1 1,-1-1-1,1 0 1,0 0-1,0 0 1,0 0-1,-1 1 1,1-1-1,0 0 1,0 0-1,0-1 1,0 1-1,0 0 1,-1 0-1,1 0 0,0 0 1,0-1-1,0 1 11,97-48-311,-86 40 264,0 1 0,1 0 0,0 1-1,0 0 1,1 0 0,-1 1 0,1 1 0,1 0-1,2 1 48,-15 2 28,0 1 0,-1 0 0,1-1 0,0 1 0,-1 0 0,1 0 0,0 0 0,-1 0 0,1 0 0,0 0-1,-1 1 1,1-1 0,0 1 0,-1-1 0,1 1 0,-1-1 0,1 1 0,-1 0 0,1-1 0,-1 1-1,1 0 1,-1 0 0,0 0 0,0 0 0,1 0 0,-1 1 0,0-1 0,0 0 0,0 0 0,0 1-1,-1-1 1,1 0 0,0 1 0,-1-1 0,1 1 0,0-1 0,-1 1 0,0-1 0,1 1 0,-1-1-1,0 1 1,0-1 0,0 2-28,-14 67 651,-96 200 1237,107-264-1930,-1 0-1,1-1 1,1 1 0,-1 0-1,1 0 1,0 1-1,1-1 1,-1 0 0,1 1-1,1-1 1,-1 0-1,1 1 1,1-1 0,-1 1-1,1-1 1,0 0 0,1 1-1,0-1 1,1 4 42,0-8-13,0-1 1,-1 0-1,1 0 1,0 0-1,0 0 0,0-1 1,0 1-1,0-1 1,0 1-1,0-1 1,0 0-1,0 0 1,0 0-1,0-1 1,0 1-1,0-1 0,0 1 1,0-1-1,0 0 1,0 0-1,0 0 1,0-1-1,-1 1 1,1 0-1,-1-1 0,1 0 1,-1 1-1,3-3 13,5-1-102,175-80-2441,-136 75 3236,-48 11-661,-1-1-1,0 1 1,1 0 0,-1-1 0,0 1-1,1 0 1,-1-1 0,0 1 0,0 0-1,0-1 1,0 1 0,0 0 0,0 0-1,0-1 1,0 1 0,0 0 0,0-1 0,0 1-1,0 0 1,-1 0 0,1-1 0,0 1-1,-1 0 1,1-1 0,0 1 0,-1-1-1,1 1 1,-1 0 0,1-1 0,-1 1-1,1-1 1,-1 1 0,1-1 0,-1 1-1,0-1 1,1 0 0,-1 1 0,0-1 0,1 0-1,-1 1 1,0-1 0,0 0 0,1 0-1,-1 0 1,-1 1-32,-76 49 664,34-24-1036,2 3-1,1 1 1,-8 9 372,-32 33-1328,76-68 539,4-3-1686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3:18.40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51 59 1408,'1'-15'1371,"8"0"-497,-8 14-420,4 1 483,-3-1 3197,6-3-4102,0 0-1,0 1 0,0 0 1,0 0-1,1 1 0,-1 0 1,1 0-1,-1 1 0,1-1 0,0 2 1,0-1-1,0 1 0,-1 1 1,6 0-32,9-1-108,-18 0 101,0 1 0,0-1-1,0 1 1,0 0 0,0 0 0,0 1 0,-1-1 0,1 1-1,0 0 1,-1 0 0,1 1 0,-1-1 0,0 1-1,0 0 1,0 0 0,0 0 0,-1 0 0,1 0-1,-1 1 1,0 0 0,0-1 0,0 1 0,0 2 7,5 7-20,-5-9 2,-1-1 1,0 0-1,0 1 1,0-1-1,0 1 0,-1-1 1,1 1-1,-1 0 1,0 0-1,0 0 0,0 0 1,-1-1-1,0 1 1,0 0-1,0 0 0,0 0 1,0 0-1,-1 0 1,0 0-1,0 0 0,0 0 18,-101 151 885,94-144-852,-55 69 361,62-78-392,0-1 10,-1-1 0,1 1-1,0 0 1,0 0 0,0-1-1,0 1 1,1 0 0,-1 0 0,0 0-1,0 0 1,0 0 0,1 0-1,-1 0 1,1 0 0,-1 0-1,1 0 1,-1 0 0,1 1-1,-1-1 1,1 0 0,0 0 0,0 0-1,0 0 1,0 1 0,0-1-1,0 0 1,0 0 0,0 0-1,1 1 1,-1-1 0,0 0 0,1 0-1,-1 0 1,1 0 0,-1 0-1,1 0 1,0 0 0,-1 0-1,1 0 1,0 0 0,0 0-1,0 0 1,0 0 0,0 0 0,0-1-1,0 1 1,0 0 0,0-1-1,0 1 1,1 0-12,73-9 207,-39 1-190,107-17-177,-141 24 156,0 0-1,-1 0 1,1 0-1,0 0 1,0 1-1,-1-1 1,1 0-1,0 1 1,-1-1 0,1 1-1,-1 0 1,1-1-1,0 1 1,-1 0-1,0 0 1,1 0 0,-1 0-1,1 0 1,-1 0-1,0 0 1,0 1-1,0-1 1,0 0-1,0 1 1,0-1 0,0 0-1,0 1 1,-1-1-1,1 1 1,-1-1-1,1 1 1,-1-1 0,0 1-1,1 0 1,-1-1-1,0 1 1,0-1-1,0 1 1,0 0-1,-1 0 5,-16 65-110,3-44 158,0 0 1,-2-1-1,-1-1 1,0 0-1,-2-1 0,-1-1 1,-7 6-49,-4 4 146,-149 137 393,82-70-731,98-95 192,0-1-1,0 0 1,-1 1 0,1-1-1,0 1 1,0-1 0,0 0-1,-1 1 1,1-1-1,0 1 1,0-1 0,0 1-1,0-1 1,0 1 0,0-1-1,0 0 1,0 1 0,0-1-1,0 1 1,0-1 0,1 1-1,-1-1 1,0 0 0,0 1-1,0-1 1,1 1 0,-1-1-1,0 0 1,0 1-1,1-1 1,-1 0 0,0 1-1,1-1 1,-1 0 0,1 1-1,-1-1 1,0 0 0,1 0-1,-1 1 1,1-1 0,-1 0-1,1 0 1,-1 0 0,1 0-1,-1 0 1,1 1 0,-1-1-1,0 0 1,1 0 0,-1 0-1,1 0 1,-1 0-1,1 0 1,-1 0 0,1-1-1,-1 1 1,1 0 0,-1 0-1,1 0 1,-1 0 0,1-1-1,-1 1 1,35-5-186,18-11-56,-30 8 183,1 1 0,0 1 0,1 0 0,-1 2 0,1 1 0,0 1-1,0 0 1,4 2 59,-27 0-11,0 0 0,0 0 0,0 1 0,0-1 0,0 0-1,0 1 1,0 0 0,0-1 0,0 1 0,0 0 0,-1 0 0,1 0-1,0 0 1,-1 0 0,1 0 0,0 0 0,-1 1 0,0-1 0,1 0-1,-1 1 1,0-1 0,0 1 0,0-1 0,0 1 0,0 0-1,0-1 1,0 1 0,-1 0 0,1 0 0,0-1 0,-1 1 0,0 0-1,0 0 1,1 0 0,-1 1 11,-15 64 81,-3-34 169,-1-1-1,-1-1 1,-2 0 0,-13 12-250,-30 43 564,63-84-567,0 0 0,1 0 1,-1-1-1,0 1 0,1 0 1,0 1-1,-1-1 0,1 0 1,0 0-1,0 0 0,0 1 1,1-1-1,-1 0 0,1 1 1,-1-1-1,1 1 0,0-1 1,0 0-1,0 1 0,0-1 1,1 1-1,-1-1 0,1 1 1,-1-1-1,1 0 0,0 0 1,0 1-1,0-1 0,0 0 1,1 0-1,-1 0 0,0 0 1,1 0-1,0 0 0,0 0 1,1 1 2,7 1-67,0-1 1,0 0 0,1-1-1,-1 0 1,1 0 0,-1-1-1,1 0 1,0-1-1,-1 0 1,1 0 0,5-2 66,18 2-54,-16-1 135,-14 0-85,0 1 1,0-1 0,0 1 0,0 0-1,0 0 1,0 1 0,0-1 0,0 1-1,0 0 1,0 0 0,0 0-1,0 0 1,0 1 0,-1-1 0,2 1 3,-4 0 18,0 0 1,0 0 0,-1 0-1,1 0 1,-1 0 0,1 0 0,-1 0-1,0 0 1,0 0 0,0 0-1,0 0 1,0 0 0,0 0-1,-1 0 1,1 0 0,-1 0-1,1-1 1,-1 1 0,0 0 0,0 0-1,0 0 1,0 0 0,0-1-1,0 1 1,-1-1 0,1 1-19,-5 9 79,3 0-218,0 1 0,0 0 0,1-1 0,1 1 0,0 0 0,1 0 0,1 9 139,-1 1-1550,0-6 436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33,'4'-3,"2"0,-2-1,1 2,1 0,-1-1,-1 1,3 0,-2 1,1-1,-1 2,0-1,2 0,-2 1,2 0,7-2,56-2,0 4,0 2,4 4,-63-5,275 24,-269-25</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1,'869'0,"-847"0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8"/>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54,'249'-14,"8"-23,-54 35,-186 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9"/>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59,'520'0,"-499"0,0-1,0-1,-1 0,-1-3,2 1,-2-2,17-6,-10 5,-1 0,1 3,1-1,-1 3,1 1,0 0,-1 2,5 2,41-1,-54-2,-3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4"/>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1 0,'5'0,"6"0,3 0,6 0,3 0,3 0,-1 0,-3 0,5 0,0 0,-1 0,-2 0,3 0,0 0,-3 0,0 0,-6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5"/>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0,'178'1,"-88"30,-47-12,103 24,-128-39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6"/>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38,'2'0,"8"0,4 0,12 0,4 0,0 0,6-3,0-4,-4-1,0 0,-1 4,-2-1,-3 4,-1 0,-2 0,2 1,-1 1,-5-1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00.201"/>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131 285 2720,'13'-5'4202,"3"5"-3677,73-11 1110,6 0-1283,41-14-53,1 20-192,92 16 378,-184-10-397,81-8 123,-19-3-750,-107 10 454,-19 5-614,7 1 144,2 12 571,5-1 144,3-6-128,-3-7-26,-5 8-6,-9 8-134,19-19 76,-7 4 95,7-4-101,-12 25-187,-29 57 33,7 38 175,19-89 6,-13 10 202,11-27-282,-29 0 111,26-19-143,-104 0 352,-58 23-310,51-13 480,-58-6-10,65-17-6,54 12-447,68 5 79,2 0-149,0 0 27,8-4-150,68-29-309,-24 7 507,-44 20 43,0 1 1,0-1 0,-1-1-1,0 1 1,0-1 0,0-1-1,-1 1 1,0-1 0,-1 0-1,0 0 1,0-1 0,0 0 41,1-5 14,0 0 0,-1 0 1,-1 0-1,0-1 1,0 1-1,-2-1 0,0 0 1,-1 0-1,0 0 0,-1 0 1,-1 0-1,0 0 0,-2-5-14,2-120 107,-9 96 16,-8 13-22,10 10 198,9 1-374,29 18-656,65-18 758,322 14 304,-251 11-91,-94 6 554,-43-6-543,-28-5-155,-1 0 53,0 0-90,0 0-123,0 0-37,-13 12-1270,13-9 427,0-2 315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04.045"/>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1 645 2496,'5'-15'1627,"14"2"-1281,10-2 747,14 0 843,-4 5-1128,1 1-1,1 3 0,33-2-807,196-28 1232,-198 30-1392,17 1-582,-54 5 742,-34 0 48,-1 0-48,-7 0-245,-82-5-432,-54-1 564,-80-16 113,187 18 166,-39-11 234,73 15-395,1-2-69,-2-5 0,2 5-58,0 1 47,-4-3 43,-11-2 27,13 4 15,0 0 0,0 0-1,0 0 1,0-1 0,1 1 0,-1-1 0,1 1 0,0-1 0,0 0 0,0 0 0,0 0 0,0 0 0,1 0-1,-1-1 1,1 1 0,0 0 0,0-1 0,0 1 0,0-1-10,-6-15 41,6 17-9,1 2 21,-17-18-63,16 16 175,0 0 160,-2 0-299,1-1-1,0 0 1,0 0 0,0 0-1,0 0 1,0-1-1,1 1 1,-1 0-1,1-1 1,0 1-1,0-1 1,0 1 0,1-1-1,-1 0 1,1 1-1,0-1 1,0 0-1,0 1 1,0-1-1,1 0 1,-1 1 0,1-1-1,0 1 1,1-4-26,29-35-331,98-37-234,-99 63 489,1 1 1,0 1-1,0 2 0,1 1 1,1 2-1,15-3 76,-26 9-147,0 0-1,0 1 1,0 1-1,0 2 1,0 0-1,1 1 148,40 19-197,-62-21 195,-1 0 0,1 0 0,-1 0 0,0 0 0,1 0 0,-1 0 1,1 0-1,-1 1 0,0-1 0,1 0 0,-1 0 0,0 0 0,1 1 0,-1-1 1,0 0-1,1 0 0,-1 1 0,0-1 0,0 0 0,1 1 0,-1-1 0,0 0 0,0 1 1,0-1-1,1 0 0,-1 1 0,0-1 0,0 1 0,0-1 0,0 0 0,0 1 0,0-1 1,0 1-1,0-1 0,0 0 0,0 1 0,0-1 0,0 1 0,0-1 0,0 0 1,0 1-1,0-1 0,0 1 0,-1-1 0,1 0 0,0 1 0,0-1 0,0 0 0,-1 1 1,1-1-1,0 0 0,0 1 0,-1-1 0,1 0 0,0 0 0,-1 1 0,1-1 1,0 0-1,-1 0 0,1 0 0,-1 1 0,1-1 0,0 0 0,-1 0 0,1 0 0,0 0 1,-1 0-1,1 0 2,-30 8-128,-128-8 128,150 0 7,-35 1 56,0-2-1,0-1 0,0-3 0,-37-9-62,40-1 21,52 9 112,41-6-284,0 3 0,0 2-1,1 3 1,0 2-1,47 4 152,-23-1-144,-37-1-276,103 6 557,-57 23-5016,-75-23 3332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17.255"/>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54 110 1888,'5'-14'859,"-4"13"-646,-1 1 256,47-5 3014,1 2-3178,0-2 1,-1-2 0,0-2-1,8-5-305,102-17 570,13 11-570,-40 19-331,-135 17 139,-57 1 374,35-14-129,-192 34-21,67-15 74,90-9-10,21-6-244,0 2 0,1 2 0,1 2 0,-27 13 148,63-25-16,-1 0-1,1 1 0,0-1 1,0 1-1,0 0 0,0 0 0,0 0 1,0 0-1,0 0 0,1 1 0,-1 0 1,1-1-1,0 1 0,0 0 1,0 0-1,0 0 0,0 0 0,1 0 1,-1 1-1,1-1 0,0 0 0,0 2 17,2-3 59,1-1 0,0 1 0,-1 0 0,1-1 0,0 0 0,0 1 0,0-1 0,0 0-1,0 0 1,1 0 0,-1-1 0,0 1 0,0 0 0,1-1 0,-1 1 0,0-1 0,1 0 0,-1 0-1,0 0 1,1 0 0,-1 0 0,0-1 0,1 1 0,-1-1 0,1 0-59,6 1-17,104-11 65,75-5-666,-28 6-113,-123 9 448,-20 0 128,0 0 0,0 0 0,0 2 0,0 0 0,0 1 0,0 1 0,0 1 0,-1 0-1,1 1 1,-1 1 0,0 0 0,4 3 155,-19-8-2,0 1 1,0-1-1,-1 0 0,1 0 0,-1 0 0,1 1 1,-1-1-1,1 0 0,-1 0 0,0 1 1,1-1-1,-1 0 0,0 1 0,0-1 0,0 0 1,0 1-1,0-1 0,0 0 0,-1 1 1,1-1-1,0 0 0,-1 1 0,1-1 0,-1 0 1,1 0-1,-1 1 0,0-1 0,1 0 1,-1 0-1,0 0 0,0 0 0,0 0 0,0 0 1,0 0-1,0 0 0,0 0 0,0-1 1,0 1-1,-1 0 2,-4 3 12,0-1 0,0 0 0,0 0 0,-1 0 0,1-1 0,-1 0 0,0 0 0,1 0 0,-1-1 0,0 0 0,0-1 0,-5 1-12,-129 3 608,83-3-2379,32-1-602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5T04:52:19.671"/>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231 647 1824,'36'-11'1216,"5"5"-549,72-4 1647,5-11-1253,64-14-762,-159 34-174,-28 1-421,-137 9 440,-99-14 123,-6 1-326,193-7 635,54 11-578,-1-1 1,1 0-1,0 0 0,0 1 0,-1-1 0,1 0 0,0 0 0,0 1 0,0-1 0,0 0 0,0 0 0,0 1 0,0-1 0,0 0 0,0 0 0,0 0 0,0 1 1,0-1-1,1 0 0,-1 0 0,0 1 0,1-1 0,-1 0 0,0 1 0,1-1 0,-1 0 0,1 1 0,-1-1 0,1 1 0,-1-1 0,1 1 0,0-1 0,-1 1 0,1-1 1,-1 1-1,1-1 0,0 1 0,0 0 0,-1-1 0,1 1 0,0 0 0,-1 0 0,1 0 0,0-1 2,17-7-159,0 1-1,0 0 1,0 1-1,1 1 0,0 1 1,7 0 159,24-7-483,228-52-1117,-231 54 1019,-76 8 1050,-83-15 304,-171-43 310,282 59-1081,-9-1-5,0-1-1,0 0 1,0 0 0,0-1-1,0-1 1,1 1 0,0-2-1,0 1 1,0-1 0,0 0-1,0-1 1,1 0 0,0-1-1,1 1 1,-1-2 3,7 6-14,0 0 0,0 0 0,0 0 1,0 0-1,0 0 0,1-1 0,-1 1 0,1 0 0,-1 0 0,1-1 0,0 1 1,0 0-1,0-1 0,0 1 0,0 0 0,1-1 0,-1 1 0,1 0 0,-1 0 0,1-1 1,0 1-1,0 0 0,0 0 0,0 0 0,0 0 0,0 0 0,1 0 0,-1 0 0,1 0 14,51-46-322,10 13 814,0 2 1,3 3-1,35-10-492,-65 36 237,-35 4-263,-1 0 0,1 0 0,-1 0 0,1 0 0,0 0 1,-1 0-1,1 1 0,-1-1 0,1 0 0,-1 0 0,1 1 0,-1-1 1,1 0-1,-1 1 0,0-1 0,1 1 0,-1-1 0,1 0 0,-1 1 1,0-1-1,1 1 0,-1-1 0,0 1 0,0-1 0,1 1 0,-1-1 1,0 1-1,0 0 0,0-1 0,0 1 0,0-1 0,0 1 0,1-1 1,-1 1-1,0 0 0,-1-1 0,1 1 0,0-1 0,0 1 0,0-1 1,0 1-1,0-1 0,-1 1 0,1-1 0,0 1 0,0-1 0,-1 1 1,1-1-1,0 1 0,-1-1 0,1 1 0,0-1 0,-1 1 0,1-1 1,-1 0-1,1 1 0,-1-1 26,-11 12-1952,6-7-272</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5:36:54.437"/>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21,'27'-11,"25"6,1 1,-1 3,18 3,7 0,300-2,-354 3,-1 2,1 0,-1 1,0 1,0 1,0 1,7 6,51 18,-63-28,0-1,0-1,0-1,0 0,1-1,10-1,48 4,66 20,-86-14,1-2,-1-3,2-3,-1-1,8-4,40 1,509 2,-413 18,-71-5,-45 14,-40-11,1-2,1-2,0-3,42 4,-28-8,-38-1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5:37:00.62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5:37:03.96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1,'1028'0,"-855"25,-40-1,70-21,-46 24,156 13,-274-32,-1-2,1-1,0-2,30-2,478-3,-319-30,-92-14,-88 39,1 2,-1 2,1 2,30 4,1-1,396-1,-459 0,0 1,0 1,-1 1,1 0,-1 1,5 3,17 4,165 49,-121-37,-55-12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5:37:12.278"/>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31,'42'-14,"-19"8,0 2,0 1,1 1,-1 1,1 1,-1 1,0 1,2 1,54 2,768-5,-356 0,-255 18,148-17,-205 16,4 0,-105 13,-29-7,78-4,-57-13,21 2,1-4,48-5,-29 0,-60 1,-31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30,'4'-3,"1"0,-1 0,1 1,0 0,0-1,-1 2,2-1,-1 1,0-1,0 2,0-1,1 0,-1 1,1 0,7-1,52-3,0 4,0 2,4 3,-59-4,256 21,-250-22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7"/>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1,'807'0,"-787"0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8"/>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48,'231'-12,"8"-21,-51 31,-172 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59"/>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0 53,'483'0,"-464"0,1-1,-1-1,0 0,-1-2,1 0,-1-1,15-6,-9 5,0 0,0 2,1 0,-1 2,1 1,0 0,-1 2,5 2,38-2,-50-1,-3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0"/>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0,'25'6,"211"23,-146-20,0-4,46-6,-55 1,-60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1"/>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0,'6'0,"17"0,18 0,30 11,15 3,10 2,-1-1,-12-4,-11 2,-15-1,-15-3,-10-3,-9-2</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2"/>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1 1,'2'0,"5"0,8 0,4 0,2 0,8 0,5 0,9 0,3 0,5 0,-4 0,-2 0,-3 0,-3 0,-9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17,'0'-3,"3"0,3-1,9 2,4 0,3 1,-1 0,4 1,1 0,-1 0,-3 0,1 0,2 3,-4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4"/>
    </inkml:context>
    <inkml:brush xml:id="br0">
      <inkml:brushProperty name="width" value="0.5" units="cm"/>
      <inkml:brushProperty name="height" value="1" units="cm"/>
      <inkml:brushProperty name="color" value="#D9AEFF"/>
      <inkml:brushProperty name="tip" value="rectangle"/>
      <inkml:brushProperty name="rasterOp" value="maskPen"/>
      <inkml:brushProperty name="ignorePressure" value="1"/>
    </inkml:brush>
  </inkml:definitions>
  <inkml:trace contextRef="#ctx0" brushRef="#br0">1 0,'5'0,"5"0,3 0,5 0,4 0,2 0,-1 0,-2 0,4 0,0 0,-1 0,-2 0,3 0,0 0,-2 0,-1 0,-5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5"/>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0,'165'1,"-81"27,-44-11,95 21,-118-34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04:46:09.866"/>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34,'2'0,"7"0,4 0,11 0,4 0,0 0,5-3,1-3,-4-1,-1 0,0 3,-2 0,-3 3,-1 0,-1 0,1 1,-1 1,-4-1</inkml:trace>
</inkml:ink>
</file>

<file path=ppt/ink/ink18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0.902"/>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0 0,'0'24'94,"24"0"-16,71 24-62,25 0-1,-72-48-15,0 23 16,-24-23 0,96 24-1,-72-24-15,-24 0 16,48 0 0,-48 0-1,0 0 1,0 0-16,0 0 15,-1 0-15,1 0 16,0 0-16,24 0 16,-24 0-1,0 0 17,24 0 77,-24 0-47,0 0-46,0 0 0,0 0-1,0 0 1,0 0 78,0 0 265,24 0-281</inkml:trace>
</inkml:ink>
</file>

<file path=ppt/ink/ink18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2.783"/>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49 0,'24'-48'187,"71"48"-156,-47 0-31,0 0 16,-24 0 0,0 0-16,0 0 15,24 0-15,-24 0 31,0 0-31,24 0 32,-24 0-17,0 0-15,0 0 0,0 0 16,24 0 0,-24 0-16,24 0 15,-24 0 1,0 0-1,23 0 32,-23 0 0,0 0 0</inkml:trace>
</inkml:ink>
</file>

<file path=ppt/ink/ink1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25:48.164"/>
    </inkml:context>
    <inkml:brush xml:id="br0">
      <inkml:brushProperty name="width" value="0.05292" units="cm"/>
      <inkml:brushProperty name="height" value="0.05292" units="cm"/>
      <inkml:brushProperty name="color" value="#FF0000"/>
    </inkml:brush>
  </inkml:definitions>
  <inkml:trace contextRef="#ctx0" brushRef="#br0">24760 3924 716 0,'0'0'16'0,"-9"-8"3"0,0 8 1 0,0-8 0 0,-4 4-20 0,-1-4 0 0,5 0 0 0,-4 0 0 16,4 4 39-16,-9 0 4 0,5-4 1 0,4 0 0 15,-9 4-12-15,0-4-1 0,0 4-1 0,5 0 0 16,-14-4 3-16,9 1 1 0,-5 3 0 0,6-4 0 15,-10 0-8-15,4 0-2 0,5 4 0 0,-8-4 0 16,3 4 13-16,-4 0 3 0,0-4 0 16,5 4 0-16,-14 0-23 0,5 4-4 0,-5-4-1 15,5 4 0-15,0 0-12 0,-14 0 9 0,13 0-9 16,-12 0 8-16,3 0 0 16,10 4 0-16,-14-4 0 15,5 0 0-15,0 4-8 0,-5-4 12 0,5 4-12 16,-9-4 12-16,8 4 17 0,-4 0 4 15,5 0 1-15,-9 0 0 0,4 0-18 0,5 0-4 0,-5 0-1 0,5 4 0 16,0-8-3-16,-1 4 0 0,6 0 0 16,-10 0 0-16,9 4-8 0,0-5 0 0,-4 5 0 15,4-4 0-15,0 4 0 0,5 0 0 0,-9 0 0 0,13 0 0 0,-13-4 0 16,13 4 12-16,-5 4-4 0,6-4 0 0,-1 0-8 0,4 8 0 0,-4-12 0 0,5 4-11 0,4 0 11 0,-9 0 11 16,9 0-3-16,-4 0 0 0,13 4-8 15,-13-4 0-15,8 0 0 0,1-1 8 0,-5 5-8 0,0-4 0 16,5 4 0-16,-5-4 8 0,0 4-8 15,4 0 0 1,-3 0 0-16,8 4 0 0,-14 0 0 16,10-4 0-16,-1 8-12 0,5-4 12 0,-9 3 0 0,5-3 0 15,0 4 0-15,4 0 0 0,4 0-12 0,-4 4 12 0,-9 0-12 0,9 0 12 0,0-1 0 0,1 1 0 16,-1 4 0-16,4-4 12 0,-4 4-12 0,0 0 0 16,-9-4 0-16,9 7 0 0,0-3 0 15,5 4-11-15,-5 0 11 0,0 4-8 0,-9-1 8 16,9 5 8-16,-4 4-8 0,4 4 11 0,0 3-11 15,-9 5 0-15,5 0 0 0,-1-1 0 0,1 9 0 16,-5 0 0-16,0-1 0 0,0 9 0 0,5-1 0 0,-5 5 0 0,-5 4 0 0,5-1-11 16,-9 5 11-16,1-1 14 0,3 5-3 0,-4 3-1 15,5 1-10-15,-5-1 0 0,5 1 0 0,-5 3 0 16,5 0 0-16,-1 1 0 0,10-1 0 0,-5 1 8 0,4 3 0 16,1 1-8-16,9-1 12 0,-1 1-4 15,1-5 0-15,4 4 0 0,4-3 0 0,1 3 0 16,3 5-8-16,-3-1 0 0,4 0 0 0,0 1 8 15,0 3-8-15,-9 5 0 0,9-5 0 0,-9 0 8 0,9 1-8 16,-9 3 0-16,0 4 0 0,-9 1 8 0,9-5-8 16,-9 4 0-16,0 5 0 0,-9 3 8 0,0 0-8 15,-4 1 0-15,-1-1 0 0,5 0 0 16,-17 1 0-16,8-5 0 0,-5 4 0 0,6-4 0 16,3 5 19-16,1-9-2 0,-1-4 0 0,10-3 0 15,4 3 5-15,0 0 1 0,0-3 0 0,5-1 0 0,4 1 4 0,0-5 1 16,0 0 0-16,4-3 0 0,5-5-16 0,0-3-4 15,0-1 0 1,0 1 0-16,0-1 5 0,0-3 1 16,0-5 0-16,4 1 0 0,-13-5-3 0,9 5-1 15,0-5 0-15,-4-3 0 0,-1 3 2 0,5-7 0 16,-4-4 0-16,3-5 0 0,1 1-12 0,-9-4-17 16,9-1 4-16,0-7 1 0,5-4 12 0,-5 3 8 0,4-3 0 0,1-4-8 0,-5-4 0 0,8-1 0 15,-8-7 0-15,5 4-12 0,4-8 12 0,-9 4 0 0,9-5 0 16,-5 1 0-16,5-4 0 0,0 0 0 0,4 0 0 0,5 0 0 15,-9 0 0-15,9-1 0 0,4 1 0 16,-9 0 0-16,5 0 0 0,0-4 0 0,0 0 0 16,4 0 0-16,-8 0 0 0,13-5 0 0,-10 1 0 0,6 4 0 15,-5-4 0-15,4 0 0 0,0 0 0 0,5 0 0 16,-9 0 0-16,4 0 0 0,5 0 0 0,4-4 0 16,-4 3 0-16,4-3-9 0,10 0 9 15,-1 0 0-15,-4-4 20 0,4 0 8 16,9 4 3-16,-9-4 0 0,0-4-31 0,10 4 8 0,-1-4-8 0,4 0 0 15,6 0 0-15,-1-4 0 0,4 4 8 0,-4 0-8 0,1-4 0 0,8 4 0 16,-9-4 0-16,9 4 0 0,4-4 0 16,5 0 0-16,-8 0 0 0,-6 4 0 0,10 0 0 15,-1-4 0-15,10 4 0 0,-5 0 0 0,9-4 0 0,-14 0 0 16,5 0-10-16,9-4 10 0,-4 0 0 0,4 0 0 16,-5 0 0-16,5 0 11 0,-9-4-11 0,5 4 10 15,4-4-10-15,-5 0 10 0,-4 0-10 0,0 0 0 16,-9-4 0-16,1 0 0 0,3-4 0 0,-13 0 0 15,9 1 9-15,-9-5-9 0,1 4 0 16,-10-4-8-16,0 0 0 0,-9 4 0 16,5 0 8-16,0 0 0 0,-5-4 8 15,5 4-8-15,-5 5 11 0,-9-1-3 0,5 0 0 16,4-4 0-16,-18 4-8 0,14-4 0 0,-18 8 9 16,4 0-9-16,-4 0 8 0,-5 0-8 0,1 4 10 0,-1 0-10 0,1-4 11 15,-5 4-11-15,-5 0 12 0,0 4-12 0,1 0 9 0,4-4-9 0,-9 4 0 0,-5-4 9 16,5 0-9-1,-4 4 0-15,-5 0 0 0,0 0 0 0,4 0 0 0,-4 0 8 16,0 0-8-16,0 0 0 0,0 0 31 0,4-12 1 0,-4 12 0 16,-4-8 0-16,4 0-20 0,-4-3-3 15,4-1-1-15,-5 0 0 0,1-4-8 0,4 4-14 0,0 0 3 0,0-4 1 16,0-4 10-16,4 0 0 0,1 0 0 0,3-4 0 16,6-3-12-16,-5-1-8 0,0 0 0 0,-5-4-1 15,10 0 7-15,-1-3 2 0,5-1 0 0,-9-4 0 16,4-4 4-16,1 0 8 15,-5 5-13-15,4-9 5 0,-4-4 8 16,9-3 0-16,-13-9 0 0,4 0 0 0,-1-3 0 0,-3-9 0 0,8 5 0 16,-13-9 0-16,0-3 0 0,9-9 9 15,-9 1-1-15,0-5-8 0,-9 9 0 0,9-9 0 16,-9-3 0-16,0-5 0 0,5 1 8 0,0 4-8 0,-5-1 0 16,4-3 0-16,-13 3 0 0,9-7 0 0,-4 3 0 0,4-3 0 15,-5 0 29-15,1-5 3 0,4 1 0 0,0 0 0 0,-4 3-32 0,4 1 0 16,-5-4 0-16,10-5 0 0,-5 1 0 15,0-4 19-15,-5-1-3 0,6 1 0 16,-1-4-16-16,0 3 0 0,0 5 0 0,0-8 0 0,0-5 0 0,0 5 0 16,0 8 0-16,0-4 0 15,0-5 0-15,5 1-11 0,-5-4 2 0,0-1 0 16,0 5-4-16,9-4-1 0,-14 0 0 0,5 3 0 16,5 5-6-16,-5 0-2 0,4 3 0 0,-4-3 0 0,0 8 6 15,1-1 2-15,-1 5 0 0,0 4 0 0,0-1 14 0,4 1-11 0,5 3 11 16,-9-3-10-16,9 3-2 0,0 5 0 0,0-4 0 15,0 7 0-15,0 1-2 0,0 3-1 0,0-3 0 0,-9 3 0 16,9 5 0-16,-9 3 0 0,9 1 0 0,-9 3 0 16,0 4 15-16,-4 1 0 0,4 3 0 15,-9 5 0-15,0-5 21 0,5 8 7 0,-5 1 2 0,9 3 0 16,-13 0-18-16,8 9-3 0,1-1-1 0,4 4 0 16,-9-8-8-16,4 9 8 0,6-1-8 0,-1 4 8 15,0-4-8-15,0 9 0 0,0 3 0 0,-5 4 0 16,1 0 0-16,4 0-9 0,-4 0 9 0,4 5 0 15,-9-1-19-15,4 4 3 0,1-4 1 0,-1 4 0 0,5 4 15 0,-8-4 0 16,3 4-10-16,5 0 10 0,0 1-18 0,-9 3 1 16,-4 0 0-16,4 0 0 15,0 4-6-15,-9 0-1 0,5 0 0 0,-5 0 0 16,-4 4 24-16,4 0-11 0,-4 4 11 0,4-4-8 16,-5 0 0-16,5 0 0 0,1 4 0 0,-6 0 0 15,5 0 8-15,-4 0 0 0,4-4 0 16,0 4 0-16,-4-4 0 0,4 0 0 15,5 0 0-15,-9 4 8 0,4-4 4 0,-14 0 2 0,15 4 0 0,-10-4 0 16,4-4 6-16,-8 4 0 0,4 0 1 16,1-4 0-16,3 4 10 0,-4-4 1 0,5 0 1 0,0 5 0 0,4-5-13 0,-9 0-4 15,14 4 0-15,-10-4 0 0,6 0-2 0,-1 0-1 16,-5 4 0-16,14 0 0 0,-13 0-5 0,4 0-8 0,5 4 11 16,-5 0-11-16,9 4 24 15,-4-4-1-15,4 0-1 0,0 4 0 16,-4 0-22-16,4 4 0 0,0 0 0 0,-5 4 0 15,10-4-13-15,0 0-7 0,-5 3-2 16,9 1 0-16,-9 0 14 0,9 0 8 0,0 4-10 0,-4 0 10 0,13 0-52 16,-9 0-4-16,0 4 0 0,4 4-950 0</inkml:trace>
  <inkml:trace contextRef="#ctx0" brushRef="#br0" timeOffset="1512.661">21815 13353 1758 0,'-18'-7'50'0,"9"3"10"0,-4 0-48 0,4-4-12 0,0 0 0 0,0-4 0 0,-9 0 28 0,9 0 4 15,5 0 0-15,-5-4 0 0,4 4-23 0,1-4-9 0,-5 0 8 0,9-4-8 32,-9 1-15-32,9-5-8 0,0 4-1 0,0-4-1 0,0 0 5 0,0-4 0 15,0 0 1-15,0 4 0 0,0-7 19 0,0 3 0 0,0-4 0 0,9 4 0 16,-9-8 8-16,9 5 6 15,-5 3 1-15,5 0 0 0,5-4 5 16,8 0 0-16,-13 0 1 0,9 1 0 0,4 3-12 0,5-8-9 16,0 4 12-16,4 0-12 0,1 1 8 0,4-1-8 15,-5 0 0-15,5 4 0 0,4 0 0 0,-9 0 0 16,5 1-12-16,0 3 3 0,4 0 9 16,-4 0 0-16,4 8 0 0,9-4 0 0,-8 4 0 15,3 4 11-15,6-4-3 0,-10 8 0 16,5 1-8-16,4-1 0 0,-9 4 0 0,5 0 0 0,0 8 0 0,0-4 0 15,4 4 0-15,0 0 0 0,-4 0 10 0,4 3-10 0,-4-3 12 0,4 4-12 0,0 0 0 16,-9 0 0-16,10 0 0 16,-6 0 0-16,6 0 16 0,-1 0-4 0,-9 0-1 15,5 4 0-15,4 0-11 0,-9 4 8 16,1 0-8-16,3 4 8 0,-12 0-8 0,4-1 0 16,-5 1 0-16,-4 4 8 15,-9 0-8-15,0 4 0 0,4 0 9 0,-4 4-9 0,-9-1 15 0,0 5-2 0,0 0 0 16,-5 0 0-16,1 3 0 0,-5 1 0 0,0 0 0 0,0-4 0 15,-5 4-13-15,1-5 0 0,-5 1 0 0,4-4 0 0,1 4 23 16,-14-4-2-16,0-5 0 0,0 1 0 0,5 0 13 0,-14-4 2 16,-5 4 1-16,6 0 0 0,-10 0 3 15,4-5 0-15,-8 1 0 0,-5-4 0 0,5 4 0 16,-9-4 0-16,4 0 0 0,0 0 0 0,1 0-13 16,-6-5-3-16,-3 1 0 0,-1 0 0 15,0-4 7-15,5 0 1 0,0 0 0 16,-9 0 0-16,13-4-24 15,5-4-8-15,-1 4 0 0,1-4 9 0,4 0-9 16,1-4 10-16,3 0-10 0,1 0 10 0,4 0-42 0,-4 4-8 16,8-4-1-16,1 0-1 0,0-8-16 0,4 4-3 0,9 0-1 15,-9-4-670-15,4 0-133 0</inkml:trace>
  <inkml:trace contextRef="#ctx0" brushRef="#br0" timeOffset="3183.17">25297 13178 1350 0,'0'0'29'0,"-9"-3"7"0,0-5 0 0,0 4 3 0,0 0-31 0,9 0-8 15,-9 0 0-15,0-4 0 0,-4 4 49 0,0-4 9 0,8 4 2 0,-4-4 0 16,0 0-40-16,0-4-8 16,0 4-2-16,-4 0 0 0,-1 0-1 0,5 0 0 0,5 0 0 0,-5-4 0 15,0 0 5-15,0 4 1 16,5-4 0-16,-1 4 0 0,-4-7 12 0,5-1 2 0,4 4 1 0,-5-4 0 16,1-4-19-16,4 0-11 0,0 4 12 0,0 0-12 15,0-4 12-15,0 0-12 0,0-3 12 16,4-1-12-16,-4 4 20 0,0-4-4 0,5 0 0 15,-1 0 0-15,1 0-5 0,-1 1-2 0,1-1 0 0,-1 0 0 16,5 4-1-16,0-4-8 16,0 4 12-16,4-4-4 0,5 0 10 0,0 1 2 0,0 3 0 0,-4-4 0 15,3 0-20-15,10 0 0 0,-9-4 0 0,5 8 0 0,3-3 0 0,-8-1 0 16,5 0 0-16,4 4-9 16,-10 0 20-16,6 0 4 0,4 4 1 0,-5-4 0 15,5 4 6-15,4 1 2 0,-4-1 0 0,4 0 0 0,5 4 1 16,-9 0 1-16,13 0 0 0,-13 4 0 15,13 0-26-15,-4 0 0 0,5 4 0 0,-1 0 0 0,-4 4 0 16,-5 0 15-16,5 0-3 0,4 0 0 0,-9 4-12 0,5 0 0 16,-5 4 0-16,5 0-10 0,-4 0 10 15,3 4 0-15,-3 0 0 0,4 0-8 0,4 8 8 0,-9-4-8 16,5 3 8-16,0 9-8 0,-5-4 8 0,0 4 0 16,5 0 0-16,-9 0-8 0,4-1 8 0,-4-3 0 15,-4 8 0-15,3-4 8 0,6 0-8 0,-5-4 0 16,-9 8 0-16,4-5 8 15,-4 1-32-15,0 0-7 0,-5 4-1 16,5-4 0-16,-9 3 20 0,0 1 3 0,-9-4 1 0,0 0 0 0,0-4 8 0,0 4 0 16,0 0 0-16,-9-5 0 0,9 5 19 0,-9 0-1 0,0-4 0 15,-13 0 0-15,4-4-10 16,0 4-8-16,-13-5 9 0,13 1-9 0,-18 0 16 0,14 0-4 0,-19 0 0 16,5 0 0-16,1 0 1 0,-6 0 0 0,1 0 0 0,-14-1 0 15,5-3 11-15,0 4 1 16,0-4 1-16,-1 4 0 0,-8-4-5 15,9 4-1-15,-5 0 0 0,5-4 0 0,-9-1-1 0,9 1-1 16,-5-4 0-16,0 0 0 0,10 0 3 0,-6 0 1 0,6 0 0 0,-1-4 0 16,9 0-14-16,-4-4-8 0,4-4 10 0,0 0-10 15,5 0-13-15,-1-4-9 0,6 0-2 16,-6-4 0-16,14 0-145 16,-13-4-30-16,-14-16-5 0,1-4-2 0</inkml:trace>
  <inkml:trace contextRef="#ctx0" brushRef="#br0" timeOffset="5135.795">25803 13425 1698 0,'-5'-12'48'0,"5"12"11"0,0 0-47 0,0 0-12 0,0 0 0 0,0 0 0 16,9 0 0-16,5 0 8 16,-5 4-8-16,0 0 8 0,4 0-8 0,0 4 0 0,1 0 0 0,-5 0-11 15,0 8 11-15,4 0 0 0,-4 4 0 16,-4 0 0-16,4-1 33 0,4 5 9 15,-13 0 2-15,9 8 0 0,0 0 0 0,-9 8 0 0,4-1 0 0,1 5 0 16,-1 8 3-16,1-1 1 16,-1 5 0-16,1 0 0 0,8 3-16 0,-13 1-4 15,9 0 0-15,-9-1 0 0,0 1 5 0,9-4 1 0,-9 3 0 16,9-3 0 0,-9-4 3-16,4-4 1 0,1-5 0 15,-1-7 0-15,1 0-30 0,4-8-8 16,-5 0 0-16,5-5 0 15,-9-3 0-15,0 0 0 0,0-4 0 16,9-4 0-16,-9-4-54 0,0 0-9 16,-9 0-1-16,9-8-1 0,0 0-91 0,-13-12-19 0,-10-16-3 0,1-12-1 0</inkml:trace>
  <inkml:trace contextRef="#ctx0" brushRef="#br0" timeOffset="5520.262">25570 13660 2592 0,'0'0'57'0,"0"0"12"16,0 0 3-16,0 0 0 0,0 8-58 0,0-8-14 0,0 0 0 0,0 0 0 16,0 0-28-16,9-12-9 0,0 4-2 0,9-8 0 15,4 0-4-15,1-4-1 0,3 0 0 0,1-4 0 16,-4 0 0-16,4-3 0 0,-1-1 0 0,-3 4 0 0,4 0 21 0,-14 0 4 15,9 4 1-15,-8 4 0 0,4 4 18 0,-5-3 16 0,1 7-4 0,-5 0 0 16,4 8 28-16,-4 0 6 0,0 0 1 16,0 4 0-16,0 4-27 0,0 0-4 15,4 3-2-15,-4 5 0 0,9 4-14 0,-14 0 0 0,10 4 0 0,-1 0 0 16,5 4 0-16,-9-4 0 0,5-1 0 0,4 5 0 16,-1 0 0-16,-8 4 0 0,9 0 0 15,-4-4 0-15,4 3 11 0,-9 1-1 0,0 0 0 0,4 4 0 16,-4-4 25-16,0 3 5 0,-5-7 0 15,10 4 1-15,-14 0-14 0,9 0-3 0,-9-8-1 16,9 3 0-16,-9-7 8 0,4 0 1 0,-4-4 1 0,0 0 0 31,5-4-55-31,-5-4-11 0,4 0-3 0,-4 0 0 0,0-8-38 0,0 0-8 16,0 0-2-16,0 0-982 0</inkml:trace>
  <inkml:trace contextRef="#ctx0" brushRef="#br0" timeOffset="6852.583">24183 4210 1162 0,'0'0'25'0,"0"0"6"0,0 0 1 0,0 0 1 0,0 0-33 0,0 0 0 15,0 0 0-15,0 0 0 0,0 0 64 0,0 0 7 16,0 0 1-16,0-8 0 15,-9 4-21-15,9 4-4 0,-9-4-1 0,9 4 0 0,0 0-31 0,-9-8-7 16,0 4 0-16,9 4-8 0,-9-4 12 0,4-3-4 16,-3 3 0-16,-1-4-8 0,9 4 26 15,-18 0-2-15,9 0 0 0,0 0 0 0,-5-4 4 0,5 8 0 0,0-4 0 16,0 4 0-16,-13 0-5 0,9 4-1 16,-1-4 0-16,-4 4 0 0,5 0-7 0,-9 4-2 15,8 0 0-15,-4 4 0 0,-4 3-13 0,4 1 0 16,0 0-12-16,-4 8 12 0,4 0-9 0,0 4 9 15,-13 0 0-15,13 3-9 0,-9 5 9 0,0 0 0 0,5 4 0 16,-5 0-8-16,4 3 8 16,-4 1 0-16,5-4 8 0,4 8-8 0,-9-1 0 0,9 5-15 15,5 0 3-15,-5-5 0 0,9 9 12 0,0-4 0 16,0-1 0-16,5 1 0 0,4-4 0 0,4-4 0 16,1-1 0-16,-1-3 0 0,5 0 0 0,9 0 0 0,-9-4 0 0,4-1 10 15,14 5-2-15,-9-8 0 0,14 4 0 0,-6-8 0 16,6-1 23-16,4-3 4 15,4 0 1-15,-9-4 0 0,5-4-26 16,9-4-10-16,-1 0 8 16,10-8-8-16,4 0 18 0,-8-4-2 0,17-8 0 0,-14 4 0 15,6-8-16-15,-6 0 0 0,1-4-11 0,4-4 11 0,-9-4 0 16,-4-4 0-16,4 1 0 0,1-5 0 0,-10 0 11 16,0 0-11-16,5-4 12 0,-5-3-12 15,-4-1 32-15,-5 0 0 0,1-4 0 0,3 1 0 0,-17-5-32 0,5-4 0 0,-5 4 0 16,0-3 0-16,-10-1 16 0,6 0-3 0,-10 1-1 15,1-1 0-15,-5 4-12 0,-5-4 8 0,1 1-8 0,-5 3 0 16,4-4 16-16,-12 5-2 0,8-1-1 0,-9 4 0 16,0 0 1-16,-5 1 0 0,1 7 0 0,0 4 0 15,-1 0 6-15,-8 8 2 0,4 0 0 0,-4 1 0 0,4 7-22 16,-13 4 0-16,4 0 0 0,0 12 0 0,5-12 0 16,-10 12 0-16,1 0 0 15,4 4 0-15,-8 4-18 0,3-4-8 0,1 4-2 0,-5 4 0 16,5 8-4-16,0-1-2 0,-9 9 0 0,8 0 0 15,5 0-112-15,-13 8-22 0,13 4-5 0,-4-9-1 0</inkml:trace>
  <inkml:trace contextRef="#ctx0" brushRef="#br0" timeOffset="15222.124">27803 12363 712 0,'0'0'16'0,"0"0"3"0,0 0 1 0,0 0 0 0,0 0-20 0,0 0 0 0,0-8 0 0,0 8 0 15,0 0 14-15,9-4-1 0,-9 4 0 0,0-8 0 16,5 4-13-16,-5 4 0 0,4-8 0 0,1 4 0 16,-1-4 23-16,1 4 8 0,-5 4 1 0,0 0 1 15,4-4 14-15,-4 4 2 0,5-3 1 0,3-1 0 16,1 4-19-16,-9 0-4 0,9 0-1 0,0 0 0 15,-9-4-14-15,9 4-2 0,-4-4-1 0,4 4 0 16,0 4-9-16,0-4 0 0,9 0 0 0,-14 0 0 16,5 0 0-16,4 0 0 0,1 4 0 0,4-4 0 15,-5 0 12-15,5-4 0 0,0 4 0 16,9 0 0-16,-9 0-12 0,4 0 0 0,5 0 0 0,4 0 0 16,-4 0 12-16,0 0 1 0,4-4 0 15,-4 4 0-15,4 0 3 0,1-4 1 0,4 0 0 16,-1 4 0-16,1-4-17 0,0 4 0 0,0-4 0 0,4 4 0 0,-4 0 0 15,4 0 16-15,0 0-3 0,-8 0-1 0,4 0-12 16,-5 0 9-16,5 0-9 0,-5-4 8 0,5 0-8 16,-5 4 0-16,5-4 0 0,4 0 0 0,-4 0 0 0,4-4 0 15,-4 4 0-15,4 0 0 0,-4 0 0 0,4 0 0 16,-8 4 0-16,-1-4 0 0,5 0 0 16,-9 0 0-16,-5 0 0 0,5 0 0 0,0 4 8 0,-5-4 0 15,5 0 0-15,-13 4 0 0,3 0 12 16,1 0 1-16,-9 0 1 0,5 0 0 15,-5 0 10-15,0 0 1 0,0 4 1 0,-1-4 0 0,-8 4-10 0,9 0-1 16,-9-4-1-16,0 0 0 0,0 0 6 0,9 0 0 0,-9 0 1 0,0 0 0 16,0 0-29-16,0 0 0 15,0 0 0-15,0 0 0 0,5 4 0 0,-5-4 0 0,0 0 0 0,0 0 9 16,0 0-9-16,0 0 0 0,0 0 0 0,0 0 0 16,4 0 0-16,5 4 0 15,-9-4 0-15,5 4 0 16,-1 0-23-16,-4-4-3 0,5 4-1 0,4 0 0 15,-9 0 1-15,0-4 0 0,0 0 0 0,0 4 0 0,9 0 18 0,-9 0 8 0,9 4-8 0,-9-4 8 16,0 4-11-16,0-4 11 0,0 0-13 16,0 4 5-16,0-8 8 0,9 8 0 0,-9-1 0 15,0 1 0-15,0 0 0 0,4 0 0 0,-4 0 0 0,0 4 0 0,0 0 0 16,0-4 0-16,0 4 0 0,4 0 0 16,-4-4 0-16,0 4 0 0,5 4 0 0,-1-4 0 15,-4 4-10-15,5 0-3 0,-1-1-1 0,1 5 0 0,4 0 14 16,0 4 16-16,-9 0-3 0,9 4-1 0,-5 0-12 0,1 3 0 15,4-3 0-15,0 8 0 16,-5-4-12-16,5 4-4 0,0 3-2 0,-9-3 0 16,9 0-5-16,-9 0-1 0,9 0 0 0,-9-5 0 0,0 1 10 0,0 0 2 15,0 4 0-15,0-8 0 0,-9 4 12 0,9-5 0 16,-9 1 0-16,9-4 0 16,0 4 0-16,-9-4 0 0,9-4 0 0,0 3 0 0,0-3 0 0,0 0 0 15,0-4 0-15,0 4-9 16,0-4-23-16,0-4-5 0,0 0-1 0,0 0 0 15,0-4 5-15,0 0 1 0,0-8 0 0,0 0 0 16,0 0 0-16,0 0 0 0,0 0 0 0,0 0 0 16,0 0 32-16,0 0 0 0,9 8 0 0,-9-8 0 15,0 0 25-15,0 0 12 0,0 0 3 0,0 0 0 0,0 0-23 0,0 0-4 0,0 0-1 16,0 0 0-16,0 0-12 0,0 0 0 0,0 0 0 0,-9-4 0 16,-4-4 0-16,4 4 0 0,4-4 0 0,-4 4 0 15,5 0 0 1,-5 0 9-16,-9 0-9 0,0-4 8 15,5 4 26-15,-5 0 5 0,-5 0 1 0,1 0 0 0,-1 0-26 0,-3 0-5 16,3 0-1-16,-8 4 0 16,4 0 6-16,0-4 1 0,-4 4 0 0,4-4 0 15,-13 4 21-15,4 0 4 0,-4-4 0 0,4 4 1 0,-4 4-23 0,-1-4-5 16,1 0-1-16,-5 4 0 0,5 0-1 0,0-4-1 0,4 0 0 16,-4 4 0-16,4-4-1 0,-4 0 0 0,-1-4 0 0,-3 4 0 15,3-4 19-15,-3 4 4 0,3 0 1 16,1 0 0-16,0 0-20 0,4-4-4 0,-4 4-1 15,4 0 0-15,4 0-8 0,-3-4 0 16,8 4 0-16,-5-4-11 16,6 0 2-16,-6 4 0 0,5-4 0 0,5 0 0 0,-5 4-11 15,-4-4-3-15,13 0 0 0,-9 0 0 0,5 4 6 16,4 0 1-16,0-4 0 0,0 0 0 0,5 0 1 0,4 4 1 16,-9-4 0-16,4 0 0 0,5 4 14 15,0-4-12-15,9 4 12 0,-4-4-12 0,4 4-7 0,0 0-1 0,0 0 0 0,0 0 0 16,0 0 4-16,0 0 0 0,0 0 0 0,-4-8 0 15,4 8 6-15,0-7 2 0,4-1 0 0,0 0 0 16,-4 8-4-16,5-8 0 0,-1 4 0 0,-4 4 0 16,9-4-32-16,-9 4-6 15,5-4-2-15,4 0 0 0,0 0-1 0,0 0-1 0,-9 0 0 0,0 4 0 16,9-8 22-16,-9 8 5 0,4-8 1 0,1 0 0 0,4-4 14 0,-9 0 4 16,4 4 0-16,0-8 0 0,-4 0 28 0,5-4 7 0,-5 5 1 0,-5-5 0 15,5 0 6-15,-4-4 2 16,0 0 0-16,-1 0 0 0,-4 4-4 0,5-8 0 0,-5 5 0 15,0-5 0-15,0 0 4 0,-5 0 0 0,1 4 0 0,4-4 0 16,-4 5-23-16,4-1-4 0,0 0-1 16,0 0 0-16,-5-4-8 0,5 8 8 0,0 0-8 15,0 0 8-15,0 1-8 0,1 3 0 0,-1 0 0 16,0 0 0-16,4 0-9 0,1 4 9 0,-1-4-12 0,-4 4 12 0,9 0 0 16,0 0 0-16,-9 0 0 15,9-4 0-15,0 1 0 0,-9 3 0 0,9 0-13 16,0 4 4-16,0-4 9 0,0 4 0 0,0-4 0 0,0 4 0 15,9 0-28-15,-9-4-3 16,0 4-1-16,0 0 0 0,0 0 32 0,0 8 0 0,0 0 0 0,0 0 0 16,0-4-23-16,0 4 2 0,0 0 0 0,0 0 0 0,0 0 1 0,0 0 1 15,9 0 0-15,0 4 0 16,-4 4 8-16,-1-4 2 0,5 0 0 0,0 0 0 16,4 0 21-16,-4 0 4 0,9 0 0 0,0 0 1 0,5 0-17 15,3-4 0-15,6 0 0 0,-5 0 0 0,-1 0 8 16,15-4 5-16,-14 0 1 0,8 0-348 15,1 0-70-15</inkml:trace>
  <inkml:trace contextRef="#ctx0" brushRef="#br0" timeOffset="17380.055">28215 5089 1026 0,'0'0'28'0,"0"0"8"0,0 0-28 0,0 0-8 0,0 0 0 0,0 0 0 16,0 0 0-16,0 0 0 0,0 0 0 0,0 0 0 16,4 0 0-16,-4 0 0 0,5 4 0 0,-1-4 0 15,5 4 0-15,-9-4 0 0,9 0 0 0,0 4 0 16,-9-4 13-16,9 4 2 0,-4-4 0 0,4 0 0 15,0 0 17-15,0 0 4 0,-1-4 1 0,1 4 0 0,5 0-11 16,-1 0-2-16,1 0-1 0,4 0 0 0,0 0-8 16,-5 0-2-16,5 0 0 0,9 0 0 15,-9 4-4 17,13-4-1-32,-9 0 0 0,5 4 0 0,9 0-8 0,-5 0 8 0,1 0-8 0,3 4 8 0,1 0 3 0,4-4 0 15,-8 4 0-15,13-4 0 0,-14 4-2 0,9-4 0 0,5 4 0 16,4-4 0-16,-9 4-9 0,5-4 0 0,13 8 9 0,-8-8-9 15,-6 3 8-15,1-3-8 0,9 4 8 16,-14-4-8-16,9 4 15 0,-4-4-2 0,13 4 0 0,-9-4 0 0,-8 0-5 0,4 0 0 16,4 4-8-16,-9-4 12 15,-4 0 1-15,4-4 0 0,-4 4 0 16,-5-4 0-16,-4 4-13 0,-5-4 11 0,5 0-11 16,-4 0 10-16,4 0 10 0,-10 0 3 0,-3 0 0 15,4-4 0-15,0 4-6 0,-9 0-1 0,0 0 0 0,4 0 0 0,-4 0 3 16,0 0 0-16,0 0 0 0,0 0 0 0,-9 0-19 15,9 0 0-15,-9 0 0 0,0 0 0 0,0 0 0 0,0 0-9 0,0 0 1 16,0 0 0-16,0 0 20 0,0 0 4 0,0 0 0 16,0 0 1-16,0 0-17 0,0 0 10 0,0 0-10 0,0 0 8 15,0 0 0-15,0 0 0 0,0 0 0 0,0-8 0 16,0 8-8-16,0-8 0 0,0-4 0 16,0 4 0-16,0-4 0 0,-9 0 0 0,9 1 0 0,0-5 0 0,-9 0 0 15,0 0 0-15,4-4 0 0,-4 0 0 16,5 0 0-16,-5-4 0 0,5 0 0 0,-5-3-11 15,0-1 11-15,0 0 0 0,0 0 8 0,0-4-8 0,4 4 0 16,1 1 0-16,-1-1 0 0,1 0 0 0,-1-4 0 16,5 4 0-16,-9 0 0 0,9 1 0 0,-8-1 0 15,8 0 0-15,0 0 0 0,0 0 8 0,-9 0 2 0,9 4 1 16,0-3 0-16,0 3 0 0,9 0-3 16,-18 0-8-16,9 4 12 0,-5-4-4 15,5 4 12-15,-4 5 3 0,4-1 0 0,-5 0 0 0,5 4-23 16,-4 0 0-16,4 0 0 0,0 0 0 0,-5 0 0 15,5 4 8-15,-4-4-8 0,4 8 0 0,0 4-16 0,-5-12-7 16,5 4-1-16,-9-4-1 0,9 12 15 0,0-8 10 16,0 8-12-16,-9-12 12 0,9 5 0 0,0-5-8 15,0 12 8-15,0-8 0 0,0-4-8 16,0 4 8-16,0 0-12 0,0 0 12 0,9 8-12 0,-9-12 4 16,0 12 8-16,0-8-13 0,9 0 13 15,-9 0-12-15,0 0 12 0,0 8-12 0,5-8 12 0,-5 8 0 0,0-8 0 16,0 0-9-16,0 8 9 0,-5-8 0 15,5 4 0-15,-9-4 0 0,0 0 0 0,9 0 0 0,-9 4 0 0,-4-3-8 16,4-1 8-16,0 4 0 16,0-4 0-16,0 0 0 0,0 0 0 15,-9-4 0-15,5 4 0 0,-5 0 8 16,0 0-8-16,0-4 0 0,-4 8 0 0,4-4 0 0,-4 4 0 0,-5-4 0 0,0 4 0 16,-4 0 0-16,4 0 0 0,-14 0 0 0,6 0 0 15,3 4 0-15,-12-4 0 0,3 4 0 0,1 0 0 0,-9-4 0 16,-1 4 0-16,6 0 0 0,-5 0 0 0,-1 4 0 15,1 0 0-15,-5 0 0 0,14 0 0 0,-14-4 0 16,10 4 0-16,-1 0 0 0,5 0 0 0,-5 0 0 16,5 0 0-16,-1-4 0 0,-3 4 0 0,3-4-8 15,1 4 8-15,0-4 0 0,4 4 0 0,5-4 0 16,-5 4 0-16,9 0 8 0,5 4-8 0,-5-8 11 0,-5 4-3 16,14 0-8-16,-8 0 12 0,8 0-4 0,4 0-8 0,-4 0 0 15,5 0 0-15,0 0 8 0,-1 0-8 0,5 0 0 16,0 0 0-16,9-4 0 0,-9 0 0 0,9 0 0 15,0 8 0-15,0-8 0 0,0 0 0 0,0 0 0 16,0 0 0-16,0 0 8 0,0 0-8 0,0 0 8 16,0 0-8-16,0 0 8 0,0 0-8 0,0 0 0 15,0 0 0-15,0 0 0 0,0 0 0 0,0 0 0 0,0 0 0 0,0 0-11 16,0 4 11-16,0 0-8 0,9 4 8 16,-9-4-8-16,0 3 8 0,9-3 0 15,-9 4-9-15,0 0 9 0,0 0-9 0,9 4 9 0,-9-4-12 0,0 4 12 16,0 0-11-16,0 0 11 0,-9 0-10 15,9 4 10-15,0-4 0 0,-9 4 0 0,9 4 0 0,-9-5 0 16,9 5 0-16,-9 0 0 16,9 0 0-16,-4 4 0 0,-1 0-12 0,1-4 3 0,-5 8 1 0,4-5 0 15,1 1 8 1,4 4 0-16,-9 0 0 0,0-4 0 0,9 4 0 16,0-4 0-16,0 3 0 0,-9 1 0 0,9 0 0 0,0-4 0 15,0 4 0-15,0 0 0 0,9-5 0 16,-9 1 0-16,9 0 0 15,0-4 0-15,-9 0 0 0,4 0 0 0,1-4 0 0,-1 0 0 0,5-4 0 0,-4 0 0 16,-1-5 0-16,5 1 0 0,-9 4 0 0,9-4 0 0,-9 0 0 0,0-4-534 16,0 4-105-16</inkml:trace>
  <inkml:trace contextRef="#ctx0" brushRef="#br0" timeOffset="19572.122">24048 4413 608 0,'0'0'17'0,"0"0"4"0,0 0-21 0,0 0 0 0,0 0 0 0,0 0 0 0,0 0 84 0,0 0 13 16,0 0 3-16,-9-4 0 0,9-4-26 15,0 8-5-15,0 0-1 0,-8-4 0 16,-6-4-6-16,5 0-2 0,9 8 0 0,-4-8 0 0,-10 0-17 15,14 0-4-15,-9 0-1 0,0-3 0 0,-4 3-10 0,4-8-3 16,0 8 0-16,0-8 0 0,0 0 4 0,-9-8 1 16,5 4 0-16,-1-4 0 0,1-4 9 15,4 1 1-15,-13-1 1 32,8-8 0-32,1 0-2 0,-5-4-1 0,-4-7 0 0,-1 7 0 0,10-12-9 0,-19 4-1 0,14 5-1 0,1-5 0 0,-10 4-8 0,9 5-2 0,4-5 0 15,-4 4 0-15,1 0-4 16,-1-4-1-16,4 5 0 0,-8 3 0 0,4-4 4 15,0 4 0-15,0 1 0 16,-9-1 0-16,14 0-16 0,-5 4 9 0,-9 4-9 16,9 4 8-16,5 1-8 0,-10-1 0 0,6 4-10 15,-1 4 10-15,0 0-12 0,4 4 12 0,1-4-13 16,-1 8 5-16,6 0-28 0,-10 4-6 0,4-4-1 16,5 4 0-1,9 4-27-15,-9 0-6 0,0 4 0 0,0 4-501 0,9 0-100 16</inkml:trace>
  <inkml:trace contextRef="#ctx0" brushRef="#br0" timeOffset="19990.452">24357 4254 1922 0,'-9'-8'42'0,"9"-4"9"0,-9 0 1 0,5 4 3 0,-1 0-44 0,5 0-11 0,0 8 0 0,0-12 0 16,0 0 0-16,5 1 0 15,-1-1 0-15,5-4 0 0,-9 0 0 0,18-8 0 16,-9 0 0-16,0-8 0 0,9 0 0 0,4-7 8 0,1-5 0 0,13-8 0 16,-5-3 18-16,14-1 3 0,-10 0 1 0,6 1 0 15,8-1-2-15,0 0-1 16,-4 0 0-16,4 5 0 0,0-5-7 0,-13 4 0 16,9 5-1-16,0-1 0 15,-10 4-2-15,-3 8 0 0,4 5 0 16,-5-5 0-16,-4 8-17 0,4 0 0 0,-8 4 0 0,-6 4 0 0,1 0 0 0,0 9-9 15,-9-1 9-15,0 4-8 16,0 0-24-16,-4 4-5 0,3 0-1 0,-8 4 0 0,0 0-141 0,0 0-28 0,-13 4-5 16</inkml:trace>
  <inkml:trace contextRef="#ctx0" brushRef="#br0" timeOffset="20895.556">22276 1820 1461 0,'-9'-8'32'0,"9"4"6"0,-9-8 2 0,0 8 2 0,9-4-34 0,-13 4-8 0,4 0 0 0,0 0 0 16,0 4 23-16,-9 4 2 0,5-4 1 0,-5 4 0 16,0 4-26-16,-9-4-11 15,0 4 1-15,5 4 0 0,-9-8 18 0,4 8 4 0,-9 0 1 0,5-4 0 16,-1 4-13-16,5 4 0 16,-4-4 0-16,4 4 0 0,-9-1 26 0,5 5-1 0,0-4 0 0,4 4 0 15,-13 8-5-15,13-12 0 0,0 8-1 0,5 0 0 16,4 0-3-1,-9-5 0-15,9 5 0 0,4 0 0 0,6 4-16 0,-1-8 0 0,-5 4-8 16,10-4 8-16,4-1 0 0,0 1 0 0,4 0 11 0,10-8-3 16,-5 8 0-16,-1-4 1 0,6 0 0 0,4-4 0 15,9-4 6-15,-9 4 1 0,13 0 0 16,-4-4 0-16,0 4-4 0,8-12 0 0,1 3 0 16,4 1 0-1,5 0-3-15,-9 0-1 0,4-4 0 0,1 0 0 0,-1-4-8 16,-4 4 8-16,4-4-8 0,-13 0 8 0,4 1-8 0,5-1 10 0,-14-4-10 15,5 4 10-15,-4-4 4 0,3 4 1 0,-8 0 0 0,-4 0 0 0,-1-4-15 16,1 4 0-16,3 0 0 16,-8 4 0-16,0 0 0 0,-9 0 0 0,0 0 9 0,0 0-9 15,0 0-98-15,0 0-25 0,0 0-5 0,0 0-655 16</inkml:trace>
  <inkml:trace contextRef="#ctx0" brushRef="#br0" timeOffset="21449.845">22607 2313 1440 0,'0'0'32'0,"0"0"6"0,0 0 2 0,0 0 0 16,0 0-32-16,0 0-8 0,5-4 0 0,-5 4 0 15,4 0 0-15,5-8 0 0,0 4 0 0,-9 4 0 0,0 0 0 16,9 4 0-16,-9-4 0 0,0 0 0 16,9 8 0-16,-9-8 0 0,0 0 0 0,0 4 0 15,0 0 0-15,0 4 17 0,0 0-2 0,0 0-1 0,0 0 5 0,0 4 1 16,-9 0 0-16,9 0 0 0,-9 4-1 16,9 0 0-16,-9 4 0 0,5-5 0 15,-1 5 5-15,1 4 2 0,-1-8 0 0,1 8 0 0,4 0 6 0,-5 0 2 16,5-4 0-16,-4-1 0 0,8 5-7 15,-4 0-2-15,5-4 0 0,-1 0 0 0,1 4-16 16,4-8-9-16,4 4 10 0,-4-5-10 16,0 5 9-16,0-12-9 0,0 4 8 0,0 0-8 15,4-4 10-15,5-4-10 0,-4-4 12 0,4 0-12 0,9 0 0 16,-10-8-20-16,1 0 2 0,5-4 1 16,-5 0-57-16,4-4-11 0,-4 1-3 15,0-5 0-15,-5 4-21 0,1-8-5 16,-10 4-1-16,1 4 0 0</inkml:trace>
  <inkml:trace contextRef="#ctx0" brushRef="#br0" timeOffset="21647.369">22357 2572 1335 0,'0'0'29'0,"-5"0"7"0,5 0 0 0,0 0 2 0,-4 4-30 0,-1 0-8 0,5 4 0 0,0-4 0 0,9 4 11 15,0-4 1-15,5 0 0 0,4 0 0 16,-1 3 9-16,6-7 3 0,4 0 0 0,4 0 0 15,5 4 8-15,-5-8 1 0,5 4 1 0,4 0 0 16,-8-7-26-16,12 3-8 0,-12-4 0 0,12 4 0 16,-3-4-24-16,-6 0-9 0,6 0-2 0,8 0-637 0</inkml:trace>
  <inkml:trace contextRef="#ctx0" brushRef="#br0" timeOffset="23261.168">25798 1828 966 0,'0'0'27'0,"0"0"7"0,0 0-34 0,0-8 0 0,-4 4 0 0,4 4 0 0,0 0 64 0,0 0 7 15,-5-8 1-15,5 8 0 0,-4-12-8 0,4 12 0 16,0 0-1-16,-5-8 0 16,5 8-22-16,0 0-4 0,0 0-1 0,0 0 0 0,0 0-20 15,0-4-5-15,0 4-1 0,0 0 0 0,0-8 2 0,0 8 1 16,0 0 0-16,-9-4 0 0,9 4-5 0,0 0-8 15,0 0 11-15,0 0-11 16,0 0 8-16,0 0-8 0,-9 4 0 0,9-4 0 0,-8 8 0 0,8 0 0 16,0 8 0-16,0-8-12 0,0 8 12 0,0 0-9 15,0 8 9-15,8-8-8 16,-8 8 8-16,9 3 0 0,-9 1 0 16,9 8 8-16,-9-4-8 0,5 4 0 0,-1 3 0 15,-4 5 0-15,5-4 0 0,-5 0-8 0,0-5 8 0,0 5-12 16,-5-8 12-16,5 4 8 0,-4-4-8 15,4-4 11-15,-5 3-11 0,5-3 0 0,0-8 0 0,0 4 0 16,0-4 0-16,0-4 0 0,0-4 0 0,0 0 0 0,5-4 0 16,-1 3 0-16,1-11 0 0,-1 0 0 0,5 0 24 15,5-7 0-15,4-1 0 0,-5-8 0 0,5 0-3 0,0 0-1 16,4-8 0-16,-4 0 0 0,0 0-20 16,4 0 0-16,-4 1 0 0,0-1 0 15,0 0 12-15,-9 8-3 0,4-8 0 0,-4 4 0 16,0 4 43-16,0 0 9 0,0 4 2 0,-9 0 0 15,0 1-26-15,9 7-5 16,-9 4 0-16,0 0-1 0,0 0-19 0,0 0-4 16,0 0-8-16,0 0 12 0,0 0-21 0,0 0-5 0,0 0-1 0,0 0 0 15,0 8 7-15,0-1 8 0,0 1-13 0,9 0 5 0,-9 0 8 0,0 4 0 0,0-8 8 16,0 4-8-16,0 4 0 0,0-4 0 16,5 4-10-16,-5 8 10 15,0-12-8-15,4 8 8 0,1 0 0 0,-1 4 0 0,1-9 0 0,-1 9 0 16,0-4 0-16,5 4 0 0,-9-4-8 0,0 4 8 15,0 0 0-15,0-4 0 16,9 4 0-16,-9-4 0 0,0-1 0 0,0-3 0 0,0 4 0 0,0-4-10 0,0-4 10 16,0 4-12-16,0 0-48 0,0-4-9 15,0-8-3-15,0 0-779 0</inkml:trace>
  <inkml:trace contextRef="#ctx0" brushRef="#br0" timeOffset="24113.244">26590 2321 1149 0,'0'0'32'0,"0"0"8"0,0 0-32 0,0 0-8 0,0 0 0 0,0 8 0 0,0 0 0 0,0 4 12 16,0-4-12-16,0 8 12 15,0-8-12-15,0 8 0 0,0 0 0 0,9 4 0 0,-9-9 0 0,0 9 0 16,5-4 0-16,-1 4-11 0,1 4 11 0,-5-4 0 16,4 4 8-16,1 0-8 0,-1-4 24 15,1 3 1-15,4 1 0 0,-9 0 0 16,0-4 15-16,0 4 4 0,9 0 0 0,-9-4 0 0,0-5-4 0,9 5-1 15,-9-8 0-15,0 0 0 0,9 0-22 0,-9 0-4 16,0 4-1-16,8-12 0 0,-3 0 2 0,4 0 0 16,0 0 0-16,0-4 0 15,9-4 7-15,-9 0 2 16,9-4 0-16,4 4 0 0,-4-4-23 0,4-4-8 0,5 4 0 0,-9-8 0 16,0 4-22-16,4-4-4 0,-4 5-1 0,0-5 0 15,0 0-8-15,-5 8-1 16,-4-12-1-16,0 4 0 0,-4 0-9 15,-1 4-2-15,-4-4 0 0,0 4 0 16</inkml:trace>
  <inkml:trace contextRef="#ctx0" brushRef="#br0" timeOffset="24325.388">26340 2600 1602 0,'-18'-4'35'0,"18"4"7"0,-14-4 2 0,10 4 1 0,4 0-36 0,0 0-9 0,0 0 0 0,0 0 0 15,0 0 0-15,0 0 0 0,4 12 0 0,-4-12 0 16,14 4 0-16,-5 0 0 0,9 3 0 0,0-7 8 16,4 4 15-16,5-4 2 0,0 0 1 0,4 0 0 0,9-4 0 0,-8 4 0 15,12-7 0-15,-8 3 0 0,9-4-26 0,0 0 0 16,4 0 0-16,-4 0-11 16,4 0 11-16,0 0 0 0,0 8 10 0,-4-4-539 15,4 4-108-15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5:39:43.2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0 105,'21'-12,"123"-46,-83 47,1 2,-1 3,54 2,-81 3,978-3,2298 4,-3148 8,-1 6,156 36,-258-39,114 32,-128-29,0-3,1-1,0-2,9-1,191 10,-147 12,-58-13,54 12,1-4,2-4,-1-4,2-4,37-4,-38 1,-1 4,36 12,52-12,-98-12,329 12,-400-13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5:39:45.3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1 214,'981'0,"-799"-18,7 0,-35 2,-127 14,0-1,-1-1,1-2,-1 0,0-2,0-1,10-5,111-56,-146 70,0-1,0 1,0 0,-1 0,1 0,0 0,0-1,0 1,-1 0,1-1,0 1,-1-1,1 1,0-1,-1 1,1-1,0 1,-1-1,1 1,-1-1,1 0,-1 1,1-1,-1 0,0 0,1 1,-1-1,0 0,1 0,-1 0,0 1,0-1,0 0,0 0,0 0,0 0,0 1,0-1,0 0,0 0,-1 0,1 1,0-1,0 0,-1 0,1 0,-1 1,1-1,0 0,-1 1,1-1,-1 0,0 1,1-1,-1 1,0-1,-14-3</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9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3:25:35.733"/>
    </inkml:context>
    <inkml:brush xml:id="br0">
      <inkml:brushProperty name="width" value="0.05292" units="cm"/>
      <inkml:brushProperty name="height" value="0.05292" units="cm"/>
      <inkml:brushProperty name="color" value="#00B0F0"/>
    </inkml:brush>
  </inkml:definitions>
  <inkml:trace contextRef="#ctx0" brushRef="#br0">17974 4004 0,'600'-70'609</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2879 5799 903,'-9'0'1548,"9"0"129,-8 0-129,8 0 0,-10 0-516,10 0-387,-13 0-129,13 0-129,-11 2-258,3 0 129,-1 0-129,-1 2 258,2-1-258,-2 5 0,0-2 129,0 3 0,-3-3 129,4 1-129,-3 2 129,1 3 0,-1-4 129,0 3-387,1-2 387,0 4-387,1-1 0,0 1 0,1 0-129,-2 0 129,2-2 0,0 4 0,-1-2 129,1 1 0,-2-1 0,0 4-129,0-3 258,2 4 129,-1 0-258,1 2 0,-3-2 0,4 2-129,-2-2 129,3 3-129,-2-2-129,2 2 0,3 1 0,-3-2-129,4 2 129,-1 0 0,1 1 0,0 0 0,1-2 129,2 0-129,0 2 0,0-2 129,0 2-129,2-1 0,4 0 0,0 3 129,3 0-129,1 1 258,2 1-258,2 3 129,-1-4-129,4 1 0,-3-2 0,3-2 129,-1 1 129,0-4-129,-1-1 0,1-6 0,-2 2 129,1 0-129,1 2 129,1 0-129,-3-5-129,3 3 0,1 3 129,2 0 0,-2-2-129,3-1 0,-1-3 0,1-2 0,1-1 129,0 0 0,0-4-129,0 1 129,1-3 0,-2 1 129,1-4-129,2 3 129,-3-3-129,2 0 129,-3-3-129,3 2 0,-4-5 0,0 2-129,1-3 129,-3-2-129,2-2 0,3 0-129,-4-1 129,1-1 0,0-3 0,1-1 129,-3-3-258,3 2 129,-3-3-129,0-1 258,2 0-129,-2-2 0,2-1-129,-1 1 129,0-1 0,-2-2 0,1 0 129,-3-2-129,1-2 0,-1 0 0,-1-1 0,-1 0 0,2-3 129,-4 5-129,1-5 0,-1 4 0,0 0 129,-3-1-129,1 3 129,-1-1-129,-2 1 0,0 2 129,-2-1-258,0 1 129,1 0-129,-3 0 129,0-1-258,-1 0 258,0 2 0,0 0-129,0 0 258,-2 1-129,-2 1 129,0 1-129,-1-2 0,-1 2 0,0 0 129,-2 2-129,1-2 0,-2 0 129,0 3-129,-3 0 0,0 1 0,1 2 0,-3-1 0,-1 1 0,-2 5 0,3-4 0,-5 3 0,3 0-129,-2 1 129,-1 2 129,1 0-129,-1 3 0,0-1 0,0 5 0,1-2 0,-4 4-129,-1 1 129,-1 0 0,1 4 0,-2 0 0,-3 3 0,0 0-129,-1 4 258,-2-3-258,2 1 129,-2 3 0,2-1 0,0 2-129,1 1 129,2-1-129,1 3 129,2 0-129,2-1 129,2 1-129,1 1-129,1-1 258,3 0-129,0 3 258,3-2-129,-1-1 0,3 1 0,-2-3-129,4 5-129,0-6-258,3 8-1161,-1-4-2709,5-17 0,-8 19-645,8-19 387</inkml:trace>
  <inkml:trace contextRef="#ctx0" brushRef="#br0" timeOffset="2108.12">5833 5647 645,'6'-9'1161,"-6"9"-387,0 0-129,7-11 129,-7 11-129,0 0 0,0-14 387,0 14-129,0 0 0,-6-9-387,6 9 0,-12-2 129,4 2-387,-2 0 0,-1 0-129,-2 2 258,-2 4-258,-1-1-129,-1 4 0,-3-1 129,1 4-129,1-1-129,-5 2 258,3-1-129,-3 6 0,1 0 0,-1 3 0,0 1 0,-3 5 0,2-3 129,-3 8 0,3 1 0,-3 1 129,0 3 0,1 0 0,0 4 258,2-2-258,0 5 0,3-1 0,1 2 0,3-1 0,3-2-129,1-2 129,4 3-129,2-2 0,4 2 258,1-4-129,2 2 0,5 1-129,4 0 129,0-3-258,4 1 129,-1-1 0,5 0 258,-3-1-258,4 1 0,-2-6 129,2 1-129,-1-2 129,2 1 0,0-5-129,3-1 129,0-4 129,4 1-258,-1-3 129,3 1-129,2-1 0,1-4 0,0 0 129,3-2-129,0-7 0,2 1 0,0-5 0,0 1 129,0-5-129,2-3 0,2-4 0,-2-3-129,-1 2 129,0-2-129,1-3 129,0-3-129,0 0 0,-1-2 129,-1-1 0,3-2-129,-1-4 0,0-1 0,-1-1 129,-2-3 0,0-1-129,-3-3 0,0 1 0,-2-3 0,-2-4-129,-1 2 129,-2-5 0,-1-1-129,-3-2 129,0 0-129,-3 0 258,-3-4-129,-1 1 0,-3-2 0,-2 4 129,-5-1 0,-2 1-129,-2 3 129,-1-3-129,-5 3 0,-5-2-129,0 3 129,-5-3-129,-2-1 129,-5 2-129,-1-2 129,-5 2 0,-2 2 0,-2 4 0,-5 5 0,-2 3-129,-7 4 0,-1 5 0,-6 6-129,-2 5 0,-6-2-129,-5 10 0,-6-3-258,2 7-258,-7 1-516,6 10-2193,-1 7-774,2 3-129,6 5 388</inkml:trace>
  <inkml:trace contextRef="#ctx0" brushRef="#br0" timeOffset="3603.205">8950 5576 516,'0'0'2451,"-9"-8"-387,0 5-387,-1-3-387,2 4-387,-6-2-258,4 0 0,-6-2-129,2 3-129,-4 0 0,1-1-129,-4 3-129,-1 1 0,-1 0-258,-2 3 129,-2 2 0,0 5 0,-2 2 0,-2 2-129,0 4 129,-2 3 0,0 1 0,-1 3 0,1 6 0,-1 1 0,1 4-258,3 3 516,-1 3-516,5 4 516,-1 1-258,6 4 129,-1-1-258,3 5 129,4-1 129,3 3 0,1 0 0,4-1 0,4 0 0,3 2 258,0-1 0,8-2 0,0-1 0,7-1 0,-3-3 0,9 2 0,-2-3 0,4-1-258,2-5 258,3 0-129,3-6 258,3 0-129,2-8-129,3 0 129,-1-4-129,3-4 129,5-2-258,1-1 0,0-2 0,3-2-129,0-2 129,3-3 0,1-6 129,0-3 0,-3 0 0,-1-5 0,0-9-129,-2-1 129,-3-12-129,-1 0-129,-2-6 129,0-3 0,-1-7-258,1-3 129,-4-1 0,-2-7 0,0 4 0,-5-5 0,-1-1 0,-7 0 0,-2-3 129,-5 0-129,-3 2 129,-6-1-258,-4-2 258,-3 2-129,-4-1 0,-5 3 129,-4 2-258,-4 1 258,-3-1-258,-4 2 258,-3 2-129,-5 2 0,-3 4 129,-2 2-258,-5 4 129,-3-2 0,-3 5 0,0 1-129,-5 4 129,-3 4-129,-3 2 129,-1 4-129,-1 5 0,-4 6-129,3 5-129,-2 4-258,7 10-516,-7-1-774,9 14-2451,0 10-258,0 2-258</inkml:trace>
  <inkml:trace contextRef="#ctx0" brushRef="#br0" timeOffset="5167.295">11827 5626 1548,'9'-6'1419,"8"-6"-129,-8 6-516,-9 6-129,12-7-258,-12 7 387,10-3-129,-10 3 129,0 0-129,0 0 0,-4-1 0,-5 1 129,0 0-516,-4-2 0,-3 2 0,-2 0 0,-3 0 0,-4 0-129,-2 2 258,-3 2-387,-3 1 129,-3 4 0,1 0-129,-2 6 0,1 3 0,-1 0 0,1 6 129,1 3 0,-1 4 0,1 4-129,1 3 129,1-1 129,-1 6 0,2 4-129,3 2 0,2 2 0,1 1 0,1 2 0,8 4 0,1-1 258,9 1-258,4-1 129,3-1 0,5-4 0,9 0 129,5-3-129,7 0 0,4-5 0,3 0 129,4-3-129,6-1-258,1-1 258,7-2 0,-1-3-129,6-2 0,2-1 0,2-3 0,0-5 0,3 0 258,2-8-258,0 0 129,1-7 0,1-1-129,-1-7 0,3 0 0,-4-4-129,2-6 0,0-6 129,-1-2-129,-2-6 129,-3-2-129,-2-9 129,-3-1 129,-3-7-129,-4 2 129,-6-8-129,-4-1 129,-8-1-129,-2-4 0,-7 0 0,-4-2-129,-7 0 0,-2-1 0,-5 1 0,-4-1 129,0-3 0,-6 2-129,-3 1 0,-5-2 129,-3-2-129,-5 0 0,-3 0 0,-7 1-129,-3 3 129,-7 2 0,-4 4 0,-5 6-129,-3-1 129,-4 8 0,-3 4-129,-5 5 129,-2 8-258,-2 5-129,-2 11-129,-7 6-129,3 15-258,-13 4-1032,6 27-1419,-7 3-1677,-4 12 129</inkml:trace>
  <inkml:trace contextRef="#ctx0" brushRef="#br0" timeOffset="7771.442">2891 5937 774,'0'0'1161,"0"0"0,0 0-129,-6 3-258,6-3-387,0 0 0,0 0-129,0 0 129,-1 13 0,1-13 258,1 9-258,-1-9 258,10 17-129,-10-17 0,15 18 0,-6-8-258,0 3-129,4-1 0,1 0 129,1 4-129,0 0 0,2 2 0,1 5 129,1 0-258,-1 1 129,2 2 258,-3 0-258,0-1 0,4 0 0,-7-1 0,2-3 0,-2-3 129,-1-2-129,-3 2-129,0-6-129,1 2-387,-5-3 0,1 1-516,-7-12-774,5 11-1806,0 0 258</inkml:trace>
  <inkml:trace contextRef="#ctx0" brushRef="#br0" timeOffset="8479.484">2834 6486 1806,'0'0'2967,"0"0"0,0 0-2322,0 0-516,5-8-129,-5 8 129,0 0 258,9-10 129,-9 10 0,8-11 129,-8 11 0,10-16 129,-10 16 0,12-14-129,-5 1-129,3 4 0,1-6 0,2 0-129,3-8 0,3 5-129,3-10 129,1 1 0,5-9-129,2 1-129,1-3 0,3 0 129,-1-1-258,1-1 129,-5 2 0,2 3-129,-6 4 129,-2 6 0,-4 2-129,-3 4 0,-5 6-129,-3 2 0,-8 11-129,0 0-129,10-1-387,-10 1-387,-1 11-1161,-2 6-1677,-4-5-258,2 10 129</inkml:trace>
  <inkml:trace contextRef="#ctx0" brushRef="#br0" timeOffset="9344.534">3418 6466 258,'0'0'1935,"0"0"-516,0 0-387,0 0-516,0 0 0,-5 12-387,5-12 129,-3 12 129,3-12-129,-4 16-258,1-5 129,-1 1 0,0 2 258,-2 0-129,0 0 129,0-1-258,2-2 0,-1 1 0,5-12 0,-6 16-258,6-16-129,0 0-387,-2 11-1032,2-11-1161,0 0-128</inkml:trace>
  <inkml:trace contextRef="#ctx0" brushRef="#br0" timeOffset="10531.602">5670 6071 258,'0'0'1935,"11"-3"-774,-11 3 258,0 0-258,11-1 387,-11 1-516,0 0 258,0 0-387,0 0-129,0 0 129,0 0-258,0 0-129,9 4 0,-9-4 0,4 16-258,0-5 258,0 4-129,1 2-129,2 4-129,0 0 258,1 7-258,1-1 0,4 6-129,0 2 129,3 6-129,1 3 0,2 1 0,0 4 0,4-1 129,1 1-258,1-1 129,-2-5 0,1-1-129,-2-5 258,-1-6-129,-3 0 0,-2-5-129,-5-5 129,-2-4-258,-1-2 0,-4-5-258,1 0-516,-5-10-774,0 0-1548,0 0-903,-12-17 387</inkml:trace>
  <inkml:trace contextRef="#ctx0" brushRef="#br0" timeOffset="11047.631">5636 6817 903,'-2'-9'3741,"2"9"-387,2-11-387,6 6-2838,-8 5-1032,11-13 129,-4 2 387,-7 11 387,13-14 387,-7 1 387,1 2 258,-2-8 258,4 3 129,-2-8-258,6-1-258,-1-3-258,7-4-387,1-3 0,5-4-129,0-2 129,3 0-129,1-2 0,2 5 129,-2-5 129,1 6 0,-5-1-387,2 9 258,-4-1-258,-3 5 129,-2 4-129,-3 2 0,-2 5-129,-3 4-129,-3 8 129,-7 2-387,12-10 0,-12 10-903,0 0-1032,8-1-2064,-8 1 129,0 0-258</inkml:trace>
  <inkml:trace contextRef="#ctx0" brushRef="#br0" timeOffset="11912.681">6220 6603 1806,'0'0'3483,"8"-11"-516,-8 11-1419,11-8-903,-2 3 0,1-1-387,1 4-129,-1-1 129,-1-2-258,1 5 0,-3 0 0,-7 0 129,13 7-129,-13-7 129,4 18 0,-4-7 0,0 5 129,-3-1 0,0 5 0,-4-4 0,2 4 0,-2-2 0,0 3-129,0-2-129,0 2 129,0-3 0,0 2 0,2-4-129,-1-2 129,3 0 0,1-4-129,2-10 258,-2 16 0,2-16 0,0 0 0,0 0 129,0 9 129,0-9-258,12 0 0,-12 0-129,15-5 129,-2 2-129,0-3-129,3 4 0,0 0-258,0 2 0,0-3-903,1 3-2193,2 0-774,-6 0-387</inkml:trace>
  <inkml:trace contextRef="#ctx0" brushRef="#br0" timeOffset="12851.735">8461 5969 1032,'0'0'2322,"-2"9"-645,2 1-645,0-10 129,13 21-258,-5-9 0,4 5-129,0 3-258,4 3 0,-3 2-129,7 5-129,-3 1 129,4 7-129,1 7-129,-2 3 0,3-1 0,-2 2 129,3 5-258,-4-4 129,0-1-129,-2-1 129,-1-10 0,-4-2-129,-1-7 0,0-2 129,-3-5-258,-2-8-258,2 4-645,-5-6-1161,-4-12-1548,10 13-258</inkml:trace>
  <inkml:trace contextRef="#ctx0" brushRef="#br0" timeOffset="13431.768">8535 6725 774,'9'6'2580,"-9"-6"-645,0 0-258,11 0-3870,-11 0 645,8 5 1290,-8-5 516,0 0 516,0 0 774,9 0 1161,-9 0-129,4-9-129,-4 0-903,0 9-516,6-16-387,-1 5-387,-2-5 129,5-3-129,-2-8 0,7 1 0,-1-11 258,6-1-258,1-6 0,5-3 0,1-5-129,2 3 129,1-5-129,2 5 0,-4 0 0,3 6 0,-4 3 0,-2 6 0,-4 7-129,-3 5 0,-3 9 0,-4 2-258,-1 8 0,-8 3 0,0 0-129,0 0-387,5 6-645,-5-6-1290,-13 12-1806,10 0-387,-6-4 516</inkml:trace>
  <inkml:trace contextRef="#ctx0" brushRef="#br0" timeOffset="14427.824">9035 6559 2322,'0'0'2967,"0"0"-516,0 0-903,8-4-129,-8 4-387,11-2-258,-11 2-129,14 0 0,-14 0-387,17 2-129,-8 2 0,0 0-129,-3 4 129,3 1 0,-9-9-129,11 17 129,-9-6 0,-1 1 129,-1-2-129,0 2 129,0-12-129,-3 22 0,3-22 129,-11 18-129,11-18 0,-12 13 129,12-13-258,-11 11 0,11-11 0,-8 8 0,8-8 0,0 0 0,0 0 0,4 5 129,3-5-129,2 3 129,1-3-129,2 5 129,-3 0-129,2 0 0,-4 1 0,3 1-129,-10-7 129,11 15 0,-11-15-129,11 18 129,-11-18 0,5 16 0,-5-16 0,4 16 129,-4-5-129,0-11 129,-5 20 0,2-11 0,-6 2 0,2 2-129,-2-2 129,-1 1-129,-1-2 129,-1 0-258,0 0 0,-2-1 0,3 0-387,-3-5-387,6 7-903,-4-3-2322,0-8-645,12 0 516</inkml:trace>
  <inkml:trace contextRef="#ctx0" brushRef="#br0" timeOffset="15451.883">11808 6058 903,'-7'-23'3096,"0"6"-387,7 17-774,-10-7-3870,10 7-129,-15-6 387,5 6 258,-2-6 774,1 1 774,-4 0 774,2-1 774,0 1 387,-2-2-129,2 4-258,-3-3-516,6 3-258,-4 0-129,7 3-387,-3-1-129,10 1 0,-9 0-129,9 0 129,-3 11 258,3 1-258,5-2 0,3 8 129,2 1 129,5 8-129,0-1-129,3 5 0,3 3 0,1 4-129,2 3 0,2 2 0,0 3 0,1-2-129,1 6 0,0 0 129,-1-2 0,0-1 0,-1-4 0,0-2 129,-4-4-258,2-5 129,-7-4 0,2-4-129,-4 0 0,-1-4-129,-2-1 0,-2-3 129,-3-2-129,-3-5 0,-4-9 0,7 15 0,-7-15-387,0 0-645,0 0-1161,-4-8-2064,-8-10-258,3 5 388</inkml:trace>
  <inkml:trace contextRef="#ctx0" brushRef="#br0" timeOffset="16015.916">11560 6832 2193,'8'-11'3870,"1"3"-129,-1-3-2322,1-12-516,7 2 0,0-10-387,7-4 0,2-7 0,5-2 0,2-9-129,5-2-129,1-6 258,3-2 0,-1-3-258,2 8 129,-4-2-258,0 10 258,-2 3-129,-5 7 0,-3 8-129,-6 9-129,-2 8 129,-4 3-258,-3 5 129,-5 4-387,0 3 129,-8 0-258,7 10-387,-7-10-903,1 12-1806,-1 0-1032,0-12 129</inkml:trace>
  <inkml:trace contextRef="#ctx0" brushRef="#br0" timeOffset="16879.965">12357 6586 258,'10'-2'2709,"-10"2"-903,0 0-645,9-5-129,-9 5-258,0 0-129,0 0 129,4 9 0,-4-9 0,-1 20-129,-5-10 129,3 6-129,-2-1-258,0 5-129,-1-3-129,0 3 258,1-1-258,0 1 129,0 3-129,4-4 129,-2-1-258,3-2 387,0 0-258,0 0 0,2-5 129,1 2 129,-3-13-129,11 15 129,-11-15-129,11 10 0,-11-10 0,17 0 129,-5 0-129,0-1-129,2-6 129,3 3-129,-2-1-129,-1-2 129,1 4-258,-1-2 129,-3 3-129,0 1-258,-3 1 258,-8 0-258,14 0 0,-14 0-516,11 0-516,-11 0-1290,0-13-1419,0 13-645</inkml:trace>
  <inkml:trace contextRef="#ctx0" brushRef="#br0" timeOffset="17247.986">12404 6771 3096,'10'16'2580,"-10"-16"258,6 11-3225,-6-11-1032,4 25 516,-4-8 1032,0-3 258,0 6 516,-5-4 516,3 5 129,-8-2 258,7 11-516,-7-2-387,6 6-516,-4 6-387,4-3-774,3 2-3225,1 9-516,0-11 129</inkml:trace>
  <inkml:trace contextRef="#ctx0" brushRef="#br0" timeOffset="22380.28">2970 8653 1548,'3'-12'1677,"-3"12"129,0-11-129,0 11-258,-8-14-258,8 14-387,-10-10 0,10 10-258,-15-9 0,6 4-129,-3 4-129,0-1 258,-4 2-387,1 0 129,-3-1-129,-1 1 258,-2 0-387,0 6 258,-3 0-258,0 1 258,0 1 0,-3 4 129,0 1 0,1 1-129,-2 0 0,0 4 0,-1 1 129,0 3-258,1 1-129,-1 2 0,1 1-129,2 1 129,-1 2-129,2 0 129,1 2 0,1 1 0,3 1 0,-1-2 129,4 4-129,0 0 129,3 2-129,2 1 129,3 1-129,-1 2 129,4 7-129,3-1 0,1 3 0,2 3 129,0-3-129,5-1 0,1 2 258,6-1-129,0-3 258,2-1-129,0-4 258,5 2-258,-1-2 129,4 5 0,-2-8 0,5 2-129,0-2 0,6-1 0,1-5 0,4 1 0,-1-7 258,6-3-258,-2-5 0,6-4-129,-5-6 0,6-3 0,0-3 0,-1-3-129,5 0 129,1-7 0,0-2 0,0-3 129,0-5 0,2-4 129,-4-7-258,4-6 129,-4-4 0,3-4-258,-2-8 129,1-3-258,-1-5 0,0-3 129,-5-4-129,-3-2 129,-5-4 0,-5 1 0,-8-6 0,-6 3-258,-7-1 516,-4 1-258,-7-1 0,-5 3 0,-7 5-258,-7 0 258,-6 8-129,-6 0 0,-7 9 0,-4 4-129,-5 12 0,-8 1 0,-2 9 0,-6 9 0,0 11-387,-8 0-387,2 17-516,-6 3-1935,3 11-1032,0 12-129,-1 1 0</inkml:trace>
  <inkml:trace contextRef="#ctx0" brushRef="#br0" timeOffset="23692.355">5868 8626 1032,'19'-15'2838,"-18"1"129,-1 14-2838,12-11-258,-12 11 258,6-8 129,-6 8 129,0 0 387,-3-9 258,3 9 0,-17-8 258,4 7-129,-7-4-129,-1 5-258,-7 0-129,-1 0-258,-4 4-129,-1 6-129,-4 3 0,1 5-129,-2 3 0,-2 6 0,0 3 0,1 6 258,-2 5-258,2 5 129,0 1-129,2 5 129,2 1 0,5 4 0,4 0 0,5 4 0,4-5 0,8 3 0,5-2 0,5 0 129,7 0 0,8-4 0,5-5 0,7 0 0,2-2 129,6 2-129,3-7 0,4-1 0,3-4 129,4-3-258,0-4 258,6-1-258,1-8 129,5-2-129,-1-7 258,1-6-387,1-4 129,2-1 0,-3-4 0,-2-6 0,0-7 0,-1-3 0,-4-4 0,-2-3 129,-1-9-258,-2-3 0,-4-7 129,-1-5-129,-4-8-129,-4-5 129,-4-3 0,-4-5-129,-2 0 129,-7 1 129,-2 3-258,-7 4 129,-4 1 0,-4 2 0,-2 2 0,-7 3 0,-4 2 0,-6-1-129,-3 1 258,-8 2-258,-3 3 129,-7 4 0,-5 5-129,-8 5 0,-4 5 129,-8 5-129,-2 8-129,-6 5 258,-4 8-129,-3 4 0,-3 4-129,-2 9 0,5 14-258,-3 2-258,9 18-1419,-1 5-2193,6 3-258,6 6-258</inkml:trace>
  <inkml:trace contextRef="#ctx0" brushRef="#br0" timeOffset="24931.426">8967 8569 1161,'0'-15'3999,"0"-2"0,0 17-645,-6-9-3483,-3 5-129,-3 3 0,-3 1 258,-3 0 129,-5 0 129,0 10 387,-5-5 258,2 6-258,-5 0 258,1 9-258,-4 0 0,2 8-129,-3 1-258,1 6 0,-1 2-129,0 9 0,0-2 129,0 3-258,1 0 387,5 5-387,1-1 258,7 0-129,0 3 0,7-1 0,4 0 129,5 0-129,5-2 0,6 3 0,4-3 0,7 0 129,6-2-129,6-1 129,2-6 129,6 3-129,2-10 0,3-1 129,5-5-129,5 0-129,0-4 0,4-3-129,4 1 129,1-7 0,1-1-129,3-8 129,1-3 0,1-4 0,1-11 129,-2-6-129,0-10-129,1-7 0,-4-8 0,-1-3 0,-4-11-129,-2 0 129,-9-7-129,-3-4 0,-7 0 258,-5-1-129,-8-2 0,-3 0 0,-7 1-129,-8 4 129,-5 0 0,-2 4 0,-10 4-129,-7 1 258,-4 6-129,-6 3-129,-7 9 129,-5-2 0,-3 9-129,-9 3 0,-5 3 129,-5 2-258,-5 6 387,-7 3-258,-5 0 129,-6 7-129,1 4 0,-3 3 0,2 5-516,-1 5 0,11 21-1161,-5-7-2322,11 12-645,5 2-516,6 2 517</inkml:trace>
  <inkml:trace contextRef="#ctx0" brushRef="#br0" timeOffset="26155.496">12207 8432 3354,'1'-21'3483,"-5"8"-1161,4 13-2580,-13-16 0,2 12 129,1-1 258,-3 2 258,0 3 129,-6 0 258,4 1 129,-8 1 0,4 8 0,-7-7-129,1 8-387,-6-3 129,2 6-129,-6-3-129,-1 5 0,-2 0-258,-6 6 129,-1 2 0,-1 3 0,-1 7 0,0 1 0,0 4 129,3 4-129,-1 2 129,8 5 0,4-4-129,5 2 258,5 0-129,6 0 0,6-2 258,9 0-258,2-1 129,11 2-129,2-1-129,9 4 129,2-1-129,6 4 0,2-3 0,3 2 0,4-4-129,2 4 129,1-6 129,4 1-129,2-7 129,6-3 0,0-5 129,3-3-129,4-8 0,5-5-129,1-9 129,5-7-129,1-5 0,0-12 0,-1-8-129,2-6 129,-5-11-129,-3-11 0,-3-5 129,-5-3-129,-5-5 129,-7-1-129,-5 0 129,-7-2-129,-8 6 129,-7 3-129,-8-1 0,-6 5-129,-5 0 129,-9 3-129,-8 1 0,-8 5 0,-5 1 0,-10 4 0,-7 5 129,-4 6-129,-7 6 0,-6 6 0,-3 5 0,-7 4-258,0 10-258,-2-2-387,6 11-2193,-6 1-1806,1-3-258,2 0 0</inkml:trace>
  <inkml:trace contextRef="#ctx0" brushRef="#br0" timeOffset="27932.597">9684 6352 1161,'6'0'3612,"-6"0"0,12-12-2709,-3 10-774,2 2-129,3 0 129,1 0-129,2 0 258,0 2 0,3 3 129,0-1 129,4 2 0,1-5 129,4 1 0,3-2 0,3 5 129,0-5-129,5 0-129,-1-5 0,3 4-129,-1-3 129,4 4-258,-4-1 0,6 1-129,-3 0 0,2 0-129,-1 0 0,1 0 129,-2-1-129,-2-1 0,0-2 129,-1-1 0,-1-2-129,0 0 129,-2 0-129,-1 2 0,-3 0 129,0-1-129,-2 3 0,-5 1 0,-3 2 0,-5-3 0,-3 2 0,-4 0 0,-2-1 0,-10 2 0,13 0 0,-13 0-129,9 0 129,-9 0 0,0 0 0,10 0 0,-10 0 0,0 0 0,0 0 129,9 0 129,-9 0-258,0 0 129,0 0-129,0 0 0,0 0 0,0 0 129,0 0-129,0 0 0,0 0 129,-4-9-129,4 9 0,-10-10 129,10 10-129,-14-17 129,4 8-129,1-2 129,-1 0-129,-2 0 129,-2-5-129,0 0 0,0 1-129,-5-1 258,4 1-258,-3 3 129,1 1-129,0 0 129,1 6 0,1 0-129,3 4 129,3-2-129,1 3 129,8 0-129,-9 0 0,9 0 0,0 0 129,0 0 0,4 11 0,-4-11-258,18 14 258,-5-5 258,2 4-258,3 0-258,0-1 516,1 2-645,2 1 387,-2 1-129,1-1 0,-2 3 0,3-4 129,-2 0-129,-2 3 0,0-4 129,-2 3 0,-3-2 0,-3-1 0,-2-4 0,-3 7 0,-4-4 0,0-2-129,-3 4 129,-3-1 0,-5-1 0,-1 3 0,-3 1-129,-1-1 129,0 1 129,-3 1-129,0-3 0,0 4 0,-3-2 129,2-1-129,1 0 129,-1-3-129,2 1 129,0-2-129,2 2 0,-1-3-129,4-2 0,3 1-129,-2-4-387,8 5-1290,4-10-2451,-14 8-258,14-8 0</inkml:trace>
  <inkml:trace contextRef="#ctx0" brushRef="#br0" timeOffset="30031.717">6729 6372 1,'-9'0'2966,"9"0"-1031,0 0-1161,0 0-129,0 0 258,5 0-129,-5 0-129,8 2 258,2-1 0,-2-1 129,4 0-129,1 0-129,8 0-387,-2 0 258,6 3-258,3-3 129,2 0-129,3-3-129,7 3 0,-2-4 258,5 2-258,-2-3 0,5 4 0,2-2 0,2 1-129,-3 1 0,4 0 0,-2-2 0,1 3 0,-2 0 129,2 0-129,-5 0-129,2 0 129,-2-1 0,0 0 0,2-1 0,-1 0-129,-2-1 129,1-1-129,-3 0 129,-3-2-129,-1 4 0,-3-1 0,-4-1 0,-3 2 0,-2-2 129,-3 3-129,-2-2 0,0 3 0,-6-3 129,-1 1-129,-5 0 129,0 0 0,-9 2-129,9 0 129,-9 0-129,0 0 129,0 0-129,0 0 0,0 0 0,0 0 129,0 0-129,-7-2 129,7 2 0,0 0-129,-11 0 129,11 0 0,-7-1-129,7 1 0,-8-4 0,8 4 0,-9-1 0,9 1 0,-12-7 0,5 1 0,-1 2 0,-5-4 0,1 1 129,-4-2-258,0-3 258,-3-1-258,1 2 129,-2-2 129,-2 1-129,2-3 0,0 0 0,-1 1 0,2 1-129,-2 3 258,2 2-258,2 0 129,0 0-129,3 5 129,3-1 0,1 3 0,3-1 0,7 2 0,-9-4 0,9 4 0,0 0-129,0 0 129,0 0-129,0 0 129,5 0-129,3 3 0,3 0 0,2 1 129,4 2-129,0-3 0,1 3 129,3-1-129,-2 3 258,2-3-258,-1 0 258,2 0-129,-1 0 0,1 3 0,-1 1 0,-2-1-129,0 1 0,-4 0-129,2 2 0,-5 0 0,-1 0 0,-11-11-129,12 18 258,-12-18 0,3 16 0,-3-16 129,0 21 0,-3-10-129,-4 2 129,2 1-129,-5 2 0,-2 3 129,-1 1-129,-3 2 0,1 4 129,-1 0-129,-3 2 129,-1-1 0,-1 4 0,0-4 0,0 1 0,-3-4 129,-1 1-129,1-1 129,-1-1-258,0-4 129,3-3 0,1 0 0,2-3 0,4-3 0,3-1 0,3-4 0,9-5 0,-8 1 0,8-1-129,0 0-516,8-1-1161,1-2-2451,-1-10-258,2 3 0</inkml:trace>
  <inkml:trace contextRef="#ctx0" brushRef="#br0" timeOffset="31979.828">3581 6414 1677,'0'0'1806,"0"0"-1935,8 0-516,-8 0 258,10 0 387,-10 0 258,10 0 516,-10 0 258,9-1 645,-2 0 258,-7 1-387,17-5 0,-9 3-387,8 2-258,-3-2-258,6 2-258,2 0-129,2 2-129,3 0 0,4 3 0,1-5 258,4 0-129,2 0 0,2 0 0,5 0 258,5 0-129,0-5 0,3 5-129,3-2 0,1 2-129,2 0 0,1 0-129,-2 0 0,4 0 0,-3 0 0,2 0 0,-4 0 129,2 0-129,-2 0 258,-1 0-258,-2-3 129,-2 0-129,-4-1 0,-4 0 129,-3 2-129,-4-2 0,-3 2 0,-6-1 0,-3 3 0,-3 0 0,-3 0 129,-1 0-258,-4 4 129,1-1-129,-3 1 129,1 0-129,-2-3 129,-1 2 0,-9-3 0,14 3 129,-14-3 0,0 0 0,9 0 0,-9 0 0,0 0-129,0 0 0,0 0 0,0 0 0,0 0 0,0 0 129,0 0-129,0 0 0,0 0 0,-1-13 129,1 13-129,-7-15 0,2 4 0,0-1 0,-4-5 129,0 0-129,-3-1 0,-4-4 0,1 0 0,-3 1 0,0-3-129,-2 0 129,0 0-129,0 2 129,-2 0-258,4 5 258,-1-3-129,1 3 0,1 2 129,2 1-129,0 1 129,2 1 0,0 2 0,3-1 0,0 4 0,2 0 0,-1 0 0,9 7 0,-11-9 0,11 9 0,0 0-129,0 0 129,0 0-258,0 0 258,0 0-129,9 5 129,0 4-129,2 1 129,6 2-129,-1 2 0,3 2 129,3 0-129,0 3 0,-1 0 0,3 5 258,-2 1-258,1 0 129,-2 1 0,0 5-129,-4-4 0,1 2-129,-3-3 129,-3-4 0,-2-2 129,0-3-258,-5-4 129,-1 1 129,-2-2 0,-2-2 0,0-10-129,-10 21 129,1-8-129,-4-2 129,-5 3-129,-2 0 129,-6 0 0,-3 5 0,-4 3 129,-2 4-129,-4 0 129,-2 4-129,-1 2 129,1 4 0,3 0-129,1-2 0,5-5-129,5-1 0,3-7-258,10 1-129,1-9-516,9-2-1806,4 0-1032,0-11-387</inkml:trace>
  <inkml:trace contextRef="#ctx0" brushRef="#br0" timeOffset="33459.913">3027 7079 516,'-5'42'1677,"1"-19"0,0 5-258,-2 4 258,2 1-387,1 5-258,-1 4-258,0 3-129,0 3-258,2 9-129,0 1 129,0 6-258,2 2 0,0 4 129,-3 4 0,3 1 129,-3-3 0,2-1 129,-2-3 0,3 0 0,-2-8 0,2-5-258,0-8 129,0-3-258,2-10 0,-2-3-129,4-8 0,-1-4-129,-3-19 129,5 16 129,-5-16 129,0 0-129,7 0 0,-7 0-258,7-21-387,-5 7-129,2 2-774,-4-11-645,1 7-516,-1-4-129,-2 6-516,-3 2 387</inkml:trace>
  <inkml:trace contextRef="#ctx0" brushRef="#br0" timeOffset="34155.953">2858 8228 2193,'-1'14'2709,"1"4"-129,0-9-2709,1 5-387,3-1 129,0 7 258,0 0 129,0-3 129,0 3 387,0 4 129,4 0 129,-5 1-129,6 1 129,-2 1-258,2 1 129,1 0-387,0 0 258,2-3-258,2-2 0,1 0-129,-1-2 0,1-4 129,1-4 0,0-1-129,-1-6 129,-3-1 129,-1-2 129,-11-3 0,14 0 129,-14 0-129,8-11 0,-7 3 0,-1 8-129,4-22-129,-1 12-129,-2-7 129,0 2-258,0-2 129,2 0 129,0-4-129,2-3 0,0-1 0,6-4 0,-1-4 0,3-2 129,1-3-258,2 1 129,1 1-258,-3 4 258,4 1-258,-3 4 129,-2 3-129,-2 4 129,1 5 0,-4 4-129,-8 11 258,9-14-129,-9 14-129,0 0-129,0 0 0,0 0-258,0 0-258,-2 8-1161,2-8-2193,-7 17-129,-1-13-129</inkml:trace>
  <inkml:trace contextRef="#ctx0" brushRef="#br0" timeOffset="35080.006">5944 7264 1548,'8'13'-129,"-7"6"129,1-6 258,-1 0 645,0 4 129,-1-3 258,0 5 258,0-2 129,0 5-258,-2 1-258,0 7-129,1-3-516,0 11-258,-1 1 129,1 4-258,0 3 0,1 4-129,-1 1 129,1 1-258,0 2 129,0-4 129,0-1-129,3-3 129,0-3 0,1-3-129,0-2 0,-1 0 387,1-4-258,-1-6 129,-3-1 0,2 0 0,-2-4 258,0-4-258,0-8 129,0 1 129,0-12-258,0 12-129,0-12-258,0 0-516,1-7-645,-1-4-1806,0-7-1032,3 8-387</inkml:trace>
  <inkml:trace contextRef="#ctx0" brushRef="#br0" timeOffset="35345.02">5772 8235 903,'18'-10'2064,"-8"10"-774,-10 0-2838,11 0-516</inkml:trace>
  <inkml:trace contextRef="#ctx0" brushRef="#br0" timeOffset="35804.047">5839 8241 129,'7'12'2451,"-7"-12"-129,0 0 258,8 10-774,-8-10-387,0 0-387,8 6 0,-8-6-387,0 0 129,8 8-387,-8-8 258,10 13-258,-3-4 0,-7-9 258,16 25-516,-7-12 129,4 5-129,-2-3 129,1 2-258,0-4 129,1 1-129,-4-5 129,3 0 129,-12-9 0,16 4 258,-16-4-258,13-1 0,-13 1 0,11-16 0,-3 2-129,-2-5 0,4-4-129,2 0 129,1-4-258,2-1 129,3-2 0,0-1 0,-1 0 0,2 3-129,-3 4 258,-2-2-129,-1 4 0,-3-2 0,-1 6 0,-4 1 0,2 6 0,-5 1-129,-2 10-129,4-11-129,-4 11-129,0 0-645,6 7-1548,-6-7-1677,0 13-258,0-13-129</inkml:trace>
  <inkml:trace contextRef="#ctx0" brushRef="#br0" timeOffset="37056.119">8976 7411 516,'0'0'1935,"0"0"258,-3-10-129,3 10-516,0-12-258,0 12-516,0-9-129,0 9-258,0 0-258,0 0-129,0 0 0,-1-11 0,1 11-129,0 0 0,0 0 129,0 0-129,0 0 129,0 0 0,0 0 0,0 0 0,-5-11 0,5 11 129,0 0-129,0 0 0,0 0-129,0 0 129,0 0 0,0 0 0,0 0 0,0 0 0,0 7 129,0-7 0,0 18 0,0-8 258,0 4-129,-2 1 129,1 5 129,-3 5-129,4 7 129,-4-1-258,2 15 0,-2 0 0,1 9-258,-2 4 129,1 5-129,-3 0 258,4-3-129,-3-1 0,1-3 258,0-10-129,5 0 258,-3-10-129,3-2 0,0-5-129,0-2 0,0-5-129,0-3 0,0-4 0,-1-1 129,0-5-129,1-10-129,-4 16 129,4-16-129,0 0 0,-8 9 0,8-9 0,0 0 0,0 0 0,-6 3-129,6-3 129,0 0-129,0 0-387,-5-11-516,5 11-2322,5-13-1161,-5-3-387</inkml:trace>
  <inkml:trace contextRef="#ctx0" brushRef="#br0" timeOffset="37724.157">8717 8262 2193,'-2'-18'3870,"0"-1"516,2 19-516,3-11-3612,-3 11-258,0 0 0,0 0 0,6-11 0,-6 11 258,0 0 129,0 0-129,3 10 129,-3-10-129,5 18 129,-2-8-258,2 5 129,-1 1 0,1 2-129,2-1 129,1 4-258,0-4 258,0 3-258,1 0 258,0 0-258,2-3 129,1 1-129,-2-3 0,0-4 258,3 0-258,-4-3 0,1-1 0,2-3 129,-4-4 0,4 0 0,-3-8 0,1-2 0,1-7 0,3-4 129,-2-6-129,2-3 0,2-4-258,1-2 258,1 2-258,1-3 129,0 6 0,1-3-129,1 4 258,-2 4-129,-1-1 0,-1 5 129,0-1-129,-2 4 129,-3 2 0,-2 1-129,-2 5 129,-2 1-258,-6 10 0,0 0-129,0 0-387,0 0-516,0 0-1935,0 14-1548,0-14-516,-9 7 259</inkml:trace>
  <inkml:trace contextRef="#ctx0" brushRef="#br0" timeOffset="38904.219">11957 7258 2322,'-13'-11'1161,"13"11"-516,0 0-129,-7-5-258,7 5 129,0 0 258,0 0 258,0 0-129,-3 6 0,3 4 0,0-10-129,4 21-129,-1-8 0,1 5-387,-1 0 129,3 7 0,-3-2 129,1 4-129,-1 1 387,0 8-129,-2-1 129,0 7-129,-1 2 129,0 5-129,0 0 0,0 6-129,-1-7 0,1 9-258,-1-6 0,1 2 129,0-6-258,0 1 258,-1-5-129,1-3 129,-2-4-129,0-5 387,0-1-258,2-4 0,-3-5 0,3-2-129,0-3 0,0-2-129,0-14 129,0 16 0,0-16-129,0 0 129,0 0-129,0 0 129,0 0-129,0 0 129,0 0-129,0 0-129,0 0 0,0 0 0,4 0 129,-4 0-129,0 0 0,0 0-258,0 0-129,0 0-1032,0 0-2451,0 0-903,-2-9-258</inkml:trace>
  <inkml:trace contextRef="#ctx0" brushRef="#br0" timeOffset="39603.259">11776 8193 1,'-12'-23'3224,"-5"2"-515,17 21 0,-10-17-3870,10 17 129,-13-11 129,13 11 516,-8-5 258,8 5 903,0 0 774,-12-1 0,12 1-129,0 0 0,-5 6-258,5-6-129,-3 13-258,3-13 0,0 16-258,0-16 0,3 20-129,2-9-129,5 5 0,-2 2-129,7 6 0,-2 1 0,5 4-129,-2-2 258,3 3-258,-2-2 129,2-1 129,0-5-129,-2-3-129,0-4 0,0-4 129,-2-5 0,-1-5-129,0-1 129,0-5 0,-4-10 129,3-6-129,-3-6 0,4-3 0,0-6-129,-1 0 129,2-4-129,1-1 0,0 3 0,1 2-129,-1 5 258,-3 4-129,1 0 129,-2 7-129,-2 2 129,-1 9-129,-9 9 0,9-11-129,-9 11 0,0 0-258,0 0-903,0 0-2709,-15 7-903,0-3-258</inkml:trace>
  <inkml:trace contextRef="#ctx0" brushRef="#br0" timeOffset="41355.365">2625 8975 516,'0'0'1806,"0"0"-516,0 0 0,0 0-387,0 0-258,0 0 129,5 7-516,-5-7 0,0 0 129,0 13-129,0-13 258,-2 18-258,0-7 0,1 5 129,-1 4-129,1 0 0,-1 5 129,0 2-258,-2 3 129,0 3 0,1 3 129,-5 0 129,4 1 129,-6-1 0,4 0 129,-1-3-258,-1 1 129,2-5-258,3 2 0,0-6-387,1 2 258,2-5-258,0 0 0,0-2 0,0-4 0,3-3 129,-1 0 0,1-1 0,2-2 129,-5-10 0,13 17 0,-13-17 129,18 16 129,-8-11-129,4 0 0,0-2 0,4 1-129,1-4-258,5 0 129,1 0-258,2-2 129,1-2 0,0 1 0,1 0-129,2-2 129,-2-1 129,-1 2 0,0-2 0,2 1 0,-2-2 0,0 2-129,-1-2 129,0-5-258,-3 8 0,-1-8-387,-1 8-903,-6-4-2838,-4-4 0,-3 4-516,-9-7 258</inkml:trace>
  <inkml:trace contextRef="#ctx0" brushRef="#br0" timeOffset="41873.394">2679 9330 3225,'13'0'3741,"-13"0"0,17-1-516,-5-2-2967,2-1-129,0 0-129,3 3 0,1-1-129,-2 0 258,1 2-129,-1-2 0,0-1 0,1 2 0,-3 0 0,2 0-258,-3-4-516,2 4-1032,-2 0-1677,-7-11-258,6 7 129</inkml:trace>
  <inkml:trace contextRef="#ctx0" brushRef="#br0" timeOffset="42375.422">2620 9031 903,'0'0'3354,"0"0"129,12-7-1419,-3 5-516,-9 2 129,18-13-516,-10 4 129,5 7-258,-3-10-387,6 10 0,0-6-258,3 6-129,-3-1-258,5 1 129,-2 0-258,4 2-129,-3 0 129,2 0 0,0 4 129,-4-2-258,6 5-387,-5-3-1548,-3-2-1677,6 7-387,-8-9 0</inkml:trace>
  <inkml:trace contextRef="#ctx0" brushRef="#br0" timeOffset="43395.482">3385 9398 1935,'2'14'3225,"-2"-1"0,0-13-2322,-2 13-387,2-13 0,0 18 129,0-4 129,-4-5 0,4 4 258,0-13 0,-4 22-129,1-11-129,2 5 0,-2-2-387,3 4-129,-2-1-129,1 5-129,0 3 0,-2 2 0,1 0 0,-2 0-387,1 1-903,-3-3-2064,-2-9-774,6 0-129,2-16 0</inkml:trace>
  <inkml:trace contextRef="#ctx0" brushRef="#br0" timeOffset="44623.552">5647 8923 129,'-3'11'1290,"3"-11"258,-6 19 258,3-5 258,-2-2-387,1 5 129,-4-3-258,5 5-516,-5-3-387,5 6-129,-4-3-129,-1 4-258,1 3 129,-1 2 129,-3 2-129,4-2 258,-4 2-258,4-1 387,-3-1-387,6 2 129,-2-5 0,4 2 129,1-7-387,1 2 0,0-4 0,3 0-129,4-4 0,-2-2-129,2-2 258,-7-10-129,14 15 129,-5-8 0,0-5 129,4 1 0,0-1 0,2 2-129,2-3 129,2 0-129,2 1-129,0-2 129,3 3-129,-2-3 0,2 3 0,1-1 0,-1 0 0,-4-1-129,-1 4 0,-2-2 0,-1 0 0,-4 0-129,-3 0 0,-9-3-129,16 4-258,-16-4-387,9 1-645,-9-1-1677,0 0-903,5-11-516</inkml:trace>
  <inkml:trace contextRef="#ctx0" brushRef="#br0" timeOffset="45115.58">5562 9205 2451,'11'-1'1548,"-11"1"-516,14-4 645,-4 3 0,-3-7 129,6 8 0,-7-5-258,8 5 129,-4-2-645,6 2-129,-2 0-258,4 1-387,-1 2 129,3 0-258,1-3-129,0 2 0,-2 0 0,1-2 0,-3 0-129,-1 0-129,-1 0-129,-5-5-387,2 5-1161,-12 0-2193,9-12-516,-9 12 258</inkml:trace>
  <inkml:trace contextRef="#ctx0" brushRef="#br0" timeOffset="45547.604">5516 8848 2580,'8'-2'2967,"-8"2"-258,14-7-3225,-1 4 129,4 2 387,0 1 258,1-3 258,1 3 516,-1-1 258,1 1 129,1-4 0,1 4-258,-3 0-129,8 0-387,-4 0 0,3-3-387,-1 0-129,1 1-129,-2-1-129,0 3-129,0 0-645,-4-3-774,1-1-2193,2 7-645,-6-3 258</inkml:trace>
  <inkml:trace contextRef="#ctx0" brushRef="#br0" timeOffset="46574.662">6115 9262 3096,'0'0'1935,"0"0"-258,0 0-129,0 0-516,0 0 0,2-8-129,-2 8-129,11-3 0,-2 3-258,-9 0-258,14 0-258,-7 0 258,-7 0-258,13 3 0,-13-3 0,7 13 129,-7-13 129,3 15 0,-3 1 0,-1-3 129,-3 5-129,-2-5 0,0 3-129,-4 2-129,2 0 0,-3 2 0,1-6-129,1 3 129,-1-6 0,0 3 0,3-1 0,-1-3 0,8-10 129,-8 16 0,8-16 0,-2 15 0,2-15 0,3 14 129,-3-14-258,11 12 129,-3-5 0,1-1-129,-1 0 129,2 0-129,-1-2 129,2-1 0,-1 2 0,0-4 0,3 3 0,-3-4 129,2 1-129,-2-1 0,2 0 0,-1 0 258,0-1-258,-1-2 0,1 2-129,-3-2 129,-1 2-129,-7 1 0,10 0-129,-10 0 0,0 0-387,9 1 0,-9-1-516,0 0-1290,9 11-2064,-9-11-258,0 0 129</inkml:trace>
  <inkml:trace contextRef="#ctx0" brushRef="#br0" timeOffset="47739.721">8825 8897 2967,'-5'-1'2709,"5"1"-1548,0 0-387,0 8 129,0-8 0,0 9 129,0-9 0,0 17 0,0-8 258,0 10-387,-3-2 0,2 6-645,-1 3 129,1 4-129,-2 2-129,0 5 0,-1-2 0,2 2 0,-3 0 129,3-2 0,-3 0 0,2-3 129,-1-3 0,4-2-129,-3-7-129,3-1 0,0-3 0,0-2 0,0-14 0,6 17 0,-6-17 0,10 13 0,-10-13 129,14 12-129,-7-9 0,2 3 0,2-3 0,1 1 129,1-1-129,4-1 0,0 0 0,0-2-129,4 1 129,0-1-129,0 0 0,0 0 129,0-1-258,-1-2 129,-2 1 0,0-3 0,0 1-129,-3 0 129,0 2-129,-3-3 0,0 4 129,-2-4-258,-1 4 129,-9 1-258,13 0-516,-13 0-1290,2-14-2580,-2 14-129,0 0-258</inkml:trace>
  <inkml:trace contextRef="#ctx0" brushRef="#br0" timeOffset="48219.758">8813 9175 645,'11'9'2451,"-11"-9"0,12 0-3225,-4 2 645,3-2 645,1 2 387,-2-2 645,7 0 258,-8 0 258,7 1-129,-4-4-258,5 3-774,-2-2-129,1 2-387,1 0-129,-1-1-258,0 0 129,1-2-129,-3 3 0,-1 0 0,-1 0-129,-1-1 129,-3 0-129,-8 1-129,12 0-774,-12 0-1161,0-11-2193,0 11-258,0-11 0</inkml:trace>
  <inkml:trace contextRef="#ctx0" brushRef="#br0" timeOffset="48690.784">8761 8846 645,'7'5'2967,"-7"-5"387,10 0-258,-10 0-3999,17 0 129,-9 0 645,3-3 258,0 3 516,0-5 516,5 5 129,-5-6 0,10 6 0,-6-2-258,8-1-516,-4 1-129,3 2-129,-1 0 0,-1 0-129,0-2 129,1 2 0,-5-1 0,4 0 0,-6-1-129,3 2 0,-5 0-129,-1-3-258,1 3-129,-4 0-387,3 9-1161,-11-9-1806,0 0-1161,11 16 387</inkml:trace>
  <inkml:trace contextRef="#ctx0" brushRef="#br0" timeOffset="49827.85">9332 9243 258,'0'0'3354,"0"0"-258,-6-11-516,6 11-3870,0 0-258,0 0 387,0 0 516,0 0 387,0 0 774,0 0 516,5 0 645,-5 0-129,9 0-258,-9 0-258,14 3-387,-7 1-387,2 0-129,-2 1-129,-7-5 0,14 6 0,-14-6 258,11 10-129,-11-10 0,8 11 0,-8-11 0,2 11 0,-2-11 258,0 16-387,0-4 129,0-12 0,-6 19 0,6-19 0,-11 20 0,5-10-129,6-10 129,-12 13-129,12-13 0,-10 7 0,10-7 0,0 0 0,0 0-129,0 0 129,0 0 0,-1 10 129,1-10-129,8 10 0,-1-7 129,2 5-129,0 4 0,1 0 0,0 4 0,1-2 0,-2-1 0,-2 1 0,1 1 129,-3-1-129,-4-2 387,-1-2-258,0-10 0,-4 17 0,-3-5 129,-2-3-129,0 2 0,-3-5-129,1 2 129,-2-1 129,0 1-129,-2-1 0,2-1 0,-3 2-129,3-2-129,-1 5-129,0-8-1419,4-1-2322,1 7-903,-3-9 516</inkml:trace>
  <inkml:trace contextRef="#ctx0" brushRef="#br0" timeOffset="51211.928">11736 8904 1677,'0'-6'2580,"0"6"-516,0 0-387,11 0-516,-11 0-129,0 0-258,8 0 129,-8 0-258,4 9 129,1 1 0,-5-10-258,2 25 129,-2-7-129,3 1-387,-3 1 258,0 5 0,0-1-129,2 4 0,-2-1 129,2 2-129,-2-3 0,2 5 129,-2-2-258,0 1 129,0 2-258,0-1 0,-1-1 0,0-2 129,-3 2-258,3-3 258,-1-4-129,0-4 0,0-1 129,1-5 0,1 2-129,0-3 0,2 1 129,-2-13-129,11 18 129,-3-7-129,2-4 0,2 4 0,3-2 129,0-4-129,4 1 0,2-3 0,2 0 0,2-2 0,3 1 129,1-2-129,1 0 0,1 0 0,1 3 0,-3-1 0,0 0 0,-2 0 0,-4-2-129,-1 3 129,-4 4-258,-2-7 0,-1 2-258,-7-2-258,4 0-258,-12 0-1548,4-16-2064,-4 16-258,-1-28 259</inkml:trace>
  <inkml:trace contextRef="#ctx0" brushRef="#br0" timeOffset="51615.952">11742 9179 1677,'3'16'3225,"-3"-16"-129,11 0-258,-11 0-4128,18 2 645,-5 0 387,1-2 516,1 2 387,3-2 774,6 0 0,-5-1 258,10 1-516,-8-3-516,5 1-387,-3 0-129,0 0-129,-3-3-129,-3 1 0,-2 0-129,-3-6-258,-1 5-516,-8-3-645,4-3-1419,-7 11-1419,0-23 258</inkml:trace>
  <inkml:trace contextRef="#ctx0" brushRef="#br0" timeOffset="52127.981">11614 8794 645,'15'4'4128,"-15"-4"258,18 0-387,-3 1-3741,-1-1 129,5 4-258,-1-2 258,5 5 0,-3-6 258,4 2-129,0-3 258,4 3-129,-2-3-129,2 0 129,-2 0-387,5 0-129,-3 0 0,0 0 0,-1 0-258,-3 2 129,-2 0-129,-5-1-129,0 6-387,-8-7-516,5 5-2451,-5 3-1290,-9-8 0</inkml:trace>
  <inkml:trace contextRef="#ctx0" brushRef="#br0" timeOffset="53352.051">12380 9218 774,'0'0'3483,"0"0"0,0 0-1935,0 0-1677,0 0 129,0 0 0,0 0 129,0 0 129,0 0 258,0 0 258,0 11 129,1-1-129,-1-10-129,0 23-258,0-10 129,0 3-258,0 1 129,0 5-258,0-1 258,0 4-129,0-5 0,0 4 0,0 1 0,1-2 129,-1-3-258,0 5 129,0-10 0,4 1-129,-4-1 129,0 1-129,0-5 0,0 1 0,0-1 258,0 2-258,0-13 0,1 16 0,-1-16 0,4 13 129,-4-13 0,8 6-129,-8-6 129,18 0-129,-7-6 129,1 2-129,4-3-129,0 0 0,-1-2 0,1 1 0,0 3 0,-3-2 0,0 1 0,-2 3 0,-1 0 129,-1 1-129,-2 0 0,-7 2-129,12-2 129,-12 2-129,0 0-129,9-2 0,-9 2-129,0 0-129,0 0-387,0 0-258,0 0-774,-9-9-1419,-1 2-1290,10 7-258</inkml:trace>
  <inkml:trace contextRef="#ctx0" brushRef="#br0" timeOffset="53747.074">12494 9390 516,'6'13'3483,"-3"0"258,-3-13-129,0 12-3741,0-2 0,0 4 129,4 4 387,-3-5 258,3 9 258,-2-8 0,5 6 0,-4-5 0,4 6-387,-4-1 129,4 5-258,-3-1 0,0 5-258,1 2-129,-2 2-258,1 9-387,-4-4-2322,0 0-1677,5 6-258,-5-8 517</inkml:trace>
  <inkml:trace contextRef="#ctx0" brushRef="#br0" timeOffset="56712.242">13149 6380 2451,'0'0'3225,"15"3"-1419,-15-3-1548,6 5-258,-6-5 0,0 0 258,11 3-258,-11-3 129,0 0 0,0 0-129,9 7-129,-9-7-1161,12 3-2064,-12-3 0</inkml:trace>
  <inkml:trace contextRef="#ctx0" brushRef="#br0" timeOffset="56969.258">13567 6302 2451,'27'13'4386,"-11"-3"0,-8-10-387,2 0-3741,2 5-387,0 1 129,0-2-129,-2 0-387,-2-3 129,6 0-387,-6-3-387,5-4-1161,0-2-1677,0-9-129</inkml:trace>
  <inkml:trace contextRef="#ctx0" brushRef="#br0" timeOffset="57200.27">14025 6265 1806,'26'22'4128,"-13"-11"129,-13-11-1419,13 8-1935,-2 0-516,-3-4-129,1-1-129,-3 1-258,-6-4-129,16 0-129,-16 0-516,17-10-258,-8-1-1161,0-4-1935,7 5 516</inkml:trace>
  <inkml:trace contextRef="#ctx0" brushRef="#br0" timeOffset="57382.282">14530 6369 1935,'13'11'3741,"3"-3"-774,-16-8-1161,8-10-4902,4 10-1032</inkml:trace>
  <inkml:trace contextRef="#ctx0" brushRef="#br0" timeOffset="57596.289">14974 6367 1677,'31'27'1548,"-20"-14"-1548,-2-3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625 5431 516,'-44'0'903,"44"0"-387,0 0-129,-41 6-258,41-6-387,0 0-258,-37 19-129,37-19-129,0 0 517</inkml:trace>
  <inkml:trace contextRef="#ctx0" brushRef="#br0" timeOffset="1087.061">414 5534 258,'-33'31'645,"33"-31"-129,-40 43 0,40-43-129,0 0-129,-30 45-129,30-45-129,0 0 0,-19 54 0,19-54 258,0 0-129,-10 65 0,10-65 129,-2 47 129,2-47-258,-6 49 258,6-49 0,-5 47 0,5-47 0,0 46 0,0-46 129,0 0-129,0 61 129,0-61-258,0 0 258,6 63-258,-6-63 258,0 0-129,18 63-129,-18-63 129,0 0 0,30 63 0,-30-63 0,0 0-129,45 59 129,-45-59-129,0 0 0,36 61-129,-36-61 258,36 43 0,-36-43-129,31 47 258,-31-47-129,31 49 0,-31-49 129,38 41 129,-38-41-258,35 39 129,-35-39 0,39 34-258,-39-34 129,47 28-129,-47-28 129,43 23 0,-43-23-129,50 18 129,-50-18 0,49 7 0,-49-7 0,53 3 0,-25-2-258,-2-1-129,-5 0-129,12 0 129,-12-1-129,7-1-129,-9 2 258,6 0-258,-5-2 387,1-1 0,0 3 129,-4-3-129,3 1 129,-1-6 0,3 2 129,-1-5-258,3 4 129,-1-4-129,1 1 0,2-1 0,-2 0-129,-2-2 129,0 2-129,0-4 129,-5 0-129,1-3 129,-2 1-129,0-3 0,0-1 129,-4-4-129,0 0 0,0 0-129,-1-2 129,0-2-129,-3 1-129,0-5 0,-1 1 129,1 2-129,-3-1 0,3-1 258,-5 1-258,3 0 129,-1-1 129,-2 3 129,0-4-129,-3 1 0,0 0 0,0-3 258,-1-1-516,-4 3 516,0-2-129,-4 0-129,2 2 258,-2 0-129,-1 1 129,-1 3-129,0 2 0,-1-2 129,-1 1-129,-1 3 0,-2-2-129,-3 2-129,-3 5 129,-6-2-258,-1 4 258,-8 2-258,-2 5 0,-5 5 0,-3 2 0,-5 4-129,-7 0 258,-15 10-129,1-1-129,-9 14-258,1-7-774,-8 18-645,4-2-2580,0-3-129,6 11-645</inkml:trace>
  <inkml:trace contextRef="#ctx0" brushRef="#br0" timeOffset="4726.269">564 5584 645,'0'0'2709,"-36"-41"-774,36 41-258,0 0-903,0 0-129,0 0-129,0 0 0,0 0 129,0 0 0,0 0-129,0 0 129,0 0-129,0 0 0,0 0-258,0 0-258,0 0 0,0 0 0,0 0 0,0 0 129,0 0 0,0 0 0,26 50 258,-26-50-129,0 0 0,33 49 0,-33-49 129,0 0-258,47 70 129,-47-70 0,50 64-129,-50-64 0,47 74 129,-47-74 129,53 73-129,-53-73 129,52 66-258,-15-42 129,-16 3-129,8 0 129,-5-2-258,2-2 129,-8 1-258,1-2 0,-12-2 258,-3 1-129,5-1 0,-5-3 0,-1-2 0,-3-5-129,0-10 0,1 19-258,-1-19-774,0 0-1548,0 0-1419,-8-6-258,7-4 129</inkml:trace>
  <inkml:trace contextRef="#ctx0" brushRef="#br0" timeOffset="5490.314">521 6308 1548,'0'0'2451,"0"0"-1290,0 0 129,0 0-129,0 0-129,0 0 129,0 0-516,0 0 0,0 0 0,-34 18-387,34-18 0,0 0 0,0 0 387,0 0-258,0 0 387,0 0-387,0 0 387,0 0-258,0 0 0,0 0-129,0 0-129,0 0-129,0 0 129,0 0 0,0 0 0,0 0-129,0 0 258,41-55 0,-41 55-129,51-53 0,-51 53-129,61-70 129,-12 29-129,2 0-129,-1-5 0,-2 3-258,-2-3 258,-4 3-129,2 1 129,-6 1-129,-7 4 129,-9 3 0,1 1 129,-3 7 0,-3 1-129,-4 8 0,-5 4-129,1 4 129,-9 9-129,0 0-129,9-1-258,-9 1-774,-4 6-2580,0 10-387,-2-6-258,-1 6-129</inkml:trace>
  <inkml:trace contextRef="#ctx0" brushRef="#br0" timeOffset="6634.379">1214 6393 1935,'0'0'1548,"0"0"-1032,0 0-387,-9 1 387,9-1-129,0 0 516,-3-8 129,0-3 0,3 11 0,-2-16 0,2 16-129,0-19-129,0 19-258,8-20 0,-4 10-387,7 0 0,-3 3 0,4-3 129,-2 4-129,3-1 258,-2 3-129,0 0 0,0 4 0,-3-2 129,-1 2-129,3 0-129,-10 0 129,12 0-258,-12 0 129,7 3 0,-7-3 0,0 0-129,8 13 129,-8-13 129,2 13-129,-2-13 0,0 20 0,-2-9 0,-3 2 0,-3 1 0,1-1 0,-4 1 0,0-2 0,-3 2 0,1-2 0,-1 0-129,2 0 129,-1-1-129,0-3 0,0-2 0,3 0 0,-1-1-129,-1-5 129,3 0-129,2-2-129,7 2-258,-11-11-645,11 11-1548,-2-14-1161,3-2-387,-1 16 129</inkml:trace>
  <inkml:trace contextRef="#ctx0" brushRef="#br0" timeOffset="14414.824">1574 6293 1677,'0'0'3354,"0"0"0,12 4-1419,-12-4-903,13 0 0,-3 0-387,2 0 258,2 0-516,4 0 387,3 0-258,0 0 129,6 0 129,-1 0-129,8 3-129,-1-3 0,3 3-129,1-2-258,-1 3 258,2-3-387,3 1 0,-6-2 129,1 2-129,-2-2 0,-2 2 0,-2-2 129,-2 0-129,-4 0 129,-3 0 0,-2 0 0,-4-1-129,-3-1 129,-4 0-129,-8 2 129,10-1 0,-10 1 0,0 0-129,0 0 0,0 0 0,0 0 0,0 0 0,-6-6 0,6 6-129,-6-2 129,6 2-129,-9-4 129,9 4 0,0 0 0,-9-4 0,9 4 0,0 0-129,0 0 0,0 0 129,0 0-129,0 0 0,0 0 129,0 0-129,0 0 129,0 0 0,0 0 0,0 0 129,0 0-129,0 0 0,-10-9 0,10 9 0,-7-9 0,7 9 0,-12-18 129,5 7-129,1-1 0,-2-2 129,-1 1-129,-1-4 0,0 4-129,0-3 129,1 0-258,0-1 258,0 4-258,0 2 0,2-1 129,-2 5 0,9 7 0,-9-15 0,9 15 0,-7-3-129,7 3 0,0 0 129,0 0-129,0 0 129,1 12 129,-1-12 0,9 14 0,-1-3 0,1 1 0,1-3 0,1 5-129,-2-2-258,5 0 129,-5 2-387,7 0 387,-6 2-258,4 1 129,-4-1-258,4 4 387,-4-4-129,3 5-129,-4-6 129,2 4-258,-6-3 258,1 0-129,-2-2 129,-2-1 129,-2-1 0,0-1 129,-7 0 0,-2 0 129,-1-1 0,-3 0 0,-2 3 129,-5 3-129,0-2 0,-4 4 0,-2 3 129,-2 0-129,0 3 258,-1 0-258,1-4-258,2 0-1032,3 9-1935,-7-18 387,16 9-257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9:44:41.039"/>
    </inkml:context>
    <inkml:brush xml:id="br0">
      <inkml:brushProperty name="width" value="0.05" units="cm"/>
      <inkml:brushProperty name="height" value="0.05" units="cm"/>
      <inkml:brushProperty name="color" value="#F6630D"/>
      <inkml:brushProperty name="ignorePressure" value="1"/>
    </inkml:brush>
  </inkml:definitions>
  <inkml:trace contextRef="#ctx0" brushRef="#br0">0 0,'109'145,"-69"-88,-3 2,-2 2,-3 1,21 59,-29-56,134 327,17-23,-121-245,-6 3,-6 1,17 91,53 263,-16-87,-94-384,48 221,-10 1,7 209,-8 397,-40 459,-1-1272,0 1,-2 0,-1-1,-2 0,-1 3,-13 58,-39 289,10-185,34-143,-11 148,-20 17,-8-72,-30 165,33-116,37-64,6 1,6 16,4 578,0-682,2 0,1 0,2 0,4 10,-2-25,1 0,1 0,1-1,1-1,1 0,1 0,11 12,49 86,-32-2,-37-93,1-1,1 0,2 0,0-1,1 0,2-1,0 0,131 233,-60-93,-64-129,3-1,0 0,2-2,2-1,0 0,4-1,-2 2,46 42,-49-51,-2 2,0 0,-1 2,-2 1,0 0,-2 1,7 16,-6-1,-13-27,0-1,0 1,2-1,0 0,0-1,1 0,1 0,0-1,1 0,0-1,1 0,2 0,3 1,1-2,1 0,0-1,0-1,0-1,1-1,0 0,1-2,-1 0,14 0,216-1,-159-6,1778-1,1280 4,-3082 0,0 2,0 4,58 12,613 164,-322-112,-39 1,-327-62,-6-3,0 2,-1 1,-1 3,0 1,0 2,-2 2,0 2,17 11,87 71,-74-50,2-2,28 11,-15-17,-25-14,-1 3,-1 3,-2 2,8 8,2-3,2-3,18 5,-54-29,79 41,3-5,2-4,116 28,12-11,-257-85,12 18,1 0,-1 0,1 0,0-1,0 1,0 0,0 0,0 0,1 0,-1 0,1 0,0 0,0 0,0 0,1 0,-1 0,1 0,-1 1,1-1,0 1,0-1,0 1,0 0,0 0,3-2,71-46,-57 39,5-3,10-6,0 1,1 2,37-13,148-47,-86 40,-112 29</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11:42.102"/>
    </inkml:context>
    <inkml:brush xml:id="br0">
      <inkml:brushProperty name="width" value="0.05292" units="cm"/>
      <inkml:brushProperty name="height" value="0.05292" units="cm"/>
      <inkml:brushProperty name="color" value="#FF0000"/>
    </inkml:brush>
  </inkml:definitions>
  <inkml:trace contextRef="#ctx0" brushRef="#br0">15586 2572 1105 0,'0'0'24'0,"0"0"4"0,0 0 2 0,0 0 2 0,0 0-32 0,0 0 0 0,0 0 0 0,0 0 0 16,0 0 0-16,0 0 0 0,0 0 0 0,0 0 0 15,0 0 0-15,0 0 0 0,0 0 0 0,0 0 0 16,0 0 0-16,0 0 0 0,-9 0 0 0,9 0 0 15,0 0 41-15,0 0 2 0,0 0 0 0,-9 4 0 16,9-4-8-16,0 0-2 0,0 0 0 0,0 0 0 16,0 0-20-16,0 0-4 0,0 0-1 0,0 0 0 15,0 0 6-15,0 0 1 0,9 4 0 0,-9-4 0 16,0 4 16-16,9 0 3 0,0 0 1 0,-5 0 0 0,5-4-12 16,0 0-3-16,0 0 0 0,0 0 0 0,0 4 12 0,4-4 3 15,-4 0 0-15,5 0 0 16,-1-4-27-16,5 4-8 0,-9 4 0 0,4-4 0 15,1 4 17-15,8-4-3 0,-4-4-1 16,-5 4 0-16,5 0-1 0,0 0 0 0,0 0 0 0,0 4 0 16,4-4 1-16,-4 0 0 0,-4 4 0 0,4-4 0 0,0 0-5 0,-5 0 0 15,9 4-8-15,1-4 12 16,-5 7 7-16,0-7 1 0,4 0 0 0,5 0 0 0,-5 0-20 16,5 0 0-16,0 0 0 0,-5 0 0 15,10 0 13-15,-6 0-1 0,1 0 0 16,5 0 0-16,3 0 4 0,-8 0 0 0,5 0 0 0,-6 0 0 0,6 0-2 0,-5 0 0 15,4 0 0-15,-4 0 0 0,4-7 5 0,0 3 1 16,5 0 0-16,-9 0 0 0,13 4-9 0,-8-4-2 0,3 4 0 16,-3 0 0-16,4 0-9 0,-1 0 0 15,-3 0 0-15,4 0 0 0,-5 4 0 0,-4-4 0 0,4 0 12 16,-4 4-4-16,4-4-8 16,-4 0 10-16,4 0-10 0,1 0 10 0,4 0 3 15,-10 0 1-15,15 0 0 0,-15 0 0 0,15 0 15 0,-14 0 3 0,13-4 1 0,-9 4 0 16,5 0-33-16,-5 4 0 15,5-4 0-15,-5 0 0 0,1 4 12 0,4-4-12 0,-10 0 12 0,6-4-12 16,4 4 17-16,-5 0-3 16,5-4-1-16,-5 4 0 0,0 4-13 0,5-4 11 0,-4 0-11 15,3-4 10-15,1 4-2 0,4-4 0 0,-13 0 0 0,5 4 0 16,-1-4-8-16,5-4 0 0,-9 0 0 0,4 4 0 16,0 0 0-16,5 0 0 0,-9 4 0 15,4-4 0-15,1-4 28 0,3 0 3 0,-8 4 1 0,5 0 0 0,-1 4-32 16,5 0 0-16,-10 4 0 0,6-4 0 0,-10 4 0 15,5-4 0-15,0 0 0 0,0 4 0 0,4-4 12 0,-9-4-3 16,5 0-1-16,5 0 0 0,-6 0-8 0,1 4 0 16,5-4 0-16,-5 4 8 15,4-4 2-15,-4 4 0 0,4 0 0 0,5-4 0 0,-9 4-10 0,4 0 8 16,0 0-8-16,-4-4 8 0,0 0-8 0,0 4 0 16,4 4 0-16,-13 0 0 0,4-4 8 0,-4 0-8 15,5 4 0-15,-5-4 8 0,0 4-8 0,-1-4 12 16,-3-4-12-16,4 4 12 0,0 0-12 0,-9 0 0 15,4 0 0-15,1 4 0 0,-1-8 0 0,-4 4 15 16,9-4-3-16,-14 8 0 0,10 0-12 0,-5 0-16 0,4 0 3 16,-13 0 1-1,9-4 12-15,0 0 0 0,-5 4 0 16,1-4 10-16,-1 0-22 0,5 0-5 16,-9 0-1-16,5 4 0 0,-1-4-10 0,5 4-3 15,-9 4 0-15,0-8 0 0,0 0-118 0,0 0-24 0,9 0-5 0</inkml:trace>
  <inkml:trace contextRef="#ctx0" brushRef="#br0" timeOffset="2229.677">960 3586 903 0,'0'0'25'0,"0"0"7"0,0 0-32 0,-4 4 0 0,4-4 0 0,0 0 0 0,-5 4 28 0,5-4 0 16,0 0 0-16,-9 4 0 15,9-4-28-15,0 4 0 0,0-4 0 0,0 0 0 16,0 0 0-16,0 0 0 0,0 0 0 0,0 0 9 0,0 0 11 0,0 0 1 16,0 0 1-16,0 0 0 0,0 0 28 0,0 0 6 15,0 0 0-15,0 0 1 0,0 0-7 0,0 0-2 16,0 0 0-16,0 0 0 0,0 0-26 0,0 0-6 15,0 0 0-15,0 0-1 0,0 0 5 16,0 0 2-16,0 0 0 0,0 0 0 0,0 0-22 0,0 0-15 16,0 0 3-16,0 0 0 0,0 0 12 0,0 0 0 15,0 12 12-15,0-12-12 0,0 0 8 0,0 0-8 16,0 0 0-16,0 0 0 0,-9 0 19 0,9 0-3 0,-9 4-1 0,9-4 0 16,0 8-5-16,0-8-1 15,0 0 0-15,-9 8 0 0,9-4-9 0,0-4 8 0,0 0-8 0,9 8 8 16,-9-8-8-16,0 4 0 15,0-1 0-15,9 5 0 0,-9-4 0 0,9 0 8 0,-9 4-8 0,0-4 8 16,14 0-8-16,-10 4 8 0,5-4-8 0,-9 4 8 16,14-4-8-16,-5 0 8 0,-1 0-8 0,10-4 8 15,-18 4 16-15,14 0 4 0,-1 0 0 16,10-4 0-16,-14 4-28 0,13 0 0 16,-4-4 0-16,9 4 0 0,-5-4 0 0,5 4 0 15,0-4 0-15,4 4 0 0,-13 0 0 0,13 0 8 16,-4-4-8-16,5 4 12 0,-6 0-12 0,1-4 0 0,5 0 0 15,-6 0 8-15,6-4 4 0,-5 4 0 16,4-4 0-16,5 0 0 0,4 0 1 0,-9 0 1 16,14 4 0-16,-14-4 0 15,5 8-14-15,13-4 0 0,-22-4 0 0,14 4 0 0,-10 4 24 0,5-4 8 0,-5 0 1 0,5 4 1 0,-5 0-34 0,5 0 0 16,-9-4 0-16,13 0 0 0,-9 0 0 16,5 0 0-16,4 0 0 0,1 0 0 0,-5 0 11 0,4 0-2 15,-4-4 0-15,4 4 0 16,-9 0 12-16,5 0 3 0,-5-4 0 0,5 0 0 0,4 4 6 15,-4-4 2-15,5-4 0 0,-10 4 0 0,14 0-32 0,4 0 0 16,-9 0 0-16,5 0 0 0,4-4 0 0,-13 4 0 0,9 0 0 0,-1-4 0 16,-3 4 9-16,-6-8-1 15,15 4 0-15,-14 0 0 0,4 4 0 16,9-3 0-16,-18 3 0 0,14 0 0 0,-5 0 0 16,-4 0 0-16,4 0 0 0,-8 4 0 0,4 0 2 15,-5 0 0-15,5 0 0 0,-14 0 0 0,14-4-2 16,-9 0-8-16,4 4 12 0,0-4-4 0,5 4 13 15,-4 0 3-15,3 0 0 0,-8-8 0 0,5 4-24 16,8 0 0-16,-13 0 0 0,4 0 0 0,5 0 17 0,-9 4-1 16,4-4 0-16,-9-4 0 0,1 4 3 0,8 0 0 0,-9-4 0 0,-4 4 0 15,9-4-6-15,-9 4-1 0,13 0 0 16,-13-4 0-16,5 4 4 0,-5 0 1 0,-1 0 0 0,6 0 0 16,-5 0-7-16,0 0-2 15,4 0 0-15,-9 0 0 0,10 4-8 0,-14-4 0 0,4 0 0 0,-4 4 0 16,5 0 0-16,-1 0 8 0,-4-8-8 0,0 4 8 15,0 4 7-15,-5-3 1 0,5 3 0 0,-9 0 0 0,5 0-2 0,-5 0 0 16,0 0 0-16,0 0 0 16,0 0-3-16,0 0-1 0,9 0 0 0,-9 0 0 0,0 0-10 0,0 0 10 15,0 0-10-15,0 0 10 0,0 0-10 0,0 0 0 16,0 0 9-16,0 0-9 0,0 0 0 16,0 0 0-16,0 0 0 0,0 0 0 0,0 0 0 0,0 0 8 15,0 0-8-15,0 0 0 0,0 0 12 0,0 0-3 16,0 0 0-16,0 0 0 0,0 0-17 0,0 0-4 15,0 0-1-15,0 0 0 0,0 0-1 16,0 0 0-16,0 0 0 0,0 0 0 0,0 0-6 16,-14-4-2-16,5 0 0 0,5 4 0 15,-14-4-28-15,9 0-6 0,-4 4 0 0,4 0-1 16,0 0-43-16,0 0-9 0,0-4-2 0,0 4-590 0,9 0-119 16</inkml:trace>
  <inkml:trace contextRef="#ctx0" brushRef="#br0" timeOffset="4504.043">1654 5968 981 0,'0'0'28'0,"0"0"6"0,0 0-34 0,0 0 0 16,0 0 0-16,0 0 0 0,0 0 42 0,-9 0 2 15,9 0 0-15,-9-4 0 0,9 4-44 0,-18 0 0 0,9 4 0 0,5-4 0 16,4 0 0-16,0 0 0 16,-14-4 0-16,1 4 8 0,4 0-8 0,0-4 0 15,-5 4 0-15,10 0 0 0,-9 0 0 0,4 0 0 0,0 0 14 0,-9 0-4 16,9 0 2-16,0-4 0 15,-5 4 0-15,14-4 0 0,-17 4-2 0,-1-4 0 16,9 4 0-16,-5-4 0 0,-4 4 18 0,9-4 3 16,-13 4 1-16,4-4 0 15,9 0 3-15,-9-4 1 0,0 4 0 0,-4-4 0 0,13 0 5 0,-13 5 2 16,8-5 0-16,1 0 0 0,-5 0-19 0,0 0-4 16,5 0-1-16,-5 0 0 0,9-4 11 15,-9 0 2-15,4-4 1 0,-3 4 0 0,8 0-19 16,-9 4-4-16,0-4-1 0,4 4 0 0,5-4-9 0,-9 0 0 0,10 1 0 0,-10-1 0 15,4 0 0-15,5 0 8 0,0-4-8 16,-9 0 8-16,18 4 4 0,-13-4 0 0,9 0 0 16,-5 0 0-16,4 0 0 0,-4-4 0 0,9 1 0 0,0-1 0 15,-9 0-12-15,9 0 0 0,-9 0 0 0,9-4-11 16,0 4 11-16,0 0 0 0,0 1 0 0,9-1 0 0,-9 4 0 0,9-4 14 16,-9-4-3-16,0 4-1 15,9-4-10-15,-4 4 0 0,4-4 0 0,-1 1 0 0,1-1 0 0,9 4 0 16,-9-4-11-16,0 0 11 15,5 0 0-15,4 0-8 0,-1 1 8 16,1-5 0-16,-4 8 0 0,13-4 0 0,-9 0 0 0,-1 0 0 0,15 0-9 0,-19 1 9 16,14 3-10-16,0 0 10 0,-9 0 0 0,13 4 0 15,-13-4 0-15,9 4 0 0,-5 0 0 16,-4 0 0-16,0 4 0 0,13-3 0 0,-17-1 0 0,-1 4 0 0,10 0-8 16,-6 0 8-16,1 0 8 0,-4 0 4 15,4 0 0-15,0 0 1 0,4 4-13 0,-4-4 0 16,9 0 0-16,-9 0 0 0,13 4 0 0,-13 0 8 15,4-3-8-15,14 3 0 0,-14 0 0 0,5 0 0 0,0 0 0 0,4 4 0 16,-4 0 0-16,-4 4 0 16,13 0 0-16,-14 0 0 0,-4 4 0 0,9-4 0 0,-9 4 0 0,-5 4 0 15,5 0 0-15,0 0 0 16,-5 0 0-16,1-1 0 0,8 5 0 0,-4-4 0 0,-5 0 0 0,5 4 0 16,0 0 0-16,4-4-16 15,-4 4 3-15,9 0 1 0,-9-4 35 16,-4 4 7-16,3 0 2 0,1 0 0 0,5 4-40 0,-5 0-8 0,0-1-2 0,-9 1 0 15,8 0 18-15,-3 0 0 0,4 4 0 0,-9 0 0 16,0 4 15-16,0 0 0 0,4 0 0 0,-4-1 0 16,0 5-15-16,0 0-10 0,0 4 2 0,-9-4 0 15,9 0 8-15,-5-1 0 0,5 1 0 0,-9 0 0 16,5-4 0-16,8 0 0 0,-13 0 0 0,0-4 0 16,9 3 0-16,0 1 0 0,-9 0 0 0,0 0 0 0,0-4 0 15,0 4 0-15,0 0 0 0,0-1 0 0,0-3 14 0,0 0-2 16,-18 4 0-16,18-4 0 0,-13 4 13 0,-1 0 3 15,1 0 0-15,4-5 0 16,-9 5 8-16,-4 0 1 0,4 0 1 0,-9-4 0 16,9 0-7-16,-4 4-2 0,4-4 0 0,-14-5 0 15,14 1-17-15,-8 0-3 0,12-4-1 16,-13 0 0-16,9 0 10 0,0 0 2 0,-4 0 0 0,13 0 0 0,-13-8-20 16,8 4 0-16,1-4 0 0,-5 0 0 15,18 0-24-15,-18 0-1 0,5-4-1 16,4 4-694-16,0 0-138 0</inkml:trace>
  <inkml:trace contextRef="#ctx0" brushRef="#br0" timeOffset="18745.503">28640 532 990 0,'0'0'21'0,"0"0"5"0,0 0 1 0,0 0 1 0,0 0-28 0,0 0 0 0,0 0 0 0,0 0 0 32,-9 0-15-32,9 0-9 0,0 0-1 0,0 0-1 0,-9 0 16 0,9 0 10 15,0 0-12-15,0 0 12 0,0 0 12 0,0 0 10 0,0 0 2 0,-9 3 0 16,9-3 19-16,-9 0 4 0,9 0 1 0,-9 4 0 16,9-4-20-16,-4 4-4 0,-5 0-1 0,4 4 0 15,5-8 17-15,-4 8 4 0,-5 0 1 0,9-4 0 16,-9 4 4-16,9 0 1 0,-9 0 0 0,5 0 0 15,-1-4-22-15,-4 4-5 0,5 0-1 0,-1 0 0 0,1-4-11 0,4 4-3 16,-9 0 0-16,9 4 0 16,-9-4-8-16,9 8 0 0,0-8 0 0,-9 0 0 15,9 3 0-15,-9-3-11 0,9 4 11 0,-4 4-8 16,-5-4 8-16,4 0 0 0,1 4 8 0,-5 4-8 16,9-12 0-16,-9 12 8 0,0 0-8 0,0 3 0 0,-5 5 0 0,5 4 8 15,1-4-8-15,-1 8 0 0,-9-4 12 16,4 7-1-16,5-3-1 0,-4 4 0 0,-1 0 8 0,-3-5 2 15,3 5 0-15,1 0 0 16,-1-4 9-16,5 0 3 0,-9 3 0 0,5-3 0 0,4-4-10 0,0-4-2 16,9 4 0-16,-9-9 0 15,9 5-3-15,-9-4-1 0,9-8 0 0,0 0 0 16,0-4-48-16,0 4-11 16,0-8-1-16,0-8-1 0,0 0-31 0,0 0-5 0,0 0-2 15,0 0-420-15,-9 0-84 0</inkml:trace>
  <inkml:trace contextRef="#ctx0" brushRef="#br0" timeOffset="19364.955">27750 1351 1500 0,'0'0'42'0,"0"0"10"0,0 0-41 0,0 0-11 15,0 0 0-15,0 0 0 16,0 0 0-16,0 0 0 0,0 12 0 0,0 0 0 16,4-4 0-16,-4-4 0 0,0 8 0 0,4 3 0 0,-4-3 0 0,5 4 0 15,-1-4 0-15,1 8 0 0,-1-4 0 16,5 0 0-16,-9 0 0 0,9 4-11 0,-9 4 11 0,9-9 0 16,-9 9 0-16,9 0 0 0,-9-4 0 0,5 4 14 15,-1-4-3-15,1 0-1 0,-1 0 18 16,1-1 4-16,-1-3 1 0,1 4 0 15,3 0-9-15,1-12-1 0,0 8-1 0,0 0 0 0,0-4-5 0,0 4-1 16,5-12 0-16,-5 8 0 0,9-4 4 0,-14 0 0 16,5 3 0-16,4-7 0 15,1 8-10-15,4-8-2 0,-9-4 0 0,9 0 0 0,-5 0-8 16,14-4 10-16,-9-4-10 0,0 0 10 0,13 5 1 0,-18-5 0 16,14 0 0-16,-9-8 0 0,9 8 14 0,-5-12 3 0,1 4 1 0,-1-4 0 15,0 0 5-15,5 0 1 16,-4 0 0-16,4-3 0 0,-5-1 4 0,5 0 1 15,0-4 0-15,4 4 0 0,-4 0-32 0,-5 4-8 16,5 0 0-16,4 1 0 0,-4-1 0 0,0 0 12 0,4 4-4 0,-4-4 0 16,-9 0-8-16,5 4 0 15,-6-4 0-15,6 8 0 0,-5-3 0 0,0 3 8 0,0 4-8 0,-5-8 0 16,5 8 0-16,0-4 9 0,-14 4-9 16,10 0 0-16,-5 4 12 0,4 0-4 0,-4-8 0 0,0 8-8 15,-9 4 11-15,0 0-11 0,9-4 10 0,-9 4-10 16,0 0 0-16,4 0 0 0,-4 0 0 0,0 0 0 15,0 0 0-15,0 0 0 0,0 0-10 0,0 0 10 16,0 0-11-16,0 0 11 0,0 0-13 0,0 0 5 0,-4 8-4 0,4 8 0 16,-9-12 0-16,0 4 0 15,0 4-110-15,0 0-22 0,-9 16-5 16,-4-20-1-16</inkml:trace>
  <inkml:trace contextRef="#ctx0" brushRef="#br0" timeOffset="53602.412">1224 9627 874 0,'0'0'19'16,"0"0"4"-16,0 0 1 0,0 0 1 0,9-8-25 0,-9 4 0 0,0 4 0 0,18-4 0 0,-18 0 22 0,18 0-1 15,-18 0 0-15,9 0 0 16,-5 0-5-16,-4 4 0 0,9-4-1 0,-9 4 0 0,9-4 10 0,0 0 3 0,9 0 0 0,-18-4 0 16,9 4-7-16,-4 0-1 0,8 0 0 0,-8 0 0 15,3 0-12-15,10 4-8 16,-18-4 8-16,14 0-8 0,-1 4 11 0,1 0-3 15,-5 4 0-15,0-4 0 0,8-4-8 0,-8 4 0 0,5 0 0 0,-5 4 0 16,18-4 11 0,-18 4 0-16,8-4 0 0,-3 4 0 0,4-4 7 0,0 0 2 15,4-4 0-15,5 4 0 0,-5 4-20 0,5-4 0 16,0 0 0-16,-5 4 0 16,14-4 0-16,-13 0-16 0,12 0 2 0,-3 0 0 15,-5 4 22-15,-5-4 5 0,14 0 1 0,-14 0 0 0,5 0-14 16,0-4 0-16,4 8 0 0,5-4 0 0,-9 0 0 0,4 0 0 15,9-4 0-15,-4 0 0 0,4 0 0 16,1 4 0-16,4 0 0 0,4 0 0 0,-18-4 0 0,14 4 0 0,-5-4 0 0,-9 4 0 0,14 0-10 16,-5 4-5-16,-4-4-1 0,13 4 0 15,1-4 25-15,-10 4 5 0,14 0 1 0,-5 0 0 0,0 0-15 16,-9 0 0-16,5 0 0 0,4 0 0 0,-8 0 0 16,3 4 0-16,6-4 0 0,-1 0 0 15,0 4 0-15,-4-4 0 0,4 4 0 0,0-4 0 16,1 0 0-16,-6 0 0 0,-3-4 0 0,-1 4 0 0,0 0 17 0,5-4 4 15,13 4 1-15,-18-4 0 0,19 0 7 0,-15 4 2 16,14-4 0-16,-8 4 0 16,3 0-8-16,-3-4-2 0,-1 0 0 0,0 4 0 0,0-4-21 0,10 4 0 15,-1 0 0-15,0-4 8 0,5 4-8 0,-5 0 0 16,0 0 0-16,-9-4 8 0,9 8-8 0,-13-4-8 16,9 0 8-16,4 0-12 0,0-4 12 0,-4 0 0 15,4 0 8-15,0 0-8 0,0 0 0 16,1 0 9-16,-15 0-9 0,10-4 0 0,4 4 0 15,-4-4 0-15,4 0 0 0,9-4 0 0,0 4 0 0,-9 0 0 0,1 0 0 0,-1 4-9 16,0-4 9-16,0 0 0 0,9 4 8 0,-8-4-8 16,8 4 0-16,-9 0 0 0,4 4 0 15,1-4 8-15,-9 0-8 0,0 4 0 0,4-4 0 0,-5 0 0 16,6 4 0-16,-10-4 0 0,18 0 0 0,-13 0-8 16,4 4 8-16,0-4 0 0,-4-4 0 0,-1 0 8 15,6 0-8-15,-1 0 0 0,0 0 0 0,0 0 0 16,-4-4 8-16,9 0 0 0,-5 4 0 0,-5-4 0 15,1 4-8-15,0-4 0 0,-5 4-8 16,9-4 8-16,-9 4 8 0,5-4 6 0,4 4 2 0,0 0 0 16,1-4 12-16,-10 4 4 0,9 0 0 0,-13-4 0 15,0 4-32-15,8 0-8 16,5 1-1-16,-8-1 0 0,3-4 9 0,1 4 12 16,0 0-2-16,4-4-1 0,-9 4-9 0,0 0 0 0,1 0 0 0,-1 0 0 0,5-4-14 15,-5 4 5-15,0-4 1 0,0 0 0 16,5 4 8-16,4 0 16 0,-9 8-4 15,1-4-1-15,-6-4-11 0,-3 8 0 0,8 0 0 0,-13-4 0 16,13-4 0-16,0-4 0 0,0 8 0 0,-8 0 0 0,12 0 0 0,-12 0 0 16,8 0 0-16,-4 4 0 0,-5 0 0 0,0 0 0 15,0-4 0-15,5 4 0 0,-5 0 0 16,5 0 0-16,4 0 0 0,1 4 0 0,-14-4 8 0,13 4 0 16,-9-4 0-16,5 4 0 0,0 0-8 0,-1-4-11 0,-3 4 3 15,-6-1 0-15,1-3 8 0,4 4 11 0,1 0-3 16,-5-4 0-16,4 4-8 0,0-4 0 15,-9 4 0-15,14 0 0 0,-9-4 0 0,4 4 0 16,1 0-12-16,-10 0 12 0,5 0 0 0,-5 0 0 0,5-4 0 16,-9 4 12-16,13 0-12 0,-4-4 0 0,4 0 0 15,9 0 0-15,-4-4 0 0,4 0 0 0,0 0 0 0,1 0 0 16,-1 0 0-16,0 0 0 0,-4 0 0 0,4 0 0 16,-9 0 0-16,10 0 8 0,3 4-8 0,-3-4 8 15,-1 0-8-15,0 0 0 0,0 4 0 0,5-4-11 16,-14 0 11-16,5 0 0 0,-5 0 8 0,9 4-8 15,-8-4 0-15,8 0 0 0,5 0 0 16,-5 0 0-16,-4-4 0 0,4 4 0 0,0 0 0 0,0-4 0 16,-8 4 0-16,3 0 0 0,-3 0 0 0,-1 0 0 0,5 0 0 15,-5 0 0-15,5 0 0 0,-5 4 8 16,9-4-8-16,-9 0 0 0,1 0 0 0,4 0 0 16,-10 0 0-16,6 0 0 0,-10 0 0 0,5 0 0 0,-9 0 0 0,4-4 0 15,-4 4 0-15,4-4 8 0,-9 4 0 16,5-4 1-16,0 0 0 0,-4 4 0 15,3 0 7-15,-8-4 2 0,5 0 0 0,-5 4 0 0,-1-4-18 0,-3 4 0 16,-1 0 0-16,1 0 0 16,4 0 0-16,-9 0-14 0,-5 0 4 0,5 0 1 15,-9 0-35-15,0 0-6 0,0 0-2 0,0 0-745 16</inkml:trace>
  <inkml:trace contextRef="#ctx0" brushRef="#br0" timeOffset="54536.329">13062 9325 1116 0,'0'0'32'0,"0"0"6"0,0 0-30 0,0 0-8 0,0 0 0 0,0 0 0 16,0 0 59-16,0 0 10 0,0 0 3 0,0 0 0 16,0 0-61-16,0 0-11 15,0 0 0-15,0 0 0 0,0 8 0 0,4-4 18 0,-4-4-2 16,4 4 0-16,1 0 4 0,4 4 1 16,0-4 0-16,0 4 0 0,0-1 8 0,-9 1 2 0,9 0 0 0,0-4 0 15,0 0-17-15,-5 0-3 0,14 4-1 0,-9 0 0 16,0 0-10-16,0 0 0 0,4 0 0 0,-4 0 0 15,9 0 0-15,-9 0 0 0,9 0 0 16,4 4 0-16,-13 0 0 0,9 0 0 0,0-4 0 16,4 4 0-16,-4-1 0 0,0 1 0 0,5 4 0 0,3-4 8 15,-3 0-8-15,4 0 0 0,-5 0 0 16,5 0 0-16,0 0 8 0,4-4 0 0,-4 4 0 0,-5 0 0 16,5-4 5-16,-9 4 1 0,4-4 0 0,-4 4 0 15,0-5 9-15,0 1 1 16,0 0 1-16,4 0 0 0,-13 0 4 0,5-4 1 0,-1 4 0 0,-4 0 0 15,5-4-21-15,-5 0-9 0,0 4 8 0,-1-4-8 0,1-4 32 0,-4 4 2 16,-1 0 0-16,-4-4 0 16,0 8-21-16,0-8-4 0,0 0-1 0,0 4 0 15,-4 4 14-15,-1-4 2 0,-4 0 1 0,1 4 0 0,-1-4 3 16,0 0 0-16,-14 4 0 16,10-4 0-16,-1 0-12 0,5 0-3 0,-13 4 0 0,4-4 0 0,0 0 7 15,0 0 2-15,0 0 0 0,-4-4 0 0,4 3 0 16,0-3 0-16,-4 4 0 0,-5 0 0 15,9 0 1-15,-4 0 0 0,-5-4 0 0,5 0 0 0,4 0-11 0,0 4-1 0,-9-4-1 0,5 4 0 16,4-4-10-16,0 0 0 0,0 4 0 16,4-4 0-16,-8 4 0 0,9 0 0 0,-1 0 0 15,-4 4 0-15,9 0 0 16,-4-4 0-16,-1-4 0 0,1 4 0 0,4 0 0 0,0 0 0 0,-4 0 0 16,4 0 0-16,0 4 0 0,0-4 0 15,0 4-8-15,9 0 8 0,-9 0-9 0,0-4 9 16,0 4-12-16,5 0 12 15,-1 0-58-15,-4 0-5 0,9 0-1 0,-4 3-996 0</inkml:trace>
  <inkml:trace contextRef="#ctx0" brushRef="#br0" timeOffset="58373.322">2222 4461 644 0,'0'0'14'0,"0"0"3"0,0 0 1 0,0 0 0 0,0 0-18 0,0 0 0 0,0 0 0 0,0 0 0 16,0 0 10-16,0 0-2 15,0 0 0-15,0 0 0 0,0 0-22 0,0 0-5 0,0 0-1 16,0 0 0-16,0-8 28 0,0 0 4 0,0 0 2 0,0 0 0 15,5 0 13-15,-1-4 2 16,5 4 1-16,-9 0 0 0,0 8 10 0,5-8 1 16,-5 8 1-16,9-12 0 0,-9 4-16 0,17 0-3 0,-17 4-1 0,0 4 0 15,0-8 8-15,18 5 2 0,-18-1 0 0,9 0 0 16,5 0-32-16,-10 4 0 0,10-4 0 16,4 0 0-16,-18 4 0 0,13 0 0 0,0 0 0 15,1 0 0-15,4-4 0 16,-5 4 0-16,5 0 0 0,9 0 0 0,-9 0 0 15,4-4-10-15,-4 4 10 0,0-4-12 0,9 4 12 0,4 0 8 0,-17-4-8 16,21 4 11-16,-8 0-11 0,0 0 0 0,4 0 0 0,10 0 8 0,-10 0-8 16,14 0 0-16,-14 4 0 0,14 0 0 15,-5-4 0-15,0 4 0 0,5 4 0 16,-5-4 0-16,-4-4 0 0,5 4 0 16,3-4 0-16,6 4 0 0,-1-4 0 0,0 0 0 0,0 0 0 0,-4 4 0 0,4-1 0 15,0 1 0-15,1 0 0 0,-6 0 0 0,10-4 0 0,0 4 0 16,-5-4-12-16,9 4 12 0,0-4 0 0,-4 4 8 15,4 0 2-15,0 0 0 16,-8 0-10-16,8 0 10 0,-9-4-10 0,18 4 10 0,-9-4 7 0,1 0 2 16,8 4 0-16,0 0 0 0,-9-4 13 0,0 0 4 15,9 0 0-15,0 0 0 0,1-4-23 16,-1 0-4-16,0 4-1 0,9-4 0 0,-4 4-8 0,-10 0 8 16,1 0-8-16,8 0 8 0,1-4 0 15,0 4-8-15,8 0 12 16,-4 0-4-16,-4 0-8 0,0 4 0 0,-1 0 0 0,5 0 0 0,0-4 0 0,0 4 0 15,0 4 0-15,-4 0 0 0,-5 0 0 0,5-4 0 0,-14 4 0 0,9-4 0 16,0 0 8-16,0 0-8 0,14 0 8 16,-14 0-8-16,9 0 12 0,-9 0-4 0,0-8 0 0,5 0 0 15,13 0 20-15,-9 0 3 0,5 4 1 0,-5-4 0 16,0 4-32 0,0-4 0-16,9 4 0 0,-9-4 0 0,5 0 0 0,4 4 0 0,-9 0 0 15,-9 0 0-15,4 0 0 0,1 0 0 0,4 0 0 0,5 0 0 16,-5-4 0-16,4 8 0 0,-8 0 0 15,8-4 0-15,5 0 0 0,-8 0 0 0,8 0 0 16,4-4 0-16,-8 4 0 0,4-4 0 0,0 0 0 16,-9 0 0-16,9-8 0 0,4 4-15 0,-13 4 3 0,9 0 1 15,-4-8 19-15,4 4 3 0,-9 4 1 0,9-4 0 16,5 4-4 0,-14 0-8-16,4 4 12 0,-4 0-4 15,0 0 4-15,1 0 1 0,-1 0 0 0,-5 0 0 0,14 4-13 0,-9 0 9 0,0-4-9 0,0 0 8 0,-8 4-8 16,8-4 8-16,4 0-8 0,5 4 8 0,-13-4-8 15,0 0 0-15,-1 0 0 0,1-4-11 0,-5 0 11 0,4-4 0 16,6 4 0-16,-10 1 0 0,0-1 0 0,0-4 0 16,0 4 0-16,-9-4 0 0,9 4 0 0,-8 0 0 15,8 4 8-15,0-4-8 0,0 4 0 0,-4-4 0 0,-1 4 0 0,-4 0-8 16,1 0 8 0,-10 0 0-16,5 0 8 0,-1 0-8 0,1 0 11 0,-5 0-3 15,0 4 0-15,-4 0 0 0,0 4-8 0,0-4 0 16,-14 4 0-16,5 0 0 0,-9-4 22 0,4 3 2 0,-9 1 1 15,5-4 0-15,0 4-25 0,-5 0 8 0,-4 0-8 0,9-4 0 16,-9 0 0-16,4 0 0 0,-4 0 0 0,5 0 0 16,-5 0 0-16,0-4 0 15,-1 4 0-15,-3-4 0 0,4 0 0 0,0 0 0 0,-9 0 0 16,0-4 0-16,4 4 0 0,-4 0 0 0,0-4 0 0,0 4 0 31,0 0-29-31,-9 0-11 0,0 0-3 0,0 0-711 0</inkml:trace>
  <inkml:trace contextRef="#ctx0" brushRef="#br0" timeOffset="59116.255">13066 3665 1220 0,'0'0'27'0,"0"0"5"0,0 0 2 0,0 0 0 0,0 0-34 0,0 0 0 0,0 0 0 0,9 4 0 16,0 0 0-16,0 0 0 15,0 0-12-15,-9 0 3 0,9 0 9 0,-9 0 0 16,4 0 0-16,5 4 0 0,-4-4 0 0,-1 0 11 0,1 4-3 0,8 0 0 16,-13-4 26-16,9 0 5 0,0 4 1 0,-9 0 0 15,9 0-20-15,-5 4-3 16,5-4-1-16,0 4 0 0,-4 0-6 0,8 0-2 0,-4-5 0 0,0 1 0 16,0 4 18-16,4-4 3 0,5 4 1 0,0-4 0 15,-4 0-10-15,4 4-1 16,8-4-1-16,-8 0 0 0,14 0 0 0,-14 4 0 0,13-4 0 15,5 4 0-15,-9 0-10 0,4 0-8 0,0 4 12 0,5-5-12 16,-9 1 0-16,4 0 0 16,-4 4 0-16,4-4 0 0,-4 0 0 0,5 4 0 0,-6-4 0 0,-8 0 0 15,14 0 10-15,-15 0-10 0,15 0 8 0,-14 0-8 16,0 0 0-16,0-4 0 0,4 3 0 16,-9 1 0-16,1 4 0 0,-5-4 0 0,4-4 0 0,-4 4 0 15,0 0 18-15,-9 0 2 0,9 4 0 0,-9-4 0 16,0 0-20-16,0 0 0 0,0 4 0 15,-9-5 0-15,0 1 32 0,9 0 2 16,-9 0 1-16,-9 4 0 0,9-4 15 0,-4 4 3 0,-5 0 1 0,0 4 0 0,-4-4-5 0,4 0-1 16,-5-4 0-16,1 3 0 0,9 1-25 0,-14-4-6 15,4 4-1-15,5 0 0 0,1-4-2 0,-1 0-1 16,-5 0 0-16,5 0 0 0,0 0-13 0,1-4 8 16,3 0-8-16,-8 0 0 15,8-4 8-15,1 4-8 0,-5-4 0 0,9 4 0 0,-9-5 24 16,9 1-2-16,0 4 0 0,5-8 0 15,-5 4-22-15,0 0 0 0,9-4 0 0,0 0 0 0,0 0 11 16,-14 0-3-16,14 0 0 0,-4 4 0 0,4 0-8 0,0-4 0 0,0 0 0 0,-4 8 0 16,-1-4 0-16,5 4-11 15,0-4 3-15,0 4 0 16,0-4-39-16,0 4-7 0,0 0-2 0,5 0-993 0</inkml:trace>
  <inkml:trace contextRef="#ctx0" brushRef="#br0" timeOffset="65438.438">4187 11798 738 0,'0'0'20'0,"0"0"7"0,0 0-27 0,0 0 0 0,0 0 0 0,0 0 0 0,0 0 47 0,0 0 4 16,0 4 1-16,0-4 0 0,0 0-33 0,-9 4-7 16,9-4 0-16,0 4-1 0,0-4-11 0,-18 0 10 15,18 4-10-15,0-4 10 0,-13 4-10 0,13-4 0 16,-9 8 0-16,9-4 0 0,0-4 16 0,-9 4 2 0,0-4 0 0,0 4 0 16,-9 0 42-16,9 0 8 15,0 0 1-15,-4 0 1 0,4 0 7 0,-5 0 2 16,5-4 0-16,-4 4 0 0,-1 0-47 0,5-4-10 0,1 4-2 0,-10 0 0 15,4 0-20-15,-4 0 8 16,9 0-8-16,-13 0 0 0,9 4-11 16,-10-4-6-16,5 4-2 0,0-4 0 0,5 4 19 15,-14 0 0-15,9 0 0 0,-4-4 0 0,4 0-9 16,0 0 9-16,0 0 0 0,-4 0-9 0,-10-1 27 0,6 1 6 0,-6 0 0 0,5 0 1 16,9 0-3-16,-17 0-1 0,12-4 0 0,-13 4 0 15,5 0-1-15,-5-4 0 0,14 4 0 16,-14-4 0-16,14 0-20 0,-5 4 0 0,-4-4 0 15,4 0 0-15,-5-4 0 0,6 4 0 0,-1-4 0 0,4 0 8 16,-12 0-8-16,3 0 0 0,1 0 0 0,4 0 8 16,-18 0 11-16,14 0 2 0,4 1 1 0,-4-1 0 15,-5 0-4-15,14 0-1 0,-23 0 0 0,14 0 0 0,4-4-5 0,-5 4-2 16,6 0 0-16,3 0 0 16,-4-4 2-16,0 4 1 0,5 0 0 0,-5-4 0 0,-4 4-13 0,4-4 0 15,0 0-12-15,5 0 12 16,-5 0 0-16,5 0 0 0,-10-4 0 0,5 0 9 0,9 4-9 0,-8-4 0 15,3-4 0-15,-4 1 0 0,9 3 0 16,-4 0 0-16,4 0 0 0,0-4 0 0,5 0 8 0,4 4 0 16,-9 0 0-16,0-4 0 0,5 4-8 15,-5-4 10-15,9 4-10 0,-9-3 10 0,5-1-10 0,-1 0 0 16,1 4 0-16,4-4-11 0,-9 4 3 0,9-4 0 16,-5 0 0-16,6 4 0 0,-10-8 8 15,4 4 0-15,10 4 0 0,-10-3 0 16,5-1-15-16,9-4 3 0,-18 4 0 0,18 0 0 0,-9 0 12 0,9 0 0 15,-8-4 0-15,-1 0 0 0,9-4 0 0,0 5 16 0,0-9-3 16,0 4-1-16,0 0-12 16,0-4 0-16,9 4 0 0,-9 0 0 0,8 1 0 0,1-1 0 0,-9 4 0 15,18-4 0-15,-18 0 0 0,9 0 0 0,-4 4 0 16,4 4 0-16,9-3 0 0,-9-1 0 16,0 4 0-16,-1-4 0 0,6 4 0 15,4-4 0-15,0 0 0 0,-9 4 0 0,9-4 0 0,-5 5 0 16,5-5 0-16,0 0 0 0,4 4 0 0,-4-4 0 0,0 0 0 0,4 0 0 15,5 0 0-15,-9 0 0 0,13 5 0 0,-13-1 0 16,14-4 0-16,-6 4 0 16,6 4 0-16,4 0 0 0,-14 0 0 0,14-4 0 0,-9 4 0 0,13-4 0 15,-13 4 0-15,4-4 0 0,-13 5 0 0,13-5 0 0,5 4 0 16,-5-4 0-16,5 0 0 0,5 4 0 16,-10 0 0-16,14 0 0 0,4-4 0 0,-9 4 0 15,14 0 0-15,-5 4-16 16,-18 0 1-16,10 0 1 0,3 0 22 0,-3 1 5 15,-6 3 1-15,6 0 0 0,4-4-22 0,4 8-5 0,-9 0-1 16,0 0 0-16,5 0 14 0,4 4 0 0,-17-4 0 16,3 4 0-16,1 0 0 0,-4 4 0 0,-1-5 0 0,5 5 0 0,-5 0 8 0,-4 0-8 15,4-4 0-15,5 4 0 16,0 0 13-16,-5 4-4 0,0-4-1 0,5 4 0 16,5 0-8-16,-15 4-14 0,6-4 3 0,-1 8 1 0,5 0 10 0,-9-1 14 0,0 5-3 15,-5-4-1-15,0 4-10 16,5 4 0-16,-9 0 0 0,4 0-11 0,-4-1 11 0,0 5 0 15,5-4 10-15,-10 4-10 0,9-4 0 0,-4 0 0 0,-4-1 0 0,13 1 0 16,-18 4 0-16,8 0 0 16,-3 0 0-16,-1 0 0 0,-8 3 12 15,13 1-3-15,-9 0-1 0,-5 0 0 0,5 3-8 0,-4-3 0 0,3 0 0 16,-3 0 0-16,4 0 0 0,-9-5 0 0,0 5 0 16,0-4 0-16,0 0 0 15,9 0 20-15,-9 0-3 0,0-1 0 0,-9 1 4 0,0-4 1 0,9 4 0 0,-5-8 0 16,5 4-2-16,-4-5 0 0,0 1 0 0,-1 0 0 15,-4 0-9 1,5 0-3-16,-5-4 0 0,0 0 0 0,0-4 0 0,4-1-8 0,-8-3 12 16,-1 0-4-16,5 0 8 0,-8 0 0 15,3-4 1-15,-4 0 0 0,9 0 12 16,-9 0 3-16,1 0 0 0,3-4 0 0,-4 4-20 0,9-4-3 0,-18 0-1 0,18 0 0 0,-4 0-8 0,-5 0 0 31,9 0 0-31,-9 0 0 0,-4 0 0 0,13 0 0 0,-13-4 0 0,8 4 0 16,1 0-26-16,4-4-7 0,0 0-2 0,-9 4 0 15,9-4-24 1,4 0-5-16,5 0 0 16,0 0-934-16</inkml:trace>
  <inkml:trace contextRef="#ctx0" brushRef="#br0" timeOffset="69261.75">3847 10554 1216 0,'0'0'27'0,"0"0"5"0,0 0 2 0,0 0 0 0,0 0-34 0,-9 4 0 0,9-4 0 0,0 0 0 15,0 0 16-15,0 0-3 16,0 0-1-16,0 8 0 0,0-4 7 0,0-4 1 15,0 0 0-15,0 0 0 0,0 0-20 0,0 0 0 0,0 0 0 0,0 0 0 16,0 0 18-16,0 0 3 0,0 0 1 0,0 0 0 16,0 0 18-16,9-4 3 0,-5-4 1 0,5 0 0 15,0-4-29-15,0 0-6 0,5 0-1 0,-1-4 0 16,9-4 15-16,-4 0 2 0,5-8 1 16,-5 1 0-16,8-1 2 0,6 0 0 0,-1-4 0 0,-4 0 0 15,0 4 4-15,4-3 2 0,-4 3 0 0,-5-4 0 16,5 0-7-16,-9 0-2 0,4 4 0 0,-4 1 0 15,0 3-5-15,5 0 0 0,-10 4-1 0,9 0 0 16,-13 0-3-16,0 4 0 0,5 4 0 0,-5 4 0 16,-5 0-6-16,10 1-2 0,-14 3 0 0,0 0 0 15,0 4 0-15,0 0 0 0,0 0 0 0,0 0 0 0,0 0-23 0,0 0-5 16,0 0 0-16,0 0-1 16,0 0-31-1,0 4-5-15,-14 0-2 0,1 3-530 0,4 1-107 0</inkml:trace>
  <inkml:trace contextRef="#ctx0" brushRef="#br0" timeOffset="69845.333">3838 10220 1653 0,'0'0'47'0,"0"0"10"0,0 0-45 0,0 0-12 16,0 0 0-16,0 0 0 0,0 0 12 0,0 0 0 0,0 0 0 0,0 0 0 16,0 0-12-16,0 8 0 0,0-4 0 0,9 7 0 15,-9-3 0-15,0 0-14 16,0 0 5-16,0 0 1 0,0 0 8 0,0 0 0 0,0 4-9 0,0 0 9 15,0 0 0-15,0-4 0 0,4 8 0 0,-4-4 0 16,9 0 0-16,-9 4 0 16,9-4 0-16,-9-1 0 0,0 5 0 0,0 0 12 0,0-4-4 0,0 4 0 15,0 0 0 1,0 0-8-16,0 0 12 0,0 0-4 0,0 0 10 0,0 0 2 16,-18 3 0-16,14-3 0 0,4 4 4 15,-9-4 2-15,4 0 0 0,5-4 0 16,-9 4-10-16,5-4-3 0,-5-4 0 0,9 0 0 0,0 0 3 0,-9 0 0 0,9-8 0 0,0 0 0 0,0 0 10 15,0 0 2-15,9 8 1 0,-9-8 0 0,0 4-29 0,0-4 0 16,0 4 0-16,9-4 0 0,4 0 19 0,-8 0-3 16,4-4 0-16,13 0 0 15,-13 0 9-15,5-4 2 0,3 0 0 0,1 0 0 16,5 0-7-16,-1-4 0 0,0 4-1 0,1-4 0 0,-1 0-19 0,1 0 0 0,3 0 8 16,6-4-8-16,-14 4 0 0,-5 0 10 15,14 0-10-15,-9 1 8 0,-5 3-8 16,1 0 0-16,-1-4 9 0,5 0-9 0,-9 4 8 0,4 0-8 15,-8 0 8-15,8 4-8 0,5-4 0 0,-9 0 0 0,0 0 0 0,-4 4 0 16,4 0 0-16,4 0 0 0,0-4 0 0,-4 4 0 16,0 0 0-16,0 0 0 15,5 0 0-15,-10 0 0 16,10 0-27-16,-5 0-9 0,-9 4-3 0,0 0-618 0,0 0-124 0</inkml:trace>
  <inkml:trace contextRef="#ctx0" brushRef="#br0" timeOffset="74630.675">17174 10434 608 0,'0'0'17'0,"0"0"4"0,0 0-21 0,0 0 0 0,0 0 0 0,0 0 0 0,0 0 19 0,0 0-1 16,0 0 0-16,0 0 0 16,0 0-48-16,0-4-10 0,0 4-1 15,0 0-1-15,0 0-7 0,0 0-2 0,9-8 0 0,-9 8 0 16,0 0 27-16</inkml:trace>
  <inkml:trace contextRef="#ctx0" brushRef="#br0" timeOffset="75265.32">16431 11313 940 0,'0'0'26'0,"0"0"7"0,0 0-33 0,0 0 0 0,0 0 0 0,0 0 0 16,0 0 18-16,0 0-3 0,0 0-1 0,0 0 0 16,0 0-4-16,0 0-1 15,0 0 0-15,0 0 0 0,0 0 44 0,0 0 9 16,0 0 2-16,5 0 0 0,4-4 21 0,-5 0 5 15,-4 4 1-15,14-4 0 0,-5 0-20 0,0 0-4 0,0-4-1 0,0-4 0 16,4 5-44-16,-4-5-9 0,9 0-1 0,-5 0-1 16,1 0-11-16,-1 0 0 0,5 0 0 0,0 0 0 15,-9-4 0-15,4 8 0 0,5-4 0 0,0 4 0 16,-9-4 0-16,0 4 0 0,4 0 0 0,-4 4 0 16,0 0-10-16,0 0 10 0,-9 1-13 0,9-1 5 15,-9 0-36-15,0 4-8 16,9 4 0-16,-9-4-1 0</inkml:trace>
  <inkml:trace contextRef="#ctx0" brushRef="#br0" timeOffset="75549.152">16369 11146 1941 0,'0'0'55'0,"0"0"12"0,0 0-54 0,0 0-13 16,0 0 0-16,0 0 0 0,4 0 0 16,5 0 11-16,5-4-11 0,-5 0 10 0,8 0-10 0,-8 0 0 15,5 0 0-15,4-4 0 0,-9 0 0 0,4 0 0 0,1 1 0 16,-1-5 0-16,-4 4 0 0,9 0 0 16,-9-4 0-16,0 4 8 0,4 0-8 0,-4 0 0 15,9 0 0-15,-9 0 8 0,0 0 20 0,0 4 4 0,0 0 1 0,0 0 0 16,4 4-25-16,-13 0-8 0,9 0 0 15,0 0 0 1,0 0-100-16,0 4-24 0,0 0-5 0,4-4-642 0</inkml:trace>
  <inkml:trace contextRef="#ctx0" brushRef="#br0" timeOffset="78211.161">16883 10498 1335 0,'0'0'29'0,"0"0"7"0,0 0 0 0,0 0 2 15,0 0-30-15,0 0-8 0,0 0 0 0,0 0 0 16,0 0-24-16,0 0-7 0,0 0-1 0,0 0 0 0,0 0 32 0,0 0 0 15,0 0 0-15,0 0 0 0,0 0 0 0,0 0 0 0,5-4 0 0,-5 4 0 16,4 0 0-16,-4 0 0 0,0 0 0 0,0 0 0 16,14 0 20-16,-14 0 9 0,0 4 3 0,0-4 0 15,0 0-20-15,9 4-3 0,-9 0-1 0,0-4 0 16,9 8 10-16,-9 0 2 0,0-8 0 0,0 8 0 16,0 0 11-16,9 0 2 15,-9 4 1-15,0 0 0 0,0-1-21 0,0 1-4 0,0 0-1 0,0 4 0 16,0 0-8-16,0 0 0 0,0 0 0 0,4 0 0 0,-4 0 0 0,5-4 12 15,-1 4-12-15,-4 0 12 16,0-1 0-16,5-3 0 0,-5 4 0 16,0 0 0-16,0-4 28 0,0 0 7 15,-5 4 1-15,5 0 0 16,0-4-12-16,0 0-1 0,0 4-1 0,0-4 0 0,0 0-10 0,5-1-1 0,-5-3-1 0,0 4 0 16,4-4-22-16,1-4 0 0,-1 0 0 15,5 0 0-15,0 0 11 0,-9 0-3 0,9-4 0 0,4 0 0 16,1 0-8-16,-1-4 0 0,5 0 0 0,0-4 0 15,0 0 0-15,4 0 0 0,-8 0-10 0,4 0 10 16,-1-3 0-16,1 3 0 0,-9 0 0 0,9 0 10 0,-4-4-10 0,-5 4-12 16,0 0 2-16,-1 4 1 15,1-4-21-15,-4 4-4 16,-5 4-1-16,0 0-543 0,0 0-109 0</inkml:trace>
  <inkml:trace contextRef="#ctx0" brushRef="#br0" timeOffset="78546.118">17031 10776 1944 0,'0'0'43'0,"0"0"9"0,0 0 1 0,0 0 1 0,0 0-43 0,0 0-11 0,0 4 0 0,0 4 0 16,0 0 0-16,9 0 0 0,-9 0 0 0,0 0-11 15,0 0 11-15,9 4 0 0,-9-4 0 0,9 4-8 16,-9 0 8-16,9-4 0 0,-9 4 0 0,9 0-8 0,-5 0 8 0,1 3 0 16,8-3 0-16,-13 4 0 15,9 0 0-15,0 0 0 0,0 0 0 0,-4 0 0 0,4 0 0 0,-1 4 0 16,1 0 0-16,0-1 0 0,0 1 0 0,0-4 8 16,-4 4-8-16,-1-4 0 0,1 0 0 0,-1 0 8 15,1 4-8-15,-5-4 0 0,4 0 0 16,-4-4 8-16,5-1-8 0,-5 1 0 0,0-4 0 15,0 4-8-15,0-4 0 0,0-8 0 16,0 0-158-16,0 0-31 0,0 0-7 0,0 0 0 16</inkml:trace>
  <inkml:trace contextRef="#ctx0" brushRef="#br0" timeOffset="79556.97">18163 10395 1291 0,'0'0'36'0,"0"0"9"0,0 0-36 0,0 0-9 15,-4-8 0-15,4 4 0 0,0 4 79 0,-9-8 13 16,9 8 4-16,0 0 0 0,-5-8-42 0,-3 4-8 15,-1 0-2-15,0 0 0 0,9 4-17 0,-14-4-4 16,5 4-1-16,0 0 0 0,0 0 5 0,0 0 1 0,0 0 0 16,-8 4 0-16,3-4 5 0,5 4 2 15,0 0 0-15,0 0 0 0,0 0-17 0,0 0-3 0,-4 0-1 0,0 4 0 16,4-4-14-16,4 4 0 0,-4-4 8 0,0 3-8 16,0 1 0-16,0-4 0 0,5 8 0 0,-1-4 0 31,1-4 0-31,4 8 0 0,0-4 0 0,0 4-10 0,0 0 2 0,4-4 0 0,1 4 0 15,-1 4 0-15,1 0 8 0,8 8-8 0,-13-1 8 0,9-3-8 16,0-4-1-16,-9 4 0 0,9 0 0 0,-4 4 0 16,3-4 9-16,-8 4 0 15,5-1 0-15,-1 1 0 0,-4 4-16 0,0 0-5 0,0 4-1 16,-4-4 0-16,-1 3 22 0,-3 1 0 0,3 0 0 16,-4 0 0-16,9 0 24 0,-9 0 4 0,0-5 0 15,0 1 0-15,5-4-13 0,-1 0-3 0,5-8 0 0,-4 0 0 16,4 0-12-16,-5-4 9 0,5-4-9 15,0-8 8-15,0 0-8 0,0 0 0 0,0 8 0 0,0-8-11 16,0 0-5-16,0 0 0 0,0 0-1 0,0 0 0 16,0 0 17-16,0 0 0 0,0 0 8 0,0 0-8 15,0 0 0-15,0 0 0 0,0 0 0 0,0 0 0 0,0 0 0 0,0 0 0 16,0 0 0-16,0 0 0 0,0 0 0 0,0 0 0 16,0 0-13-16,5 4 4 0,-1 3 9 0,-4-3 0 15,9 0 0-15,0 4 0 16,0-4-23-16,-9 4-2 0,9-4-1 15,-4 4 0-15,-1-4 26 0,-4 4 0 0,9 4 0 0,-9-4-8 16,0 4 8-16,0 0 9 0,0 4-1 0,-9 4-8 0,5 0 29 16,-1-1-1-16,-13 9 0 0,5 0 0 0,-5 4 23 0,0 4 4 0,0 0 1 15,-4-1 0 1,4 5-22-16,0-8-4 0,-4 4-1 0,8-8 0 0,1 3 11 0,4-7 1 16,0 0 1-16,-9 0 0 0,13-4-18 15,1-4-4-15,-1 0-1 0,5 0 0 0,0-1-19 0,0-3 0 16,5 0 8-16,-1 0-8 0,1-4 0 0,13 4 0 15,-9-4 0-15,0-4 0 0,4 4 0 0,5-4-9 16,9 0 9-16,-14-4-8 0,14 4 8 0,-9-8 0 0,9 4 0 0,-9-8 0 16,4 4 0-16,-4 0 0 0,4 0 0 0,5 0 0 15,-9 0 0-15,0 0 0 0,4 0 0 16,-4-4 0-16,-9 4 0 0,5-4 0 16,4 4 0-16,-9-4 0 0,0 4 0 0,-1 0 0 15,1 0 0-15,0-3 0 0,5 3-16 0,-5 0-2 16,0 0 0-16,-9-4 0 15,9 4-122-15,-5-4-24 0,5 0-4 0</inkml:trace>
  <inkml:trace contextRef="#ctx0" brushRef="#br0" timeOffset="80159.554">18597 10939 2236 0,'0'0'64'0,"0"0"12"0,0 0-60 0,0 0-16 0,0 0 0 0,0 0 0 16,0 0 0-16,-8-4 8 0,8 4-8 0,-5 0 0 16,5 0 0-16,-4 0-15 0,-5 0 2 0,0 0 0 15,0 4-4-15,0 0-1 0,0 4 0 0,0-4 0 16,-5 0 18-16,6 4 0 0,-1-4 0 0,-5 4 0 16,5 0 25-16,-4 4 9 0,-1-4 2 0,5 0 0 15,-9 4-7-15,5-4-1 0,4 4 0 0,0 0 0 16,0-4-20-16,0 0-8 0,9 0 0 0,-13-4 9 15,8 7-9-15,1-3 0 0,-1 0 0 0,5 0 0 0,0-8 0 0,0 8 0 16,5 0 0 0,-1 0 0-16,5 0-23 0,0 0 3 15,0 0 1-15,9 0 0 0,-9-4 5 0,0 4 1 16,4 0 0-16,5 4 0 0,-4-4-9 0,4 0-2 0,0 4 0 0,-1-4 0 0,1 4 7 16,-4-4 1-16,4 3 0 0,0 1 0 15,-5 0-18-15,0-4-3 16,1 0-1-16,-5 4 0 0,0-4 38 0,0 0 0 0,-5 4 0 0,5-4 0 0,-4 0 12 0,-1-4 9 15,-4 4 3-15,0 0 0 0,0 0 19 0,0 0 4 16,0-4 1-16,-4 4 0 0,-1 0-19 16,1-4-3-16,-5 0-1 0,0 0 0 0,0-1-6 0,0 1-2 15,-9 0 0-15,9 0 0 0,-4 0-17 16,4 0 0-16,-14 0 0 0,10 0 0 0,-1 0 0 0,5 0 0 16,-8 4-8-16,3-4 8 0,1 4-11 15,4-4 1-15,-5 4 0 0,5-4 0 16,0 0-42-16,0 0-8 0,1 0-1 0,8-4-1 15,0 0-146-15,0 0-28 0,0 0-7 0,0 0-1 0</inkml:trace>
  <inkml:trace contextRef="#ctx0" brushRef="#br0" timeOffset="80441.943">18803 11369 2044 0,'0'0'45'0,"0"0"10"0,-4 8 1 0,4 0 1 0,0 0-45 0,4 0-12 0,-4 4 0 0,9 0 0 0,-9-4 0 0,-9 3 0 15,9 5 0-15,-4 0 0 0,-1 0 0 0,1 4 0 16,-5-4-10-16,5 4 10 0,-1 0-24 0,-4-4 0 16,0 0 1-16,-9 3 0 0,9-3 23 0,0 0 13 15,-4 0-1-15,4 4-1 0,0-8 10 0,0 4 3 16,0 4 0-16,5-8 0 0,-1 0-4 0,1-4-1 15,-1 0 0-15,1 4 0 0,4-5-10 0,0 1-1 16,0 0-8-16,0 0 12 16,4-4-30-16,1 0-6 0,-5-4-2 0</inkml:trace>
  <inkml:trace contextRef="#ctx0" brushRef="#br0" timeOffset="81213.461">19497 11019 2127 0,'0'0'47'0,"0"0"9"0,0 0 3 0,-4-8 1 0,4 8-48 0,-5-4-12 0,5 4 0 0,0 0 0 16,-4-8 0-16,4 8 0 0,-5-8 0 0,5 8 0 15,0 0-9-15,-4-8 9 16,4 8-12-16,-9-4 12 15,0 4-17-15,0 0 3 0,-5 0 1 0,5 0 0 0,0 4 13 0,1 0 15 0,-1 4-3 0,0-4-1 16,-9 4 15-16,9 0 3 0,-5 4 1 0,5 0 0 16,0-4-2-1,0 4 0-15,1-4 0 0,3 4 0 0,-4-4-12 0,5 3-4 16,-1 5 0-16,5-4 0 0,0 0-12 0,0 0 0 0,5 0 0 0,-5 0 0 16,9 0 0-16,-5 0-12 15,9 0 3-15,5 0 0 0,-9 4-5 0,5-8-1 0,4 4 0 0,0 0 0 16,-1-5-18-1,1 1-4-15,5 4-1 0,-5-4 0 0,-5 4 10 0,1 0 1 16,-1 0 1-16,5 0 0 0,-9 4 26 0,-5 0 0 0,1 0 0 0,-1 4 0 16,1-4 0-16,-5 3 14 0,0 1-2 0,-5 4 0 15,1-4 30-15,-1 0 6 0,1 0 0 0,-5 0 1 16,0-4-10-16,0 4-3 0,-4-9 0 16,-1 5 0-16,5 0 3 0,5-8 0 0,-14 4 0 0,9-4 0 15,-5 0-22-15,5 0-4 0,0-4-1 0,1 0 0 16,-1 0-12-16,0-4 9 0,9 0-9 15,-9 0 8-15,0-4-8 0,9 4 0 0,0 0 0 0,-5-8-11 32,5 8-33-32,-9-4-6 0,5-4-2 0,-1-4 0 15,5 0-112-15,0 0-22 0,0 0-5 0,0 0-1 0</inkml:trace>
  <inkml:trace contextRef="#ctx0" brushRef="#br0" timeOffset="81653.803">19672 11409 2095 0,'0'0'46'0,"0"0"10"0,0 0 1 0,0 0 2 0,9 4-47 0,-5 0-12 0,0 0 0 0,1 4 0 16,-1-4 8-16,5 4 0 0,0-5 0 0,0 5 0 16,-4-4-8-16,4 0 0 0,0 0 0 0,0 0 0 15,0 0 0-15,0 0-9 0,-1-4 9 0,1 0-10 16,0 4 10-16,0-4 0 0,-4 0 8 0,4 4-8 15,-9-4 0-15,9 0 0 0,0 0 0 0,-9 0 0 16,0 4 0-16,9 0 12 0,0-4-4 0,-9 0 0 16,0 4 1-16,0-4 1 0,4 4 0 0,0 0 0 15,-4 4 8-15,5 0 2 0,-5 4 0 0,0-4 0 16,0 4-12-16,-5-4-8 0,1 0 9 0,0 4-9 16,4 0 20-16,-9 0-1 0,9 0-1 0,-9-1 0 0,9 5-8 0,-9-4-2 15,9 0 0-15,-9 0 0 0,4 0-8 0,1 0 0 16,4 0 0-1,0 0 0-15,-5 0 0 0,5-4 0 0,0 4 0 0,-4-4 0 16,4 0 16-16,4 0-3 0,-4 0 0 0,5 3 0 16,-5-3 7-16,4 0 2 0,1-4 0 0,4 0 0 15,-9 0-22-15,9 0 0 0,-9 0-12 0,9 0 4 0,0 0 8 16,-9-4 14-16,8-4-3 0,1 4-1 0,0 0-10 0,-4 0 0 0,4 0 0 16,0-4 0-16,0 4 0 15,4-4-12-15,-4-4 0 0,9 4 1 16,-9 0-38-16,9-4-8 0,-9 0-2 0,9 0-635 15,4 1-127-15</inkml:trace>
  <inkml:trace contextRef="#ctx0" brushRef="#br0" timeOffset="82309.901">20705 10880 2408 0,'0'0'68'0,"0"0"15"0,0 0-67 0,0 0-16 0,0 0 0 0,0 0 0 0,0 0 16 0,0 0-1 16,0 0 0-16,0 0 0 15,0 0-39 1,0 0-7-16,0 0-1 0,0 0-1 0,-4 0 2 0,4 0 1 0,-9-4 0 0,4 4 0 0,-3-4 30 0,-1 0 8 16,9 4 1-16,-9 0 0 0,0 0 21 0,0 0 4 15,0 0 1-15,0 0 0 0,4 0 12 0,-4 4 2 16,0-4 1-16,0 4 0 0,-4 0-40 0,4 0-10 16,5 4 0-16,-5-4 0 0,4 4 8 0,-4 0 0 15,0 0 0-15,9 3 0 0,-9-3-8 0,5 0-11 16,4 4 3-16,-5 0 0 0,1 0 8 0,-1 4 0 15,5-4 0-15,-4 0 0 16,4 0-28-16,-4 4-4 0,4-4-1 16,-5 0 0-16,5 0 24 0,0-4 9 0,0 3 0 15,-9 1-9-15,9 0 9 0,0 0 0 0,0-4 10 0,0 0-10 0,0 4 8 0,0 0-8 0,9-4 0 0,-9 4 9 16,5 0-9-16,-1-4 0 16,0 4 0-16,5 0 0 0,0-4-13 0,0 4 5 0,0-1 8 15,0-3-13-15,-4 0 13 16,4 4-12-16,0-4 12 0,-5 0-12 0,9 0 12 0,-13 0 0 0,9 4-10 0,0 0 10 15,-9-4-8-15,0 4 8 0,9 0-10 0,-9-4 10 16,0 4-11-16,0 0 11 0,0 0-12 0,0-5 12 16,-9 1 0-16,9 0 8 0,-9 0 0 15,9 0 1-15,-9 4 39 0,1-4 7 0,-1 0 1 0,0-4 1 16,0 4-33-16,4 0-6 0,-4 0-2 0,0-4 0 0,-4 0 1 16,-1 0 0-16,6 0 0 0,3 0 0 15,-13-4-17 1,9 4-11-16,-4-4 2 0,4 4 0 0,0-4 9 0,0 0 0 0,0 0 0 15,9-4 0-15,0 4-18 0,-9-4-2 0,-4 4 0 0,13 0 0 16,-9 0-35 0,9 0-7-16,0 0-2 0,0 0-996 0</inkml:trace>
  <inkml:trace contextRef="#ctx0" brushRef="#br0" timeOffset="82893.159">20777 11540 2530 0,'0'0'56'0,"0"0"11"0,0 0 2 0,0 0 3 0,0 0-58 0,0 0-14 0,0 0 0 0,0 0 0 31,0 0-42-31,0 0-11 0,0 0-3 0,0 0 0 0,0 0-63 0,0 0-13 0,9-8-2 16,-9 0-1-1,9 0 45-15,-9 0 9 0,9 0 1 0,-9 0 1 0,0 0 89 0,9 0 18 0,-5 4 3 0,-4 4 1 16,5-8 27-16,-1 4 5 0,1 0 2 0,-5 4 0 16,9 0-10-16,4 0-3 15,-13 0 0-15,9 0 0 0,0 0-8 0,0 4-1 0,0 0-1 0,0 0 0 16,4 4-35-16,-4 0-8 0,0 4 0 0,0-4 0 0,0 4-15 16,-4 0-5-16,-1 4 0 15,0 0-1-15,1 0 11 0,-5-4 10 0,4 4-13 0,-4-1 5 16,0 1 8-16,0-4 0 0,0 0-9 15,0 0 9-15,-4 0 0 0,4-4 0 16,0 0 0-16,0-4 0 0,0-4 0 0,0 0 0 0,0 8 0 16,0-8 0-16,0 0 0 0,0 0 0 0,13 0 0 0,-13-4-11 15,9 0 11-15,0 0 0 0,0-4 0 0,0 4 0 0,0 0 0 16,0 0 11-16,5 0-11 0,-6 4 12 0,6 4-12 16,-5 0 0-16,0-4 9 0,9 4-9 15,-9-4 0-15,-9 4-12 0,9 0 2 0,0 0 0 16,-9 0 34-16,4 4 8 0,-4-8 0 0,0 8 1 0,-4 0-20 15,4 0-4-15,0-4-1 0,0 4 0 0,-9 0 4 0,0 0 1 16,9 0 0-16,-9-4 0 0,0 4 31 0,0 0 5 0,0 3 2 0,0-7 0 16,4 4-25-16,-4 0-5 0,1 0-1 15,-1-4 0-15,0 4-11 16,4 0-9-16,1-4 12 0,-5 4-12 16,4-4-14-16,5 0-10 15,-9 4-1-15,9-4-1 0,0-4-132 16,0 0-26-16,0 0-6 0</inkml:trace>
  <inkml:trace contextRef="#ctx0" brushRef="#br0" timeOffset="83495.58">21699 10975 2257 0,'0'0'49'0,"0"0"11"0,0 0 1 0,0 0 3 0,0 0-51 0,0 0-13 15,0 0 0-15,0 0 0 16,0 0-21-16,0 0-7 0,0 0-2 0,0 0 0 0,0 0 30 0,0 0 0 16,0 0 0-16,-9 0 0 0,0-4 29 0,9 4 6 15,-9 0 1-15,5 0 0 0,-5 0 16 0,-5 4 3 0,10 0 1 16,-14 0 0-16,9 0-39 0,-9 4-7 15,5 0-2-15,-5-4 0 0,0 4-8 0,0 0 0 16,4 4 0-16,-3-4 0 0,-1 4 0 0,4-4 0 0,1 0 0 0,-1 0 0 16,5 0 0-16,0-4 0 0,9 3 0 15,0-7 0-15,-9 4 0 0,9 4 0 16,0 0 0-16,9 0 0 0,0 0 0 0,0 0-11 0,-9-4 3 16,14 4 0-1,-1 0-20-15,1 4-3 0,4 0-1 0,-10-4 0 0,6 4 32 0,4 0 0 0,0-4 0 0,0 4 0 16,-9 0 0-16,8 0 0 0,6-4 0 15,-5-1 0-15,-5 5 0 0,1 0 0 0,8-4 0 0,-13 4 0 16,4-4 0-16,1 0 0 0,-1 0 0 0,-4 0 0 16,0 4 11-16,0-4-11 0,-9-4 10 0,5 4-10 15,-5 0 31-15,0 0 0 0,-5 0 0 0,5 0 0 16,-9 0-7-16,0 0-2 0,0 0 0 0,0-1 0 16,-4 1-22-16,-1 0 8 0,1-4-8 15,-5 4 0-15,5-4 0 0,-1 4 0 0,1-4 0 16,4 0 0-16,0-4 30 0,-5 0 2 15,5 4 0-15,9-4 0 0,-8 0-52 0,8 0-9 0,0 0-3 16,-5 0 0-16,5 0 20 0,0 0 3 16,0 0 1-16,-4 0 0 0,-5 8-13 0,0-4-3 0,9-4 0 0,0 0 0 15,0 4-32-15,-14 4-6 0,14-8-2 0,-4 4 0 16,4-4-185 0,0 0-38-16,0 0-7 0,0 0-2 0</inkml:trace>
  <inkml:trace contextRef="#ctx0" brushRef="#br0" timeOffset="84139.196">22017 11417 2372 0,'0'0'52'0,"0"0"12"0,0 0 1 0,0 0 1 0,-9 8-53 0,9 0-13 0,-9-4 0 0,9 3 0 16,-9 1-13-16,4 0-6 0,-4 0-1 0,5 0 0 31,-5-4-16-31,4 4-3 0,5 0-1 0,-8 0 0 0,-1 4 23 0,9-4 4 0,-9 4 1 0,9-4 0 16,-9 4 47-16,9 0 9 0,-5-4 3 0,5 4 0 16,-4 0-18-16,4 0-3 0,-5 3-1 0,5-3 0 15,0 0 25-15,-4 0 5 0,4 0 1 0,4-4 0 16,-4 0-13-16,5 0-3 0,-1 0 0 0,1-4 0 15,4 4-32-15,0 0-8 0,0-4 0 0,-1 0 0 16,-3-4 0-16,8 0 0 0,1 0 0 0,4 0 0 16,-9 0-24-16,4-4-6 0,1 4-2 15,-1-4 0-15,5 4 32 0,-9 0 0 0,4-4 0 0,1 4 0 16,-1-4 0-16,5 4 0 0,-9-4 0 0,0 0 0 0,4 4 0 16,-4-4 0-16,0 4 0 0,0-8 0 0,0 4-25 0,0 0 1 15,-4 0 0-15,-5 4 0 16,0 0-39-16,0 0-7 0,0 0-2 0,4-4 0 15,-4 4-48-15,0 0-11 0,0 0-1 0,-4-8-1 16,-1-4-27-16,-4 8-6 0,9-4-1 0,-9 4 0 16,0-4-20-16,-4 0-4 0,4 4-1 0,0 0 0 15,4 0 104-15,1 1 21 0,4 3 4 0,-9-4 1 0,9 4 205 0,0 0 41 16,-9-8 8-16,9 8 1 0,0 0-20 0,0-4-4 16,0 4-1-16,0 0 0 0,0 0-73 15,0 0-15-15,0 0-4 0,0 0 0 0,0 0-19 0,0 0-4 0,0 0-1 0,0 12 0 16,0-5-41-16,0 5-11 15,0 0 0-15,0-4 0 0,0 4 0 0,9 0 0 16,-9 0 0-16,0 0 0 0,0 0 12 16,0 0 0-16,0 4 0 0,0 0 0 0,0 0 38 15,0 0 8-15,0-1 2 0,0 5 0 0,0-4-4 16,0 0 0-16,0 4 0 0,0-4 0 0,9 0-35 0,-9 4-7 0,0-8-2 0,0 0 0 16,0 0-12-16,0-5-16 0,0 1 3 0,0 0-730 15,0-8-145-15</inkml:trace>
  <inkml:trace contextRef="#ctx0" brushRef="#br0" timeOffset="85327.094">22303 10057 1954 0,'0'0'43'0,"0"0"9"0,0 0 1 0,0 0 3 0,0 0-45 0,0 0-11 16,0 0 0-16,13 0 0 15,-13 3-27-15,9-3-7 0,-9 0-2 0,9-3 0 16,0-1 7-16,-9 0 1 0,9 0 0 0,5 4 0 0,-5-4 14 0,9 0 3 0,-9 0 1 0,-1 0 0 16,6 4 10-16,4 0 0 0,0 0 0 0,-9 0-8 15,4 0 32-15,-4 0 6 16,0 4 2-16,9-4 0 0,-18 4-16 0,9 4-4 15,0 4 0-15,-5-1 0 0,1 1 2 0,-1 0 0 0,1 4 0 0,-1 0 0 16,-4-4-14-16,0 4 9 0,0 4-9 16,0 0 8-16,-4 0-8 0,4 3 0 0,-5 1 0 0,1 0 8 15,4 0 4-15,-5 4 0 16,5 4 0-16,-4-4 0 0,4 3 12 0,0 1 4 0,0 4 0 16,-5 0 0-16,5-4-12 0,0 3-3 0,0-3 0 0,5 0 0 15,-5 4 26-15,0-4 5 0,4-5 0 16,-4 1 1-16,5 0-14 0,4-4-3 0,-5 4-1 15,5-4 0-15,-9 0-16 0,9-5-3 0,0 1-8 0,0-4 12 16,-9-4-12-16,9 4 0 0,0-4 0 0,0-4 0 16,4-4 0-16,-13 4-12 0,9-4 12 0,-9-4-10 15,9 0 10-15,-9 0 0 0,9-4 0 0,-9 4 0 0,0-4 15 0,5-4-2 16,-1 0 0-16,1-4 0 16,-5 12 6-16,4-8 1 0,-4 8 0 0,0 0 0 0,0-8-7 0,0 8-1 15,0 0 0-15,0 0 0 0,0 0 2 0,0 0 0 16,0 0 0-16,-9-4 0 0,0 8-14 0,0 0 0 15,0 4 8-15,0 0-8 0,0 4 0 0,0 4 0 16,0-4-12-16,0 4 12 0,5-4-14 0,4 4 4 0,-9-1 1 16,9 5 0-16,0 0 9 15,0-4 0-15,9 4 0 0,-9 0 0 0,9 4 0 16,0-4 0-16,0 0 0 0,4-1 0 0,-4 5 0 0,0-4 0 0,0 4 0 16,0-4 0-16,0 4 0 15,4 0 0-15,-4 0 0 0,0-1 0 16,0 5 12-16,-4 0-1 15,4-4-1-15,-5 4 0 0,1-4-10 16,-1 3 8-16,1-3-8 0,4 0 8 0,-9 0-8 0,9-4 0 0,-9 4 0 0,0-4 8 0,0 0-8 16,8-1 0-16,-8-3 0 0,0 0 0 15,-8 0 26-15,8 0 6 0,0 0 2 0,0 0 0 0,-9 0-21 0,9 0-4 0,-9 0-1 0,0-4 0 16,4 3 13-16,-4-3 3 0,0 4 0 0,0-4 0 16,0 4 6-16,0-4 2 0,-4 0 0 0,4 0 0 15,0 0-16-15,0 0-4 0,-9 0 0 16,9 0 0-16,-4 0-3 0,4 0-1 0,0-4 0 15,0-1 0-15,-9 5 1 0,9-4 0 0,-4 4 0 0,-1-4 0 16,10 0-9-16,-5 0 0 0,-9 0-12 16,9 0 12-16,5 0-26 0,-10 8 2 0,10-4 1 15,-5 4 0-15,-9 4-212 0,4 0-42 0</inkml:trace>
  <inkml:trace contextRef="#ctx0" brushRef="#br0" timeOffset="91412.679">1963 14543 974 0,'0'0'28'0,"0"0"5"0,0 0-33 0,0 0 0 0,0 0 0 0,0 0 0 15,0-4 95-15,0 4 12 0,0 0 2 0,-9-4 1 16,9 4-88-16,0 0-22 15,0 0 0-15,0 0 0 0,0 0 9 0,0 0-9 0,0 0 12 0,0 0-12 16,0 0 12-16,0 0-12 0,0 0 12 0,0 0-12 16,0 0 0-16,0 0 0 0,-9 0 0 0,9 0 0 15,0 0 13-15,0 0-4 16,0 0-1-16,-14 4 0 0,10-4 4 0,4 0 0 0,0 0 0 0,0 0 0 16,0 0-12-16,0 0 0 0,0 8 0 0,0 0 0 15,0-4 0-15,0 3 0 16,4-3 0-16,1 0 0 0,4 0 0 0,0 0-11 0,0 0 3 0,0 0 0 15,-5-4 8-15,10 4 0 0,-1 0 0 0,-4 0 8 0,0-4-8 0,0 4 0 16,9 0-8-16,-14-4 8 16,10 4 0-16,-1-4 11 0,5 0-1 0,-5 0 0 15,1 0-10 1,8 0 0-16,-13 0 0 0,13 0 0 0,-4 0 0 16,0 0 0-16,0 0 0 0,5 0 8 0,-6-4 17 0,10 4 3 15,-9 0 1-15,14-4 0 0,-10 4-15 0,14 0-3 0,-9 4-1 0,4-4 0 0,-4 0 0 16,4-4 0-16,-4 0 0 0,-5 4 0 0,5-4-10 15,5 0 8-15,-6 4-8 0,6-4 8 0,12 4-8 0,-17 0 8 16,14 0-8-16,-10 0 8 0,5 0-8 0,4 0 8 16,0 0-8-16,-4 0 8 0,4 4 6 0,-4-4 1 0,4 0 0 15,1-4 0-15,-6-4 6 0,-3 4 2 16,8 0 0-16,5 0 0 0,-5 0 1 0,5 0 0 0,-5-3 0 16,0 3 0-16,5 0-7 0,-5 0-1 15,1 0 0-15,4 0 0 0,-5-4 2 0,-9 4 0 0,14 0 0 0,-9 0 0 16,4 0-18-16,9 4 0 0,-13 0 0 15,9 0 0-15,8 0 0 0,-12 4 0 0,-1-4 0 0,5 4 0 16,4 0 0-16,-18 0 0 16,5 0 0-16,0 0 0 0,4 0 0 0,9-4 0 0,-8 0-9 0,-6 0 9 15,15 0 0-15,-10 4 0 0,5-4 0 0,4 0 11 16,-13 0 13-16,9 0 2 0,-10 0 1 16,1 0 0-16,4 4 7 0,-4-4 2 15,5 0 0-15,-1 0 0 0,0 4-13 0,5-4-3 0,4 4 0 0,-4 0 0 16,4-1-11-16,0 5-9 0,-8-4 12 0,3 4-12 15,1 0 8-15,0 0-8 0,-5-4 0 16,9 4 0-16,5 0 0 0,-5-4 0 0,9 0 0 16,-13 0 0-16,9-4 0 0,0 4 0 0,-14-4 0 0,5 4 10 15,-1-4-10-15,1 0 0 0,4 4 9 0,1-4-9 0,-1 0 0 16,4 0 0-16,6 0 0 0,-10 0 0 0,0 0 9 0,0 4 1 16,5-4 0-16,-5 4 0 15,-8 0-10-15,8-4 0 0,5 4 0 0,-5 0 8 0,9 0-8 0,0 0 0 16,-9 0 0-16,9 4 0 0,-8-4 0 0,3 0 0 15,6 0 0-15,-1 0 0 0,0-4 0 0,9 4 0 16,0-4 0-16,0 4 8 16,0 0-8-16,-8 0 0 0,8-4 0 0,-9 0 0 15,9 4 0-15,0-4 0 0,0 0 0 0,0 0 0 16,-4 0 18-16,0 0 2 0,-5 0 0 0,9 0 0 0,-9 0-10 16,0 0-2-16,10 0 0 15,-1 0 0-15,0 4-8 0,0 0 8 0,0-4-8 0,-9 4 8 16,0-4 0-16,10 0-8 0,-1 0 12 0,0 0-4 0,4-4-8 0,-3 4 0 15,-1 4 0-15,-5-4 0 0,6-4 0 0,-1 4 0 0,0-4 0 16,4 0-11-16,5 4 11 16,-8-4 0-16,-1 4 0 0,0-4 0 0,0 0 0 0,0 4 0 0,0-4 0 15,0 0 0-15,5 0 0 0,-5 0 0 0,5 0 0 0,-10 4 0 16,-3-4 0-16,-1 0 9 0,4 0-9 0,-3 0 10 16,-1 0-10-16,4 0 0 0,1-4 9 15,0 4-9-15,-1 0 11 0,-3-4-3 0,-1 4 0 16,0 0 0-16,0-4-8 0,9 0 8 15,-9 4-8-15,10 0 8 0,-1-4-8 0,-9 0 0 0,9 4 0 0,-9 0-11 16,-4 0 11-16,9-4 0 0,-1 0 0 0,1 1 0 16,-1-1 0-16,-3 4 0 0,-1 0 0 0,0-4 0 0,0 0 24 15,0-4 6-15,1 8 2 0,-1-4 0 0,0 4-32 16,0 0 0-16,9-4 0 0,-9 0 0 0,1 0 12 16,-1 0-3-16,0 0-1 0,0 4 0 0,0-4-8 15,0 4 0-15,5-4 0 0,-5 4 0 16,0-4 0-16,1 4 0 0,-10-4 0 0,5 0 0 0,-10 4 0 0,10-3 0 15,-5 3-12-15,1-4 12 16,3 4 0-16,-4 0 0 0,1-4 0 0,-1 4 12 0,-4-4-12 0,-1 4 0 16,1 0 0-1,-9-4 0-15,4 4 0 16,1 0 8-16,-6 0-8 0,6 0 8 0,-1 4-8 16,0-4 0-16,-4 4 0 0,4-4-11 0,-4 4 11 0,0 0 0 0,4-4 8 0,-13 4-8 15,9 0 0-15,-9 0 0 0,-1 0 0 0,1 0 0 0,5 4 0 0,-14-4 0 0,4 0 0 0,5 0 0 16,-9 0 0-16,0 0 16 15,4 0-3-15,-4 4 0 0,0-4 1 16,4 0 0-16,-4 0 0 0,-5 0 0 0,5 4-14 0,0 0 0 0,0-4 0 16,-9 0-10-16,5 4 34 0,3-4 6 15,-8 0 2-15,0 4 0 0,0-4-32 0,0 0 0 0,0 0 0 16,-4 0 0-16,-5 0 0 0,0 0 0 0,4 0 0 16,-4 0 0-16,0 0 0 0,0 0 0 0,0 0 0 0,0 0 0 15,0 0 0-15,0 0 0 0,0 0 0 16,0 0 0-16,0 0-25 0,0 0-11 0,0 0-3 15,0 0 0-15,0 0-142 16,-13 0-29-16</inkml:trace>
  <inkml:trace contextRef="#ctx0" brushRef="#br0" timeOffset="96657.125">2374 5515 1105 0,'0'0'24'0,"0"0"4"0,-4-4 2 0,4 4 2 0,0 0-32 0,-9 0 0 0,9 0 0 0,-4 0 0 0,-5 0 0 0,9 4-12 15,-18-4 0-15,18 4 0 0,-14 4-7 0,10-4-1 16,4-4 0-16,0 8 0 15,0-8 8-15,0 0 2 0,0 0 0 0,-9 4 0 0,9-4 10 0,0 0 14 16,0 0-3-16,0 0-1 0,0 0 37 0,0 0 7 16,0 0 2-16,0 0 0 0,0 0 38 15,0 0 8-15,0 0 2 0,0 0 0 0,0 0-63 0,0 0-12 16,0 0-2-16,0 0-1 0,0 0-16 16,0 0-10-16,-5 0 12 0,5 0-12 0,0 0 10 0,0 0-10 15,0 0 8-15,0 0-8 0,-9 4 0 0,9-4 0 16,0 0 0-16,0 0 0 0,0 0 0 0,0 0 0 15,0 0 0-15,0 0 0 0,0 0 0 0,0 0 8 0,0 0-8 16,0 0 0-16,0 0 25 0,0 0 0 0,0 0 0 0,0 0 0 16,0 0-13-16,0 0-2 0,0-4-1 0,0 4 0 15,9 0-1-15,-9 0 0 0,0 0 0 0,5 0 0 16,-5 0-8-16,9 0 12 0,-5 0-12 0,10 0 12 16,-14 0-12-16,18 4 0 0,-18-4 0 0,13 4 8 15,0-4-8-15,1 0 8 0,4 0-8 0,-5-4 8 16,5 4-8-16,9-4 10 0,-18 0-10 0,9 0 10 15,-5 4-1-15,5 0 0 0,0-4 0 16,-5 4 0-16,1 0 17 0,-1 0 3 0,5 0 1 0,-18 0 0 16,14 0-9-16,-5-4-1 0,8 4-1 0,1 4 0 0,-9 0-6 0,0 0-1 15,5-4 0-15,13 4 0 0,-10 0-12 16,-3 0 11-16,-1 0-11 0,10-1 10 16,-5 5-10-16,-5-8 0 0,-4 4 0 0,9-4 0 15,-9 4 18-15,9 0 2 0,-5-4 0 0,1 4 0 0,-1 0-7 16,-4-4-1-16,9 0 0 0,-14 0 0 0,5 4-3 15,9-4-1-15,-18 0 0 0,9 0 0 16,0 4-8-16,-9-4 0 0,0 0 0 0,0 0 0 0,0 0 0 0,0 0 0 16,0 0 0-16,0 0 0 0,0 0 8 0,0 0-8 15,0 0 12-15,0 0-4 0,0 0-8 16,0 0-9-16,0 0 9 0,0 0-13 16,0 0-6-16,0 0-1 0,9-8 0 0,-9 0 0 15,4 0-64-15,-4 8-12 0,0-8-4 0,0 1 0 16,0-1-25-16,-4 0-6 0,4 8-1 0,-9-8 0 0</inkml:trace>
  <inkml:trace contextRef="#ctx0" brushRef="#br0" timeOffset="97365.264">2701 5268 1260 0,'0'0'28'0,"0"0"5"0,0 0 2 0,0 0 0 0,0 0-35 0,0 0 0 0,0 0 0 0,0 0 0 0,0 0 8 0,0 0-8 16,0 0 0-16,0 0 0 0,0 0 20 0,0 0 0 16,0 0 0-16,0 0 0 0,0 0 4 0,0 0 2 15,0 0 0-15,0 0 0 0,-4 4 7 0,4-4 2 16,0 0 0-16,0 0 0 0,0 0-26 0,0 8-9 15,0 0 0-15,0-4 9 16,0-4-9-16,4 4 10 0,10 0-10 0,-14 0 10 0,17-4 2 0,-8 4 1 16,-4 0 0-16,8 0 0 0,10-4 26 0,-14 4 5 0,4 0 0 15,0-4 1-15,10 4-29 0,-14-4-5 16,9 4-2-16,-9 0 0 0,4 0-9 0,5 4 8 16,-9-4-8-16,9 4 8 0,-14 0-8 0,10 0 0 0,-1-4 9 0,-4 7-9 15,0-3 0-15,0-4 8 16,-9 4-8-16,4 0 0 0,5 0 8 0,-4 0-8 0,-1 4 8 0,5 0-8 15,0-4 0-15,0 0 0 0,-9 0 0 0,0-4 8 16,9 8-8-16,-4-4 0 0,-1 0 0 0,1 0 0 16,-1 0 0-16,1 4 11 0,-5-4-11 15,9-1 12-15,-9 5-4 0,0-4-8 0,0 4 12 0,0-8-4 16,0 4 18-16,-9 0 3 0,4 0 1 0,1 4 0 16,-5-4-6-16,4 4 0 0,-4 0-1 0,9 4 0 15,-9-4-14-15,-9 4-9 0,9 0 12 0,0-1-12 16,-4-3 10-16,13 8-10 0,-18-4 8 0,0 0-8 15,5 4 29-15,4-4 1 0,0 0 0 16,0 0 0-16,-4 0-30 0,8 0 0 16,-8-5 0-16,4 1 0 0,9 0 12 0,-9 0-3 0,0-4-1 15,9 0 0-15,-18-4 7 0,18 4 1 0,0-8 0 0,-9 4 0 0,9-4 9 0,0 0 3 16,-5 8 0-16,5-8 0 0,0 0-13 0,0 0-3 16,0 0 0-16,0 0 0 0,0 0-12 0,0 0 0 15,0 0 0-15,0 0 0 0,0 4 0 16,0-4 0-16,0 8 0 0,0 0 0 15,5-4-13-15,4 0-6 0,-9-4-1 0,0 0 0 16,0 0 20-16,0 0 0 0,0 8 0 0,0-8 0 0,-9 4 0 0,9 4 0 16,0-8 0-16,0 0 9 0,-5 4-9 0,5-4 0 15,0 0 0-15,-4 4-11 0,4-4-11 0,0 4-2 16,-9 4-1-16,9-8 0 16,0 0-98-16,0 0-19 0,-13-4-4 0,13-4-741 0</inkml:trace>
  <inkml:trace contextRef="#ctx0" brushRef="#br0" timeOffset="99965.268">1927 4497 730 0,'0'0'16'0,"0"0"3"0,0 0 1 0,0 0 1 0,0 0-21 0,0-8 0 0,0 8 0 0,0 0 0 15,0 0 8-15,4-8-8 16,1 4 10-16,-5 4-10 0,0 0 0 0,0 0 0 0,0 0 0 0,0 0 0 16,0 0 0-16,0 0-15 15,0 0 2-15,0 0 0 16,-9-8-17-16,0 4-3 0,-4 0-1 0,4 0 0 0,0 4 34 0,-9 0 11 0,9-4 0 0,-5 4 0 15,5 0 54-15,0 0 11 0,-8 0 3 0,3 0 0 16,-4 0-19-16,9 0-3 0,-9 4-1 0,0-4 0 16,5 4-28-16,4-4-7 0,-9 4-1 15,0-4 0-15,5 0-9 0,4 0-3 0,-9 4 0 16,0-4 0-16,5 4 22 0,-1 0 4 0,1 0 1 0,-5 0 0 16,4 0-27-16,-3 0-8 0,8-4 0 15,-9 4 0-15,0 0 0 0,4 0-16 0,-4 4 4 0,1-4 0 0,-6 3 12 0,5 1 16 16,0 4-3-16,-4-4-1 0,-5 4-12 15,9-4 0-15,-9 4 0 0,14-4 0 0,-5 0 0 16,0 0 0-16,-4 4 0 0,4-4 0 0,0 4 0 16,5-4 0-16,-1 0 0 0,1 4 0 15,-5 0 25-15,4-1 3 0,-3 1 0 0,-1 0 0 0,9 4 6 0,-9-4 2 16,4 0 0-16,-4 4 0 0,9 0-24 0,-8 0-4 16,3 4 0-16,1-4-8 15,-1 4 8-15,5-1-8 0,-9 5 0 0,14-4 0 0,-14-4 0 16,9 0 0-16,9 0 0 0,-18 4 0 0,9-4 0 0,5 4 0 0,4-5 0 15,-5 1 0-15,5 4 0 16,5-4 0-16,-5 4 0 0,0-4 0 0,0 4 0 0,0-4-11 16,4 0 2-1,-4 0 0-15,9-1 9 0,-9 1 12 0,9-4-2 0,0 4-1 0,-9 4-9 16,9 0 0-16,-9-4-10 0,5 4 10 0,8-4 0 16,-13 4 0-16,4-1 0 0,5 1 10 0,0 0-10 0,0 4 0 0,-9-4 0 15,9 0-11-15,-4 4 11 0,-5-4 0 16,4 0 8-16,5-1-8 0,-4 1 0 0,4-4 0 0,8 4-10 0,-17 0 10 15,18-4 0-15,-18-4 0 0,14 4 10 0,-1 0-2 16,1 0 8-16,4-1 3 0,-5-3 0 0,0 4 0 16,10-4 13-16,-1 0 2 0,-8 4 1 15,8-4 0-15,5 0-27 0,-5 0-8 16,-4 4 0-16,9-4 0 0,-9 4 0 0,13-4 0 0,-17-1 0 0,4 1 0 16,8 0 0-16,-12 4 0 0,-1-8 0 0,1 0 0 0,4 0 0 15,-1 0 0-15,-3 0 0 0,4 0 0 16,9 0 8-16,-14-4-8 0,5 0 12 0,9-4-12 15,-14 4 8-15,5-4-8 0,9 4 0 0,-9-4 0 0,-5 0 0 16,1 0 0-16,8 0 0 0,-4-4 0 0,0 4 10 0,4-4-10 16,-13 0 8-1,9-8-8-15,5 4 27 0,-6-4 0 0,1 4 0 0,5 0 0 16,-5 0-3-16,0 0 0 0,-5-4 0 0,0 0 0 16,1-4-24-16,4 5 0 0,-9-5 8 0,-5 0-8 15,10 0 0-15,-1-4 0 0,5-4 0 0,-18 4 0 16,9 0 0-16,9 0 0 0,-14 1 0 0,10-5-11 0,-1 4 11 0,5-4 0 0,-9 0 0 0,-5 0 0 31,10 4 0-31,-1-4 0 0,-4 5 8 0,0-5-8 16,0 0 0-16,-4 0 0 0,3 0 0 0,1 0 0 15,0 0 0-15,0 1 0 0,0-1 0 16,-9 0 0-16,0-4 0 0,9 8 0 0,-9-8 0 0,5 4 0 16,-5 1 0-16,4-1 0 0,-4 0 0 0,0-4 0 15,0 4-20-15,-4 0-9 0,4-4-2 0,0 5 0 0,0-1 16 0,-5 0 3 0,5 0 1 16,0 0 0-16,0 0 11 0,-9 4 0 0,9-4 8 0,0 5-8 15,0-1 0-15,0-4 0 0,-9 4 0 0,0 4-8 16,0-4 8-16,5 4 11 0,-1-4-3 16,-8 0 0-16,4 5-8 0,9-5 0 0,-18 0 0 15,5 0 0-15,8 4 13 0,-8 0-2 0,4-4-1 0,-9 4 0 16,0 0-10-16,5 0 0 0,-5-3 9 0,9 3-9 16,-18 0 20-16,9 4 0 0,5 0 0 15,-5 4 0-15,-9 0-20 0,14 0 0 0,-5 4 0 0,-9 0 0 16,13 0-23-1,-13 4-9-15,5 4-1 0,-5 4-1 0,9-4 22 0,-9 0 12 0,5 4-12 0,-5 4 12 16,5 0-20-16,4 4 4 0,-9 0 0 0,9 0 0 16,5 3-38-1,-14 1-7-15,5 4-2 0,13 0 0 0</inkml:trace>
  <inkml:trace contextRef="#ctx0" brushRef="#br0" timeOffset="106833.893">3708 4898 525 0,'0'0'11'0,"0"0"2"0,0 0 1 0,0 0 2 0,0 0-16 0,0 0 0 0,0 0 0 0,0 0 0 16,0 0 40-16,0 0 4 0,0 0 0 0,0 0 1 16,0-8-25-16,0-4-4 0,0 4-2 0,0 8 0 15,0 0 3-15,0 0 1 0,0-7 0 0,0 7 0 16,0-8 18-16,0 8 4 0,-4-8 1 0,4 8 0 15,0 0 9-15,-5-8 2 0,-4 4 0 0,5 0 0 16,-5 0-32-16,9 4-5 0,-9 0-2 0,-5 0 0 0,5 0-3 16,5 0-1-16,4 0 0 0,-13 0 0 0,4 4 6 0,9-4 1 15,0 0 0-15,0 0 0 0,-9 0 7 0,0 0 1 16,9 0 1-16,0 0 0 0,-14-4-9 0,10 0-3 16,-10 4 0-16,14 0 0 0,0 0-1 0,-9 0 0 15,0 4 0-15,0 0 0 16,9-4-3-16,-17 4-1 0,8 0 0 15,0 0 0-15,4-4 12 0,-4 4 3 0,0 4 0 0,0 0 0 0,-9-1-23 0,9 1 0 16,1 0 0-16,3 0 0 0,-4 4 0 0,-9-4 11 16,5 4-3-16,8-4 0 0,-8 4 5 0,4 0 1 15,0 0 0-15,0 0 0 0,-4 0-6 16,8 0-8-16,-8 0 11 0,4 0-11 0,9 3 0 16,-9-3 0-16,0 0 0 15,9 4 0-15,-9-4 0 0,0 0 0 0,0 0 8 0,5 4-8 0,-1-4 8 0,-4 0-8 0,5 0 0 16,4 0 0-16,-9 4 32 0,9-1-1 15,0 1 0-15,-9 0 0 0,0 0-31 0,0 0 0 0,4 0 0 0,1 0 0 16,4 4 13-16,-9 0-3 0,4 0-1 16,-4 3 0-16,9 1 9 0,0-4 2 15,-8 0 0-15,8 0 0 0,0 0-4 0,0 4 0 0,-9-8 0 0,9 3 0 16,0 1 5-16,9 0 1 0,-9-4 0 0,0 0 0 16,0 0-22-16,8 0 0 0,-8 0 0 0,9 0 0 0,-4 0 0 15,4-4 8-15,-5-1-8 0,1 1 8 16,-1 4 2-16,1-4 1 0,4 0 0 0,0 4 0 0,-9-4-3 0,0 4 0 15,9 0 0 1,-9 0 0-16,4-4-8 0,5 4 0 0,-9-1 0 0,5 1 8 16,-1-4-8-16,5 4 0 0,9-4 0 0,-18 0 8 15,9 0-8-15,-9 0 0 0,9 0 0 16,-5 0 0-16,5 0 0 0,0 0 15 0,9-4-3 0,-18 0 0 0,9 4 12 16,0-1 1-16,0-3 1 0,-5 0 0 15,5 4-5-15,-4 0-1 0,8 0 0 0,-13-4 0 0,18 4-1 0,-18-4-1 16,9 0 0-1,4 4 0-15,-8 0-10 0,4-4-8 0,4 0 12 0,-4 4-12 16,0-4 0-16,0 0-9 0,0 0-1 16,5-1 0-16,-10-3 31 0,9 0 7 0,-4 0 0 0,0 0 1 15,5 0-29-15,-5 0-15 0,9-4 2 0,-9 0 0 0,0 4 13 0,0-4 0 0,4 0 12 0,-9 0-12 16,10 0 12-16,4 0-4 16,-18 0 0-16,9 0-8 0,-5 0 14 0,5 0-4 15,0 0-1-15,0 0 0 0,9 4-9 0,-18-4 0 16,18-4 0-16,-14 0 8 15,5 4-8-15,0-4 0 0,9 0 0 0,-9 0 0 0,0 0 0 0,0 0 0 0,-5-4 0 0,5 1 0 16,5-1 0-16,-1 0 0 0,-4 0 10 16,0 0-10-16,5 0 13 0,-5-4-4 0,8 0-1 0,-8 4 0 15,0 0-8-15,0-4 0 0,0 4 0 0,5-4 0 16,-10 0 0-16,10 4 8 0,-14 0-8 0,8-4 8 16,1 4-8-16,5-3 0 0,-5-1 0 0,4 4 0 15,-8-4 0-15,4 4 0 0,9-4 0 16,-14-4 0-16,5 4 0 0,0 0 0 0,0-4 0 15,9 0 0-15,-18-4 8 0,9 0-8 0,0 5 12 0,-5-5-4 16,5 4-8-16,0-4 0 0,-9 4 0 0,5-4 0 16,8 4 0-16,-13-4 8 0,0 4-8 0,0 0 0 15,9 1 0-15,-9-1 0 0,0-4 8 0,0 4-8 16,0 0 0-16,9-4 0 0,-9 0 0 0,0 0 0 0,0 4 0 16,0-3 0-16,0 3 0 0,4-4 8 0,-4 0-8 0,0 0 0 15,0 4 0-15,0 0 0 0,-4 0 0 0,4-4 0 16,0 4 8-1,0-3-8-15,0-1 0 0,0 0 0 0,0 0 0 0,0 0 8 0,0 0-8 0,-9 0 0 16,9 4 0-16,0-4 0 0,0 5 0 16,-9-5 0-16,9 4 0 0,0 0 0 0,0 0 0 15,-13 0 8-15,8 0-8 0,-4 0 0 0,5 0 8 0,-1 0-8 16,1 4 0-16,-5 1 8 0,9-5 3 16,-9 4 0-16,0-4 0 0,-5 4 0 0,5 4 2 0,-4-4 1 0,9-4 0 0,-5 4 0 15,-9 4-14-15,13-4 0 16,-4 0 0-16,-4 4 0 0,8-4 0 0,-4 4 0 0,0-7 0 0,1 3 0 15,-6 0 0 1,1 0 0-16,4 0 0 0,4 4 0 0,-13 0 0 0,18 4 0 16,-22-4 0-16,9 4 0 0,-1 0 0 0,5 0 0 0,-9 0-12 0,14 0 12 15,-10 0 0-15,1 4 0 0,4 0 0 0,-9-4 0 16,18 4 0-16,-18 0 0 0,0 0-12 0,14 4 12 16,-5 0-14-16,0 0 4 15,-9 0 1-15,5 4 0 0,8-4 0 0,-8 4 0 0,4-4 0 16,-9 4 0-16,9 4-1 0,0-4 0 15,-4 4 0-15,4 0 0 0,0 0-3 0,0-1-1 0,-9 5 0 16,4 4 0-16,5-4-62 16,0 4-12-16,0 4-2 0</inkml:trace>
  <inkml:trace contextRef="#ctx0" brushRef="#br0" timeOffset="118151.578">2289 16806 982 0,'0'0'21'0,"0"0"5"0,0-4 1 0,0 4 1 0,-18 8-28 0,18-8 0 0,0 0 0 0,0 0 0 0,0 0 40 0,0 0 1 16,0 3 1-16,0-3 0 0,0 0-42 0,0 0 0 16,0 0-11-16,0 0 3 0,0 0 8 0,0 0-8 15,0 0 8-15,0 0-8 0,0 0 16 0,0 0 3 16,0 0 1-16,9 0 0 0,0-3 35 0,-9 3 7 15,0 0 2-15,0 0 0 0,0 0 6 0,0 0 2 16,0 0 0-16,0 0 0 0,0 0-29 0,0 0-6 16,9 0-1-16,-9 0 0 15,0 0 7-15,0 0 1 0,0 0 0 0,0 0 0 0,0 0-36 0,0 0 0 0,5 0 0 0,-5 0 0 16,0 0 11-16,0 0-2 16,0 0 0-16,9 3 0 0,-9-3-9 0,4 0 0 15,-4 0 0-15,0 0 0 0,14 4 15 0,-14-4 1 0,0 0 0 0,0 0 0 16,9 0-5-16,0-4-1 15,-9 4 0-15,9 4 0 0,4 0-10 0,-9 0 10 16,1-4-10-16,4 0 10 0,9 0-10 0,-18 0 10 0,9 0-10 16,0 0 10-16,0 0-2 0,-5 0-8 0,5 0 12 0,9 4-4 15,-18 4 8-15,9-4 2 0,-9-4 0 0,9 0 0 16,0 4-3-16,-5-4-1 0,5 0 0 0,9 0 0 16,-18 0 2-16,18 0 1 0,-18 0 0 0,0 4 0 15,13-4 9-15,-4 0 2 0,0-4 0 16,9 4 0-16,-9 4-28 0,0-4-12 0,5 4 0 15,-5-8 1-15,-1 0 11 0,10 4 16 0,0 4-4 0,-9 0-1 16,5 0 1-16,4-4 0 0,-1 4 0 0,-8 0 0 0,5-4 1 0,4 4 1 16,0 0 0-16,-5 4 0 15,0-4 3-15,10 0 1 0,-14 0 0 0,9 0 0 16,4-4 2-16,-4 0 0 0,0 0 0 16,4 0 0-16,-4 0-10 0,0 0-2 0,4 0 0 0,-4 0 0 0,0 4 2 0,5 4 0 15,-5-4 0-15,-1 0 0 0,10 0-10 0,-9-4 0 16,5 0 0-16,-6 0 0 0,1 4 0 15,14 0 0-15,-10 0 0 0,5 0 0 0,-9-4 0 16,13 4 0-16,-4-4 0 0,4 4 8 0,-4 0-8 0,-4-4 0 16,12 4 0-16,-8 0 0 0,0-4 0 0,4 0 0 0,-4 4 0 0,5 0 0 15,-10-4 0-15,14-4 0 16,-23-4 0-16,14 4 0 0,9-4 16 16,-14 4-3-16,14 0 0 0,-9-4 0 0,4 4 13 15,5-4 2-15,4 0 1 0,1 4 0 16,-15 4-29-16,15-8-16 0,-10-4 1 0,5 0 1 0,4 8 14 0,-4 4 0 0,-9 0 0 0,4 0 0 15,0-4 0-15,-4 4 0 0,5 0 0 16,3 0 0-16,1-4 13 0,4 0-1 16,1 4 0-16,-10 0 0 0,5 0-12 15,0-4 0-15,4 0 0 0,-4 0 0 16,-5 4 0-16,0-4 0 0,5 0-13 0,-9 0 4 16,4-4 21-16,-8 0 5 0,13 5 1 0,-14-1 0 15,14 0-6-15,-5 0-2 0,5 0 0 0,-5 4 0 0,5 0 2 16,0 0 0-16,-5-8 0 0,0 4 0 0,5 4-12 0,5 0 0 0,-15 8 0 0,1-4 0 15,5-12 0-15,-10-4 0 0,5-4 0 0,-5 8 0 16,1 16 0-16,-1-4 0 0,0-4 0 0,1 0 0 16,-1-4 0-16,0 4 0 0,5 4 10 15,-9-4-10-15,0-4 13 0,0 0-4 0,4 0-1 16,-4 4 0-16,-4 0 10 0,4 0 2 0,-9 0 0 16,8-4 0-16,-3 0-8 0,-1 0 0 15,-8 4-1-15,13-4 0 0,-9 4 1 0,0 4 1 0,-5-4 0 16,1 0 0-16,3-4 1 0,-3 4 0 0,-1-4 0 0,10 0 0 0,-14 4-6 0,0 0 0 15,0 0-8-15,0 0 12 0,0 0-2 0,0 0-1 16,9 8 0-16,-9-8 0 0,0 0 7 0,0-4 0 16,9-4 1-16,-9 8 0 0,0 0-17 0,0 0 0 15,0 0 0-15,0 0 0 0,0 0 0 0,0 0 0 16,0 0 0-16,0 0 0 0,0 0 0 0,0 0 0 0,0 0 0 0,0 0 0 16,0 0-17-16,0 0-1 15,0 0 0-15,0 0 0 16,0 0-145-16,0 8-29 0,4-4-5 0,1 4-996 15</inkml:trace>
  <inkml:trace contextRef="#ctx0" brushRef="#br0" timeOffset="123372.144">24156 2806 1422 0,'0'0'31'0,"0"0"6"0,0 0 2 0,0 0 1 0,0 8-32 0,0 4-8 0,9-4 0 0,-9 4 0 16,0 8-11-16,9-8-4 16,-9 8-1-16,9 4 0 0,-9 0 16 0,0 3 0 15,0 1 0-15,0 8 0 0,-9 8-12 0,9 0 0 0,-9-1 0 16,-5 9 0-16,1 4 12 0,0-1 0 0,-5 1 0 0,-9 8 10 16,-5 7 8-16,6 5 2 0,-6 7 0 15,1 5 0-15,-5 3 18 0,0-3 4 16,5 3 1-16,0-7 0 0,4 3 14 0,18-11 3 0,-13-5 1 0,17-7 0 15,5-4-1-15,5-9-1 0,8 1 0 0,14-8 0 16,0 0-36-16,8-5-7 0,10-3-2 0,4-4 0 0,10-4-14 0,-1 0 8 16,0-8-8-16,-4-1 0 15,4-3 0-15,-9-4 0 0,0-4-13 0,-4 0 4 16,-5 0-29-16,1 0-6 16,-6-4 0-16,-3 4-1 0,-14 0-117 15,4 0-23-15,5 4-5 0,-18 4-1 0</inkml:trace>
  <inkml:trace contextRef="#ctx0" brushRef="#br0" timeOffset="123914.781">23981 6593 1681 0,'0'0'36'0,"-9"3"8"0,0 1 2 0,-4 0 2 0,9 4-38 0,-5 4-10 16,4 0 0-16,5 0 0 0,-9 0 0 0,9 0 0 0,0 0 0 0,0 8 0 15,9-4 0-15,-9 4 0 16,5 4 0-16,-1 3-11 0,5 5 11 0,0 0-8 0,4 8 8 16,-4 4-8-16,0 7 8 0,5 9-8 15,-1 4 8-15,1 7-8 0,-6 5 8 16,1 3 0-16,0 1 0 0,0 7 0 0,5 5-8 15,4-1 0-15,0 1 0 0,4-1-473 0,5 1-95 16</inkml:trace>
  <inkml:trace contextRef="#ctx0" brushRef="#br0" timeOffset="124993.602">31844 6728 1598 0,'0'0'35'0,"0"0"7"0,0 0 2 0,-4 8 1 0,0-4-36 0,4 4-9 0,0 0 0 0,4 0 0 0,0 3 0 0,1 1 0 16,4-4 0-16,9 8 0 0,-9 0 0 0,4 0 0 16,5 4 0-16,0 4 0 0,9 4 13 15,-5-4-2-15,5 3-1 0,4 1 0 16,-4 8-2-16,5 0 0 0,3 4 0 0,-12 3 0 0,13 1-8 0,-10 0 0 15,6 0 0-15,-10 7 0 16,5 1 0-16,0 8 8 0,-9-1-8 0,4 1 8 16,-13 4-8-16,0-5 0 0,0 1 0 0,-9 0-11 0,-9-5 11 15,0 1 0-15,9-4 8 0,-18-1-8 0,5 1 28 0,-5 0 0 16,0-1 1-16,0-3 0 16,0 0-37-16,5-4-8 15,-5-5-2-15</inkml:trace>
  <inkml:trace contextRef="#ctx0" brushRef="#br0" timeOffset="125717.588">31598 2870 1796 0,'0'0'40'0,"0"0"8"0,0 0 1 0,0 0 1 0,0 0-40 0,0 0-10 0,0 0 0 15,0 0 0-15,0 0-30 0,9 8-8 0,0 0-2 0,-9 4 0 16,9 4 28-16,5 0 12 0,-1 0-12 0,0 7 12 16,5 1 0-16,-4 0 0 0,4 4 0 0,0 4 0 15,-1 0 0-15,-3 3 0 0,4 1 0 0,0-4 0 16,0 8 0-16,-9 0 0 0,0 3 0 0,-1-3 0 0,-3 4 0 0,-1 4 0 31,1-1 0-31,4 5 0 0,-9 4 8 0,0 3 4 0,0 5 0 0,0 0 0 16,0 3-4-16,0-3 0 0,0 3 0 0,0-3 0 15,0 4-8-15,0-5 8 0,0 1-8 0,0-4 8 16,9-1-8-16,-9-3 0 0,0-4 0 0,9-5 0 0,-9 1-14 0,0-4-5 16,0 4-1-16,0-5-479 15,0-3-96-15</inkml:trace>
  <inkml:trace contextRef="#ctx0" brushRef="#br0" timeOffset="138485.722">1636 13497 1378 0,'0'0'30'0,"0"0"6"0,0 0 2 0,0 0 2 0,0 0-32 0,0-8-8 0,0 8 0 0,-9-8 0 16,0 0 10-16,9 0 1 0,-9 0 0 0,9 0 0 16,0 0-1-16,0 0 0 0,0 8 0 0,0-12 0 15,9 0 15-15,-9 0 3 16,9-4 1-16,-9 0 0 0,9 4-17 0,-9-3-4 0,9-1-8 0,0 0 12 15,0 4 8-15,4-8 0 0,5 4 1 0,-9-4 0 16,0 4 13-16,0-4 2 0,4 4 1 0,-4 1 0 16,9-1-37-16,-9 4 0 0,5 0 0 0,4 4 0 15,-1 0 8-15,-8 0 1 0,9 8 0 0,-9-8 0 16,5 8-9-16,4 0 10 0,0 4-10 16,-10 0 10-16,6 4-10 0,4-4 0 0,0 4 0 0,-9 4 8 15,4-4-8-15,-4 4-12 0,0 0 2 0,9 3 1 0,-18 1 9 16,9 0-10-16,-9 4 10 0,9 4-10 15,-9 0 10-15,0 0 0 0,0 4 0 0,0-5 0 16,-9 5 25-16,9 0 7 0,-9 0 2 0,0-4 0 0,0 4 25 16,-4-4 5-16,-1-1 0 0,1-3 1 0,4 4-7 15,-9-4-2-15,0-4 0 0,5 0 0 0,-5 0-16 0,-9-4-3 16,13-4-1-16,-4 0 0 16,-8-4-10-16,3-4-2 0,14-4-1 0,-18-4 0 15,9-8-23-15,5 0 0 0,-5-4 0 0,-9 0 8 16,14-8-8-16,-5-4-8 0,9-3 8 0,0-5-12 0,0 4 12 15,5-4-12-15,4 0 12 0,-9 1-12 0,9-1 12 0,0 4 0 16,0 0-9-16,9 5 9 0,-9-5 0 0,0 8 0 0,4 0 0 0,5 0 0 16,0 0 0-16,0 8 0 0,0 5 0 15,0-5 12-15,0 4-12 0,4 4 0 0,5 0 0 16,0 4 0-16,-5 0 0 0,5 0 0 16,9 8 0-16,-18-4 0 0,14 8-17 0,3 0-6 0,-8 4-1 0,5 0 0 15,4 4 4-15,-5 0 0 16,5 0 0-16,-9 0 0 0,9 8 10 0,-5-5 10 0,-4 5-13 0,0 0 5 15,-5 4 8-15,5-4 0 0,-9 4 0 0,0 4 8 16,0 4-8-16,-9-5 9 16,4 9-9-16,-4-8 10 0,0 4 23 0,0-4 5 15,0 3 1-15,-4-3 0 0,-5 0-5 0,0-4-1 16,0 0 0-16,-4 0 0 0,-1-8-1 0,1 0-1 0,-5-1 0 0,9-3 0 16,-9-4-11-16,0-4-3 0,5-4 0 15,-5-4 0-15,0-4-9 0,-4-8-8 16,4 1 9-16,0-5-9 0,-5-12 0 0,5 0-13 0,1-4 1 15,3 0 0-15,1-3 1 0,8-1 1 0,-4 4 0 0,-9 0 0 0,18 5 10 0,-9-1 0 16,5 0 0-16,4 4 0 0,0 0 0 16,0 0 0-16,0 4 0 0,4 1 0 0,-4 3-9 0,9 0 0 15,0 4 0-15,0 0 0 16,0 4-18-16,0 0-3 16,5 4-1-16,3 4 0 0,-8 0 9 0,9 4 2 0,-4 4 0 0,13 0 0 15,-18 4 5-15,8 8 2 0,-3 0 0 0,-5 0 0 0,9 4-5 0,-9 0-1 16,0 4 0-16,-5-1 0 0,5 5 30 0,-4 0 5 15,-5 4 2-15,-5-4 0 16,-4 4 14-16,5-1 4 0,-5 1 0 0,0-4 0 0,0 0 8 0,-9 0 3 16,4-4 0-16,6 3 0 0,-10-3-26 0,-9 0-5 0,13-8 0 0,-4-4-1 15,1-4-15-15,-6 0-10 16,5-8 2-16,0-8-827 16,0-8-165-16</inkml:trace>
  <inkml:trace contextRef="#ctx0" brushRef="#br0" timeOffset="139484.381">2656 4986 1897 0,'0'0'41'0,"0"0"9"0,-9-4 2 0,9 4 2 0,0 0-43 0,0 0-11 0,-9-4 0 0,9 4 0 16,-8-4 60-16,-1 4 9 0,0-4 3 0,9 4 0 15,-5-4-29-15,-4 0-6 0,9-4-1 0,0 8 0 16,-9-12-28-16,9 0-8 0,0-4 0 0,0 0 0 16,9-8-12-16,-9 5-3 0,9-9-1 0,5 0 0 15,-10 0 4-15,9 0 0 0,5 0 0 0,-9 1 0 16,9 3-7-16,-4 0-1 0,4 4 0 0,-10 8 0 15,1 0 20-15,0 4 0 0,5 4 0 0,-10 4 0 16,10 0 0-16,-5 8 0 0,0 4 8 0,-9 4-8 0,9 4 0 16,4 0-10-16,-9 4 2 0,10 3 0 15,4 1 8-15,-9 4 0 0,0-4 0 0,4 4 0 0,-4-4 0 0,9-1 0 16,-18 1-9-16,9-4 9 16,0 4 0-16,0-4 0 0,-9 0 0 15,0-1 0-15,0 1 40 0,0-4 4 0,-9 0 0 16,0 0 0-16,0 0 16 0,-4-4 3 15,-1-4 1-15,1 0 0 0,4 0-36 0,0 0-6 0,-9-5-2 0,0-3 0 0,5 0-12 0,4-4-8 16,-9-4 8-16,4 0-8 0,10-3 10 0,-10-9-2 0,5 4-8 16,-8-4 12-16,17 0-21 0,-14-8-5 15,10 0-1-15,4-4 0 0,-9 4 5 0,9 1 1 0,9-1 0 0,-9 0 0 16,4 0 9-16,10 0 0 16,-14 0 10-16,17 0-10 0,-17 1 0 0,14 7 0 0,-5-4-8 15,9 8 8-15,-9 0 0 0,0 4 0 0,0 0 0 0,-5 0 0 16,5 4 0-16,-9 4-8 15,4 4 8-15,10 0-10 0,-14 0 10 0,9 0 0 16,0 4 0-16,-9 4 8 0,9 0-8 16,-9 4-8-16,0 4 8 0,0-5-12 0,0 9 12 0,0-4 11 15,-9 4-3-15,9 0 0 0,0 0-8 0,-18 0 0 0,9 0 0 0,0-1 0 16,-4-3 0-16,4-4 10 0,0-4-10 16,0 0 10-16,-9-4 10 0,9 0 1 0,4-4 1 0,-4 0 0 15,0-4 4-15,1-4 1 0,8 0 0 0,-18-8 0 0,9 0-19 16,4-8-8-16,-4-4 8 0,9-3-8 15,-9-1 0-15,9-4 0 0,0-4 0 0,0 0 0 16,9 0-27-16,-9 1-4 0,9-1-1 0,-4 0 0 31,8 4 0-31,1 0 0 0,3 9 0 0,-8-5 0 0,5 4-25 16,4 4-6-16,0 4-1 0,-9 4-634 0,8 0-127 0</inkml:trace>
  <inkml:trace contextRef="#ctx0" brushRef="#br0" timeOffset="140446.166">5051 5252 1926 0,'0'0'42'0,"-14"-4"9"0,5 0 1 0,5-4 3 0,-5 4-44 0,0-4-11 0,-5 0 0 0,6 4 0 0,-1-3 8 0,0-5 0 16,0 4 0-16,0-4 0 0,0 4-8 0,0-8 0 15,0 4 0-15,9-8 0 0,0 0-12 0,4 0 3 16,1-4 0-16,13 1 0 16,-9-1 9-16,4 4-10 0,1 0 10 0,8 0-10 15,-4 4 21-15,-5 0 4 0,14 0 1 0,-9 4 0 16,4 0 3-16,-4 4 1 0,9 5 0 0,-9-1 0 0,4 4-7 0,5 0-1 15,-13 7 0-15,13 1 0 0,-19 8-12 0,10 0 0 16,-4 0 8-16,-10 4-8 0,5 0 0 16,-4 0 0-16,-5 0 0 0,0 4 0 0,0-1 17 15,0 1-2-15,-5-4-1 0,5 0 0 0,-13 4 21 0,4-4 4 16,4 0 1-16,-4-4 0 0,0 0 12 16,1-9 4-16,-10 5 0 0,9-8 0 0,0 4-38 0,4-4-7 0,-4 0-2 0,0-4 0 15,-9-4-9 1,9-4 12-16,5 0-12 0,0-8 12 15,-1-7-36-15,-4-1-6 0,0-4-2 0,9-4 0 16,-9 0 8-16,9 0 0 0,0 1 1 0,-9-1 0 0,9 8 23 16,9-4 8-16,-9 4 0 0,0 4 0 0,0 4 22 0,0 1 4 0,0 3 1 15,0 0 0-15,0 12-26 0,0 0-9 16,0 0 0-16,0 0 9 0,0 0-9 0,0 0 10 0,0 12-10 0,0 4 10 16,0 3-10-16,0 5-12 0,0 0 2 15,0 4 1-15,-9 4 9 0,9 0 0 0,0-5 0 16,0 1 0-16,0 4-15 0,0-8-1 0,9 0 0 0,-9-4 0 15,0 0 16-15,0 0 0 0,0-5 0 0,-9-3 0 16,5 0 13-16,4-4 3 0,0 4 0 16,0-12 0-16,-14 4 7 0,14-4 1 0,0 0 1 0,-9 0 0 15,5-4 17-15,-14-4 3 0,9-4 1 0,-4 0 0 16,-1-4-33-16,5-3-13 0,-4-1 11 0,4-4-11 16,-5 4 0-16,6-8 0 0,-1 4 0 0,4 0 0 0,1 0 0 15,-5 5 0-15,9-1 0 0,-9 0 0 0,9 4 0 0,-9 4 0 16,9-4-8-16,0 8 8 0,0 0-10 0,0-4 2 15,0 12 0-15,9-8 0 16,-9 4-32-16,9-4-5 16,0 4-2-16,0 4 0 0,0 0-7 0,13 4-2 0,-22 0 0 0,18-4 0 0,-9 4 36 15,4 0 6-15,5 4 2 0,-18 0 0 0,9 0 12 0,0 0 0 16,-9 4 0-16,0 0 0 0,-9 0 36 16,9 4 14-16,-9 0 2 0,-9 4 1 0,5-1-17 0,4 1-3 15,-9 4-1-15,0-4 0 16,0 0 0-16,5-4-1 0,-5 0 0 0,0 0 0 0,0-4-31 0,5-4-16 15,4-4 1-15,0-4 1 0,-5 4 5 0,10-4 1 0,-10-4 0 0,10 0 0 16,-1 0-14-16,5-8-2 0,0 4-1 16,0-8 0-1,9-4-21-15,5 0-4 0,4-8-1 0,0-4-673 0,4 5-134 0</inkml:trace>
  <inkml:trace contextRef="#ctx0" brushRef="#br0" timeOffset="141500.012">7749 5109 2052 0,'0'0'45'0,"0"0"10"0,0 0 1 0,0-12 1 0,0 12-45 0,0-12-12 0,0 0 0 0,0-4 0 15,0-4 12-15,18 1 0 0,-13-5 0 0,13-4 0 16,-1 0-28-16,1 0-6 0,0 0-1 0,5 1 0 15,-5 3 3-15,-5 0 0 0,5 8 0 0,0 0 0 16,0 8 20-16,-9-4-9 0,4 8 9 0,-4 0 0 16,9 4 0-16,-9 4 17 0,0 0-1 0,-5 8-1 15,1 0-15-15,4 4 0 0,-5 4 0 0,1 4 0 0,8-4 8 0,-13 3-8 16,9 1 0-16,-9-4 0 0,9 4 8 0,-9-4-8 16,0 4 0-1,0-4 0-15,-9 0 27 0,9-5-1 0,-9 5 0 0,9-4 0 16,-13 4 30-16,4-8 5 15,0 4 2-15,0-4 0 0,0 0-7 0,-9-4-2 16,5-4 0-16,-5 0 0 0,9 0-30 0,-9-4-5 16,0 0-2-16,4-4 0 0,5 0-17 0,-8 0 0 0,8-8 0 0,-9 0 0 15,9-4 0-15,0-4-12 0,4-4 3 16,-4 4 1-16,9 0 8 0,-9 1-12 0,9-5 12 0,-8 8-12 0,8 0 12 0,8 0 14 16,-8 0-3-16,0 0-1 0,0 4-1 15,9 4 0-15,-9 0 0 0,0 0 0 0,0 8-9 0,9-8 0 16,-9 8-10-16,5-4 10 0,4 4-11 15,-9 0 11-15,4 0-12 0,5 4 12 0,-4-4-15 0,4 4 4 16,0 4 1-16,0 0 0 16,-1 4-16-16,1 0-3 0,0 0-1 0,0 0 0 0,5 8 11 15,-5 0 3-15,0-4 0 0,0 4 0 0,-5 3 16 0,1-7-8 0,-1 4 8 0,-4-4 0 16,0 4 0-16,-4-8 16 0,-1 4-2 0,1-4 0 16,-1 0 18-16,1-4 3 0,-5 0 1 15,0 0 0-15,-9 4-8 0,9-8 0 0,-5 0-1 0,6-4 0 16,-10 0 1-16,0-4 0 0,4-4 0 0,5-4 0 15,-9 0-28-15,5-4 0 0,0-4 0 0,8-4-11 32,5-4-15-32,0-4-3 0,5 1-1 0,4-1 0 15,0 0 30-15,-1 0 0 0,10 0 0 0,-9 1 0 0,5 3 0 0,4 4 0 0,-9 0 0 0,8 4 0 16,-8 4 0-16,0 0 0 0,5 0 12 0,-5 4-12 16,0 4 0-16,4 4-14 0,-4 0 1 0,0 1 0 0,0 3-6 0,0 3-1 15,0 1 0 1,0 0 0-16,0 4 4 15,-9 4 0-15,0 0 0 0,0 0 0 0,0 8 16 16,0 0 0-16,-9 0 0 0,0 8 0 0,0-4 27 0,-4-1-1 0,-1 5 0 16,1 0 0-16,4 0-9 0,-14 0-1 0,5 4-1 0,1-5 0 0,8-3 13 0,-14 0 4 15,10 0 0-15,-1-4 0 16,5-4-32-16,-8 0-15 0,8-8 2 0,0 0 0 16,4-4-26-16,5-4-5 0,0 0 0 0,0 0-720 0,0-8-143 0</inkml:trace>
  <inkml:trace contextRef="#ctx0" brushRef="#br0" timeOffset="142599.615">10895 5081 2124 0,'0'0'47'0,"-4"0"9"0,-1-4 3 0,-3-4 0 0,8 8-47 0,-9-8-12 0,9 0 0 0,0 0 0 15,0 8-10-15,0-8-4 0,0-3-1 0,0 3 0 16,0 8 15-16,0-12 0 0,0 4 0 0,9-4 0 16,-1 0 0-16,-8 4 0 0,9-4 0 15,0 0 0-15,0 0 0 0,5 0-9 0,-5-4 9 0,4 4-8 16,1 0 8-16,-1 0 0 0,-4 1 0 0,9 3 0 15,-9 0 0-15,4 0 14 0,-4 4-2 16,9 0 0-16,-9 4 4 0,0-4 1 16,0 4 0-16,0 4 0 0,4 4 8 0,-4 0 2 0,0 0 0 15,0 4 0-15,0 3-27 0,-9 5 0 16,5-4 0-16,-5 4 0 0,4 4 0 16,-4 0 12-16,0 0 0 0,0 0 0 0,-4-1-12 0,-1 1 0 0,5 0 0 0,-9 0 0 15,0-4 16-15,0 0-1 0,-4-4-1 16,4 0 0-16,0 0 22 0,0-1 5 0,0-7 1 0,0 0 0 0,-4-4-15 0,4 0-3 15,-5-4-1-15,10 0 0 16,-5-4 14-16,0-4 3 16,9-4 1-16,-9 0 0 0,9-7-26 0,-13-5-6 15,8 0-1-15,5-4 0 0,5 0-8 0,-5-8-11 0,13 5 3 16,-13-5 0-16,9 4 8 0,0 0 0 16,0 0 0-16,-5 5 0 0,10-1 0 0,-5 4 0 15,-5 8 0-15,14 0 0 0,-9 0 0 0,-5 4 0 0,5 0 0 0,-4 4 0 16,4 4-30-1,4 0-4-15,-4 4-1 0,-9 0 0 0,9 4 35 0,0 0 0 0,0 4 0 0,-4 4 0 0,3 4 0 0,-3 0 0 16,8 4 0-16,-13 4 0 0,9-4 0 0,-9 3 0 0,9 1 0 0,-9 0 0 16,0 0 0-16,0 0 0 0,0-4 0 15,0 0 0-15,-9 4 0 0,0-5 0 0,0-3 0 0,0 0 0 16,1 0 29-16,-1 0 3 0,-5-4 1 0,5 0 0 16,-9-4-13-16,9-4-4 0,-4-4 0 0,4 0 0 15,0 0-5-15,0-4-2 0,-4-4 0 16,4-4 0-16,-5-4-9 0,10-4 0 15,-5 0 0-15,0-4 0 0,0 5 0 0,0-9-11 0,0 0 11 16,9 0-8-16,-4 4 0 16,4-4 0-16,0 4 0 0,0 1 0 0,0-1 8 15,0 8 0-15,4-4 0 0,-4 8 0 0,5-4 0 0,-1 4 0 0,5 4 0 0,-9 4 0 16,0 4 0-16,9-8-8 0,-9 8 8 0,9 0-8 31,0 0-28-31,-5 0-6 0,10 4-1 0,-1 4 0 0,-4-4 31 0,9 4 12 16,-9 0-11-16,4 0 11 0,5 8-9 0,-9-4 9 0,9 4-8 15,-9 0 8-15,4 4 0 0,-4-4 0 0,0 3 0 0,0 1 8 16,0-4-8-16,-9 4 11 0,0 4-11 0,0-4 12 0,0 0 33 0,-9 4 7 16,0-5 2-16,9 1 0 0,-13 4-35 0,4-8-7 15,-4 0-2-15,-1 0 0 16,5 0-89-16,0-8-17 0,-9 0-4 0</inkml:trace>
  <inkml:trace contextRef="#ctx0" brushRef="#br0" timeOffset="146727.035">1529 15847 858 0,'-9'-4'24'0,"9"4"6"0,-9-4-30 0,0-4 0 0,-5 4 0 0,10 0 0 15,-5-4 13-15,4 4-3 0,-4 0-1 0,9-4 0 0,-9 0-20 0,1-4-4 16,8 5-1-16</inkml:trace>
  <inkml:trace contextRef="#ctx0" brushRef="#br0" timeOffset="148039.761">1224 15278 1624 0,'0'0'46'0,"-4"0"10"0,-5 4-45 0,9-4-11 0,0 0 0 0,0 0 0 0,0 0 18 0,0 0 2 16,0 0 0-16,0 0 0 16,0 0-20-16,0 0 0 0,-18 0 0 0,18 0 0 0,0 0 0 0,0 0 0 15,0 0 0-15,0 0 0 0,0 0 0 16,0 0 0-16,0 0 0 0,0 0 0 15,0 0 12-15,0 0-2 0,0 0 0 0,0 0 0 16,0 0 38-16,0 0 7 0,0 0 1 0,0 0 1 0,0 0-13 0,0 0-2 16,0 0-1-16,0 0 0 0,0 0-10 0,0 0-3 15,0 0 0-15,0 0 0 0,0 0-16 0,0 0-3 16,0 0-1-16,0 0 0 0,0 0-8 0,0 0 0 16,0 0-10-16,0 0 10 0,0 0-9 0,0 0 9 15,9 0-8-15,0 4 8 0,-9-4 0 0,9 0 0 16,-9 0 0-16,13 0 0 0,-8 4 0 0,8-4 0 15,-13 4 0-15,18-4-8 0,-18 4 8 0,9 0 0 16,9-4 0-16,-14 4 0 0,14 0 0 0,-9 0 0 16,0 0 0-16,9 0 0 0,-5 0 0 0,5 0 0 0,-4 8 0 15,-1 0 0-15,1-4 0 0,4 8 0 16,-1 0 0-16,6 4 0 0,-5 3 0 0,9-3 8 0,-10 8-8 0,15-4 0 16,-5 8 0-16,4 0 8 0,0-1-8 0,5 1 0 15,-5 0 14-15,5 0-2 0,-9-4 0 0,4 4 0 16,-4-5 5-16,5 1 1 15,-6 0 0-15,6 0 0 0,-14 0-18 0,9 0 0 0,-14-1 0 0,5 1 0 16,0-4 0-16,-5 0 0 0,1-4 0 16,-1-4 0-16,5 4 0 0,-9-4 0 0,-5-4 0 0,5-1 0 0,-4 5 8 15,-1-4-8-15,5 0 0 0,-9-4 0 0,9 0 0 16,-9-4 0-16,0-4 0 0,0 0 0 16,0 0 0-16,0 0 13 0,-9 4-4 0,9 0-1 15,0-4 4-15,0 0 1 0,-13 4 0 0,-1 0 0 0,1-4-13 16,4 0 9-16,0 0-9 15,-9 0 8-15,5 0-19 0,-5-4-4 0,9 4-1 0,-18-4 0 16,5 0-20-16,4 4-5 0,-9-4-1 0,5 4 0 0,4 0 15 0,-14 0 3 16,5 4 1-16,1 0 0 15,3 0-13 1,-4 0-2-16,-4 4-1 0,4 0 0 0,0 4-28 0,5-4-5 0,-5 0-2 16,0 4 0-16,14 0-2 0,-14 4 0 0,5-5 0 0,4 5 0 0,-9-4 60 0,4 0 16 15,6 4 0-15,-1-4-8 0,-5 4 36 0,5 0 7 16,0-4 1-16,-4 4 1 0,4-4 8 0,9 4 2 15,-13-4 0-15,8-1 0 0,1 1-1 0,13 0 0 16,-18-4 0-16,18 0 0 0,-13 0 6 0,13 0 2 0,0-8 0 16,0 0 0-16,0 0-24 0,0 0-5 0,0 0-1 15,0 0 0-15,0 0-4 0,0 0 0 0,0 0-1 16,13-12 0-16,-13 4 8 0,18-8 1 16,-9 0 1-16,9-3 0 0,-5-1-9 0,5-4-3 15,-4-4 0-15,12-4 0 0,-8 0-7 0,0-3-2 0,5-9 0 16,3 4 0-16,-8 0 5 0,5-4 1 0,4 5 0 0,-1-5 0 15,6 4 6-15,-14-4 2 0,22 5 0 0,-22-1 0 16,9-4-7-16,4 0-2 0,-9 1 0 0,5-1 0 16,-9 0-4-16,5 0-1 0,3 5 0 15,-8 3 0-15,5 4 4 0,-5 0 0 0,0 4 0 0,-18 5 0 16,13-1 11-16,0 4 2 0,1 0 1 0,-5 4 0 0,0 0-14 0,-9 4-4 16,9 0 0-16,4 0 0 15,-8 0-8-15,-1 4 0 0,5 4 9 16,-9 4-9-16,0 0 0 0,0 0 0 0,0 0 0 0,0 0 0 15,0 0 0-15,0 0 0 0,0 0 0 0,0 0 0 0,0 0 0 0,0 0 0 16,0 0 0-16,0 0 0 0,0 0 0 0,-9 4-12 16,5 4 4-16,4-4 0 15,-14 4-12-15,10 0-1 0,4-4-1 0,-9 4 0 16,9 0 8-16,0 0 2 0,0 0 0 0,-9 0 0 16,9-4 4-16,0-4 8 0,-9 8-13 0,9-8 5 15,0 8-7-15,0-8-1 0,0 0 0 0,0 0 0 16,0 0-28-16,0 0-7 0,9-4-1 15,0-4 0-15,-9 0-27 0,9-4-5 0,-5-4-2 16</inkml:trace>
  <inkml:trace contextRef="#ctx0" brushRef="#br0" timeOffset="149867.987">3131 7149 1915 0,'0'0'42'0,"0"0"9"0,0 0 1 0,0 0 2 0,0 0-43 0,0 0-11 0,0 0 0 0,0 0 0 16,9 0 0-16,9 0-16 0,-9 4 4 0,-1-8 1 15,6 0 11-15,4-4 0 0,9-4 0 0,-5 1 0 0,14-5 0 0,-14-4 8 16,14 0-8-16,-5-4 11 0,14 0 1 0,-9 0 1 15,4-4 0-15,0 5 0 0,1-5 4 0,-5 4 1 16,-5-4 0-16,5 4 0 0,-5-4-4 16,-4 8-1-16,4-3 0 0,-13 3 0 15,9 0-13-15,-9 4 9 0,13 0-9 0,-22 4 8 0,9 0 0 0,-9 4 0 16,4 4 0-16,-4 0 0 16,-9 4-107-16,0 0-21 15,0 0-5-15,0 0-1 0</inkml:trace>
  <inkml:trace contextRef="#ctx0" brushRef="#br0" timeOffset="150127.85">3314 6668 2282 0,'0'0'50'0,"0"0"10"0,0 0 3 0,0 0 1 0,0 0-51 0,0 0-13 0,9 4 0 0,0 4 0 15,9 0 0-15,-18 4-8 0,18 0 8 0,-5 0-13 16,1 0-3-16,8 0 0 0,-4 4 0 0,-5-5 0 15,23 5 25-15,-18-4 5 0,5 4 1 0,3 0 0 16,6 0-15-16,-14-4 0 0,13 8 0 0,-9-4 0 16,1 0 20-16,4 0-3 0,4-1 0 0,-13 1 0 15,4 0-5-15,-4 0 0 0,9 0-1 0,0 0 0 16,-5 0-11-16,5 0 12 0,4 0-12 0,-8 0 12 16,-1 0-12-16,9-5 0 0,-8 5 0 0,4-4 0 31,4 0-122-31,-4-4-20 0</inkml:trace>
  <inkml:trace contextRef="#ctx0" brushRef="#br0" timeOffset="150712.238">6295 7010 1868 0,'0'0'41'0,"0"0"9"0,0 0 2 0,0 0 0 0,0 0-42 0,0 0-10 16,9 0 0-16,-9 0 0 0,13-4 20 0,1-4 1 15,8 4 1-15,-9-4 0 0,10-4 8 0,-1 0 2 16,1-4 0-16,3 1 0 0,1-1-10 0,-4-4-2 16,12 4 0-16,-12-4 0 0,13 4 12 0,-10 0 1 15,6-4 1-15,-5 0 0 0,4 4-21 0,0 1-4 16,-4 3-1-16,0 0 0 0,0 0-8 0,-5 4 0 15,1 0 0-15,-6 0 0 16,1 0 0-16,0 0 0 0,-9 4 0 0,-9 0 8 0,0 4-18 16,0 0-4-16,0 0-1 0,0 0 0 15,0 0-132-15,0-8-26 0,-18 4-6 0,-9 0-1 16</inkml:trace>
  <inkml:trace contextRef="#ctx0" brushRef="#br0" timeOffset="151001.349">6138 6799 1904 0,'0'0'42'0,"0"0"9"0,0 0 1 0,0 0 1 0,0 0-42 0,5 4-11 0,4-4 0 0,8 4 0 15,-3-4 12-15,4 4 1 0,9 4 0 0,0-4 0 16,4 0 7-16,-4 0 0 0,13-4 1 0,-13 4 0 16,4 0-10-16,5-4-3 0,-5 4 0 0,1 0 0 15,3 0-8-15,-12 0 12 0,13 0-12 0,-1 4 12 16,-3-4-12-16,4 8 12 0,4-4-12 0,-9 4 12 15,5-4-12-15,4 4 0 0,-13 0 0 0,4 3 0 16,1-3 0-16,-5 4 13 0,-1-4-3 0,6 4-1 0,-5-4-20 16,-5 4-4-16,14 0-1 0,-9 0-604 15,13-4-122-15</inkml:trace>
  <inkml:trace contextRef="#ctx0" brushRef="#br0" timeOffset="151476.619">9038 7241 1220 0,'0'0'27'0,"0"0"5"0,0 0 2 0,0 0 0 0,9 4-34 16,0-4 0-16,5 0 0 0,3 0 0 0,6 0 61 0,4-4 6 0,-9 0 1 0,8-4 0 0,6 0-20 0,-10-4-4 16,14-4-1-16,-9 0 0 15,4 0 5-15,5-4 0 0,4 0 1 0,-4-3 0 0,4-5-14 0,1-4-3 16,3 4-1-16,6-4 0 0,-1 4 2 0,-9-3 1 15,0-1 0-15,-4 4 0 0,0 0-18 0,-5 4-4 16,-4-4-1-16,4 9 0 0,-13-1-11 0,5 4 0 16,-5 4 9-16,-1 0-9 0,-8 0 0 0,-4 4-20 0,-1 0 4 15,-4 8-592 1,0 0-118-16</inkml:trace>
  <inkml:trace contextRef="#ctx0" brushRef="#br0" timeOffset="151766.025">9244 6883 1825 0,'0'0'40'0,"0"0"8"0,0 0 1 0,0 8 3 0,9 0-41 0,0 0-11 0,0 4 0 0,0 4 0 15,4-1 11-15,1-3 0 0,-1 4 0 0,5 4 0 16,4 0-11-16,-4 0 10 0,9-4-10 0,-9 4 10 15,4 0 23-15,5-4 5 0,-4-1 1 0,4 1 0 0,-1-4-3 0,-8 4-1 16,14-4 0-16,-14 0 0 0,13 0 6 0,-13-4 2 16,9 0 0-16,4 4 0 0,-13 0-24 0,4 0-5 15,5-4-1-15,-9 0 0 0,4 0-13 16,-4-4 9-16,5 3-9 0,-6 5 8 16,1 0-76-16,0-4-15 0,23 12-3 15,-24-8-1-15</inkml:trace>
  <inkml:trace contextRef="#ctx0" brushRef="#br0" timeOffset="198022.295">22428 17088 2322 0,'0'0'51'0,"0"0"10"0,0 0 3 0,0 0 1 0,0 0-52 0,0 0-13 0,-4-8 0 0,4 8 0 16,0 0 40-16,0 0 4 0,0 0 2 0,0-8 0 15,4 0-37-15,-4 8-9 0,0 0 0 0,0 0 0 16,0 0 0-16,0 0 0 15,0 0 0-15,0 0 0 0,0 0 8 0,0 0 0 16,0 0 0-16,0 0 0 0,0 0 11 0,0 0 1 0,0 4 1 0,0 4 0 16,0 4-9-16,0-4-1 0,0 4-1 0,5-4 0 15,-5 0-10-15,0 0 10 0,0 4-10 0,0 4 10 16,0-1-10-16,0 1 0 16,9-4 0-16,-9 8 0 0,0 8 0 0,0 0-17 0,0 0 4 15,0-1 1-15,0 1 12 0,0 4 0 0,0 0 0 16,-9 0 0-16,4 0 0 0,1 3 0 0,-1-3 0 0,1 0 0 15,-1 4 23-15,1-4 7 16,0-5 2-16,4 1 0 0,-9 0-16 0,9-8-4 0,-9 0 0 0,9-4 0 16,0 0-3-16,0-8-1 0,0 4 0 0,0-12 0 15,0 0-8-15,9 4-11 0,0-8 3 16,-5-4 0 0,14-4-36-16,0 0-6 15,0-4-2-15,-5 0 0 0,5 0 32 16,9 0 7-16,-14 0 1 0,10-4 0 15,-1 0 12-15,-4 5-9 0,-5 3 9 0,5 0-8 16,0 4 8-16,0 4 0 0,-4 0-9 0,-6 0 9 0,10 4 0 0,0 4 0 0,-13 0-9 16,8 0 9-16,1 4 0 0,4 4 11 0,-10-4-2 0,6 4 0 0,-1-5-9 0,1 9 8 0,4 0-8 0,-5-4 8 15,5 4-8-15,0 0 8 0,0-4-8 0,-9 8 8 0,4 0-8 0,-4 0 8 16,0 0-8-16,0-1 8 0,-9 1 0 0,0 0 0 16,0 0 0-16,0 4 0 0,-13 0 27 0,-1 0 5 15,1 0 0-15,-14-5 1 0,4 9-3 0,-3-4-1 0,-1 0 0 16,4-4 0-16,-3 4-6 0,-1-8-2 0,4 0 0 0,-4-1 0 15,5-3 0-15,-5 0 0 16,5-8 0-16,4 0 0 0,0 0-13 0,-9-4-4 0,9 0 0 16,5-4 0-16,-5 0-27 0,9-4-5 0,-4 0-2 15,4 0 0-15,9-4 0 0,-9 1 0 16,9-1 0-16,0-4 0 16,0 4-124-16,0-8-25 0,9 4-5 0,-9-4-970 0</inkml:trace>
  <inkml:trace contextRef="#ctx0" brushRef="#br0" timeOffset="198811.914">23306 18046 1764 0,'0'0'39'0,"-5"8"8"0,1 0 1 16,4-4 1-16,0-4-39 0,0 0-10 0,-9 4 0 0,9 4 0 0,-9-4 67 0,9-4 11 15,0 0 2-15,0 0 1 0,0 0-28 0,0 0-5 16,0 0-2-16,0 0 0 0,9-8-29 0,0 0-5 16,-9-4-2-16,13 0 0 0,-4-4-18 0,0-3-4 15,9 3-1-15,-9-8 0 16,4 0 13-16,1 4 15 0,-1-4-3 0,-4 4-1 0,9 0-3 0,-14 5 0 16,10-9 0-16,-5 8 0 0,4 4 16 0,-4 0 4 15,-9 0 0-15,9 0 0 0,0 0 8 16,-9 4 1-16,5 4 1 0,-5 4 0 0,0 0-18 0,4-4-3 15,0 4-1-15,5 0 0 0,0-4-16 0,0 4 0 16,0 0 0-16,0 4 0 0,5 8 10 16,-5 0-2-16,8 0 0 0,-8 4 0 15,9 0-8-15,-9 4 0 0,5 4 0 0,4-1 0 0,0 1 0 0,-10 0 0 0,6 4 0 0,4-4 0 16,0 0 28-16,-9-4 3 0,0-1 1 16,4 1 0-16,-4 0-32 0,9-8 0 0,-9 4 0 0,0-8 0 31,0 4-17-16,4-8-10-15,5 0-1 0,-9-8-1 0,0 0-161 16,4-4-32-16,1-12-6 0</inkml:trace>
  <inkml:trace contextRef="#ctx0" brushRef="#br0" timeOffset="199032.626">23565 16941 2761 0,'0'0'60'0,"0"0"13"0,0 0 3 0,0 0 2 0,0 0-62 0,0 8-16 16,0 0 0-16,0 0 0 0,0-8 0 0,0 4 0 16,5 4 0-16,4 0 0 15,-1-1-32-15,1-3-10 0,-9 0-2 0,9 0 0 16,0 0-92-16,-4 0-20 0,4-4-3 0,0 4-516 16,0 4-103-16</inkml:trace>
  <inkml:trace contextRef="#ctx0" brushRef="#br0" timeOffset="199749.667">24433 17124 1500 0,'0'0'42'0,"0"0"10"0,-9-4-41 0,9-4-11 0,-9 0 0 0,0 0 0 0,5-4 96 0,-5 0 16 16,5 4 4-16,-1-4 1 15,-4 0-52-15,9 4-10 0,0 8-3 0,0 0 0 0,0 0-25 0,-9-12-6 16,9 0-1-16,0 12 0 15,0 0 13-15,0 0 3 0,0 0 0 0,0 0 0 0,0 0-23 16,0 0-4-16,0 8-1 0,0 0 0 16,0 0 9-16,0 0 2 0,0 0 0 0,9 0 0 0,-9 0 14 0,0 4 3 15,5 4 1-15,-5 4 0 0,4 4-23 0,1-4-5 16,-1-1-1-16,1 1 0 0,-5 8-8 0,4 0 8 16,0 0-8-16,5 0 8 0,-9-4 10 15,9 7 2-15,-9-3 0 0,9 8 0 0,-9-4 9 0,9 0 3 16,-9-1 0-16,5 5 0 0,-1 4-16 0,1-8-4 15,4-4 0-15,-9-1 0 0,9 1 4 0,0-4 0 0,-9 4 0 16,0-4 0-16,9-4-16 0,-9-4 0 0,8 0-12 0,-3-4 12 16,-1-1 0-1,1-3 0-15,4-4 0 0,-9-4 0 0,9 4-15 0,0-8 4 0,0 0 1 16,0-4 0-16,0 4-5 0,0-7-1 16,-1-1 0-16,1 0 0 0,5 0 16 15,-5 4 0-15,0-4 0 0,0 4 10 0,0 0-10 0,0 0 0 0,0 0 0 0,4 4 0 16,-4 0 0-16,0 0 0 15,0 4 0-15,4 0 0 0,-4-4 8 0,0 4 0 0,0 0 0 0,9-4 0 16,-13 4-8-16,8 4 0 16,0 8 0-16,5 0 0 0,-9-4 0 15,5 0 0-15,-1 4 0 0,0-4 0 0,-4 0 0 0,0 0-11 0,5 4 3 0,-5-4 0 16,4 4 8-16,1-1 0 0,-5 1 0 0,0 0 0 16,-1 4 0-16,-8-4 0 0,0 4 0 0,0 0 0 15,0 0 0-15,0-4-8 0,0 4 8 0,-8 0-8 16,-1 0 32-16,0-1 6 0,0 1 2 0,-5 0 0 0,1-4 12 15,-1 4 4-15,-4 0 0 0,-4-4 0 0,4-4 3 0,0 4 1 16,-9-4 0-16,5 4 0 16,-5-8-36-16,5 4-8 0,4-4 0 0,-9-4-8 15,9 4 8-15,-4-8-8 0,-1 0 0 0,6 0 0 16,-1 0 0-16,9 0-11 0,-9-4 2 0,4-4 0 31,1 0-135-31,8-8-28 0,-3 0-4 0,-1-8-2 0</inkml:trace>
  <inkml:trace contextRef="#ctx0" brushRef="#br0" timeOffset="202006.973">25521 17486 1773 0,'-9'20'50'0,"9"-13"11"0,0-3-49 0,0-4-12 0,0 0 0 0,0 0 0 16,0 0 28-16,0 0 4 0,0 0 0 0,-9 0 0 16,9 0-32-16,0 0 8 0,0 0-8 0,0 0 0 15,0 0 0-15,0 0-12 0,0 0 3 0,0 0 0 16,0 0 9-16,0 0 0 0,0 0 0 0,0 0-8 16,0 0 25-16,0 0 6 0,0 0 1 0,0-8 0 15,9 1-2-15,4-1 0 0,1 4 0 0,8-4 0 16,-13 4-10-16,9 0-3 0,4-4 0 0,5 4 0 0,-9-4-9 15,4 0 8-15,5 0-8 0,-4 4 8 0,4 0 6 0,-1 4 1 16,-8 0 0-16,5 0 0 16,4 4-7-16,-5-4 0 0,5 4-8 0,-14 4 12 15,5 4 5-15,0-4 1 0,0 0 0 0,-5-4 0 0,1 8-6 16,-1 0 0-16,-4 3-1 0,0 1 0 0,4-4-11 0,-4 4 0 0,-4 4 0 0,4 0 0 16,-5 0 0-1,5 4-17-15,-9-4 4 0,9-5 1 0,-9 9 32 0,0-4 8 0,0 4 0 0,0 4 1 16,-9-8-5-16,9 4 0 15,-13 0-1-15,8-5 0 0,-4-3 16 0,0 4 3 0,5-8 1 16,-5 4 0-16,-9-4-28 0,9 0-6 16,-4 0-1-16,-1 0 0 0,1-4 4 0,-5-4 1 0,0 4 0 15,5-4 0-15,-14 0-1 0,9 0 0 0,0 0 0 0,5-4 0 16,-5 0 16-16,4 0 2 16,1 0 1-16,-1 0 0 0,-3 0-31 0,3-4 8 15,5 0-8-15,0 4 0 0,0-4-9 16,0 0-5-16,0-4-1 0,9 0 0 15,-9 0 24-15,9 0 5 0,-9 0 1 0,9-4 0 0,0 4-30 0,0-4-5 0,0 0-2 0,9 0 0 0,-9-4 12 16,9 4 10-16,-9-4-13 16,0 9 5-16,9-1-3 0,0 0 0 0,-4-8 0 15,4 0 0-15,-5 8-1 16,10-4 0-16,-5-4 0 0,8 4 0 0,-8 4 0 16,5 0 0-16,4 0 0 0,0 4 0 0,-5-4-27 15,9 4-5-15,1 4-2 0,-1 0 0 0,5 0-122 16,0 0-24-16,31-12-4 0,-18 8-2 0</inkml:trace>
  <inkml:trace contextRef="#ctx0" brushRef="#br0" timeOffset="202911.046">26608 17541 1713 0,'0'0'48'0,"0"0"12"0,-4-8-48 0,-1 0-12 16,5 8 0-16,0 0 0 0,0 0 53 0,0-8 9 15,-9 0 2-15,9-3 0 0,0-1-53 0,0 4-11 16,0 8 0-16,0 0 0 0,9-8-13 0,-9 0 0 16,5 0 0-16,-1-4 0 0,5 8 13 0,-4-4 16 15,-1 0-3-15,10 0-1 0,-5 8 25 0,0 0 5 16,0-4 1-16,-1 0 0 0,6 0-25 0,4 0-5 15,0 4-1-15,-9 4 0 0,9-8 4 0,4 4 1 16,-4 4 0-16,0 0 0 0,4 0-17 0,-4 4 8 0,4 0-8 0,5 0 0 16,-9 0 32-16,9 0 0 15,-5 4 0-15,1 0 0 16,-1 4-48-16,0 3-9 0,-4 1-3 0,-4 0 0 16,4 0 0-16,0 4-1 0,0 0 0 0,-5 4 0 0,-4-4 9 15,9-1 1-15,-9 9 1 0,0-4 0 0,-9 4 18 0,9 0 12 16,-5-4-1-16,1 3-1 0,-5-3 12 0,0 0 2 15,0-4 1-15,-5 0 0 0,1-4-3 0,-1 0-1 0,1-1 0 16,-5-3 0-16,9 0 59 0,-9-4 12 0,0 4 3 0,-5-4 0 16,1-4-55-16,0 0-12 0,-5 0-1 0,4-4-1 15,-4 4 6-15,9-4 2 0,-17-4 0 0,3 0 0 16,5 0-24-16,0-4-10 0,-4-4 8 16,4 4-8-16,-9-4 0 0,9 0 0 15,0-4 0-15,5 4 0 0,-5 0 0 16,5 0 0-16,4 0 0 0,-5 0 0 0,10 0-9 0,-5-4 9 0,0 4 0 15,0-4 0-15,4 5 0 0,1-5 0 0,0 0 0 0,4 4 0 16,4-4-11-16,0 0 2 0,1 0 0 16,4-4 0-16,0 4 9 0,0-4 0 0,0 0 0 0,0 4 0 0,13 4 0 15,-4-4 0-15,-5 1 0 0,5-1 0 0,9 0 0 0,-9 0 0 16,0 8 0-16,13-4 0 16,-13 4 0-16,5 4 0 0,-6 0 0 0,6 0 0 15,-5 4-12-15,0 0-6 0,0 8-2 0,-9-4 0 16,8 4-20-16,-3 4-5 0,-5-1-1 0,9 5-710 15,-14 4-143-15</inkml:trace>
  <inkml:trace contextRef="#ctx0" brushRef="#br0" timeOffset="204184.1">22352 18540 1447 0,'0'0'32'0,"0"0"6"0,0 0 2 0,5 0 0 0,4 0-32 0,0 0-8 0,0 0 0 0,0 0 0 16,4 0 48-16,0 0 7 0,1 0 1 0,4 0 1 16,0 0-14-16,0 0-3 0,4-4-1 15,0 4 0-15,1 0-31 0,-1 0-8 0,5 0 0 0,4 0 0 16,-13-4 0-16,9 4 0 0,4 0 0 0,-4-4 0 15,5 4 15-15,3 0-2 0,6 0 0 0,-10 0 0 16,9 4-1-16,5-4-1 16,-5 4 0-16,5 0 0 0,4 0-3 0,-9-1 0 15,5 1 0-15,4 0 0 0,1 0 4 0,-6 4 0 16,10 0 0-16,4 0 0 0,5-4 6 0,0 0 2 0,-1 0 0 0,-4 4 0 16,1-4-20-16,8 0 0 15,0 0-11-15,5 0 11 0,-1 0 0 0,10-4 16 0,-14 4-2 0,9-4 0 16,-5 0-14-16,6 0 0 0,3 0-9 0,1 0 9 15,4-4 0-15,-9 4 8 0,0-4 1 0,4 4 0 16,5 0-9-16,-4 0 0 0,4 0 0 0,0 0-11 0,-9-4 11 0,5 0 0 16,4 4 8-16,-9-4-8 0,4 4 0 15,5 0 0-15,-9-4 0 0,1 4 0 0,-10 0 0 0,4 0 0 16,-4 0 0-16,5 0-8 0,-5 4 8 16,0-4 0-16,5 4 0 0,-18-4 0 0,8 0 0 15,-8 4 0-15,0-4 8 0,-1 4-8 0,-3 0 11 0,-1-4-3 16,0 0 0-16,-4 4 0 0,4-4 1 0,-4 0 0 15,-5 0 0-15,0-4 0 0,-4 0-9 16,-5 0 8-16,1 0-8 0,-5 0 8 0,4 0-8 0,-4 0 0 16,-9 0 0-16,4 0 0 0,5 0 0 0,-9 0 0 0,0 0 0 0,0 0 0 15,-5 0 0 1,5 4 0-16,0-4-11 0,-5 4 11 0,5 0 0 16,-9 0 0-16,0 0 0 0,0 0 0 15,0 0 0-15,0 0 0 0,4 0 0 0,-4 0-8 16,-9 4 8-16,9-4 9 0,-4 0-1 0,-5 0-8 0,0 0 0 0,0 0 0 15,4 4-12-15,-4-4 3 0,5 0-46 0,-5 0-9 16,0 0-1-16,0 0-1 0,0 0-114 0,0 0-22 0,0 0-5 16,0 0-1-16</inkml:trace>
  <inkml:trace contextRef="#ctx0" brushRef="#br0" timeOffset="206882.252">22017 18496 514 0,'0'0'11'0,"0"0"2"0,0 0 1 0,0 0 2 0,0 0-16 0,0 0 0 0,0 0 0 0,0 0-226 15</inkml:trace>
  <inkml:trace contextRef="#ctx0" brushRef="#br0" timeOffset="208249.712">21967 18464 874 0,'0'0'19'0,"0"0"4"0,0 0 1 16,0 0 1-16,0 0-25 0,0 0 0 0,0 0 0 0,0 0 0 0,0 0 72 0,0 0 10 0,0 0 2 0,0 0 0 0,0 0-64 15,0 0-20-15,0-8 10 0,-4 0-10 0,4-4 0 0,-5 0-14 16,5 0 2-16,0 0 0 16,0 0-26-16,0-4-5 0,0 1-1 0,0-1 0 0,0-4 24 15,-8 4 5-15,8-4 1 0,0 0 0 0,0-4 22 0,-9 4 5 16,9-7 1-16,0 3 0 0,-9 0 34 0,9 0 6 15,-9 0 2-15,4-4 0 0,-4 4-7 0,5-3-1 16,-1-1 0-16,1-8 0 0,-1 4-20 0,-4-8-5 16,9 1-1-16,-9 3 0 0,0 0-22 0,9 0 0 15,-4-4 0-15,0-3 0 0,-1 3 0 16,5-4 8-16,0 4-8 0,0 1 0 0,5-5 0 0,-5 8 0 16,0-4 0-16,-5 8 0 0,5-3 14 0,0 3-2 0,-4 0 0 0,4-4 0 15,-5 0-12-15,5 1-16 0,0 3 3 16,-4 0 1-16,4-4 12 0,4 4 0 0,-4 5 0 0,0-1 0 15,5 8-9-15,-5-4 1 0,0-4 0 16,0 8 0-16,0 0 8 0,4 0-8 0,-4 1 8 16,0 3-8-16,0 0 0 0,0 0 0 0,0 0 0 0,0 0 0 15,0 8 16-15,0-4 3 0,0 4 1 0,-4-4 0 16,4-4-4-16,-5 4 0 0,5 5 0 0,5-1 0 16,-5 0-8-16,0 0 0 0,0 0 0 0,4 0 0 15,-4 0-15-15,5 0-8 0,-5 8-1 0,4-8-1 31,0-4-22-31,5 0-4 0,-9 12-1 0,0 0 0 0,0 0 18 0,0-4 3 0,9 4 1 16,-9 0 0-16,0 0 30 0,0 0 0 0,9-4 8 0,-9 4-8 0,5-4 20 16,-1 0-4-16,5 0 0 0,-4 4 0 0,4-8 4 15,0 8 0-15,0-4 0 0,0 0 0 16,4 4 9-16,-4 0 3 0,4-4 0 0,1 4 0 0,-5-4-20 16,0 4-3-16,4-4-1 0,1 4 0 0,-1 4 3 0,5-8 0 15,-9 0 0 1,9 0 0-16,-5 0-3 0,5 4-8 0,4-4 12 0,-4 4-4 15,9-4-8-15,-4 0 0 0,3 0 0 0,1 0 0 16,0 4 0-16,4 0 0 16,1-4 0-16,4 1 0 0,-10-1 0 0,15-4 0 15,-10 4 0-15,0 0 8 0,5 4-8 16,-5 4 0-16,5 0 0 0,-9-4 0 0,13-8 0 0,-8 4 0 0,12 0 8 16,-8 4-8-16,5-4 0 0,8 0 0 0,-9 4 8 0,5 0-8 0,4 0 0 0,-9 0 0 15,10 0 0-15,-6 0 0 0,6 0 0 16,-1 0 0-16,-9-4 0 0,9 4 0 0,5-4 0 0,-5 0 0 0,0 8 0 0,5-4 0 15,-5 0 0-15,1 0 0 16,-10 0 0-16,5 4 0 0,4 0 0 0,0 4 0 16,-4-4 0-16,4 0 0 0,5-4 0 0,-1 4 0 15,-3 4 11-15,3 3-11 0,1 1 0 0,-5 0 0 16,5-8 0-16,-5 4-10 0,9 0 10 0,-4 0 0 0,4 0 0 0,0 0 8 16,1 4-8-16,-6-8-8 0,1 0 8 0,4 0-12 15,-9 0 12-15,5 4 0 0,0-4 0 0,4 0 0 16,-4 0 11-16,4 4 4 15,0-4 1-15,0 4 0 0,-13-4 12 0,9 0 4 0,-1 0 0 0,-3 0 0 16,8 0-7-16,-9-4-1 0,5 4 0 0,4 0 0 16,-4 0-12-16,-1 3-4 15,6-3 0-15,-10 0 0 0,0-4-8 0,0 4 0 0,-4 0 0 0,4 0-11 16,9 4 11-16,-13-8 0 0,4 0 0 0,1 4 0 0,8-4 0 0,-9-4-8 16,-4-4 8-16,0 4-8 15,-1 4 0-15,-8 0 0 0,9 4 0 0,0-4 0 16,-14 4 8-16,5-4-8 0,0 4 8 0,4-4-8 0,0 0 8 0,-13 0 0 15,4-4 0-15,5 4 0 0,-5 0 0 0,-4-4 0 16,0 4 0-16,-5 4 0 16,1-4 0-16,-5 0 0 0,0 0 0 0,0-4 0 15,-5 8 0-15,5-4-8 0,0 0 8 0,-9 4-8 16,0-4 8-16,4 0 0 0,-4 4 0 0,0-4 0 0,0 4 0 0,0 0 0 16,0 0 0-16,-9-4 0 15,9 0 0-15,-9 0 0 0,4 4 0 0,1 4 0 0,-5 0 0 16,4 4 0-16,1-8 0 0,-1 4 0 0,1-4 0 15,-5-4 0-15,4 4 0 0,5 4 0 0,-9-4 0 0,9 0 0 0,-9-4 0 0,0 0 0 16,0 8-12 0,9 0 4-16,-9 0 0 0,4 0 0 0,1 0 8 0,-1-4 0 15,1 0 0-15,-5 4 0 0,4-5 0 0,-4 1 0 0,5 4 0 16,-5 0-8-16,4 4-3 0,-4-4 0 0,9 0 0 0,-9 0 0 16,0 4-15-1,9 0-3-15,-9 4-1 0,9-4 0 0,-9-4 30 0,9 4 0 16,-9-4 0-16,5 8 0 0,4-4 18 0,-5 3 10 0,5-3 1 0,-5 4 1 15,5-4-22-15,0 0-8 0,-9 4 0 0,9-4 0 16,-4 8 0-16,4-4 0 0,0 4 0 0,0 0 0 16,0-1 0-16,0 1 0 0,0 8 0 15,-1-4 0-15,-3 4 0 0,4 0 0 0,0 4 0 0,0 3 0 16,0 5-24-16,0-4-5 16,-9 4-1-16,9-1 0 0,0 1 18 0,-9 0 3 0,4 0 1 0,1 3 0 0,-5-3 8 0,4 0 8 15,-4 0-8-15,0-4 11 16,0-1 25-16,0-3 4 0,-4 4 2 0,4-4 0 0,-5 0 11 15,5-1 3-15,-4 1 0 0,4 0 0 16,0-4-36-16,-9 4-6 0,9 0-2 0,0-5 0 0,-9 1-12 0,9 0 0 16,0 0 0-16,0-8 0 0,0 4 0 0,0-8 0 15,0 3 0-15,0-3-10 16,0 0-24-16,0 0-5 16,0-4-1-16,9 0 0 0,-9 0 16 0,0-8 4 0,0 4 0 0,0 0 0 15,0-4-96-15,0-4-20 0,0 0-3 0,0 0-1 0</inkml:trace>
  <inkml:trace contextRef="#ctx0" brushRef="#br0" timeOffset="209179.294">21833 17215 1792 0,'0'0'40'15,"0"0"8"-15,0 0 1 0,0 0 1 0,0 0-40 0,0 0-10 0,0 0 0 0,0 0 0 0,0 0 9 0,0 0 0 16,0 0 0-16,0 0 0 0,0 0-9 0,0 0 0 16,0 0 0-16,0 0 0 0,0 0 12 0,0 0 0 15,0 0 0-15,0 0 0 0,0 8 9 0,0-8 3 16,-9 8 0-16,9 0 0 0,0 4-7 0,0 0-1 16,0 4 0-16,0 0 0 0,0 0-3 0,0 0-1 15,0-1 0-15,0 5 0 0,0 0-12 0,9 4 0 16,-9-4 0-16,5 0 0 0,4 4 0 0,-5 4 0 15,1-1 0-15,-1 9 0 0,0 4 0 16,5-4 0-16,-9 4 0 0,0 3 0 16,9-3 0-16,-9 4 0 15,0 4 0-15,0-5 0 0,0 1 12 16,0-4 0-16,0-4 0 0,0 3 0 0,0-3-3 0,0-4-1 0,0 4 0 16,0-8 0-16,0-1-8 0,0-3 8 0,0-4-8 0,9 0 8 0,-9-4-8 0,0 0 0 0,0-8 0 15,0 4 8-15,0-4-8 0,0 4-11 0,0-8 3 0,5 4 0 31,-5-8-31-31,0 0-5 0,0 0-2 0,0 0 0 0,0 0-133 0,0 0-26 0,0 0-6 16,9-16-1-16</inkml:trace>
  <inkml:trace contextRef="#ctx0" brushRef="#br0" timeOffset="-199901.973">22536 15962 1839 0,'0'0'40'0,"0"0"9"0,0 0 2 0,0 0 1 0,0 0-42 0,0 0-10 0,0 0 0 0,0 0 0 16,0 0 13-16,0 0 1 0,-5 0 0 0,5 0 0 15,0 0-14-15,0 0 9 0,0 0-9 0,-4-4 8 0,-5 0-8 16,0-3 10-16,9 7-10 16,-9-4 10-16,0 0 15 0,0 0 3 0,-4 0 1 0,4 4 0 0,0 0-17 0,0 0-3 15,-5 0-1-15,5 0 0 16,-4 4 10-16,0 0 2 0,4 0 0 0,-5-4 0 0,1 4 12 0,-1 3 4 16,5 1 0-16,-9 0 0 15,10 4-23-15,-6-4-4 0,5-4-1 0,0 4 0 16,0 4-8-16,0-4 0 0,9 0 0 0,-9 0 0 0,9-4 0 15,0-4 0-15,0 0-10 0,0 0 10 0,-13 8-12 0,13-8 12 16,0 0-13-16,0 0 5 16,0 8 8-16,0-8-8 0,0 0 8 15,13 4-8-15,-4 0 8 0,0 0 11 0,0 0-3 0,0 0 0 16,5-4-8-16,3 0 0 0,10 0 0 0,-13 4 0 0,13-4 0 16,-5 0 0-16,5 0 0 0,0 0 0 15,0 4-19 1,4-4-5-16,-9 0-2 0,5 4 0 0,0 0 2 0,-5 0 1 0,5 4 0 15,-9 0 0-15,0-1 5 0,4 1 1 16,-13 4 0-16,0-4 0 0,5 4 17 0,-5 0 0 16,0 0 0-16,0 0 0 0,-9 0 18 0,0 0 1 15,0 0 0-15,0 0 0 0,-9 0 26 0,0 4 6 0,4-4 1 16,-8-1 0-16,-1-3 8 0,5 4 1 0,-9 0 1 0,1-4 0 16,3 4-26-16,-4 0-4 0,-9-4-2 0,14 0 0 0,-14-4-1 15,0 4 0-15,5-4 0 0,0 0 0 0,-1 4-29 16,1-4 0-16,-1 0 0 0,5 4 0 0,1-4-13 0,-1 0 4 0,-5 4 1 0,14-4 0 15,-9 0-13-15,1-4-3 0,3 0 0 0,1 0 0 16,8 8-25-16,-4 0-6 0,0-1-1 16,0 1 0-16,9 0-87 0,-9 0-17 15,9-8-4-15,0 4-732 0</inkml:trace>
  <inkml:trace contextRef="#ctx0" brushRef="#br0" timeOffset="-199189.806">22912 16074 1177 0,'0'0'25'0,"0"0"6"0,0 0 1 0,0 0 2 0,0 0-34 0,0 0 0 0,0 0 0 0,0 0 0 16,0 0 108-16,0 0 14 0,0 0 3 0,0 0 1 15,0 0-13-15,0 0-2 0,0 0-1 0,0 0 0 16,0 0-69-16,0 0-13 0,0 0-4 15,0 0 0-15,0 8 1 0,0-8 0 0,0 4 0 0,0-4 0 16,0 0 2-16,0 8 0 0,0 0 0 0,0 4 0 16,-9-5-8-16,9 1-2 15,0 4 0-15,0 0 0 0,-9 4 15 0,9 0 2 0,-9 0 1 0,0 4 0 16,0 4-35-16,4 0 0 0,-3 0 0 0,3-1 0 16,1 1 0-1,-5 0 0-15,0 0 0 0,9 4 0 0,0-4 13 16,-9 0-4-16,4-5-1 15,5-7 0-15,5 4-8 0,-5-4 0 0,9 0 0 0,-9 0 0 0,9-8-35 16,0 4-5-16,-5-8-2 0,1 0 0 0,8-4-86 0,-4 0-16 16,0-4-4-16,0-8-1 0</inkml:trace>
  <inkml:trace contextRef="#ctx0" brushRef="#br0" timeOffset="-198344.103">23740 15748 1713 0,'0'0'48'0,"0"0"12"0,0 0-48 0,0 0-12 15,0 0 0-15,-9 0 0 0,9 0 62 0,-9 0 10 16,9 0 3-16,-9 0 0 0,-5 0-75 16,5 0 0-16,0 0-16 0,1 0 2 0,-1 0-7 0,0 0-2 15,-9 0 0-15,9 4 0 0,0-4 23 0,-5 4 0 16,5 0 0-16,0 0 0 0,-8 0 16 0,-1 3 7 16,4 1 1-16,5 0 1 0,-4 4 22 0,-1-4 4 15,1 4 1-15,4-4 0 0,0 4-29 0,0 0-6 0,0 0-1 0,0 0 0 16,5 0-6-16,-1-4-2 15,5 8 0-15,0-4 0 16,0 0-8-16,0-1-17 0,5 1 4 0,4 0 1 0,4 0-4 0,-4 0 0 0,0-4 0 16,5 4 0-16,-1 4 7 0,9-4 1 15,-13 4 0-15,9-4 0 16,5-4-28-16,-6 4-4 0,1 0-2 0,0 3 0 0,5 1 22 0,-14 0 5 16,8-4 1-16,-3 4 0 0,-5-4 5 0,9 4 1 0,-9 0 0 0,0 0 0 15,-9-4 16-15,4 0 3 0,1 4 1 0,-1-1 0 16,-4-3 32-16,0 0 6 0,0 0 2 0,0 4 0 15,0-8 16-15,-9 4 3 0,5 0 1 0,4-4 0 16,-9 0-7-16,0 4-1 0,0-4 0 0,-9-4 0 16,9 0-32-16,-4 0-6 0,4-4-2 0,-9 0 0 15,4 0 7-15,1 0 1 0,-1 0 0 0,5-4 0 16,-8 0-32-16,3 0 0 0,1 0 0 0,-1 0 0 16,5 0-20-1,-9 0-9-15,9 0-3 0,-4 0 0 0,4 4 10 0,0-4 2 0,0 0 0 0,-9 4 0 16,14 0-45-16,-5-4-9 15,9 4-2-15,0 0-628 0,0 0-125 0</inkml:trace>
  <inkml:trace contextRef="#ctx0" brushRef="#br0" timeOffset="-197424.761">24004 16145 1724 0,'0'0'38'0,"0"0"8"16,0 0 2-16,0 0 0 0,-9 0-39 0,9 0-9 0,-5 0 0 0,5 0 0 0,0 0 24 0,0 0 4 16,0 0 0-16,0 0 0 0,0 0-28 0,0 0 0 15,0 0 0-15,0 0 0 16,0 0 8-16,0 0-8 0,0 0 8 0,0 0-8 16,0 0 24-16,0 0 0 0,0 0 0 0,-9-4 0 0,9-8 16 0,0 12 4 15,0 0 0-15,0 0 0 0,0 0-14 16,0 0-2-16,9-4-1 0,-9 0 0 0,9-3-6 0,0 3-1 15,0 0 0-15,5 0 0 0,-6 0-20 0,1 4 0 0,0 0 0 0,-4-4 8 32,4 4-8-32,0-4 0 0,0 4 0 0,0 0 0 0,0 0 0 0,0 0 0 0,0 4 0 0,-1-4 0 15,-3 4-15 1,4-4-4-16,-5 4-1 0,10 0 0 0,-14 0 4 0,9 7 1 0,-9-3 0 16,0 0 0-16,0 4 15 15,0 0 8-15,0 0 0 0,-9 0-8 0,0 4 29 0,4 0-1 0,-4 0 0 0,5-4 0 16,-5 4-12-16,5-4-4 0,-5 4 0 0,9-9 0 15,-9 5 4-15,0-4 0 0,0-4 0 16,9-4 0-16,0 4-16 0,0-4 8 16,0 0-8-16,-9 8 0 0,9-8 0 0,0 0-10 0,0 0 0 0,0 0 0 15,0 0 0-15,0 0 0 0,0 0 0 16,0 0 0-16,0 0 10 0,0 0 0 0,0 0-9 0,0 0 9 16,4 4-11-16,-4-4 3 0,0 8 0 0,5 0 0 15,4 0-10-15,-9 0-2 0,0 0 0 16,9 4 0-16,0-4 4 0,-9 0 0 0,9 4 0 0,-9 0 0 15,4-4 6-15,0 4 2 0,1 0 0 0,-1-1 0 0,1 5 8 0,-5-4 0 16,4 0 0-16,-4-4 0 16,0 4 33-16,0 0 9 0,-4 0 2 0,-1 0 0 15,1 4-14-15,-1 0-2 0,1 0-1 16,0-4 0-16,-5 0 14 0,0-1 3 0,0 5 1 0,-5-4 0 0,5-4-23 0,0 4-5 16,0 0-1-16,0-4 0 0,0 0 20 15,-8 0 3-15,3-4 1 0,5 4 0 0,0-4-18 0,0 4-3 16,0-8-1-16,-4 0 0 0,0-4-18 0,8 4 0 0,-4 0 8 15,9-4-8-15,-9 0-12 0,9-4-7 16,-9 0-1-16,9-4 0 16,0 0-129-16,0-4-27 0,0-4-4 0,9-4-2 0</inkml:trace>
  <inkml:trace contextRef="#ctx0" brushRef="#br0" timeOffset="-196326.291">24787 15851 961 0,'0'0'20'0,"0"0"5"0,0 0 1 0,4-4 2 0,5 0-28 0,-9 4 0 16,9-4 0-16,-9 4 0 0,0 0 57 15,0 0 6-15,0 0 1 0,0 0 0 0,0 0 32 0,0 0 6 16,0 0 2-16,0 0 0 0,0 0-23 0,-9-8-4 0,-4 4-1 0,8 0 0 16,-8 4-12-16,4 4-4 15,0-4 0-15,-9 4 0 0,5 0-25 0,-1 0-6 16,1 4-1-16,4-4 0 0,-13 8-17 0,8-4-11 0,1 0 12 0,-5 0-12 16,0 4 24-16,0 0-1 0,5 0-1 0,4 0 0 15,-9 0-30-15,4-1-7 16,1 1-1-16,4 0 0 15,-4 0 16-15,4 0 0 0,9 0 0 16,-9 4-9-16,4-8-3 0,1 4-1 0,4-4 0 0,4 0 0 0,1 0-3 0,4 0-1 0,-9 4 0 0,9-4 0 16,-1-4 7-16,1 4 2 0,5 3 0 15,4 1 0 1,0 0-26-16,-9 0-5 0,13-4-1 0,-4 0 0 16,0 4 20-16,0-4 4 0,0 8 1 15,4-4 0-15,-9 0 5 0,5 0 1 0,0 0 0 16,0 4 0-16,-4-4 9 0,-6-1 0 0,6 1 0 0,-1 0 0 0,-4-4 0 0,-9 4 0 0,9 0 8 15,-9-4-8-15,5 0 57 0,-5 0 7 0,0 0 2 0,0 4 0 0,-5-4 6 0,-4 0 2 16,9 0 0 0,-9 4 0-16,-4-8-21 0,-1 0-4 0,1 4-1 0,4-4 0 15,0 0-25-15,-13-1-6 0,4 1-1 0,0 0 0 16,0 0-6-16,5-4-2 0,-5 0 0 0,9 0 0 0,-9 4-8 0,4-4-12 16,1-4 2-16,0 4 1 0,4-4-5 0,9 4-1 15,-9-4 0-15,9 4 0 16,0 0-40-16,0 0-8 0,0 0-1 0,0-11-643 15,0 3-128-15</inkml:trace>
  <inkml:trace contextRef="#ctx0" brushRef="#br0" timeOffset="-195819.312">25087 16189 2257 0,'0'0'49'0,"0"0"11"0,-9 0 1 0,9 0 3 0,-9 0-51 0,9 0-13 0,-9 4 0 0,9-4 0 16,0 0-116-16,0 0-25 0,0 0-6 0,0-8-1 16,0-4 32-16,0 4 7 0,0 0 1 0,0-4 0 31,0 4 9-31,9 0 3 0,-9 0 0 0,9 5 0 0,-9 3 153 0,4-4 31 0,-4 4 7 0,5-4 1 15,4 0-17-15,-5 4-3 0,5 0-1 0,-9 0 0 0,9 4-34 0,-9 0-6 16,9 0-2-16,0-1 0 16,-5 5-33-16,1-4 0 0,4 4-12 0,4 0 3 15,-4 4-16-15,9-4-3 0,-9 4-1 0,0 0 0 16,0 0-34-16,0 4-6 0,4-4-2 0,-4 4 0 16,0-4 22-16,0 0 4 0,-4 4 1 0,-1-5 0 0,1 1 80 0,-5 0 16 15,4 0 3-15,-8 4 1 0,4-4 48 0,-5 0 9 16,1 4 3-16,-1 0 0 0,-4-4-21 0,0 4-4 15,9-4-1-15,-9 4 0 0,-4-1-34 16,8 1-6-16,-3-4-2 0,-1 0 0 0,4 4-23 16,-4-4-5-16,0 0 0 0,9 0-1 0,-9 0 13 15,0 4 2-15,5-4 1 0,-1 0 0 16,5 4-22-16,0-5-4 0,-4-3-1 0,4-8 0 0,0 4-8 0,0-4 0 0,4 8 0 0,-4-8 0 31,0 0-31-31,9 8-8 0,0 0-1 0,9-4-1 16,-9-4-8-16,9-8-2 0,4 0 0 0,-4 0 0 15,0 0-97-15,5 0-20 0,3-3-4 16,-3-1-1-16</inkml:trace>
  <inkml:trace contextRef="#ctx0" brushRef="#br0" timeOffset="-195181.493">26031 15831 1862 0,'0'-8'52'0,"0"8"13"0,0 0-52 0,0 0-13 0,0 0 0 16,0 0 0-16,0 0 69 15,0 0 11-15,-9-8 3 0,9 8 0 0,0 0-59 0,-9-4-12 0,9 4-3 0,-9-4 0 16,0 0-9-16,0 4 0 0,-4 0 0 0,4 0 0 16,0 4 0-16,0-4 0 15,-9 8 10-15,5-4-10 0,4 4 32 0,-9 4-1 0,0 0 0 0,4-4 0 16,1 4-18-16,0 0-3 0,4 0-1 0,-9 0 0 15,9 0-9-15,-5 4 0 0,5-4 0 0,0-5 0 16,9 5 0-16,-8 0 0 0,-1 0 0 0,4 0 0 16,1 0 0-16,4 0 0 15,-5 0 0-15,5 0 0 0,0 0 0 0,0 0-12 16,0-4 4-16,5 4 8 0,-1 0-8 0,10-4 8 0,-14-1 0 16,8 1 0-1,10 4-28-15,-9-4 0 0,5 4-1 0,4-4 0 0,0 4 5 0,-5-4 2 16,5 0 0-16,0 4 0 0,0 0 22 0,-5 0-11 0,5-4 11 15,0 4-8-15,-9 0 8 0,0 0 0 0,4 0 0 16,-4-5 0-16,0 5 8 0,-9 0 3 0,9 0 1 0,-9 0 0 0,0 0 35 0,0 0 7 16,-9 0 2-16,9-4 0 15,-9 4-4-15,0 0 0 0,0 0 0 0,-4 4 0 0,4 0-22 0,-9-5-5 16,0 5-1-16,5-4 0 0,-5 0 13 0,-5 4 3 16,6 0 0-16,-1-4 0 15,0 0-27-15,0-4-5 0,4 0 0 0,-4-4-8 0,10 4 0 16,-10-4 0-16,9-4-10 0,0 4 10 15,4-4-40 1,-4 0 0-16,9 0 0 0,0 0 0 0,0 0-18 0,-9-8-4 0,9 0-1 0,0 0 0 16,0-4-145-16,0 0-30 0,18-20-6 0,-9 8 0 0</inkml:trace>
  <inkml:trace contextRef="#ctx0" brushRef="#br0" timeOffset="-194643.636">26282 16448 2559 0,'0'0'56'0,"0"0"12"15,0 0 3-15,0 0 1 0,0 0-58 0,0 0-14 0,0 0 0 0,-9-8 0 16,0 4-64-16,9-8-16 0,0-4-4 0,0 0 0 0,0 4-17 0,9-4-4 0,-9 0-1 15,0 0 0-15,9 0 42 0,-9 4 8 0,0 4 1 0,4 1 1 16,-4-1 126-16,0 8 24 0,0 0 6 0,5-8 1 0,-1 4-9 0,1 0-2 16,-1 0 0-16,0 4 0 15,1 0-53-15,-5 0-11 0,0 0-3 0,9 0 0 0,0 4-17 0,0-4-8 16,-9 4 8-16,9 0-8 16,0 4-20-16,0-4-10 0,-5 0-2 0,5 3 0 0,0 1 16 0,-9-4 4 15,9 4 0-15,-9 0 0 0,0 4 3 0,9-4 1 16,-9 4 0-16,-9-4 0 0,9 4 16 0,0 0 3 15,0 4 1-15,-9-4 0 16,9 0 12-16,-13 0 4 0,4 0 0 0,0 3 0 0,4 1-7 0,-8 0-1 16,4 0 0-16,0 4 0 0,-9-4-8 15,9 4-3-15,-4-4 0 0,4 0 0 0,0-4-9 0,-5 0 0 16,1 0 9-16,8 3-9 0,-4 1 0 0,9-4 0 16,-8-4 0-16,8-8 0 0,0 0 0 0,0 0-12 0,0 8 12 0,0 4-12 15,0 0 12-15,0-4-8 16,0-8 8-16,0 0-8 0,8 4 22 0,-3 0 5 0,-1-4 1 0,5 0 0 15,0 0 12-15,5-4 4 0,-5 4 0 0,0-4 0 16,4 4-36-16,0 0 0 16,1 0 0-16,4-4 0 0,0 4 0 0,0-8 0 15,4-8 0-15,-4 8 0 16,-5 8-169-16,14-8-41 0,9-8-8 0,-5-4-2 16</inkml:trace>
  <inkml:trace contextRef="#ctx0" brushRef="#br0" timeOffset="-192034.631">27016 15839 1146 0,'0'0'32'0,"0"0"8"0,0 0-32 0,0 0-8 0,0 0 0 0,0 0 0 15,0 0 27-15,0 0 4 0,0 0 1 0,0 0 0 16,0-8-52 0,0 8-9-16,0 0-3 0,0 0 0 15,0 0 0-15,0 0 0 0,0 0 0 0,0 0 0 0,0 0 52 0,0-8 9 0,0 8 3 0,0 0 0 16,0 0-20-16,0 0-3 0,0 0-1 0,0 0 0 0,0 0 4 0,0 0 0 16,0 0 0-16,0 0 0 15,0 0 0-15,0 0 0 0,0 0 0 0,0 0 0 16,0 0 35-16,0 0 7 0,0 0 2 0,-5-8 0 0,5 8-4 0,0 0 0 15,0 0 0-15,0 0 0 0,0 0-35 0,0 0-7 16,0 0-2-16,-4-8 0 0,4 8-8 0,0 0 0 16,0 0 0-16,0 0 0 0,0-8 0 0,0 8 0 15,0 0 0-15,0 0 0 0,0 0 0 0,0 0 8 16,0 0-8-16,0 0 8 0,0 0 32 0,0 0 7 16,-9 0 1-16,0 0 0 0,9 0-10 0,-5 8-2 15,-4-4 0-15,0 0 0 0,0 4-3 0,0 0-1 16,1-4 0-16,-1 4 0 0,4 0-8 0,-4-4-1 0,0 4-1 0,0 0 0 15,9-4 6-15,-13 4 2 0,4-4 0 16,4 4 0-16,-4 0-10 0,5 0-1 16,-5 0-1-16,9-4 0 0,-9 4-6 0,9 0-2 15,0-4 0-15,-9 3 0 0,9 1 4 0,0 0 1 16,-9 0 0-16,9-4 0 0,-4 4-15 16,4 0 0-16,0 0 0 0,0 0 0 0,0 0 0 0,0 0 0 0,-5 0 0 15,5-8 0-15,0 4 22 0,5 4-2 0,-5-8 0 16,0 8 0-16,0 0-20 0,0-8 0 0,4 8 0 0,-4-8 0 15,0 0 11-15,9 4-3 0,-9 4 0 16,9-4 0-16,0 4-8 0,0-4 0 0,-5 4 0 0,10-4 0 16,-5 0 0-16,4 0 0 0,5-1 0 15,-9 1 0-15,0 4 0 16,4 0 0-16,5 0 0 16,0 0 0-16,-13-4 0 0,8 0 0 0,-4 4 0 0,5 0 0 0,-6 0 0 0,1 0 0 0,0 4 0 15,0-4 0-15,-4 4 0 0,4-4-11 0,0 4 3 0,0-4 0 16,0 4-14-16,0 0-2 0,0-4-1 0,-5-1 0 0,5 5 9 0,-5-4 1 15,1 0 1-15,4 0 0 16,0 0 14-16,-9 0-9 0,0-4 9 0,9 4-8 16,-9 0 8-16,0 0 9 0,0-8-1 0,0 4-8 0,-9 4 36 15,9 0 0-15,-9 0 0 0,9-4 0 0,-9 4-20 0,0-4-3 16,0 4-1-16,0 0 0 0,-4 0 7 16,4 0 1-16,-9 4 0 0,4-5 0 0,-4 1 9 15,9-4 3-15,-13 4 0 0,4 0 0 16,0 0-10-16,-4 0-2 0,4 0 0 0,0 0 0 0,9-4-12 0,-9 0-8 15,0 8 8-15,5-4-8 16,4-4 0-16,0 0 8 0,0-4-8 0,-4 0 0 0,4 4-11 0,9-4-6 16,0 0-2-16,0 0 0 15,0 0-35-15,0 0-7 0,0 0-2 0,0 0 0 16,0 0-110-16,0 0-23 0,4-8-4 0,1 4 0 0</inkml:trace>
  <inkml:trace contextRef="#ctx0" brushRef="#br0" timeOffset="-191312.801">27311 16360 1785 0,'0'0'39'0,"0"0"8"0,0 0 1 0,-5 0 4 0,5 0-42 0,0 0-10 0,0 0 0 0,0 0 0 0,0 0 56 0,0 0 8 16,0 0 3-16,-4-8 0 0,4-4-67 0,0 4-19 15,4 0-1-15,1 0 0 0,4 0 2 0,0 0 0 16,4 4 0-16,-4-3 0 0,0 3 18 15,5-4-12-15,-1 4 12 0,0 0-10 0,5 0 10 0,-9 0-8 0,5 4 8 0,4-4-8 16,0 4-1-16,-1 0 0 0,-8 0 0 0,0 4 0 16,5-4 9-16,4 4 0 15,-9 0 0-15,0 0 0 0,0 4 0 0,4-4 0 0,-4 4 8 0,0-5-8 16,0 5 19 0,0 0-1-16,-9-8 0 0,0 8 0 0,4 4 22 0,-4 0 5 15,0-4 1-15,0 4 0 0,0-4 11 0,-4 0 3 0,4 4 0 0,-9 4 0 16,0-8-4-16,0 0 0 15,4 0 0-15,-4 0 0 0,5 0-38 0,-5-4-8 0,5 4-2 0,4-8 0 16,0 4-8-16,0-4 0 16,0 0 0-16,0 0 0 0,-9 3 0 0,9-3-11 0,0 0 3 0,0 0 0 15,0 0-20-15,0 0-3 16,0 0-1-16,0 0 0 0,0 0 19 0,0 0 3 0,9 4 1 16,-5-4 0-16,1 0 9 0,3 4-10 0,-3 0 10 15,4-4-10-15,0 4 0 0,-9-4 0 0,9-4 0 16,0 8 0-16,-5 4 2 15,1 0 0-15,-1 4 0 0,1-4 0 0,-1 4 8 0,1-4 0 0,-1-4 0 0,5 4 0 16,-9 0 14-16,0 4 5 0,0 0 1 0,0 4 0 0,0 0 28 0,0-4 7 16,0 0 1-1,-9-1 0-15,5 5 3 0,-1 0 1 0,-4 0 0 0,0-4 0 16,5 0-29-16,-5 0-6 0,0 0-1 0,-5 0 0 0,1 0 7 16,4 0 1-16,-4 0 0 15,4 0 0-15,0-1-32 0,-9-3 0 0,4-4 0 0,5 4 0 0,1-4 0 0,-1 4 0 16,-9 4 0-16,13-8 0 15,-4 0-39-15,9-4-13 0,-9 0-4 0,5 0-784 16,-1 0-156-16</inkml:trace>
  <inkml:trace contextRef="#ctx0" brushRef="#br0" timeOffset="-174289.166">20249 18019 2185 0,'0'0'48'0,"0"0"9"0,0 0 3 0,0 0 2 0,0 0-50 0,0 0-12 0,0 0 0 0,0 0 0 0,0 0 31 0,0 0 3 15,0 0 1-15,0 0 0 16,0 0-35-16,0 0 0 0,0 0 0 0,0 0 0 16,0 0-12-16,0 0 0 0,0 0 0 0,0 0 0 0,0 0-9 0,0 0-2 15,0 0 0-15,0 0 0 0,0 0 37 16,0 0 7-16,0 0 2 0,0 0 0 0,0 0-3 0,0 0 0 16,0 0 0-16,0 0 0 0,0 0 2 0,0 0 0 15,0 0 0-15,0 0 0 16,9-4 0-16,-5 4 0 0,10 4 0 0,-5 0 0 0,0-4-9 0,0 0-1 15,4 3-1-15,5 1 0 0,0-4 1 0,4 4 0 16,1-4 0-16,-1 4 0 0,0-4-4 0,5 0 0 0,5 0 0 16,3-4 0-16,-3 0-8 0,3 4 0 15,1-4 0-15,5 1 0 16,-10 3 0-16,5-4 0 0,4 0 0 0,-9 0 0 0,5 4 13 0,-5-4-2 16,-4 4-1-16,0 0 0 0,0 4 10 15,-5-4 1-15,-4 4 1 0,0-4 0 0,5 8-22 0,-6-5-16 0,-8 1 2 0,5 0 1 16,4 0 21-16,-9 4 4 15,0-4 0-15,4 0 1 0,-4 0-13 0,0 0 0 0,-5 4 0 0,1-4 0 16,4 0-25 0,-9 4-5-16,9-4-1 0,-9 0 0 0,0-4 4 15,0 8 1-15,0-8 0 0,0 4 0 0,0-4-131 0,0 0-27 0,0 0-4 0</inkml:trace>
  <inkml:trace contextRef="#ctx0" brushRef="#br0" timeOffset="-173683.434">20880 17840 1911 0,'0'0'42'0,"0"0"9"0,0 0 1 0,0 0 2 0,0 0-43 0,0 0-11 0,0 0 0 0,9-4 0 16,-5-4 8-1,1 4-8-15,8-4 12 0,-13 4-4 0,9 8-8 0,0-8 0 16,0 0 0-16,-9 0 0 0,9 8 0 0,-4 0 0 0,3 0 0 16,1 4 8-16,0-8 13 0,0 4 3 0,0-4 0 0,5-4 0 15,-5 0-1-15,4 8 0 0,1 4 0 0,3 0 0 16,-3 0-5-16,4-4-1 0,0-1 0 16,0 1 0-16,4 4 3 0,-4-4 1 0,9 4 0 0,-5-4 0 15,5 4-21-15,0 4-13 0,-5-8 1 0,5 4 1 16,0-4 11-16,4 4 0 0,-13 0 0 15,4-4 0-15,-4 4 0 0,0-4 0 0,0 4 0 0,5 0 0 16,-15-4 0-16,6 0 0 0,-5 4 0 0,0 0 0 16,0-4 0-16,0 0 9 0,0 4-9 0,-9-4 0 15,0 8 21-15,9-5-2 0,-9 1-1 0,0 0 0 16,0 4 6-16,-9-4 2 0,9 0 0 0,-9 0 0 16,9 4-10-16,-14-4-1 0,10 4-1 0,-10-4 0 15,5 4 4-15,0-4 1 0,-8 4 0 0,3-4 0 16,-8 4-7-16,8-4 0 0,-17 4-1 15,9-1 0-15,-1 1 29 0,-13 0 7 0,14-4 1 0,-14 4 0 16,5-4-33-16,0 4-7 0,4 0 0 0,0-4-8 16,5 0 22-16,-5-4-2 0,0 4-1 0,4 0 0 0,6-4 15 15,-1 0 3-15,4 0 1 16,-4-4 0-16,9 4-38 0,-9-4 0 0,5 0-12 0,4 0 4 0,0 0 8 0,9 0 11 16,0 0-3-16,0 0 0 0,0 0-19 0,0 0-4 15,0 0-1-15,0 0 0 0,0 0-6 16,0 0-2-16,0 0 0 0,0 0 0 0,0 0 0 0,9-4 0 15,5 0 0-15,-1 0 0 16,0 0-135-16,5 0-27 16,0-4-6-16</inkml:trace>
  <inkml:trace contextRef="#ctx0" brushRef="#br0" timeOffset="-172553.658">28255 16006 1474 0,'0'0'41'0,"0"0"11"0,0 0-42 0,0 0-10 16,0 0 0-16,0 0 0 0,0 0 81 0,0 0 15 0,0 0 2 0,0 0 1 15,0 0-74-15,0 0-14 0,0 0-3 0,0 0-8 16,0 0 0-16,0-4 0 0,0 4 0 0,0 0 0 15,0 0 19-15,0 0-3 0,0 0-1 0,0 0 0 16,0 0 20-16,0 0 4 16,0 0 1-16,0 0 0 0,0 0-8 0,0 0 0 0,0 0-1 0,0 0 0 15,0 0-5-15,0 0-1 0,0 0 0 16,0 0 0-16,0 0-5 0,0 0 0 0,0 0-1 0,0 0 0 16,0 0-4-16,5-4-1 0,4 4 0 0,0 0 0 15,9 4 1-15,-10-4 0 0,10 0 0 0,5 0 0 16,4 0-3-16,-1 0-1 15,6 0 0-15,-1 0 0 0,5 0 7 16,0 4 2-16,4-4 0 0,0 0 0 0,-4 0-20 0,4 4 0 16,-4-4 0-16,4 4 0 0,-8 0 0 0,4 0 0 15,-5-4 0-15,9 4 0 0,-4 0 0 0,0 0-9 0,4 0 1 0,-9 0 0 0,5-4 8 16,-9 4 11-16,13 0-3 16,-17-4 0-16,13 0-8 0,-14 0 0 0,5 0 9 0,-5 0-9 15,0 0 8-15,1 0-8 0,-1 0 8 0,-4 0-8 16,9-4 0-16,-14 4 0 0,1 0 0 0,-1 4 0 15,5-4-16-15,-9 0 1 0,0 0 1 0,-4 0 0 16,-1 0-10-16,-4 0-3 0,0 0 0 0,0 0 0 16,0 0-22-16,0 0-5 0,0 0-1 0,-9 0 0 15,0-4-87-15,-9 0-18 0</inkml:trace>
  <inkml:trace contextRef="#ctx0" brushRef="#br0" timeOffset="-171760.549">28197 16010 1717 0,'0'0'37'0,"0"0"8"0,0 0 2 0,0-8 2 0,-9-8-39 0,9 4-10 15,0 12 0-15,0-4 0 0,-9-4 0 0,9 8 0 0,0-8 0 0,0 8 0 16,0 0-24-16,0 0-11 0,0 0-1 0,0-7-1 16,0 7 7-16,0 0 2 0,9-8 0 0,-9 8 0 0,0 0 49 15,0 0 11-15,0-4 1 0,9-4 1 16,-4 4 24-16,4 0 5 0,-5 0 1 0,5-4 0 0,4 4-8 0,-4-4 0 16,5 0-1-16,4-4 0 0,0 4-13 0,-1-4-2 15,6-4-1-15,4 4 0 0,-9-4-15 0,8 0-2 16,6-4-1-16,-10 1 0 0,5 3-9 0,0-4-3 15,-5 0 0-15,5 8 0 0,-14 0-9 0,5 0 0 16,0-4 0-16,-9 8 0 16,0 0 12-16,0 0 0 0,0 4 0 0,-9 4 0 0,0 0 3 0,0 0 1 15,0 0 0-15,0 0 0 0,0 0-16 0,0 0 0 16,0 0 0-16,0 0-10 0,0 0-2 0,0 4 0 16,0 4 0-16,-4 0 0 0,-1 4 4 0,5-4 0 0,-9 4 0 0,0 0 0 15,9-4 8 1,-9 4 0-16,-9 0 0 15,5 0 0-15,4-4 0 0,-9 4 0 0,0 0 0 0,5 0 0 16,-5 3 0-16,0-7 0 0,-4 4 0 16,4 0 0-16,-9 0 0 0,9 4 0 0,5-8 10 0,-14 4-10 0,9 0 8 0,0 0-8 15,4 0 0-15,-3 0 9 0,-1-4-9 0,0 4 0 0,4 0 9 0,-4-1-9 16,5 1 9-16,0 0-9 0,-1 0 12 0,5-4-12 16,-9 8 19-16,5-4-3 0,4-4-1 0,0 4 0 15,0-4 2-15,0 4 1 0,0 0 0 16,0 0 0-16,5 0-18 0,-1 0 0 0,1-1 8 0,4 1-8 15,0-4 10-15,0 4-2 0,4 0 0 0,1 0 0 16,-1-4 4-16,5 4 0 0,0 0 0 0,0 0 0 16,4 0-12-16,-4 0 8 15,5 0-8-15,-1 0 8 0,5 0 26 0,0-5 5 0,-5 1 1 0,5 4 0 16,0-4-32-16,-9 0-8 0,5 4 0 0,4-4 0 0,-1 0 8 0,-8 0 0 16,5-4 0-16,-1 4 0 0,1 0-8 0,-5 0 8 15,9 4-8-15,-14-8 8 16,5 4 0-16,-5 0 0 0,1-4 0 0,4 0 0 0,0 4-8 0,0 0 0 15,-9 0 0-15,9-4 0 0,-9 3 0 0,0-7 9 16,4 4-9-16,-4 0 0 0,5 0 12 0,-5-4-12 16,0 0 12-16,0 0-12 15,4 4 0-15,1 4 0 0,-5-8 0 0,0 0-12 0,4 4-4 0,-4-4 0 16,0 0 0-16,0 0 0 16,0 0-131-16,0 0-26 0,0 0-6 15,0 0-1-15</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16:20.553"/>
    </inkml:context>
    <inkml:brush xml:id="br0">
      <inkml:brushProperty name="width" value="0.05292" units="cm"/>
      <inkml:brushProperty name="height" value="0.05292" units="cm"/>
      <inkml:brushProperty name="color" value="#FF0000"/>
    </inkml:brush>
  </inkml:definitions>
  <inkml:trace contextRef="#ctx0" brushRef="#br0">7731 4986 752 0,'0'0'16'0,"0"0"4"0,0 0 1 0,0 0 0 0,0 0-21 0,-9 0 0 0,5-4 0 0,-5 4 0 15,0 4 24-15,0-4 1 0,9 0 0 0,-9 0 0 16,0 0 3-16,0 0 1 0,0-4 0 0,0 4 0 0,-4 0 4 0,4 0 1 15,0 0 0-15,-4 0 0 16,4 0 6-16,-5-4 2 0,10 4 0 0,-14 0 0 16,-5 0 2-16,6 0 0 0,8 0 0 0,-9 0 0 0,-9 0-20 0,4 4-3 15,6-4-1-15,-6 4 0 0,5 0-20 16,0 0 8-16,-8 0-8 0,8 0 0 0,-5 0 0 16,5 4 0-1,-4-4 0-15,4 4-8 0,-4 0 31 16,4-1 6-16,0-3 2 0,-9 4 0 0,9 4-16 0,-4-4-3 15,4 0-1 1,0 0 0-16,5 4 0 0,-5 0 0 0,-5 0 0 16,5 0 0-16,0 0-11 0,1 0 0 0,-1 0 0 15,4 0 0-15,-4 0-8 0,-4 3 8 0,4-3 0 0,0 4 0 0,0-4 0 0,5 4 0 16,-1-4 0-16,1 0 0 0,4 4 0 0,0 0 0 16,-9 4 0-16,9-4 0 0,-4 0 0 0,4 3 0 15,9-3 0-15,-9 4 0 0,0 0 0 0,-4-4 8 0,8 8-8 0,1-4 0 0,-1 4 0 16,5-4 0-16,0-1 0 0,0 1 0 0,0 0 10 0,0 4-10 15,5-8 12-15,-1 4-12 0,1 0 0 0,8-4 0 0,-13 3 0 0,9-3 0 16,0 8 0-16,0-4 0 0,-5 0 10 0,5 4-10 16,0-4 0-16,0 4 0 15,9-4 0-15,-9-1 0 0,0 1 0 0,0 4 0 0,4-4 0 16,5 4 0-16,0-4 0 0,-4 0 0 0,12 4 0 0,-8-5 12 16,0-3 0-16,0 0 0 0,4 4 0 0,1-4 0 15,4 0-12-15,-9 0 0 0,8 4 0 0,-3-4 0 16,4 0 20-16,4-5-2 0,-4 9 0 0,4-4 0 15,-4 0-18-15,4-4-16 0,-4 4 4 0,5-4 0 16,3 4 12-16,-3-4 0 0,3 0 0 0,-8-4 0 0,5-4 17 16,3 4 0-16,6-4 0 0,-19 0 0 0,14 4-3 0,-5-4-1 15,10-4 0-15,3 3 0 16,-8-3-3-16,4 4-1 0,10-4 0 0,-15 0 0 16,6 4-9-16,-1-4 0 0,0 0 0 0,-4 0 0 0,-5-4 0 15,5 4 8-15,-5 0 0 0,5 0 0 0,-4 0 7 16,8-4 1-16,-4 4 0 0,4-3 0 0,-4 3 0 0,4-4 0 15,-4 0 0 1,4-4 0-16,-4 0-16 0,4 0 11 0,-8 0-11 0,3-4 10 16,-8 0 2-16,5 0 0 0,-6-4 0 0,6 0 0 0,-5-4 2 15,4 0 1-15,-4-4 0 0,0 1 0 16,4-1 4-16,0-4 1 0,-4 4 0 16,4-4 0-16,-4 4-4 0,5 1 0 0,-6-5 0 0,6 0 0 0,-5 0 0 15,-1 0 0-15,-8 0 0 16,5 0 0-16,-5 5 0 15,-5-5-1-15,5 0 0 0,0 0 0 16,-9 4 5-16,0-8 0 0,0 5 1 0,-5-1 0 0,1 0 4 16,-1 0 1-16,-4-4 0 0,-4 0 0 0,4 1-13 0,-5-5-2 15,1 4-1-15,-5-4 0 0,9 8-10 0,-9-3 0 0,0-1 9 0,-9 0-9 0,9 4 8 16,-4-4-8-16,-5 4 10 0,0-3-10 0,0-1 0 0,4-4 0 16,-12 4 0-16,3 0 0 0,5 1 0 0,-13 3 0 0,9 0 0 0,-1 4 0 15,-8-4 19-15,13 8 10 0,-13 0 3 16,4 1 0-16,0 3-32 15,0-4 0-15,-4 4 0 0,4 0 0 0,-4 4 0 0,-1 0 0 0,-3-4 0 16,-6 8 0-16,-3 0 0 0,3 0 0 0,-8 0 0 16,-5 4 0-16,5 0 0 0,0 0 0 0,0 4 0 0,4 0 0 15,0 0 0-15,0 0 0 0,1 4 0 0,-1-4 0 16,-9 4 0-16,5 4 0 0,0-4 0 16,-10 4 0-16,6 0 0 0,4 4-13 0,-1 0 1 0,1 0 0 0,-9 4 1 0,4-4 1 15,1 8 0-15,-6-4 0 0,6 3 10 16,3 5 0-16,1-4 0 0,-5 0 0 15,10 4-19-15,8 0-8 16,-9 4-1-16,14-4-1 16,-5-1-19-16,5 1-4 0,-1 4-1 0,6 0 0 0,-6 0-132 15,5 4-27-15,-40 31-4 0,22-15-611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21T22:44:55.208"/>
    </inkml:context>
    <inkml:brush xml:id="br0">
      <inkml:brushProperty name="width" value="0.05292" units="cm"/>
      <inkml:brushProperty name="height" value="0.05292" units="cm"/>
      <inkml:brushProperty name="color" value="#FF0000"/>
    </inkml:brush>
  </inkml:definitions>
  <inkml:trace contextRef="#ctx0" brushRef="#br0">12743 4657 100 0,'-11'0'38'0,"4"0"-20"0,-4 2-6 15,8-2 16-15,-4 0-7 16,0 0-2-16,0 0 11 15,-4 3 5-15,1 0-18 16,3-3 2-16,-1 0 1 0,5 0-7 16,10 0 7-1,7-3-5-15,7 0-1 16,11-5-2-16,7 3-4 16,0 2 0-16,-1 1-3 15,1 4 0-15,4 1-6 16,-5 2 1-16,-2 3 0 0,-1-2 2 15,0 7-1 1,0 0-1-16,1 0 1 0,-4 11-1 16,-1-3 0-16,1 6 0 15,-4 10 0-15,-7 0 0 16,-6-3 0-16,-12 3 0 16,-6-5 0-16,-12 0 2 15,-6-1 14-15,-7 4 7 16,-4-6-5-16,-10-8 0 15,0-5-11-15,-1-11-2 16,-3-2-1-16,1-8 0 16,9-6-2-16,8-5-2 0,14-5 3 15,14-8 0-15,7 2-1 16,4-4 1-16,6-1-2 16,4 8-1-16,8 0 3 15,-1 6 0-15,4 5-4 16,-1 5 1-16,1 5 0 15,-4 3 2-15,-7 8-12 16,-3 11-6-16,-4 2-38 16,0-8-17-16,0 3-65 15</inkml:trace>
  <inkml:trace contextRef="#ctx0" brushRef="#br0" timeOffset="481.441">13850 4683 208 0,'4'-16'79'0,"-1"8"-42"0,-3-10-30 0,0 13 20 15,-3 2-14-15,-8 0-4 16,-6-2 0-16,-8 5 2 15,-3 8-6-15,-7 2 10 0,-4-2 5 16,-4 8-2-16,5 3 0 16,2-1-2-16,-6 3 3 15,3-2-2-15,4-3-1 16,10 0-8-16,8-6-5 0,9 4-2 16,12-4 1-16,7-2-1 15,3 3-1-15,3-3-4 16,5 5-2-16,-1 5 3 15,3 4 1-15,-6 4-1 16,3-2 2-16,-7 2 1 16,0-5 2-16,-3 1-1 15,0-1 2-15,-4-8 0 16,-4 8 1-16,-3-13 4 16,-3 3 5-16,-4-6-7 15,-8-2-1-15,5-3-23 16,-4-3-8-16,0-2-29 15,7-6-10-15,3-2-48 16,8-3-39-16,17 3 60 16</inkml:trace>
  <inkml:trace contextRef="#ctx0" brushRef="#br0" timeOffset="572.769">14157 4680 244 0,'36'-13'93'0,"-29"8"-50"0,3-14-48 0,-3 17 15 16</inkml:trace>
  <inkml:trace contextRef="#ctx0" brushRef="#br0" timeOffset="885.782">14221 4625 413 0,'-7'-8'26'15,"-11"8"-13"-15,-3 3 13 0,-7 2 6 0,-8 3-5 16,-13 2-1 0,-7 6-13-16,-4 5-3 0,3 3-8 15,8 3-2-15,10-3 0 16,7 7 2-16,8-2-3 15,13 3 0-15,11-8 1 16,14 0 0-16,7-8-3 16,7-3 2-16,1-3 1 15,2 1 2-15,1-6-3 16,0 1 0-16,-4 2 1 16,-3 0 0-16,-4 2 0 15,-3-2 2-15,-4 0 1 16,-7 0 1-16,-7 0-2 15,-7 0-2-15,-4 2-2 0,-10-2 1 16,-7 0-21-16,0-2-8 16,3-1-38-16,4-5-16 15,7-5-44 1</inkml:trace>
  <inkml:trace contextRef="#ctx0" brushRef="#br0" timeOffset="1262.013">14535 4680 252 0,'7'-5'96'0,"-4"5"-52"0,1 0-27 0,-4 0 27 16,0 0-19-16,-4 5-3 0,1 9-12 16,-4 2-4-16,-7 5-3 15,-7 3-3-15,-1 7 3 0,5 9-2 16,-1-6 2-16,7-4 0 15,4-1 3-15,7-8 1 16,7-3 3-16,11-2-3 16,3-5 1-16,8-11-5 15,2-6-2-15,1-9 0 16,3-9-1-16,-3 0 0 16,-4-8 2-16,-3-5 10 15,-7 3 7-15,-4-1-4 16,-4 6 0-16,-3 0-9 15,-3 8-4-15,-1 5-8 16,-3 0-1-16,0 8-35 0,-3 0-12 16,-1 8-45-1,8 8-19-15,3 0 0 16</inkml:trace>
  <inkml:trace contextRef="#ctx0" brushRef="#br0" timeOffset="1862.678">15156 4704 284 0,'0'6'107'0,"-4"-4"-58"0,-3 1-53 0,7 7 18 0,-3-2-13 16,-1 3 0-16,0 5-1 15,-3 2 0-15,0 6 0 16,0 5 6-16,4 3 6 0,-4-5 9 16,3 2 5-16,1-3-6 15,3-5 1-15,3-2-10 16,4-6-2-16,4-10-1 16,6-9 0-16,8-10-7 15,7-13-2-15,7-8 0 16,10-8 2-16,1 3-2 15,-5 0-2-15,-2 7 2 16,-4 6 2-16,-11 8 4 16,-7 8 2-16,-3 7-1 0,-8 9-1 15,-6 13-6-15,-4 10 1 16,0-2 2-16,3 3 1 16,1-6 1-16,13-8 11 15,12-10 3 1,9-14-10-16,12-7-3 15,13-6-4-15,8-3-1 16,-1 4 0-16,-6-1 0 16,-8 3 2-16,-13 13 3 15,-12 0 4-15,-13 8 2 16,-7 2-5-16,-8 12-2 16,-6 7-2-16,-1 5-2 0,1 6 1 15,-1 2 1-15,1 3-3 16,6-5-2-16,8 0-29 15,3-8-14-15,3-6-53 16,12-2-22-16,9-5-23 16</inkml:trace>
  <inkml:trace contextRef="#ctx0" brushRef="#br0" timeOffset="2221.49">16648 4845 296 0,'32'-6'112'0,"-18"6"-60"0,7-2-45 16,-10 2 23-16,3 0-21 15,0-3-4-15,0-2-4 16,7-6 1-16,4-2-1 16,-1-3-7-16,1-3-1 0,0 1 3 15,-4-1 2-15,-3 1 13 16,-8-1 7-16,-6 6 13 0,-8-3 8 16,-6 8-17-16,-1 6-5 15,-7-4-8-15,-3 6-4 16,-3 8-2-16,-5 0-3 15,1 8 5-15,-4 3 1 16,-3 4 6-16,0 1 3 16,-1 5 0-16,8 3 4 15,11 3-11-15,10-1-2 16,14 0-4-16,10 1 1 16,15-4-2-16,14-4 2 0,10-1-7 15,18-4 1-15,18-9-34 16,-4-8-16-16,11-5-98 15,3-5-84 1,-3-11 81-16</inkml:trace>
  <inkml:trace contextRef="#ctx0" brushRef="#br0" timeOffset="2539.309">17865 4620 268 0,'4'-6'101'0,"-1"6"-54"0,1-13-44 0,-4 13 23 0</inkml:trace>
  <inkml:trace contextRef="#ctx0" brushRef="#br0" timeOffset="2913.444">17890 4614 482 0,'14'11'36'0,"0"5"-19"16,0 5 3-16,4 13 3 0,3 1-8 16,4 4-3-16,6 4-7 15,1-4-2-15,10-1-6 16,1-7 0-16,-5-4-30 16,-6-17-13-16,0-4-5 15,-4-20-2-15,-3-12 8 16,0-3 4-16,-4-11 39 15,0 0 19-15,4-7 20 16,3 7 10-16,-7 6-10 16,0-1-2-16,-7 12-7 15,-3 7-3-15,-4 5-20 16,-7 3-10-16,-11 13 8 0,-3 6 4 16,-7 13-2-16,-4 13-3 15,-10 13-4-15,-7 11 1 16,-8 10 10-16,1-2 3 15,10-19 6-15,-14 30 3 16,11-3-11-16,3-1-3 16,4-2-10-16,10-15-2 15,0-14-38-15,8-14-14 16,13-12-75 0,18-6-65-16,4-37 71 15</inkml:trace>
  <inkml:trace contextRef="#ctx0" brushRef="#br0" timeOffset="3318.086">18870 4866 384 0,'-17'-29'143'0,"10"21"-78"0,-7-21-71 15,3 13 22-15,0-6-15 16,-6 1 0-16,3-5-3 16,3-3 0-16,4 2 2 15,11 9 0-15,10 2 0 0,0 5-3 16,3 6 2-16,5 2-1 0,2 9 0 16,-3 2 2-16,1 8 0 15,-1 5 0-15,-4 2 2 16,-2 1-3-16,-5 0 0 15,-6-3 1-15,-4-2 2 16,-7-3 14-16,-4-3 7 16,-3-8-5-16,-4-2 0 15,1-3-11-15,-1-3-2 16,4-2-5-16,-4-6-1 16,4 3-15-16,7-2-4 15,4 2-34-15,3 0-15 16,7 3-92-16</inkml:trace>
  <inkml:trace contextRef="#ctx0" brushRef="#br0" timeOffset="4924.68">19244 4580 188 0,'0'3'71'0,"4"10"-38"0,-1-8-17 16,-3-5 22-16,0 0-16 16,0 0-2-16,7 8-10 15,-7 0-2-15,0 0-4 0,0 3 8 0,0-1 7 16,0 6 5-16,0 5 3 15,0 0-8-15,0 6-1 16,0-6-7-16,4 3-1 16,3-6-4-16,4-2 1 15,-1-5-4-15,8-3 0 16,3-11 1-16,4-5 0 16,-1-8-5-16,5-5-1 15,-1-5 1-15,0 2 2 16,-3-5 11-16,-4 5 7 15,-7-3-1-15,-7 12-1 16,-3-1-9-16,-11 5-5 16,0 3-5-16,-1 5-1 0,-2 3-18 15,-1 0-7-15,1 8-25 16,3-2-11-16,7-4-74 16,3 1-44-1,4-8 86-15</inkml:trace>
  <inkml:trace contextRef="#ctx0" brushRef="#br0" timeOffset="5960.259">20278 4321 264 0,'11'-14'99'0,"-1"12"-54"0,1-9-48 0,-4 9 16 16,0-1-9-16,3 0-3 16,1 3 8-16,7 3 4 15,-4 0-6-15,3 7 7 0,-2 6 5 16,2 8-6-16,1 0 0 15,-1 5-5-15,-2 2-3 16,2 1-2-16,-3 3-3 16,-3-1 1-16,-4-2 1 15,-7-6-1-15,-4 1-1 16,-3-6 7-16,-7-5 5 0,-7-3 3 16,-7 0 3-16,-4-10-8 15,-3-3-3-15,0 0-4 16,3-3-3-16,4-5 1 15,6 6-1-15,8-6-5 16,7-8 1-16,7 0-11 16,11 0-3-16,14 0-11 15,6-2-4-15,5 2-7 16,2 0-2-16,1 0-2 16,7 3 0-16,3 0 16 15,-3 2 8-15,0 0 30 16,0-7 16-16,-4 2 15 0,-6 8 10 15,-5 8-16-15,1 0-8 16,-7 5-16-16,3-2-5 16,-3 13-4-1,-8 0-2-15,1 2-2 0,-7 1 1 16,-1 2 3-16,-3 0 1 16,-3-5 14-16,-4-3 6 15,-4 0 4-15,1-5 1 16,-8-13-11-16,1 0-3 15,2-8-8-15,5 2-2 16,6-13-2-16,8-2-2 16,3-17-2-16,7 4 1 15,4 2-8-15,0 5-4 0,6 3 2 16,5 10 4-16,-4 6-3 16,-1 8 0-16,-3 7-2 15,1 4 2-15,-5 10 6 16,1 7 4-16,3 1-1 15,1-8 0-15,6 0 1 16,7-8 2-16,0-3-1 16,4-2-1-16,0-14-2 15,7-5 1-15,-3 1-1 16,-5-4 0-16,-6 0 2 16,-11 1 0-16,-10 2 6 15,-11 3 6-15,-14 5-4 16,-11 0-2-16,-6 5-6 0,-8 6 0 15,-7 8 4-15,-7 2 5 16,-7 13 6-16,0 3 5 16,4 0-1-16,7-2-2 15,6 2-12-15,15-3-2 16,11 1-3-16,17 2 0 16,10 0-7-16,22-5 0 15,4-3-28-15,6-2-12 16,18-3-57-16,11-3-23 15,10-13 2 1</inkml:trace>
  <inkml:trace contextRef="#ctx0" brushRef="#br0" timeOffset="6696.1">22635 4516 192 0,'-11'8'71'0,"11"-8"-38"0,0 6-39 16,0-6 14-16,0 0-5 16,0 0 1-16,7-3-5 15,0-2 1-15,4-9 0 16,3 1 13-16,3-21 6 0,5-1 6 0,2-2 2 15,-3 0 3-15,-10-2 4 16,-4 7-10-16,-10 5-5 16,-4 6-10-1,-8 8-6-15,-9 3-2 0,-1 10-1 16,-7 7-3-16,-7 12 2 16,-3 5 1-16,0 18 0 15,3 0 6-15,7 3 4 16,4 3-1-16,10-3 2 15,8 5-4-15,6 11-2 16,8 21-5-16,3-5-2 16,3 0-10-16,5-3-3 15,-1-11 6-15,-4-7 4 0,1-3 6 16,3-8 2-16,-7-8 3 16,0-8 3-16,0-8 0 15,0-5 0-15,-7-13-3 16,-3-9 1-16,-1-12-4 15,1-9-2-15,3-4 2 16,7-9 2-16,7-13-2 16,7-13 0-16,7-3-3 15,4-2-1-15,17 7-4 16,4 3-1-16,7 16-2 16,-3-5 0-16,-1 18 2 15,-7 0 4-15,-6 11 3 16,-8 5 2-16,-7 6-1 15,-3 4 1-15,-4 6-4 0,-3 3 0 16,-4 8 10-16,-4-1 3 16,-2 4 10-16,-1 1 4 15,-4 1-6-15,1 0 1 16,-1 0-14-16,-3 0-5 16,0-5-14-16,0-1-6 15,0-5-41-15,0-7-16 16,4-11-83-1</inkml:trace>
  <inkml:trace contextRef="#ctx0" brushRef="#br0" timeOffset="7656.816">23291 4514 304 0,'28'0'115'0,"-17"-3"-62"0,10 3-62 15,-14 0 20-15,0 3-12 16,0-3-2-16,-4 2-1 16,1 6 3-16,-1-2 0 15,1 4 1-15,0 11 2 0,3 1 8 16,0 7 5-16,3 2 8 16,1 6 3-16,-1-5 0 15,1-8-1-15,0-5-1 16,-4-6 0-16,0-11-11 15,-4-7-3-15,1-11-6 0,-1-2-1 16,4-14-1 0,4-5 1-16,7 0-7 15,6 5 1-15,4-2-1 16,1-3 2-16,2 5-4 0,1 8 2 16,-4 8 0-16,1 11 2 15,2 5 1-15,-2 0 3 16,-1 11-3-16,-4-3-2 15,1 5 2-15,3 0 2 16,1-5-2-16,2 2 0 16,5-4 1-16,2-4 0 15,5-2 2-15,-4-2 3 16,-4-4-4-16,-3-4-1 0,-1 2 0 16,-9-5 2-16,-5-6-3 15,-10 1 0-15,-7-6-6 16,-3 13 0-16,-11-5 1 15,-15 6 1-15,-2 13 0 16,-12 10 1-16,1 3 3 16,-11 2 0-16,4 9 1 15,3-1 0-15,3 6 4 16,8 0 2-16,7 2-5 16,7-2-2-16,7-3 4 15,7-5 3-15,7-3 1 16,7-8 1-16,0-2-4 15,21-11-1-15,11-8-8 16,7 0-2-16,10-6-5 0,1-1-3 16,-5 7 6-16,-2-6 5 15,-11 4 3-15,-1 2 3 16,-9 8 3-16,-5 0 4 16,-6 0-4-16,-7 8-3 15,-1 2-4-15,-6 4 1 16,3-4 7-16,-4 6 4 15,1-5 3-15,3-6 3 16,0-2-5-16,7-3 1 16,4-3-5-16,3-2 1 15,4-6-7-15,13-5-3 16,1 6-6-16,3-11 0 16,4 10 2-16,-7-2 1 0,-11 2 3 15,-3 8 3-15,0 6-2 16,-1 2-2-16,1 3-1 15,0 8 3-15,0 5 2 16,-4 19 2-16,-4-6-4 16,-3 3 1-16,-3 6-2 15,-4 2-2-15,-3-5-41 16,-8-1-18-16,-7-10-107 16</inkml:trace>
  <inkml:trace contextRef="#ctx0" brushRef="#br0" timeOffset="8602.124">24240 5580 296 0,'7'13'112'0,"0"-5"-60"0,3 0-47 0,-6 5 24 15,3 6-12-15,-3 2 1 16,-1 13 6-16,-3 14 7 16,0 18-16-16,-3 0 5 0,-1 3 1 15,-3 0-3-15,0 8 0 16,0 5-8-16,3-3-4 16,1-5-3-16,6-8-3 15,4-13 1-15,4-8-1 0,3-13-7 16,0-6-3-16,0-7-3 15,0-6-2-15,0-2-6 16,1-9-1-16,-5-2-10 16,-6-2-5-16,-4-6 0 15,-4 5 2-15,-3 1 7 16,-3-1 2-16,6 0 30 16,-3-2 16-16,0 2 19 15,3 3 9-15,1-2-6 16,-1 2 0-16,1-3-15 15,3 3-5-15,7 0-6 16,7 3-2-16,4-1-4 16,6-2-1-16,15 0 6 15,10 0 2-15,8 0-6 16,3 0-2-16,3 0-3 0,4 0-1 16,0 0-6-16,0 0-1 15,-3-2-13-15,-4-1-2 16,-7 3-25-16,-14-3-8 15,-11 1-47-15,-14-27-112 32</inkml:trace>
  <inkml:trace contextRef="#ctx0" brushRef="#br0" timeOffset="8917.98">24240 6064 392 0,'7'-5'145'0,"0"5"-78"0,0-5-67 15,0 5 29-15,0-3-5 16,4-2 3-16,-1-1-10 15,4 1-3-15,7 2-8 16,4 6-2-16,7-3 0 0,10 0-5 16,8 3 1-16,-5-3-9 15,12 2-4-15,-4 4-33 0,-4-6-13 16,-6-6-53 0,6 4-23-16,-10-4 2 15</inkml:trace>
  <inkml:trace contextRef="#ctx0" brushRef="#br0" timeOffset="9203.374">24282 5562 400 0,'28'-6'151'0,"-7"-4"-82"0,-6 2-67 15,6 2 28-15,7 4-18 16,18-1-4-16,10-2-5 16,4 0 0-16,7 5-2 15,0 0-7-15,0 7-4 0,0-1-58 16,7 2-25-16,-7-8-70 15</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20:13.649"/>
    </inkml:context>
    <inkml:brush xml:id="br0">
      <inkml:brushProperty name="width" value="0.05292" units="cm"/>
      <inkml:brushProperty name="height" value="0.05292" units="cm"/>
      <inkml:brushProperty name="color" value="#FF0000"/>
    </inkml:brush>
  </inkml:definitions>
  <inkml:trace contextRef="#ctx0" brushRef="#br0">20495 1752 850 0,'0'0'24'0,"0"0"6"0,0 0-30 0,0 0 0 0,0 0 0 0,0-4 0 15,0 4 40-15,0 0 1 16,-9-11 1-16,9 11 0 0,0 0-3 0,0-4-1 0,0 4 0 0,0 0 0 15,-9-4-21-15,9 4-4 0,0 0-1 16,-9 0 0-16,9 0-4 0,-13 0 0 0,13 0-8 0,-9 0 12 31,0 0 16-31,9 0 4 0,-9 4 0 0,0-4 0 0,9 0 15 0,0 0 3 0,-9 0 1 0,0 0 0 16,9 0-11-16,-9 0-3 0,0 0 0 0,0 4 0 16,5-4-23-16,-5 4-5 0,0 3-1 15,9-7 0-15,-9 0 4 0,9 0 0 0,0 0 0 0,-9 4 0 16,9-4 11-16,-5 0 2 0,5 0 1 0,0 0 0 15,0 0-11-15,0 0-3 0,0 0 0 0,0 0 0 16,0 0-4-16,0 0-8 0,0 0 11 0,0 0-11 16,0 0 11-16,0 4-11 0,5 0 10 0,4 0-10 15,-9 0 34-15,9 0 1 0,0 0 0 0,4-4 0 16,-4 4-13-16,0-4-2 0,9 4-1 0,-9-4 0 16,4 4-11-16,1 0-8 0,8-4 9 0,-4 4-9 15,-4 0 0-15,3-4 0 0,10 8 0 0,-9-4 0 16,5 0 0-1,3-4 0-15,-3 4 0 0,4 0 0 0,-1 0 0 0,1 0 0 0,5 0 0 0,-1 0 0 16,5-4 0-16,-5 4 0 0,0 0 0 0,14-4 0 16,-13 0 11-16,3 4-11 0,1-4 12 0,4 0-12 15,1 4 13-15,-6-4-4 0,6 0-1 0,4-4 0 0,-5 4 2 16,9 0 0-16,-9-4 0 0,5 4 0 16,4 0-2-16,-8 0 0 0,3 0 0 0,1 0 0 15,9 0 9-15,-5 0 2 16,-4 0 0-16,8 0 0 0,1 0-19 0,-5 0 0 0,10 0 0 0,-10 0 0 15,5 0 0-15,-1 0 0 0,1 0 0 0,4 0 0 0,-9 0 0 0,9-4-9 16,10 4 9-16,-10 0 0 0,-4 0 0 16,4 0 0-16,0 0 0 0,-4 0 11 0,4 0-2 0,4 0 0 15,-3 0 0-15,-1 0 0 0,9 0-9 0,-9 4 8 16,0 0-8-16,0 0 8 0,1 0 0 16,-10-4 0-16,9 4 0 0,-4-4 0 15,4 8 0-15,0-8 0 0,-9 4 0 16,9-4 0-16,-8 0-8 0,-1 0 10 15,5 0-10-15,-5 0 10 0,9 0-10 0,-13 0 8 0,9 0-8 16,-1 0 8-16,5-4 16 0,-8 4 2 0,-1 0 1 0,5-8 0 0,-5 4-15 0,0 4-4 16,0-4 0-16,0 0 0 15,5 4 3-15,-5-4 0 0,1 0 0 16,8 4 0-16,-13-4-1 0,4 4 0 16,0 0 0-16,0-4 0 0,-8 4-10 15,3 0 10-15,-3 0-10 0,-1 0 10 0,0-4-10 0,5 4 0 16,-9 0 9-16,4 0-9 0,0 0 0 0,1 0 0 15,3 0 0-15,-12 4-12 0,8 0 12 0,-4-4 0 0,-5 4 0 0,5-4 0 16,-5 0 0-16,5 0 0 0,-14 0 0 16,14 0 0-16,-9 0 0 0,-9 0 14 0,13 0-3 0,-13 0-1 0,4 0-10 15,5 0 12-15,-9 0-12 0,5 0 12 0,3 0 3 16,-8 4 1-16,5-4 0 0,4 4 0 0,-1-4-16 16,-3 0-16-16,-1 4 3 0,5 0 1 0,0-4 12 0,-14 0 16 0,14 0-3 0,-18 0-1 15,9-4-12-15,0 0-10 0,4 4 2 0,-4-4 0 0,-9 0 8 16,0 4 8-16,5 0-8 0,-6-4 11 15,1 4 2-15,0 0 1 0,0 4 0 0,-4-4 0 16,-1 0-2-16,-4 0 0 0,5 0 0 0,-5 0 0 0,0 0-12 16,0 0 0-16,0 0 0 0,0 0 0 0,0 0 0 0,0 0 0 0,0 0 0 0,0 0 0 15,0 0 8-15,0 0-8 0,0 0 11 0,0 0-11 16,0 0 12-16,0 0-4 0,0 0 0 0,0 0-8 16,0 0 8-16,0 0-8 0,0 0 0 15,0 0 0-15,0 0 0 0,0 0 0 0,0 0-15 16,0 0 5-16,0 0-16 15,0 0-3-15,0 0-1 0,0 0 0 0,0 0-116 16,-9 4-23-16,4-4-5 0</inkml:trace>
  <inkml:trace contextRef="#ctx0" brushRef="#br0" timeOffset="8198.02">12122 17048 784 0,'0'0'22'0,"0"-4"5"16,0 4-27-16,-5-4 0 0,5 4 0 0,0 0 0 16,0 0 16-16,0 0-3 0,0 0 0 0,0 0 0 15,0 0-13-15,0 0 0 0,0 0 0 0,0 0 0 16,0 0 0-16,0 0 0 0,0 0 0 0,0 0 0 16,0 0 23-16,0 0 1 0,0 0 1 0,0 0 0 15,0 0 24-15,0 0 5 0,0 0 1 0,0 0 0 0,0 0-14 16,0 0-2-16,0 0-1 0,0 0 0 15,0 0-26-15,0 0-4 0,0 0-8 0,0 0 11 16,0 0 4-16,0 0 1 0,0 0 0 0,-4 4 0 0,4-4 0 16,-5 4 0-16,5-4 0 0,-4 8 0 15,-1 0-4-15,5-4-1 0,-4 4 0 0,-1 0 0 0,5 0-11 0,0 0 8 0,0-4-8 0,-9 8 8 16,9 0-8-16,0 0 0 16,0 8 0-16,0-9-11 15,0 5 11-15,0-4-13 0,0-4 5 0,0 4 8 16,0 0-11-16,0 0 11 0,0 4-8 15,0 0 8-15,0 4 0 0,9 4 0 16,-9-1 0-16,0 1 0 0,0-8 0 0,0 4-8 0,0-4 8 16,0-4 0-16,0 4 0 0,0 4 0 0,0 0 0 0,0 0 0 0,0-1 0 15,0 1 8-15,0 0-8 0,0 4 8 0,-9-4 4 0,9 4 0 0,-9 0 1 0,9-1 0 16,-8-3-4-16,3 4-1 0,1 0 0 16,-1-4 0-16,1 4-8 0,-1-4 0 0,1 4 0 0,4-5 0 15,-5 1 0-15,5-4-11 0,0 4 11 0,0-8-8 16,0 0-4-16,0 0 0 0,0 0 0 0,0 0 0 15,0-4 3-15,0 0 0 0,0-8 0 16,0 8 0-16,0-4 9 0,0 4 0 0,0-4 0 16,0-4 0-16,0 8 0 0,0-8-12 0,0 0 2 0,0 7 0 15,0-7-19-15,0 8-4 0,0-4-1 0,0-4 0 16,0 0-44-16,0 0-9 16,0 0-1-16,0 0-1 0,0 0-28 0,0 0-6 0</inkml:trace>
  <inkml:trace contextRef="#ctx0" brushRef="#br0" timeOffset="9265.834">12166 18011 763 0,'23'0'16'0,"-14"0"4"0,9 0-20 0,-14 0 0 0,10 0 0 0,-1 0 0 15,5 0 46-15,0 0 6 0,-5 0 0 0,5 0 1 16,9 0-22-16,-14 0-5 0,10 0-1 0,-1 0 0 16,5 0-25-16,-5 0 0 0,5 0 0 0,5 0 0 15,-6-4 0-15,1 4 0 0,5 0 0 16,-6-4 0-16,6 0 0 0,-5 4 0 0,4-4 0 0,0 0 0 16,5 0-11-16,0 0 11 0,4 0-8 0,-9 0 8 15,10-4-8-15,4 4 8 0,-10-4-8 0,6 4 8 16,-1-4 0-16,-4 4 0 15,4 0 0-15,0 4-8 0,5-4 8 0,4 0 0 0,0 4 0 0,-4-4 0 16,9 4 0-16,0 0 0 0,4 0 0 0,0 0 0 16,0 0 0-16,-9-4 0 0,10 4 8 0,-6-4-8 15,5 4 0-15,-4 0 0 0,4 0 0 0,-4 0-8 16,4-4 8-16,-9 4 0 0,5-4 0 0,-5 0 0 16,1 4 33-16,-1-4 6 0,9 4 1 0,-13-4 0 15,8 0-7-15,6 0-1 16,3 0 0-16,-12 0 0 0,8 0 7 0,-9 0 1 0,5 4 0 0,-5-4 0 15,9 4-29-15,0 0-11 0,-9 0 8 0,10 0-8 16,-1 4 0-16,-4 0 0 0,-1 0 0 0,1-4 0 16,4 4 8-16,-9-4-8 0,10 0 0 0,-10 4 8 15,0-4-8-15,9 0 10 0,-4 0-10 0,-5 0 10 0,9 0-10 0,-13 0 0 16,0 0 0-16,8 0 0 0,-3-4 0 16,-10 4-14-16,5 0 3 0,4 0 1 15,0 4 10-15,0 0 0 0,1 0 0 0,-6 4-8 0,6-8 0 16,-6 4 0-16,-3-4 0 0,8 0 0 0,-13 4 8 0,13-4 0 0,-9 4 0 15,0 0 0-15,5-4 0 16,4 4 0-16,-8-4 0 0,3 0 0 16,6 4 0-16,-10-4 0 0,5 4 0 0,4-4 0 0,-9 0-13 15,1 0-1-15,3-4 0 0,6 0 0 16,-10 4 22-16,5-4 5 0,4 4 1 0,-9-4 0 0,5 4-14 0,4-4 0 16,0 0 0-16,-13 4 0 0,9 0-8 0,0 0-5 15,-5 4-1-15,5-4 0 0,-5 4 14 0,5 0-12 0,-1-4 12 16,1 4-12-1,4 0-16-15,-8-4-4 0,3 4 0 16,6 0 0-16,-15-4-4 0,6 4-2 16,8-4 0-16,-13 0 0 15,4 0 26-15,9 0 12 0,-8 0-12 16,3 4 12-16,6-4 0 0,-10 0 0 0,5 4 0 0,4 0 0 16,-9-4 0-1,5 4 0-15,4 0 0 0,-9 0 0 16,10-4 0-16,-1 4 21 0,4 0-2 0,6-4-1 0,-10 4-3 0,9-4-1 0,-9 0 0 15,9 4 0-15,-4-4-14 0,4 0-18 0,1-4 4 16,-10 4 1-16,9-4 21 0,0 0 4 0,9 4 0 0,-13-4 1 0,4 0-22 16,-4 0-5-16,0 0-1 0,4 4 0 0,0-4 23 15,0 4 4-15,0 0 0 0,0 0 1 0,-4 0-13 0,4 4 0 0,0-4 8 0,-4-4-8 0,4 4 9 16,-4-4-1-16,4 4 0 0,0-4 0 0,-8 4 39 0,3 0 7 16,6 0 2-16,-6 0 0 0,1-4-39 0,-5 4-7 0,-4-4-2 0,4 0 0 0,0 4-8 15,1-4 0-15,-6 4 0 0,6 0 0 0,-1 0 0 0,0 0-11 0,0 0 3 16,-4 4 0-1,4-4-20-15,-8 0-3 0,-6 4-1 0,6-4 0 16,-10 0-1-16,5 4-1 0,0-4 0 16,-1 4 0-16,1-4 19 0,-4 4 4 0,3 0 1 0,-8-4 0 15,4 4 18-15,1 0 3 0,-5 0 1 0,0 0 0 0,-1 0-12 0,-3 0 0 0,-5 0 0 16,4 0 0-16,-4-4-10 0,0 4-4 16,-9 0-1-16,4 0 0 15,-4 0 23-15,0 0 4 0,9 0 0 0,-18-4 1 0,9 4-13 0,0-4 0 16,0 4 8-16,-5-4-8 15,5 0 0-15,-9 0 0 0,0 0 0 0,0 0 0 16,5 4-39-16,-5-4-4 0,0 0-1 0,0 0 0 0,0 0-41 0,0 0-9 0,0 0-2 0</inkml:trace>
  <inkml:trace contextRef="#ctx0" brushRef="#br0" timeOffset="9352.126">22200 18011 437 0,'0'0'18'16</inkml:trace>
  <inkml:trace contextRef="#ctx0" brushRef="#br0" timeOffset="9780.722">22594 17287 1455 0,'-9'-32'61'16,"0"8"-49"0,-9-4 58-16,9 8 11 0,-4-3 3 0,4 3 0 15,-9-4-43-15,5 4-8 0,-1-4-1 0,1 8-1 16,4-4-31-16,0 4 8 0,-9 0-8 0,9 4 0 16,-5 1 0-16,6-5 0 0,-1 4 0 0,0 0 0 15,0 4 0-15,0 4-13 0,0 0 4 0,0 0 1 16,4-4-12-16,-4 4-3 0,0-4 0 0,9 8 0 0,0 0 9 0,-9 0 2 15,1 4 0-15,-1 4 0 16,4 0-35-16,1 0-6 0,-1 4-2 0,1-4 0 16,4 8-56-16,-5-4-11 0,5-1-2 0</inkml:trace>
  <inkml:trace contextRef="#ctx0" brushRef="#br0" timeOffset="10818.126">22026 17044 1820 0,'0'0'76'0,"0"0"-60"0,0 0-24 0,0 0-5 16,0 0-1-16,0 0 0 16,0 0-13-16,4 4-2 0,5 0-1 0,-4 0 0 15,-1 0-6-15,5 0 0 0,-9 4-1 0,9-4 0 0,-9 4 37 0,0 0 15 0,9 0-1 0,-9 0 0 16,0 4 31-1,0 0 7-15,9 0 0 0,-9 4 1 16,0-1-15-16,4 5-3 0,-4 4-1 0,5-4 0 0,-1 4-34 0,1-4 0 0,-5 4 0 0,4-4 0 16,1 3 0-16,-1 1-16 0,5 0 4 15,-9 0 0-15,9 4 24 0,-9 4 6 16,0-1 1-16,9-3 0 0,-9-4 6 0,0-8 2 16,9 0 0-16,-9 0 0 0,0 0 3 15,0 4 1-15,4 0 0 0,-4-5 0 0,0 1 0 0,5-4 0 0,-5 0 0 16,0 0 0-16,0 0-3 0,0 0-1 15,0 4 0-15,-5-4 0 0,5-4-5 0,0-8-1 0,0 0 0 0,0 8 0 32,-4-4 3-32,4 4 1 0,0 0 0 0,0-8 0 0,0 0-3 0,0 0-1 0,0 0 0 0,0 0 0 15,-9-4-40-15,0 0-8 0,0 0-1 0,0-4-1 16,0 0-121 0,0 0-24-16</inkml:trace>
  <inkml:trace contextRef="#ctx0" brushRef="#br0" timeOffset="12721.381">22692 17132 1196 0,'-13'-20'24'0,"0"4"8"0,-1-4-32 16,-4 4 0-16,5 4 0 0,-1-4 0 16,1 0 57-16,4 0 6 0,-9 1 1 0,9 3 0 0,-4-4-32 15,4 4-7-15,0 0-1 0,9-4 0 16,-9 4 13-16,9-8 3 0,-9 4 0 0,9 0 0 0,0-4-32 0,0 0-8 0,9 1 0 16,-9-5 0-16,9 4 0 0,-5-4 8 0,5 0-8 0,0 0 8 15,0 4 3-15,0-3 1 0,0-1 0 16,9-4 0-16,-9 4 4 0,0 0 2 0,4-4 0 0,5 4 0 15,0 1-18-15,-9 3 0 0,4 0 0 16,5 0 0-16,0 0 0 0,5-4-14 0,4 4 1 0,-5-4 0 16,14 5 13-16,-14-1 0 15,14 0 0-15,-5 0 0 0,14-4 0 0,-9 8-12 0,4-4 12 0,9 4-12 16,-8-4 12-16,3 4-9 0,6 1 9 0,-10-5-8 16,9 4 8-16,0 0 0 0,5 0 0 15,4 0 0-15,-9 0 0 0,1 4 0 0,8 0 0 0,-5 0 0 16,-3 4-8-16,8 0 8 0,-13 4-8 0,8 1 8 15,6-1 0-15,-6 0 0 0,10 4 0 16,0 0 11-16,-5 0-11 0,-9 4 0 0,9 3 0 16,0-3 0-16,0 4-16 0,5 4-4 0,0-4-2 0,-5 0 0 15,5 4-22-15,-10 0-5 0,6 4-1 16,-6-4 0-16,-4 4 5 16,1 0 1-16,-1 0 0 0,-4 4 0 0,-5-5 28 0,5 1 7 0,-1 4 1 15,1 0 0-15,-13 4 8 0,12 0-8 0,-12 0 8 0,3 0-8 16,-3-1 0-16,-5 1 0 0,-1 0 0 0,6 0 0 15,-14-4 8-15,0 4 11 0,4-4-3 0,-4 4 0 16,-5-1-8-16,1-3 0 0,-1 4 0 0,-4 0 0 0,0 0 0 0,0 0 0 16,-9 4 0-16,4-1 8 0,-4 1 5 15,0 0 1-15,-4 0 0 0,-5 0 0 0,0 0 18 0,0-1 3 16,-4-3 1-16,-1 0 0 0,1 0 4 16,-5-4 0-16,9 0 1 0,-18-4 0 15,5 4 31-15,-1-8 5 0,1 3 2 0,0-3 0 16,-10 4-41-16,5 0-8 0,-13 0-2 0,4-4 0 0,1 4-11 0,-6 0-2 0,1 0-1 0,-5-4 0 15,0 0-6-15,1 0-8 0,3-1 11 0,-12 1-11 16,-1 0 26-16,0 0-2 0,5 8 0 0,-9-4 0 16,-9 0-9-16,9 4-3 15,-1-4 0-15,-8 4 0 0,9-4 1 0,-9-1 0 0,0-3 0 0,0 4 0 16,9-4 13-16,-10 0 2 0,10-4 1 0,-9 0 0 16,9 0-29-16,0-4 0 0,-5 0-13 0,5-4 4 15,0 0-11-15,-5-4-1 0,5 0-1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30.083"/>
    </inkml:context>
    <inkml:brush xml:id="br0">
      <inkml:brushProperty name="width" value="0.05" units="cm"/>
      <inkml:brushProperty name="height" value="0.05" units="cm"/>
      <inkml:brushProperty name="color" value="#004F8B"/>
    </inkml:brush>
  </inkml:definitions>
  <inkml:trace contextRef="#ctx0" brushRef="#br0">1 4 18719 0 0,'0'0'548'0'0,"0"0"-6"0"0,1 0-349 0 0,33 5 1540 0 0,-8-14-3287 0 0,-17 13-2013 0 0,-8-4 2225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30.368"/>
    </inkml:context>
    <inkml:brush xml:id="br0">
      <inkml:brushProperty name="width" value="0.05" units="cm"/>
      <inkml:brushProperty name="height" value="0.05" units="cm"/>
      <inkml:brushProperty name="color" value="#004F8B"/>
    </inkml:brush>
  </inkml:definitions>
  <inkml:trace contextRef="#ctx0" brushRef="#br0">1 0 16783 0 0,'1'2'382'0'0,"1"1"-218"0"0,1-1-1 0 0,-1 1 1 0 0,1-1 0 0 0,0 1-1 0 0,0-1 1 0 0,0 0 0 0 0,0 0 0 0 0,1 0-1 0 0,-1-1 1 0 0,0 1 0 0 0,1-1-1 0 0,0 0 1 0 0,-1 0 0 0 0,1 0 0 0 0,-1 0-1 0 0,1 0 1 0 0,0-1 0 0 0,0 0-1 0 0,0 0-163 0 0,3 0 123 0 0,-5 0-226 0 0,-2 0-289 0 0,0 0-98 0 0,0 0-1204 0 0,0 0-4737 0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2FE399A-D14D-430A-80B8-1AB9A1844E18}" emma:medium="tactile" emma:mode="ink">
          <msink:context xmlns:msink="http://schemas.microsoft.com/ink/2010/main" type="inkDrawing" rotatedBoundingBox="4449,12711 29605,12141 29612,12456 4456,13026" semanticType="underline" shapeName="Other">
            <msink:sourceLink direction="with" ref="{659A2FBF-6E20-4690-BAB6-CE7A0ED2C1C9}"/>
          </msink:context>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30.612"/>
    </inkml:context>
    <inkml:brush xml:id="br0">
      <inkml:brushProperty name="width" value="0.05" units="cm"/>
      <inkml:brushProperty name="height" value="0.05" units="cm"/>
      <inkml:brushProperty name="color" value="#004F8B"/>
    </inkml:brush>
  </inkml:definitions>
  <inkml:trace contextRef="#ctx0" brushRef="#br0">1 0 17047 0 0,'0'0'499'0'0,"0"0"-4"0"0,6 4-297 0 0,22 4 1581 0 0,-27-8-1891 0 0,-1 0-45 0 0,0 0-17 0 0,0 0 12 0 0,0 0 54 0 0,0 0 20 0 0,0 0 6 0 0,0 0-2 0 0,0 0-17 0 0,0 4-122 0 0,0-3 111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7:02.147"/>
    </inkml:context>
    <inkml:brush xml:id="br0">
      <inkml:brushProperty name="width" value="0.05" units="cm"/>
      <inkml:brushProperty name="height" value="0.05" units="cm"/>
      <inkml:brushProperty name="color" value="#E71224"/>
    </inkml:brush>
  </inkml:definitions>
  <inkml:trace contextRef="#ctx0" brushRef="#br0">0 3 17191 0 0,'0'0'388'0'0,"0"0"52"0"0,0 0 31 0 0,0 0-51 0 0,2-1-275 0 0,0 1-154 0 0,1-1-1 0 0,0 1 0 0 0,-1 0 1 0 0,1 0-1 0 0,-1 0 0 0 0,1 0 1 0 0,-1 0-1 0 0,1 0 0 0 0,-1 1 0 0 0,1-1 1 0 0,-1 1-1 0 0,1 0 0 0 0,-1 0 1 0 0,1 0-1 0 0,-1 0 0 0 0,0 0 0 0 0,0 1 1 0 0,1-1 9 0 0,23 4-4011 0 0,-24-4 3374 0 0,14-1-279 0 0,33 4 1052 0 0,-39 0-3373 0 0,5-3-1147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7:00.520"/>
    </inkml:context>
    <inkml:brush xml:id="br0">
      <inkml:brushProperty name="width" value="0.05" units="cm"/>
      <inkml:brushProperty name="height" value="0.05" units="cm"/>
      <inkml:brushProperty name="color" value="#E71224"/>
    </inkml:brush>
  </inkml:definitions>
  <inkml:trace contextRef="#ctx0" brushRef="#br0">212 1087 16208 0 0,'0'0'365'0'0,"0"0"56"0"0,0 0 26 0 0,1 1-53 0 0,14 3-238 0 0,29-3 228 0 0,-25-7-182 0 0,-19 6-84 0 0,2-1 36 0 0,7-2 487 0 0,-9 3-276 0 0,0 0-19 0 0,0 0-96 0 0,6-5 329 0 0,2 5-546 0 0,-3 0-53 0 0,4 0-282 0 0,2-1-306 0 0,-3 3-4647 0 0,0 2-1143 0 0</inkml:trace>
  <inkml:trace contextRef="#ctx0" brushRef="#br0" timeOffset="67214.894">55 249 9704 0 0,'0'0'282'0'0,"0"0"-2"0"0,0 0-48 0 0,0 0 468 0 0,0 0 219 0 0,0 0 45 0 0,0 0-56 0 0,0 0-277 0 0,-10-6 827 0 0,-10-15-7 0 0,19 21-1018 0 0,1 0 30 0 0,0 0 7 0 0,-10-11 874 0 0,6 5-516 0 0,-5-32 943 0 0,33-20-1046 0 0,-11 46-407 0 0,46-28-4 0 0,57-1-267 0 0,-7 27-118 0 0,-103 14 69 0 0,3-1 1 0 0,0 1 0 0 0,0 0 1 0 0,0 0-1 0 0,1 1 0 0 0,-1 0 0 0 0,0 1 1 0 0,0 0-1 0 0,0 0 0 0 0,-1 1 0 0 0,1 0 1 0 0,-1 0-1 0 0,1 1 0 0 0,5 4 1 0 0,2 2 0 0 0,-12-8 0 0 0,-1-1 0 0 0,1 1 0 0 0,-1 0 0 0 0,0 1 0 0 0,0-1 0 0 0,0 0 0 0 0,0 1 0 0 0,0 0 0 0 0,-1-1 0 0 0,1 1 0 0 0,-1 0 0 0 0,0 1 0 0 0,0-1 0 0 0,0 0 0 0 0,1 2 0 0 0,18 49 0 0 0,-12 17-457 0 0,-13 2-54 0 0,-17 25 318 0 0,-15 22 112 0 0,1-29 39 0 0,5-15 102 0 0,27-67-69 0 0,1 1 0 0 0,-2-1 0 0 0,1 0 0 0 0,-1 0 0 0 0,-1 0 0 0 0,0-1 0 0 0,0 1 0 0 0,-4 4 9 0 0,-26 32 75 0 0,-11 26 162 0 0,36-49-226 0 0,19 8 620 0 0,-8-28-589 0 0,-1-2 44 0 0,0 0 8 0 0,5 14 248 0 0,0-1-332 0 0,6 5-10 0 0,-7-14-14 0 0,-3-3-56 0 0,-1-1-4 0 0,0 0-25 0 0,0 1-743 0 0,3 4 1943 0 0,-2-4-3803 0 0,0 0-3649 0 0,3-1-269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20.354"/>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8412 1390 9416 0 0,'0'0'208'0'0,"0"0"33"0"0,0 0 16 0 0,0 0-19 0 0,0 0-129 0 0,0-1-53 0 0,1-8-755 0 0,1-1 4494 0 0,0-1 583 0 0,-7 32-4196 0 0,-1 69 135 0 0,-14 94 450 0 0,4-45-1 0 0,16-133-711 0 0,-2 12 0 0 0,0 0 1 0 0,1 0-1 0 0,1 0 1 0 0,1 0-1 0 0,1 0 1 0 0,0 0-1 0 0,5 16-55 0 0,-6-32-4 0 0,0-1 0 0 0,1 1 0 0 0,-1 0 1 0 0,1-1-1 0 0,-1 1 0 0 0,1-1 0 0 0,0 1 0 0 0,-1-1 0 0 0,1 0 0 0 0,0 0 0 0 0,0 0 0 0 0,0 0 1 0 0,0 0-1 0 0,0 0 0 0 0,0-1 0 0 0,0 1 0 0 0,0-1 0 0 0,0 1 0 0 0,1-1 0 0 0,-1 0 0 0 0,0 0 1 0 0,0 0-1 0 0,0 0 0 0 0,0 0 0 0 0,1 0 0 0 0,-1 0 0 0 0,0-1 0 0 0,0 1 0 0 0,0-1 1 0 0,0 0-1 0 0,0 0 0 0 0,0 0 0 0 0,0 0 0 0 0,0 0 0 0 0,0 0 0 0 0,-1 0 0 0 0,1 0 0 0 0,0-1 1 0 0,-1 1-1 0 0,1-1 0 0 0,-1 1 0 0 0,1-1 0 0 0,-1 0 0 0 0,0 1 0 0 0,1-1 0 0 0,0-2 4 0 0,42-50 0 0 0,-32 34 0 0 0,-2 0 0 0 0,0-1 0 0 0,-1-1 0 0 0,-2 1 0 0 0,2-9 0 0 0,26-77 0 0 0,45-95 0 0 0,-75 191 0 0 0,0 0 0 0 0,1 0 0 0 0,0 0 0 0 0,1 1 0 0 0,0 0 0 0 0,0 0 0 0 0,1 1 0 0 0,0 0 0 0 0,3-1 0 0 0,8-11-4 0 0,-18 19-13 0 0,0 0 0 0 0,0 0 1 0 0,0 0-1 0 0,0 0 0 0 0,1 1 0 0 0,-1-1 0 0 0,1 0 0 0 0,-1 1 0 0 0,1-1 0 0 0,0 1 0 0 0,-1-1 0 0 0,1 1 0 0 0,0 0 0 0 0,0 0 1 0 0,0 0-1 0 0,0 0 0 0 0,0 0 0 0 0,0 0 0 0 0,0 1 0 0 0,0-1 0 0 0,1 1 0 0 0,-1-1 0 0 0,0 1 0 0 0,0 0 0 0 0,1 0 0 0 0,-1 0 1 0 0,0 0-1 0 0,0 0 0 0 0,2 1 17 0 0,22 34-946 0 0,-6 51 946 0 0,11 48 0 0 0,20 54 160 0 0,-46-170-147 0 0,-2-3 112 0 0,1 0-1 0 0,0 0 1 0 0,1-1 0 0 0,0 0-1 0 0,1 1 1 0 0,1-2 0 0 0,0 1-1 0 0,1-1 1 0 0,1 0 0 0 0,0-1-1 0 0,9 10-124 0 0,31 9 215 0 0,-47-31-193 0 0,-1 0 1 0 0,0 0-1 0 0,1 0 0 0 0,-1 0 0 0 0,0 0 1 0 0,1-1-1 0 0,-1 1 0 0 0,0 0 0 0 0,1-1 1 0 0,-1 1-1 0 0,0-1 0 0 0,0 0 1 0 0,0 1-1 0 0,1-1 0 0 0,-1 0 0 0 0,0 1 1 0 0,0-1-1 0 0,0 0 0 0 0,0 0 0 0 0,0 0 1 0 0,0 0-1 0 0,0 0 0 0 0,-1 0 1 0 0,1 0-1 0 0,0-1 0 0 0,-1 1 0 0 0,2-1-22 0 0,5-11 97 0 0,0-1 1 0 0,0 0-1 0 0,-1 0 0 0 0,-1 0 0 0 0,0 0 0 0 0,-1-1 0 0 0,0-3-97 0 0,26-129 344 0 0,-10 53-260 0 0,20-41 40 0 0,-10 42-124 0 0,1 17 128 0 0,-12 35-145 0 0,-18 41-67 0 0,6-6-882 0 0,-2 3-6545 0 0,3 7 1482 0 0</inkml:trace>
  <inkml:trace contextRef="#ctx0" brushRef="#br0" timeOffset="696.679">9525 2008 14368 0 0,'0'0'330'0'0,"0"0"45"0"0,0-2 17 0 0,5-48 119 0 0,-10 21 554 0 0,-14 61-1347 0 0,15 0 300 0 0,7-1 234 0 0,3 9 20 0 0,-2-3 312 0 0,6 95-14 0 0,-4-64 542 0 0,9-14-424 0 0,10 3-628 0 0,-25-57-58 0 0,0 1 0 0 0,0-1-1 0 0,0 1 1 0 0,1-1 0 0 0,-1 1-1 0 0,0 0 1 0 0,0-1 0 0 0,1 1-1 0 0,-1-1 1 0 0,1 1 0 0 0,-1-1-1 0 0,0 0 1 0 0,1 1 0 0 0,-1-1-1 0 0,1 1 1 0 0,-1-1 0 0 0,1 0-1 0 0,-1 1 1 0 0,1-1 0 0 0,-1 0-1 0 0,1 1 1 0 0,-1-1 0 0 0,1 0-1 0 0,0 0 1 0 0,-1 0 0 0 0,1 0-1 0 0,-1 0 1 0 0,1 1 0 0 0,0-1-1 0 0,-1 0 1 0 0,1 0 0 0 0,-1 0-1 0 0,1 0 1 0 0,0-1 0 0 0,-1 1-1 0 0,1 0 1 0 0,-1 0 0 0 0,1 0-1 0 0,0 0 1 0 0,-1-1 0 0 0,1 1-1 0 0,-1 0 1 0 0,1-1 0 0 0,-1 1-1 0 0,1 0 1 0 0,-1-1 0 0 0,1 1-1 0 0,-1 0 1 0 0,1-1 0 0 0,-1 1-1 0 0,0-1 1 0 0,1 1 0 0 0,-1-1-1 0 0,0 1 1 0 0,1-1 0 0 0,-1 0-2 0 0,26-11 78 0 0,4 14 18 0 0,-4-10-14 0 0,-20 5-58 0 0,0 1 1 0 0,1 0-1 0 0,0 0 1 0 0,-1 0-1 0 0,1 1 1 0 0,0 0-1 0 0,-1 1 1 0 0,1-1-1 0 0,0 1 1 0 0,0 1-1 0 0,4 0-24 0 0,-3 1 23 0 0,-6-2-20 0 0,-1 1 0 0 0,1 0 0 0 0,-1-1 0 0 0,1 1 0 0 0,-1-1 0 0 0,1 0 1 0 0,-1 1-1 0 0,1-1 0 0 0,-1 0 0 0 0,1 0 0 0 0,-1 0 0 0 0,1 0 0 0 0,-1 0 1 0 0,1-1-1 0 0,-1 1 0 0 0,1 0 0 0 0,-1-1 0 0 0,1 1 0 0 0,-1-1 0 0 0,1 1 1 0 0,-1-1-1 0 0,0 0 0 0 0,1 0 0 0 0,-1 1 0 0 0,0-1 0 0 0,0 0 0 0 0,1 0 1 0 0,-1 0-1 0 0,0 0 0 0 0,0-1 0 0 0,0 1 0 0 0,0 0 0 0 0,0 0 0 0 0,-1-1-3 0 0,30-40 11 0 0,-30 42-9 0 0,0-1 1 0 0,0 1-1 0 0,1-1 1 0 0,-1 1-1 0 0,0-1 0 0 0,0 1 1 0 0,1-1-1 0 0,-1 1 1 0 0,0-1-1 0 0,1 1 0 0 0,-1-1 1 0 0,0 1-1 0 0,1 0 1 0 0,-1-1-1 0 0,1 1 0 0 0,-1 0 1 0 0,1-1-1 0 0,-1 1 1 0 0,1 0-1 0 0,-1 0 1 0 0,1-1-1 0 0,-1 1 0 0 0,1 0 1 0 0,-1 0-1 0 0,1 0 1 0 0,-1 0-1 0 0,1 0 0 0 0,-1 0 1 0 0,1 0-1 0 0,-1 0 1 0 0,1 0-1 0 0,-1 0 0 0 0,1 0 1 0 0,0 0-1 0 0,-1 0 1 0 0,1 0-1 0 0,-1 0 0 0 0,1 0 1 0 0,-1 1-1 0 0,1-1 1 0 0,-1 0-1 0 0,1 0 0 0 0,-1 1 1 0 0,1-1-1 0 0,-1 1-2 0 0,20-1 137 0 0,3-7 578 0 0,-19-5-595 0 0,0 8-5443 0 0,-7 2 3297 0 0,-14-9-19 0 0</inkml:trace>
  <inkml:trace contextRef="#ctx0" brushRef="#br0" timeOffset="1062.15">9744 2237 13704 0 0,'0'0'400'0'0,"0"0"0"0"0,0 0-166 0 0,0 0 250 0 0,0 0 136 0 0,0 0 27 0 0,13 18 2122 0 0,-13 63-1580 0 0,-4 38 115 0 0,-5 43-424 0 0,9-159-869 0 0,-1 6-11 0 0,0 1 0 0 0,1 0 1 0 0,1 0-1 0 0,0 0 0 0 0,0-1 1 0 0,1 1-1 0 0,0-1 1 0 0,1 1-1 0 0,0-1 0 0 0,0 0 1 0 0,1 0-1 0 0,2 4 0 0 0,21 11-1246 0 0,-15-22-5030 0 0,-5-5-240 0 0</inkml:trace>
  <inkml:trace contextRef="#ctx0" brushRef="#br0" timeOffset="-3759.923">5356 1246 8952 0 0,'0'0'200'0'0,"0"0"33"0"0,0 0 15 0 0,0 0-4 0 0,0 0-44 0 0,0 0-21 0 0,0 0-3 0 0,6 15 168 0 0,3 11 1713 0 0,12 37 2033 0 0,-18 48-1815 0 0,-16-30-1976 0 0,-27 147 366 0 0,33-190-434 0 0,2 0 1 0 0,2 0-1 0 0,1 0 0 0 0,3 8-231 0 0,4-28 0 0 0,1-15 0 0 0,25-34-13 0 0,-17 10-25 0 0,-1 0 1 0 0,0-1-1 0 0,-2-1 0 0 0,0 0 0 0 0,-2 0 1 0 0,2-8 37 0 0,0 3-1 0 0,50-167 1 0 0,-40 108 60 0 0,-7 31 496 0 0,-8 27 52 0 0,4 15-608 0 0,6-4 0 0 0,-1 18 0 0 0,9 46 0 0 0,-9 45 0 0 0,21 122 0 0 0,-21-146-12 0 0,-10-42 119 0 0,0 0 0 0 0,2 0-1 0 0,1-1 1 0 0,1 0 0 0 0,7 14-107 0 0,20 20 584 0 0,23 0 270 0 0,-12-26-758 0 0,-29-32-80 0 0,-6-14 256 0 0,-7 0-118 0 0,-1 1 0 0 0,0-1 1 0 0,-1 0-1 0 0,-1 0 0 0 0,0 0 0 0 0,-1-1 0 0 0,-1 1 0 0 0,0 0 0 0 0,-1-1 0 0 0,-1-6-154 0 0,0-35 187 0 0,1-11-196 0 0,0 6 162 0 0,2 1-1 0 0,9-52-152 0 0,16-28 0 0 0,-19 107 0 0 0,15-32 0 0 0,-16 57-79 0 0,-5 6-13 0 0,0 1-1 0 0,0-1 0 0 0,0 1 0 0 0,0-1 1 0 0,0 1-1 0 0,0 0 0 0 0,0-1 1 0 0,0 1-1 0 0,1 0 0 0 0,-1 0 1 0 0,0 0-1 0 0,1 0 0 0 0,-1 0 0 0 0,1 0 1 0 0,-1 1-1 0 0,1-1 0 0 0,0 0 1 0 0,-1 1-1 0 0,1-1 0 0 0,0 1 0 0 0,-1-1 1 0 0,1 1-1 0 0,0 0 0 0 0,1 0 93 0 0,86-15-5693 0 0,-74 12 4170 0 0</inkml:trace>
  <inkml:trace contextRef="#ctx0" brushRef="#br0" timeOffset="-2904.74">6329 1848 14808 0 0,'0'0'432'0'0,"0"0"-4"0"0,0 0-199 0 0,0 0 174 0 0,0 0 107 0 0,0 0 23 0 0,0 0-70 0 0,0 0-342 0 0,1-10-673 0 0,15-3 297 0 0,17-1 110 0 0,3 23 209 0 0,-28-2-7 0 0,-1 0-1 0 0,0 0 1 0 0,0 1-1 0 0,-1 0 1 0 0,0 0-1 0 0,-1 0 1 0 0,0 1-1 0 0,0 0 0 0 0,-1 0-56 0 0,-1-5 96 0 0,-1 1 0 0 0,-1-1 0 0 0,1 1-1 0 0,-1-1 1 0 0,1 1 0 0 0,-1-1-1 0 0,-1 1 1 0 0,1 0 0 0 0,-1 0 0 0 0,1-1-1 0 0,-2 1 1 0 0,1 0 0 0 0,0 0-1 0 0,-1 2-95 0 0,0-4 113 0 0,1 2-26 0 0,-1 0 0 0 0,0 0-1 0 0,0 0 1 0 0,0 0 0 0 0,-1 0 0 0 0,1 0-1 0 0,-1 0 1 0 0,0-1 0 0 0,-1 1 0 0 0,1-1 0 0 0,-1 1-1 0 0,0-1 1 0 0,0 0 0 0 0,0 0 0 0 0,-1 0 0 0 0,1 0-1 0 0,-3 1-86 0 0,-36 17 330 0 0,34-17-320 0 0,-7 12-107 0 0,14-17 16 0 0,1 0 5 0 0,0 0 10 0 0,0 0 2 0 0,7 5-10 0 0,28 9-137 0 0,46 26-128 0 0,-57-18 382 0 0,-5 22 146 0 0,-18-40-139 0 0,-1 0 0 0 0,0 0 0 0 0,0 1-1 0 0,0-1 1 0 0,-1 0 0 0 0,1 0 0 0 0,-1 0 0 0 0,0 0-1 0 0,0 0 1 0 0,-1 0 0 0 0,1 0 0 0 0,-1 0-1 0 0,0 0 1 0 0,0 0 0 0 0,0-1 0 0 0,-1 1 0 0 0,1-1-1 0 0,-3 3-49 0 0,-41 35 208 0 0,-19-1 1058 0 0,22-23-1033 0 0,-33 6-101 0 0,67-17-78 0 0,5-3-4619 0 0,4-26 2924 0 0,0-3-13 0 0</inkml:trace>
  <inkml:trace contextRef="#ctx0" brushRef="#br0" timeOffset="-6066.265">2760 1431 8840 0 0,'0'0'197'0'0,"0"0"24"0"0,0 0 19 0 0,0 0 59 0 0,0 0 192 0 0,0 0 79 0 0,0 0 20 0 0,0 0-20 0 0,0 0-88 0 0,-5 0 4993 0 0,5 169-5075 0 0,-6-92-154 0 0,2 75 180 0 0,19-85-192 0 0,-13-66-241 0 0,0-1 0 0 0,0 0 0 0 0,0 0 1 0 0,0 0-1 0 0,1 0 0 0 0,-1-1 0 0 0,0 1 1 0 0,0-1-1 0 0,0 1 0 0 0,0-1 0 0 0,0 0 1 0 0,0 0-1 0 0,0 1 0 0 0,0-1 0 0 0,0-1 1 0 0,0 1-1 0 0,0 0 0 0 0,-1 0 0 0 0,1-1 1 0 0,0 1-1 0 0,-1-1 0 0 0,1 1 0 0 0,-1-1 1 0 0,0 0-1 0 0,1 0 0 0 0,-1 0 0 0 0,0 1 1 0 0,0-1-1 0 0,1-2 7 0 0,91-158-374 0 0,-40 15 25 0 0,-32 75 621 0 0,-15 59 13 0 0,-6 12-130 0 0,1 0 45 0 0,4-17 523 0 0,2 12-697 0 0,-5 4 49 0 0,-2 2-6 0 0,0 0-5 0 0,0 0 0 0 0,10 9 192 0 0,14 77-53 0 0,-13-11-150 0 0,14-7-126 0 0,7 8 58 0 0,-5-18 15 0 0,15 37-64 0 0,-3-37 182 0 0,2-34-93 0 0,-39-24 12 0 0,-1 0 1 0 0,0 0-1 0 0,1 1 0 0 0,-1-1 0 0 0,1 0 1 0 0,-1 0-1 0 0,1 0 0 0 0,-1-1 0 0 0,1 1 1 0 0,-1 0-1 0 0,0 0 0 0 0,1-1 0 0 0,-1 1 1 0 0,1-1-1 0 0,-1 1 0 0 0,0-1 0 0 0,0 0 1 0 0,1 1-1 0 0,-1-1 0 0 0,0 0 0 0 0,0 0 1 0 0,0 0-1 0 0,0 0 0 0 0,0 0 1 0 0,0 0-1 0 0,0 0 0 0 0,0 0 0 0 0,0 0 1 0 0,0-1-1 0 0,-1 1 0 0 0,1 0 0 0 0,0-1 1 0 0,-1 1-1 0 0,1 0 0 0 0,-1-1 0 0 0,1 1-37 0 0,17-103 599 0 0,-12-25-290 0 0,4 19-245 0 0,10-7-64 0 0,37-68 0 0 0,-8 46 0 0 0,-30 96-55 0 0,-16 35 34 0 0,-1 1 0 0 0,1 0 0 0 0,1 0 0 0 0,-1 0 1 0 0,1 0-1 0 0,1 1 0 0 0,-1-1 0 0 0,1 1 0 0 0,0 0 0 0 0,4-3 21 0 0,12-5-2851 0 0,-12 10-1885 0 0,-4-1-1844 0 0</inkml:trace>
  <inkml:trace contextRef="#ctx0" brushRef="#br0" timeOffset="-5289.18">3672 1834 11792 0 0,'0'0'342'0'0,"0"0"4"0"0,0-1-224 0 0,-3-2 5 0 0,2 2 460 0 0,1 1 198 0 0,-2-1 42 0 0,-12-8 575 0 0,9 2-1342 0 0,4 6 33 0 0,1 1-10 0 0,0 0-10 0 0,21-18-1 0 0,29 13 448 0 0,-46 6-451 0 0,0 0-1 0 0,1 0 1 0 0,-1 0-1 0 0,0 1 1 0 0,-1 0-1 0 0,1 0 0 0 0,0 0 1 0 0,0 0-1 0 0,-1 0 1 0 0,0 1-1 0 0,1 0 0 0 0,-1-1 1 0 0,0 1-1 0 0,1 2-68 0 0,-3-4 29 0 0,2 2-9 0 0,-1 0 0 0 0,0 1-1 0 0,0-1 1 0 0,-1 1 0 0 0,1 0 0 0 0,-1-1-1 0 0,1 1 1 0 0,-1 0 0 0 0,0 0 0 0 0,-1 0-1 0 0,1 0 1 0 0,-1 0 0 0 0,1 0 0 0 0,-1 0-1 0 0,0 0 1 0 0,-1 0 0 0 0,1 0 0 0 0,-1 0-1 0 0,0-1 1 0 0,0 1 0 0 0,0 2-20 0 0,-24 55 686 0 0,-26 48 530 0 0,26-60-1024 0 0,15-39 16 0 0,-4 33-80 0 0,13-38-142 0 0,1-5-56 0 0,0 0 2 0 0,1-1 26 0 0,14 7-97 0 0,31-11 499 0 0,-7-4 571 0 0,-22 1-764 0 0,-8 3-149 0 0,-1 1-1 0 0,0 0 0 0 0,1 1 0 0 0,-1 0 0 0 0,1 1 1 0 0,0-1-1 0 0,0 1 0 0 0,0 1 0 0 0,6 0-17 0 0,71-3 0 0 0,-39 17 80 0 0,-15-5-746 0 0,-20-3-4997 0 0,-6 0-1247 0 0</inkml:trace>
  <inkml:trace contextRef="#ctx0" brushRef="#br0" timeOffset="-7921.133">430 1148 7688 0 0,'0'0'166'0'0,"0"0"29"0"0,0 0 14 0 0,0 0 15 0 0,0 0 14 0 0,-5 12 682 0 0,-1 2-407 0 0,2 8 1398 0 0,-1-8-511 0 0,-6 27 128 0 0,6-28-1170 0 0,1 17 138 0 0,4-29-422 0 0,0 14 230 0 0,0 65 1071 0 0,10-28-991 0 0,15 53-120 0 0,-15-47-264 0 0,11 98 320 0 0,-2 64 856 0 0,-10-107-876 0 0,-3-60-192 0 0,-5-46-120 0 0,4 35 1523 0 0,-5-41-1383 0 0,0-1 5 0 0,-1-3-26 0 0,-2-9-107 0 0,2 9-108 0 0,1 3-27 0 0,0 0-1 0 0,0 0 6 0 0,0 0 22 0 0,0 0 10 0 0,0 0 2 0 0,0 0 30 0 0,0 0 114 0 0,0-2 18 0 0,5-46 62 0 0,19-58-179 0 0,-12 73-66 0 0,38-137-91 0 0,-16 89 208 0 0,-3 9 0 0 0,-5 11 15 0 0,-16 33 240 0 0,0-2-85 0 0,-7 25-192 0 0,-2 4-86 0 0,-1 1 0 0 0,2 0 26 0 0,7 2 66 0 0,-1 5 16 0 0,39 38 802 0 0,-22-13-1189 0 0,19 26 262 0 0,34 106 163 0 0,-44-88 16 0 0,-4-21 104 0 0,9-20-186 0 0,-38-34 42 0 0,0-1 0 0 0,1 0 0 0 0,-1 0 0 0 0,0 0 0 0 0,0 0 0 0 0,0 0 0 0 0,1 0 0 0 0,-1 0 0 0 0,0 0 0 0 0,0 0 0 0 0,0-1-1 0 0,0 1 1 0 0,0 0 0 0 0,1-1 0 0 0,-1 1 0 0 0,0-1 0 0 0,0 1 0 0 0,0-1 0 0 0,0 1 0 0 0,0-1 0 0 0,0 0 0 0 0,0 1 0 0 0,0-1 0 0 0,-1 0-1 0 0,1 0 1 0 0,0 0 0 0 0,0 0 0 0 0,-1 0 0 0 0,1 0 0 0 0,0 0 0 0 0,-1 0 0 0 0,1-1-14 0 0,4-4 50 0 0,0-1-13 0 0,-1 0-1 0 0,0 0 0 0 0,0-1 0 0 0,-1 1 1 0 0,1-1-1 0 0,-2 0 0 0 0,1 0 0 0 0,-1 0 1 0 0,0-1-1 0 0,-1 1 0 0 0,0 0 1 0 0,0-7-37 0 0,2-6 92 0 0,2-63 48 0 0,5-39 142 0 0,20-99-80 0 0,-9 145-202 0 0,15-36 118 0 0,-20 69-330 0 0,-8 13 206 0 0,-8 30 74 0 0,0 1-30 0 0,0 0-113 0 0,0 0-48 0 0,0 0-6 0 0,0 0-126 0 0,0 0-503 0 0,0 0-217 0 0,0 0-782 0 0,2 0-3107 0 0,7 4-1325 0 0</inkml:trace>
  <inkml:trace contextRef="#ctx0" brushRef="#br0" timeOffset="-7456.189">1448 1806 11312 0 0,'0'0'332'0'0,"0"0"-4"0"0,0 0-147 0 0,0 0 155 0 0,0 9 535 0 0,6 19-170 0 0,-17 65-557 0 0,-19 19 1791 0 0,6-34-817 0 0,-11 105 721 0 0,38-127-1138 0 0,-2-54-612 0 0,-1-2-79 0 0,0 0-330 0 0,6-5-1383 0 0,2 0-2723 0 0,-2 1-1366 0 0</inkml:trace>
  <inkml:trace contextRef="#ctx0" brushRef="#br1" timeOffset="100317.369">57 431 7224 0 0,'0'0'165'0'0,"0"0"22"0"0,0 0 7 0 0,0 0 8 0 0,0 0-16 0 0,0 0-8 0 0,0 0-2 0 0,0 0 25 0 0,0 0 107 0 0,0 0 48 0 0,0 0 11 0 0,0 0 7 0 0,0 0 29 0 0,0 0 12 0 0,0 0 1 0 0,11 5 205 0 0,-2 3-490 0 0,1 6 2993 0 0,-8-13-3061 0 0,-2 1 0 0 0,1 0 0 0 0,0 0 1 0 0,0 0-1 0 0,-1 0 0 0 0,1 0 1 0 0,-1 0-1 0 0,1 0 0 0 0,-1 0 0 0 0,0 0 1 0 0,0 0-1 0 0,0 0 0 0 0,0 0 1 0 0,0 1-1 0 0,-1-1 0 0 0,1 0 1 0 0,0 0-1 0 0,-1 0 0 0 0,0 0 0 0 0,1 0 1 0 0,-1 0-64 0 0,-3 16 101 0 0,-1 8 144 0 0,-9 37 67 0 0,-1 0 328 0 0,-2 36 128 0 0,3-21-288 0 0,0 86-205 0 0,23 69-514 0 0,-3-129 371 0 0,-1 116-58 0 0,-15 155-385 0 0,-6 21 1626 0 0,21-222-1241 0 0,11-67 129 0 0,-9-82-148 0 0,-7-22-55 0 0,0 0 0 0 0,1 0 0 0 0,-1-1 0 0 0,1 1-1 0 0,0 0 1 0 0,0-1 0 0 0,0 1 0 0 0,0 0 0 0 0,0-1 0 0 0,0 1 0 0 0,1-1 0 0 0,-1 0 0 0 0,1 0 0 0 0,0 1 0 0 0,0-1-1 0 0,-1 0 1 0 0,4 1 0 0 0,15 24 0 0 0,0-13 11 0 0,-19-14 42 0 0,-1 0 11 0 0,0 0 0 0 0,0 0-60 0 0,0 0-1 0 0,0-1 0 0 0,0 1 1 0 0,0-1-1 0 0,0 1 1 0 0,0 0-1 0 0,0-1 0 0 0,1 1 1 0 0,-1-1-1 0 0,0 1 0 0 0,0 0 1 0 0,1-1-1 0 0,-1 1 1 0 0,0 0-1 0 0,0-1 0 0 0,1 1 1 0 0,-1 0-1 0 0,0 0 0 0 0,1-1 1 0 0,-1 1-1 0 0,0 0 1 0 0,1 0-1 0 0,-1 0 0 0 0,1-1 1 0 0,-1 1-1 0 0,0 0 0 0 0,1 0 1 0 0,-1 0-1 0 0,1 0 1 0 0,-1 0-1 0 0,0 0 0 0 0,1 0 1 0 0,-1 0-1 0 0,1 0 0 0 0,-1 0 1 0 0,0 0-1 0 0,1 0 1 0 0,-1 0-1 0 0,1 0 0 0 0,-1 0 1 0 0,1 0-1 0 0,-1 0 0 0 0,0 1 1 0 0,1-1-1 0 0,-1 0 1 0 0,0 0-1 0 0,1 0 0 0 0,-1 1 1 0 0,0-1-1 0 0,1 0 0 0 0,-1 1 1 0 0,0-1-1 0 0,1 0 1 0 0,-1 1-1 0 0,0-1 0 0 0,0 0 1 0 0,1 1-1 0 0,-1-1 0 0 0,0 0 1 0 0,0 1-1 0 0,0-1 1 0 0,0 1-1 0 0,0-1 0 0 0,1 1-3 0 0,13 5 334 0 0,-13-3-330 0 0,-1-3-7 0 0,0 0-1 0 0,0 1 1 0 0,0-1 0 0 0,0 1-1 0 0,0-1 1 0 0,0 0 0 0 0,1 1-1 0 0,-1-1 1 0 0,0 0 0 0 0,0 1-1 0 0,0-1 1 0 0,1 1 0 0 0,-1-1-1 0 0,0 0 1 0 0,0 0 0 0 0,1 1-1 0 0,-1-1 1 0 0,0 0 0 0 0,0 1-1 0 0,1-1 1 0 0,-1 0 0 0 0,0 0-1 0 0,1 1 1 0 0,-1-1 0 0 0,1 0-1 0 0,-1 0 1 0 0,0 0 0 0 0,1 0-1 0 0,-1 0 1 0 0,0 1 0 0 0,1-1-1 0 0,-1 0 1 0 0,1 0 0 0 0,-1 0 0 0 0,1 0-1 0 0,-1 0 1 0 0,0 0 0 0 0,1 0-1 0 0,-1 0 1 0 0,1-1 0 0 0,-1 1-1 0 0,0 0 1 0 0,1 0 0 0 0,-1 0-1 0 0,0 0 1 0 0,1 0 0 0 0,-1-1-1 0 0,1 1 1 0 0,-1 0 0 0 0,0 0-1 0 0,0-1 1 0 0,1 1 0 0 0,-1 0-1 0 0,0 0 1 0 0,1-1 3 0 0,51-5-79 0 0,-30 8 83 0 0,53 2 68 0 0,-34 9-85 0 0,15-4-38 0 0,4 4 102 0 0,-4 0-133 0 0,-21 2 257 0 0,0-4-131 0 0,41 2-373 0 0,-59-16 312 0 0,41 4 15 0 0,24 38 162 0 0,8-34-5 0 0,0-4-48 0 0,-4 19-97 0 0,-79-18-10 0 0,0-1 0 0 0,1 0 0 0 0,-1-1 0 0 0,1 0 0 0 0,-1 0 0 0 0,0 0 0 0 0,1-1 0 0 0,-1 0 0 0 0,0-1 0 0 0,1 1 0 0 0,1-2 0 0 0,73-3 0 0 0,87 17-145 0 0,-147-11 52 0 0,74-13-5 0 0,-91 11 111 0 0,1 0-1 0 0,-1 0 0 0 0,1 0 0 0 0,0 1 0 0 0,0-1 1 0 0,-1 2-1 0 0,1-1 0 0 0,0 0 0 0 0,0 1 0 0 0,0 0 0 0 0,0 1 1 0 0,0-1-1 0 0,0 1 0 0 0,3 1-12 0 0,89-1 689 0 0,-70-5-709 0 0,45 17 20 0 0,-68-12 0 0 0,0 1 0 0 0,0-1 0 0 0,1-1 0 0 0,-1 1 0 0 0,0-1 0 0 0,1 0 0 0 0,-1 0 0 0 0,0-1 0 0 0,0 1 0 0 0,1-1 0 0 0,-1 0 0 0 0,0-1 0 0 0,0 1 0 0 0,4-3 0 0 0,64-5 0 0 0,125 29 136 0 0,-192-18-136 0 0,-1 0-11 0 0,0-1 0 0 0,-1 1 0 0 0,1-1-1 0 0,0 0 1 0 0,0 0 0 0 0,0-1 0 0 0,0 1 0 0 0,0-1 0 0 0,0 0 0 0 0,0-1 0 0 0,-1 1 0 0 0,1-1-1 0 0,0 0 1 0 0,2 0 11 0 0,93-26-308 0 0,59 28 692 0 0,-22-5-373 0 0,35 12 42 0 0,-117-10-69 0 0,-39-7-25 0 0,-13 8 24 0 0,-1-1 1 0 0,1 1 0 0 0,-1-1-1 0 0,1 1 1 0 0,-1 0 0 0 0,1 0-1 0 0,0 0 1 0 0,0 0 0 0 0,0 0-1 0 0,-1 1 1 0 0,1-1 0 0 0,0 1 0 0 0,0 0-1 0 0,0 0 1 0 0,0 0 0 0 0,0 0-1 0 0,0 0 1 0 0,0 1 0 0 0,0-1-1 0 0,1 2 17 0 0,26 13-112 0 0,-27-13 132 0 0,1 0 0 0 0,-1 1 0 0 0,1-1 0 0 0,0-1 0 0 0,0 1 0 0 0,0 0 0 0 0,0-1 0 0 0,0 0 0 0 0,0 0 0 0 0,0 0 0 0 0,0-1 0 0 0,1 1 0 0 0,-1-1 0 0 0,3 0-20 0 0,133-8-145 0 0,-39 17 514 0 0,-77-12-424 0 0,1 0 0 0 0,-1 2 0 0 0,0 2 0 0 0,1 0 0 0 0,9 2 55 0 0,-23-2-70 0 0,100-9-65 0 0,-26 8 135 0 0,75 9 263 0 0,73 2-686 0 0,-212-11 423 0 0,-1-1 0 0 0,1-1 0 0 0,-1-1 0 0 0,1-1 0 0 0,-1 0 0 0 0,13-6 0 0 0,78 3 22 0 0,-70 8 86 0 0,291-5 286 0 0,-294 0-501 0 0,0 3 0 0 0,0 1 0 0 0,-1 1 0 0 0,29 6 107 0 0,133-15 504 0 0,6-9-504 0 0,-58 12-302 0 0,135 4 612 0 0,-202 5-310 0 0,112-19-272 0 0,-73 10 272 0 0,-57-9 104 0 0,20 0-24 0 0,6-4 232 0 0,35-8-456 0 0,-68 22 144 0 0,-36-2-22 0 0,-16 5 15 0 0,0-1 0 0 0,0 1 0 0 0,0 0 0 0 0,-1 0 0 0 0,1 0 0 0 0,0 1 0 0 0,0-1 0 0 0,0 1 0 0 0,0-1 0 0 0,1 1 0 0 0,-1 0 0 0 0,0 0 0 0 0,0 1 0 0 0,0-1 0 0 0,0 0-1 0 0,0 1 1 0 0,0 0 0 0 0,0 0 0 0 0,2 1 7 0 0,-4-1 5 0 0,1 0-1 0 0,-1 0 0 0 0,1 0 1 0 0,-1 0-1 0 0,1-1 0 0 0,-1 1 1 0 0,1 0-1 0 0,0-1 1 0 0,-1 1-1 0 0,1-1 0 0 0,0 1 1 0 0,0-1-1 0 0,-1 0 0 0 0,1 0 1 0 0,0 0-1 0 0,0 0 0 0 0,0 0 1 0 0,-1 0-1 0 0,1 0 0 0 0,0-1 1 0 0,-1 1-1 0 0,1-1 1 0 0,0 1-1 0 0,-1-1 0 0 0,1 0 1 0 0,0 1-1 0 0,-1-1 0 0 0,1 0 1 0 0,0-1-5 0 0,3 0-3 0 0,50-7-645 0 0,-35 9 660 0 0,1-9 191 0 0,-21 9-66 0 0,1 0-1 0 0,16-4-317 0 0,-15 3 248 0 0,3-4 90 0 0,1-4-153 0 0,-6 9-2 0 0,0 1-1 0 0,0-1 0 0 0,0 0 1 0 0,0 0-1 0 0,0 0 0 0 0,0 1 0 0 0,0-1 1 0 0,0 0-1 0 0,0 0 0 0 0,0 0 1 0 0,0 1-1 0 0,0-1 0 0 0,0 0 1 0 0,0 0-1 0 0,0 0 0 0 0,1 1 1 0 0,-1-1-1 0 0,0 0 0 0 0,0 0 0 0 0,0 0 1 0 0,0 1-1 0 0,0-1 0 0 0,1 0 1 0 0,-1 0-1 0 0,0 0 0 0 0,0 0 1 0 0,0 0-1 0 0,1 0 0 0 0,-1 1 0 0 0,0-1 1 0 0,0 0-1 0 0,0 0 0 0 0,1 0 1 0 0,-1 0-1 0 0,0 0 0 0 0,0 0 1 0 0,0 0-1 0 0,1 0 0 0 0,-1 0 1 0 0,0 0-1 0 0,0 0 0 0 0,1 0 0 0 0,-1 0 1 0 0,0 0-1 0 0,0 0 0 0 0,0 0 1 0 0,1 0-1 0 0,-1 0 0 0 0,0-1 1 0 0,0 1-1 0 0,0 0 0 0 0,1 0 1 0 0,-1 0-1 0 0,0 0 0 0 0,0 0 0 0 0,0 0 1 0 0,0-1-1 0 0,1 1 0 0 0,-1 0 1 0 0,0 0-1 0 0,0 0 0 0 0,0-1-1 0 0,0 1 0 0 0,0 0 0 0 0,0 0 0 0 0,0 0 0 0 0,0-1-1 0 0,0 1 1 0 0,0 0 0 0 0,0 0 0 0 0,0-1 0 0 0,1 1-1 0 0,-1 0 1 0 0,0 0 0 0 0,0 0 0 0 0,0-1 0 0 0,0 1 0 0 0,0 0-1 0 0,0 0 1 0 0,0 0 0 0 0,1 0 0 0 0,-1-1 0 0 0,0 1-1 0 0,0 0 1 0 0,0 0 0 0 0,0 0 0 0 0,0 0 0 0 0,1 0-1 0 0,-1 0 1 0 0,0-1 0 0 0,0 1 0 0 0,0 0 0 0 0,1 0 0 0 0,-1 0-1 0 0,0 0 1 0 0,0 0 0 0 0,1 0 0 0 0,-1 0 0 0 0,0 0-1 0 0,0 0 1 0 0,0 0 0 0 0,1 0 0 0 0,-1 0 0 0 0,0 0-1 0 0,0 0 1 0 0,0 0 0 0 0,1 0 0 0 0,-1 0 0 0 0,0 0 0 0 0,0 0-1 0 0,1 0 1 0 0,-1 1 0 0 0,0-1 0 0 0,0 0 0 0 0,0 0-1 0 0,0 0 1 0 0,1 0 0 0 0,-1 0 0 0 0,0 0 0 0 0,0 1-1 0 0,0-1 1 0 0,0 0 0 0 0,0 0 0 0 0,1 0 0 0 0,-1 1 0 0 0,0-1-1 0 0,0 0 1 0 0,5-11-122 0 0,0-5 52 0 0,1-2 202 0 0,2-12-132 0 0,4 6 0 0 0,-1 2 0 0 0,-7 16 0 0 0,6-42 64 0 0,-5 27-78 0 0,-5 19-69 0 0,0 13-362 0 0,-5-61 63 0 0,0-4 666 0 0,-4-13-377 0 0,3 35-50 0 0,-5-90 131 0 0,1-164 26 0 0,-14-24 718 0 0,18 154-694 0 0,1 53-164 0 0,1-22 220 0 0,-2 48-58 0 0,-3-93-130 0 0,2 106-29 0 0,-6-56 440 0 0,7 72-447 0 0,1-6-76 0 0,0 14 228 0 0,-1 8 298 0 0,-9-39-771 0 0,-6 33-344 0 0,3 16 731 0 0,12 14 64 0 0,-4 3 0 0 0,-49-7-94 0 0,17 11-60 0 0,-110-17-290 0 0,145 18 463 0 0,-41-1-293 0 0,1 3 0 0 0,-1 1-1 0 0,-22 7 275 0 0,-61-2-504 0 0,-338 19-48 0 0,136-4-113 0 0,30-19-581 0 0,-96-12 1511 0 0,213 3 135 0 0,-36-1-170 0 0,-9-15-112 0 0,103 22 115 0 0,27-18 318 0 0,42 2-203 0 0,-188-31 1026 0 0,-35 2-970 0 0,171 25-524 0 0,33 4 135 0 0,-1 3 0 0 0,-1 4-1 0 0,-4 3-14 0 0,-69-18 16 0 0,-51 5 560 0 0,100-2-336 0 0,2 28-112 0 0,-88-13-64 0 0,-23-5 11 0 0,132 2 348 0 0,-119-1 66 0 0,-37 9-474 0 0,116 1-273 0 0,26 12 231 0 0,59-4-10 0 0,-121 30 253 0 0,1 3-600 0 0,65-16 296 0 0,36-17 152 0 0,14 0-64 0 0,-15-4-56 0 0,31-1-160 0 0,-10-4 216 0 0,19 0 93 0 0,13 0-5759 0 0,3 0-56 0 0</inkml:trace>
  <inkml:trace contextRef="#ctx0" brushRef="#br1" timeOffset="104907.808">2205 359 11744 0 0,'0'0'266'0'0,"0"0"44"0"0,0 0 11 0 0,0 0-38 0 0,-7-1 1299 0 0,-10-7-1168 0 0,15 8-202 0 0,2 0 32 0 0,0 0 4 0 0,0 0 9 0 0,-9-1 1376 0 0,-1 12-757 0 0,9-7-883 0 0,-1 9 7 0 0,0 0 0 0 0,2 1 0 0 0,-1-1 0 0 0,2 1 0 0 0,0-1 0 0 0,0 0 0 0 0,1 0 0 0 0,4 11 0 0 0,3 38 0 0 0,1 60 0 0 0,-4-6 0 0 0,-11 503 0 0 0,4-275 0 0 0,7-93 0 0 0,-1-38 128 0 0,15 62-128 0 0,1-52 203 0 0,0-25 226 0 0,-6-131-357 0 0,-15-64-108 0 0,0 0 0 0 0,0 0-1 0 0,1-1 1 0 0,-1 1-1 0 0,1 0 1 0 0,0 0 0 0 0,0-1-1 0 0,0 1 1 0 0,0 0-1 0 0,0-1 1 0 0,0 1-1 0 0,1-1 1 0 0,-1 0 0 0 0,1 1-1 0 0,0-1 1 0 0,0 0-1 0 0,-1 0 1 0 0,2 0 0 0 0,-1 0-1 0 0,0 0 1 0 0,0-1-1 0 0,0 1 1 0 0,1-1 0 0 0,-1 1-1 0 0,1-1 1 0 0,-1 0-1 0 0,1 0 1 0 0,0 0-1 0 0,2 0 37 0 0,7 0-339 0 0,-10-1 264 0 0,-1 1 0 0 0,0-1 0 0 0,0 0 0 0 0,1 0-1 0 0,-1 0 1 0 0,0 0 0 0 0,0 0 0 0 0,1 0 0 0 0,-1-1 0 0 0,0 1-1 0 0,0 0 1 0 0,1-1 0 0 0,-1 1 0 0 0,0-1 0 0 0,0 1 0 0 0,0-1-1 0 0,0 1 1 0 0,0-1 0 0 0,1 0 0 0 0,-1 1 0 0 0,0-1 0 0 0,-1 0-1 0 0,1 0 1 0 0,0 0 0 0 0,0 0 0 0 0,0 0 0 0 0,0 0 0 0 0,0-1 75 0 0,13-15-5700 0 0</inkml:trace>
  <inkml:trace contextRef="#ctx0" brushRef="#br1" timeOffset="105610.304">4564 790 13104 0 0,'0'9'633'0'0,"10"63"166"0"0,41 125 585 0 0,-37-143-1158 0 0,-3 0 0 0 0,-2 0 1 0 0,0 34-227 0 0,-6-65 144 0 0,1 263 2512 0 0,-19 112-488 0 0,16-34-2048 0 0,1-330-146 0 0,0 19 248 0 0,3 0 0 0 0,2-1 0 0 0,11 44-222 0 0,-1-20 144 0 0,-8-37-424 0 0,6-39-1848 0 0,1-15-3730 0 0,-7-2-251 0 0</inkml:trace>
  <inkml:trace contextRef="#ctx0" brushRef="#br1" timeOffset="108295.183">8774 49 14336 0 0,'0'0'330'0'0,"0"0"45"0"0,0 0 17 0 0,0 0-47 0 0,0 0-189 0 0,0 0 42 0 0,0 0 39 0 0,0 0 9 0 0,0 0 4 0 0,0 0 4 0 0,0 0 2 0 0,0 0 0 0 0,0 0-25 0 0,0 0-106 0 0,0 0-42 0 0,0 0-10 0 0,0 0 51 0 0,0 0 218 0 0,0 0 90 0 0,0 0 16 0 0,0 0-38 0 0,0 0-184 0 0,0 0-88 0 0,0 0-11 0 0,0 0-10 0 0,0 0-18 0 0,0 0-10 0 0,0 0-1 0 0,0 0-4 0 0,0 0-10 0 0,0 0 11 0 0,0 15-16 0 0,5 11-69 0 0,-24 5 104 0 0,15-26 35 0 0,1 0-1 0 0,-1 0 1 0 0,-1 0-1 0 0,1 0 1 0 0,-1-1-1 0 0,1 0 1 0 0,-1 0-1 0 0,0 0 1 0 0,-1-1-1 0 0,1 0 1 0 0,-1 0-1 0 0,1 0 1 0 0,-1 0-1 0 0,0-1 1 0 0,0 0-1 0 0,0 0-138 0 0,-15-1 552 0 0,20-2-425 0 0,-1-1-139 0 0,1-1-1 0 0,0 1 1 0 0,-1 0-1 0 0,1-1 1 0 0,0 1 0 0 0,0-1-1 0 0,1 1 1 0 0,-1-1 0 0 0,0 0-1 0 0,1 1 1 0 0,0-1-1 0 0,-1 0 1 0 0,1 1 0 0 0,0-1-1 0 0,0 0 1 0 0,1 1 0 0 0,-1-1-1 0 0,1 0 1 0 0,-1 1-1 0 0,1-1 1 0 0,0 1 0 0 0,0-1-1 0 0,0 1 1 0 0,0-1 0 0 0,0 1-1 0 0,0 0 1 0 0,1-1-1 0 0,0 0 13 0 0,2-7-21 0 0,42-61-234 0 0,-6 43-107 0 0,-24 55 400 0 0,-11 8 169 0 0,-16-15 74 0 0,-33 32 555 0 0,43-51-728 0 0,-6-1 555 0 0,1 0-666 0 0,5 0-74 0 0,0-2 8 0 0,-3-4 43 0 0,3 5-32 0 0,1 1-8 0 0,0 0-8 0 0,0 0-40 0 0,0 0 6 0 0,0 0 4 0 0,0 0-22 0 0,0 0-96 0 0,0 0-39 0 0,0 0-10 0 0,0 0-23 0 0,0 0-96 0 0,0 0-39 0 0,0 0-10 0 0</inkml:trace>
  <inkml:trace contextRef="#ctx0" brushRef="#br1" timeOffset="111188.601">6002 3670 8840 0 0,'0'0'197'0'0,"0"0"24"0"0,0 0 19 0 0,0 0 48 0 0,0 0 148 0 0,0 0 63 0 0,0 0 12 0 0,0 0-3 0 0,0 0-16 0 0,0 0-4 0 0,0 0 0 0 0,0 0-7 0 0,0 0-29 0 0,0 0-17 0 0,0 0-3 0 0,0 0 1 0 0,0 0 6 0 0,0 0 1 0 0,0 0-1 0 0,0 0-21 0 0,0 0-96 0 0,0 0-39 0 0,0 0-10 0 0,0 0-29 0 0,0 0-117 0 0,9-3 14 0 0,31 6 325 0 0,17 6 292 0 0,-11-3-254 0 0,14-7 0 0 0,70-20 835 0 0,-28 7-1123 0 0,109 9-87 0 0,-33 9 363 0 0,-74-7-64 0 0,42 6 334 0 0,45-20-482 0 0,-75 8-206 0 0,76 8-172 0 0,40-12 131 0 0,-29-9 288 0 0,-53 5-321 0 0,-49 17 0 0 0,-88-1-3 0 0,1 2 0 0 0,0-1 0 0 0,-1 2 0 0 0,1 0 0 0 0,-1 0 0 0 0,0 2 0 0 0,12 3 3 0 0,8 2-131 0 0,42 30-2093 0 0,-74-38 1808 0 0,-1-1-128 0 0,0 0-538 0 0,0 0-241 0 0,0 0-1020 0 0,0 0-3892 0 0</inkml:trace>
  <inkml:trace contextRef="#ctx0" brushRef="#br1" timeOffset="111985.252">8165 3218 17407 0 0,'0'0'514'0'0,"-1"-1"-12"0"0,-3-5-244 0 0,3 4 160 0 0,1 2 108 0 0,0 0 18 0 0,0 0-64 0 0,0 0-292 0 0,0 0-142 0 0,0 0-118 0 0,0 0-10 0 0,0 0 34 0 0,2 1 108 0 0,38 35 1150 0 0,25 4-12 0 0,21-9-548 0 0,49 18-68 0 0,31 5-458 0 0,-35-5-198 0 0,-13 14 330 0 0,-24 0 248 0 0,-79-56-422 0 0,-21 4 279 0 0,-164 60-788 0 0,90-18 355 0 0,-52 32 1080 0 0,97-64-1007 0 0,-75 34 14 0 0,-58-5 181 0 0,139-37-328 0 0,26-13 109 0 0,1 1 0 0 0,-1-1 0 0 0,1 1 0 0 0,-1 0 0 0 0,1 0 0 0 0,-1 0 0 0 0,1 0 0 0 0,0 0 0 0 0,-1 1 0 0 0,1-1 0 0 0,0 1 0 0 0,0-1 0 0 0,0 1 0 0 0,0 0 0 0 0,0 0 0 0 0,0 0 0 0 0,1 0 0 0 0,-1 0 1 0 0,1 0-1 0 0,-1 0 0 0 0,1 1 23 0 0,-8 30-851 0 0,22-4-1376 0 0,-12-28-3354 0 0,-1-1-1773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8:30.901"/>
    </inkml:context>
    <inkml:brush xml:id="br0">
      <inkml:brushProperty name="width" value="0.05" units="cm"/>
      <inkml:brushProperty name="height" value="0.05" units="cm"/>
      <inkml:brushProperty name="color" value="#66CC00"/>
    </inkml:brush>
  </inkml:definitions>
  <inkml:trace contextRef="#ctx0" brushRef="#br0">75 314 12872 0 0,'0'0'289'0'0,"0"0"40"0"0,-5-5 339 0 0,0-4-558 0 0,-3 2-28 0 0,-9-21 2221 0 0,-13-16 149 0 0,29 42-2164 0 0,-8-18 838 0 0,9 2-874 0 0,0 17-184 0 0,0 1-4 0 0,0-3-10 0 0,1-2-54 0 0,0 1 1 0 0,0-1-1 0 0,0 0 1 0 0,0 0-1 0 0,1 1 1 0 0,0-1-1 0 0,0 0 1 0 0,0 1-1 0 0,1 0 1 0 0,0 0-1 0 0,-1 0 1 0 0,1 0 0 0 0,1 0-1 0 0,-1 0 1 0 0,0 1-1 0 0,1-1 1 0 0,0 1-1 0 0,0 0 1 0 0,0 0-1 0 0,21-21 0 0 0,-15 16 43 0 0,-1 0 0 0 0,1 1-1 0 0,1 0 1 0 0,-1 1 0 0 0,1 0-1 0 0,0 1 1 0 0,1 0 0 0 0,-1 0-1 0 0,1 2 1 0 0,0-1 0 0 0,0 1-1 0 0,0 1 1 0 0,2 0-43 0 0,96 6 379 0 0,-105-4-410 0 0,0 1 0 0 0,0-1 0 0 0,0 1 0 0 0,0 0-1 0 0,-1 1 1 0 0,1-1 0 0 0,0 1 0 0 0,-1 0 0 0 0,1 0 0 0 0,-1 0 0 0 0,0 1 0 0 0,0 0 0 0 0,0-1 0 0 0,0 1 0 0 0,0 1 0 0 0,0-1 0 0 0,-1 0 0 0 0,0 1 0 0 0,1 0 0 0 0,-1 0 0 0 0,-1 0 0 0 0,1 0 0 0 0,-1 0 0 0 0,1 1 0 0 0,0 3 31 0 0,7 16 58 0 0,-5-12-68 0 0,0 0 0 0 0,0 1 0 0 0,-1-1 0 0 0,-1 1 0 0 0,0 0 0 0 0,-1 0 0 0 0,0 1 0 0 0,-1 4 10 0 0,-1-8-5 0 0,1 10-7 0 0,-1-1-1 0 0,-1 1 0 0 0,-1 0 1 0 0,0-1-1 0 0,-2 0 1 0 0,0 1-1 0 0,-4 8 13 0 0,-41 115-109 0 0,-18 18 183 0 0,-18 23 229 0 0,-12-5 922 0 0,68-125-886 0 0,28-51-362 0 0,-1 1-1 0 0,1 0 1 0 0,1-1 0 0 0,-1 1-1 0 0,0 0 1 0 0,1 0-1 0 0,0 0 1 0 0,0-1 0 0 0,0 1-1 0 0,0 0 1 0 0,1 0 0 0 0,-1 0-1 0 0,1-1 1 0 0,0 1 0 0 0,0 0-1 0 0,1-1 1 0 0,-1 1 0 0 0,1-1-1 0 0,0 1 1 0 0,-1-1-1 0 0,2 0 1 0 0,-1 1 0 0 0,0-1-1 0 0,1-1 1 0 0,-1 1 0 0 0,1 0-1 0 0,1 1 24 0 0,56 24-2792 0 0,-40-22 655 0 0,1-1-4249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8:31.588"/>
    </inkml:context>
    <inkml:brush xml:id="br0">
      <inkml:brushProperty name="width" value="0.05" units="cm"/>
      <inkml:brushProperty name="height" value="0.05" units="cm"/>
      <inkml:brushProperty name="color" value="#66CC00"/>
    </inkml:brush>
  </inkml:definitions>
  <inkml:trace contextRef="#ctx0" brushRef="#br0">0 96 16959 0 0,'0'0'388'0'0,"0"0"52"0"0,0 0 28 0 0,0 0-58 0 0,1-2-268 0 0,3-19-126 0 0,2-9 72 0 0,-2 22 91 0 0,2 7 2770 0 0,3 1-2949 0 0,-4 3 28 0 0,-5-2 110 0 0,0-1 15 0 0,0 0-8 0 0,0 0 29 0 0,0 0 123 0 0,19-3 4551 0 0,-17 2-5463 0 0,73-27 399 0 0,-22 22 152 0 0,-24 7 132 0 0,-31 31 1188 0 0,-6-25-1331 0 0,0 0 1 0 0,0 0-1 0 0,-1-1 0 0 0,1 0 1 0 0,-1 0-1 0 0,-1-1 0 0 0,1-1 1 0 0,-1 1-1 0 0,0-1 1 0 0,0-1-1 0 0,0 0 75 0 0,-2 2-1231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6:27.566"/>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66CC00"/>
    </inkml:brush>
  </inkml:definitions>
  <inkml:trace contextRef="#ctx0" brushRef="#br0">5688 990 13392 0 0,'0'0'298'0'0,"0"0"46"0"0,0 0 24 0 0,0 0-38 0 0,0 0-180 0 0,0 0 61 0 0,0 0 49 0 0,0 0 11 0 0,0 0 9 0 0,0 0 32 0 0,0 2 9 0 0,11 100 2319 0 0,-3-45-1875 0 0,-5-17-711 0 0,-1-1-1 0 0,-2 0 1 0 0,-2 0-1 0 0,-2 1 1 0 0,-1-1-1 0 0,-3 4-53 0 0,-5 73 64 0 0,13-116-68 0 0,-1 6 45 0 0,0 1-1 0 0,0-1 1 0 0,1 0-1 0 0,0 1 1 0 0,0-1 0 0 0,0 0-1 0 0,1 0 1 0 0,0 1-1 0 0,0-1 1 0 0,1 0-1 0 0,0 0 1 0 0,1 4-41 0 0,9-16 37 0 0,48-60-561 0 0,-37 36 128 0 0,-1 0 0 0 0,-1-2 0 0 0,-1-1 0 0 0,0-6 396 0 0,95-195-676 0 0,-83 163 1196 0 0,-13 23 458 0 0,5 3 1671 0 0,-1 33-1726 0 0,-21 12-921 0 0,0-1 1 0 0,0 1 0 0 0,0 0 0 0 0,1 0 0 0 0,-1 0 0 0 0,0 0 0 0 0,0 0-1 0 0,0 0 1 0 0,1 0 0 0 0,-1 1 0 0 0,0-1 0 0 0,0 1 0 0 0,0 0 0 0 0,0-1-1 0 0,0 1 1 0 0,0 0 0 0 0,0 0 0 0 0,0 1 0 0 0,0-1 0 0 0,0 0 0 0 0,0 0-1 0 0,-1 1 1 0 0,1-1 0 0 0,-1 1 0 0 0,2 1-3 0 0,3 3 3 0 0,30 44-251 0 0,4 47-24 0 0,-6 34-16 0 0,2 4 560 0 0,-35-132-215 0 0,-1 0 0 0 0,0 0 0 0 0,1 0 0 0 0,-1 0 0 0 0,1 0 0 0 0,0 0 0 0 0,0 0 0 0 0,0 0 0 0 0,1 0 0 0 0,-1 0 0 0 0,1 0 0 0 0,-1-1 0 0 0,1 1 0 0 0,0-1 0 0 0,0 1 0 0 0,0-1 0 0 0,0 0 0 0 0,1 1 0 0 0,-1-1 0 0 0,1 0 0 0 0,-1-1 0 0 0,1 1 0 0 0,0 0 0 0 0,-1-1 0 0 0,1 1 0 0 0,0-1 0 0 0,0 0 0 0 0,0 0 0 0 0,0 0 0 0 0,3 0-57 0 0,0-5-19 0 0,0 1 0 0 0,-1-1 1 0 0,1 0-1 0 0,-1-1 0 0 0,0 1 0 0 0,0-1 1 0 0,0 0-1 0 0,0 0 0 0 0,-1-1 1 0 0,0 1-1 0 0,0-1 0 0 0,0 0 1 0 0,1-5 18 0 0,-3 9-13 0 0,33-87 95 0 0,-10 29 317 0 0,-10 11-62 0 0,0-12-121 0 0,-1 33-216 0 0,2 14-152 0 0,10-12 88 0 0,-6 8 64 0 0,-10 5 11 0 0,21-42 130 0 0,-18 19-77 0 0,4-67-64 0 0,-3 45-152 0 0,2-23-4185 0 0,-11 63-3253 0 0</inkml:trace>
  <inkml:trace contextRef="#ctx0" brushRef="#br0" timeOffset="1072.025">6883 1349 11256 0 0,'0'0'256'0'0,"0"0"34"0"0,0 0 21 0 0,0 0-35 0 0,2-1-180 0 0,111-41 3529 0 0,-66 30-2693 0 0,-40 4-754 0 0,16-1 497 0 0,12 13-315 0 0,11 2-360 0 0,-37-3 0 0 0,-8-2 2 0 0,1-1-1 0 0,-1 1 0 0 0,0 0 1 0 0,1-1-1 0 0,-1 1 0 0 0,0 0 0 0 0,0 0 1 0 0,1 0-1 0 0,-1 0 0 0 0,0 0 1 0 0,0 0-1 0 0,0 0 0 0 0,0 0 1 0 0,0 0-1 0 0,-1 0 0 0 0,1 0 0 0 0,0 1 1 0 0,0-1-1 0 0,-1 0 0 0 0,1 1 1 0 0,-1-1-1 0 0,1 1 0 0 0,-1-1 0 0 0,0 1 1 0 0,1-1-1 0 0,-1 0 0 0 0,0 1 1 0 0,0-1-1 0 0,0 2-1 0 0,2 8 90 0 0,1 6-62 0 0,-1-1-1 0 0,-1 1 1 0 0,0 0-1 0 0,-1-1 1 0 0,-1 1-1 0 0,-1-1 1 0 0,0 1-1 0 0,-2 3-27 0 0,-3 33-13 0 0,-5 73 790 0 0,-8 52 805 0 0,20-83-1412 0 0,5-59-499 0 0,-5-38 384 0 0,-11-22-570 0 0,3 19 214 0 0,-42-49-3019 0 0,17 13 40 0 0,30 37 2999 0 0,1-1 0 0 0,-1 1-1 0 0,0 0 1 0 0,0 0-1 0 0,-1 0 1 0 0,1 1 0 0 0,-1-1-1 0 0,1 1 1 0 0,-1 0 0 0 0,0 0-1 0 0,-1 0 1 0 0,-1-1 281 0 0,-20-27 221 0 0,26 29 33 0 0,0 2 70 0 0,-4 0 487 0 0,-1 1-192 0 0,1-3 3161 0 0,1 0-4126 0 0,3 5 4033 0 0,3-1-3581 0 0,0 0-1 0 0,0 0 0 0 0,0-1 0 0 0,1 1 1 0 0,-1-1-1 0 0,0 0 0 0 0,1 0 0 0 0,-1 0 1 0 0,1 0-1 0 0,-1-1 0 0 0,1 0 0 0 0,0 1 1 0 0,-1-1-1 0 0,1 0 0 0 0,0-1-105 0 0,68-8 1081 0 0,43-5-339 0 0,-38 2-889 0 0,-57 8-1800 0 0,-11 4 755 0 0</inkml:trace>
  <inkml:trace contextRef="#ctx0" brushRef="#br0" timeOffset="-2348.322">3122 772 11256 0 0,'0'0'256'0'0,"0"0"34"0"0,0 0 21 0 0,0 0-35 0 0,4-14 464 0 0,-2-10 1510 0 0,-3 36 1581 0 0,6 27-2832 0 0,1 24-145 0 0,-3-28-807 0 0,-2 0 0 0 0,-1 1-1 0 0,-2-1 1 0 0,-1 0-1 0 0,-5 17-46 0 0,1 1 15 0 0,-28 157 545 0 0,20-88 256 0 0,10-80-672 0 0,5-42-146 0 0,0 0 0 0 0,1 0 1 0 0,-1 1-1 0 0,0-1 0 0 0,1 0 0 0 0,-1 0 0 0 0,0 1 0 0 0,0-1 0 0 0,1 0 0 0 0,-1 0 0 0 0,0 0 0 0 0,1 1 0 0 0,-1-1 0 0 0,1 0 0 0 0,-1 0 0 0 0,0 0 1 0 0,1 0-1 0 0,-1 0 0 0 0,0 0 0 0 0,1 0 0 0 0,-1 0 0 0 0,1 0 0 0 0,-1 0 0 0 0,0 0 0 0 0,1 0 0 0 0,-1 0 0 0 0,0 0 0 0 0,1 0 0 0 0,-1 0 0 0 0,0-1 0 0 0,1 1 1 0 0,-1 0-1 0 0,0 0 0 0 0,1 0 0 0 0,-1-1 0 0 0,0 1 0 0 0,1 0 0 0 0,-1 0 0 0 0,0-1 0 0 0,0 1 0 0 0,1 0 0 0 0,-1 0 0 0 0,0-1 0 0 0,0 1 0 0 0,1 0 1 0 0,-1-1-1 0 0,0 1 0 0 0,0 0 0 0 0,0-1 0 0 0,0 1 0 0 0,0 0 0 0 0,0-1 0 0 0,1 1 0 0 0,-1-1 0 0 0,0 1 0 0 0,0-1 2 0 0,0 1-8 0 0,24-44-188 0 0,-13 26 180 0 0,-1-1 0 0 0,0 1-1 0 0,-2-2 1 0 0,0 1-1 0 0,4-21 17 0 0,13-32-43 0 0,27-71 32 0 0,-8 30 22 0 0,-32 77 126 0 0,1 0 70 0 0,-12 36-154 0 0,1 0 1 0 0,1 2-54 0 0,0-1 1 0 0,0 1-1 0 0,0-1 1 0 0,1 1-1 0 0,-1 0 1 0 0,-1 0-1 0 0,1 1 1 0 0,0-1-1 0 0,-1 1 1 0 0,1-1 0 0 0,-1 1-1 0 0,0 0 1 0 0,1 0-1 0 0,-1 0 1 0 0,-1 0-1 0 0,1 0 1 0 0,0 0-1 0 0,-1 0 1 0 0,0 1-1 0 0,1 1 0 0 0,41 89 0 0 0,14 27-88 0 0,18 12 88 0 0,-10-39 358 0 0,-45-69 254 0 0,-17-21-583 0 0,-1 0 1 0 0,1-1-1 0 0,0 1 0 0 0,0-1 1 0 0,0 1-1 0 0,1-1 1 0 0,-1 0-1 0 0,1 0 0 0 0,-1-1 1 0 0,1 1-1 0 0,0-1 1 0 0,0 0-1 0 0,0 0 0 0 0,1 0 1 0 0,-1 0-1 0 0,2 0-29 0 0,-2-1 17 0 0,-3-1-10 0 0,0 1-1 0 0,1-1 1 0 0,-1 1-1 0 0,0-1 1 0 0,1 0-1 0 0,-1 0 1 0 0,0 1-1 0 0,1-1 1 0 0,-1 0-1 0 0,0 0 1 0 0,1 0-1 0 0,-1-1 1 0 0,0 1-1 0 0,1 0 0 0 0,-1 0 1 0 0,0-1-1 0 0,1 1 1 0 0,-1-1-1 0 0,0 1 1 0 0,0-1-1 0 0,0 1 1 0 0,1-1-1 0 0,-1 0 1 0 0,0 0-1 0 0,0 0 1 0 0,0 1-1 0 0,1-2-6 0 0,28-33 0 0 0,-22 10 138 0 0,-1 1-1 0 0,-2-1 1 0 0,0 0-1 0 0,-1 0 1 0 0,-1-13-138 0 0,6-38 300 0 0,31-174 456 0 0,10 103-756 0 0,-29 101 0 0 0,-17 39-48 0 0,-3 5-208 0 0,-1 2-117 0 0,0 0-38 0 0,0 0-123 0 0,0 0-501 0 0,19 14-7431 0 0,-13-6 1966 0 0</inkml:trace>
  <inkml:trace contextRef="#ctx0" brushRef="#br0" timeOffset="-1581.704">4287 1425 11600 0 0,'0'0'264'0'0,"0"0"34"0"0,0 0 21 0 0,0 0-36 0 0,0-1-186 0 0,19-27 2926 0 0,-18 27-2831 0 0,-1 1-28 0 0,0 0-4 0 0,0 0 26 0 0,0 0 111 0 0,0 0 45 0 0,0 0 8 0 0,0 0-11 0 0,0 0-56 0 0,0 0-25 0 0,0 0-2 0 0,0 0 0 0 0,0 0 0 0 0,0 0 0 0 0,-19 8 256 0 0,14-4-512 0 0,0 1 0 0 0,0 0 0 0 0,0 0 0 0 0,1 1 0 0 0,0-1 0 0 0,0 1 0 0 0,1 0 0 0 0,0 0 0 0 0,0 0 0 0 0,0 0 0 0 0,0 1 0 0 0,0 4 0 0 0,1-8 0 0 0,-17 52 175 0 0,-12 48 72 0 0,16 7-237 0 0,14-92-18 0 0,1 0-1 0 0,1 0 1 0 0,0 0-1 0 0,1 0 0 0 0,2 0 1 0 0,-1 0-1 0 0,2-1 1 0 0,0 0-1 0 0,5 9 9 0 0,-3-11 6 0 0,-3-5 51 0 0,0 1 0 0 0,1-1-1 0 0,0-1 1 0 0,1 1 0 0 0,0-1 0 0 0,1 0-1 0 0,0 0 1 0 0,0 0 0 0 0,0-1 0 0 0,1 0 0 0 0,1-1-1 0 0,-1 0 1 0 0,9 5-57 0 0,-15-10 35 0 0,1 0 1 0 0,-1 0-1 0 0,1 0 1 0 0,0-1-1 0 0,0 1 1 0 0,-1-1-1 0 0,1 0 1 0 0,0 0-1 0 0,1 0 1 0 0,-1 0-1 0 0,0 0 0 0 0,0-1 1 0 0,0 1-1 0 0,0-1 1 0 0,0 0-1 0 0,1 0 1 0 0,-1 0-1 0 0,0 0 1 0 0,0-1-1 0 0,0 1 1 0 0,1-1-1 0 0,-1 0 1 0 0,0 0-1 0 0,0 0 0 0 0,0 0 1 0 0,0 0-1 0 0,2-2-35 0 0,49-62 0 0 0,-35 5-17 0 0,-16 54 34 0 0,0 0 0 0 0,-1 0 1 0 0,0 0-1 0 0,0-1 0 0 0,0 1 0 0 0,-1 0 0 0 0,0-1 1 0 0,0 1-1 0 0,-1-1 0 0 0,0 0 0 0 0,0 1 0 0 0,0-2-17 0 0,0 4 95 0 0,0 2 87 0 0,-10-17 888 0 0,7 14-948 0 0,-6 3 256 0 0,5 4-366 0 0,-27-18-12 0 0,27 15-38 0 0,0 1 0 0 0,-1-1 0 0 0,1 1 0 0 0,-1 0 0 0 0,1 1 0 0 0,-1-1 0 0 0,1 1 0 0 0,0 0 0 0 0,-1 0 0 0 0,1 0 0 0 0,0 1 0 0 0,0-1 0 0 0,0 1 0 0 0,-1 1 38 0 0,-9 2-116 0 0,-27-5-306 0 0,2 42 171 0 0,20-20 61 0 0,-26 15-915 0 0,21 4-2376 0 0,19-34 2362 0 0</inkml:trace>
  <inkml:trace contextRef="#ctx0" brushRef="#br0" timeOffset="-4882.523">495 807 5280 0 0,'0'-1'152'0'0,"5"-12"32"0"0,4-7 281 0 0,-3 5 2238 0 0,-6 15-2407 0 0,-1-11 2645 0 0,0 9 4093 0 0,-6 7-7030 0 0,-6 22 99 0 0,14-19-42 0 0,-2 4 84 0 0,0 1-1 0 0,2 0 1 0 0,-1 0-1 0 0,1-1 1 0 0,1 1-1 0 0,0-1 0 0 0,3 8-144 0 0,7 61 477 0 0,-12 124 851 0 0,-5-151-1229 0 0,0 22 106 0 0,6-76-207 0 0,-1 0-1 0 0,0 1 0 0 0,0-1 1 0 0,1 0-1 0 0,-1 0 0 0 0,0 1 1 0 0,0-1-1 0 0,1 0 0 0 0,-1 0 1 0 0,0 0-1 0 0,1 0 0 0 0,-1 1 1 0 0,0-1-1 0 0,1 0 0 0 0,-1 0 1 0 0,0 0-1 0 0,1 0 0 0 0,-1 0 1 0 0,0 0-1 0 0,1 0 0 0 0,-1 0 1 0 0,0 0-1 0 0,1 0 0 0 0,-1 0 1 0 0,0 0-1 0 0,1 0 0 0 0,-1 0 1 0 0,1 0-1 0 0,-1 0 0 0 0,0 0 1 0 0,1 0-1 0 0,-1-1 0 0 0,0 1 1 0 0,0 0-1 0 0,1 0 0 0 0,-1 0 1 0 0,0-1-1 0 0,1 1 0 0 0,-1 0 1 0 0,0 0-1 0 0,0-1 0 0 0,1 1 1 0 0,-1 0-1 0 0,0 0 0 0 0,0-1 1 0 0,0 1-1 0 0,1 0 0 0 0,-1-1 1 0 0,0 1-1 0 0,0 0 0 0 0,0-1 1 0 0,0 1-1 0 0,0 0 0 0 0,0-1 1 0 0,0 1-1 0 0,0 0 0 0 0,0-1 3 0 0,11-16-10 0 0,0 0 1 0 0,-2 0-1 0 0,0-1 0 0 0,-1-1 0 0 0,5-17 10 0 0,18-40-212 0 0,79-153-455 0 0,-70 176 827 0 0,-26 44-226 0 0,-12 8 56 0 0,0 1 0 0 0,1 1 0 0 0,-1-1 0 0 0,1 0 0 0 0,-1 0 0 0 0,1 1 0 0 0,-1 0 0 0 0,0-1 0 0 0,1 1 0 0 0,-1 0 0 0 0,0 0 0 0 0,0 0 0 0 0,0 0 0 0 0,1 1 0 0 0,-1-1 0 0 0,0 1 0 0 0,-1-1 1 0 0,1 1-1 0 0,0 0 0 0 0,0-1 0 0 0,-1 1 0 0 0,1 0 0 0 0,-1 0 0 0 0,0 0 0 0 0,1 0 0 0 0,-1 0 0 0 0,0 1 0 0 0,0-1 0 0 0,0 0 0 0 0,-1 1 0 0 0,1-1 10 0 0,3 4-9 0 0,41 97-64 0 0,16 45-110 0 0,-57-135 180 0 0,2 3 88 0 0,0 1 1 0 0,1-1-1 0 0,0 0 0 0 0,2-1 0 0 0,0 1 0 0 0,8 10-85 0 0,4 0 410 0 0,-15-19-369 0 0,0 1 0 0 0,0-1 0 0 0,0 0-1 0 0,1 0 1 0 0,0-1 0 0 0,0 0 0 0 0,1 0 0 0 0,-1 0 0 0 0,4 0-41 0 0,-8-4 20 0 0,0-1 0 0 0,0 0 1 0 0,1 0-1 0 0,-1 0 0 0 0,0-1 1 0 0,0 1-1 0 0,1-1 0 0 0,-1 0 1 0 0,0 0-1 0 0,0 0 0 0 0,1 0 1 0 0,-1 0-1 0 0,0-1 0 0 0,0 0 1 0 0,1 1-1 0 0,-1-1 0 0 0,0 0 1 0 0,0-1-1 0 0,0 1 1 0 0,0 0-1 0 0,0-1 0 0 0,-1 0 1 0 0,1 0-1 0 0,0 0 0 0 0,-1 0 1 0 0,1 0-1 0 0,-1 0 0 0 0,0 0 1 0 0,1-1-1 0 0,-1 1 0 0 0,0-1 1 0 0,-1 0-1 0 0,1 0 0 0 0,0 0 1 0 0,0-2-21 0 0,67-125 677 0 0,-23 1-549 0 0,-7 8 381 0 0,-27 57-509 0 0,-7 48 108 0 0,-2-1-1 0 0,0-1 1 0 0,-1 1-1 0 0,-1 0 1 0 0,0 0-1 0 0,-2-13-107 0 0,1 8 46 0 0,0 20 7 0 0,0 2-14 0 0,0 0-107 0 0,0 0-48 0 0,0 0-11 0 0,0 0-129 0 0,0 0-538 0 0,0 0-241 0 0,0 0-842 0 0,0 0-3342 0 0,0 0-1423 0 0</inkml:trace>
  <inkml:trace contextRef="#ctx0" brushRef="#br0" timeOffset="-4015.334">1867 1180 14368 0 0,'0'0'330'0'0,"0"0"45"0"0,0 0 17 0 0,0 0-47 0 0,0 0-239 0 0,0 0-141 0 0,0 0 92 0 0,-17-1 658 0 0,10 0-443 0 0,1 1 0 0 0,-1-1 0 0 0,1 1 1 0 0,-1 1-1 0 0,0-1 0 0 0,1 1 0 0 0,-1 0 1 0 0,1 1-1 0 0,-1 0 0 0 0,1 0 0 0 0,0 0 0 0 0,-6 3-272 0 0,-84 44 752 0 0,53-34-752 0 0,2 18 15 0 0,-24 54 202 0 0,48-44-217 0 0,12-11 91 0 0,5-31-22 0 0,0 1-54 0 0,0 0-1 0 0,1 0 0 0 0,-1 0 0 0 0,1 0 0 0 0,-1 0 1 0 0,1 0-1 0 0,0 0 0 0 0,-1 0 0 0 0,1 0 1 0 0,0 0-1 0 0,0 0 0 0 0,0-1 0 0 0,1 1 0 0 0,-1 0 1 0 0,0-1-1 0 0,1 1 0 0 0,-1-1 0 0 0,1 1 1 0 0,-1-1-1 0 0,1 0 0 0 0,0 0 0 0 0,0 0 0 0 0,-1 0 1 0 0,1 0-1 0 0,0 0 0 0 0,0 0 0 0 0,2 0-14 0 0,76 44-336 0 0,38 0-48 0 0,-39-14 304 0 0,-67-24 80 0 0,-4 3 0 0 0,-6-4 0 0 0,3 7 29 0 0,-5-13-14 0 0,1 1 0 0 0,-1 0-1 0 0,1 0 1 0 0,-1-1 0 0 0,0 1 0 0 0,1 0 0 0 0,-1 0 0 0 0,0 0 0 0 0,1 0 0 0 0,-1 0-1 0 0,0 0 1 0 0,0 0 0 0 0,0-1 0 0 0,0 1 0 0 0,0 0 0 0 0,0 0 0 0 0,0 0-1 0 0,0 0 1 0 0,0 0 0 0 0,0 0 0 0 0,-1 0 0 0 0,1 0 0 0 0,0 0 0 0 0,-1-1 0 0 0,1 1-1 0 0,-1 0 1 0 0,1 0 0 0 0,0 0 0 0 0,-1-1 0 0 0,0 1 0 0 0,1 0-15 0 0,-26 35 1494 0 0,-34-3 141 0 0,1 6-1278 0 0,28-34-495 0 0,22-2 493 0 0,-8-7-7250 0 0,13-5 2243 0 0,3 0-1105 0 0</inkml:trace>
  <inkml:trace contextRef="#ctx0" brushRef="#br0" timeOffset="-3620.092">1594 1233 14600 0 0,'0'0'330'0'0,"6"-4"440"0"0,74-24 33 0 0,81-35-396 0 0,-141 57-206 0 0,-17 5-126 0 0,0-1 1 0 0,1 1-1 0 0,-1 0 0 0 0,0 0 1 0 0,0 0-1 0 0,1 1 1 0 0,-1-1-1 0 0,1 1 0 0 0,-1 0 1 0 0,0 0-1 0 0,1 0 0 0 0,-1 0 1 0 0,1 0-1 0 0,-1 1 0 0 0,0 0 1 0 0,1-1-1 0 0,-1 1 0 0 0,2 1-75 0 0,26 13 332 0 0,-4 12-2731 0 0,-23-23-3537 0 0</inkml:trace>
  <inkml:trace contextRef="#ctx0" brushRef="#br1" timeOffset="120475.485">46 68 9880 0 0,'0'0'290'0'0,"0"0"-3"0"0,0 0-64 0 0,0 0 423 0 0,0 0 208 0 0,0 0 39 0 0,0 0-90 0 0,0 0-419 0 0,0 0-184 0 0,0 0-38 0 0,0 0-12 0 0,0 0-20 0 0,0 0-8 0 0,0 0-2 0 0,0 0 16 0 0,0 0 66 0 0,0 0 29 0 0,0 0 8 0 0,0 0 14 0 0,0 0 55 0 0,0 0 20 0 0,0 0 6 0 0,0 0-6 0 0,0 0-32 0 0,-16 14 1038 0 0,1 20-740 0 0,6-1 58 0 0,4 25-512 0 0,4-4-80 0 0,7-18 30 0 0,-5 18 50 0 0,7 49 145 0 0,-2-23-102 0 0,10 82 427 0 0,23 115-458 0 0,-13-80-152 0 0,4 67-89 0 0,-21-179 290 0 0,-4-1-1 0 0,-4 65-200 0 0,-1-86-8 0 0,-5 24 8 0 0,0 167 640 0 0,20-133 440 0 0,-10-85-1008 0 0,5 15-72 0 0,0 0 11 0 0,-10-50 42 0 0,0 5 129 0 0,5 55 596 0 0,1-38-550 0 0,9-10 528 0 0,34-1-756 0 0,-17-11 0 0 0,-16 6 0 0 0,-1-2 0 0 0,1 0 0 0 0,0 0 0 0 0,0-1 0 0 0,0-2 0 0 0,1 1 0 0 0,-1-2 0 0 0,1 0 0 0 0,0-1 0 0 0,12-1 0 0 0,98 7 0 0 0,2 7-396 0 0,23 3-112 0 0,-57-6 508 0 0,87 3 0 0 0,-126-7 0 0 0,0-2 0 0 0,1-3 0 0 0,53-6 0 0 0,70 0 0 0 0,-34-6 0 0 0,-9 6 170 0 0,-46 6-60 0 0,201-5-278 0 0,-131-10 232 0 0,-121 15-87 0 0,-12 0-26 0 0,0-2 0 0 0,0 0 0 0 0,0-2 0 0 0,0 0 0 0 0,6-4 49 0 0,-1 1-3 0 0,0 1 0 0 0,0 1 0 0 0,1 2 0 0 0,24 2 3 0 0,268-15 0 0 0,-79-14-176 0 0,-100 15 160 0 0,-124 11-9 0 0,1 1-1 0 0,-1 1 1 0 0,1 1-1 0 0,-1 1 0 0 0,18 4 26 0 0,23 0-48 0 0,-14-2-13 0 0,1-3 0 0 0,-1-2-1 0 0,26-5 62 0 0,109-12 0 0 0,-54-3 0 0 0,-89 14 0 0 0,83-4 0 0 0,-115 12 0 0 0,3 2 0 0 0,1-2 0 0 0,0 1 0 0 0,0-2 0 0 0,0 0 0 0 0,0-1 0 0 0,-1 0 0 0 0,2-1 0 0 0,146-38 0 0 0,22 16 0 0 0,-7 9 0 0 0,-65-13 0 0 0,4 37 128 0 0,-15 6-121 0 0,47-2-152 0 0,82-7 265 0 0,-119-13-50 0 0,-101 5-69 0 0,1 1 1 0 0,-1 0-1 0 0,1 1 0 0 0,-1 0 0 0 0,1 0 0 0 0,-1 1 1 0 0,1 0-1 0 0,-1 1 0 0 0,1 0 0 0 0,6 2-1 0 0,108 25 0 0 0,14-16-96 0 0,8 1 192 0 0,0-8-96 0 0,-16 9 0 0 0,-23 0 0 0 0,-78-8 0 0 0,-21-4 0 0 0,-1 0 0 0 0,0 0 0 0 0,1-1 0 0 0,-1 0 0 0 0,1-1 0 0 0,0 0 0 0 0,-1 0 0 0 0,1 0 0 0 0,-1-1 0 0 0,1 0 0 0 0,5-2 0 0 0,53 10-109 0 0,-10 11 56 0 0,-55-18 55 0 0,0 0 1 0 0,0 0-1 0 0,0 0 1 0 0,1-1-1 0 0,-1 1 1 0 0,0 0 0 0 0,0 0-1 0 0,0-1 1 0 0,0 1-1 0 0,0 0 1 0 0,0-1-1 0 0,0 0 1 0 0,0 1 0 0 0,0-1-1 0 0,-1 1 1 0 0,1-1-1 0 0,0 0 1 0 0,0 0-1 0 0,0 1 1 0 0,-1-1 0 0 0,1 0-1 0 0,0 0 1 0 0,-1 0-1 0 0,1 0 1 0 0,-1 0-1 0 0,1 0 1 0 0,-1 0 0 0 0,1 0-1 0 0,-1 0 1 0 0,0 0-1 0 0,1 0 1 0 0,-1 0-1 0 0,0 0-2 0 0,5-9 42 0 0,4 4-19 0 0,2 5 30 0 0,8-8 99 0 0,-9 0-104 0 0,-9 7-112 0 0,13-24 48 0 0,1 0 16 0 0,-3-10 0 0 0,2 0 0 0 0,1-18 0 0 0,-10 41 0 0 0,-1-1 0 0 0,0 1 0 0 0,-1-1 0 0 0,-1 0 0 0 0,0 0 0 0 0,-1 0 0 0 0,0-1 0 0 0,-2-5 0 0 0,6-46 91 0 0,-1-73 285 0 0,0-144 373 0 0,-8 100-749 0 0,-11 34 0 0 0,0-60 0 0 0,0 88 0 0 0,-50-225 0 0 0,44 258 0 0 0,-29-100 0 0 0,35 129 0 0 0,-5 1 0 0 0,-4 4-402 0 0,22 52 148 0 0,-12-28-2 0 0,-2 7-40 0 0,-4-1-88 0 0,-9 0 64 0 0,-2 9 219 0 0,-20-12-938 0 0,-18 20 782 0 0,6 3 182 0 0,14 8 91 0 0,-1-2 0 0 0,0-2 0 0 0,0-2 0 0 0,-1-3-16 0 0,30 4 0 0 0,-1 1 0 0 0,1 1 0 0 0,0 1 0 0 0,-1 1 0 0 0,-18 5 0 0 0,-11 1 0 0 0,-377 53 0 0 0,251-38 0 0 0,-164 25 0 0 0,-61-11 0 0 0,282-27 0 0 0,-514 47 0 0 0,-97-5 0 0 0,15-34 131 0 0,271-11 0 0 0,163-7-393 0 0,-165 25 209 0 0,185-8-126 0 0,65-9 315 0 0,-127-5-136 0 0,98 6 80 0 0,125-6-80 0 0,-196 2-53 0 0,219-3 42 0 0,35-6 11 0 0,38 5-12 0 0,5-1-52 0 0,0-1 1 0 0,1 1-1 0 0,-1 0 0 0 0,0 0 0 0 0,1-1 0 0 0,-1 1 0 0 0,1-1 0 0 0,-1 1 0 0 0,1 0 0 0 0,-1-1 0 0 0,1 1 1 0 0,-1-1-1 0 0,1 1 0 0 0,-1-1 0 0 0,1 1 0 0 0,0-1 0 0 0,-1 0 0 0 0,1 1 0 0 0,0-1 0 0 0,-1 0 0 0 0,1 0 1 0 0,0 1-1 0 0,-1-1 0 0 0,1 0 0 0 0,0 0 0 0 0,0 0 0 0 0,-1 0 0 0 0,1 0 0 0 0,0 0 0 0 0,0 0 0 0 0,-1 0 0 0 0,1 0 1 0 0,0 0-1 0 0,0 0 0 0 0,-1 0 0 0 0,1-1 0 0 0,0 1 0 0 0,0 0 0 0 0,-1 0 0 0 0,1-1 0 0 0,0 1 64 0 0,73 3-4337 0 0,-55-6 3075 0 0</inkml:trace>
  <inkml:trace contextRef="#ctx0" brushRef="#br1" timeOffset="121354.183">1953 439 16959 0 0,'0'0'388'0'0,"0"0"52"0"0,-1-1 28 0 0,-8-13 103 0 0,8 13-460 0 0,1 1 7 0 0,0 0 2 0 0,0 0-9 0 0,0 0-15 0 0,0 0 80 0 0,0 0 17 0 0,0 0-1 0 0,0 0-5 0 0,0 0-22 0 0,-6 16 299 0 0,5-12-401 0 0,0-1 0 0 0,0 0-1 0 0,0 1 1 0 0,0-1-1 0 0,1 1 1 0 0,0-1-1 0 0,-1 1 1 0 0,1 0 0 0 0,0-1-1 0 0,1 1 1 0 0,-1-1-1 0 0,1 1 1 0 0,-1-1 0 0 0,1 1-1 0 0,0-1 1 0 0,1 0-1 0 0,-1 1-62 0 0,19 54 399 0 0,-16-54-327 0 0,12 1 89 0 0,34 45 367 0 0,-24-11-616 0 0,15 21 88 0 0,4 34-16 0 0,0-4-144 0 0,15 62 144 0 0,-22-44 20 0 0,-6 2 0 0 0,-4 1 0 0 0,0 26-4 0 0,-9-2 495 0 0,-6 1 0 0 0,-4 26-495 0 0,10 84 806 0 0,4-124-806 0 0,-8-72-340 0 0,12-19-2448 0 0,-24-31 960 0 0,6 0-5263 0 0</inkml:trace>
  <inkml:trace contextRef="#ctx0" brushRef="#br1" timeOffset="122133.745">4806 381 13944 0 0,'0'0'406'0'0,"0"0"-4"0"0,-1 0-258 0 0,-2-4-22 0 0,2 4 428 0 0,1 0 175 0 0,-2-1 37 0 0,-10-10 236 0 0,11 9-952 0 0,1 2 40 0 0,0 0 8 0 0,0 0 53 0 0,0 0 213 0 0,0 0 96 0 0,0 0 21 0 0,0 0-37 0 0,0 0-168 0 0,0 0-72 0 0,0 0-9 0 0,0 0 5 0 0,0 0 43 0 0,0 0 17 0 0,0 0 6 0 0,-5 13 2 0 0,3-6-222 0 0,0 0 0 0 0,0 0 0 0 0,1 0-1 0 0,-1 0 1 0 0,2 0 0 0 0,-1 0 0 0 0,1 1 0 0 0,0-1-1 0 0,1 0 1 0 0,-1 0 0 0 0,1 0 0 0 0,1 0 0 0 0,0 2-42 0 0,3 25 80 0 0,24 127-5 0 0,-4-35 106 0 0,20 76 739 0 0,-22-81-638 0 0,-5 1-1 0 0,1 92-281 0 0,-17 67 309 0 0,-3-54 613 0 0,7-118-412 0 0,-2-53-494 0 0,1-8 59 0 0,-5-43-27 0 0,0-11-2911 0 0,0-1 1259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7:38:59.172"/>
    </inkml:context>
    <inkml:brush xml:id="br0">
      <inkml:brushProperty name="width" value="0.05" units="cm"/>
      <inkml:brushProperty name="height" value="0.05" units="cm"/>
      <inkml:brushProperty name="color" value="#004F8B"/>
    </inkml:brush>
  </inkml:definitions>
  <inkml:trace contextRef="#ctx0" brushRef="#br0">0 144 7920 0 0,'0'0'174'0'0,"0"0"29"0"0,0 0 13 0 0,0 0 44 0 0,0 0 156 0 0,0 0 61 0 0,0 0 17 0 0,0 0-6 0 0,0 0-35 0 0,0 0-18 0 0,0 0-3 0 0,0 0-14 0 0,0 0-54 0 0,0 0-20 0 0,0 0-6 0 0,0 0-17 0 0,0 0-62 0 0,0 0-31 0 0,0 0-4 0 0,0 0-12 0 0,0 0-52 0 0,0 0-28 0 0,0 0-4 0 0,0 0 5 0 0,0 0 22 0 0,0 0 5 0 0,0 0 0 0 0,0 0-14 0 0,0 0-55 0 0,0 0-24 0 0,0 0-3 0 0,0 0 20 0 0,0 0 82 0 0,0 0 33 0 0,0 0 7 0 0,0 0 9 0 0,0 0 28 0 0,0 0 11 0 0,0 0 2 0 0,0 0-5 0 0,0 0-22 0 0,0 0-5 0 0,0 0 0 0 0,0 0 10 0 0,0 0 38 0 0,0 0 14 0 0,0 0 2 0 0,0 0-18 0 0,0 0-78 0 0,0 0-31 0 0,1 2-8 0 0,3 49 231 0 0,6-5-200 0 0,-5 17-88 0 0,0 54 512 0 0,-6-103-554 0 0,1 0 0 0 0,0 1 0 0 0,2-1 0 0 0,-1 0-1 0 0,2 0 1 0 0,0 1 0 0 0,0-2 0 0 0,2 1 0 0 0,0 0 0 0 0,0-1-1 0 0,4 6-53 0 0,-7-16-5 0 0,0-1 1 0 0,1 0-1 0 0,-1 1 0 0 0,0-1 0 0 0,1 0 0 0 0,0 0 0 0 0,-1-1 0 0 0,1 1 0 0 0,0-1 0 0 0,0 1 0 0 0,0-1 0 0 0,0 0 1 0 0,0 0-1 0 0,0 0 0 0 0,0 0 0 0 0,1-1 0 0 0,-1 1 0 0 0,0-1 0 0 0,0 0 0 0 0,1 0 0 0 0,-1 0 0 0 0,0 0 1 0 0,0-1-1 0 0,0 1 0 0 0,1-1 0 0 0,-1 0 0 0 0,0 0 0 0 0,0 0 0 0 0,0 0 0 0 0,0 0 0 0 0,1-2 5 0 0,42-41-52 0 0,-35 30 108 0 0,13-42 524 0 0,-22 32 228 0 0,18-27 104 0 0,-10 30-897 0 0,15-15-94 0 0,36-26 15 0 0,-33 45-289 0 0,-27 16 185 0 0,-1 1-7 0 0,1 0 29 0 0,1 0 144 0 0,-1 0 1 0 0,1 1 0 0 0,-1-1 0 0 0,1 1-1 0 0,-1 0 1 0 0,0-1 0 0 0,1 1 0 0 0,-1 0-1 0 0,0 0 1 0 0,1 0 0 0 0,-1 0 0 0 0,0 0-1 0 0,0 0 1 0 0,0 0 0 0 0,0 0 0 0 0,0 1-1 0 0,0-1 1 0 0,0 0 0 0 0,0 1 0 0 0,-1-1-1 0 0,1 0 1 0 0,0 1 0 0 0,-1-1 0 0 0,1 1-1 0 0,-1-1 1 0 0,1 1 0 0 0,-1-1 0 0 0,0 1-1 0 0,0-1 1 0 0,0 1 0 0 0,0 0 0 0 0,0-1-1 0 0,0 1 1 0 0,0-1 0 0 0,0 1 0 0 0,-1 0 1 0 0,2 12-87 0 0,24 102-123 0 0,9-22-14 0 0,-1-27 224 0 0,12-14 196 0 0,6-25 44 0 0,-23-18-180 0 0,-23-10-34 0 0,-1 1-1 0 0,1 0 0 0 0,-1-1 1 0 0,0 0-1 0 0,1 0 0 0 0,-1-1 1 0 0,1 1-1 0 0,-1-1 0 0 0,0 0 1 0 0,1 0-1 0 0,-1 0 0 0 0,0-1 1 0 0,0 1-1 0 0,0-1 0 0 0,0 0 1 0 0,0 0-1 0 0,0-1 0 0 0,-1 1 1 0 0,1-1-1 0 0,-1 0 0 0 0,0 0 1 0 0,1 0-1 0 0,-1 0 0 0 0,-1 0 1 0 0,1-1-1 0 0,0 1 0 0 0,-1-1 1 0 0,0 0-1 0 0,1 0 0 0 0,-2 0 1 0 0,1 0-1 0 0,0 0 0 0 0,-1 0 1 0 0,0 0-1 0 0,0-1 0 0 0,0 1 1 0 0,0-3-26 0 0,23-123 462 0 0,-2-99-222 0 0,3 135-176 0 0,10 10-64 0 0,-1-1 106 0 0,-33 84-214 0 0,-1 1 0 0 0,0 0 14 0 0,0 0 20 0 0,0 0-5 0 0,0 0-54 0 0,0 0-25 0 0,0 0-2 0 0,0 0-160 0 0,0 0-672 0 0,0 0-293 0 0,0 0-56 0 0,0 0-17 0 0</inkml:trace>
  <inkml:trace contextRef="#ctx0" brushRef="#br0" timeOffset="1273.701">1225 547 8032 0 0,'0'0'182'0'0,"0"0"29"0"0,0 0 12 0 0,-4-6 38 0 0,-2-23 588 0 0,6 28-673 0 0,-1 0-14 0 0,-23-24 3648 0 0,23 25-2995 0 0,-15-6 3186 0 0,8 3-3980 0 0,-22 6-10 0 0,9 8 122 0 0,-19 20-101 0 0,20 14 144 0 0,18-42-180 0 0,1 1 0 0 0,0-1-1 0 0,0 1 1 0 0,0 0 0 0 0,1 0-1 0 0,-1-1 1 0 0,1 1 0 0 0,0 0-1 0 0,0 0 1 0 0,0 0-1 0 0,1-1 1 0 0,0 1 0 0 0,-1 0-1 0 0,1 0 1 0 0,0-1 0 0 0,1 1-1 0 0,-1-1 1 0 0,1 1 0 0 0,-1-1-1 0 0,1 1 1 0 0,0-1-1 0 0,0 0 5 0 0,40 39 16 0 0,78 48-82 0 0,-59-31-226 0 0,-27 12-46 0 0,-24-9 285 0 0,-34 13 1080 0 0,3-64-617 0 0,-15 0-228 0 0,27-6-172 0 0,-61-13 181 0 0,67 7-158 0 0,-1 0 0 0 0,0-1 1 0 0,1 1-1 0 0,-1-1 0 0 0,1 0 0 0 0,-1 0 0 0 0,1 0 1 0 0,0 0-1 0 0,0 0 0 0 0,0-1 0 0 0,0 0 0 0 0,1 1 1 0 0,-1-1-1 0 0,0-1-33 0 0,-20-18 256 0 0,9 6-241 0 0,14 15 1 0 0,-1-1-1 0 0,1 1 1 0 0,0 0 0 0 0,0-1-1 0 0,0 1 1 0 0,1-1 0 0 0,-1 1 0 0 0,0-1-1 0 0,0 1 1 0 0,1-1 0 0 0,-1 1-1 0 0,1 0 1 0 0,-1-1 0 0 0,1 1-1 0 0,0 0 1 0 0,0-1 0 0 0,-1 1-1 0 0,1 0 1 0 0,0 0 0 0 0,0 0 0 0 0,0 0-1 0 0,0 0 1 0 0,0 0 0 0 0,1-1-16 0 0,3-3 14 0 0,52-76 468 0 0,-31 46-482 0 0,19-42 95 0 0,14-47 170 0 0,-28 40-250 0 0,-27 75 208 0 0,-9-29-213 0 0,-14 16-10 0 0,-46-9 136 0 0,31 17-309 0 0,32 13 97 0 0,-2 1-86 0 0,2 0-2491 0 0,2 0-4338 0 0</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17:22.932"/>
    </inkml:context>
    <inkml:brush xml:id="br0">
      <inkml:brushProperty name="width" value="0.05292" units="cm"/>
      <inkml:brushProperty name="height" value="0.05292" units="cm"/>
      <inkml:brushProperty name="color" value="#FF0000"/>
    </inkml:brush>
  </inkml:definitions>
  <inkml:trace contextRef="#ctx0" brushRef="#br0">1426 6060 1378 0,'0'0'30'0,"0"0"6"0,0 0 2 0,0 0 2 0,0 0-32 0,0 0-8 0,0 0 0 0,0 0 0 16,0 0 0-16,0 0 0 0,0 0-8 0,0 0 8 0,0 0-12 15,0 0 4-15,0 0 0 0,0 0 0 16,0 0 8-16,0 0 0 0,0 0 0 0,0 0 0 15,0 0 14-15,0 0 5 0,0 0 1 0,0 0 0 0,0 0 20 16,0 0 4-16,0 0 0 0,0 0 1 16,0 0-21-16,9 0-4 0,0 4 0 0,-1-4-1 0,1 0-19 0,-9 0 0 15,9-4 8-15,-4 4-8 16,4 0 0-16,0 0 10 0,0-4-10 0,9 4 8 0,-9 0-8 0,-5 0 0 16,9 0 0-16,1 0 0 0,-5 0 0 15,0 0 0-15,4 0 0 0,1 0 8 0,-1 0-8 16,5 0 0-16,-9 0 0 0,0 0-11 0,4 4 19 15,14 0 3-15,-9 0 1 0,-9 0 0 0,13-4 12 0,5 4 2 16,-9-4 1-16,5 3 0 0,-6 1-16 16,10-4-3-16,5 4-8 0,-6 0 12 0,-3 0-12 0,4-4 0 15,4 4 0-15,-4-4 0 0,0 4 0 0,4-4 0 16,-13 4 8-16,9-4-8 0,4 0 0 16,-9 4 0-16,14-4 8 0,-18 4-8 0,22 0 0 0,-13-4 0 15,5 4 8-15,-5-4-8 0,4 4 0 0,0-4 0 16,5 4 0-1,-9 0 0-15,0 0 10 0,4 0 2 0,-4-4 1 16,4 0 0-16,-4 0 6 0,4 0 1 0,1 0 0 0,3-4 0 0,-3 4 0 0,4 0 0 16,4-4 0-16,-4 4 0 0,4-4-8 0,0 4-2 0,-4 0 0 0,4 0 0 15,1 0-10-15,-6 0 8 0,6 0-8 16,-6 0 8-16,-8 0-8 0,5 0 12 0,8 0-12 0,-4 0 12 16,4 0-12-16,0-4 0 0,-4 4 0 0,-5-4 0 15,14 4 0-15,-5 0 0 0,1 0 0 0,-5 0 8 16,-1-4 1-16,-3 4 0 0,8-4 0 15,-13 0 0-15,13 0-1 16,-13 4-8-16,13-4 12 0,-8 4-4 0,3 0-8 0,6 0 12 0,-6 0-12 16,6 4 12-16,-1-4-12 0,-4 4 10 0,4-4-10 0,-4 0 10 15,-9 0-2-15,4 0-8 0,0 0 12 0,5 4-4 0,-4-4 0 0,3 0 0 16,6 0 0-16,-1 0 0 0,-4 0 4 16,-1 0 0-16,6 0 0 0,-1 0 0 0,0 0-12 15,-4 4 12-15,-5-4-12 0,5 4 12 0,-4 0-12 0,3 0 8 16,-8 0-8-16,14-4 8 15,-15 4-8-15,15 0 0 0,-1-4 0 0,-9 4 0 16,5 0 0-16,9-4 0 0,-5 4 0 0,0-4 0 0,-4 0 0 0,4 4 8 16,-4-4-8-16,-4 0 0 0,-1 4 14 0,5 0-2 15,-9-4-1-15,4 0 0 0,5 4 1 0,-1 0 0 16,1-4 0-16,0 8 0 0,13-4 3 0,-8 4 1 16,-1-4 0-16,-4 0 0 0,4 0-16 0,0 0 0 0,5 0 0 0,-14-4 0 15,5 4-10-15,0-4 2 16,9 0 0-16,-10-4 0 15,6 4 8-15,3 0 14 0,-3 0-3 0,4-4-1 0,-5 4-10 16,0-4-9-16,0 0 9 0,5 4-13 0,-14 0 13 0,10 0 0 16,-5 0 0-16,-5 0 0 0,14-4 0 0,-10 4 0 15,6 0 0-15,-10-4 0 0,9 4 0 0,5 0 8 0,-5 0 0 0,1 0-8 16,3 0 0-16,-8 4 0 16,4-4-10-16,-8 4 10 15,8-4 0-15,5-4 0 0,-9 0 0 16,4 0 8-16,9 0 2 0,-9 0 0 0,5 0 0 0,4 0 0 15,1 0-10-15,-10 0 0 16,5 4 0-16,-5 0 0 0,0 0 0 0,-4 0 13 0,4 0-3 0,1-4-1 0,3 4-9 0,-3-4 8 0,-1 0-8 16,5 4 8-16,-1 0-8 0,1 0 0 0,0-4 0 0,-5 0 0 15,0 4 0-15,-4-4 0 0,4 0 0 0,-4-4 0 0,5 4 0 0,-1 0 0 16,5 0 0-16,-5-4 0 0,9 4 0 0,-4 0 8 16,4-4-8-16,-9 4 12 0,5 4-12 0,-5-4 0 15,1 0 0-15,3 4 0 16,-3-4 0-16,-5 1 0 0,4-1 8 0,0 0-8 0,5 0 0 15,-5 0 0-15,9 0 0 0,-4 4 0 0,0 0-8 16,0 0 8-16,-5 0 0 0,5 0 0 0,-5 0 0 0,-9 0 0 16,14 0 0-16,-9 0 0 0,4-4 0 0,0 4 0 0,1-4 0 15,3 4 0-15,-3 4 0 0,3-4 0 16,-3 0 9-16,-1 0-1 0,0 4-8 0,-4-4 0 16,4 4 0-16,-4-4 8 0,4 0-8 0,1 4 0 15,3-4 0-15,6 0 0 16,-10 0 0-16,5 0 0 0,4 0 0 0,0 0 0 0,-9 0 0 0,5 0 0 15,-5 4 0-15,5-4 0 0,-5 0 0 0,1-4 8 0,-1 8-8 16,5 0 0-16,4-4 0 0,-13 4 8 0,13-4-8 16,-9 3 0-16,5 1 8 15,0 4-8-15,0-4 10 0,-10 0-10 16,6 4 9-16,-1-4-9 0,-4 4 8 0,4-4-8 0,9 0 20 0,-8 0-2 0,3-4 0 0,6 4 0 16,-6 0-18-16,6-4 0 0,-1 4 0 0,0-4 0 15,-13 0 0-15,13 0 0 16,-9 0 0-16,-4 0 0 0,13 0 0 15,-8-4 0-15,-6 4 0 0,15 0 0 0,-10 0 13 0,0 0-4 0,5 0-1 0,-5 0 0 16,-4 0-8-16,4 0 8 0,-8 0-8 16,3 4 8-16,-3-4 0 0,4 0 0 0,4-4 0 0,0 0 0 15,5 0-8-15,-9 0 0 16,4 0 0-16,0 0 0 0,0 4 0 0,5-4 0 0,-4 0 0 16,-10 0 0-16,5 4 0 0,-1-4 0 0,-3 4 0 0,4-4 0 15,-5 0 0-15,9 0 12 0,-4 0-12 0,4 0 12 0,-8 4-12 0,12-4 0 16,-12 4 0-16,3-3 0 0,6 3 0 0,-5-4 0 15,4 0 0-15,-13 0 0 0,4 0 0 0,0 4-9 16,5-4 9-16,-13 4 0 0,12-4 0 0,-8 0 0 16,5 0 0-16,-1 0 9 0,5 4-9 0,-10-4 0 15,1 0 0-15,5 0-11 16,-1 0 11-16,-4 0 8 0,-5 0-8 0,5 0 11 0,0 0-11 0,-14 4 0 16,5 0 0-16,0-4-11 0,-4 4 11 0,-5-4 0 0,4 4 0 15,0 0 0-15,-13 0 8 0,9 0 3 0,-9 0 1 0,0 0 0 16,9 0-12-16,-9 0 0 0,0 0 0 0,9 0-11 15,-9 0 11-15,0 0 0 0,5 0 0 0,-5 0-8 16,0 0 8-16,0 0 0 0,13 0 0 0,-13 0-8 16,9 0 8-16,-9 0 0 15,0 0 10-15,14-4-10 0,-6 0 8 0,-8 0-8 0,9 0 0 16,-9 4 9-16,0-4-9 0,0 4 0 0,9-4 0 0,-4-4 0 16,-1 4 0-16,1 0-11 0,-5-4 11 0,4 4-8 15,-4 4 8-15,5-8-10 0,-1 4 10 16,-4-4-10-16,5 4-4 0,-5-4-1 0,9-4 0 0,-9 1 0 15,0 3 3-15,9-4 0 0,-9 0 0 0,0 0 0 16,0-4 12-16,9 0 0 16,-9 0 0-16,0-4 0 0,0 4 0 0,0-4 10 0,4-3-10 0,-4 3 12 15,0-4-12-15,4-4 0 0,-4 0 0 0,0 4 0 16,0-4 0-16,5 1 0 0,-5 3 8 0,0-4-8 0,4 0 0 0,-4 0-9 16,0 4 9-16,0-4-13 15,0 5 13 1,0 3 0-16,0 4 0 0,-4-4-9 0,4 0-2 15,0 4 0-15,0-4 0 0,-5 4 0 16,5 0 11 0,0 1-13-16,-4 3 5 0,4-4 8 0,0 4-18 0,0-4 4 0,0 4 1 0,0 0 0 15,0 0 13-15,-4-4-9 0,4 4 9 0,0 0-8 0,-9 0 8 0,9 0-12 0,0 1 12 0,0-1-12 16,-9 4 12-16,9-4 0 0,0 4 0 0,-9 0 0 0,4 4 0 16,5 4 0-16,-4-8 0 0,-5 0-8 0,4 4 8 0,-4 0-8 0,0-4 8 0,9 4-8 31,-9 0 8-31,1 0-8 0,8 4 8 0,-14-4-8 15,1 4-11-15,4-4-1 0,4 0-1 0,-13 4 0 16,9-4 9-16,-4 4 3 0,0 0 0 0,-1-4 0 0,-4 4 20 0,0-4 4 16,0 4 1-16,5-4 0 0,-5 4-16 0,-4-4 8 15,4 0-8-15,-9 0 0 16,9 4 0-16,-4-4 0 0,-10 0 0 0,5 4 0 16,1 0 0-16,-1-4 0 15,4 4-11-15,-12-4 11 0,12 4 0 0,-13-4 16 0,5 4 0 0,4 0-1 0,-4 0-15 16,-9-4 0-16,4 4 0 0,-4 0 0 0,-5 0 0 0,5 0 0 0,-10 0 0 0,6 0 0 15,3 0 0 1,-8 0 0-16,4 0 0 0,1 0 0 0,-10 0 8 0,5 0-8 16,-5 0 0-16,0 0 9 0,0 4-9 0,1-4 0 0,-1-4 0 15,5 4 0-15,-9 0 0 16,-1 0 0-16,6 0 0 0,-5 0 0 0,-1 0 0 0,1 0 0 0,0 0 0 0,0 0 0 16,0-4 0-16,0 4 0 0,-1 0-12 0,1 0 12 15,4-4 0-15,-4 4 0 0,-4-3 0 0,3 3 0 16,-3-4 0-16,-1 4 0 0,5-4 9 0,-5 4-9 15,5-4 0-15,0 4 0 0,0-4 0 0,0 4 0 16,-1 0 0-16,1 0 8 0,0 0-8 0,-5-4 0 16,1 4 0-16,4-4 0 0,-1 4 0 0,1-4 0 15,0 0 0-15,-5 4 9 0,-4-4-9 16,5 4 10-16,-6-8-10 0,10 4 0 0,-4 0-10 0,-1 0 10 16,0 0 0-16,1-4 0 0,-1 4 0 0,5 0 0 0,-14-4 12 15,10 4-2-15,3 0 0 0,1 0 0 16,-9 0-10-16,9 0 0 0,-9 0 0 0,0 0 0 15,-5 0 0-15,9 4 0 0,-4 0 0 16,5-4-11-16,-6 4 11 16,1 0 0-16,0 0 0 0,0 0 0 0,0 0 0 0,0 4 8 0,0-4-8 15,4 0 0-15,0 0 0 0,-4 0 0 16,5 0 0-16,-1-4-8 0,-4 4 8 0,0 0 0 16,0-4 0-16,-1 4 0 0,1-4 0 15,9 4 0-15,-9 0 0 0,0-4 0 0,0 0 0 16,0 4 0-16,-1 0 0 0,1 0 0 0,9 0 0 15,0 0 9-15,-9 0-9 0,9 0 10 0,-9 0-10 16,-1 0 0-16,10 0 0 0,-9 0-11 0,9 4 11 0,0-4 0 0,0 4 0 0,-1-4-8 16,-3 0 8-16,-1 4 0 0,-4-4 10 0,0 0-10 0,9 4 0 15,-10-4 0-15,10 4 0 0,-4-4 0 0,3 0 0 16,-3 4 0-16,-1 0 0 0,-4-4 0 0,9 8 0 0,-14-4 0 0,14 0 0 16,0-4 0-16,9 4 0 0,-5 0 0 15,-4 0 0-15,0-4 0 0,-1 4 0 0,1 0 0 0,-9-4 0 16,9 4 0-16,4 0 0 0,1 0 0 0,-1 0 0 0,5 0 0 0,-10 0 0 0,10 0 0 15,-13 4 0-15,12-4 0 16,-12 0 0-16,8 0 0 0,5 0 0 16,-1 0 0-16,1 0 0 15,5 0 0-15,3 0 0 0,-17 0 9 16,13-1-9-16,-4 1 0 0,0 0 0 0,-9 0-11 0,8 0 11 0,1 4 0 16,0-4 8-16,13 4-8 0,-13-4 0 0,9 0 0 15,-5 0-10-15,0 0 10 0,0 0 0 0,1-4 9 0,-6 4 1 16,1 0 0-16,4-4-10 0,5 4 0 0,0-4 0 0,-5 4 0 0,5-4 0 0,4 0 0 0,5 0 0 15,-10 0 0-15,15 0 0 16,-24 0 0-16,15 0 0 0,3 0 0 16,-13 0 0-16,14-4-12 0,0 4 2 0,-9 0 1 0,4 0 9 0,9 0 0 0,-4 4 10 15,4-4-10-15,-14 0 0 0,24 4-10 0,-15-4 0 16,5 0 0-16,1 0 10 0,3-4 0 16,-4 4 0-16,0-4-8 0,5 0 8 0,-5 0-8 0,-4 0 8 15,4 0-8 1,0 0 8-16,5-4 0 0,-5 0 0 15,5 4 0-15,4-4 0 16,-14 4 11-16,5 0-3 0,10 0 0 0,-6 0-8 0,5 0 0 0,0 1 0 16,0-1 0-16,5 4 0 0,4-4 0 0,-18 0 0 0,18 4 0 0,-4 0 0 0,-5-4 0 15,9 4 0-15,-9 0 0 0,5 0 0 0,-5-4-9 0,9 4 9 0,-9 0 0 16,5 0-9-16,-5 0 9 16,9 0 0-16,-9 0-9 0,0 0 9 0,4-4 0 0,6 4 0 0,-10-4-8 15,4 4 8-15,1-4 0 0,-1 4 0 0,5 0 0 16,0-4 11-16,-8 0-3 0,8 0 0 15,4 0 0-15,-8 0-8 0,-1 0 0 16,14 4 0-16,-9-4 0 0,-9 4 0 0,9-4 0 0,0 4 0 0,5 0 0 16,-5-4 0-16,0 4 0 0,0 0 0 0,-9 0 0 15,9 0 0-15,-4 0 0 0,4 0 0 0,0 0 8 0,-9 4-8 0,5-4 0 16,4 0 0-16,4 0 0 0,-8 4 0 16,4-4 0-16,0 4 0 0,-5-4 0 0,10 4-8 0,-5-4 8 15,5 4 0-15,-5-4 0 0,0 0 0 0,0 4 0 16,0-4-9-16,0 4 9 15,0 0 0-15,4-4 0 0,-4 4 0 0,9 0 0 16,-17-4 0-16,17 4 0 0,-18 0 0 0,9-4 0 0,4 4 0 16,-8 0 0-16,13-4 0 0,-14 4 0 0,14 0-9 0,-18 0 9 15,18-1 0-15,-13 1-9 0,13 0 9 16,-13 0 0-16,8 0 0 0,-4 4 0 0,9 0 0 0,-9 0 0 16,0 0 0-16,0 0 0 0,5 0 0 15,4 4-8-15,-5-4 8 0,-8 4-8 0,13 0 8 0,-9 4 0 16,9 4 0-16,-18 0 0 15,18-1-9-15,-13 5 0 0,8 4 0 0,-4-4 0 0,5 8 9 0,-5 0 0 0,9-1 0 16,0 5 0-16,-9 4-12 0,0 4 0 16,9-1 0-16,-9 13 0 15,9 4-76-15,-9 11-15 0,9 73-3 0,-13-37-1 0</inkml:trace>
  <inkml:trace contextRef="#ctx0" brushRef="#br0" timeOffset="15137.034">11213 7714 558 0,'0'0'24'0,"0"0"-24"16,0 0-12-16,0 0-6 0,0 0-2 0,0 0 0 16,0 0 7-16,0 0 1 0,0 0 0 0,0 0 0 15,0 0 0-15,0 0 0 0,0 0 0 0,0 0 0 16,0 0 38-16,0 0 8 0,0 0 2 0,0 0 0 16,0 0 28-16,0 0 7 0,0 0 1 0,0 0 0 15,0 0-13-15,0 0-3 0,0 0 0 0,0 0 0 16,0 0-16-16,0 0-3 0,0 0-1 0,0 0 0 15,0 0-3-15,9 4-1 0,-9-4 0 0,5 0 0 16,4 0-22-16,0 0-10 0,-1 0 8 0,1 0-8 16,-4 0 31-16,4 0 1 0,-5 4 0 0,5-8 0 15,5 4-20-15,-5 0-3 0,0 0-1 0,0 0 0 16,-5 0 4-16,1 0 0 0,8 0 0 0,-4 0 0 16,0 0 0-16,0 0 0 0,0 0 0 0,0 0 0 15,4 0 22-15,-4 0 5 16,9 0 1-16,-9 0 0 0,0-4-27 0,0 4-5 0,4 0 0 0,-4 0-8 15,9-4 0-15,-9 4 0 0,0-4 0 0,4 4 0 0,-4-4 0 16,9 4 0-16,-9 0 0 0,5 0 0 16,-5 0 10-16,4 0-10 15,0-4 8-15,5 4-8 0,-9 0 0 0,0 0 0 0,5 0 0 0,4 0 0 16,-9 0 10-16,4 0 0 0,5 0 0 0,0 0 0 0,0 0-10 0,-9 0 8 16,9 0-8-16,4 0 8 0,-4 0 4 0,0 0 0 0,0 0 0 15,4-4 0 1,-4 4 5-16,0-4 2 0,4 4 0 0,-4-4 0 0,4 0-8 0,-4 0-2 15,0 4 0-15,0-4 0 0,5 4 3 0,-6-4 0 16,1 0 0-16,0 4 0 0,5-4-2 0,-6 4 0 0,-3 0 0 16,4 4 0-16,9-4-10 0,-14 0 12 0,14 4-12 0,-9 0 12 15,0-4-12-15,4 4 0 0,5 0 0 0,-9 0 0 16,0-4 0-16,4 4 0 16,1-4 0-16,3 0-11 0,-8 0 11 0,5-4 11 0,4 0-3 0,-10 4 0 15,1-4 13-15,5 0 3 16,-5 0 0-16,-1 0 0 0,1 0-8 15,5 4 0-15,-5-4-1 0,-5 4 0 0,5 0-7 0,0 0 0 0,0 0-8 16,0 0 12-16,4 0-12 0,-4 4 0 0,-5-4 8 0,14 0-8 16,-18 4 0-16,14-4 0 0,-6 4 0 0,1-4 0 15,0 4 0-15,5-4 0 16,4 0 0-16,-10 0 0 0,1 0 0 0,5 0 0 0,-5 0 0 0,4 0 0 16,-4 0 11-16,9-4-1 0,-9 0 0 0,4 4 0 15,-4-4-10-15,0 0 0 0,4 4 0 0,-4-4 0 16,4 4 19-16,-4 4 11 0,9-4 2 15,-9 0 1-15,5 4-33 0,3-4 0 0,-3 4 0 16,4-4 0-16,-1 0 0 0,6 4 0 16,-14-4 0-16,9 0 0 0,4 0 0 15,-9 0-9-15,14 0-1 0,-18 0 0 0,9 0 10 0,4 0 0 16,-13 0 0-16,13 0 0 0,-13 0 0 16,5 0 0-16,3 0 8 0,-3 0-8 0,4 0 9 0,0 0-9 0,-5 4 12 15,5-4-12-15,-9 0 0 16,9 0 0-16,4 4 0 0,-13-4-12 0,13-4 12 0,-13 4 0 0,4 0 0 15,5-4 0-15,-9 4 10 0,4 0-2 0,5 0 0 0,-9 0 0 0,0 0 4 0,5 0 1 0,-6 0 0 0,-3 0 0 16,4 0 1 0,0 0 0-16,0 0 0 0,-5 0 0 0,5 0-14 0,0 0 0 15,-5 0 0-15,5 0 0 16,0 0 0-16,0 4 0 0,0-4 0 0,0 0 0 16,4 0 0-16,-4 0 0 0,0-4 0 0,4 4 0 0,-4 0 0 15,-4 0 0-15,-1 0 0 16,9 0 0-16,-13 0 0 15,9 0 0-15,0-4 0 0,5 0 0 0,-15 4 12 0,10 0-1 16,5-4 0-16,-14 4 0 0,9 0-11 0,-5-4 0 16,0 4 0-16,1 0 8 15,4 0 8-15,-9 0 0 0,4 0 1 16,-4 0 0-16,9 0-17 0,-9-4 0 0,0 4 0 16,4 0 0-16,1 0 0 0,-1 0 0 0,5-4 0 0,-4 4 0 0,-1 0 0 0,0-4 0 15,5 4 8-15,-4 0-8 0,4 0 0 0,0-4 0 0,-1 4 0 16,-3 0 0-16,-1 0 0 0,1 0 0 15,4 0 0-15,-5 0 0 0,0 0 13 0,10 0-4 0,-14 0-1 16,9 0 0-16,-5 0-8 0,5 0 0 0,0 0 0 0,0 0 0 0,-5 0 0 0,5 0-9 0,0 0 9 0,-5 0-13 0,1 0 13 16,8 0 0-16,-13 0 0 0,9 0 10 0,-4 4-10 15,-1-4 0-15,0 0 0 0,5 0 0 0,-4 4 0 16,4-4 0-16,0 0 0 0,-1 0 0 0,1 4 0 0,-4-4 0 16,13 0 0-16,-14 4 0 0,9-4 0 0,1 4 8 0,-5-4-8 0,4 4 0 15,5 0 0-15,-9 0 0 0,13 0 0 16,-13 0 0-16,9-4 0 15,-5 4 0-15,1 0 0 0,-1 0 0 0,9 0 0 16,-17 0-16-16,13 0 3 0,-9 0 0 0,4 0 13 16,5 0 0-16,-9-4 9 0,0 4-9 0,4-4 10 15,-4 0-10-15,4 4 10 0,1-4-10 16,-1 0 8-16,0 4-8 0,5 0 0 0,0-4 9 0,-9 0-9 0,4 4 0 16,5-4 0-16,-4 0 0 0,3 4 0 15,1-4-11-15,5 4 3 0,-15-4 0 0,10 4 8 0,5-4 0 0,-14 4 0 0,4-4 0 16,5 4 0-16,-5-4 0 0,5 0 9 0,-5 4-9 15,5-4 0-15,0 0 0 0,0 0 0 0,4 0 0 16,-4 4 0 0,4-4 0-16,1 0 0 0,4 4-9 0,-10-4 9 15,15 0 0-15,-14 0 0 0,4 0 0 0,0 4 0 0,5-4 0 0,-14 0 0 16,14 4 0-16,-13-4-8 0,12 0 8 0,-8-4-8 16,5 4 8-16,-1-4 0 0,5 4 0 0,-5-4 0 0,5 4 11 15,0 0-11 1,-5 0 0-16,9 0 0 0,-4 0 0 0,-5 0 0 0,5 0 0 0,-5 4 0 15,5-4 0-15,-4 0 0 0,3-4 0 0,6 4 0 0,-10-4 0 0,5 4 0 16,0 0 0-16,4-4 0 0,0 4 0 16,-4 0 0-16,4 0 0 0,-4 4 0 0,4-4 0 15,1 0 0-15,-10 4 0 0,5-4 0 0,0 4 0 16,4 0 0-16,-9-4 0 0,5 4 0 16,4 0 0-16,-8-4 0 0,3 4 0 0,-3-4 0 15,4 4 0-15,-1 0 0 16,6-4 0-16,-1 4 0 0,-4-4 0 0,4 4 0 15,-9-4 0-15,5 0 0 0,-5 0 0 16,14 0 0-16,-5-4 0 0,-4 4 0 0,5-4 0 0,8 4 0 16,-9-4 0-16,5 4 0 0,4 0 0 0,-13 0 0 15,13 0 0-15,-9 0 0 0,-4 0 0 16,4 0 0-16,1 0 0 0,-1 0 0 16,5 0 0-16,-9 0 0 0,8 0 0 15,1 0 0-15,4 0 0 0,-13 4 0 0,13-4 0 16,-8 4 0-16,-1 0 0 0,5-4 0 15,-10-4 0-15,6 0 0 0,-1 4 0 0,5-4 0 0,-1 4 0 0,1 0 0 0,-5 0 0 0,5 0 0 16,4 0 0-16,-8 0 0 0,3 0 0 16,-3-4 0-16,-1 4 0 0,0-4 0 0,-4 0 0 0,4 4 8 0,1-4 0 15,-6 4 0-15,6 0 0 0,-5-4-8 0,4 4 0 16,-4 0 0-16,4 0 0 16,-4 0 0-16,4 0 0 0,-9-4 0 0,5 4 0 0,-5-4 0 15,5 0 0-15,-9 0 0 0,4 0 0 16,1 0 0-16,4-4 0 0,-10 4 0 0,6 0 0 15,-5 0 0-15,4 0 0 0,-9 4 0 0,1 0 0 0,8-4 0 0,-13 4 0 0,13-4 0 16,-8 0 0-16,-1 0 0 0,0 4 0 0,1-4 0 0,-5 4 0 0,0-4 0 0,-1 4 0 0,-3-4 0 0,4 4 0 16,0-4 0-16,0 0 0 0,-9 4 0 0,4 0 0 15,5-4 0-15,-9 4 8 0,0 0-8 0,0-4 8 0,0 4-8 16,0-4 0-16,0 4 0 0,4-4 0 0,-4 4 0 0,-9-4 0 16,9 0 0-16,-9 4 0 0,4 0 0 15,1-4 8-15,4 0-8 0,-5 0 8 16,1 0-8-16,-5 4 0 0,4-4 0 0,5 0 0 0,-9 1 0 0,9-5 0 15,-9 0 9-15,9 4-9 0,-9-4 0 0,9 4 0 0,-9-4 0 0,5 4 8 16,-1-4-8 0,0 0 0-16,1 0 0 0,-1 0 0 0,1 0 0 0,-1 0 0 15,5 0 0-15,-9-4 0 0,9 4 0 0,-9 4 0 0,0-4-8 0,9 0 8 16,-9-4 0-16,0 4 0 16,0-3 0-16,0 3-8 0,0-4 8 15,9-4 0-15,-9 4-9 0,0 0 9 0,0-4 0 0,0 0 0 0,5 0 0 0,-5 0 0 16,0-4 0-1,0 0 0-15,0 5 0 0,0-9 0 0,0 4 0 0,0 0 0 16,0 0 0-16,0 0 0 0,0-4 0 0,-5 4 0 0,5-3 0 16,0 3 0-16,-9 0 0 0,9 0-11 0,-9 0 11 0,9-4-8 15,-9 4 8-15,0-4 0 0,5 4 8 0,-5 1-8 16,4-1 0-16,-3 0 0 0,3 0 0 0,-4 4-8 16,0-4-2-16,0 4 0 0,9-4 0 0,-13 4 0 15,8 1 10-15,-4-5 0 0,5 4 0 16,-5 0 0-16,9-4 0 15,-9 8 0-15,0-4 0 0,9 0 0 16,-9 4 0-16,5-4 0 0,-1 4 0 0,1 1 0 0,-1-1-20 16,1 0 0-16,-1 0 1 0,1 0 0 0,4 0 9 0,-9 4 2 0,9 8 0 15,0-8 0-15,-9 0 0 0,9 8 0 0,0 0 0 16,-9-12 0-16,-5 8 8 0,10-4-10 0,-5 0 10 0,9 8-10 0,-9-4 10 0,5 0 0 0,-5 4-9 0,-9-4 9 16,9 0-9-16,-5 4 9 15,5-4-12-15,-8 0 12 0,8 4-10 0,-9-4 10 16,4 0-8-16,-4 4 8 0,0-4 0 0,1 0 0 0,-1 0 0 15,-5 0 0-15,5 0 0 0,-4 1 0 16,4-1 0-16,-9 0 0 0,5-4 0 0,-5 4 0 0,0-4 0 0,5 4-8 31,-10-4 8-31,6 0 0 0,8 4 0 0,-18 0 0 16,14-4 0-16,-14 4 0 0,4 0 0 0,1 0 0 0,-5-4 0 0,0 4 0 0,-4 0 0 16,0 0 8-16,-5 0-8 0,0 0 0 15,1 0 0-15,3 0 8 0,-8 0-8 0,4-4 0 0,5 4 0 0,-9 0 0 16,0 0 0-16,4 0 0 0,-13 0 0 0,8 0 0 15,-8 0 0-15,9-4 0 0,-5 4 0 0,5-4 0 16,-9 5 0-16,9-1 0 0,-9 0 0 0,4 0 0 16,-4 4 8-16,-1-4-8 0,-3 0 8 0,4 4-8 15,4 0 0-15,-13-4 0 0,9 4 0 0,-1 0 8 16,1 0-8-16,-9 0 0 0,0 0 0 16,0 0 0-16,0-4 0 0,9 4 0 0,-10 0 0 0,10 0 0 15,0 0 0-15,-9 0 0 0,9 0 0 0,-9 0 0 16,8 0 0-16,1-4 0 0,0 4 0 0,-9 0 0 15,9 0 0-15,-5-4 0 0,0 4 0 0,5-4 0 16,-4 4 0-16,3-4 0 0,-3 4 0 0,4-4 0 16,-1 0 0-16,-3 4 0 0,4-8 0 0,-1 8 0 15,1-4 0-15,0 4 0 0,-9 0 0 0,9-4 8 16,0 4-8-16,-1 0 0 0,6 0 0 0,-5 0 0 0,-1 0 0 16,1 0 0-16,0 0 0 0,0 0 0 15,0 0 0-15,8 0 0 16,-8 0 0-16,0 0-8 0,4 0 8 0,1 0-8 15,-1 0 8-15,5 0-8 0,-9 0 8 0,-1 0 0 0,6 4-9 16,-1-4 9-16,0 0 0 0,5 4 0 0,0 0 0 0,0 0 0 16,-1-4 0-16,-3 4 0 0,3-4 0 0,1 4 0 0,-5-4 0 0,1 4 0 15,8 0 0-15,-4 0 0 0,0 0 0 0,-1 0 0 0,6 0 0 0,3 0 0 16,-12 0 0-16,3 0 0 0,1-4 0 16,0 4 0-1,0 0 0-15,-1-1 0 0,1 1 0 0,4 0 0 0,-4 0 0 0,4 0 0 16,5 0-10-16,0 0 10 15,-5 0 0-15,5 0 0 0,-9 0 0 16,4 0 0-16,0 0 0 0,0 0 0 16,1-4 0-16,-1 4 0 0,9 0 0 0,-9-4 0 0,5 4 0 0,0 0 10 15,4 4-10-15,-4-4 0 0,-1 4 0 0,-3 0 0 0,3-4 0 0,1 0 0 0,-9 4 0 0,13-4 0 16,-9 0 0-16,5-4-9 0,0 4 9 0,4-4-13 16,5 4 13-16,-10-4 0 0,15 0 0 0,-15 8 0 15,5-8 0-15,5 4 8 0,-9 0 0 0,4 0-8 16,0-4 0-16,5 4 0 0,-9-4 0 0,4 0 0 15,4 4 0-15,-8-4 0 0,4 4 0 0,1 0 0 16,3 0 0-16,1 0 0 0,4 3 0 0,-13-3 0 16,13 4 0-16,-13-4 0 0,4 4 0 0,-4-4-9 15,4 0 9-15,4 0 0 0,-8 0 0 0,13-4 0 16,-13 0 0-16,4 0 0 0,5 0 0 0,4-4 0 0,-9 4 0 16,14 0 8-16,-14 4-8 0,14-4 8 0,-14 0-8 0,5 0 0 0,-1 0 0 0,5 0 0 31,-8 0 0-31,12 0 0 0,-13 4 0 0,10-4 0 15,-6 4 0-15,5-4 0 0,5 0 0 0,-9 0 0 0,13 0 0 0,-9 0 0 0,5 0 0 0,4-4 0 16,-9 4 0-16,9-4 0 0,4 4 0 0,-3-4 0 16,-6 0 8-16,5 4-8 15,0 0 8-15,1 0-8 16,-1 0 0-16,4 0 9 0,-4 0-9 16,-9 0 0-16,10 0 8 0,3 0-8 0,-4 4 0 15,-4-4 0-15,4 0 9 0,0 0-1 0,-4 0-8 0,4-4 12 16,0 4-4-16,-5-4-8 0,6 0 11 0,-1 0-11 0,0 0 15 0,-5 4-4 0,5-4-1 15,1 4 0-15,3-4-2 0,1 4-8 16,-1 0 12-16,5-4-4 0,0 4 4 0,0 0 1 0,-8-4 0 0,8 4 0 16,0 0-13-1,4-3-18-15,-4 3 4 0,0 0 1 0,9-4 13 0,-13 4 0 0,4 0 9 0,0-4-9 16,4 4 12-16,1 0-3 0,-5 0-1 0,0 0 0 16,0 0-8-16,0 0 0 15,9 0 9-15,-4 0-9 0,-5 4 0 0,4-4 0 0,-4 4 0 0,5-4 0 16,4 0 0-16,-9 3 0 0,9-3-9 0,0 0 9 15,-9 4 0-15,0 0 0 0,9 0 0 0,-13 0 0 16,8 0 0-16,5-4 0 0,-4 0 0 0,4 0 0 16,-5 0 0-16,5 0 0 0,-4 4 0 0,-1-4 0 0,5 0 0 15,-4 4 0-15,-5 0 0 0,9-4 0 16,0 4 0-16,0-4 0 0,0 0-9 0,-9 4 9 16,9-4 0-16,-9 4 0 0,4 0 0 15,5-4 0-15,-4 4 0 0,4-4 0 0,-9 0 0 0,9 0 0 16,-9 4 0-16,5-4 14 0,4 0-1 0,-9 4 0 15,0-4-13-15,0 0 0 0,9 0-12 0,-9 4 12 0,9-4 0 16,-9 0 0-16,9 0 8 0,0 0-8 16,0 0 0-16,-9 0 0 0,9 0 0 0,0 0-10 0,-9 0 10 0,9 0 0 15,0 0 0-15,0 0 0 0,0 0 0 0,-5 0-10 0,5 0 10 0,0 0-10 16,0 0 10-16,0 0 0 0,0 0 0 16,0 0 0-16,0 0 0 0,0 0 0 0,-9 4 0 0,9 4 0 31,0-4-9-31,-8 4-7 0,8-4 0 0,0 4-1 0,0-4 26 0,0 4 6 15,0 0 1-15,0 0 0 16,0 0-40-16,0 4-7 0,0 0-1 0,0-1-1 0,0 5 33 0,0 4 0 0,-9 0 0 0,9 4 0 16,0 0 0-16,-5-4 0 0,1 4 8 0,-1 0-8 15,5 3 0-15,0 1 0 0,0 4 0 0,0-4 0 16,0 0 0-16,0 0 0 0,0-1 0 0,0-3 0 16,0 0-13-16,0 4 4 0,0-4 1 0,5 0 0 15,-5 0 8-15,0 3 0 0,4-3 0 0,-4 0 0 16,0 0 0-16,5 0 0 0,-5 0 0 15,9 0 0-15,-9-1 0 0,0 1-8 0,8-4 8 16,-8 4-8-16,0 0-4 0,9-4 0 0,-9 4 0 0,5-5 0 16,-1 1-28-16,1 0-7 0,4 0-1 15,-5-4 0-15,10 0 20 0,-14-4 3 0,9 0 1 16,0 0 0-16,0 0-23 0,-9 0-4 0,9 4-1 0</inkml:trace>
  <inkml:trace contextRef="#ctx0" brushRef="#br0" timeOffset="22522.299">3484 18392 1196 0,'0'0'24'0,"0"0"8"0,0 0-32 0,0 0 0 0,0 0 0 0,0 0 0 15,0 0 19-15,0 0-3 0,0 0 0 0,0 0 0 16,0 0-16-16,0 0 0 0,0 0 0 0,0 0-9 15,0 0-3-15,0 0 0 0,0 4 0 0,0-4 0 16,0 0 12-16,0 0 0 0,0 0 8 0,0 0-8 16,0 0 20-16,9 0 0 0,-9 0 0 0,9 0 0 15,-9 0 20-15,9 0 3 0,5 0 1 0,3-4 0 16,-17 4-36-16,18 0-8 0,-9 0 0 0,9 0 0 16,-4 0 0-16,4 0 0 0,4 0 0 0,-9 0-11 15,10 0 11-15,-1-4 0 0,-4 0 0 0,0 0 0 16,4 4-8-16,1-4 0 0,-1 4 0 0,0 0 0 15,5 0 8-15,0 0 11 0,-4 0-3 0,3 0 0 16,1 0-8-16,5 0 0 0,-6 0 0 0,6-4 0 16,-1 1 0-16,5-1-14 0,-9 0 3 0,13 0 1 15,-18 0 10-15,14 0 0 0,-9 0 0 0,0 0 0 16,4 0 0-16,5 0 14 0,0 0-3 0,0 0-1 0,4 0 1 16,5 0 0-16,4 0 0 0,-9 4 0 0,5-4-11 0,4 4 0 15,-9 0 0-15,5 0 0 0,4 0 0 0,1 4 0 16,-6 0 0-16,10-4 0 15,0 4 0-15,4 0 0 0,0 0 0 0,-9 0 0 16,10-4 0-16,-15 4 0 0,10-4-14 0,-9 0 5 16,4 0 9-16,5 0 0 0,4 0 0 0,-9 0 0 0,5 0 0 0,-1 0 0 15,6 0 0-15,-15 0 0 0,1 0 0 0,9 4 11 16,-14-4-3-16,5 0 0 0,4 0 14 0,9 0 2 0,0 0 1 16,-8 0 0-16,8 4-5 15,-4-4-2-15,4 0 0 0,-5 0 0 16,1 0-18-16,4 0 0 0,1 0 0 0,8 0 0 0,-9 4 0 0,9 0 0 15,0 0 0-15,0 0 0 16,-9 0-19-16,10-4-10 0,-6 4-3 0,1-4 0 0,-5 3 23 0,14-3 9 0,-10 0-8 16,-4-3 8-16,1 3-8 0,-1-4 8 0,-9-4-8 15,5 4 8-15,-5 0 0 0,9 0 0 0,-9 0 0 0,10 0-8 16,-15 0 28-16,10 0 7 0,-5 0 1 0,5 4 0 16,-14-4-9-16,9 4-2 0,1 0 0 0,3 0 0 15,-3 0-17-15,8 0 0 0,0 0 0 0,0 0 0 16,0 0 0-16,1 0 8 0,-6 0-8 0,5 0 0 15,1 0 0-15,-1 0 0 0,0 0 0 0,0 0 0 16,-9 0 0-16,5-4 0 0,4 4 0 0,-4-4 0 16,0 0 0-16,-14 4 0 0,5-4 0 0,4 0 0 15,0 4 10-15,0-4-10 0,-4 0 8 0,4 0-8 16,10 0 12-16,-10-4-2 0,-4 4-1 0,8-4 0 16,-4 4-9-16,5 0 12 0,-5 0-12 0,-4 0 12 15,9 0-12-15,0 0 12 0,4 0-12 0,0 4 12 16,-9-4-12-16,0 0 8 0,1 4-8 0,3-4 8 15,-3 4-8-15,-10 4 8 0,5-4-8 0,4 4 8 16,-9 0-8-16,-4-4-11 0,4 4 3 0,-4 0 0 16,4-4 32-16,-8 4 6 0,3-4 2 0,-3 4 0 15,3-4 2-15,-8 0 1 0,-4-4 0 0,4 4 0 16,4 0 5-16,-9 0 0 0,5 0 1 0,4 0 0 16,-4 0-18-16,9-4-4 0,-14 4-1 0,5 0 0 0,5 0 11 15,3 0 3-15,-8 0 0 0,5 0 0 0,-5 0-24 0,4 0-8 0,-4 0 0 16,4 0 0-1,-4 0 0-15,-5-4 0 0,5 4 0 0,-5 0 0 0,1 0 0 0,-1 0 0 0,1 0 0 16,3 0 0-16,-8 0 0 0,5-4 0 0,4 4 0 0,-10 0 0 16,1 0 0-16,5-4 0 0,-5 4-9 15,4 0 9-15,-4 0 0 0,0 0 16 0,0 0-1 0,0 0-1 32,4 4-48-32,-13-4-10 0,9 4-1 0</inkml:trace>
  <inkml:trace contextRef="#ctx0" brushRef="#br0" timeOffset="23986.055">3542 18201 2210 0,'0'0'63'0,"0"0"13"16,-17 0-61-16,17 0-15 0,0 0 0 0,0 0 0 15,0 0 0-15,0 0-13 0,0 0 2 0,0 0 1 16,0 0-1-16,4-7 0 0,9-1 0 0,-4 0 0 15,0 0 11-15,5 4 0 0,13-4-9 0,-18 0 9 16,9 0 0-16,-1 0 0 0,15 0 0 0,-19 0 0 16,14 4 0-16,-9 0-11 0,9-4 11 0,4 8-12 15,-4-4 12-15,4 4 0 0,1 0 0 0,12 0 0 16,-3 4 0-16,-6 0 11 0,15 0-3 0,-6 0 0 16,-3 0-8-16,8 0 0 0,-13 4-10 15,17-4 10-15,1 0 0 0,-5 0 0 0,10 0 0 16,-1 0 10-16,9 0-10 15,0 0 0-15,0 0-10 0,0 0 10 16,0 0 0-16,14 0 0 16,-5-4 0-16,9 0 0 15,0 0 0-15,-4 0 0 0,4 0-10 0,9 0 10 16,4-4 0-16,-4 0 0 0,5 0 12 0,3 0-4 16,6 0-8-16,-1-4-11 0,5 4 3 15,-4-4 0-15,-1 4 8 0,9 0 11 16,-13 0-3-1,9 0 0-15,0 4-8 16,4-4-9-16,1 4 9 0,8 0-13 0,0 0 13 16,1 0 0-16,8 4 0 0,0 0 0 0,0 0 0 15,1 0 0-15,-1 0 0 0,5 0 0 0,4-4 0 0,0 4 0 16,9-4 0-16,-13 0 0 0,9-4 0 0,-1 0 0 0,1 0 8 0,4-4-8 0,9 0 0 0,-8 0 0 0,3 0 0 0,1 4-12 0,-5-8 12 16,0 4 0-16,-4 0 12 0,4 0-12 0,-9 4 0 0,9 0 0 0,-4 0-12 0,4 4 3 0,5 0 9 0,-14 0 14 15,9 4-3-15,-4-4-1 0,4 4-10 0,-4-4 0 0,4 4 0 0,0-4 0 16,-4 0 0-16,4 0 0 0,0-4 11 0,5 4-11 0,-5-4 8 0,0-4-8 15,5 4 0-15,-1-4 0 0,-4 4 11 0,5 1-11 0,-5-5 12 0,5 4-12 16,-9-4 42-16,-1 4 2 0,1 0 0 0,0 0 0 16,-1 0-11-16,-3 0-1 0,3 4-1 15,-4 0 0-15,1-4 11 16,-1 4 2-16,0 0 1 0,-4 0 0 0,4-4-20 0,0 0-4 0,0 0-1 0,1 0 0 16,3 0-20-16,-3 0 0 0,-1 0 0 0,4 4 0 15,-3-4 0-15,-1 0 0 0,5 4 0 16,-5-4 0-16,0 4 0 15,-4 0 0-15,4 0 0 0,0 0 0 0,-9 4 0 16,10-4-8-16,-10 0 0 0,0 0 0 0,0 0 8 16,1 0-8-16,-1-4 8 0,-4 4-8 0,4-4 8 0,-9 0 0 15,10 4 0-15,-10-4 0 0,9-4 0 0,-9 4 0 16,10-4 0-16,-1 4 0 0,-4 4 0 0,4-4 8 0,0 0-8 16,0 4 0-16,1 0 11 15,-1-4-3-15,0 4 0 0,1 0 0 0,-1 0-8 16,0 0 0-16,-9 0 0 0,5 0 0 0,0 4 0 15,-5 0 0-15,1 0 0 0,-1 4 0 16,-9-4 0-16,10 0 0 0,-1-4 0 0,0 4 0 0,-9-4 28 16,5 0 3-16,0 0 1 0,0 0 0 0,-5 0-20 0,1 0-3 15,-1 0-1-15,-4 0 0 0,0 0-8 16,4 0 8-16,-4 0-8 0,4 0 8 16,-8 0-8-16,4 0 0 0,-5 4 0 15,1-4 0-15,-1 0 0 0,5 4 0 0,-5-4 0 16,-8 0 0-16,4 4 0 0,-5-4 12 0,-4 4-12 0,5 0 12 0,-6-4-12 0,-7 4 0 0,3 0 0 15,5 0 8-15,-9 4-8 0,14-4 12 16,-10 0-12-16,5 0 12 0,-4-4-12 16,3 4 0-16,-3 0 0 0,-1 0 0 0,1-4 0 15,-9 4 0-15,4-4 0 0,0 0 0 16,-9 4 0-16,0-4-11 0,0 0 11 16,-5 4-8-16,-3-4 8 0,-1 4 0 0,-9 0 0 0,-4-4 0 0,-1 4-12 15,-3 0 0-15,3 4 0 0,-12-5 0 16,-1 5-25-16,5-4-6 0,-10 0-1 15,-3 0 0-15,3 0-28 0,-3 0-7 0,-10-4-1 16,5 4 0-16,-9-4-100 0,0 0-20 16,-5 0-4-16</inkml:trace>
  <inkml:trace contextRef="#ctx0" brushRef="#br0" timeOffset="24435.628">27611 17442 2370 0,'13'0'67'0,"1"4"15"0,8-4-66 0,5 0-16 0,-9 4 0 0,13-4 0 15,-4 4 0-15,4 0-9 0,-4 0 1 0,4 0 0 16,1 0-16-16,4 0-4 0,-10 0 0 0,6 0 0 15,-5 4 16-15,-1 0 4 0,6 0 0 0,-14-1 0 16,13 5 16-16,-13 0 4 0,4 0 1 0,5 0 0 16,-9 0 8-16,0 0 2 0,4 0 0 0,-4 0 0 15,-9 4-23-15,9-4 0 0,-4 4 0 0,3 0 0 16,-8-1 0-16,0-3 0 0,5 4 0 0,4 0 0 16,-18 8 0-16,9 0 0 0,0 8 0 0,-9-4 0 15,0 3 0-15,0-3 0 0,-9 4 0 0,9-4 0 16,-9 4 14-16,-9-4-2 0,4-1 0 0,-4 1 0 15,1 4 32-15,-1-4 7 0,-5 0 1 0,5 0 0 0,-8-1-16 0,3 1-4 0,-8 0 0 16,8-4 0-16,1-4 7 16,-5 0 1-16,5 0 0 0,4-8 0 0,-4 3-23 0,4-3-4 0,0 0-1 15,9 0 0-15,-9-4 4 16,9-4 0-16,0 4 0 0,5-4 0 16,4-4-16-16,0 0 0 0,0 0 0 0,0 0 0 15,0 0-52-15,0 0-12 0,0 0-4 0,4-12 0 16,5 0-124-16,9-4-26 0</inkml:trace>
  <inkml:trace contextRef="#ctx0" brushRef="#br0" timeOffset="26038.57">28806 17338 1504 0,'0'-7'43'0,"0"7"9"16,0 0-42-16,0 0-10 0,0 0 0 0,0 0 0 15,0 0 44-15,0 0 6 0,0 0 2 0,0 0 0 16,0 0-40-16,0 0-12 0,0 0 0 0,0 0 0 0,0 0 0 0,0 0-9 0,0 0-1 16,0 0 0-1,9 0 10-15,-9 0-8 0,0 0 8 0,9 0-8 0,-9 0 8 0,9 0 14 0,-9 0-3 0,0 0-1 32,0 0 38-32,0 0 8 0,0 0 2 0,0 0 0 15,0 0-21-15,0 0-4 0,4 0-1 0,-4 0 0 0,0 0-9 0,5 0-3 0,3 3 0 0,-8-3 0 16,0 0-32-16,0 0-8 0,0 0 0 0,0 0-1 31,0 0-1-31,0 0 0 0,0 0 0 0,0 0 0 0,0 8 13 16,0-8 9-16,0 4-12 0,0-4 12 0,0 0 0 0,0 0 0 0,0 0 0 0,0 0 0 15,0 0 0-15,-4 8-8 0,0-4 8 0,4-4-10 16,0 0-2-16,0 0-1 0,0 0 0 0,0 0 0 31,0 0-15-31,0 0-2 0,0 0-1 0,0 0 0 0,0 0 31 0,0 0 0 0,0 0 0 0,0 0 0 16,0 0 19-16,0 0 9 0,0 0 3 0,0 0 0 15,0 0 9-15,0 0 1 0,0 0 1 0,0 0 0 16,0 0-6-16,0 0 0 0,-5 4-1 0,5-4 0 16,0 0-25-16,0 0-10 0,0 0 8 0,0 0-8 15,0 0 0-15,0 0 0 0,0 0-14 0,0 0 5 16,0 0 1-16,0 0 0 0,0 0 0 0,0 0 0 16,0 0 17-16,0 0 4 0,0 0 1 0,0 0 0 15,0 0 29-15,0 0 5 0,0 0 2 0,0 0 0 16,0 0-18-16,0 0-3 0,0 0-1 0,0 0 0 15,0 0 7-15,0 0 1 0,0 0 0 0,0 0 0 16,0 0-36-16,5 0 0 0,-5 0 0 0,0 0 0 16,4 4 0-16,-4-4 0 0,4 4 0 0,-4-4 0 15,0 0 0-15,0 0 0 0,0 0 0 0,0 0 0 16,0 0 13-16,0 0-4 0,5 0-1 0,-5 0 0 16,0 0-8-16,0 0 8 0,4 4-8 0,-4-4 8 15,0 0-8-15,0 0 0 0,0 0 0 0,0 0 0 16,0 0 0-16,5 4 0 0,-5-4 0 0,0 0 0 15,0 0 0-15,0 0 0 0,0 0 0 0,0 0-11 0,0 0 3 0,0 0 0 16,0 0 0-16,0 0 0 0,0 0 8 16,0 0 0-16,0 0 0 0,0 0 0 15,0 0-28-15,0 0-4 0,0 0-1 0,0 0 0 16,0 0 1-16,0 0 1 0,0 0 0 0,0 0 0 0,0 0-11 0,0 0-2 16,0 0-1-16,0 0 0 0,0 0-11 15,0 0-3-15,0 0 0 0</inkml:trace>
  <inkml:trace contextRef="#ctx0" brushRef="#br0" timeOffset="28935.872">2822 17899 2169 0,'-18'8'45'16,"18"-8"11"-16,-4 4-45 0,4-4-11 0,-9 8 0 0,9-8 0 16,0 4 31-16,0-4 4 0,-9 8 1 0,0-4 0 15,9 4-13-15,0 0-3 0,-14 4 0 0,14 0 0 16,0-4-20-16,0 4 0 0,0 0 0 0,0 4 0 15,-4-5 0-15,4 5 0 0,0-4 0 0,-9 4 0 16,9 4 0-16,-5 0 0 0,5 0 0 0,0 4 0 16,-9-4 8-16,9 3 1 0,0 1 0 0,0 0 0 15,-9 0 15-15,1 0 4 16,8 0 0-16,-14-4 0 0,14 0 6 0,-4-1 2 0,4 1 0 0,0-4 0 16,0 0-36-16,0-4 0 0,0 4 0 0,0-4 0 15,4 0-16-15,10-4-11 0,-14 4-1 0</inkml:trace>
  <inkml:trace contextRef="#ctx0" brushRef="#br0" timeOffset="30855.047">28859 17593 1782 0,'0'0'37'0,"0"0"8"0,0 0-36 0,0 0-9 0,0 0 0 0,0 0 0 16,0 0 26-16,0 0 3 0,5 0 1 0,4 0 0 31,0-4-45-31,-9 0-9 0,9 0-1 0,-9 4-1 0,0 0 26 0,0 0 9 0,0 0 0 0,0 0 0 15,0 0 29-15,0 0 6 0,0 0 0 0,0 0 1 16,0 0 4-16,0 8 1 16,4 0 0-16,-4 0 0 0,0-8-12 0,0 8-2 0,0-8-1 0,0 0 0 15,0 8-10-15,0 0-1 0,0 4-1 0,0 0 0 16,5-4-23-16,-5-4 0 0,0 4 0 0,4-4 0 16,-4 3 0-16,0 1 0 0,5 4 0 0,-5 0 0 15,4 0 0-15,-4 0 0 0,5 4 0 0,-1 0 0 16,-4 0 8-16,9 0-8 0,-9-4 8 0,9 4-8 15,-9 4 16-15,0-5-2 0,0 5 0 0,0 4 0 16,0-4-14-16,0 4 9 0,0 0-9 0,0-4 8 16,0 4 31-16,0-5 5 0,0-3 2 0,0 4 0 15,0-4-21 1,0 0-4-16,0 0-1 0,0 0 0 0,0 0-20 0,0-8 0 0,0 4 0 0,9-4 0 16,-9 0 28-16,0-1 2 0,9 5 0 0,-9-8 0 15,0 4-30-15,4-4 0 0,-4-4 0 0,0 8 0 16,0-8 0-16,0 0 0 0,0 0 0 0,0 0 0 15,5 4 14-15,-5-4-3 0,0 0-1 16,0 0 0-16,0 0-10 0,0 0 8 0,4 0-8 0,-4 0 8 16,0 0 0-16,0 0 0 0,0 0 0 0,0 0 0 15,9 0-8-15,-4-4 8 0,-1-4-8 0,5 4 8 16,0-4-8-16,0-4 0 0,-9 1 0 0,9-1 0 0,0 0 0 0,0-4-17 0,4-4 4 16,5 0 1-16,-9 0 12 0,9 0-9 0,-4-4 9 15,3 4-8-15,1-3 8 16,0 3 0-16,5 0 0 0,-5 0 0 15,-5 0-8-15,5 4 0 0,0-4 0 0,0 4 0 0,-5 0 8 16,5-3 0-16,0 3 0 0,-9 0 0 16,4 4 0-16,-4 4 11 0,5 0-3 0,-1 0 0 15,-4 0-8-15,0 4 0 0,-9 0 0 0,9 0 0 16,-5 4 0-16,1 0 0 0,-1-4 0 0,5 8 0 0,0-4 0 16,-9 4 0-16,9 4 0 0,0-4 0 15,0 4 0-15,-9 0-11 0,9 4 3 0,-4-4 0 0,-1 8 8 16,5 0 0-16,-5 0 0 0,5-1 0 0,0 5 0 0,-9 0 0 15,9 0 0-15,0 4-8 0,-9-4 8 0,9 4 12 16,-4-4-2-16,-1 3-1 0,-4 1-9 16,5 0 12-16,-5-4-12 0,0 4 12 0,4 0 5 15,-4 0 2-15,0-1 0 0,0 5 0 0,0-8-6 16,0 4-1-16,0 0 0 0,0-4 0 0,0 0 7 16,5-4 1-16,-5 0 0 0,0-1 0 0,8-3-20 15,-8 0 0-15,0-4 0 0,9 0 0 0,-9 0 0 0,9-4 0 0,-9 0 0 16,0-4 0-16,0 0 0 0,0 0 0 0,0 0 0 15,0 0 0-15,0 0 0 0,0 0 0 0,0 0 0 0,0 0 0 16,0 0-23-16,0 0-8 0,0 0-1 0,0 0-1 16,0 0-50-16,-9-8-9 0,0 0-3 0</inkml:trace>
  <inkml:trace contextRef="#ctx0" brushRef="#br0" timeOffset="33114.845">4415 13719 1402 0,'0'0'59'0,"0"0"-47"16,0 0 57-16,0 0 12 0,0 0 3 0,0 0 0 16,0 0-48-16,0 0-10 0,0 0-2 0,0 0 0 15,0 0-24-15,0 0 8 0,0 0-8 0,0 0 0 16,0 0 0-16,14 0-17 0,-5 0 2 0,-1 0 1 16,1 0 14-16,5 0 0 0,-10-4 12 0,10 4-12 15,-5 0 0-15,9 0 0 0,-5 0 0 0,-8 0 0 16,8 0 0-16,5 0-12 0,-9 0 0 0,0 0 0 15,0 4 12-15,4-4-9 0,5 8 9 0,-9-4-8 16,0 0 8-16,0 4 0 0,-5 0 0 0,5 0-8 16,-9 4 8-16,5 0 0 0,-5 0 0 0,0 0-8 15,0 8 8-15,-5-4 0 0,5 4 8 0,0-5-8 16,-9 5 0-16,5 0 0 0,4-4 0 0,-9 4 0 16,0-4 8-16,0 4-8 0,9-4 8 0,0 0-8 15,-13 4 11-15,8-5-3 0,1-3 0 16,-1 4 0-16,1 0 20 0,-1-4 3 0,1 0 1 0,4 0 0 0,0 0-32 15,0 0 0-15,0 0 0 0,0-4 0 16,0 0 0-16,4 0 0 0,-4-8-11 0,5 4 11 16,-1 0-48-16,5-4-3 0,9 0 0 15</inkml:trace>
  <inkml:trace contextRef="#ctx0" brushRef="#br0" timeOffset="33384.154">4505 14634 2235 0,'-9'-16'49'0,"9"16"11"0,-14-4 1 0,5-4 2 15,9 8-51-15,0 0-12 0,0 0 0 0,0 0 0 16,0 0-10-16,0 0-5 0,0 0-1 0,0 0 0 31,0 0-52-31,0 0-12 0,0-4-1 0,9-4-1 0,-4 0-107 0,4 0-22 0</inkml:trace>
  <inkml:trace contextRef="#ctx0" brushRef="#br0" timeOffset="34102.508">6604 13731 1750 0,'9'-4'49'0,"-9"-4"12"0,9 0-49 0,-5 0-12 0,0 4 0 0,5-3 0 15,0 3 25-15,5-4 3 0,4 4 0 0,-9 0 0 16,4 4-28-1,5-4 0-15,-9 4 8 0,9 0-8 16,-9 0 0-16,4 0 0 0,-4 4 0 0,9 0 0 0,-9 0 0 0,-5 0 0 0,5 0 0 0,5 4 0 16,-10-1-18-16,5-3-6 0,-9 4 0 0,9 0-1 15,-9 0 9-15,0 0 1 16,0 0 1-16,0 0 0 0,0 4 14 16,0-4 0-16,-9 0 0 0,0 4 10 0,5 0 20 0,-5 4 4 0,4-4 1 0,1 8 0 15,-5-5-24-15,9 1-11 0,-9 4 10 0,0 0-10 16,9-4 9-16,0 4-9 0,0 0 8 0,0 0-8 31,0-4-38-31,0 4-13 16,9-5-2-16</inkml:trace>
  <inkml:trace contextRef="#ctx0" brushRef="#br0" timeOffset="34302.984">6729 14594 2048 0,'0'0'43'0,"0"0"9"16,0 0-42-16,0 0-10 0,0 0 0 0,9-8 0 16,-9 4-17-16,9-4-6 0,-9 4-1 0,9-4 0 15,-5 5-28-15,5-1-7 0,-4 0-1 0</inkml:trace>
  <inkml:trace contextRef="#ctx0" brushRef="#br0" timeOffset="35008.039">8711 13771 1896 0,'0'0'40'0,"0"0"8"0,0 0-39 0,0 0-9 16,0 0 0-16,0 0 0 0,0-8 25 0,0 8 3 0,0 0 1 0,0-8 0 15,0 0-17-15,9 0-4 0,-9 0-8 0,5 0 12 16,4 0-12-16,0 4-16 0,0-4 3 0,0 1 1 16,0-1 12-16,0 4 0 0,4-4 0 0,-4 0 10 15,9 0-10-15,-9 4 0 0,0-4 0 0,0 4 0 16,4 0 0-16,-4 0 0 16,9 0 0-16,-9 4 0 0,0 0 0 0,0 0 0 0,-5 0-12 0,5 0 12 15,-4 8-19-15,4 0 4 0,4 4 1 0,-13 0 0 16,9 4 14-16,-9-1 0 0,9 5 0 0,-9 0 0 15,0 4-10-15,0 0 1 0,5 4 0 0,-5 0 0 16,0-1-23-16,0-3-4 0,0 4 0 0,0 0-1 16,-5 0 25-16,5 0 12 0,-9 0-12 0,9-1 12 15,-9-3-9-15,9 0 9 16,-9 0 0-16</inkml:trace>
  <inkml:trace contextRef="#ctx0" brushRef="#br0" timeOffset="35239.87">8935 14630 2245 0,'0'0'47'0,"0"0"10"0,0 0-45 0,0 0-12 0,0 0 0 0,0 0 0 16,0 0-17-16,18 0-6 0,-9 0-1 0</inkml:trace>
  <inkml:trace contextRef="#ctx0" brushRef="#br0" timeOffset="60976.734">12104 17315 1454 0,'-9'0'30'0,"4"4"8"16,5-4-30-16,-9 4-8 0,9 4 0 0,-9-5 0 15,9-3 11-15,0 8 1 0,-8 0 0 0,8-8 0 16,0 0-29-16,0 0-6 0,0 0-1 0,0 0 0 16,0 0-67-16,0 0-13 0,0 0-4 0,0 0 0 15,0 0-34-15,0 0-7 0,0 0-2 0,-5-12 0 16,5 12 90-16,0-7 17 0,0 7 4 0,-4-12 1 15,4 12 55-15,0-8 10 0,0 8 2 0,0 0 1 0,0 0 67 0,0 0 14 0,0-8 2 0,0 8 1 16,0 0-13-16,0 0-2 0,0 0-1 0,0 0 0 31,0 0-45-31,0 0-10 0,0 0-2 0,0 0 0 0,0 0-40 0,9-4 0 0,-9 4 0 0,8 4-11 32,-8-4-13-32,9 4-2 0,0 4-1 0,-9-4 0 0,0 0 12 0,0-4 3 0,5 8 0 0,-5-8 0 15,0 0 12 1,0 0 0-16,0 0 0 0,0 0 0 0,0 0 16 0,0 0 7 0,0 7 1 0,0-7 0 15,0 0 24-15,0 0 6 0,0 0 1 0,0 0 0 32,0 0-17-32,0 0-3 0,0 0-1 0,0 0 0 0,-5 4-14 0,-4 0-4 0,0-4 0 0,9 0 0 15,-8 4-4-15,8-4-2 0,-9-4 0 0,0 4 0 16,9 0-10-16,0 0 0 0,-9 0 0 0,9 0-11 16,-5 4-8-16,-4-4-1 0,0 0-1 0,9 0 0 15,-9 0 1-15,0 0 1 0,9 0 0 0,-9 4 0 16,0-4 19-16,9 0 0 0,-8 0 0 0,3 0 0 15,5 0 25-15,-9 0 6 0,9 0 1 0,-9 4 0 16,0-4-17-16,9 4-3 0,-9 4-1 0,9-8 0 16,0 0-3-16,0 0 0 0,0 0 0 0,0 0 0 15,-9-4-16-15,9 4-4 0,0 0-1 0,0 0 0 16,0 0-11-16,0 0-3 0,0 0 0 0,0 0 0 16,-4-4 9-16,4 4 2 0,-9 4 0 0,9-4 0 15,0 0 7-15,0 0 9 0,0 0-13 0,0 0 5 16,0 0 8-16,0 0 0 0,0 0 0 0,0 0 0 15,0 0 0-15,0 0 0 0,0 0 0 0,0 0 0 16,0 0 0-16,0 0 0 0,0 0 8 0,0 0-8 0,0 0 0 0,0 0 0 0,0 0 0 0,0 0-8 16,0 0-10-16,0 0-2 0,0 0 0 0,0 0 0 31,0 0-44-31,0 0-10 0,0 0-2 0,0 0 0 16,-5-8 24-16,5 8 4 0,0 0 0 0,0 0 1 0,0 0 47 0,0 0 21 0,0 0-1 15,-4-4-1-15,4 4 20 0,-9 0 4 0,0 0 1 0,9 0 0 31,-9 0-20-31,9 0-3 0,-9 4-1 0,9-4 0 0,0 0-20 0,-9 4 0 0,9-4 0 0,0 0 0 32,0 8-47-32,0-8-13 0,-4 8-4 0</inkml:trace>
  <inkml:trace contextRef="#ctx0" brushRef="#br0" timeOffset="61265.481">11929 17426 547 0,'-13'0'23'0,"-1"0"-23"16,10-4 21-16,-14 0 0 0,9 0 0 0</inkml:trace>
  <inkml:trace contextRef="#ctx0" brushRef="#br0" timeOffset="61922.585">11773 17358 798 0,'0'0'33'0,"0"0"-33"16,0 0 36-16,0 0 1 0,0 0 0 0,0 0 0 15,0 0-58-15,0 0-12 0,0 0-3 0,0-4 0 16,0 4-9 0,0 0-3-16,0 0 0 0,0-8 0 0,0 8-9 0,0-8-3 0,0 8 0 15,0-7 0-15,0 7 60 0,0 0 8 0,0 0 3 0,0 0 1 16,0 0 40-16,0 0 8 0,0 0 1 0,0 0 1 15,0 0 32-15,0 0 6 0,0-8 2 0,0 0 0 16,0 8-8-16,-9-8-2 0,9 8 0 0,0 0 0 16,-9-4-52-16,9 4-10 0,0-4-2 0,0 4-1 15,-9-4-27-15,0 4 0 0,9 0 8 0,-9 0-8 16,4-4 0-16,5 4 0 0,-9 0 0 0,9 0 0 16,0 0 0-16,-9 0 0 0,9 0 0 0,0 0 0 15,0 4 8-15,0-4 8 0,0 0 3 0,0 0 0 16,0 0 23-16,0 0 5 0,0 0 1 0,0 0 0 0,0 0 6 15,-8-8 2-15,8 4 0 0,-9-4 0 0,9 8-28 0,0 0-6 16,0 0-1-16,0 0 0 0,0 0-21 16,0 0-12-16,0 8 2 0,0-8 0 0,0 8 10 15,0-8 0-15,0 0 10 0,0 8-10 0,0-8 0 0,9 8 0 0,-9-4 0 16,0-4 0-16,0 8 0 16,0-8 0-16,8 4 0 0,-8 4 0 15,5-1 0-15,-1-3 0 0,1 8 0 0,-1-4 0 16,1 0 0-16,4 0 0 0,0 0 0 15,0 0 0-15,0 0 0 0,0-4 0 0,-5 4 0 0,5-4 0 16,0 0 0-16,9 0 0 0,-9-4 0 16,0 4 0-16,4 0 0 0,1 0 0 0,8 0 0 0,-13-4 0 0,4 0 0 15,5-4 0-15,0 0 0 0,-9 0 0 0,9 4 0 0,-9 4 0 0,4 8 0 0,5-4 0 16,-9 0-8-16,0 0 8 0,0-4 0 0,5 4 0 16,-5-4-12-16,0 0 12 0,-1 4-12 15,1-4 12-15,0 0-11 0,-4 3 11 16,4 1-10-16,-5 0 10 0,5-4 0 0,-4 0 0 0,4-4 0 0,0 4 0 15,-9 0 0-15,9-4 0 0,-9 4 11 0,8 0-3 16,-8 0-8-16,9-4 12 0,-4 4-4 0,-1 0 0 16,-4-4 0-16,5 0 0 0,-1 0 0 0,-4 0 0 15,14 4-8-15,-14 0 0 0,9 0 8 0,-9-4-8 16,0 0 0-16,0 0 0 0,0-8 0 0,0 8 0 16,0 0-16-16,0 0-2 0,0 0 0 0,0 0 0 15,0 0-34-15,0-8-6 0,0 0-2 0</inkml:trace>
  <inkml:trace contextRef="#ctx0" brushRef="#br0" timeOffset="63859.617">11522 17498 763 0,'0'0'16'0,"0"0"4"0,0 0-20 0,0 0 0 0,0 0 0 0,0-8 0 16,0 8 0-16,0-8 0 0,0 8 8 0,4-8-8 15,-4 8 0-15,0 0-19 0,0 0 4 0,0-8 1 32,0-4-13-32,0 4-2 0,0 0-1 0,0 8 0 0,0 0 38 0,0 0 7 0,0 0 1 0,0 0 1 15,0-8 12-15,0 0 3 0,0 0 0 0,0 8 0 16,0 0 28-16,0 0 5 0,0 0 2 0,0 0 0 16,5-4-6-16,-5-4-1 0,4-4 0 0,1 4 0 15,-1 4-19-15,-4-4-4 0,5 0-1 0,-5 8 0 16,0 0-28-16,13 0-8 0,-13 4 0 0,9 0 0 15,-9-4 0-15,9 0 0 0,-9-4 0 0,5 4 0 0,-1 0 11 0,1 0 1 16,4 4 0-16,-5 0 0 0,1-4 29 16,3 4 7-16,-8 0 0 0,9-4 1 0,-9 4-1 15,9 0-1-15,-9 0 0 0,9 4 0 0,-4-4-22 0,-1 4-4 0,5-4-1 16,0 4 0-16,5-4-6 0,-5 0-2 0,-1 0 0 16,6 0 0-1,-1 0-12-15,1 4 0 0,4 0 0 0,-5-4 0 16,5 0 9-16,0 0-9 0,0-4 8 0,-9 4-8 0,9-4 0 0,4 4 8 0,-4-4-8 15,-5 4 0-15,5 4 0 0,0 0 0 0,0 3 0 0,0-3 0 16,4 0 0-16,-4-4 8 16,-4-4-8-16,4 4 0 0,8 0 0 0,-8 0 0 15,5 0 8-15,4-4-8 0,-10 4 14 0,15-4 1 0,-5-4 0 16,4 0 0-16,5 4 9 0,4-4 3 0,0 0 0 0,1 0 0 16,3-4-15-16,-3 0-4 15,-1-3 0-15,5 3 0 0,-5 0 0 0,5-4 0 0,4 4 0 0,-9-4 0 16,5 0-8-16,4 0 0 0,0-4 0 0,-4 4 0 15,0 0 0-15,0 4 0 0,-10 0 0 0,6 4 0 16,-10-4 0 0,5 8 0-16,-9-4 0 0,4 0 0 15,-9 0 0-15,5 0 0 0,-4 0 10 0,-1 0-10 0,0 0 16 16,1 0-3-16,4 1-1 0,-9-1 0 0,-1 0 16 16,1 4 4-16,-4-4 0 0,4 4 0 15,-5 0-20-15,1 4-3 0,-6 4-1 0,6-1 0 0,-5 1 6 0,0 0 1 16,-5 4 0-16,1 0 0 0,-1 0 3 0,1 0 1 0,-5 4 0 15,4-4 0-15,-4-4 2 0,5 0 1 0,-5 0 0 0,0-4 0 0,4 4-22 0,5-4 0 0,-9 0 0 0,9 0 0 32,-9 0 0-32,9-4-13 0,0 0 1 0,-9 0 1 15,9-4 11-15,4 0 11 0,-4-4-3 0,0 4 0 16,0 0 4-16,0 0 1 0,5 0 0 0,-6 4 0 16,10-4-5-16,-9 0-8 15,0-4 11-15,0 4-11 0,-4 4 8 0,4 0-8 0,4 4 0 16,1 0 0-16,-6-4 0 0,1 0 0 0,0 0 0 0,-4 0 0 0,4 4 0 0,-5-4 0 15,5 4 0-15,5 0-9 0,-5-4 9 16,0 0 0-16,-5 0 0 0,5 0 0 16,0 0 0-16,-5 0 0 0,10 0 0 0,-5 0 0 0,-9-4 0 15,9 0 9-15,0 4-9 0,-9 0 0 0,0 0 16 0,0 0-4 0,0 0-1 0,0 0 0 16,0 0 17-16,0 0 3 0,-9-8 1 0,9 0 0 16,-9 0-18-16,0 0-3 0,-9 4-1 15,0 0 0-15,5-4-10 0,-10 4 0 0,1 0 0 0,-1 0 8 16,-12 0-8-16,3 4 0 0,1-4 0 0,-5 0 0 15,-4 4 0-15,0-4 0 0,-5 4 0 0,5-4 0 16,-5 4 0 0,5 0 0-16,-10 0 0 0,6 0 0 0,3 0 0 15,1 0 0-15,-5 4 0 0,5-4 12 0,0 0-4 0,-9 4 0 0,4-4 0 16,4 0 0-16,-3 0 0 0,12 0 0 0,-12 0 0 0,8 0 0 16,9 4-8-16,0 4 0 0,-4 0 0 0,13-4-11 15,-9-8 11-15,5-4 0 0,13-4 0 0,-9 0 0 16,0 0 0-16,0 8 0 0,5 0 0 0,4 4 0 0,0-4 0 15,-9 4 0-15,9 0 0 16,0 4 0-16,-5-4 0 0,6 4 0 0,-6-4 0 16,1 4 0-16,-1 0 0 0,5-4 11 0,-9 4-3 0,0 0 0 15,5 0 20-15,-5 4 3 0,9-4 1 0,-9 0 0 16,5 0-32-16,-5 0 0 0,9-4 0 0,-9 0-10 0,5 4 10 16,-1-4 0-16,10 0 10 0,-5 0-10 0,-9 0 0 0,9 0 0 15,0 0 0-15,5 0 0 0,-5 0 8 0,0 4-8 16,9-4 0-16,0 4 0 0,-9-4 0 0,9 0 0 0,-9-4 0 0,-5 0 0 15,10 0 0 1,-5 0 12-16,-5 4-3 0,6-4-1 0,-1 8-8 0,0 0-11 0,-5 0 3 0,5 4 0 16,-4 0-20-1,-1 0-3-15,5-4-1 0,-8 0 0 0,3 4 32 16,-4 0 0-16,0-4 0 0,5 4 0 0,-5-4 20 0,9 0 9 16,-9 0 3-16,-4-4 0 0,8 0-18 15,1-4-3-15,4 0-1 0,-9 0 0 16,9 0 2-16,0 0 0 0,-4 0 0 0,4-4 0 0,9 0-3 0,-9 0 0 15,0-4 0-15,0 0 0 0,4 4-9 0,5 8 0 0,0 0 0 0,0 0 0 16,-8-8 0-16,3 4 0 0,5 4 0 0,-4-8 0 16,-1 0 0-16,1 0 0 0,4-4 0 0,0 12 0 15,0-7 0-15,0 7 0 0,0 0 0 16,0 0 0-16,0 0 0 0,0-8-11 0,0 8 11 0,0 0-12 16,0 0 12-16,-9-4 9 0,9 4-1 0,-9 0-8 15,9 0 0-15,-9 0 0 0,0 4 0 0,4 0 0 16,1 0 0-16,-1 0 0 0,1 3 0 0,4-7 0 15,-9 4 0-15,9-4 0 0,0 0 0 0,-5 4 0 16,5 0 0-16,0-4 0 0,-8 8-13 0,8-8 5 16,0 0-196-16,0-8-38 15</inkml:trace>
  <inkml:trace contextRef="#ctx0" brushRef="#br0" timeOffset="77382.685">22115 17243 1892 0,'0'0'40'0,"0"0"8"0,0 0-39 0,0-8-9 0,0 8 0 0,0 0 0 16,0 0 12-16,0 0 0 0,0 0 0 0,0 0 0 16,0 0-56-16,0 0-10 0,0 0-2 0,0 0-1 15,0 0 31-15,0 0 6 0,0 0 2 0,0 0 0 16,0 0 18-16,0 0 0 0,0 0 0 0,0 0 0 16,0 0 32-16,9-4 11 0,-9 4 1 0,0 0 1 15,0 0 0-15,0 0 0 0,0 0 0 0,0 0 0 16,0 0-21-16,0 0-5 0,0 0-1 0,0 0 0 15,0-4-1-15,9 0 0 0,-9-4 0 0,0 8 0 16,9-4-5-16,0 4-2 0,-5 4 0 0,5-8 0 16,0 0 2-16,0-4 0 0,9 0 0 0,-9 0 0 0,0 8 0 0,4 0 1 0,5 4 0 15,0 0 0 1,-4-4-1-16,4 0 0 0,8 0 0 0,-8-4 0 16,5 0 7-16,13 0 1 0,-14-4 0 0,14 4 0 15,-9 4-20-15,4 0-14 0,0 4 2 0,5-4 1 16,-5 0 11-16,5-4 0 0,4 0 0 0,-4 1 0 15,5-1 9-15,3 0 1 0,1 4 0 16,0-4 0-16,4 0-10 0,-4 4 0 16,-1-4 0-16,10 0 0 0,-14 4 0 0,5 4-14 0,4-4 3 0,-8 4 1 0,-1 0 10 15,5-4 14-15,-5 4-3 0,0-4-1 0,5 4-10 16,-14 3 0-16,5-3 0 0,-9 0 0 0,4 0 0 16,-8-4 0-16,4 0 0 0,-9 0 0 0,-1 0 0 15,-3-4-11-15,-5 4 3 0,0-4 0 0,0 4 8 0,0-4 9 0,-9 4-1 16,0 0-8-16,0 0 20 0,0 0-4 15,0 0 0-15,0 0 0 0,-9 4 2 0,-9 0 0 0,4-4 0 0,-4 4 0 16,1-4-18-16,-10 0 0 0,4 0 0 0,-4 0 0 16,-13 0 0-1,0 4-16-15,4 0 5 0,-9 0 1 0,1 0 10 0,-1-4 0 0,5 4 0 0,-10-4 0 16,6 8-8-16,-6-4 8 0,1 8-8 0,-5-4 8 16,5 0 0-1,0-4-8-15,9-4 8 0,-10 4 0 0,15 0 0 0,-6 0 0 0,6 0 0 0,3 0 0 16,1 0 0-16,4 0-8 0,9 0 8 0,-9 0 0 15,9-4 0-15,5-4 0 0,4 0 0 16,-9 0-8-16,9 4 8 0,9 0 0 0,-4 4 0 0,4-4 0 16,0 0 0-16,0 0-8 0,0 0 8 0,4-4-8 15,14 0-13-15,-9 0-3 0,9 4 0 16,0-4 0-16,4-4 16 0,5 4 8 0,0-4-10 0,4 4 10 16,1 0-9-16,3 0 9 0,6 4-8 15,-6 0 8-15,6 0 0 0,-1 0 0 16,-4-4 0-16,13 4 0 0,-18 0 0 15,14 4 0-15,-14 0 0 0,1 0 0 0,4 0 0 0,-10-4 0 0,-3 4 0 0,4 0 0 0,-9-4 20 16,-1 0 0-16,-3 4 0 0,4-4 0 0,-9 4-20 16,0 4 0-16,-5 0 0 0,1 0 0 15,-5-8 0-15,0 8 8 0,0-8-8 0</inkml:trace>
  <inkml:trace contextRef="#ctx0" brushRef="#br0" timeOffset="78873.001">17501 14419 1508 0,'0'-16'43'0,"0"1"9"0,0-1-42 0,0 0-10 0,0 0 0 0,0 0 0 16,0 4 11-16,5-4 0 0,-5 0 0 0,4 4 0 16,-4 0 7-16,4 4 2 0,-4-4 0 15,5 4 0 1,-5-4-8-16,4 5-2 0,-4-1 0 0,5 0 0 0,-5 0 18 0,4 0 3 0,-4 8 1 0,0-8 0 16,9 4 11-16,-9 4 2 0,0-8 1 0,9 4 0 15,-9 4-5-15,0-4-1 0,0 4 0 0,9-4 0 16,-9 4-25-16,0 0-6 0,0 0-1 0,0 0 0 15,0 0 8-15,0 0 2 0,9 0 0 0,-9 0 0 16,0 4-4-16,9 0-1 0,-4 0 0 0,-1 4 0 16,5 4-13-16,-5-4 0 0,-4 4 0 0,9 4 0 15,-9 3 0-15,9 1 0 0,-9 4 0 0,9 8 0 16,-9-4-9-16,0 8 9 0,0 3 0 0,0 1-9 16,-9 0 9-16,9 0 0 0,-9 3 0 0,0-3 8 15,1 0 13-15,-1-4 3 0,-5 4 1 0,5-9 0 16,0 5-12-16,-9-4-2 0,9 0-1 0,-4-4 0 15,4-5-10-15,9-3-9 0,-9-8 9 0,0 0-13 16,9-4-134-16,0-8-26 0,0 0-6 16,0 0-1-16,0 0-12 0,-9-12-2 0,0 0-1 0,0 0 0 15,5-4 111-15,-5-3 21 0,0-1 5 0,9 4 1 0,-9-4 125 0,-9 0 26 0,5 4 5 16,4 0 1-16,0 0 32 16,-9 4 6-16,9 0 2 0,-5 4 0 0,1 1-44 0,4-1-8 15,5 4-1-15,-5-4-1 0,0 8-26 16,-5-4-4-16,5 4-2 0,5 0 0 0,-5 0-41 0,4 4-13 15,-4 0 8-15,9 4-8 0,-8 0 0 0,-1 3 0 0,0-3 0 16,0 4 0-16,4 0 0 16,-8 0 10-16,8 4 0 0,-4 0 0 0,9 4 3 0,-9 4 1 0,0-4 0 0,0 4 0 15,1 3 10-15,3 1 1 0,1 0 1 16,-1 0 0-16,5 0-11 0,-4 0-3 0,4-1 0 16,0-3 0-16,0 0-3 0,4 0-1 0,1 0 0 0,-1-4 0 15,1 0-8-15,12-4 10 0,-8-1-10 0,0 1 10 16,9-4-10-16,-4-4 0 0,4 0 0 15,8-4 8-15,-12 0-8 0,13-4 0 16,-5 0 0-16,0 0 0 0,10-8 0 0,-5 0 0 0,4 0 0 0,-4-8 0 16,4 0 0-16,-4 1 0 0,4-5 8 0,-4 0-8 15,-4-4 11 1,3 0-3-16,-8-4-8 0,5 4 12 0,4-7-12 16,-10 3 0-16,15-4 0 15,-14 0 0-15,4 4 12 0,5-4-3 0,-9 5-1 0,9-1 0 0,-5 4 9 16,-4 0 2-16,0 0 0 0,4 4 0 0,-4 0-19 15,-4 4 0-15,3 1 0 0,1-1 0 0,-9 4 11 0,0 4-2 16,5 0 0-16,-5 4 0 0,-5 0-9 0,1 0 8 0,4 4-8 16,-9 0 8-16,8 0-8 0,-8 4-17 0,0 4 4 0</inkml:trace>
  <inkml:trace contextRef="#ctx0" brushRef="#br0" timeOffset="91648.476">14239 15024 1212 0,'0'0'25'0,"0"0"6"0,0 0-31 0,8-4 0 0,-8 4 0 0,0 0 0 15,0 0 54-15,0 0 5 0,9 0 1 0,-9 0 0 16,5 0-36-16,-5 0-6 0,4 0-2 0,-4 0 0 15,0 0-6-15,0 0-2 0,0 0 0 0,0 0 0 16,0 0-8-16,0 0 0 0,0 0 0 0,0 0 0 16,0 0 27-16,0 0 3 0,0 0 1 0,0 0 0 15,5-8-9-15,-5 8-2 0,0 0 0 0,0 0 0 16,0 0-5-16,0 0-2 0,0-8 0 0,0 8 0 16,0 0 22-16,0 0 4 0,0 0 1 0,0 0 0 15,0 0-27-15,0 0-5 0,0 0 0 0,4-4-8 16,-4 4 0-16,0 0 0 0,0 0 0 0,0 0 0 0,0 0 10 15,0 0-10-15,0 0 8 0,0 0-8 16,0 0 14-16,0 0-2 0,0 0-1 0,-9-8 0 16,9 8-2-16,-4-8 0 0,4 8 0 0,-5-8 0 0,5 8-9 0,0-12 10 15,0 12-10-15,-9-8 10 0,9 0-10 0,0 8 0 0,0-8-10 0,-8 0 10 32,8 8-12-32,0-8 12 0,0 8-13 0,0-12 5 15,0 5 31-15,0-5 6 0,0 4 2 0,8 0 0 0,-8 0-18 16,0 0-3-16,0 0-1 0,0 0 0 0,9 0-9 0,-9 0 8 0,0 0-8 0,5 0 8 15,-5 0-8-15,4 4 0 16,1-4 0-16,-5 0 0 0,4 0 0 0,-4 4 0 0,5-4 0 0,-1 0 0 16,-4 0 0-16,5-4 0 0,4 5 0 0,-9-5 0 15,9 0 8 1,-9 0-8-16,9 4 12 0,-9-4-4 0,9 4 10 0,-9-4 2 0,4 4 0 0,1 0 0 16,-1-4 4-1,5 4 0-15,-5-4 1 0,10 0 0 16,-5 4-13-16,0-4-4 0,-5 4 0 0,5-3 0 0,5-1-8 0,-1-4 0 0,-4 4 0 0,0-4 0 15,4 4 0-15,1-4 0 16,-1 0 0-16,5 4 0 0,-4-4 0 0,-1-4 0 16,9 4 0-16,-13-3 0 0,9 3 0 15,0-4 0-15,4 4 0 0,-4 0-11 0,0 0 11 0,0 0 0 0,5 4 0 16,-6-4 0-16,-3 0 0 0,4 4 0 16,0 1 0-16,-5-1 0 0,1 0 0 0,-1 0 0 0,5 4 0 0,-5-4 8 15,1 4-8-15,-1-4 0 0,5 4 0 0,0-4 8 16,-5 4-8-16,5-8 0 15,0 8 8-15,0-4-8 0,0 0 0 16,4 1 9-16,-4-1-9 0,0 0 0 16,5 4 0-16,-6-4 0 0,6 4 0 0,-5 4 0 0,0-4 8 0,-1 0-8 15,6 0 0-15,-5 4 0 0,0-4 10 0,0 4-10 0,4-4 8 0,-4 4-8 16,-5 0 12-16,1 0-4 0,8 0 0 16,-13 0 0-16,9 0 3 0,-5 0 0 0,5 4 0 0,0-4 0 0,-9 4-3 15,9 0 0-15,-5-4 0 0,5 4 0 0,0 0-8 0,-4 0 0 0,4 0 0 0,-1-4 8 16,1 4 4-1,0 0 0-15,5-4 0 0,-5 4 0 0,4 0-12 0,-4 0 0 0,4 0 0 0,1 0 8 16,-1 0-8 0,0 4 0-16,1 0 0 0,-1 0 0 15,5 0 0-15,-5 4 0 0,5 0-10 0,0 0 10 0,-5 0 0 0,1 0 13 16,4 0-1-16,-1 0 0 0,-3 0-12 0,4 0 11 16,-5 0-11-16,5 0 10 15,0 0-10-15,0 4 0 0,4-4 0 16,0 4 0-16,-4-5 11 0,4 1-3 0,5 0-8 0,-13 0 12 0,12 0-4 15,-12 0-8-15,4 4 11 0,0-4-11 0,-5 0 35 0,5 0 0 0,-5-4 0 16,5 4 0-16,0-4-26 16,-5 0-9-16,5 0 0 0,0-4 9 0,-5 4-9 15,14-4 0-15,-14 0 0 0,14 0 0 16,-9 0 0-16,4-4 0 0,-4 0 0 0,5 0 0 0,-6 0 0 0,6 0 0 0,-5-4-12 16,4 4 12-16,-4-4 0 0,-5 0 0 0,5 0 0 0,0-4 12 15,-5 4-4-15,5-4 0 0,-13 4 0 0,12-3 0 16,-8-1-8-16,-4-4 0 0,4 4 0 0,0 0 0 15,-1 0 0-15,-3 0 0 0,-1 4 0 0,-4-4 8 0,5 4-8 16,-5-4 0-16,0 4 0 0,0-4 8 16,4 0-8-16,-4 4 0 0,0-4 0 0,0 1 0 15,0-1 8-15,-9 0 0 0,9 0 0 0,-9 4 0 0,0-4-8 0,4 4 0 0,-4-4 0 0,5 4 0 16,-1 0 0 0,-4 8 0-16,0 0 0 0,0 0 0 15,-4-8 0-15,4 8 0 0,-5-8 0 0,5 8 8 0,0 0-8 0,0 0 0 0,-4-8 0 16,4 8 0-16,0 0 0 0,0 0 0 15,0 0 0-15,0 0 0 0,0-8 0 0,0 8 0 16,0 0 0-16,0 0 8 0,0 0-8 0,0 0 0 0,0 0 0 16,0 0 0-16,0 0 0 0,0 0 0 15,0 0 10-15,0 0-10 0,0 0 0 0,0 0 0 0,0 0-12 0,0 0 3 16,0 0 9-16,0 0 0 0,0 0 0 0,0 0 0 16,0 0 0-16,0 0-8 15,0 0 8-15,0 0-8 0,0 0 8 0,0 0 0 16,0 0 8-16,0 0-8 0,0 0 0 0,0 0 0 0,0 0 0 0,0 0 0 15,0 0 0-15,0 4 0 0,0 4 0 0,4-4 0 16,-4-4 0-16,5 4 0 0,-1-4 0 0,1 4 0 16,-5 0 0-16,9 0 0 0,-5 4 0 15,5-4 0-15,-9 4 0 0,9 0-12 0,0 0 12 16,-9 0-12-16,9 0 12 0,-5 0 0 0,5 4 0 0,0 0 0 16,0 0 0-16,0-1 0 15,9 5 8-15,-13-4-8 0,3 4 8 0,6 0-8 0,-1 0 8 0,-4 0-8 16,9-4 0-16,-4 4 8 0,-1-4-8 0,9-4 0 15,-8 4 0-15,8-4 0 0,1-1 0 16,-1 1 0-16,0 0 0 0,10-4 0 0,-10 0 0 16,14 0 0-16,-9 0 0 0,4-4 0 0,5 4 0 15,4-4 0-15,0 0 0 0,-8 4 0 0,12 0 8 0,-12-4-8 0,4 4 0 16,-1 0 0-16,6 0 0 0,-10 0 0 16,5 4 0-16,4-4 0 0,-4 0 0 0,4 0 8 0,0 0-8 15,1 0 0-15,3 0-11 0,6-4 11 16,-15 0 0-16,6 0 0 0,-1-4 0 0,-4 4 0 0,4-4 0 0,5 0 0 0,-5 0 0 15,9 0 0 1,-8 0 0-16,3-4 0 0,6 4 10 0,-10-4-10 0,5 0 0 16,4 4 0-16,-9-4 0 0,0 0 0 15,5 0 0-15,-5 0 0 0,-8 1 0 0,13-1 0 0,-14 0 0 0,14 4 0 0,-5-4 0 16,-4 0 0-16,4 4 0 0,0 0 0 0,5 0 0 0,-5 0 0 16,1 0 0-16,-1 0 0 15,-4 4 0-15,-1-4 0 0,6 4 0 0,-10 0 0 0,5 0 0 16,0 0 0-16,-5 4 0 0,5-4 0 0,-5 4 0 15,0 0 0-15,-4 0 0 16,5 4 0-16,3 0 0 0,-12 0 0 0,4 0 0 0,-5 4 0 0,-4-1 0 16,0 1 0-16,0 4 0 0,0 0 0 0,-5 4 0 0,5-4 0 15,-9 0 0 1,4 4 0-16,1 0 0 0,-1-4 0 0,5 7 0 0,-9-3 0 16,9 4 11-16,-5 0-11 0,5-4 0 0,0 4 8 0,5 4-8 0,-6-1 0 15,10 1 0-15,-9 0 0 0,14 8 0 0,-15-4 0 16,10 0 0-16,5-1 0 0,-10 1 0 15,5 0 0-15,-5 0 0 0,5-4-10 0,0 4 10 0,-9-1-8 16,4 1 8-16,-4-4 0 0,-9 4 0 0,5 0 0 16,-1-1 8-16,0 1-8 0,-13 4 8 0,9 0-8 15,0-4 32-15,0 3 1 0,-9-3 1 0,5 4 0 16,-1-8-21-16,1 4-4 0,-1-4-1 0,-4-1 0 0,5 1-8 0,4 0 8 0,0 0-8 16,-9-4 8-1,8-4-8-15,-8 4 0 0,9-5 0 0,-9 5 0 16,0-8 0-16,5 4 0 0,-5-4 9 0,4 0-9 15,-4-4 13-15,5 0-1 16,-5 0-1-16,0-4 0 0,4-4 2 0,-4-4 1 16,0 8 0-16,0-8 0 0,0 0-6 0,0 0-8 0,0 0 11 0,0 0-11 0,0 0 8 0,0 0-8 0,0 0 0 0,0 0 0 15,0 0 0-15,5-8-11 0,-1 0 2 0,1 0 0 32,4 0-17-32,0-4-3 0,0-4-1 0</inkml:trace>
  <inkml:trace contextRef="#ctx0" brushRef="#br0" timeOffset="102836.648">17416 13063 1652 0,'0'0'34'0,"0"0"9"0,0 0-35 0,0 0-8 0,0 0 0 0,0 0 0 15,0 0 0-15,0 0-17 0,0 0 4 0,0 0 1 16,9-4 12-16,0 0 13 0,0 0-2 0,0 0-1 16,0-4-10-16,4 0 0 0,5 0 0 0,-9-4 0 15,4 4 13-15,1-3 1 0,-1 3 0 0,5-4 0 16,-4 0 38-16,4 4 7 0,-1-4 1 0,1 0 1 16,0 4-5-16,-4-4 0 0,4 4-1 0,-1 0 0 15,6-4-33-15,-5 4-6 0,9 0-2 0,-14 0 0 16,5 0-14-16,0 4 0 0,0 0 0 0,-5 4 0 15,5 0 8-15,0 0-8 16,-9 0 0-16,4 4 0 0,-4 0 8 0,9 0-8 0,-9 4 0 0,0 0 0 16,-9 0 12-16,5 4-4 0,-1 0-8 0,1 4 12 15,-5 0-1-15,4 0-1 0,-8 0 0 0,4 4 0 16,-5-4-10-16,1 3 0 0,-1-3 0 16,-4 0 0-16,0 0 34 0,-4 0 5 0,-1 0 1 0,5 0 0 15,-4 0-26-15,4-4-5 0,-9 4-1 16,5-4 0-16,-1-5-8 0,1 1 8 0,4 0-8 0,9-4 8 15,0-4-8-15,0 0-11 0,0 0 3 0,0 0 0 16,0 0-9-16,0 0-2 0,0 0 0 0,0 0 0 0,0 0 19 16,0 0 0-16,0 0 0 0,0-4 0 15,9-4 0-15,-9 4 0 0,9 0 0 0,0 4 0 16,4 0 0-16,5-3 0 0,-9 3 0 0,9 0 0 16,-5 0 0-16,5 3 0 0,0-3 0 0,-4 4 0 0,3-4-16 0,10 4-2 15,-9-4-1-15,0 0 0 16,5 4-7-16,-6 0-2 0,1 0 0 15,0 0 0-15,5 4 11 0,-14-4 1 0,4 4 1 0,0 0 0 0,1 0 15 0,-14 0 0 0,9 4 0 16,0-4 0-16,-9 8 28 0,0 0 9 0,-9 0 2 16,0 0 0-16,0 3 22 15,0 1 5-15,-5 0 1 0,-3 0 0 0,8 0-26 0,-14 4-5 16,5-4 0-16,9 0-1 0,-8-4-11 16,-6-1-3-16,5 1 0 0,9-4 0 15,-9 0-21-15,5 0 0 0,0-4 0 0,4-4 0 0,4 0 0 0,5-4 0 16,0 0 0-16,0 0 0 0,0 0-28 0,-9-4-3 15,0-4-1-15,9 0 0 0,0-4-163 16,9-4-33-16</inkml:trace>
  <inkml:trace contextRef="#ctx0" brushRef="#br0" timeOffset="103234.722">18387 13055 2191 0,'0'0'62'0,"0"0"14"0,0 0-61 0,0 0-15 0,0 0 0 0,0 0 0 32,0 0-20-32,0 0-8 0,9 0 0 0,-4 0-1 0,4-4 9 0,4 4 1 0,0 0 1 0,5 4 0 15,-4-4 18-15,4 0 0 0,0 4-8 0,-1-4 8 16,-3 4 0-16,4 0 0 0,0 0 0 0,0 0 0 16,-1 0 14-16,6 4-3 0,-14 0-1 0,9-4 0 15,-5 8 2-15,5-4 0 0,-9 0 0 0,0 4 0 16,4-4-12-16,1 4 0 0,-1 4 0 0,-4-5 0 15,9 1 0-15,-13 0-9 0,3-4 9 0,1 4-13 16,0-4 13-16,0 0 0 0,0 0 0 0,0 0 10 16,-9 0-47-16,0-8-10 0,9 4-1 0</inkml:trace>
  <inkml:trace contextRef="#ctx0" brushRef="#br0" timeOffset="103559.745">18580 13338 1972 0,'0'0'83'16,"-9"4"-67"0,9-4 32-16,-9 0 7 0,9 0 1 0,0 0 0 0,-14-4-29 0,14 4-6 0,-9-4-1 0,5-4 0 31,-1 0-6-31,1 0-2 0,-1 0 0 0,5 0 0 0,0-4 5 0,5-4 1 0,-1 4 0 0,1-4 0 16,4 0 2-16,0 0 0 0,9 0 0 15,-5 1 0-15,0-5 18 0,10 4 4 0,-5 0 1 0,0 0 0 16,4-4-43-16,5 4 0 0,-9 0 0 0,4-4 0 31,5 4 12-31,-9 0 1 0,4 1 0 0,-4-1 0 16,-4 4-13-16,4-4 9 0,-1 4-9 0,-8 0 8 0,9 0 0 0,-13 4-8 15,8 0 12-15,-4 4-4 0,-4 0 8 16,-5 4 0-16,0 0 1 0,0 0 0 0,0 0-9 0,0 0-8 16,0 0 12-16,0 0-12 0,0 0-11 15,0 0-9-15,0 0-1 0,0 0-1 16,0 0-135-16,-9 0-27 0,9 0-6 0</inkml:trace>
  <inkml:trace contextRef="#ctx0" brushRef="#br0" timeOffset="104135.272">19340 13091 1743 0,'-9'0'49'0,"0"-4"11"0,-4 0-48 16,0-4-12-16,4 4 0 0,4-4 0 0,-4 0 38 0,0 0 5 15,-4-4 1-15,4 4 0 0,0-4-44 0,0 0-11 0,9 1-1 0,-9-1 0 16,0-4 12 0,9 0 0-16,-9 4 0 0,9-4 0 0,0 0 8 0,0 4 3 0,0 0 1 0,9 0 0 15,-9 0 32-15,9 0 6 0,0 0 2 0,-9 5 0 16,13-5-12-16,-4 4-1 0,0 0-1 0,9 4 0 15,-9-4-19-15,0 0-4 0,5 4-1 0,3 0 0 16,-8 4-2-16,0 4 0 0,0 0 0 16,5 4 0-16,-5 4-12 0,0 0-16 0,0 0 3 0,0-1 1 15,0 5 12-15,-5 0 16 0,5 4-3 0,-5 0-1 16,5-4-25-16,5 0-6 0,-14 0-1 0,9 0 0 16,-9 0 30-16,0 0 6 0,9-5 0 0,-9 5 1 15,0 0 15 1,0-4 2-16,-9 0 1 0,9 0 0 0,0 0 23 0,-9 4 5 0,0-4 1 0,4-4 0 15,1 4-20-15,-1-8-3 0,-4 4-1 0,9-8 0 16,0 0-40-16,-8-4 0 0,8 0-11 0,-9 0 3 16,0-8-45-16,-5 0-9 0,10-8-2 15,-1 0 0-15,1-4-138 0,-5-8-28 0,4-3-6 0</inkml:trace>
  <inkml:trace contextRef="#ctx0" brushRef="#br0" timeOffset="104476.613">19296 12347 2287 0,'-5'12'48'0,"5"-12"10"0,0 8-46 0,0-4-12 0,5 0 0 0,-5 4 0 15,4 0 21-15,1 0 3 0,4 0 0 0,-1 0 0 16,1 0-24-16,0 0 0 0,0 0 0 0,-4 4 8 15,8-4-8-15,-4 4 0 0,5 0 0 0,-14-5 0 16,9 9 0-16,0-4 0 0,-5 4 0 0,0 4 0 16,-4 0 28-16,5 0 4 0,-5 8 0 0,0-4 1 15,0 7 19-15,0 1 3 0,0 4 1 0,4-4 0 16,-4 0-8-16,0-5 0 0,5-3-1 0,-5 4 0 16,4-4-30-16,1 4-5 0,4 0-2 0,0-4 0 15,0-5-10-15,-9 1 0 0,9 0 0 0,-5-4 0 16,5 0-100-16,-4-4-21 0,4 0-5 0</inkml:trace>
  <inkml:trace contextRef="#ctx0" brushRef="#br0" timeOffset="105535.363">20043 13664 2044 0,'-18'0'43'0,"18"0"9"15,0 0-42-15,0 0-10 0,0 0 0 0,0 0 0 16,0 0 0-16,0 0-12 0,0 0 2 0,0 0 1 16,0 0 9-16,9-4-8 0,-9 0 8 0,18-4-8 15,-14 4 17-15,10 0 4 0,-1-4 1 0,5 0 0 16,0 0 24-16,0-4 5 0,4 0 1 0,5-4 0 16,5 4 0-16,-10 0 0 0,14 0 0 0,-9 0 0 15,13 1-24-15,-13-1-4 0,4 0 0 0,5 0-1 16,4 0-6-16,-9 4-1 0,14 0 0 15,-5 4 0-15,-4-4-8 0,14 4 10 0,-1 4-10 16,-4 0 10-16,4 0-10 0,0 4 0 0,0 0 0 0,0 0 0 16,1 4 0-16,-6 0 0 15,6 0 0-15,-1 0 0 16,-4 4 0-16,4-4 12 0,-9 4-2 0,5-1 0 0,-5 1 14 0,0 4 4 16,-8-4 0-16,4 4 0 0,-10-4 8 0,1 0 1 15,5 0 1-15,-10 0 0 0,5-4 0 0,-9 4 0 0,0 0 0 0,4-4 0 0,-4 4-21 0,-5-4-4 16,5 0-1-16,0-1 0 15,-9-3-3-15,0 4-1 0,0 0 0 0,-5 0 0 0,1-4-8 0,-1 0 0 0,1 4 0 16,-1-4 0-16,-4-4 28 0,0 0 3 0,0 4 1 0,0-4 0 16,0 0-32-16,0 0 0 0,0 0 0 0,-9 0 0 15,0 0-40-15,1 0-15 16,3-4-2-16,-13 0-1 16,9 0-141-16,-4-4-28 0,4 0-5 0</inkml:trace>
  <inkml:trace contextRef="#ctx0" brushRef="#br0" timeOffset="106922.734">21408 13270 2169 0,'-13'12'45'0,"13"-12"11"0,0 4-45 0,0-4-11 0,-5 8 0 0,5 0 0 15,0 0 0-15,5-4 0 0,-1 4 0 0,5 0 0 32,-5 0 0-32,5 0 0 0,0 3 0 0,0-3 0 0,5 0 15 0,-1 4 1 0,1 0 0 0,4-4 0 15,-1 8 25 1,-3-4 6-16,4-4 1 0,0 4 0 0,0 0-20 0,4 0-3 0,-4 0-1 0,4 0 0 15,-4 0-24-15,9-4 0 0,-14 3 0 0,10 1 0 32,-1-4 0-32,1 4 0 0,-1 0 0 0,9 0 0 0,-13 0 15 0,4 0-3 0,5-4 0 15,-9 4 0-15,5 0-12 0,-5 0-16 16,-1 4 3-16,1-4 1 0,-4 0 12 16,4-1 16-16,-9-3-3 0,4 4-1 0,-4 0 7 0,0 0 1 0,0 0 0 0,0 0 0 15,0 0-20-15,-9 0 0 0,4-4 0 16,-4 4 0-16,0-4 0 0,5 0 0 0,-5 4 0 0,0-4 0 15,0 0 13-15,-5-1-1 0,5 1 0 0,-4 0 0 16,-5-4 7 0,0 4 1-16,0-4 0 0,-4 4 0 0,-1-4 9 0,1 4 3 0,-5-4 0 15,-9 0 0-15,13 0-20 0,-12 4-3 0,-1 0-1 16,4 0 0-16,-8 0 7 0,4 4 1 0,-9-4 0 16,5 4 0-16,4 0-7 0,-4-4-1 0,4 0 0 0,0 4 0 15,5-5-8-15,-1 1 0 0,1 4 0 0,0-4 0 16,4-4 0-16,0 4 0 15,4-4 0-15,6 0 0 0,-10-4 0 16,4 4 0-16,10 0 0 0,4-4 0 0,0 0 0 0,-9 0 0 0,9 0 0 16,0 0 0-16,0 0 0 0,0 0-11 0,0 0 3 0,0 0 0 0,0 0-4 0,0 0 0 15,4-8 0-15,1 0 0 16,4 4 12-16,0-4 0 0,0 4 0 0,0 0 0 0,-1-4 0 0,1 4-8 16,5 0 8-16,-5 0-8 0,9 1 0 0,-9-1 0 15,0 4 0-15,0-4 0 16,4 0-20-16,5 0-3 0,-9 0-1 0,9 0 0 0,-5 0 32 15,1 0 0-15,8-4 0 0,-9 4 0 0,5-4-8 0,0 4 8 0,0-4 0 16,0 4-9-16,0 0 9 0,-5 0 0 16,5 0 0-16,0 4 0 15,0 0 0-15,-5-4 0 0,5 4 0 0,-4 0 0 16,4-4 0-16,0 4-8 0,-9 0 8 0,-1 0-12 0,6 0 0 16,-1-4 0-16,1 4 0 0,-5 0 0 0,0 0-25 0,0-4-6 15,0 0-1-15,0 4 0 0,-5-4 29 16,5 0 6-16,0 4 1 0,-9 0 0 0,0 0 8 0,0-4 0 15,9 0 0-15,0-4 0 0,-9 8 0 0,0-4 0 0,0 4 0 16,4-4 0-16,1-4 0 0,-1 4 0 0,1-4-9 0,-1 0 9 16,1 0-8-16,-5-3 8 0,0-1-10 0,0 0 10 15,0 4 0-15,-5 0 0 0,5 8 8 0,0-12-8 16,-4 0 24-16,-1-4-3 0,1 4 0 16,-5-4 0-16,0 4 0 15,0-4 0-15,0-4 0 0,-9 5 0 0,0-5-21 0,5 0 0 0,-10 0 0 16,1 0 0-16,0 0 11 0,-5 0-3 0,4 0 0 0,-4-4 0 0,1 5-8 15,3-5 10-15,-13 4-10 0,14 0 10 0,-9 0 1 16,8 0 0-16,1 4 0 0,-9 4 0 16,13-4 7-16,-9 1 2 0,5-1 0 0,4 4 0 0,-5 0 0 0,5 0 0 0,0 0 0 0,1 0 0 31,3 4-20-31,-4-4 0 0,9 8 0 0,0-4 0 0,-9 0 0 0,5 0 0 0,4 4 0 16,0-4 0-1,9 8 0-15,-9-4 0 0,9 4 0 0,0 0 0 0,0 0 0 0,0 0 0 0,0 0 0 0,0 0 0 16,0 0 0-16,0 0 0 0,0 0 0 0,0 0 0 15,0 0 0-15,0 0 0 0,0 0 0 0,0 0 0 32,0 0 0-32,5 4 0 0,4-4 0 0,0 4 0 0,-5 0-22 15,9 4-8-15,-4 0-2 0,0 0 0 16,0 0 32-16,5 4 0 0,-5-4 0 0,9 4 0 0,-9 4 0 0,8 0 0 16,-3-4 0-16,4 4 0 0,0-1-12 15,0 1 3-15,4-4 1 0,5 4 0 0,-9 4 8 16,4-4 0-16,5-4 0 0,0 4 0 15,4 4-8-15,-9-8 0 0,5 4 0 0,0-1 0 0,-4-3 8 0,3 4-8 16,-8-4 8-16,5 4-8 0,-5-4 8 0,4 4 0 0,0-4 0 0,-8 0 0 16,4 0 0-16,-5 0-8 0,1 4 8 0,-1-4-8 15,-4-1 8-15,0 1 0 0,0 0 0 0,-5 0 0 16,1-4-8-16,-1 4 0 0,1 0 0 0,-5-4 0 16,0 0-10-16,0 0-2 15,0 0 0-15,-5 0 0 0,1 0 20 0,-1-4 0 0,1 4 0 0,-5 0 0 16,0 4 12-16,0-4 7 0,-9 4 1 15,0-1 0-15,5-3-7 0,-10 4-1 16,5 0 0-16,1 0 0 0,-10 0 0 16,4 0 0-16,5 0 0 0,-13-4 0 0,4 4 23 0,-4 0 4 15,4-4 1-15,0 4 0 0,-4-4-26 0,4 0-5 0,0-4-1 0,5 4 0 16,-5-4 4-16,5-1 0 0,4-3 0 16,-5 0 0-16,10 0-12 0,-1 0-11 0,5 0 3 0,-8 0 0 15,8 0-29-15,-5-3-6 0,14 3-1 16</inkml:trace>
  <inkml:trace contextRef="#ctx0" brushRef="#br0" timeOffset="111540.609">22701 15545 1447 0,'0'0'30'0,"0"0"7"16,0 0-29-16,0 0-8 0,0 0 0 0,0 0 0 0,0 0-17 0,0 0-5 16,0-8-1-16,0 8 0 15,0 0-13-15,0 0-2 0,0-8-1 0,0 8 0 16,0 0 39-16,0 0 12 0,0-8 0 0,0 8 0 0,0 0 55 15,-9-4 11-15,9 4 2 0,-9-8 1 0,9 8-14 0,-4-4-3 0,4 4-1 0,-4-4 0 16,-5 0-37 0,9 4-7-16,-5-4-2 0,-4 0 0 0,0 0-17 0,0 0 0 0,9 0 8 15,-13 0-8-15,4 0 0 0,0 0 10 0,0 4-10 16,0-4 8-16,0 4-8 0,-9 0 0 0,5 0 0 0,-1 0 0 31,1 0 9-31,-5 0 0 0,5 0 0 0,-5 0 0 0,0 4 5 0,0-4 1 0,0 4 0 16,5 0 0-16,-5 0-3 0,-5 0 0 0,5 0 0 0,0 4 0 15,-8 0-2-15,8 0-1 0,4 0 0 0,-13 0 0 16,10 4 7-16,3 0 2 16,-13-4 0-16,5 4 0 0,4 0-27 0,-9 4-6 0,9-5-1 0,-4 5 0 15,4 0 16-15,-13 4 0 0,13 0 0 0,-9-4 0 16,4 4 18-16,-3 0 6 0,-1 4 2 0,4-5 0 16,-3 1-11-16,3 0-3 0,5 0 0 0,-9 0 0 15,10 4 0-15,-6 0-1 0,5 4 0 0,0-5 0 16,5 9 0-16,-5-4 0 0,0 0 0 15,9 4 0-15,-4 0 9 0,4 3 1 0,0-3 1 0,0 4 0 16,9-4-30-16,-14 4-7 0,10-1-1 16,-1 1 0-16,5 0 16 0,-4 0 0 15,4 4 0-15,-4-1 0 0,4-3 0 0,0 0 0 16,4 0 0-16,-4-1-9 0,4 1 9 0,-4 8 0 0,5-4 0 16,-1 4-8-16,1-9 8 0,4 1 0 15,-9 0 0-15,9-4 0 0,0 4 0 0,0-1 0 16,-5 1 0-16,5 4 0 0,0-4 0 0,9-1 0 0,0-3 0 15,-9 0 0-15,13 0 0 0,-4-4 0 0,9-4 0 16,-5-1 0-16,5 1 0 0,0-4 0 16,4 4 0-16,-4-4 0 0,5-4 0 15,-1 0 0-15,5 0 10 0,-5 0-10 0,5-4 0 0,-5-1 8 0,5 1-8 16,-5 0 0-16,5-4 0 16,4 4 0-16,1-4 0 15,-6 0 0-15,6 0 0 0,-1 4-10 0,5-4 10 0,-9-4-8 16,4 4 8-16,-9-4 0 0,5 0 0 0,4 0 0 0,-8-4 0 15,3 0 0-15,1 0 0 0,4-4 0 0,-4-4 0 0,5 0 0 0,-1-4 0 0,0 0 0 16,5-4 14-16,-5-4 5 0,0 4 1 0,5-7 0 0,-5 3-29 0,-4-4-6 0,5 0-1 0,-6-4 0 16,10 0 16-1,0-4 0-15,-5-3 0 0,9 7 0 0,-4-4 10 0,4 0 5 0,-4 0 1 16,-5 4 0-16,1-3-26 0,-1-1-5 0,-4 4-1 0,-5-4 0 16,-4 0 25-16,4 1 5 0,-4-1 1 15,0 0 0-15,-5-4 13 0,-4-8 2 0,0 5 1 16,0-5 0-16,4 0 2 0,-13 0 1 0,0 1 0 0,0 3 0 15,-4-4-21-15,-1 4-4 0,-4-3-1 0,-4 3 0 16,-1-4 7-16,-4 4 1 0,0 1 0 0,0-5 0 16,-4 4-4-16,-5 4 0 0,0 0 0 0,0 1 0 15,0-1 13-15,0 4 3 0,-4 0 0 0,0 4 0 16,-5-3-13-16,0 7-3 0,0-4 0 0,-4 4 0 16,-1 0-12-16,-3 0 0 0,3 0 0 0,-8 1 0 15,4-1 0-15,-8 4 0 0,3-4 0 0,1 0 0 0,-5 0 0 0,0 4 0 16,10 0 0-16,-15 1 0 0,6 3 0 15,3 0 0-15,-8 0 0 0,0 4-10 16,0 0 1-16,4 0 0 0,0 4 0 0,0 4 0 0,1 0 9 0,3 0 0 16,1 4 0-16,4 0 0 15,-13 4 0-15,4 0 0 0,5 4-11 0,-9 0 11 16,9 0-28-16,-5 0 1 0,5 4 0 0,4 0 0 16,-5 0-6-16,6 0-2 0,3 4 0 0,-8-1 0 15,13 5-123-15,-9 0-25 0</inkml:trace>
  <inkml:trace contextRef="#ctx0" brushRef="#br0" timeOffset="120837.211">5959 9026 1193 0,'0'0'50'16,"0"0"-40"0,0 0 36-16,0 0 7 0,0 0 2 0,0 0 0 15,0 0-36-15,0 0-7 0,0 0-2 0,0 8 0 16,9-4-33-16,0 4-6 0,-9 0-2 0,13-4 0 15,-8 0 11-15,4-4 3 0,4 0 0 0,-4-4 0 16,0 4 29-16,5 0 5 0,-5-4 2 0,9 0 0 16,-1 4 21-16,1-4 5 0,9 0 1 0,-4 0 0 15,-6 4 4-15,6 0 1 0,4 0 0 0,0 4 0 0,4 0-19 16,-4 0-3-16,13 4-1 0,-13-4 0 0,13 0-4 16,-9 0-2-16,10 0 0 0,-5 0 0 15,-1 0-1-15,15 0 0 16,-10 0 0-16,5 0 0 0,4-4-13 0,9 0-8 0,0 0 10 0,-9 0-10 0,10 0 9 15,-6 4-9-15,1-4 8 0,0 0-8 0,4 0 12 16,0 0-2-16,0-4-1 0,9 4 0 16,-8 0 13-16,-1 0 2 15,0 0 1-15,0 0 0 0,9 4 2 0,-9-4 0 0,5 0 0 0,0 4 0 0,4-4-11 0,0 4-3 16,0-4 0-16,0 4 0 0,9-4-13 0,-9 0 0 16,10 0-12-16,-1 0 12 0,4 0 0 0,-13 0 16 0,9-4-2 15,0 0 0-15,-8 4 3 0,8-4 1 0,4 0 0 16,-4 4 0-16,0-4-27 0,-9 0-6 0,5 4-1 0,0-4 0 15,4 4 16-15,4-4 0 16,-4 0 0-16,1 4 0 0,-1 0 8 0,0 0-8 0,4 0 0 0,-4 4 0 16,-4-4 16-16,4 0-4 0,9 0-1 0,-9 0 0 15,-9 0-11-15,9 0-14 0,-18 0 3 0,10 4 1 16,-1-4 10-16,0 0 12 0,4 4-2 0,1-4-1 16,-5 4 7-16,-4-4 2 0,0 0 0 15,4 0 0-15,4 4 0 0,-4-4 0 0,9 0 0 16,1 0 0-16,-10 0-18 0,0 0 0 0,0 0 0 0,0-4 0 15,0 4 20-15,5 0 9 0,-5 4 3 0,9-4 0 16,-9 0-21-16,0-4-11 0,0 4 12 0,1-4-12 16,-1 0 15-16,4 4-4 0,5-4-1 15,0 4 0-15,1-8-10 0,-10 4 10 0,9-4-10 0,-9 0 10 16,0 4-10-16,5-4 0 0,-1 4 0 0,1-4 0 0,-5 1 0 16,0-1 0-16,-4 0 8 0,8 0-8 15,-12 0 0-15,8 4 0 0,9-4 0 0,-9 4 0 16,-9 0 16-16,9 4-3 0,-9-4 0 0,9 4 0 15,-8-4 11-15,8 0 1 0,9 4 1 0,-9-4 0 16,0 0-14-16,-4 4-2 0,4 0-1 0,-4 0 0 0,4 0-9 16,0-4 0-16,4 0 0 0,-3 4 0 0,-1-4 0 0,-5 0-9 15,5 4 9-15,-4-4-13 0,4 0 13 16,-4 0 8-16,9 0 0 16,-5 0-8-16,0 0 0 0,0 4 0 0,0-4 0 0,-9 4 0 0,9-4 15 0,0-4-4 0,-8 4-1 0,-1 0 0 15,9 4-10-15,-9 0 12 0,9 0-12 0,-9 4 12 16,1-4-2-16,8-4 0 15,-14 4 0-15,6-4 0 0,-1 4-10 0,4-4 12 16,1 4-12-16,-5 0 12 0,0-4-12 0,1 4 0 0,-1 0 0 16,-9-4 0-16,5 0 0 0,-1 0 0 0,6 0 0 0,-1 0 0 15,-4 4 21-15,4 0 3 16,-9 4 0-16,0-4 0 0,0-4-24 0,1 4 0 0,-6-4 0 0,6 1 0 16,-6 3 0-16,6 3 0 0,-1 1 0 0,-9 0 0 15,9 0 10-15,-4 0-2 0,4 0-8 0,-8 0 12 16,3 0-12-16,-3 0 0 0,3 0 0 0,-3 4 0 15,8-4 0-15,-13 0 0 0,13 4 0 16,-9-8 0-16,5 0 0 0,0-4 11 0,-1-4-11 0,-3 0 10 16,-1 4-10-16,5 0 0 0,-14 4 0 0,14 0 0 15,-14 0 0-15,5-4 0 0,4 0 0 0,-13 0 0 0,13 4 11 16,-13 0-3-16,5 0-8 0,-1 0 12 16,5 0-12-16,-9 0 9 0,4-4-9 0,0 4 8 0,-4 0-8 15,0 0 0-15,0 4 0 0,-5 0 0 16,5-8 0-16,-5 0 8 0,5 0-8 0,-13-4 8 0,8 8-8 15,0 0 0-15,-4 0 0 0,0 0 0 0,-4-4 0 16,4 4 8-16,-10-7-8 0,6 7 0 16,-5 0 0-16,9 7 0 0,-9 1 0 15,0 0 0-15,0-8 0 0,-9-4 0 16,9 0 0-16,-5-4 0 0,1 5 0 0,-1-1 0 0,-4 4 0 0,0 0 8 0,0 0 5 0,4 0 1 0,-4 0 0 16,0 0 0-16,5 0-14 15,-5 0 9-15,9 0-9 0,-9 0 8 0,0 0 4 0,0 0 0 0,0 0 0 0,0 0 0 31,0 0-24-31,0 0-5 0,0 0-1 0,0 0 0 0,0 0-14 16,0 0-4-16,0 0 0 0</inkml:trace>
  <inkml:trace contextRef="#ctx0" brushRef="#br0" timeOffset="125659.529">23587 14555 1364 0,'0'0'60'0,"0"0"13"0,0 0-58 0,0 0-15 0,0 0 0 0,0 0 0 15,0 0 0-15,0 0 0 0,0 0 8 0,0 0-8 16,0 0 0-16,0 0-13 0,0 0 2 0,0 0 1 15,0 0 10-15,0 0 0 0,0 0 0 0,0 0 0 16,0 0 8-16,-8-4 3 0,8 4 1 0,0 0 0 16,0 0 16-16,-9 0 3 0,9 0 1 0,-9 0 0 15,9 0-32-15,-9 4 0 0,4 0-13 0,-4-1 4 16,9 1 1-16,-9 4 0 0,0 0 0 0,5 0 0 16,-5 8 8-16,4-4 0 0,-3 4 0 0,3 0 0 15,-4 4 0-15,-9 0 11 0,5 4-3 0,4 3 0 16,-5 1 16-16,1 0 2 0,4 0 1 0,-9 4 0 15,5 0 0-15,-5 3 0 0,9 1 0 0,-9 0 0 16,0-4 15-16,5 4 3 0,-5-5 1 0,9 1 0 16,-9-8-11-16,4-4-3 0,5 0 0 0,1-8 0 15,-1 0-6-15,0 0-2 0,-5-8 0 16,5 0 0-16,9-4-60 0,0 0-13 0,0 0-3 0,-4-8 0 16,-1-8-115-16,1-8-23 0,4-4-5 0</inkml:trace>
  <inkml:trace contextRef="#ctx0" brushRef="#br0" timeOffset="126028.435">23113 14801 1501 0,'-9'4'63'0,"9"4"-51"16,-9-4 80-16,0 8 16 0,9-4 4 0,-9 8 0 15,9-4-75-15,0 0-14 0,0 4-3 0,0-1-1 16,0 5-11-16,0-4-8 0,9 4 9 0,-9 4-9 16,9 0 12-16,0 0-4 0,-9 0-8 0,9-1 12 15,0 5 5-15,0-4 1 0,4 4 0 0,-13-4 0 16,9 0 10-16,0 0 3 0,-4-1 0 0,-1-3 0 15,5 4 3-15,0-4 1 0,5 0 0 0,-5 0 0 16,0-4 1-16,-1 0 1 0,-3 0 0 0,8 0 0 16,-4-1-4-16,5 1-1 0,-5 0 0 0,9-4 0 15,-14-4-13-15,9 0-3 0,1 0-1 0,4-4 0 16,-5 0 27-16,5 0 6 0,0-4 0 0,0 0 1 16,-9 0-29-16,9 0-7 0,4-4-1 0,-13 0 0 15,9-4 32-15,-5 0 7 0,5-4 1 0,0 0 0 16,0 0-27-16,0-4-5 15,4 4 0-15,-4-3-1 0,-4-1-7 0,4 0 0 0,0 0-1 16,-1 0 0-16,-3-4-11 0,-5 8 0 0,9-4 0 16,-9 4 8-16,0 0-8 0,-5 0 0 0,5 4 0 15,-4-3 0-15,-1 3 0 0,-4 0 0 0,0 4 0 16,0-4 0-16,-4-4-179 0,-1 0-31 0</inkml:trace>
  <inkml:trace contextRef="#ctx0" brushRef="#br0" timeOffset="127832.286">13245 15509 1425 0,'-9'0'60'0,"0"0"-48"16,0 0 52-16,9 0 12 0,0 0 1 0,-9 0 1 16,0-4-61-1,9 4-17-15,-4-4 0 0,-5-4 8 0,0-4-8 0,0 0-17 0,9-8 4 0,-9 4 1 31,-9 5 12-31,9-5 0 0,0 0 0 0,-4 4 10 0,4-4 8 0,-9 0 2 0,-4 0 0 0,4 0 0 16,0 0 16-16,-5 0 3 0,5 0 1 0,-8 8 0 16,-6-3-20-1,5 3-3-15,-4 4-1 0,4-4 0 0,-13 8-16 0,4-4 0 0,-4 8 0 0,0-4 0 16,-5 0-9-16,5 0 9 0,-10 0-8 16,6 0 8-16,3-4 0 0,-12 4-8 0,3-4 8 15,1 0 0-15,9 0-8 0,-9 0 8 0,4 0-8 16,5 0 8-16,-1-4 0 0,-3 0 0 15,3 4 0-15,1-4 0 0,4 0 15 0,-4 0 1 0,-5 0 1 0,5 0 0 16,4 4 29-16,5 0 6 0,-10 0 0 16,10 0 1-16,-5 0-6 15,5 0-2-15,4 4 0 0,-13 0 0 0,4 0-20 16,-4 4-4-16,4 0-1 0,-13 0 0 0,0 4 20 16,-1 0 3-16,1 0 1 0,4 4 0 0,-4 0-21 0,0 0-4 15,0-4-1-15,4 4 0 0,-4-4 22 0,-1 4 5 0,6 0 1 0,3-4 0 16,-8-4-18-16,4-1-3 0,14-3-1 0,-9-3 0 0,4-1-24 0,5-4 0 15,4 0 0-15,0-4 0 16,5-4 0-16,-5 0 0 0,0-4-9 0,5 0 9 16,-5-4 0-16,4 4 0 0,-4-7 0 0,5 7 0 15,-5-4 0-15,-4 4 11 0,4 4-11 16,-9-4 10-16,5 4 0 0,-9 0 0 0,4 4 0 0,-4 0 0 0,-5 0-10 0,5 5 0 0,-10-1-12 0,-3 8 12 16,-6 0-20-1,-3 4 3-15,-10 4 1 0,5-1 0 0,-5 1 16 16,5 4 0-16,0-4 0 0,-9 4 0 15,9-8 16-15,0 4 0 16,0-8 0-16,4 0 0 0,9 0 3 0,-4-4 1 0,9-4 0 0,0 0 0 16,-1-4-8-16,6-4 0 0,3 1-1 0,-3-1 0 15,-6 0-11-15,10 0 0 0,-14 0 0 0,5 4 0 16,-4 0 0-16,8 4 0 0,-4 0 0 0,-5 4 0 0,-4 0 15 0,-1 0-3 16,1 4 0-16,-4 4 0 0,-5 4-12 0,-1 0 0 0,-3 8 0 15,-1-4-10-15,-4 8 2 0,-13-4 0 0,8 4 0 0,0-4 0 16,5-1 8-16,0-3 0 15,5 0 0-15,4-4 0 0,-1-4 0 16,10 0 11-16,-9-4-3 0,4-4 0 0,14-4 2 16,-9-4 0-16,0 0 0 0,13 0 0 15,-9-3-10-15,10-1 12 0,3 0-12 0,-8 0 12 0,4 0 21 0,-4 0 5 16,0 8 1-16,-9-4 0 0,9 0-31 0,-10 0-8 0,10 4 0 16,-5 0 0-16,-4 0 10 0,0 4-2 15,0 0-8-15,-9 0 12 0,0 4-12 0,0 0 0 16,-1 0 0-16,1 4 0 0,0-4-8 0,-4 0 8 0,-6 4-12 15,6-4 12-15,-1 0 0 0,5-4 0 0,-9 4 0 16,18-4 0-16,-9 1 0 0,9-1 0 0,4-4 8 0,0 4-8 16,5-4 12-16,-5 0-3 0,5 4-1 0,0-4 0 15,-5 4-8-15,9 0 0 0,-8 0 9 16,12 4-9-16,-12 0 0 0,3 8 0 0,1 0 0 0,0 4-8 16,-18 4-5-16,9 3-1 0,-10 5 0 0,1 0 0 0,-9 4-6 15,5 4 0-15,-1 0-1 0,5 3 0 0,-5-7 33 0,-4 4 8 0,9-4 0 0,-9 0 1 16,18-4-9-16,-9-8-3 0,0-1 0 15,8-3 0 1,1-4 25-16,0 0 5 0,0-4 1 0,0 0 0 0,8-4-5 0,6-4-1 0,3 0 0 16,-3 0 0-16,12 0-13 0,-17 0-2 0,13 0-1 0,5 0 0 15,-14-4-18 1,14 4 0-16,0 1 0 0,-5-1 0 16,-4 4 0-16,13 0-12 0,-14 0 0 0,15 4 0 15,-10-1-20-15,4 5-4 0,1 0-1 16,-5 0 0-16,5 4-114 0,-14 0-22 0,14 0-5 0</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21:44.185"/>
    </inkml:context>
    <inkml:brush xml:id="br0">
      <inkml:brushProperty name="width" value="0.05292" units="cm"/>
      <inkml:brushProperty name="height" value="0.05292" units="cm"/>
      <inkml:brushProperty name="color" value="#FF0000"/>
    </inkml:brush>
  </inkml:definitions>
  <inkml:trace contextRef="#ctx0" brushRef="#br0">9705 2194 380 0,'0'0'16'0,"0"0"-16"16,0 0 47-16,0 0 6 0,0 0 2 0,0 0 0 15,0 0-38-15,0 0-7 0,0 0-2 0,0 0 0 16,0 0-8-16,0 0 0 0,0 0 0 0,0 0 0 16,0 0 32-16,0 0 4 0,9-8 0 0,-9 8 1 15,0-4 23-15,0-4 5 0,9 0 1 0,-9 8 0 16,0 0-22-16,9-8-4 0,-9 8 0 0,0 0-1 15,0-4-26-15,0 4-5 0,0 0 0 0,9-4-8 16,-9 4 12-16,0 0-12 0,0 0 12 0,0 0-12 16,0 0 0-16,0 0 0 0,0 0 0 0,0 0 0 15,0 0 12-15,0 0-4 0,0 0 0 0,0 0-8 16,0 0 0-16,0 0 0 0,0 4 0 0,0-4 0 16,0 0 8-16,4 8-8 0,-4-8 0 0,0 0 0 15,0 4 0-15,0-4 0 0,0 0 0 0,5 8 0 0,-5-8 17 0,0 0-3 0,9 12-1 0,-9-12 0 16,4 0 10-1,5 8 1-15,0-8 1 0,0 4 0 16,0 0-9-16,0-4-1 0,0 4-1 0,4-4 0 0,-4 4-4 0,0-4-1 0,0 4 0 16,0-4 0-16,0 4-9 0,4-4 0 15,-4 0 0-15,0 0 8 0,9 4 7 0,-9-4 1 0,5 4 0 16,4-4 0 0,-9 4-6-16,8 0-1 0,-3 0 0 0,-1 4 0 0,10-4 0 15,-5-4 0-15,-9 0 0 0,8 0 0 0,6 0 3 16,-10 0 0-16,10 4 0 0,-1-4 0 0,0 4 4 0,1-4 0 0,-1 4 1 15,0-4 0-15,5 4 1 16,0-4 0-16,-9 0 0 0,13 3 0 0,-13-3-6 0,5 4 0 16,4-4-1-16,-10 0 0 0,6 0-3 0,4 4 0 0,-5-4 0 0,5 0 0 15,-5 0-8-15,5 0 10 0,0 0-10 0,0-4 10 16,4 4 2-16,-4-4 0 16,4 1 0-16,1-1 0 0,3 0-12 0,-8 0 0 15,5 4 0-15,3-4 0 0,-3 4 12 16,-1 0-4-16,5 0 0 0,-9-4 0 0,13-4-8 15,-13 8 8-15,13-4-8 0,-4 4 8 0,4 0 0 0,1 0-8 0,-6 0 12 16,6 0-4-16,-1 4-8 0,-4-4 0 0,4 8 0 0,-4-8 0 16,4 0 0-16,-9 0 0 0,5 0 0 15,4 0 0-15,-8-8 0 0,13 8 8 0,-10 0-8 0,6-4 8 16,-1 0-8-16,5 0 10 16,-5 0-10-16,0 0 10 0,0 4 1 0,-4-4 0 15,0 4 0-15,4-4 0 0,-8 4-2 0,3 0 0 0,6 0 0 0,-1 0 0 0,5 0-9 0,-5 0 10 0,-4 0-10 16,4 0 10-1,9 4-10-15,-17-4 10 0,12 0-10 0,-8 0 10 16,5 0-10-16,-1 0 0 0,-9 0 0 0,14 0 8 0,-14-4-8 0,5 0 10 0,4 4-10 16,-4-4 10-16,4 0-2 0,1 4 0 0,3-4 0 0,-3 4 0 15,-5-4-8-15,4 0 12 16,-4 4-12-16,4-4 12 0,-9 4-12 0,5-8 0 16,4 4 0-16,-8 4 0 15,3 0 0-15,1-4 0 0,4 4 9 0,1 0-9 0,-10 0 12 0,14 0-3 16,-14 4 0-16,14 0 0 15,-14-4-9-15,5 8 8 0,4-4-8 0,-8-4 8 0,3 0-8 0,1 0 8 0,5 0-8 16,-1 0 8-16,0 0-8 0,-4 0 0 0,4 0 0 0,0 0 8 16,-4 0-8-1,5 0 0-15,3 0 0 0,-12 0 8 0,3 0-8 16,6 0 0-16,-5 4 0 0,-5 0 0 0,5-4 15 0,4 4 1 0,-4 0 0 16,0-4 0-16,8 4-26 15,-12-4-5-15,12 0-1 0,-12 0 0 0,8 0 16 0,-4 0 0 16,0 0 0-16,-5-4 0 0,5 4 0 0,4 0 0 0,-4 0 0 15,4 0 0-15,0 0 0 0,-8-4 12 0,12 4-4 0,-8 0-8 16,4 0 0 0,1 0 0-16,4 0 0 0,-5 0 0 0,0 0 0 0,0 0 0 15,5 4 0-15,-5-8 0 0,-4 4 0 0,4 0 0 16,1 0 0-16,3 0 0 0,-3 0 0 0,8 0 8 0,-13 0 0 16,13 0-8-16,-13 0 0 0,4 0 0 0,0 0 0 0,1 0-12 15,-1-4 12-15,5 4 0 0,-5-4 0 0,5 4 0 16,4-4 9-16,-9 4-1 0,5 0-8 0,4 0 12 15,0 0-12-15,-4 0 11 0,0 4-11 0,9-4 10 16,-14 0-10-16,9 4 12 0,-4-4-12 0,4 0 12 16,0 0-4-16,5 0-8 0,0 0 12 0,-1 0-4 0,6 0-8 15,-10 0 0-15,0 0 9 0,0-4-9 0,5 4 24 16,-5-4 1-16,9 4 0 0,-8 0 0 0,-1-4-37 0,5 4-8 16,-1-8-2-16,1 8 0 0,-5 0 22 0,0 0 0 15,1 0 0-15,-6 0 0 0,6 0 0 16,-1 0 0-16,0 0 0 0,0 0 8 0,5 0-8 0,-5 0 0 15,1 8 0-15,-1-8 0 0,0 0 0 0,-4 4 0 0,0-4 0 0,-1 0 0 32,1 0 0-32,4 0 10 0,-8 4-2 0,8 0-8 0,4-4 12 0,-3 4-4 0,-10 0 0 15,9-4-8-15,5 4 11 0,-5 0-11 0,-9 0 10 0,10-4-10 16,3 4 21-16,-3 0-1 0,8 0-1 0,-13 0 0 16,8 0-29-16,1 8-6 0,-5-8 0 15,0-4-1-15,1 4 17 0,-1 4 0 0,5-4 0 0,-5-1 0 16,-4 1 0-1,4 0 0-15,4 0 0 0,1 0 0 0,-5 0 0 0,10-4 0 0,-15 4 0 16,6-4 0-16,8 4 8 0,-9-4-8 16,0 0 0-16,5 0 9 0,4 0-9 0,0 4 12 0,0-4-12 0,1 0 12 15,-1 8-12-15,0-8 12 0,-9 0-12 0,5 0 12 16,4 4-12-16,-4 0 0 0,4 0 9 0,0 0-9 16,5 0 9-16,-14 0-9 15,9 0 12-15,0 0-12 0,-4 0 9 0,4 4-9 0,0-4 0 16,5 0 9-16,-5 8-9 0,5-12 10 0,0 8-10 0,-1-4 10 15,1 0-10-15,0 0 0 16,-1-4 0 0,1 4 0-16,4-4 0 0,-4 4 0 0,-1-4 0 15,1 0 0-15,0 0 9 0,-1 4 0 0,1-4 0 0,-5 4 0 0,9-4-9 0,-9 4 0 16,10 0 0-16,-1-4 8 0,-9 4-8 0,9-4 0 0,-9 0 0 0,9 4 8 0,0-4-8 0,-4 0 0 0,9 0 9 16,-5 0-9-16,4 0 0 0,-3 0 0 0,-6 0 0 0,1 0 0 15,4 0 12-15,0 8-3 16,0-8 0-16,0 0 0 0,0 4-9 0,1-4 0 0,-1 0 0 15,0-4 0-15,0 4 0 0,0 0 15 0,0-8-4 0,0 8-1 16,5-4-10-16,-5 8 0 16,0-4 0-16,0-4 0 0,1 4 0 0,-1 0 0 15,9-4 0-15,-9 4 0 0,0 0 0 0,0 0 16 0,-9 0 0 0,9 0-1 16,1-4-15-16,-1 4-18 16,-9-4 4-16,9 0 1 0,0 0 21 0,-9 0 4 15,9 4 0-15,-8 0 1 0,-1-4-13 0,0 4-13 16,0 0 2-16,0-4 1 0,5 4 10 15,-5-4 0-15,5 4 8 0,-1-4-8 16,-3 4 0-16,-6 0 9 0,10-4-9 0,-14 4 0 0,9 0 16 16,1 0-4-16,8 0-1 0,-9 0 0 0,-4 0-11 15,-1 0 0-15,6 4 0 0,-6-4 0 0,5 4 0 0,-8-4 0 0,8 0 8 0,-9 0-8 16,5 0 0-16,4 0 8 0,0 0-8 0,-9 0 8 16,1 0-8-16,-10 0 0 0,5 0 9 15,-5 0-9-15,0-4 11 0,5 4-3 0,-9 0 0 0,-1-4 0 16,1 4-8-16,-4 0 0 0,3-4 9 0,-3 4-9 0,4 0 0 0,-10 0 0 0,6 0 0 15,-5-4-8 1,-5 4 8-16,5 0 0 0,-14 0 0 0,5 0 0 16,0 0 0-16,0 0 0 0,-9 0 8 0,4 0-8 0,1 0 0 0,-1 0 0 15,-4 4 0-15,0-4 8 0,0 0-8 0,4 0 0 0,-8 0 8 0,8 0-8 16,-4 0 0 0,0 0 0-16,-9 0 0 0,9 0 0 15,-4 0 0-15,-5 0 0 0,4 0 0 0,-4 0 0 0,5 0 0 0,-5 0 0 0,4 0 0 0,-4 0 8 16,0 0-8-16,0 0 0 0,0 0 0 15,0 0 0 1,0 0 0-16,0 0 0 0,0 0 0 0,0 0 0 0,0 0-34 0,0 0-5 16,0 0-1-16,0 0 0 0,0 0-172 0,-13 4-34 15</inkml:trace>
  <inkml:trace contextRef="#ctx0" brushRef="#br0" timeOffset="8951.759">2348 2413 738 0,'0'0'20'0,"0"0"7"16,0 0-27-16,0 0 0 0,0 0 0 0,0 0 0 16,0 0 52-16,0 0 6 0,0 0 1 0,0 0 0 15,-18 0-18-15,4 0-3 0,10-4-1 0,-10 4 0 16,5-4 16-16,0 4 3 0,0-4 1 0,1 0 0 15,-10 0-1-15,13 4 0 0,-8-4 0 0,-1 0 0 16,14 4-13-16,-18-4-3 0,9 4-1 0,0-4 0 16,-4 0-5-16,4 4-1 0,-9 0 0 0,5 0 0 15,8 0-17-15,-8 0-4 0,4 0-1 0,-9 0 0 16,5 0 3-16,8 0 1 0,-8 0 0 0,-5 0 0 16,9 0-15-16,-9 0 0 0,5 0 0 0,-5 4 0 0,-9-4 0 15,0 4 8-15,14 0-8 0,-23 0 12 0,13 0 3 16,-12 4 0-16,8 0 0 0,-5 0 0 0,1 0-5 15,4 4-1-15,-13-5 0 0,13 1 0 16,-4 8-9-16,13-4 12 0,-14 4-12 16,6-4 12-16,-1 4-3 0,-5 4 0 15,15-4 0-15,-15 0 0 0,5 4-9 16,-4 3 0-16,4-7 0 0,-4 4 8 0,4 8 3 0,-4-12 0 16,4 8 0-16,9 0 0 0,-13-4-11 0,13 3 0 15,-9 5 0-15,0-4 0 0,14 4 0 16,-5-4-12-16,-9 0 0 0,13 4 1 0,-4-1 11 0,1 1 16 0,-6 4-4 0,14-4-1 15,0 8-11-15,-9-4 0 0,9-1-12 0,1 5 12 0,-6 0 0 0,5-4 0 0,0 8 0 0,0-5 12 16,-4-3-4-16,8 4 0 0,-8-4 0 16,4 4 0-16,9-5-8 0,-18 5 8 0,18 0-8 0,-18 0 8 15,9 0-8-15,5 3 0 0,-10 1 0 0,14 0 0 16,-4 0 0-16,-5-1 0 0,9 1 0 0,0 0 0 16,-9-4 8-16,9-1 0 0,-9 1 0 0,9-4 0 15,0 12-8-15,0-12 8 0,0 3-8 0,9 5 8 16,-9-4 8-16,9 4 0 0,-9 0 1 0,9-5 0 15,-5 5 5-15,10-4 1 0,-10 4 0 0,5-5 0 16,9 1-12-16,-9 0-3 0,0-4 0 0,4 4 0 16,1-5-8-16,8 5 0 15,-13 0 0-15,5-4 0 0,3 0 0 0,1-4 0 0,0-1 0 0,0 5 12 16,-4-8-4-16,12 8 0 0,-8-4 0 0,14 0 0 16,-14-1-8-16,8 1 10 0,6-4-10 0,-5 0 10 0,4 0 2 15,-4-4 1-15,13 4 0 0,-9-1 0 16,5-3 0-16,-9 0 0 0,13 0 0 0,-8 0 0 15,3 0 6-15,6 0 1 0,-10-4 0 16,14 0 0-16,-5 3-20 0,5 1 10 0,4 0-10 0,-18 0 8 0,14-4 4 0,4 0 1 16,1 0 0-16,-19 4 0 15,14-4-4-15,-5 0-1 0,-4-1 0 0,4 1 0 16,-9-4-8-16,14 4 0 0,-5-4 0 0,5 4 0 0,-5-4 0 0,10 0 10 16,-10 0-2-16,5 0-8 0,-5 0 10 0,-4-4-10 0,4 0 8 0,-9 0-8 15,5-1 10-15,-4 1-10 16,3-4 12-16,1 4-12 0,-5-4 20 0,10 4-4 0,-1 0 0 15,5 0 0-15,-9-4-16 0,4-4-9 0,9 4 1 0,-22-4 0 16,4 0 8-16,1 0 8 16,3 0-8-16,-12 0 11 0,4 0-11 15,-1 0 10-15,1 0-10 0,5 0 10 0,-10 0 0 16,5-4 0-16,0 4 0 16,4-4 0-16,-13 4-10 0,9-4 0 15,4 0 0-15,-17 0-11 0,8 0 11 0,0 0 0 16,-4 0 0-16,-4 0 0 0,-1 0-162 15,0 0-30-15</inkml:trace>
  <inkml:trace contextRef="#ctx0" brushRef="#br0" timeOffset="20211.973">7740 3522 481 0,'0'0'9'0,"0"0"5"0,0 0-14 0,0 0 0 0,0 0 0 0,0 0 0 16,0 0 9-16,0 0-1 0,-13 0 0 0,13 0 0 15,-5 4 25-15,5-4 5 0,-9 0 1 0,9 0 0 16,-8 4 26-16,8-4 6 0,0 0 1 0,0 0 0 16,-5 0 0-16,5 0 0 0,0 0 0 0,0 0 0 15,0 0-39-15,0 0-7 0,0 0-2 0,-9 0 0 16,9 0-12-16,0 0-2 0,0 0-1 0,0 0 0 15,0 0-9-15,0 0-12 0,0 0 2 0,0 0 1 16,0 0 9-16,0 0 11 0,0 0-3 0,0 0 0 16,0 0 1-16,0 0 0 0,0 0 0 0,0 0 0 15,0 0 1-15,0 0 0 0,0 0 0 0,0 0 0 16,9 4-10-16,-9-4 12 0,9 4-12 0,-5-4 12 0,5 4-12 0,0-4 8 16,0 4-8-16,0-4 8 0,0 0 0 0,0 4-8 0,0 0 12 0,0-4-4 31,5 4 0-31,3 0 0 0,-8-4 0 0,9 4 0 15,-4 0 7-15,4 0 1 0,-1-4 0 0,1 4 0 16,5 0 7-16,-5 0 1 0,4-4 1 0,5 4 0 16,-9-4-25-16,4 0 8 0,5 0-8 0,-5 4 0 0,1-4 12 0,-1 0-4 15,5 4 0-15,-5-4 0 0,5 0 2 0,0 4 0 16,-5-4 0-16,5 0 0 0,5 0-10 0,-5 0 8 0,4 0-8 0,-4 4 8 16,4-4 8-16,0 0 2 15,5 0 0-15,-9 0 0 0,4 0 3 0,-4 0 1 0,5 8 0 0,3-8 0 16,-12 0-8-16,12 0-2 0,-12 0 0 0,13 0 0 15,-9 0-4-15,4 0 0 0,0 0-8 0,5 0 12 16,0 0-12-16,-5 0 0 0,5-8 0 0,-5 8 0 16,5 0 0-16,-5 0 0 0,10 0 0 0,-10 8 0 15,5-8 0-15,-9 0 0 0,4 0 0 0,-4 0 0 16,4 4 0-16,5-4 0 0,-14 4 8 0,14-4-8 16,-9 0 11-16,13 4-1 0,-13-4 0 0,13 0 0 15,-8 0 2-15,4 0 1 0,4 4 0 0,-9-4 0 16,5 0 5-16,0 4 1 0,-5-4 0 15,5 4 0-15,-5-4-8 0,5 4-2 16,-5-4 0-16,10 4 0 0,-10-4 6 0,5 4 1 0,0-1 0 16,4 1 0-16,-4 0 0 0,4 0 1 0,-9-4 0 0,5 4 0 15,-5 0-5-15,5-4-2 0,-5 4 0 0,1 0 0 16,4 0 0-16,-5 0 0 0,5 0 0 0,-9-4 0 0,13 4-10 0,-13 0 0 16,13 0 0-16,-4 0 0 15,4-4 0-15,-9 0 0 0,5 4 0 0,4-4 0 16,-4 0 16-16,-4 4 2 0,3 0 0 0,-3-4 0 0,4 0 2 0,-5 0 1 15,5-4 0-15,-1 0 0 16,1 4-10-16,5 0-3 0,3 0 0 0,-8 0 0 16,4 0 8-16,1 0 0 0,-1-4 1 0,5 0 0 0,-5 4-17 15,-4-4 8-15,4 4-8 16,-4-4 0-16,0 4 0 0,8-4 0 16,-8 0 0-16,4 0 0 0,1 4 0 0,-5-4 0 15,4 4 0-15,0 0 0 0,-4 0 0 0,4-4 0 0,0 4 0 16,-4-4 0-16,0 0 0 0,4 0 0 0,-8 0 0 0,3-4 0 15,6 5 0-15,-10-5 0 0,14 0 0 0,-5 4 0 16,0 0 9-16,5 0-9 0,4 0 0 0,-13 4 9 0,4-4-1 0,1 4-8 16,-1 0 12-16,-4-8-4 0,4 4-8 0,5 0 0 0,-5 0 0 0,-4 0 8 15,4 4-8-15,0-4 0 0,5 0 0 0,-4 4 0 16,-1-4 0-16,0 0 0 0,-4 0 0 16,4 4 0-16,-4-4 0 0,4 0 0 0,-4 0 0 0,4 4 0 15,-8-4 0-15,3 0 0 16,1 4 8-16,5-4-8 0,-1 4 0 0,-4 0 12 15,4 0-12-15,0 0 12 0,-4 0-12 0,0 0 0 0,0 0-10 0,-1 0 10 16,1 0 0-16,4 0 0 0,-8 4 0 0,4-4 0 16,-1 0 0-16,6 4-9 0,-10-4 9 0,9 4 0 15,5-4 0-15,-14 4 0 0,14 0 0 0,-5 0 0 16,-8-4 0-16,4 4 8 0,-1 0-8 0,-3 0 8 16,3 0-8-16,-3-4 11 0,4 0-11 0,-5 4 12 15,5 0-12-15,0-4 0 0,-1 4 9 0,1 0-9 16,4 0 0-16,-4 4 0 0,4-8 0 15,1 4 8-15,-5 0-8 0,-5-4 9 0,5 4-9 0,4 0 10 16,-9-4-2-16,5 4 0 0,0-4 0 0,4 0 0 0,0 0-8 0,-4 0-14 16,5 0 3-16,-1 0 1 0,0 0 10 15,5 4 8-15,-5 0-8 0,-4 0 11 0,4-4-11 0,-4 0 0 16,4 4 0-16,-4-4 0 16,0 0 0-16,0 0 12 0,4 3-12 0,5-3 12 0,-5 0-12 0,-9 4-17 15,14-4 4-15,-9 0 1 16,4 4 12-16,0 0 13 0,-8 0-2 0,4 0-1 15,-1 0-10-15,-3 0 0 0,4 0 0 0,4 0 0 16,-13 0 0-16,13-4 0 0,-9 4 0 0,10 0 0 0,-6 0 0 16,1-4 0-16,4 0 0 15,-8 0 0-15,4 4 0 0,-1-4 0 0,1 4 0 16,0-4 8-16,-5 0 9 16,5 4 2-16,-5-4 0 0,5 0 0 0,-4 4-19 15,3-4 0-15,-8 0 0 0,13 4 0 0,-13-4 0 0,5 0 0 0,3 4 0 0,-3 0 0 0,-5-4 0 16,4 4 0-16,-4 0 0 0,-5 0 0 0,5 0 0 15,-5-4 0-15,5 4-12 0,-9-4 3 0,0 0 9 16,4 4 9-16,-4-4-1 0,5 0-8 16,-5 0 13-16,0 0-4 15,-1-4-1-15,1 4 0 0,5 0-8 0,-5 0 0 0,-9 0 0 16,8 0 0-16,-3 0 0 0,-5 0 0 0,9-4 0 0,-14 4 0 0,5-4 12 0,-4 0 1 0,4 0 0 0,4 0 0 16,-13 0-13-16,9 4 0 0,0 0 0 0,-9 0 0 0,0-4 0 0,0 4 0 15,0 0 0-15,4-4 0 16,-4 4 0-16,5-8 0 0,-5 8 0 0,0-4 0 15,4-4-41-15,-4 8-11 16,0-12-3-16</inkml:trace>
  <inkml:trace contextRef="#ctx0" brushRef="#br0" timeOffset="23412.528">3994 4874 1340 0,'0'0'38'0,"0"0"8"15,0 0-37-15,0 0-9 0,0 0 0 0,0 0 0 16,0 0-14-16,0 0-5 0,0 0-1 0,0 0 0 16,0 0 10-16,0 0 2 0,0 0 0 0,0 0 0 15,0 0 8-15,0 0 11 0,0 0-3 0,0 0 0 16,-8-4-8-16,8 4 0 0,0-4 0 0,0 4 0 15,-18 0 28-15,9 0 3 0,4 0 1 0,-4 0 0 16,0 0-21-16,0 0-11 0,0 0 12 0,-4 0-12 16,4 0 20-16,5 4-2 0,-10-4-1 0,5 4 0 0,0 0 19 0,-4-4 4 0,4 4 1 0,4 0 0 31,-8 0-30-31,4 0-11 0,-9 0 0 0,18 0 9 16,-18 4-9-16,0-4 8 0,5 4-8 0,4 0 8 0,0 0 3 15,-13 0 0-15,8 0 0 0,1 0 0 0,4 0 5 0,-14 0 2 0,6 0 0 16,-1 0 0-16,9 0-18 0,-18 0 0 0,4 4 0 15,14-4 0-15,-17-1 0 0,3 1 0 0,14 4 0 16,-18-4 0-16,10-4 25 16,3 4 2-16,5-4 0 0,0 4 0 15,-9-4-18-15,5 0-9 0,4 4 10 0,0-4-10 0,0 0 16 0,9 0-2 0,-13-4-1 0,13 0 0 16,-5 4-13-16,5-4 0 0,-9 4 8 16,5 0-8-16,4-4 0 0,-5 8 0 0,1 0 8 15,4-4-8-15,0-4 0 0,-9 8 0 0,9-8 0 0,0 4 0 16,0-4 0-16,0 8 0 0,-9-4 0 0,9-4 0 15,0 8 0 1,0 0 0-16,0-8 0 0,0 4 0 0,0 4 0 0,-9 0 0 0,9-8 0 0,0 7 0 16,0-7 0-16,-9 4 0 0,9 4 0 0,0 0 0 15,0 0 0-15,-9 0 0 0,9 0 0 0,0 0 0 16,0 4 0-16,0-4 0 0,0 0 0 0,9 0 0 16,-9 0 0-16,0 4 0 0,9-4-8 0,0 4 8 15,-9-4 0 1,0 4 0-16,9 0 0 0,0-1 0 0,-9 1 0 15,9 4 11-15,4-4-11 0,-8 0 10 0,8 4-10 0,-4-4 10 0,9 0-10 0,-5 0 10 16,5 0 4-16,0 4 1 0,-4-4 0 0,8 4 0 16,0-5-2-16,-4 5 0 0,9-4 0 0,-5 4 0 0,1-4-1 15,4 0 0-15,-9 0 0 0,4 0 0 0,5 0 3 16,-9 0 0-16,-5 0 0 16,5 0 0-16,0 0-1 0,0 0 0 15,-5-1 0-15,1 1 0 0,-1 0 2 0,5 0 1 16,-5 0 0-16,1-4 0 0,-1 0 3 0,5 0 1 0,-9 0 0 15,5 4 0-15,-1-8-13 0,0 0-8 0,-4 0 8 0,9 0-8 16,-13 0 0-16,4-4 9 0,0 0-9 16,9 0 0-16,-18 0 12 0,8 0-12 0,-8 0 12 15,9 0-12-15,-9 0 12 0,0 0-4 0,0 0 0 16,9-4-8-16,-9 0 8 0,5 4-8 0,4-4 0 0,-9 4 0 16,4-4 0-16,-4 4 0 0,9-4-11 0,5-4 11 15,-5 4-116-15,0-4-16 0,-5 4-3 0</inkml:trace>
  <inkml:trace contextRef="#ctx0" brushRef="#br0" timeOffset="24849.108">15550 4783 908 0,'0'0'38'15,"-5"0"-30"1,5 0-20-16,0 0-3 0,0 0-1 0,-9-8 0 16,9 8 16-16,-4-4 0 0,4 4 0 0,0 0-9 15,0 0 78-15,-5-4 16 0,5 4 3 0,-9-12 1 16,9 12 5-16,0 0 1 0,0-8 0 0,0 8 0 15,0 0-22-15,0 0-4 0,0 0-1 0,0 0 0 16,0 0-27-16,0 0-5 0,0 0-2 0,0 0 0 16,0 0-34-16,0 0 0 0,0 0-12 0,9 0 3 15,-9 0 9-15,5 4 0 0,-1 0-9 0,1 0 9 0,-1 0 0 16,5 4 0-16,5-4 0 0,-5 0 0 16,-9 4 0-16,18-4 0 0,-14 0 0 0,5 4 0 15,4-4 0-15,1 4 10 0,4 4-1 0,-9-4 0 16,9 0 7-16,4 4 2 0,-4-4 0 0,-5 3 0 0,14 1 2 0,0 0 0 15,-9 0 0-15,4 0 0 16,5 4-12-16,4 0-8 0,-13 4 12 16,5-4-12-16,4 0 17 0,-10 4-3 0,1-5-1 0,5 1 0 15,4 0-13-15,-9 0-16 16,4-4 3-16,-4 4 1 0,4-4 12 0,-4 4 16 16,9-4-3-16,-14 0-1 0,5 0-2 0,0 0-1 0,-9 0 0 0,5-1 0 0,-1 1-9 15,-4 0 8-15,4 0-8 0,-4 0 8 0,0 0-8 0,-9-4 0 0,9 4 0 16,-4 0 8-16,-1-4-8 0,1 4 0 0,-5-4 9 0,0-4-9 15,0 4 8-15,0-4-8 0,4 0 10 16,-4 4-10-16,-4-4 13 16,4 0-3-16,-5 4-1 0,1-5 0 0,4 5-1 0,-5-4 0 0,1 0 0 15,-1 4 0-15,5-4 14 0,-9 4 2 0,0 0 1 0,0 0 0 16,0 0-25-16,-4 0 0 16,4 4 0-16,-9-4 0 0,9 4 15 0,-13 0-3 0,8 0 0 0,1 0 0 15,-9 0 4-15,4 0 1 0,0 0 0 0,0-1 0 16,-4 1 14-16,4 0 2 0,0 0 1 0,-9 0 0 15,9 0-11-15,-4 0-3 0,-5 0 0 0,4 0 0 16,-4 0-4-16,1 4 0 0,3 0-1 0,-8-4 0 16,4 3-15-16,0-3 0 15,5 4 0-15,-5-4 0 0,5 0 0 0,4-4 8 0,0 4-8 16,-9-4 12-16,14 4-4 0,-5-8-8 0,9 4 11 0,-5-4-11 16,5 0 12-16,0 0-4 0,5-4 0 15,-1 4-8-15,5-4 0 0,-9 4 0 0,9-4-10 16,0 0 10-16,0 0-21 0,0 0 3 0,0 0 1 0,0 0 0 15,0 0-11-15,0 0-1 0,0 4-1 0,0-4 0 16,0 8-22-16,0-4-4 0,0 0 0 0</inkml:trace>
  <inkml:trace contextRef="#ctx0" brushRef="#br0" timeOffset="67126.553">13496 12733 899 0,'0'0'18'0,"0"0"6"16,0 0-24-16,0 0 0 0,0 0 0 0,0 0 0 16,0 0 71-16,-9 4 9 0,9-4 1 0,0 0 1 15,0 0-46-15,0 0-10 0,-9 0-2 0,9 0 0 16,0 0-24-16,-9 4 0 0,9-4 0 0,0 0 0 15,0 4 0-15,0-4 0 0,0 0 0 0,0 0 0 16,-9 4 24-16,9-4 13 0,0 0 3 0,0 0 0 16,0 0 12-16,0 0 4 0,0 0 0 0,0 0 0 15,0 0-37-15,0 0-7 0,0 0-2 0,0 0 0 16,0 0 0-16,0 0 0 0,0 0 0 0,0 0 0 16,0 0-10-16,9 8 8 0,0 0-8 0,0 0 8 15,0-4 0-15,-5 0 0 0,5 0 0 0,0 0 0 16,9 0 19-16,-9 0 3 0,4 0 1 0,5-4 0 0,0 4-12 15,0 0-3-15,-5-4 0 0,5 4 0 0,0-4 1 16,0 0 0-16,0 4 0 0,4-4 0 16,-4 0 11-16,-4 0 3 0,4 0 0 0,8 0 0 0,-8-4-19 0,0 4-3 15,14 0-1-15,-15-4 0 16,15 4 0-16,-5-4 0 0,-5 4 0 0,5-4 0 16,4 4 9-16,5-4 2 15,-9 0 0-15,4 4 0 0,1-4 9 0,3 0 1 0,-8 4 1 0,5-4 0 16,-1 0-14-16,-4 0-4 15,4-4 0-15,5 4 0 0,-5 0 9 0,5 0 2 0,-9 4 0 0,13-4 0 0,-9 0 5 16,5 0 0-16,-4-4 1 0,3 4 0 16,1-4-29-1,-5 4 0-15,10 4 0 0,-14-4 0 0,4 0 0 0,0 4 0 16,5-4 0-16,-9 0 0 0,0 4 10 16,4-4-10-16,5 0 10 0,-5 4-10 15,1-4 13-15,3 0-3 0,-3-4-1 0,-1 4 0 0,5 0 11 0,-5-4 1 16,5 4 1-16,-9 1 0 0,4 3 5 0,-4-4 1 0,0 0 0 15,4 0 0-15,-8 0-16 0,3 0-4 0,1 4 0 16,0-4 0-16,4 4-8 0,-8-4 8 16,4 4-8-16,4 0 8 0,5 0-8 0,-9 0 0 15,4 0 0-15,0-4 0 0,5 4 8 0,-9-4 0 0,4 0 0 0,-4 4 0 16,4-4 4-16,-4 4 0 0,-9 0 0 0,14-4 0 0,-10 4-12 0,5 0 0 0,0-4 0 16,-5 4 0-16,5-4 28 0,4 4 3 0,-4 0 1 0,0-4 0 15,4 8-32-15,-4-4 0 0,0 0 0 0,4 0 0 16,-4 0 0-16,4 0 0 0,-8 0 0 0,4 0 0 15,-1 0 14-15,-8 0-3 0,5 0-1 0,-5 4 0 16,4-4-2-16,-4 4 0 0,0-4 0 0,-5 0 0 0,5 0 5 0,0 0 1 16,0 0 0-16,-9 0 0 15,4 0-6-15,1 4-8 0,-1-4 11 0,5 4-11 16,-9-4 0-16,4 4 0 0,5-4-10 0,-9 0 10 0,0 4 0 0,0-4 20 16,-4 4-3-16,4 0 0 0,-5-4-4 15,-4 0-1-15,5 0 0 0,-5 0 0 16,9 4 2-16,0 0 0 0,-9-4 0 0,0 0 0 0,0 0-14 0,0 0 0 0,0 0 0 0,0 0 0 15,0 0 0-15,0 0 0 16,0 0 0-16,0 0 0 0,0 0 0 0,0 0 0 0,0 0-11 0,0 0 11 31,0 0-33-31,0 0 1 0,0 0 0 0,0 0 0 0,-9-12-202 16,-5-4-40-16</inkml:trace>
  <inkml:trace contextRef="#ctx0" brushRef="#br0" timeOffset="68710.961">4675 13465 1335 0,'0'0'29'0,"0"0"7"0,-14 4 0 0,5-4 2 0,-4 4-30 0,13-4-8 0,-9 4 0 16,9-4 0 0,0 4 9-16,0-4 1 0,0 0 0 0,-9 4 0 0,-4 4-10 0,8-4 0 0,1 0-12 0,-1 4 12 15,5-8-11-15,0 0 11 0,0 4-8 0,0-4 8 16,0 8 0-1,0-1 0-15,0 1 0 0,0-8 0 16,0 4 0-16,9 0 8 0,-4 0 0 0,8 0 0 0,-13-4 16 0,9 4 4 0,0 0 1 0,4-4 0 16,1 4 15-16,-1-4 2 0,5 4 1 0,-4-4 0 31,3 4-16-31,1-4-3 0,0 0-1 0,-4 0 0 16,4 0-2-16,-1 0 0 0,1 0 0 0,5 4 0 0,-5-4-17 0,9 0-8 15,-10 0 0-15,15 0 8 16,-5 0 6-16,4 4 1 0,-4-4 0 0,4 0 0 0,0 0 5 15,5 0 2-15,-9-4 0 0,0 4 0 0,4 0 2 0,10 0 0 0,-15 0 0 16,1 0 0-16,5 4 3 16,-6-4 1-16,6 0 0 0,-1 0 0 0,5 0-3 0,0 0 0 15,-5 0 0-15,9 4 0 0,1-4-2 0,3 4-1 0,-3-4 0 0,-1 4 0 16,-4-4-1-16,4 0 0 0,-4 4 0 0,4-4 0 16,-4 0 9-16,4-4 2 0,-4 4 0 0,9-4 0 15,-10 4-23-15,6-4-9 0,3 0 8 16,6 0-8-16,-10 4 12 0,5-4-2 0,-5 0-1 0,-4 0 0 15,4 0 1-15,-9 0 0 0,5-4 0 0,-4 4 0 16,3 0 9-16,-3-4 1 0,4 4 1 0,4 0 0 16,-9 1-7-16,5 3-2 0,-5 0 0 0,5 0 0 0,0 3-2 15,-5-3-1-15,0 0 0 0,5 0 0 0,-13 0-9 0,4 0 0 0,-5 0 0 16,0 0 0-16,10 4 0 0,-14-4 10 0,13 0-10 16,-9 0 10-1,-4 0 10-15,9 0 1 0,-9 0 1 0,4-4 0 16,5 4 5-16,-9 0 1 0,4 0 0 0,-4-3 0 0,5 3-16 0,-5-4-4 0,-1 4 0 15,10-4 0-15,-13 4-8 0,13 0 0 0,-10 0 0 0,1-4 0 16,5 4 0-16,-5-4 0 16,0 4 0-16,-1 0 0 0,-3 0 0 0,4 0 0 0,-9 0 0 15,0 0 0-15,0 0 0 0,0 0 0 0,4 0 9 0,-4-4-9 16,0 4 12-16,-9 0-3 0,9 4 0 16,-9-4 0-16,4 0 3 0,-4 0 0 0,0 0 0 0,9-4 0 15,-9 4-12-15,0 0 0 0,9 0 0 0,-9 0 0 16,0 0 0-16,0 0 0 15,0 0 12-15,9 4-4 0,0-4-8 0,-9 0-12 0,9 0 2 0</inkml:trace>
  <inkml:trace contextRef="#ctx0" brushRef="#br0" timeOffset="74502.192">15760 13620 1288 0,'0'0'54'16,"0"0"-43"0,0 0 26-16,0 0 6 0,0 0 1 0,0 0 0 15,0-4-71-15,0 4-13 0,0 0-4 0,-9-8 0 16,5 0 16-16,-1 0 4 0,1 4 0 0,4-4 0 0,0 8 32 15,0 0 6-15,-5-8 2 0,5 8 0 16,-4-4 44-16,-1-4 10 0,5 0 2 0,0 8 0 16,0 0 3-16,0 0 1 0,0 0 0 0,0 0 0 15,0 0-28-15,0 0-4 0,-4-4-2 0,4 4 0 16,0 0-27-16,0 0-6 0,0 0-1 0,-9 8 0 0,9-8-8 0,0 0 0 0,0 0 0 0,0 0 0 16,0 0 0-16,0 0 12 0,0 0-12 0,0 0 12 31,0 4 5-31,9 0 2 0,-5 0 0 0,5 0 0 0,-4-4 21 0,8 0 4 0,-4-4 0 0,0 4 1 15,9 0-10-15,-14-4-3 0,10 4 0 0,8 0 0 16,-13 0-18-16,5-4-4 16,4 4-1-16,-1 0 0 15,-8 0-9-15,9 4 0 0,-9-4 0 0,5 4 0 16,4-4 0-16,-1 4 0 0,-8 0 0 0,5-4 0 0,4 4 0 0,0 0 0 16,-5 0 0-16,5-4 0 0,0 4 0 0,0 0 10 15,9-4-10-15,-5 4 10 0,0-4 0 0,5 0 0 16,0 0 0-16,0 0 0 0,4 0 5 0,-4 0 1 15,4 0 0-15,-8 0 0 0,4 0-8 0,0 0 0 16,-1 0-8-16,6 0 12 0,-14 4-12 0,13-4 11 0,-13 0-11 16,9 4 10-16,-5-4-10 0,5 0 0 15,-5 4 0-15,5-4 0 0,-4 0 10 0,3 4-10 16,1-4 12-16,-4 0-12 0,3 4 8 0,1-4-8 16,5 0 0-16,-14 4 0 0,4-4 10 0,5 4-2 0,-9-4 0 15,-5 0 0-15,5 0-8 0,0-4 0 16,0 4 0-16,0-4 8 0,-5 4 1 0,5 0 0 0,-9 0 0 15,0 0 0-15,0-4-9 0,0 4 12 0,4 0-12 0,-13 0 12 16,0 0-12-16,9 0 8 0,-9 0-8 0,0 0 8 0,0 0-8 16,9 0 10-16,-9 0-10 0,0 0 10 15,0 0 6-15,0 0 0 0,0 0 1 0,0 0 0 0,0 0 7 16,0 0 0-16,0 0 1 0,0 0 0 0,0 0-17 0,0 0-8 0,0 0 8 0,0 0-8 31,0 0 0-31,0 0 8 0,0 0-8 0,0 0 0 0,0 0 0 16,0 0 0-16,0 0 0 0,0 0 0 0,0 0 0 0,0 0-11 0,0 0 3 15,0 0 0-15,0 0 8 0,0 0 0 0,0 0 0 0,0 0-8 16,0 0-7-16,0 0-1 16,0 0 0-16,0 0 0 0,0 0 16 0,0 0-12 0,0 0 12 0,0 0-12 15,0 0 21-15,0 0 5 0,0 0 1 0,0 0 0 16,0 0-15-16,0 0 0 16,0 0 0-16,0 0 0 0,0 0-12 0,0 0-6 0,0 0-1 0,0 0 0 15,0 0 19-15,0 0 0 0,0 0 0 0,0 0 0 16,0 0 0-16,0 0 20 15,0 0-2-15,0 0-1 0,0 0-17 0,0 0 0 0,0 0 0 0,0 0 0 16,0 0 0-16,0 0 0 0,0 0-11 0,0 0 11 16,0 0 0-16,0 0 0 0,0 0 0 0,0 0 0 15,0 0 0-15,0 0 0 0,0 0-8 0,0 0 8 16,0 0 0-16,0 0 12 0,0 0-1 0,0 0-1 16,0 0-10-16,0 0-17 0,0 0 4 0,0 0 1 15,0 0 12-15,0 0 16 0,0 0-3 16,0 0-1-16,0 0-12 0,0 0 0 0,0 0 0 0,-9-8 0 15,9 8-15-15,0 0-5 0,0 0-2 0,-9-4 0 16,9 4-3-16,0-12-1 0,0 12 0 16,0-8 0-16,0 8-1 0,0 0 0 0,0 0 0 15,0 0 0-15,-9-8 13 0,5 0 2 0,4 0 1 0,0 0 0 16,0 8 11-16,-5-8 0 0,5 8 0 0,-4-8-8 16,4 8 8-16,-5-8 0 0,5 8 8 15,0-7-8-15,-4-1 0 0,4 8 0 0,0-8-12 0,0-4 4 16,0 4-22-16,4-4-4 0,1 4-1 0,-1 0 0 15,1-4 3-15,-1 0 0 0,5 4 0 0,-9-4 0 0,9 0 22 0,-9 0 10 16,9 4-8-16,-9-4 8 0,0 0 0 0,0-3 8 16,0 3 0-16,0 0 0 0,0 0 10 15,0 0 2-15,-9 0 1 0,9 0 0 16,-9 0-2-16,9 0-1 0,0 0 0 16,-9 0 0-16,0 4-9 0,5-4-1 0,-1 4-8 0,1 0 12 15,-1-3-12-15,1 3 0 0,4-4 0 0,-9 4 0 0,9 8 14 16,0-8-3-16,0 8-1 0,-9-12 0 0,9 4-10 15,-9 0 0-15,9 0 0 0,-9 0 0 16,9 0 16-16,-4 0 0 0,-1 0 1 0,1 0 0 0,-1 0-2 0,1 0-1 16,-1-4 0-16,5 12 0 0,-4-8-2 0,4 0 0 0,-9 0 0 15,0 0 0-15,9 1-12 0,-9-5 0 16,5 4 8-16,-1 0-8 0,1 0 0 0,4 8 0 0,-9-8 0 0,4 0 0 16,1 0 0-16,4 0 0 0,0 0 0 0,-9-4 0 15,9 12 0-15,0-8 0 0,0 8 0 16,-9-8-10-16,9 8 10 0,-9-8 0 0,9 8 0 0,0-8 0 15,0 8 0-15,-14-4 0 0,5-4 0 0,9 8 0 0,-9-4 0 16,9 4 0-16,-8-8 0 0,8 0 0 16,0 8 0-16,-9-4 0 0,9 4 0 0,-9-4 0 0,9 4 0 0,-18-4 0 15,18 4 0-15,-9-3 0 16,0-1 0-16,-5-4 0 0,5 4 0 0,1 0 0 16,-6 0 0-16,1 0 0 0,-1 0 0 0,-4 4 0 0,9 0 0 15,-13 0 0-15,4 0 0 0,0-4 0 0,0 4 0 16,0-4 0-16,5 0 0 0,-14 4 0 0,9 0 0 15,-4 0 0-15,4 0 0 0,-4 4-8 0,4 0 8 0,-9-4 8 16,0 4-8-16,5-4 11 0,4 0-11 16,-5 0 0-16,5 0 0 0,1 0-11 15,-1 0 11-15,0 4 0 0,4-4 0 0,-4 0 0 0,5 4 0 0,0-4 0 0,8 0 0 16,-13 0 0-16,9 0 0 0,-9 0 0 0,9 0 0 16,-4 0-8-16,4 0 8 0,0-4 0 0,-4 4 0 0,4 0 0 15,-5 4 0-15,10-4 0 16,-5 4 0-16,0-4 0 0,0 4 0 0,9-4 0 0,-9 0 0 0,0 4 0 15,0-4 0-15,9 0 0 0,-4 4 0 0,4-4 0 16,0 0 0-16,0 0 0 0,-9 0 0 0,9 0 0 16,0 0 0-16,0 0-8 0,0 0 0 15,0 0 0-15,0 0 8 0,0 0 0 0,0 0 0 0,0 4 0 16,0-4-8-16,0 0 0 0,0 0 0 0,0 0 0 16,-9 4 8-16,9-4 11 0,0 0-3 0,0 0 0 15,0 0-8-15,0 0 0 0,0 0 0 0,0 0 0 16,0 7 0-16,0-7 0 0,0 8 0 0,0 0 0 15,0-8 0-15,0 8 0 0,0-8 0 0,-9 8 0 16,9-8 0-16,0 8 0 0,0-4 0 0,0 4 0 16,0-8 0-16,-9 8 0 0,9-8 0 0,0 8 0 0,0-4 0 0,0 8 0 0,0-4 0 15,0-4 0 1,-9 4 0-16,9 0 0 0,-5-4 0 0,5 4 0 0,-4 0 0 16,4 4 0-16,-5 0 0 0,5-4 0 15,0 7 0-15,-4-3 0 0,4 4 0 0,-5 0 0 16,5 0 0-16,-4 0 0 0,4 0 0 0,0 0 0 15,-5 0 0-15,5 0 0 0,0 4 0 0,0-5 0 0,-8 1 0 16,8-4 0-16,0 4 0 0,0-4 0 0,-9 0 0 16,9 0 0-16,0 0 0 0,-9 4 0 0,9-4 0 0,-5-4 0 0,5 4 0 0,-4-4 0 15,4 3 0-15,-5-3 0 16,5 0 0-16,0 0 0 0,0 0 0 0,-4-4 0 16,4 4 0-16,0-8 0 0,0 8 0 0,0-8 0 15,0 0 0-15,0 4 0 0,0-4 0 16,0 12 0-16,0-4 0 0,0-8 0 0,0 8 0 0,0-8 0 15,0 4 0-15,0 4 0 0,0 0 0 0,0 0 0 0,0 0 0 0,0-8 0 16,0 8 0-16,0-8 0 0,0 8 0 16,0-8 0-16,4 8-20 15,-4-8-7-15,0 8-1 0,0 0 0 0,0-8-99 0,5 8-20 16</inkml:trace>
  <inkml:trace contextRef="#ctx0" brushRef="#br0" timeOffset="94508.1">5820 15322 660 0,'50'0'18'0,"-1"0"6"0,0 0-24 16,9 0 0-16,-8 0 0 0,12 0 0 0,-13 0 61 0,10 0 8 0,-1 0 2 15,0 0 0-15,-9 0 13 0,-4 0 2 0,0 0 1 16,8 0 0-16,-12 0-15 16,3 0-4-16,6 0 0 0,-1-4 0 15,-9 4-11-15,14-4-2 0,-9 4-1 0,-1-4 0 0,1 0-10 16,-5 4-1-16,1 0-1 0,-1 0 0 0,5 0-14 0,4 0-4 16,-9 0 0-1,14 0 0-15,-9 0-3 0,8 4-1 0,-3-4 0 0,-6 4 0 16,1 0-4-16,0-4 0 0,4 4-1 0,-4 0 0 15,4 0-6-15,0-4-1 0,-8 4 0 0,8 0 0 0,4-4 4 0,-12 4 0 0,4 0 0 0,-1 0 0 16,1 0 4-16,-9 0 0 0,4 0 1 0,-9-4 0 16,5 4 12-16,5 0 3 15,-6-4 0-15,6 4 0 0,8-4-19 16,-9 0-3-16,5 4-1 0,4-4 0 0,-4 4 0 0,-5-4 0 0,9 0 0 0,-13 4 0 16,9-4 3-16,0 4 1 0,4-4 0 0,-9 4 0 15,5 0 15-15,4-4 4 0,9 4 0 0,-13-4 0 16,9 4-32-16,-1 0 0 0,-3 0 0 0,-6 0 0 15,15-4 12-15,-6 4 2 0,1 0 1 0,4-4 0 16,0 3-15-16,1-3 8 0,-1 4-8 0,0 0 0 16,0-4 14-16,-4 4-3 0,0 0-1 0,-1-4 0 15,5 4 23-15,1-4 5 0,-10 4 1 0,9-4 0 16,-4 0-29-16,-5 4-10 0,0-4 0 0,0 0 9 16,1 0 7-16,-1 4 0 0,-4-4 1 0,13 4 0 15,-9-4-4-15,-4 4-1 0,4-4 0 0,5 0 0 16,-10 0-12-16,1-4 0 0,0 4 0 0,9-4 0 0,-14 4 12 15,9 0-1-15,0 0 0 0,5 0 0 16,-5 0 8-16,1-4 1 0,3 0 1 0,-3 4 0 16,-1-4-21-16,0 0 0 0,-9 4 0 0,5-4 0 0,4 0 0 15,0 4 0-15,-8 0 0 0,8-4 0 0,-4 4 10 16,4 0-2-16,0 0-8 0,-4-4 12 16,4 4-12-16,-13 0 0 0,4 4 0 0,1-4 0 0,-1 0 0 0,5 0 0 0,-10 0 0 0,10 0 0 15,0 4 0-15,-5-4 0 16,0 4 0-16,5 0 0 15,-9-4 0-15,4 4 9 0,1 0-9 0,-6-4 8 0,6 0-8 0,-6 4 0 0,6-4 0 0,-1 0 0 16,-4 0 0-16,4 0 0 0,0 0 0 0,-4 0 0 16,13 0 8-1,-13 0-8-15,4 0 0 0,1 0 8 0,-5 0-8 0,4-4 10 16,-13 4-10-16,13-4 10 0,-13 0-10 0,13 4 0 0,-13 0 0 0,13-4 0 16,-13 0 0-16,9 4 0 0,0-4 0 0,4 0 0 15,-4 1 0 1,4-1 0-16,-4 0 0 0,4 0 8 0,-4 0-8 0,4 0 0 0,-9 0 0 15,14 0 0-15,-13 0 0 0,8 0 0 16,-4 0 0-16,4 0 0 0,5 0 0 16,-5 0 0-16,-9 4 0 0,14-4 0 15,-9 0 0-15,4 0 0 0,0 0 8 0,-8 0-8 16,4 0 0-16,-1 4 0 0,-3 0 0 0,-1 0 0 0,5 0 0 0,-5 4 0 0,5-4 0 0,-5 0 0 16,5 0 0-16,-5 0 0 0,5 0 0 0,4 0 0 15,-8 0 0-15,4 4 0 0,-10-4 0 0,6 0 8 16,-5 0-8-16,-1 0 0 0,6 0 0 0,-10 0 0 0,5 4 0 0,-9-4 0 15,0 0 0-15,4 4 0 16,5-4 8-16,-14 0-8 0,14 4 0 0,-9-4 8 0,5 0 4 0,-5 4 0 0,8 0 0 16,-8-4 0-1,5 4-12-15,-5 0 0 0,-1-4 0 0,6 4 8 16,-5 0-8-16,0-4 0 0,4 0 0 0,5 0 0 0,-14 4 0 0,5 0 0 0,9 0 0 16,-14 0 0-16,5 0 0 0,0 0 0 15,0 0 0-15,-4 0 0 0,3-1 0 16,1 1 0-16,0 0 0 15,-9 0 0-15,5 0 0 0,4-4 0 0,-1 4 0 0,-3 0 0 16,4 0 0-16,0 0 0 0,0 4 0 0,-1-4 0 16,1-4 0-16,5 4 0 0,-5-4 0 0,0 0 0 0,4 4 0 0,-4-4 0 0,0 4 0 15,4 0 0-15,-4-4 20 0,0 0 0 0,0 0-1 0,4 0 0 16,-13 0-28-16,9 0-6 16,4 0-1-16,-13-4 0 0,9 4 16 15,-9 0 0-15,5-4 0 0,-5 4 0 16,9 0 9-16,-10 0 5 0,1 0 1 0,0 0 0 0,0 0-15 15,-4-4 0-15,4 4 0 0,0 0 0 0,0 0 0 0,0-4 0 16,-9 4 0-16,9 0 0 0,-5-4 0 0,-4 4 0 16,5 0 0-16,-5 0 0 0,0 0 0 0,8 0 0 0,-8 0 0 15,0 0 0-15,5-4 0 0,-5 4 0 0,9 0 0 0,-9 0 0 16,0 0-138-16,0 0-30 0,0 0-7 0</inkml:trace>
  <inkml:trace contextRef="#ctx0" brushRef="#br0" timeOffset="102323.591">28363 9782 908 0,'0'0'38'0,"0"0"-30"15,0 0 60-15,0 0 12 0,0 0 2 0,0 0 1 16,0 0-56-16,0 0-11 0,0 0-3 16,0 0 0-16,0 0 19 0,0 0 3 0,0 0 1 0,0-8 0 15,0 8 5-15,0-8 2 0,0 8 0 0,0 0 0 16,0 0 9-16,0 0 3 0,0 0 0 0,0 0 0 16,0 0-11-16,-9-4-3 15,9 4 0-15,0 0 0 0,0 0-25 0,0 0-4 0,0 0-2 16,-9 0 0-16,9 0-10 0,-9 0 0 0,4 4 0 0,-4-4 0 15,0 4 16-15,0 0-1 0,1 0-1 0,-1-4 0 16,0 4 11-16,0 0 3 0,0 0 0 0,4 0 0 16,-4 0-28-16,-9 4 0 0,5-4 0 0,-5 4 0 15,9-4 0-15,-9 4 0 0,-4 0 0 0,4 0 0 0,0 0 12 16,-4 4-4-16,4 0 0 0,-9-4 0 0,-4 3-8 16,4 1 0-16,0 0 0 0,-4 4-11 15,-1-4 19-15,5 4 3 0,-8 0 1 0,3 0 0 16,1 0-12-16,4 0 12 0,-13 4-12 15,4-1 12-15,0-3-12 0,-4 0 0 0,0 4 0 0,-10 0 8 16,15 0-8-16,-15 0 0 0,6 4 0 0,-6-4 0 0,1 3 0 16,0-3 0-16,4 0 0 0,-9 4 8 0,1 0 2 0,-5 0 0 0,-1 4 0 15,10-5 0-15,-9 5 14 16,0 0 4-16,4 4 0 0,5-4 0 0,0 0-7 16,-1-1-1-16,-8 1 0 0,5 0 0 0,3 0-4 0,-3 0-2 0,8 0 0 0,-4-4 0 15,-1-1 0-15,6 1 0 0,3-4 0 16,-3 4 0-16,3-4 8 0,10 0 2 0,-14-4 0 0,5 4 0 15,4-1-13-15,5-3-3 0,-9 4 0 0,4-4 0 16,4 0 0-16,1 0-8 0,4 0 12 0,0 0-4 16,-4 0 0-16,4 0-8 15,5-4 12-15,4 3-4 0,-9-3-8 0,9 4 0 0,0-4 0 16,5 0 8-16,-5-4-8 0,0 4 0 0,5 0 0 0,4-4 0 16,0 0 0-16,0 0 10 0,-5-4-2 0,5 4-8 15,0-4 28-15,1 0-2 0,8 0 0 0,0-4 0 16,0 0-14-16,-9 4-4 0,9-4 0 0,0 0 0 15,-9 0-8-15,9 0 8 0,0 0-8 0,-9 4 8 16,9-4-8-16,0 0 0 0,0 0 0 0,0 0 0 16,0 4 0-16,-14 0 0 0,14-4 0 0,-4 4 0 0,4-4 0 15,0 0 0-15,0 0 0 0,0 0-11 16,0 0-23-16,0 0-5 0,-9 0-1 0,9 0 0 16,0 0 13-16,-9-4 3 0,9 4 0 0,-5-4 0 15,-4 4-128 1,0-4-24-16,9 4-6 0</inkml:trace>
  <inkml:trace contextRef="#ctx0" brushRef="#br0" timeOffset="103812.374">27803 9838 1440 0,'0'0'60'0,"0"0"-48"15,0 0 49-15,0 0 10 0,0 0 1 0,0 0 1 16,0 0-43-16,9 8-9 0,-9 0-1 0,0-4-1 16,0-4-5-16,0 0-1 0,5-4 0 0,-5 4 0 15,0 0-1-15,0 0 0 0,0 0 0 0,0 0 0 16,0 0 10-16,0 0 2 0,0 0 0 0,0 0 0 15,0 0 14-15,0 0 3 0,0 0 1 0,0 0 0 16,0 0-26-16,0 0-6 0,0 0-1 0,0 0 0 16,0 0-9-16,0 0 8 0,0 0-8 0,0 0 8 15,0 0-8-15,0 0 0 0,0 0 0 0,-5-8 0 16,5 8 0-16,-9-8 0 0,0 4 0 0,9 4 0 16,-9-4 0-16,9 4 0 0,0 0 0 0,0-8 8 15,-13 4-8-15,13 4 0 0,-9-4 0 0,9 4 8 16,-5-8-8-16,5 8 0 0,-4-8 0 0,4 8-11 15,-9-8 11-15,9 0 0 0,0 8 0 0,-9-4-8 16,9 4 8-16,0-8 0 0,0 8 0 0,0 0 0 16,-9-8 16-16,9 8-2 0,0 0 0 0,0 0 0 15,0 0 5-15,0 0 1 0,0 0 0 0,0 0 0 16,0 0-12-16,0 0-8 0,0 0 9 0,0 0-9 16,0 0 0-16,0 0 0 0,0 0-11 0,0 0 11 15,0 0-12-15,0 0 12 0,9-4-10 0,-9 4 10 0,9-4 0 0,-9 4 0 0,0-4 0 0,9 0 0 31,-5 0 9-31,5 4-1 0,0-4-8 0,0 4 12 0,0 0-4 16,9 4 0-16,-13-4-8 0,8 4 12 0,1-4-12 0,3 0 0 0,1 4 0 0,0-4 0 16,5 0 8-1,-1 0-8-15,0 4 11 0,10-4-11 16,-14 0 8-16,13 0-8 0,-4 0 0 0,-9 0 0 0,4 0 11 16,0 0-11-16,1 0 10 0,-1 0-10 0,1 0 12 15,-6 0-4-15,1 0-8 0,5 0 12 0,-5 0-12 0,0 0 0 16,-1 4 0-16,1-4 0 0,-4 0 11 0,4 4-11 0,0-4 12 0,-9 4-12 15,4 0 0-15,0-4 0 16,1 4 0-16,-5-4 0 0,4 0 0 0,-4 4 0 16,0-4 0-16,-4 4 0 0,-1-4 12 0,-4 0-2 0,0 0 0 0,0 0 0 15,9 4-10-15,-9-4 10 0,9 0-10 0,-9 0 10 16,0 0-10-16,0 0 0 0,0 0 0 0,0 0 0 16,0 0 0-16,0 0 0 0,0 0 0 0,0 0 0 15,0 0 8-15,0 0-8 0,0 0 0 0,0 0 8 16,0 8 6-16,-9 0 1 15,0 0 0-15,5-4 0 0,-1 4-15 0,-4 4 11 0,0-4-11 0,5 4 10 16,-5 0-10-16,0 4 12 16,-5-5-12-16,1 5 12 0,4 0-4 15,-4 0 0-15,4 0 0 0,0 4 0 0,-9-4 6 0,9 4 1 0,-5 0 0 0,5-4 0 16,-8 3 21-16,8-3 5 16,-5 0 1-1,1 4 0-15,-1-8-34 0,5 4-8 0,0-4 0 16,0 0 0-16,1 0 0 0,-1 0 0 0,4 0 0 0,-4-8 0 0,9 4-31 15,0-8-8-15,0 0-1 0</inkml:trace>
  <inkml:trace contextRef="#ctx0" brushRef="#br0" timeOffset="105500.665">25149 11102 1216 0,'0'0'54'0,"0"0"11"16,0 0-52-16,0 0-13 0,0 0 0 0,0 0 0 16,0 0 0-16,0 0-8 0,0 0 8 0,0 0-13 15,0 0 13-15,0 0 10 0,0 0-2 0,0 0 0 16,0 0 32-16,0 0 7 0,0 0 1 0,0 0 0 16,0 0 16-16,5-7 3 0,-5 7 1 0,0 0 0 15,-5-8-13-15,5 8-3 0,-4-4 0 0,-5-4 0 0,0 0-16 0,0 4-3 16,-4-4-1-16,-1 4 0 15,1-4-10-15,-5 4-2 0,9 0-1 0,-18 4 0 0,14-4-5 0,-5 0-1 16,-9 0 0-16,5 0 0 16,-5 4-13-16,0 0 9 0,4 0-9 0,-12 0 8 15,3 0 5-15,-8 4 1 0,4-4 0 0,-4 4 0 16,0 0-3-16,4 4-1 0,-13-4 0 0,4 4 0 0,0 0-10 16,0-4 0-16,-4 4 0 0,-5-4 8 0,1 4 15 0,-1 0 2 0,-4-4 1 0,9 3 0 15,-10 1-8 1,1 4-2-16,0-4 0 0,4 4 0 0,1-4-16 15,-5 4 10-15,4-4-10 0,-4 4 8 0,8-4-8 0,-8 4 12 0,9-4-12 16,0 4 12 0,4 0-12-16,-4 0 0 0,8-4-10 0,6 0 10 15,-10 3 0-15,5-3 0 0,8 0 0 0,-8 4 0 0,13-4 0 0,-13 4 0 0,13-4 8 16,-4 0-8-16,13 4 8 0,-9 0-8 0,0-4 12 16,14 4-12-16,-5-4 0 0,-5 0 0 0,10 4 0 0,0-4 0 15,4 0 0-15,0 0-9 16,-5 0 9-16,10-1 0 0,-5 1 0 0,4 0 0 0,1 0 0 15,-1 4 0-15,5-4 0 0,0 4 0 0,0-4 0 16,0 0 0-16,0 4 0 0,5-4 0 16,-5 8 0-16,4-4 0 0,1 0 0 0,4 0 0 0,0 4 0 15,0-1-8-15,0 1 8 0,4-4 0 0,-4 4 0 0,4 0 0 16,1 0 0-16,4 0 0 0,-9 4 0 16,9-4 0-16,-5 0 0 0,5 0 0 0,4-1 0 0,-4 1 8 15,9 0-8-15,-9 0 0 0,13 4 0 0,-13-4 0 0,9-4 0 16,-5 4 0-16,5 0 0 0,-4-4 0 0,4 4 0 0,-1-5 0 15,6 9 0-15,-1-8 0 16,5 0 8-16,-5 4-8 0,14-4 8 0,-5 4-8 16,0-4 0-16,5 0-10 0,-5 0 1 0,5 0 0 0,4 0 9 0,1 0 0 15,-1 0 8-15,0-1-8 0,9-3 0 16,1 0 0-16,3 0 0 0,1-4-8 0,4 0 8 16,-4 0 0-16,4 0 10 0,-5-4-10 0,6 4 8 0,-1-4-8 15,0 0 0-15,-5 0 0 0,6 0 8 16,3 0-8-16,-13 0 0 0,9 0 0 15,-8-4 9-15,3 0-9 0,10 0 8 0,-5 0-8 0,-9-8 27 0,9 4 0 0,0 0 0 0,-8-3 0 16,8 3-27-16,-9-4-12 16,0 0 0-16,5 0 1 15,-5 0 11-15,5-4 0 0,-5 4 0 0,0 0 0 16,0 0 9-16,0 0 1 0,-4 0 0 0,4 0 0 0,-9 0-10 16,5 0 0-16,0 1 0 0,4-1 0 0,-4 0 8 15,-5 0 0-15,0-4 0 0,5 4 0 16,-9 0-8-16,8 0 0 0,-12-4 0 0,3 0 0 15,6 0 0-15,-10 0 12 0,5 1-2 0,-5-1 0 0,0-4-10 0,-4 4 8 0,4-4-8 0,-17 4 8 16,4 0-8-16,-1-4 0 0,-8 4 9 0,5 0-9 16,-14-3 16-16,0-1-2 0,0 0 0 0,-5 0 0 15,0 0 10-15,-4 0 3 0,-4 0 0 0,0 0 0 16,-5 0-16-16,0-3-3 16,0 3-8-16,-9 0 12 0,0 0-12 15,-5 0 11-15,1 0-11 0,-5 4 10 0,-4-8-2 16,4 4 0-16,-13 1 0 15,13-1 0-15,-18 0-8 0,14 4 0 0,-9 0 0 16,4-4 0-16,-13 4 0 0,4-4 0 16,-4 0 0-16,-1 5 0 0,-8-1 0 0,0 0 0 0,0 0 0 0,0 4 0 15,-1 0 0-15,-8 0 0 0,9 0 0 0,-9 4 0 16,0-4 0-16,-9 4 0 0,0 4 0 16,0 0 0-16,0 0 0 0,4 0-9 0,-4 4 9 0,0 0-13 15,0 0 13-15,-5 0 0 0,5 0 0 0,0 0 0 0,0 4 0 0,0 0 0 0,0 0 0 0,4 4 0 0,5 0 0 0,-9 4 0 16,9 0 0-16,0 0 0 0,0 0 0 0,8 4 0 15,-8 0 0-15,9 0 0 0,9 4-9 0,-5-1 9 0,5 5-8 0,9-4 8 32,-10 8-48-32,10-4-4 0,4 4 0 0,-4 0-1 15,13-1-111-15,-9 1-23 0,14 0-4 0</inkml:trace>
  <inkml:trace contextRef="#ctx0" brushRef="#br0" timeOffset="106967.776">23507 10896 1105 0,'0'0'23'0,"0"0"5"0,0 0-28 0,0 0 0 0,0 0 0 0,0 0 0 15,0 0 19-15,0 0-3 0,0 0 0 16,0 0 0-16,0 0-3 0,0 0-1 0,0 0 0 0,0 0 0 16,0 0 7-16,0 0 1 0,0 0 0 0,0 0 0 15,0 0 28-15,0 0 5 0,0 0 2 0,0 0 0 16,0 0 5-16,0 0 0 0,0 0 1 0,0 0 0 15,0 0-7-15,0 0-2 0,0 0 0 0,0 0 0 16,0 0-18-16,0 0-4 0,0 0-1 0,0 0 0 16,0 0-2-16,0 0-1 0,0 0 0 0,0 0 0 15,0 0-26-15,0 0 0 0,0 0 0 0,0 0 0 16,0 0 0-16,0 0-11 0,0 0 1 0,0 0 0 16,0 0 10-16,0 0 11 0,0 0-3 0,0 0 0 15,0 0-8-15,0 0 0 0,0 0 0 0,0 0 0 16,0 0 11-16,-9 4 0 0,9-4 0 0,0 0 0 15,0 0 1-15,0 0 0 0,0 0 0 0,0 0 0 16,0 0 3-16,0 0 1 0,-4 4 0 0,4-4 0 16,0 0-16-16,0 0 0 0,0 0 0 0,0 8 0 0,0-8 0 0,0 8 0 0,0-1 0 15,0-7-10-15,0 8 10 0,0 0 0 0,0-8 0 0,0 8 0 32,0 0 0-32,0 0 0 0,0 4 8 0,0 0-8 15,0 0 0-15,-5 4 0 0,5-4 0 0,0 4-8 0,0 0 16 0,0 0 3 16,0 3 1-16,0 1 0 0,0 4-12 0,0-4-11 15,0 4 3-15,0 0 0 0,0 0 8 16,0-4 0-16,0 3 0 0,0-7 0 16,0 4 0-16,0-4 11 0,0 0-3 15,5-4 0 1,-5 0 5-16,4 0 1 0,0-4 0 0,-4 0 0 0,5 0-14 0,-5-4 9 0,0-4-9 16,4 8 8-16,-4-8-8 0,5 4 10 0,-1 0-10 0,-4-4 10 0,0 0-10 15,9-4-9-15,-9 4 9 0,9-4-13 0,0 0 13 0,-9 0 0 16,9-4 9-16,5 4-9 0,-5-4 8 0,-1 0-8 15,10 0 0-15,-9 0 0 0,0-4 10 0,9 4-10 0,-4-4 10 0,4 4-10 16,-5 0 0-16,0-4 0 16,1 4-13-16,4 0 4 0,-5 0 9 0,5 4 0 0,0-3-9 0,0 3 9 15,-9 0 0-15,4 4 0 0,1 0 0 0,-1 0 0 16,-4 4 0-16,4-4 0 0,1 4 0 0,-1-1 0 16,5 5 0-16,-9 0-9 0,5 4 9 15,-1-4 0-15,0 4-8 0,5 0 8 0,-9 0 0 0,0 0 0 16,0 4 0-16,0 0 0 0,-4 0 8 0,4 0-8 0,-1 0 12 15,-8-1-3-15,0 1-1 0,0 4 0 0,9 0 15 0,-9-4 2 16,-9 8 1-16,9-8 0 16,0 4 9-16,0-4 1 0,0 0 1 0,0-1 0 0,-8 1-17 15,8-4-4-15,0 4-1 0,-9-4 0 0,9 0-15 0,0-4 9 16,0 4-9-16,0-4 8 0,0-8-8 16,0 4 0-16,0-4 0 0,0 0 0 15,0 0 0-15,0 0 0 0,0 0 10 0,0 0-10 16,0 0 0-16,0 0 0 0,0 0 0 0,0 0 0 0,0-8 0 0,-5 0-19 15,1 0 3-15,-1-4 0 16,1 0-173-16,4 0-35 0</inkml:trace>
  <inkml:trace contextRef="#ctx0" brushRef="#br0" timeOffset="107741.55">23605 11425 182 0,'0'0'0'0,"0"0"8"0,0-8-8 0,0 8 0 0,-9-12 0 0,9 4 0 16,0 8 10-16,0 0 1 0,0-12 0 0,0 12 0 16,0 0 4-1,0 0 1-15,9-8 0 0,-9 8 0 0,0 0 79 0,0 0 16 0,0 0 3 0,0 0 1 16,0 0 1-16,0 0 1 0,0 0 0 0,0 0 0 15,0 0-68-15,0-4-13 0,0 4-4 0,0 0 0 16,0 0 7-16,0 0 1 0,0 0 0 0,0 0 0 16,0 0-15-16,0 0-2 0,0 0-1 0,0 0 0 15,0 0 18-15,0 0 3 0,0 0 1 0,0 0 0 16,0 0-15-16,0 0-2 0,0 0-1 0,0 0 0 16,0 0 2-16,0 0 0 0,0 0 0 0,0 0 0 15,0 0-7-15,0 0-1 0,0 0 0 0,0 0 0 16,0 0 4-16,0 4 0 0,0 4 0 0,0-4 0 15,0 4 3-15,0-4 1 0,0 0 0 0,0 4 0 16,0 0-20-16,0 0-8 0,-9 4 8 0,9-5-8 16,0 5 0-16,0 0 0 0,0 0 0 0,0 0 0 15,-9 4 0-15,9 0 0 0,0 0 0 0,0 0 0 16,0 0 0-16,-8 0 0 0,8 0 0 0,0-1 0 0,0 1 18 16,0 0-2-16,0 0 0 0,0 0 0 15,0-4-8-15,0 0-8 0,0 0 9 0,0 0-9 0,0-4 0 16,0 4 0-16,0 0 0 0,0-4 0 0,-5 4 8 0,5-5-8 0,0-7 0 0,-4 8 9 15,4 0-9 1,0-8 0-16,-5 8 0 0,5-8 0 0,0 0-16 0,0 0-4 0,5 4-2 0,-5-4 0 31,9 0-147-31,8-4-30 0</inkml:trace>
  <inkml:trace contextRef="#ctx0" brushRef="#br0" timeOffset="108356.515">24299 11516 1508 0,'0'0'43'0,"0"0"9"0,0 0-42 16,0 0-10-16,0 0 0 0,0 0 0 16,0 0 0-16,0 0 0 0,0 0 0 0,9-4 0 0,-9 4-10 0,4 0 10 15,1-4 0-15,-5 4-9 0,0 0 9 0,0 0 0 0,0 0 10 0,9 0-10 32,-9 0 33-32,0 0 1 0,4 4 0 0,1 0 0 15,-5-4 12-15,4 4 2 0,5 4 1 0,-9-8 0 0,0 4-13 0,0 4-4 0,0 4 0 16,0-4 0-16,0 0 11 0,0 4 1 0,0 0 1 0,0 0 0 15,0 0-26 1,0-1-6-16,0 5-1 0,0-4 0 0,0 8 12 0,-9-4 3 0,9 4 0 16,0-4 0-16,0 4 5 15,-4 0 0-15,4 0 1 0,-5-1 0 0,5-3-17 0,0 0-3 16,0 0-1-16,5 0 0 0,-5 0-12 0,4-4 8 0,-4-4-8 0,9 0 0 16,-9 4 8-16,9-8-8 0,-9 4 0 15,9-4 9-15,0 0-9 0,-9 0 0 0,9 0 0 0,0-4 8 16,4 0-8-16,-4 0-9 0,0-4 9 0,0 4-13 15,0-4 3 1,0 0 1-16,5 4 0 0,-5-8 0 0,0 4-43 0,8-4-8 0,-12 0-1 16,8-4-1-16,-4 0-98 0,5 0-19 0,-5 0-4 15</inkml:trace>
  <inkml:trace contextRef="#ctx0" brushRef="#br0" timeOffset="108680.021">24250 11687 1773 0,'-9'12'36'0,"9"-12"11"0,0 0-38 0,0 0-9 0,0 0 0 0,-9 4 0 16,9-4 0-16,0 0 0 0,0 0 0 0,0 0 0 15,9 4 0-15,-9-4 0 0,0 4 0 0,9-4 0 16,-5 0 27-16,5 0 3 0,0 0 1 0,9 0 0 15,-9-4-14-15,0 4-2 0,0-4-1 0,0 0 0 16,4 4 14-16,-4 0 2 0,9 0 1 0,-9 0 0 16,-4 0 2-16,8 0 1 0,-4-4 0 0,4 4 0 15,-4 0-4-15,0 0-1 0,0 0 0 0,-4 0 0 16,8 0-8-16,-4 0-1 0,5 4-1 0,-5-4 0 16,-1 0-19-16,1 0-11 15,0 0 2-15,0 0 0 0,5 0-29 16,-5 4-6-16,0-4 0 0</inkml:trace>
  <inkml:trace contextRef="#ctx0" brushRef="#br0" timeOffset="109052.276">24787 11667 1987 0,'0'0'84'16,"0"0"-68"-16,0 0 20 0,13-4 3 0,-4 0 1 0,-9 0 0 15,0 4-55-15,9 0-10 0,-4 0-3 16,4 0 0-16,-9 0 10 0,4-4 2 0,-4 4 0 0,0 0 0 15,5 0 16-15,4-4 0 0,-1 4 0 0,-8 0 9 16,9 0 25-16,-9 0 5 0,9 0 1 0,-9 0 0 16,9 0-20-16,-4 0-3 0,4 0-1 0,-5 0 0 15,5 0 26-15,5 0 5 0,-14 0 1 0,9 0 0 16,0 0-39-16,-1 4-9 0,1-4 0 0,0 0 0 16,0 4-20-16,5-4-7 0,-5 4-1 0,0 0 0 15,0-4-57-15,0 4-12 16,-1-4-3-16</inkml:trace>
  <inkml:trace contextRef="#ctx0" brushRef="#br0" timeOffset="109587.517">25270 11464 1409 0,'0'0'29'0,"0"0"7"0,0 0-28 0,0 0-8 0,0 0 0 0,0 0 0 0,0 0 19 0,0 0 2 0,0 0 1 0,0 0 0 16,0 0-10-16,0 0-1 0,0 0-1 0,0 0 0 16,0 8 16-16,0 0 3 15,0-8 1-15,0 8 0 0,0-4 28 0,0 4 6 0,0 0 0 0,0 0 1 16,0 0 0-16,0 0 0 0,-9 0 0 0,9 0 0 15,0 4-23-15,0-4-5 0,0 4-1 0,0 0 0 16,0 0-8-16,0 0-1 0,0-1-1 0,9 1 0 16,-9 0-26-16,0 4 8 0,5 0-8 0,-1 0 0 15,1-4 0-15,-1-4 0 0,1 0 0 0,4 0 0 16,-1 0 9-16,-8 4 0 0,9 0 0 0,-9-4 0 16,0 4 3-16,9-5 0 0,-9 1 0 0,0-8 0 15,0 8-2-15,0-8 0 0,0 4 0 16,0-4 0-16,0 0-10 0,0 0 0 0,0 0 0 0,0 0 8 15,0 0-21-15,0 0-5 0,0 0-1 0,0 0 0 16,0 0-91-16,0 0-18 0</inkml:trace>
  <inkml:trace contextRef="#ctx0" brushRef="#br0" timeOffset="111247.787">24483 12590 1702 0,'0'0'72'15,"9"8"-58"1,-9 0-14-16,0 0 8 0,8 0-8 0,-8 4 0 16,0-4 8-16,5 0-8 0,-1 3 0 0,-4-3 9 15,0 4-9-15,5-4 0 0,-5 4-12 0,0 0 12 16,4-4 0-16,-4 4 0 0,0-4 0 0,5 4 0 16,-5 0 47-16,0-4 7 0,0 4 2 0,4 4 0 15,-4-4-7-15,5 0-1 0,4 3 0 0,-9 1 0 16,0-4-22-16,0 8-5 0,9-4-1 0,-9 4 0 15,9 0-8-15,-9 0-1 0,0 0-1 16,0 3 0-16,9 5 6 0,-9 0 2 0,0 4 0 16,0 4 0-16,0 0 1 0,0 3 0 15,0 1 0-15,0 4 0 0,0 0 4 0,0 7 1 0,0 1 0 0,-9-4 0 0,9 3-8 16,0-3-2-16,-9 0 0 0,9 0 0 0,0-9 13 16,-9 5 2-16,9-4 1 0,0-4 0 15,-9-1-17-15,9-3-3 0,-5-4-1 16,1 0 0-16,4-8-9 0,-5 0 8 15,1-8-8-15,4 0 8 0,-5 0 4 0,5-1 0 0,0-3 0 0,0-8 0 16,0 0-12-16,0 0-17 0,0 0 4 0,0 0 1 16,0 0-28-16,0 0-6 0,0 0-1 0,0 0 0 15,0 0-90-15,0 0-19 0,5-8-3 0</inkml:trace>
  <inkml:trace contextRef="#ctx0" brushRef="#br0" timeOffset="111986.277">24626 12657 1500 0,'0'0'31'0,"0"0"8"0,0 0-31 0,0-3-8 0,0 3 0 0,0 0 0 16,-9-8-44 0,9 8-11-16,-9-4-1 0</inkml:trace>
  <inkml:trace contextRef="#ctx0" brushRef="#br0" timeOffset="112493.804">24456 12562 581 0,'0'0'24'0,"0"0"-24"16,-9 0 77-16,9 0 11 0,-14 0 1 16,5 4 1-16,0 0-46 0,-4 4-10 0,4 4-2 0,-4-4 0 15,-1 8-32-15,5-4 0 0,-9 4 0 0,5-1 0 16,-1 5 0-16,1 0 0 0,4 0 0 0,-9 0 0 16,5-4 48-16,4 0 4 0,0-8 0 0,0 0 0 15,9 0 19-15,0-8 4 0,0 0 1 0,0 0 0 16,0 0-36-16,0 0-6 0,0 0-2 0,9-8 0 15,0 0-52-15,-5-8-12 0,10 0-1 16,-1 0-1-16,5-8 22 0,-9 4 12 0,9-8-12 0,-5 5 12 16,5 3-20-16,-9-4 4 0,5 4 0 0,-1 0 0 0,0 0 6 15,-4 4 2-15,0 0 0 0,0 1 0 0,0-1 32 16,-9 4 6-16,5 4 2 0,-1 0 0 0,1 0 25 0,-5 8 6 0,0 0 1 0,0 0 0 31,0 0 25-31,0-4 6 0,0 4 1 0,0 0 0 16,0 0-60-16,0 0-12 0,0 0-3 0,0 0 0 0,0 0-21 15,0 0 0-15,9-4-10 0,-9 4 10 16,9 0-11-16,0 4 11 0,0 0-10 0,-1 0 10 16,-3 0-8-16,4 0 8 0,0 4 0 0,9 0-9 0,-9 0 9 15,0 4 0-15,4-1 0 0,0 1 0 0,10 0 0 16,-14 0 8-16,9 4-8 0,-5-4 8 0,1 4-8 16,-1 0 0-16,5 0 0 15,-5 0 0-15,-4-4 8 16,9 4 0-16,-9-5 0 0,9 1 0 0,-9 0 19 0,0 4 4 15,0-8 1-15,4 4 0 0,-4-4 0 0,-9 4 0 0,9 0 0 0,-4-4 0 0,4 0-32 0,-5 0-10 16,1 0 0-16,4-4 0 0,-1 4-48 16,1 0-10-16,-9-4-1 0</inkml:trace>
  <inkml:trace contextRef="#ctx0" brushRef="#br0" timeOffset="114600.084">24993 14049 220 0,'0'0'0'0,"0"0"9"16,0 0-9-16,0 0 0 0,0 0 0 0,0 0 0 0,0 0 118 15,0 0 22-15,0 0 4 0,0 0 0 0,0 0-3 0,0 0-1 0,0 0 0 16,0 0 0-16,0 0-68 0,0 0-13 15,0 0-3-15,0 0-1 16,0 0-10-16,0 0-1 0,0 0-1 0,-14-4 0 16,10-3-29-16,-5 3-6 0,-5 0 0 0,6 0-8 0,-1 0 25 0,0 0-1 0,-5 0-1 0,5-4 0 31,-4 0 13-31,-1 4 4 0,5 0 0 0,-8-4 0 0,-1 4-21 0,-5-4-4 0,5 0-1 0,0 4 0 16,-4-4 1-1,4 4 0-15,-4 0 0 0,4 0 0 0,-9-4 5 0,0 4 2 16,5 0 0-16,-5 0 0 0,5 0-22 0,-5 0 0 0,-5 4 0 0,6-4 8 15,-6 0 4-15,5 0 2 0,1-4 0 16,-6 4 0-16,1 0-1 16,4 0 0-16,-13 0 0 0,4 0 0 0,0 4-13 0,5 0 0 15,-9 0 0-15,4 0 0 0,-5-3-10 0,6 3 10 0,3 0-8 0,-3 0 8 16,3 0 0-16,-4 0 0 0,5 0 0 0,0 0-8 16,4 3 8-16,-9-3 0 0,5 4 0 15,-5 0 0-15,5-4 0 0,4 4 0 0,-5 4 0 16,6-4 0-16,-6 0 0 0,5 4 0 0,5 0 0 0,-5 0 0 15,0-4 0-15,5 4 8 0,4-4-8 16,-9 4 8-16,14-4-8 0,-14 4 12 0,9 4-4 0,5-4 0 16,-14 0-8-16,9-4 12 0,0 0-4 0,5 0 0 15,-14 0-8-15,9 4 0 0,4-4 0 0,-4 0 0 16,-4 4 0-16,4-4 0 0,0 4 0 16,9-1 0-16,-9 1 0 0,5 0 0 15,4 0-10-15,0 0 10 0,0 4-11 0,-9-4 11 0,9 4-10 0,0-4 10 16,5 0-9-16,-5 0 9 0,0 0-8 0,0 4 8 15,-4-4 0-15,4 4 0 0,0 0 0 16,4-4 8-16,1 4 3 0,-5-1 1 0,9 1 0 16,-9 0 0-16,9 0 3 0,-9-4 1 15,9 4 0-15,0-4 0 0,0 4 3 0,0 0 1 0,0 0 0 0,0-4 0 0,0 4-10 16,9-4-2-16,-9 0 0 0,9 0 0 0,-9 0-8 0,9-4 0 16,-5 4 0-16,10 0 0 0,-5-1 0 0,4 1 0 0,-4 4 0 0,9-4 0 15,-9 0 0-15,4 0 0 0,5 4 0 0,0-4 0 16,-5 0 0-16,5 4 0 15,0 0 0-15,0-4 0 0,-4 4 0 0,12-4 0 16,-8 4 0-16,0 0 0 0,5 0 0 0,3-1-11 0,-3-3 3 16,4 4 0-16,0 0 8 0,4-4 8 0,-9 0-8 0,14 0 11 15,-9 0-11-15,13-4 0 0,-4 4 0 0,4-4 0 16,-4 4 0-16,4-4 0 0,1 4 0 16,3-4 0-16,-3 0 0 0,8 0 0 15,-9 4 0-15,5-4 8 0,4 0-8 0,-9 0 0 0,10-4 0 16,3 4 0-16,-3 0 0 0,8-4 0 0,-9 4 0 0,5 0 0 15,-1 0 0 1,1-4 0-16,4 8 0 0,-8-8 0 0,8 4 0 16,0 0 0-16,-4-1 0 0,-1 1 0 0,1 0-8 0,-5 0 8 0,0 0-10 0,10 0 10 15,-15-4 0-15,10 4 0 0,0-4-8 0,4 0 8 0,0 4 0 0,-9-4 0 16,5 4 0-16,0-4 0 16,-1 0 0-16,1 0 0 0,0 0 0 0,-5 0 0 0,5 0 0 15,0 0 0-15,-1 0 0 0,5 4-9 0,-8-8 9 0,-1 4 0 16,-4 0 0-16,-1-4 0 0,1 0 0 15,0 4 0-15,0-4 0 0,-1 0 0 16,-3 0 9-16,-1 0-9 0,5 0 12 0,4 0-12 0,-9-3 0 0,5-1 0 0,-9 0 0 16,4 0 0-16,0-4 0 0,-8 4 0 0,3-4 0 0,-8 4-12 15,5-8 12 1,-1 4-12-16,5 0 12 0,-14-4-12 0,5 4 12 0,0-4-12 0,-5 4 12 0,5 1-12 31,-5-5-7-31,-4 0-1 0,0 0 0 0,0 4 0 0,-4-4 5 0,-1 0 1 0,0 4 0 0,-4-4 0 16,0 4 38-16,-9-4 8 15,0-4 2-15,0 5 0 0,0-1-19 0,-9-4-4 0,-4 0-1 0,4 4 0 16,-4-8 0-16,-1 4 0 0,-4-4 0 0,-4 1 0 16,4-1-10-16,-9 4 0 0,5-4 0 15,-5 4 0-15,4-4 0 0,1 0 0 0,0 4 0 16,-5 1 0-16,5-1 14 16,-5 0-2-16,-5 0-1 15,5 0 0-15,-8 0 23 0,3 4 5 0,-8-4 1 0,0 4 0 0,4 0-32 0,-9 1-8 0,0 3 0 16,1-4 0-16,3 4 0 0,-8 0 0 15,0 0 0-15,4 0 0 0,-4 0 0 0,-9 0 8 0,4 0-8 0,0 0 8 16,-4 4-8-16,5 0 9 0,-6 0-9 16,10 0 10-16,-9 5-10 0,-5-5 8 15,5 4-8-15,0 0 8 0,0 0 6 16,-5 4 1-16,5 0 0 0,-5 4 0 0,5 0-15 0,0 0 0 0,0 0 0 16,0 3 0-16,-1 5 0 0,1 0 0 0,-9 0 0 0,9 0 0 15,0 4-16-15,0-4-2 0,4 4-1 0,-4-4 0 0,8 0 3 16,1 0 0-16,-5 0 0 0,5-4 0 15,9 4-13-15,-9-4-3 0,8-1 0 0,6 1 0 16,-6 0-1-16,1-4-1 0,4 0 0 0</inkml:trace>
  <inkml:trace contextRef="#ctx0" brushRef="#br0" timeOffset="116016.931">24183 14125 1562 0,'9'0'69'0,"4"0"15"0,5 0-68 15,-9 4-16-15,0-4 0 0,4 4 0 0,1 0 56 0,-1 4 7 0,5-4 1 0,-9 0 1 16,0 4-31-16,4 0-6 0,5 0-2 0,-9 0 0 16,9 0-14-1,-9 0-4-15,9 0 0 0,-5 3 0 0,5 1 0 0,-4 0 0 0,4 4 0 16,0-4 0-16,4 8 5 0,-4-4 1 0,9 4 0 0,-5-4 0 31,0 4-2-31,1 0 0 0,-1-1 0 0,1 1 0 0,-1 4-3 0,0 0-1 16,5 0 0-16,-9 0 0 0,4 0-8 15,-4-5 0-15,9-3 0 0,-13 0-11 0,-1 0 11 0,0-4 0 16,5 0 8-16,-9 0-8 0,-9-4 8 0,5 0-8 16,-1-4 10-16,-4-4-10 0,0 0 13 0,0 0-3 0,0 0-1 0,0 0 0 15,0 0-9-15,0 0-9 16,-9 4 9-16,0 0-13 0,0-8-32 15,-8 0-7-15,3 0 0 0,-4-4-1 16,9 0-11-16,-18 0-1 0,10 0-1 16,-6 4 0-16,1-8 5 0,4 4 1 0,-9 0 0 0,9-4 0 15,-4 4 6-15,4-4 2 0,-9 5 0 0,5-1 0 0,4 0 21 0,-5-4 5 0,5 4 1 16,1 0 0-16,8 0-9 0,-14 4-2 0,5-4 0 16,0 4 0-16,0 0-3 15,1 0-1-15,3 4 0 0,-4-4 0 0,0 0 40 0,5 4 20 0,-1-4-3 0,1 0 0 0,4 4 19 0,-9-4 3 0,5 4 1 16,4 0 0-1,-9 0-74-15,9-4-14 0,-4 8-4 0,13-4 0 16,-9 0-6-16,9 0-2 0,-9 0 0 0,9 0 0 0,-9 0 60 0,9 0 0 16,0 0 8-16,-9 0 0 0,9 0 76 15,0 0 16-15,-9 4 4 0,9-4 0 0,0 0-7 0,0 0-1 0,0 0 0 16,0 0 0-16,0 0-25 0,0 0-6 0,0 0-1 0,0 0 0 31,0 0-16-31,0 0-3 0,0 0-1 0,0 0 0 0,0 0 7 0,0 0 1 0,0 0 0 16,0 0 0-16,0 0-26 0,0 0-5 0,0 0-1 0,0 0 0 15,0 0 3-15,0 0 0 16,9-4 0-16,-9 0 0 0,9 0-3 0,-9 0 0 0,9 4 0 16,0-8 0-16,0 4-8 0,4-4-3 0,-4 0 0 0,0-4 0 15,4 0-9-15,1 1 0 0,-1-5 0 16,5 0 0-16,0-4 0 0,0-4 0 16,4 4 0-16,1-4 0 0,-1 0 0 15,9 0 0-15,-13 1 0 0,14-1-11 0,-6-4 11 16,6 4 0-16,-5 4 0 0,-1-8 8 0,6 8 12 0,-14-3 4 0,13-1 0 0,-13 4 0 15,0 0 7-15,4 4 1 0,-4 4 1 0,-4 0 0 16,-1 4-17-16,-4-4-3 0,4 4-1 0,-4 4 0 16,-9 0-3-16,0 4-1 0,0 0 0 0,0 0 0 15,0 0-8-15,0 0-17 0,0 0 4 0,0 0 1 16,0 8-48-16,-9 0-10 16,0 8-2-16</inkml:trace>
  <inkml:trace contextRef="#ctx0" brushRef="#br0" timeOffset="116552.095">25051 14093 1516 0,'0'0'64'15,"0"0"-52"1,9-8 22-16,-9 0 4 0,0 0 1 0,9 4 0 15,-9 0-27-15,9-4-12 0,-9 8 10 0,0-4-10 16,0 4 0-16,4 0-15 0,5 0 2 0,-9 0 0 16,5 4 29-16,-1 4 5 0,1-4 2 0,-1 4 0 15,5 0 25-15,-9 4 6 0,0 0 1 0,0 4 0 16,0 0 0-16,9 4 0 0,-9 0 0 0,-9 4 0 16,9-1-38-16,0 1-7 0,0 4-2 0,-9 4 0 15,5-4 7-15,-1 4 1 0,1-1 0 0,4 1 0 16,-5-4 16-16,5 0 4 0,-4 0 1 0,4-4 0 0,4-4-20 0,1-5-4 15,-1-3-1-15,5 0 0 0,0-4-12 16,0 0-12-16,9-4 3 0,-5 0 0 16,5-4-15-16,9-4-4 0,-13 0 0 15,12-4 0-15,-8 0 8 0,5-4 0 0,3 0 1 0,-3 0 0 16,-5 1-9-16,0-1-3 0,0 4 0 0,-5-4 0 16,0 0-15-16,-4 4-3 0,5 0-1 0,-5 0 0 15,-9 0-11-15,0 8-3 0,0 0 0 0</inkml:trace>
  <inkml:trace contextRef="#ctx0" brushRef="#br0" timeOffset="116843.254">24908 14344 2181 0,'0'0'92'0,"0"0"-74"16,0 0 3-16,0 0 1 0,9 0 0 0,0 4 0 16,0-4-13-16,0 0-9 0,4 0 12 0,0-4-12 15,1 4 10-15,4-4-10 0,-5-4 8 0,5 4-8 16,9 0 11-16,-9-4-3 0,4 4-8 0,-4-4 12 16,9 4 1-16,-9-4 0 0,4 4 0 0,1-4 0 15,-1 4-13-15,0 0 0 0,-4 0 0 0,5 4 0 16,-6-4 0-16,1 4 0 0,0 4 0 0,5-4 0 15,-14 4-22-15,9-4-10 0,-5 4-3 0,0 4 0 16,1-4-129-16,-5 4-27 0</inkml:trace>
  <inkml:trace contextRef="#ctx0" brushRef="#br0" timeOffset="117229.174">25485 14320 2169 0,'0'0'45'0,"0"0"11"16,0 0-45-16,0 0-11 0,0 0 0 0,0 0 0 16,0 0 0-16,0 0 8 0,9-4-8 0,-9 4 8 15,9-4-8-15,0 0 0 0,-9 4 0 0,9-4 0 16,-9 4 0-16,4 0 0 0,5-4 0 0,-9 4-11 16,5 0 23-16,4 0 5 0,-5 0 1 0,5 0 0 15,-9 0 15-15,9 4 3 0,-9 0 1 0,0-4 0 16,9 0-29-16,0 0-8 0,-5 4 0 0,1-4 0 15,4 4-12-15,0 0-6 0,4 0-2 0,-4-4 0 16,0 4-14-16,5 0-3 0,-5-4-1 0</inkml:trace>
  <inkml:trace contextRef="#ctx0" brushRef="#br0" timeOffset="117555.26">25964 14145 2609 0,'0'0'74'0,"0"0"16"0,0 0-72 0,0 0-18 0,4 8 0 0,1 0 0 16,-1 0 0-16,1 0-9 0,-1 0 1 0,1 0 0 15,-5 4-20-15,4-1-4 0,5 1-1 0,-9 0 0 16,0 4 8-16,0-4 1 16,9 4 1-16,-9-4 0 0,-9 4 23 0,9 0 0 0,0 0 12 0,0 4-4 15,0-4 16-15,0 3 2 0,0-3 1 0,0 4 0 16,0 0-4-16,0 0-1 0,0 4 0 0,0-4 0 16,0-8-55-16,0 0-11 15,9-4-3-15</inkml:trace>
  <inkml:trace contextRef="#ctx0" brushRef="#br0" timeOffset="119249.711">24442 10745 1272 0,'0'19'26'0,"0"-19"7"0,0 4-33 0,0-4 0 0,0 4 0 0,0-4 0 16,0 0 42-16,0 0 2 0,0 0 0 15,0 0 0-15,0 0-1 0,0 0 0 0,0 0 0 0,0 0 0 16,0 0 25-16,0 0 6 0,-9-8 1 0,0 0 0 16,9-3 1-16,-9-1 0 0,0-4 0 0,1 0 0 15,3-4-2-15,-4-4 0 0,5-4 0 0,-1 0 0 16,-4-3-25-16,9-5-5 0,0-4 0 0,-9-4-1 15,9 0-31-15,0-3-12 0,0-1 11 0,0-4-11 16,0-3 19-16,0-1-3 0,9-4 0 16,-9 1 0-16,0-5-4 0,9-4 0 0,-9 1-1 0,0-1 0 15,5-3 17-15,-1 3 4 0,1 0 1 0,-1 5 0 16,1 3-33-16,3 0 0 0,1 5 0 0,-9 3 0 0,9 4 0 16,-9 1 13-16,0 3-1 0,9 4 0 15,-9 0-12-15,0 5 0 0,0-1 0 0,0 4 0 16,0 4 0-16,0 0 0 0,0 0 0 0,0 5 0 15,0 3 0-15,0 4 0 0,0 0 0 0,-9 4 0 0,9 0 0 16,0 4-10-16,0 8 2 0,0-8 0 16,0 8-39-16,0-8-7 0,0 0-2 0,0 8 0 15,0 0-105-15,0 0-22 0,0 0-4 0</inkml:trace>
  <inkml:trace contextRef="#ctx0" brushRef="#br0" timeOffset="120577.044">24312 8458 1681 0,'0'0'74'0,"0"0"16"15,0 0-72-15,0 0-18 0,0 0 0 0,0 0 0 16,0 8 8-16,0-4-8 0,-4 4 12 0,4 0-12 15,-9 4 17-15,9-1-3 0,-9 1-1 0,-4 0 0 16,-1 0 12-16,1 4 3 0,4 0 0 0,-9 0 0 16,-4 4 23-16,4 4 5 0,0 0 0 0,-5-5 1 15,6 1-3-15,-1 0-1 0,-5 0 0 0,5-4 0 16,0 0-21-16,1 0-4 0,-6-4 0 0,10 4-1 16,-1-8-9-16,5 0-2 0,-4 0 0 0,4-1 0 15,9-7-16-15,0 0-16 0,0 0 4 0,-4-7 0 16,4-5-5-16,0-4-1 0,0-4 0 0,8 0 0 15,1-4 5-15,0-4 1 0,0 0 0 0,5 1 0 0,-5 3 12 0,4 0 0 16,1 0 0-16,-6 4 0 16,1-4 0-16,0 4 0 0,-4 0 0 0,4 5 0 15,-5 3 15-15,1 0 5 16,4 0 2-16,0 4 0 0,0 4-10 0,0-4-3 16,0 4 0-16,-9 0 0 0,13 0-9 0,-4 0 0 0,9 0-10 0,-9 0 10 15,4 4-19-15,1 0 3 0,8 0 0 0,-4 0 0 0,-9 0-1 16,9 4 0-16,4 0 0 0,-4 0 0 15,-9 4 17-15,9 4 0 0,-5 0 11 0,5 0-11 0,-4 0 0 16,-1-4 0-16,0 7 0 0,5-3 0 0,-9 8 17 0,5 0-3 16,4 8-1-16,0-4 0 0,-9 4 3 0,-1 0 0 0,6-1 0 0,-1-3 0 15,1 4-8-15,4 0 0 0,-9 0-8 16,4-4 12-16,0 3-12 0,10-3 0 16,-14 0 0-16,0-4 0 0,4-4 0 0,-4-4 0 0,9-4 0 15,-9 0 0-15,-9 0 0 0,9-4 0 0,0 0 0 0,-5 0 0 16,-4-4-17-16,0 0-3 15,5-8-1-15</inkml:trace>
  <inkml:trace contextRef="#ctx0" brushRef="#br0" timeOffset="120799.136">23243 7901 1409 0,'0'0'60'16</inkml:trace>
  <inkml:trace contextRef="#ctx0" brushRef="#br0" timeOffset="121789.196">23144 7921 998 0,'0'0'20'0,"0"0"7"0,0 0-27 0,0 0 0 0,0 0 0 0,0 0 0 15,0 0 0-15,0 0 0 0,0 0 0 0,0 0 0 16,0 0-14-16,0 0-8 0,0 0-2 0,-9 0 0 15,9 0 8-15,-4 0 2 0,4 0 0 0,-9 0 0 16,9 0 35-16,-9 4 7 0,9-4 2 0,0 0 0 16,-4 0 18-16,4 0 3 0,-5 8 1 0,5-8 0 15,0 4-16-15,0 4-4 0,0-4 0 0,0-4 0 16,0 4 10-16,5 0 2 0,-1 0 0 0,5 0 0 0,0 0 6 16,4 4 2-16,-4-4 0 0,0-1 0 15,0 1-24-15,5 0-5 0,4 0-1 0,-9 0 0 16,8 0 6-16,6 0 0 0,-5 0 1 0,9 4 0 15,-10-4-13-15,15 4-2 0,-10 0-1 0,5 0 0 0,4 0-4 16,5 0-1-16,-9 0 0 0,13 0 0 0,-8-4-8 16,3 4 8-16,6 0-8 0,-1 0 8 15,5 4 5-15,-9 0 1 0,4 4 0 0,9-5 0 16,-9-3 3-16,10 0 1 0,3 0 0 0,5-4 0 0,-8 4 8 0,3-4 2 0,6 0 0 0,-6 4 0 16,5 0-12-1,1 0-1-15,3 0-1 0,-4 4 0 0,10-8-2 0,-10-4 0 0,9 4 0 0,-9-8 0 16,9 0-12-16,-9-4 11 0,1 4-11 0,-1-4 10 15,0-4 12-15,-4 0 2 0,4 0 1 0,0-4 0 16,-4 4-25-16,4-3 0 0,-4 3-9 0,-5-4 9 16,-4 0 0-16,4 0 0 0,0-4 8 15,-9 0-8-15,5-4 0 0,4 4 0 0,-8-3 0 0,-1-1 0 16,-4 0 0-16,-5 0-15 0,5 0 5 16,-14-4 1-16,5 4 9 0,-9-3 16 15,4 3-4-15,-4 0-1 0,-9-4-3 0,0 4 0 0,0-4 0 0,0 4 0 16,-5-3 0-1,-4 3 0-15,0 0 0 0,0-4 0 0,5 4 0 0,-10-4-8 16,5 4 12-16,-4-3-4 16,-5 3-8-16,9 0 0 0,-9 0 0 0,0 0 0 0,0 0 0 0,-9 0-11 0,5 1 11 0,-5-1-8 15,0 0 8-15,-9 4 0 0,5 0 8 0,-10 0-8 16,-3 0 10-16,3 4-2 0,-3 0-8 16,-1 5 12-16,-5-5-12 0,1 0 8 0,-5 0-8 0,1 0 0 15,-1 4 0-15,-13 0 0 0,9 4 0 0,-14 0 0 16,5-4 0-16,0 4 0 0,-10-4 0 15,6 4 0-15,-5 4 0 0,-1-4 12 0,1 4-3 0,0 0-1 16,0 0-8-16,-9 1 0 0,0-1-10 0,4 0 10 0,-4 4 20 16,0 0 9-16,0 4 3 0,-9 3 0 15,9-3-32-15,-5 4-15 0,5 4 2 0,-9-4 0 0,5 4 21 16,4 0 4-16,-9 0 0 0,-5-4 1 16,14 4-5-16,0-4 0 0,0 0-8 0,-5 0 12 0,5 0 4 0,0 4 1 15,9-4 0 1,-9 4 0-16,9 0-7 0,0 3-2 15,0 5 0-15,8-4 0 0,-8 0 1 0,9 4 0 0,0-4 0 0,0 4 0 16,8 0-1-16,1 4 0 0,4-1 0 0,5 5 0 0,0-4 6 0,4 8 1 0,5-8 0 0,4 4 0 16,-4 0-15-16,4-5 0 15,0 5 0-15,5-8 0 0,4 4-13 0,0 0-6 0,9 0-1 0,0-4 0 16,0-1 7-16,4 1 1 0,1-4 0 0,8 4 0 16,-4 0 12-16,9 0 0 0,5 0 0 0,4 0 0 15,-9 4 0-15,9-5 0 0,4 5 0 0,5-4 0 16,0 0 0-16,4 0 0 0,-4 0-10 0,13 0 10 15,-9-4 0-15,10 4 0 0,3-1 0 16,1-3 0-16,4 0-11 0,5-4 11 0,4 0-8 0,5 0 8 16,-5-4 0-16,9-4-8 0,0 4 8 0,-4-4 0 15,9-8 0-15,-1-4-8 0,1 0 8 0,-1-4 0 16,6 4-39-16,-10 8-2 0,9 0-1 16,-9-4 0-16,-9 0-25 0,0 0-5 0,0 0 0 0</inkml:trace>
  <inkml:trace contextRef="#ctx0" brushRef="#br0" timeOffset="123963.058">23337 7269 1644 0,'-9'-16'34'0,"9"16"9"0,0 0-35 15,0 0-8-15,0-8 0 0,0 8 0 0,0 0 0 0,0 0 0 0,0 0 0 0,0 0 8 16,0 0-8-1,0 0 0-15,0 0 0 0,0 0 0 0,0 0 16 0,0 0 0 0,0 0 1 0,0 0 0 16,0 0 2-16,0 0 0 0,9-4 0 0,-9 4 0 16,0 0 16-16,9-4 3 0,0 8 1 0,-9-4 0 15,9 4-11-15,0 4-1 0,0 0-1 0,4 0 0 16,-4 0 1-16,9 3 0 0,-9 1 0 0,4 0 0 16,5 4-27-16,0-4-17 0,-4 4 2 0,3 0 1 15,1 4 14 1,0-4 0-16,0 0 0 0,4 0 0 0,-13 0 8 15,9-1 5-15,-4 1 1 0,-5-4 0 16,9 0-14-16,-9-4 0 0,0 0 0 0,-5 0 0 0,0 0 0 0,5-4-12 0,-4 0 3 16,-5-4 0-16,0 0 9 0,0 0 0 0,9-4 0 0,0-4 0 15,-9 0-24-15,9-4-10 16,0-4-2-16,-9-4 0 0,9 0-59 16,-5 1-12-16,5-9-2 0,0 4-1 0,0-4-40 15,0 0-8-15,0 0-2 0,0 1 0 0,0 3 103 0,-5 0 20 0,5 4 4 0,-4 4 1 16,-1-4 123-16,1 8 25 0,-1 0 4 15,5 4 2-15,-9 8-6 0,0 0 0 0,0 0-1 16,0 0 0-16,0 0-57 0,0 0-11 0,0 4-3 0,0 0 0 16,0-4-35-16,0 0-9 0,0 0 0 0,0 0 0 15,0 0 0-15,0 0 0 0,0 8 0 0,0-4 8 0,0-4 8 16,0 8 0-16,0 0 1 0,0-4 0 0,0 4 21 16,-9 0 4-16,9 4 1 0,-4-4 0 0,-1 4-27 0,5 0-6 15,-4 0-1-15,4 0 0 16,-5 4 4-16,1-1 1 0,4 1 0 0,-5 4 0 0,1-4-6 15,4 0 0-15,-9 4-8 0,9 0 12 0,-9 4-12 0,9 0 0 16,-9 3 0-16,-4-3 0 0,4 4 0 0,-5 0 0 16,1 0 0-16,4 0 0 0,-14-1 20 0,5 1 8 0,1 4 2 0,-6 0 0 15,5 0 10 1,0 0 3-16,-8-1 0 0,3-3 0 0,5 0-13 0,-4-4-2 0,4 0-1 16,0-4 0-16,9-4-27 0,-9-1-11 15,9-3 1-15,0 0 0 0,5-4-14 16,4-4-2-16,-5 4-1 0,5-8 0 15,0 0-14-15,0 0-3 0,9-4-1 0,0-4 0 0,9 4 0 16,0-4 0-16,-9-4 0 0</inkml:trace>
  <inkml:trace contextRef="#ctx0" brushRef="#br0" timeOffset="124686.557">24138 7428 1414 0,'0'0'40'0,"0"0"9"16,0 0-39-16,0 0-10 0,0 0 0 0,0 0 0 16,0 0 0-16,0 0 0 0,0 0 0 0,0 0 0 15,0 0 17-15,0 0 2 0,0 0 0 0,0 0 0 16,0 0 18-16,0 0 4 0,0 0 1 0,0 0 0 15,0 0 13-15,0 0 2 0,0 0 1 0,0 0 0 16,0 0-33-16,0 0-6 0,0 0-2 0,0 0 0 16,4 4-17-16,-4 4 8 0,0 4-8 0,0-4 0 15,5-1 8-15,-5 1-8 0,0 0 0 0,4 0 0 16,-4 4 0-16,0 0 0 0,0 0 0 0,5 0 0 16,-5 4 0-16,0 0 0 0,9 0 0 0,-9 0 0 0,0 4 10 15,0-5-2-15,0 5 0 0,0-4 0 0,0 4 1 16,0-4 0-16,0 4 0 0,0 0 0 0,0 0 6 15,0 0 1-15,-9-4 0 0,9 3 0 0,0-3 12 0,0-4 2 16,0 0 1-16,0 4 0 0,9-8-18 0,-9 0-3 0,0 0-1 16,0-4 0-16,9 4-9 15,-9-4 0-15,9 0 0 0,-5 0 8 16,5-4-8-16,0 0 0 0,0 0 0 16,9 0 8-16,-9 0-8 0,0-4 0 0,0 0-12 15,0 4 12-15,0-4-27 0,4 0 3 0,-4 4 0 0,0-8 0 16,-5 4-52-16,1-4-9 0,-1-4-3 0</inkml:trace>
  <inkml:trace contextRef="#ctx0" brushRef="#br0" timeOffset="124996.169">23883 7575 2223 0,'0'0'93'16,"9"4"-74"0,4-4-19-16,-13 0 0 0,9 0 0 0,9 4 0 15,-13-4 0-15,4 0 0 0,4 4 8 0,0-4-8 16,5 0 0-16,-9 4 0 0,5-4 0 0,4 0 0 16,-10 0 0-16,10-4 0 0,-4 4 0 0,-1-4 0 0,1 0 13 0,4 4-1 0,-5-4 0 0,0 0 0 31,1 4-12-31,4-4 8 0,-9 4-8 0,9-4 0 0,-5 0 9 0,5 0-9 0,0-4 8 0,-9 4-8 15,9 0 0-15,4 0 0 0,-13 4 0 0,9-4 0 32,4 4-17-32,-13 0-3 0,9 0 0 0,-4 4 0 15,-1-4-144-15,0 4-30 0</inkml:trace>
  <inkml:trace contextRef="#ctx0" brushRef="#br0" timeOffset="125599.178">24523 7670 1926 0,'0'0'55'0,"0"0"11"0,0 0-53 0,0 0-13 0,9 0 0 0,0 0 0 15,0 4 0-15,0-4 0 0,-9 0 0 0,9 4 0 16,-5-4 8-16,5 0 0 16,0 0-8-16,-5 0 12 0,10 4 0 0,-5-4-1 0,-9 0 0 0,9 4 0 15,0 0 14-15,-5-4 3 0,5 4 1 0,0-4 0 16,0 4-29-16,0-4 0 0,0 0 0 0,0 0 0 16,0 0 0-16,-5 0 0 0,5 0 0 0,-4 0 0 15,8 0 0-15,-13 4 0 0,9-4 0 0,-9-4 0 16,9 4-26-16,0-4-11 0,-9 4-3 0,5-4 0 15,3 4-29-15,-3 0-7 0,4-4 0 0</inkml:trace>
  <inkml:trace contextRef="#ctx0" brushRef="#br0" timeOffset="125910.195">24917 7432 1995 0,'0'0'84'16,"0"0"-68"-16,0 0 18 0,0 0 3 0,9 8 1 0,-9 0 0 15,0 0-30-15,0 3-8 0,0-3 0 0,-9 4 0 16,9-4 11-16,-5 8 1 0,5-4 0 0,-4 0 0 15,4 0 6-15,-5 4 2 0,1 0 0 0,4 0 0 16,0-4 9-16,0 4 3 0,0-5 0 0,4 5 0 16,-4 0-20-16,5-4-3 0,-1 8-1 0,1-4 0 15,4 0-8-15,-9-4 8 0,9 4-8 0,0 0 8 16,-9-4-8-16,8 4 0 0,-3-1 0 0,4-3 0 16,-5 0-96-1,5 0-20-15</inkml:trace>
  <inkml:trace contextRef="#ctx0" brushRef="#br0" timeOffset="128612.392">23037 12033 550 0,'0'4'11'0,"-9"0"4"0,0-4-15 0,0 4 0 0,0 0 0 0,0 0 0 15,5 0 0-15,-5-4 9 0,9 4-9 0,-9 0 8 16,0-4-8-16,9 0 0 0,-9 4 0 0,0 0 8 15,5-4 2-15,-5 0 0 0,4 4 0 0,5-4 0 16,-9 0 63-16,5 0 13 0,4 0 2 0,-9 0 1 16,9 4-1-16,-9-4 0 0,0 0 0 0,-5 4 0 15,5-4-34-15,1 4-7 0,-1 0-2 0,0 0 0 16,0 4-36-16,-9-4-9 0,4 0 0 0,5 4 0 16,-8-4 0-16,-1 0 0 0,0 4 0 0,4-5 0 15,-4 5 0-15,-4-4 0 0,4 4 0 0,-9 0 0 16,5 0 18-16,4 0 2 0,-9 0 0 0,-4 0 0 15,4 4 19-15,-4 0 4 0,4 0 1 0,-9 4 0 16,5-4-31-16,-1 4-5 0,5 4-8 0,-8-5 11 0,3 1-11 16,-3 0 0-16,3 0 0 0,1 0 8 15,4 0 0-15,-13 0 0 0,13 0 0 0,-13 0 0 16,4-4 22-16,-4 4 4 0,4-1 1 0,-5-3 0 0,6 0-10 16,-6 4-1-16,10-4-1 0,-9 4 0 0,13-4 4 15,-13 4 1-15,13-4 0 0,-5 4 0 0,6 0-9 16,-10-4-2-16,4 4 0 0,1-1 0 0,4 1-9 0,-9 0-8 15,5 0 9-15,4 0-9 0,-4-4 9 16,4 4-9-16,-9-4 8 0,14 0-8 0,-5 0 22 16,5 0-1-16,-5 0 0 0,4-4 0 0,6-1-2 0,-1 1-1 0,0-4 0 0,0 4 0 15,4-4-18 1,6 0 0-16,-6 0 8 0,1 0-8 0,4 0 0 0,4-4 0 0,-4 0-13 0,9 0 5 16,-9 0-4-16,9 0 0 0,0 0 0 0,0 0 0 15,0 0 12-15,0 0 0 0,0 0-9 0,-9 0 9 16,9 0 0-16,0 0 0 0,0 0 0 15,0 0 0-15,0 0 0 0,0 0 0 0,-13 4-9 0,13-4 9 16,0 0-21-16,0 0-1 0,0 0 0 0,0 0 0 16,0 0-116-16,0 0-23 0,0 0-5 0</inkml:trace>
  <inkml:trace contextRef="#ctx0" brushRef="#br0" timeOffset="129487.187">22469 11850 1440 0,'0'0'60'16,"0"0"-48"-1,0 0 10-15,0 0 2 0,0 0 0 0,0 0 0 16,0 0-24-16,0 0 0 0,0 0 0 0,0 0-12 15,0 0 49-15,9-4 10 0,-5 4 1 0,1 0 1 16,4 0-13-16,-5 0-4 0,5 0 0 0,0 0 0 16,0 4 6-16,-5 0 1 0,5 0 0 0,-4 0 0 15,8-4-10-15,-4 4-1 0,0 0-1 0,9-4 0 16,-9 4-16-16,4-4-3 0,5 4-8 0,0-4 12 16,-4 4-4-16,3-4 0 0,1 4-8 0,0-4 12 0,0 0-12 15,5 4 0-15,3-4 8 0,-12 0-8 16,13 0 0-16,-9 4 0 0,4-4 0 0,5 0 0 15,-9 4 0-15,0 0 0 0,4-4 0 0,-4 4 0 16,-5-4 11-16,1 4-1 0,-1-4 0 0,5 0 0 16,-5 4-10-16,1-4-14 0,-1 4 3 15,5 0 1-15,-9 0 10 0,0-4 0 16,5 4 0-16,-10 0 0 0,5 0 0 0,-5 0 0 0,5 0 0 0,0 0 8 0,-9 0-8 0,9 0 12 16,-9 3-4-16,0-3 0 0,0 4-8 0,0 0 12 0,0-4-4 0,0 4 0 15,0 0-8-15,0 4 12 0,-9-4-4 16,9 0 0-16,-9 0-8 15,0 0 11-15,1 4-11 0,3-4 12 0,-4 0-12 0,0 4 0 0,9 0 0 0,-9-4 0 16,0 4 0-16,0-4 13 0,9 3-3 0,-13-3-1 16,8 0-9-16,1 4 0 15,-5 0 0-15,4 0-11 0,1 0 35 0,-5 0 6 16,9 4 2-16,-9 0 0 0,0-4-16 0,5 0-4 16,-1 0 0-16,-4 0 0 0,5 0-3 0,-5-1-1 15,9 1 0-15,-9-4 0 0,9 0 0 0,-9 4 0 0,0-4 0 16,9 0 0-16,-9 0 7 0,5 0 1 0,-1 0 0 0,1-4 0 15,-1 0 1-15,1 4 1 0,-1-4 0 0,5-4 0 16,-4 8-43-16,4-8-9 16,0 4-2-16,0-4 0 0,0 0-89 0,0 0-19 0,0 0-3 0</inkml:trace>
  <inkml:trace contextRef="#ctx0" brushRef="#br0" timeOffset="131181.144">20956 12944 1504 0,'0'0'43'0,"0"0"9"16,0 0-42-16,-4-4-10 0,4 4 0 0,0 0 0 16,-9-4 32-16,9 4 5 0,-5-8 1 0,-4 0 0 15,9 8-13-15,-9-4-2 0,9 4-1 0,-9-4 0 0,0 0 10 0,0-4 3 16,5 4 0-16,-10 0 0 0,10 0-2 16,-5 0 0-16,-9 0 0 0,9 0 0 0,-4 0 6 0,-5 0 1 15,9 0 0-15,-13 0 0 0,4 0-29 0,0 0-11 0,-5 0 8 0,5 0-8 16,1 0 12-1,-15 0-4-15,10 0 0 0,-1-3 0 16,-12 3-8-16,12 0 8 16,-13 4-8-16,5-4 8 0,-5 0-8 0,5 4 0 0,-9-4-10 0,-10 4 10 15,6 0 0-15,3 0 0 0,-8 4 0 0,0 0 0 16,4 0 0-16,5 4 0 0,-9-1 0 0,4 1 0 0,5 0-9 16,-5 4 9-16,5 0-8 0,-10 0 8 0,6 0 0 15,3 0 0-15,1 4 0 0,0 0-8 0,4 0 8 0,-4-4 0 0,13 0 0 16,-13 0-8-16,13-1 8 0,-5-3 0 15,6 0 0-15,-1 0 0 0,4 0 0 0,-8 4 0 0,4-4 10 16,-4 0-10-16,4 0 10 0,0 0-10 0,5 0 10 16,-5 0-10-16,9 4 8 0,-9-4-8 15,14 0 0-15,-14 4 0 0,9-4 0 0,5 4 0 16,-5 0 0-16,-5-4 0 0,10 3 0 0,-1 1 0 0,6 0 0 16,-1 0 0-16,-9 4 0 15,9-4 0-15,0 0 0 0,4 0 0 0,-4 0 0 0,9 4 0 16,-9 0 0-16,9 0 0 0,-9-1 0 15,9 5 0-15,9-4 0 0,-9 0 0 0,0 4 9 0,0 0-9 0,9-4 8 0,-9 4-8 16,9-4 0-16,-9 4 0 0,5-5 0 0,4 1 0 16,0 4 0-16,-5-4 0 0,10 0 0 0,-5 4 0 15,-1-4 0-15,-3 4 0 0,4 0 0 0,4-4 0 16,1-1 12-16,-5 1-4 0,9 4 0 0,-9-4 0 16,8 4 16-16,-3-4 4 0,4 4 0 0,4-4 0 15,5 0-28-15,-5 0 0 0,1-5-14 0,8 5 5 16,-4 0 19-16,4 0 4 0,-4-4 1 0,13 4 0 0,-13-4-15 0,14 0 0 0,-10 0 8 15,9-4-8-15,5 0 12 16,-5 0-1-16,5 0 0 0,4-4 0 0,-9 0-3 0,10 0 0 0,-1-4 0 0,-4 0 0 16,13 0-8-16,-13-4 12 15,4 0-12-15,9 0 12 0,-9 0-12 0,9-4 0 0,1 0 9 16,-1 0-9-16,-9-4 0 0,5 0 9 16,-1 0-9-16,1 0 0 0,4-4 8 0,0 0-8 0,1 0 0 0,-10 0 0 15,9 5 0-15,-4-1 0 0,-1 0 0 0,1 0 0 16,-5 0 0-16,5 0-9 0,-5 0-1 0,5-4 0 15,0 4 18 1,-5 0 3-16,0 0 1 0,0 0 0 0,1-4-12 0,-6 4-17 0,1-3 4 0,-5-1 1 16,1 0 35-16,-6 4 7 0,6-4 2 0,-5 0 0 15,-1 0-16-15,1 0-4 0,0 0 0 16,4-4 0-16,-13 1-3 0,13 3-1 0,-13-4 0 0,5-4 0 16,-6 4-8-16,6 0 0 0,-14 0 0 0,9 0 0 15,-5 0 0-15,-4 1 0 0,0-1 0 16,-5-4 0-16,5 4 0 0,-9-4 8 0,0 4-8 0,-5 0 8 15,1 0 0-15,-5 1 0 0,4-1 0 0,-8 4 0 16,4-4 26-16,-5-4 5 16,1 4 1-16,-5 0 0 0,0-4-29 0,-9 4-11 15,5 1 8-15,-1-5-8 0,-8 4 12 0,0 0-4 0,-5-4 0 0,0 0 0 0,-5 0-8 16,6 0 0-16,-10 1 0 0,0-1 0 16,0 4 0-16,-9 0 0 0,5 4 0 0,0 0 8 0,-5 0 4 15,5 4 0-15,0 0 0 0,-10-4 0 0,-3 9-12 16,3-1 0-16,-8 0 0 0,0 4 0 15,0 0 0-15,0 4 0 0,0 0 0 0,-5 0 0 16,0 4 0-16,-4-4-9 0,0 4 9 16,0 4-13-16,0 0-2 0,0-1 0 0,-1 5 0 0,1-4 0 15,0 4 15-15,-4 0-9 0,-1 0 9 0,5 0-8 16,4 4 8-16,1-4 0 0,3 4 0 0,10 0-8 16,-9 0 8-16,9-4 0 0,-5 4 0 15,5-5 0-15,9 5 0 0,-5 0-10 0,4 4 1 0,10-4 0 16,-9 4-122-16,13-4-24 0,-13 0-5 0</inkml:trace>
  <inkml:trace contextRef="#ctx0" brushRef="#br0" timeOffset="133085.457">19457 13159 1348 0,'0'0'28'0,"0"-8"7"0,0 8-35 0,0-12 0 0,0 12 0 15,0-8 0 1,0 0 29-16,0 0-1 0,0 0 0 0,0-4 0 15,0 4 19-15,0 8 3 0,0-8 1 0,-9 0 0 16,9 8-11-16,0-8-3 0,0 8 0 0,0-8 0 0,0 8 14 0,-9-8 2 0,9 8 1 0,0 0 0 31,0-8-6-31,0 8-2 0,0 0 0 0,0 0 0 0,0 0-27 0,0 0-6 0,0 0-1 0,0 0 0 16,0 0 2-16,0 0 0 16,0 0 0-16,0 0 0 0,0 0 17 0,0 0 3 0,0 0 1 15,0 0 0-15,0 0-19 16,0 0-3-16,0 0-1 0,0 0 0 0,0 0-12 0,0 0 9 0,-5 8-9 0,5 4 8 15,0-4-8-15,-4 4 0 0,4 0 0 0,0 0 0 16,0 0 0-16,4 4 0 0,-4-4-8 0,0 4 8 16,5 0 0-1,4-1 0-15,-9 5-9 0,0 0 9 0,0 0 0 16,9 0 0-16,-9 4 0 0,0 0 0 0,9-4 0 0,-9 7 0 16,0 1 0-16,0-4 9 0,0 0-9 0,0 0 0 15,0 0 0-15,-9 0 0 0,9-9 0 0,0 5 0 0,0 0 0 0,0-4 8 16,0-4-8-1,0 0 0-15,0 0 0 0,0-4 8 0,0-8-8 0,0 0 8 0,9 4-8 0,0-8 8 16,-9 0-8-16,13-4-14 0,1-4 3 16,-1-4 1-16,5-4 10 0,-5-4-10 0,5-3 10 15,0-1-10-15,0 0 10 0,-5 0-8 16,5 4 8-16,0 0-8 16,0 0 8-16,-4 5-8 0,-1 3 8 0,0 0-8 0,5 4 16 0,-9 0 3 15,5 4 1-15,-5 0 0 0,9 4-3 0,-10 0 0 0,1 4 0 16,-4 4 0-16,4 0-9 0,0 4 0 0,-5 0 0 0,10 4 0 15,-14 4 0-15,9 0 0 0,0 0 0 0,-9 3 0 0,9-3 0 16,-5 4 0-16,0 0 0 0,1-4 0 0,-5 0 0 0,4 4 0 0,-4 0 8 0,0-4-8 16,-4 3 26-16,4 1 0 15,0 0 0-15,-5-4 0 0,1 4 12 16,0 0 2-16,4-4 1 0,-9 4 0 0,9-4-6 16,-9 4-2-16,0-5 0 0,9 5 0 0,-9-8-20 0,4 0-4 15,1 0-1-15,4-4 0 0,-5 0-8 0,5 0-11 16,0-8 3-16,0 0 0 15,0 0-25-15,0 0-5 0,0 0-1 0,0 0 0 0,0 0-85 0,0 0-16 0,5-12-4 16</inkml:trace>
  <inkml:trace contextRef="#ctx0" brushRef="#br0" timeOffset="134868.014">20276 13266 1682 0,'0'0'35'0,"0"0"9"0,0 0-36 16,0 0-8-16,0 0 0 0,0 0 0 0,0 0 21 0,0 0 3 0,0 0 0 0,0 0 0 31,0 0 6-31,0 0 2 0,0 0 0 0,0 0 0 0,0 0-20 0,0 8-3 0,0-8-1 0,0 0 0 16,0 0 0-16,0 0 0 0,0 0 0 15,0 4 0 1,0-4 10-16,0 0 2 0,0 4 0 0,0-4 0 0,0 8 6 0,0-8 2 0,0 4 0 0,0-4 0 16,0 8 0-16,0-4 0 0,0-4 0 0,-9 4 0 15,9-4-20-15,0 8-8 0,0-4 8 0,0-4-8 16,0 8 0-16,0-4 0 0,0 4 0 0,0-1 0 15,0 1 0-15,0 0 0 0,0 0 0 0,0 0 0 16,0 0 11-16,0 4-3 0,0 0-8 0,0 0 12 16,0 4-12-1,0 0-8-15,0 0 8 0,0 4-13 0,-5-4 36 0,5-1 7 16,0 5 2-16,-4 0 0 0,4 0-20 0,-5 0-3 0,5-4-1 16,-4 4 0-16,-1-4 20 0,5 0 4 0,0 0 1 15,0-5 0-15,0 1-9 0,0 0-1 16,5-4-1-16,-5 0 0 0,4-4-42 0,1 0-9 15,4 0-2-15,0-4 0 0,0 0-5 0,0-4-2 0,4 0 0 0,-4 0 0 16,4-4-34-16,1 0-8 0,4 0 0 0,-5 0-1 16,-4 0-96-16,5 1-19 0,-1-1-4 0</inkml:trace>
  <inkml:trace contextRef="#ctx0" brushRef="#br0" timeOffset="135214.05">20110 13481 2139 0,'0'0'90'0,"0"0"-72"15,9-4 5-15,5 0 1 0,-6 0 0 0,1 0 0 16,9 0-24-16,-4 0 0 0,-1 0 0 0,1 4 0 16,4-4-16-16,-5 0 3 0,5 0 0 0,0 0 0 15,-9 0 13-15,9 0 0 0,-5-4-10 0,0 4 10 16,1 4 0-16,4-4 10 0,-9 0-1 0,4 4 0 16,5 0 7-16,0-4 0 0,-9 4 1 0,4-4 0 15,1 4-17-15,-1 4 8 0,5-4-8 0,-9 0 0 16,4 4 0-16,1-4-20 0,-1 4 2 0,5 0 1 15,-9-4-154-15,5 4-30 16</inkml:trace>
  <inkml:trace contextRef="#ctx0" brushRef="#br0" timeOffset="135560.827">20629 13513 2474 0,'0'0'70'0,"0"0"16"0,9-4-69 0,0 0-17 0,5 0 0 0,-5 0 0 16,8 0-11-16,-12 0-5 0,8 4-2 0,1-4 0 16,4 4-24-16,-5-4-5 0,1 0-1 0,8 0 0 31,-13 4 18-31,9-4 3 0,-9 4 1 0,0 0 0 0,4 0 10 0,-4-4 1 0,0 4 1 0,0 0 0 16,-5 0 22-16,5 0 5 0,-4 4 1 0,-1 0 0 15,1 0-14-15,-5-4-10 0,4 4 2 0</inkml:trace>
  <inkml:trace contextRef="#ctx0" brushRef="#br0" timeOffset="136079.947">20947 13218 2377 0,'0'0'49'0,"0"0"13"0,0 0-50 16,0 0-12-16,5-4 0 0,3-4 0 0,-3 0-41 0,8 0-11 15,-4 0-3-15,0 1 0 0,0-1-4 0,5-4-1 0,-1 4 0 0,1 0 0 16,3 4 38-16,-12-4 7 0,8 0 2 0,1 4 0 15,-5 0 33-15,9 4 8 0,-9 0 0 0,-5 0 1 16,5 0 6-16,0 0 1 0,0 4 0 0,0-4 0 16,0 4-21-16,0 0-4 0,-9 4-1 0,9 0 0 15,-9 0-10-15,0 0 0 0,0 4 0 0,-9-1 0 16,9-3 0-16,-9 4 0 0,0 0 0 0,-9 0 0 16,9 4 10-16,-4 0 6 0,4 0 2 0,0-4 0 15,0 8 0-15,-5-4 0 0,1 0 0 16,4-4 0-16,4 3 1 0,-4-3 0 0,1 4 0 0,-1-4 0 15,4-4 1-15,1 4 1 0,-1-4 0 0,5-8 0 16,0 0-8-16,0 0-1 0,5 8-1 0,-5-8 0 16,4 4-11-16,10 0 0 0,-6 0 0 0,1-4 0 15,0 4 0-15,0-4 0 0,14-4 0 16,-14 0 8-16,9 4-8 0,-10-4 12 0,6 0-12 16,4 4 12-16,0-4 8 0,-9 0 1 0,9 4 1 0,-5-4 0 15,5 4-22-15,-9 0 8 0,4 4-8 0,1-4 0 16,-1 0 0-16,-4 4 0 15,9-4 0-15,-14 4 8 0,5-4-135 0,5 4-26 0</inkml:trace>
  <inkml:trace contextRef="#ctx0" brushRef="#br0" timeOffset="136887.445">20383 14181 1652 0,'0'0'34'0,"0"0"9"16,0 0-35-16,0 0-8 0,0 0 0 0,0 0 0 16,0 0 0-16,0 0 0 0,0 0 0 0,0 0 0 15,0 0 12-15,0 0 1 0,0 8 0 0,-4 0 0 16,-1 0 31-16,5 0 5 0,-4 3 2 0,4 1 0 16,0 0 10-16,0 0 3 0,-9 0 0 0,9 8 0 0,0-4-13 0,0 4-3 15,0 4 0-15,0 0 0 16,0 3-15-16,9 1-3 0,-9 8-1 0,4-4 0 15,-4 4 3-15,5 3 0 0,-1 1 0 16,-4 0 0-16,0 4-4 0,0-1 0 0,0 1 0 16,0-4 0-16,-4 4-11 0,-1-1-2 0,5-3-1 0,-4 0 0 15,4-8-4-15,-9 0-1 0,9-5 0 0,-9-7 0 16,9 0-33-16,-9-8-6 0,9-4-2 0</inkml:trace>
  <inkml:trace contextRef="#ctx0" brushRef="#br0" timeOffset="137564.629">20227 14117 2139 0,'-9'4'90'15,"0"0"-72"1,4 4-18-16,-4-4 0 0,5 4 0 0,-1 0 0 15,1 4-25-15,-1-4-9 0,-4 0-2 0,9-4 0 16,-9 4 6-16,9 0 1 0,-9-4 0 0,9-4 0 16,0 4 29-16,0-4 0 0,-9 4 0 0,9-4 0 15,-4 3 30-15,-5 1 12 0,9-4 2 0,-4 8 1 16,-1-4-4-16,5-4-1 0,-4 8 0 0,-1-4 0 16,5 4-22-16,0-4-5 0,-9 4-1 0,9 0 0 15,0-4 6-15,0 4 1 0,0 0 0 0,0 0 0 16,0 0-5-16,-9 4-1 0,9-4 0 0,0 0 0 0,0 0-4 0,0 0-1 0,0 0 0 15,0-8 0 1,0 4 5-16,0-4 1 0,0 0 0 0,0 0 0 16,0 0 22-16,0 0 5 0,-13 4 1 0,13-4 0 0,0 0-27 0,0 0-6 0,0 0-1 0,0 0 0 15,0 0-8-15,0-8 8 0,4 0-8 0,5-4 8 16,-9 0-8-16,9-4 0 16,0 4 0-16,5-8-11 15,-5 4 11-15,8 0 0 0,-8 0 0 0,9-3 0 0,-4 3-8 0,-1 0 0 0,10-4 0 0,-10 4 0 31,5-4 8-31,0 4 0 0,9 0 0 0,-14 0 0 16,5 0 0-16,0 4 0 0,0 1 0 16,0-1 0-16,-5 4 0 0,5 0 0 0,-9 0 0 0,4 0 0 0,-4 0 0 0,9 4 11 15,-9-8-3-15,0 8 0 0,5 0-8 0,-6 0 0 0,6 0 0 0,-1 0 0 16,-4 4 0-16,5-4 0 0,-5 4 0 16,4 0 0-16,0 0 0 0,-4 0 0 0,0 4 0 15,5 0 0-15,-5 0 0 0,0 0 0 0,9 0 0 0,-9 0 0 16,0 4 0-16,-9 0 8 0,8 0-8 0,1 0 8 15,-4 4 0-15,-1 0 0 0,5 4 0 0,-4-1 0 16,4-3 7-16,-9 4 1 0,9 0 0 0,-9 0 0 16,9 0 6-1,-9 0 2-15,9 4 0 0,-5 0 0 0,1 0-8 0,4-5-2 0,4 5 0 16,-13-4 0-16,18 0-14 0,-9 0 0 0,-5 0 0 0,5-4 0 16,0-4 0-16,0 4 0 0,0-4 8 0,0 0-8 15,0-4 0-15,-9 0 0 0,4-4 0 16,-4 0 0-16,0 0-80 0,0 0-18 0,0 0-4 0</inkml:trace>
  <inkml:trace contextRef="#ctx0" brushRef="#br0" timeOffset="138835.657">20719 15123 2138 0,'0'0'44'0,"0"0"12"0,0 0-45 16,0 0-11-16,0 0 0 0,-5-4 0 0,5 4 28 0,-4-8 3 0,-5 4 1 0,4-4 0 15,-4 0 6-15,9 0 2 0,-8 5 0 0,-10-5 0 16,4 0-26-16,1 4-5 0,-1 0-1 0,-4-4 0 16,-4 0 4-16,4 4 1 0,0-4 0 0,-9 0 0 15,5 0 27-15,-14 4 6 0,5 0 1 0,-5 0 0 16,-4 0-22-16,-5 4-4 0,0 4-1 0,1-4 0 16,-15 4 16-16,10-4 4 0,-5 4 0 0,-4 0 0 15,0 4-23-15,0-4-4 16,0 8-1-16,0-4 0 0,-10 8-12 0,10 0 0 15,-9-1 0-15,0 5 0 0,9 0 0 16,-9 0 0-16,0 4 0 0,4-4 0 0,-4 4 0 0,4 0-10 16,5-5 2-16,0 5 0 0,9-4 8 0,-1 4 0 15,-3-4 0-15,12 0 0 0,-8 0 0 0,4 4-8 0,5-5 8 0,9 1-8 16,-14 4 8-16,14-4 0 0,-1 0 0 0,5 4 0 16,-8-8 0-16,12 4 0 0,-8 0 0 0,4-1 0 15,9 1 0-15,-9 0 0 0,9 0 0 0,5 0 0 16,-5 0 0-16,0 0 0 0,5 0 0 0,4-1 0 0,0 5 0 15,0-4 0-15,-4 0 0 0,8 0 0 0,1 4 0 16,4 0 0-16,-5 4 0 0,10-5 0 16,-1 5-8-16,1 0 0 0,-1 0 0 0,5 0 0 0,0 4 8 15,4-5 0-15,-4 5 0 0,9 0 0 16,0 0 0-16,0 0 0 0,4-4 0 0,5 3-8 16,-4-3 8-16,12 0 0 0,-3-4 0 0,4 4 0 0,4-4 0 0,5-1 0 15,4-3 0-15,-9 0 0 0,14 4 0 16,-5-8 0-16,9-4 0 0,-9 4 0 0,10-4 0 15,8 0 0-15,0 0 0 0,-9-4 0 0,9 0-16 0,0-8-7 16,0 4-1-16,5-8-1 0,4 0 11 0,0-4 2 16,9 0 1-16,-9 0 0 15,5-4-1-15,-1-4-1 0,10 0 0 0,-14-4 0 0,9 0 5 0,5 0 8 0,-10 0-13 16,1-3 5-16,8-1-4 16,-13 0 0-16,0 0 0 0,0 0 0 15,-4 0 12-15,4-4 0 0,-18 5 0 0,9-5 0 16,-8 4 0-16,-1-4 12 0,-5 4-4 0,6-4 0 0,-6-4 0 15,10 5 0-15,-14-5 0 0,0 0 0 0,1 0-8 16,-6 0 0-16,-3 1 0 0,-6-1-8 0,6 0 8 16,-10 0 0-16,5 0 0 0,-5 0 0 15,-4 1 0-15,-5-1 0 0,5 0 0 0,-9 0 8 16,0 4-8-16,-4 5 12 0,3-5-4 0,-8 4 0 0,0 0 4 16,-9 0 0-16,5 4 1 0,-10-4 0 0,5 0 15 0,-9 5 4 15,0-5 0-15,-8 0 0 0,-1 0-18 0,-5 0-3 0,1 0-1 0,-5 0 0 16,0-3-10-16,-4 3 0 0,4-4 0 0,-13 4 8 15,4-4-8-15,-4 0 12 0,-5-3-12 0,0 3 12 16,0 0 1-16,-4 4 1 0,-9-4 0 0,4 4 0 0,1 0-14 16,-1 5 0-16,5-1 0 15,-10 4 0-15,1 4 34 0,-9-4 4 0,0 8 1 0,0-4 0 0,0 8-24 16,0-4-5-16,-1 8-1 0,-8-4 0 0,5 8-9 0,-5-4 0 0,0 4 0 16,0 4 0-16,-5 0 0 15,9 4-12-15,1 4 4 0,-1-4 8 16,1 4-40-16,3 4 0 0,1 3 0 0,0-3 0 15,0 8 7-15,9-4 1 0,0 0 0 0,4 8 0 16,5-4-215-16,0 3-42 0</inkml:trace>
  <inkml:trace contextRef="#ctx0" brushRef="#br0" timeOffset="139215.703">19287 15561 1265 0,'0'0'36'0,"0"0"8"0,0 0-36 0,0 0-8 0,0 0 0 0,0 0 0 31,0 0-46-31,0 0-11 0,0 0-3 0</inkml:trace>
  <inkml:trace contextRef="#ctx0" brushRef="#br0" timeOffset="139762.3">19300 15553 1652 0,'0'0'34'0,"0"0"9"0,0 0-35 0,0 0-8 0,9 0 0 0,-9 0 0 15,5 0 79-15,-5 0 13 0,8-4 4 0,1 4 0 16,0 0-55-16,-9 0-10 0,9-4-3 0,-9 4 0 15,0 0-20-15,0 0-8 0,9 0 0 0,-9 0 0 16,0 0 0-16,0 0 0 0,0 0 0 0,0 0 0 16,0 0 0-16,0 0 8 0,0 0-8 0,0 0 0 15,0 0 0-15,0 0-16 0,0 0 3 0,0 0 1 16,0 0-9-16,0 0-2 0,0 0 0 0,0 0 0 16,-9-4-34-16,0 0-7 0,9 4-2 0,-9-4 0 15,0 4 32-15,-4-4 6 0,4 0 2 0,5 4 0 16,-5-4-15-16,4 4-3 0,-4 0-1 15,0 0 0-15,-4 0-154 0,4 0-30 0,4 0-7 0,5 0 0 16,-13 0 162-16,4 0 33 0,0 0 6 0,9 0 2 0,-9 0 123 16,9 0 25-16,0 0 5 0,0 0 0 0,0 0 31 15,0 0 5-15,0 0 2 0,0 0 0 0,0 0-46 0,0 0-10 16,0 0-2-16,0 0 0 0,0 0-22 0,0 0-5 0,0 0-1 0,0 0 0 31,0 0-31-31,0 0-6 0,0 0-2 0,0 0 0 0,0 0-4 0,0 0-1 16,0 0 0-16,0 0 0 0,0 0-10 0,0 0-2 15,0 0-1-15,0 0 0 0,0 0-6 0,0 0-1 0,0 0 0 0,0 8 0 16,0-8 3-16,9 8 0 0,-9 0 0 16,9-4 0-16,-9 4-11 0,9 0 0 0,-4-4 9 0,8 4-9 15,-4 4 0-15,13 0 0 0,-13 3 0 0,9-3 0 16,4 4 0-16,-4 4 0 0,5 0 0 16,4 0 0-16,-9 0 0 0,4 0 0 0,-4 4 0 0,9-1 0 15,-5 1 0-15,5 0 0 0,-5 0 0 0,1 0 0 16,8 4-11-16,-13 0 11 0,13-1-13 0,-13-3 5 15,4 0 8-15,5 0 0 0,-4 0 0 16,-5-4 0-16,0 0-14 0,-1-1 2 16,-3-3 1-16,-1 4 0 0,1-8-12 15,-5 0-2-15,0 0-1 0,0 0 0 0,-9-4-12 16,4 0-2-16,-4-8-1 0,0 0 0 0,0 0-35 0,0 0-6 0,0 0-2 0</inkml:trace>
  <inkml:trace contextRef="#ctx0" brushRef="#br0" timeOffset="140109.187">19242 16121 2001 0,'-13'8'41'0,"13"-8"11"0,0 0-41 0,0 0-11 0,-5-4 0 0,-4-3 0 15,9-1 13-15,-9 0 1 0,9-4 0 0,0 0 0 16,0 4-4-16,0-4-1 0,0-4 0 0,0 4 0 15,9-4 3-15,-9 4 1 0,9-4 0 0,-4 0 0 16,3 0-1-16,1 1 0 0,9-5 0 0,-9 0 0 16,9 4 16-16,-4-4 2 0,3 0 1 0,1 0 0 15,0-4 6-15,0 0 2 0,5 1 0 0,-6-1 0 16,6-4 5 0,4 4 2-16,-5-4 0 0,5 0 0 0,0 5-38 0,-9-1-8 0,4 0 0 0,0-4 0 15,1 4 0-15,-1-4 14 0,1 0-4 16,-1 9-1-1,-9-1-17-15,5 4-4 0,-4 4-1 0,-1 0 0 0,1 4 4 0,-5 0 1 0,-1 0 0 0,-8 0 0 16,9 4-14-16,-9 4-2 0,0 0-1 0,0 0 0 16,0 0-114-1,0 0-22-15,0 0-5 0</inkml:trace>
  <inkml:trace contextRef="#ctx0" brushRef="#br0" timeOffset="140764.647">20150 15632 2070 0,'0'0'92'0,"0"0"18"16,0 0-88-16,0 0-22 0,0 0 0 0,0 0 0 15,0 0 11-15,0 0-3 0,0 0 0 0,0 0 0 16,0 0-8-16,0 0-17 0,0 0 4 0,0 0 1 15,0 0 3-15,0 8 1 0,-13 0 0 0,9 4 0 16,-1 0 16-16,1 4 3 0,-1-4 1 0,1 8 0 16,-1-4 4-16,5 0 2 0,0 4 0 0,-9-1 0 15,9 1 19-15,0 0 4 0,0 4 1 0,-9 0 0 16,9 4-15-16,0 0-3 16,0-1-1-16,0 5 0 0,0-4 8 0,0 0 1 0,9 0 1 15,-9 0 0-15,0-5-33 0,9 1 0 0,-4-4 0 0,-1 0 0 16,10-4 0-16,-6 4 0 0,1-4 0 0,9-4 0 15,-9 0-19-15,9 0-10 0,-4-4-3 0,4-1 0 0,-5-3 16 0,5-4 4 0,0 0 0 16,0-4 0-16,-5 1-7 16,0-5-1-16,1 0 0 0,4 0 0 15,-9-4-28-15,0 4-7 0,-5-4-1 0,1 0 0 16,-1 0-12-16,-4 0-4 0,0-4 0 0</inkml:trace>
  <inkml:trace contextRef="#ctx0" brushRef="#br0" timeOffset="141009.952">19922 15807 2656 0,'0'0'56'0,"0"0"11"15,0 0-54-15,9 0-13 0,0 0 0 0,0 0 0 16,0 0 0-16,9 0 0 0,-9 4 0 0,4-4-10 15,5 0 10-15,0 0-8 0,0 0 8 0,0-4-8 16,4 0-19-16,-4 4-3 0,-4-4-1 0,3 0 0 16,1 0-2-16,0 4-1 0,-4-4 0 0,-1 4 0 15,1 0-126-15,3 0-26 0,-3 0-5 16</inkml:trace>
  <inkml:trace contextRef="#ctx0" brushRef="#br0" timeOffset="141237.707">20477 15978 2579 0,'0'0'73'0,"0"0"16"0,0 0-71 0,9-4-18 0,0 0 0 0,-9 0 0 31,9 0-28-31,0 0-10 0,0 4-2 0,4-4 0 0,-13 0-22 0,9 4-5 0,0-3-1 0,-4 3 0 15,4 0 39-15,0 0 7 0,-5 0 2 0,1 0 0 16,3 3-36-16,1-3-6 0,0 0-2 0</inkml:trace>
  <inkml:trace contextRef="#ctx0" brushRef="#br0" timeOffset="141703.379">20840 15795 2656 0,'0'0'56'0,"4"-8"11"0,5-4-54 0,0 1-13 0,0-1 0 0,0-4 0 16,4 0-106-16,5-4-24 0,-9 0-5 0,9 0-1 15,-4 4 36-15,-1-4 6 0,0 4 2 16,-4 5 0-16,9-1 54 0,-13 4 11 0,-1 0 3 0,5 4 0 0,-9 4 118 16,5-4 24-16,4 4 5 0,-9 0 1 0,9 4-33 0,-9-4-7 15,8 4 0-15,-8 4-1 0,9-4-37 0,-9 8-7 0,5-4-2 0,-5 3 0 16,4 5-29-16,-4 0-8 0,5 0 0 0,-5 4 0 16,-5 0-15-16,5 0-4 15,-4-4-1-15,4 4 0 0,-5-1 7 0,-4 5 1 0,9-4 0 0,-8 0 0 16,-6 0 12-16,5 0 16 0,0 0-3 0,5 0-1 15,-1 0 7-15,-4-5 1 16,0 5 0-16,0-4 0 0,-4-4-10 0,8 4-2 16,-3-4 0-16,8 0 0 0,-5-4 4 15,5 0 0-15,0-4 0 0,0-4 0 0,5 4-4 0,3 0 0 0,1-4 0 16,0 0 0-16,9 0-8 0,-9-4 8 0,5 0-8 0,4 0 8 16,-1-4 20-16,6 0 3 0,4 4 1 15,0-4 0-15,-10 0-32 0,6 0 0 0,4 0 0 0,0 0 0 16,-5 4-20-16,0 0-9 0,-4 0-3 15,0 0 0-15,0 0 0 0,0 0 0 16,4 0 0-16</inkml:trace>
  <inkml:trace contextRef="#ctx0" brushRef="#br0" timeOffset="142516.163">20227 12602 2249 0,'0'0'95'0,"0"0"-76"16,0 0 11-16,0 0 2 0,0 0 1 0,0-8 0 16,-9-4-5-16,9 0 0 0,0-4-1 0,0-4 0 15,0-4 8-15,-9-11 1 0,9-1 1 0,0-4 0 16,-5-8-12-16,5-3-2 0,-4-1-1 0,-1-8 0 16,1 5-9-16,-1-5-1 0,1 0-1 0,-10-7 0 15,5-1 25-15,0 0 6 0,-4-7 1 0,4-1 0 16,-4 1-14-1,8 3-2-15,-13-3-1 0,9-1 0 0,0 0-26 0,0 1 0 0,5-1 0 0,-1 5 0 16,1 3 0-16,4 8 0 16,-9 1 0-16,9 3 0 0,0 4-11 0,0 5-1 0,0 3 0 0,-9 0 0 15,9 4-12-15,0 9-2 16,0-1-1-16,0 4 0 0,0 4-113 0,0 4-22 0,0 0-5 0</inkml:trace>
  <inkml:trace contextRef="#ctx0" brushRef="#br0" timeOffset="142967.917">19698 10645 2428 0,'-17'0'51'0,"17"0"10"0,0 0-49 0,0 0-12 0,0 0 0 0,0 0 0 15,4-8 0-15,0-4 0 0,1 0 0 0,-1-4-10 16,5 0-22-16,9-3-5 0,-9-5-1 0,5-4 0 16,4-4-10-16,-1 0-1 0,-8-4-1 0,9 1 0 15,5-1 15-15,-14 0 3 0,9 4 1 0,-1 0 0 16,-3 1 31-16,4 3 15 0,-9 0-2 0,4 4 0 15,-4 4 32-15,9 0 7 0,-9 4 0 0,9 4 1 16,-14-3-22-16,10 7-5 0,-1-4-1 0,5 4 0 16,-9 4-25-16,4 4 0 0,1 0 0 0,8 0 0 15,-13 8 0-15,5 0 0 0,-1 4-14 0,0 0 5 16,5 3 9-16,-9 5 0 0,5 0 0 0,4 0 0 16,0 4 14-16,-9 0 5 0,4 4 1 0,0-4 0 15,1-1 6-15,-5 1 2 0,9 4 0 16,-9-4 0-16,-5 0-5 0,5 0-1 15,0 0 0-15,0-5 0 0,0 1 0 0,0-4 0 0,0 0 0 0,0-4 0 16,-5 0-44-16,1-4-9 0,4 0-1 0</inkml:trace>
  <inkml:trace contextRef="#ctx0" brushRef="#br0" timeOffset="143207.257">20329 8676 1466 0</inkml:trace>
  <inkml:trace contextRef="#ctx0" brushRef="#br0" timeOffset="143912.769">20468 8569 1288 0,'0'0'27'0,"0"-12"5"0,9 0-32 0,-9-4 0 0,0 0 0 0,0 1 0 15,0-1 84-15,-9 4 9 0,9 0 3 0,-9-4 0 0,0 0-71 0,0-4-13 16,0 0-4-16,-4 0 0 15,4 0 4-15,-13 1 0 0,4-1 0 0,0 0 0 0,-9 4 21 0,5 0 5 0,-14 0 1 0,4 4 0 16,-8 0 24-16,4 0 5 16,-8 4 0-16,-1 0 1 0,0 4-33 0,-4 0-6 0,-5 4-2 0,0 0 0 15,-4 4 7 1,-4 4 1-16,-5-4 0 0,-1 4 0 0,1 0-13 0,-4 0-3 0,4 0 0 0,-10 0 0 16,-8 4-12-16,5 0-8 0,-5 0 8 15,9 4-8-15,-9-4 33 0,9 4 3 0,4-1 0 16,5-3 0-1,0 8-7-15,0 0-1 0,0 0 0 0,8-4 0 0,10 4-16 0,-9 0-3 0,13-4-1 0,5 4 0 16,-9-1-8-16,8-3 0 0,6 0 0 0,-1 4 0 16,13 0 0-16,-8 4 12 15,9 0-12-15,8 4 12 0,-4-5-12 0,9 5 0 0,5-4-12 0,4 4 12 16,4 4-14 0,5 4 5-16,0-1 1 0,0 5 0 0,9 0 8 15,5 4-8-15,3-1 8 0,1 1-8 16,5 0-4-16,-6 0 0 0,6-1 0 0,-1 5 0 15,5-4 12-15,0 4 0 0,4-1 0 0,0 1 0 16,5-8 0-16,0 4 0 0,8-5 0 0,6-3 0 0,-1 0 0 0,0-4 0 0,9 0 0 0,0-1 0 16,9-3 0-16,9-4 0 15,5 4 8-15,-1-8-8 0,1-4 0 0,8-4 0 0,1-4 0 0,-1 0 0 16,14-4 11-16,-4 0-3 0,-1-1 0 0,5-3 0 16,4-7-8-16,1-1 0 0,-6-4-10 15,1-4 10-15,0 0 0 0,5-8-9 0,-1-4 9 0,-9 0 0 0,5-4 0 0,-13 1 0 16,-5-5 0-16,-5 0-8 15,-4-4 8-15,-9-3 0 0,-9 3 0 0,-8-4 0 0,-10 0 0 16,0-3 0-16,-4 3 0 0,-5-4 0 16,-13 4 8-16,-5 5 3 0,-4-1 1 15,-9-4 0-15,-9 0 6 0,0 1 2 0,-9-5 0 0,-9 0 0 0,-4 0 0 16,-5 1 0-16,-9 3 0 0,5 0 0 16,-14 0-10-16,-4 1-2 0,-5-1 0 0,1 0 0 0,-6 4 2 0,-8-3 0 0,0 3 0 15,-4 4 0-15,-1 0 3 16,0 4 1-16,-4-3 0 0,0 11 0 0,-9-4-14 0,0 0 0 0,-4 8 0 0,-10-4 0 15,5 12 0-15,-9 1 9 0,5 3-9 0,-10 8 8 16,1 0-19 0,4 0-4-16,-4 8-1 0,8-1 0 0,-4 1 4 0,5 8 0 0,4 0 0 15,0 4 0-15,4 0-13 0,1 4-3 16,4 4 0-16,9 0 0 0,0 3-105 0,8 1-22 16,10 0-4-16</inkml:trace>
  <inkml:trace contextRef="#ctx0" brushRef="#br0" timeOffset="144584.877">18839 8665 2138 0,'0'0'44'0,"0"0"12"0,0 0-45 0,0 0-11 0,0 0 0 0,0 0 0 0,0 0 18 0,-9 0 2 0,0 0 0 0,0 4 0 15,0 3-12-15,5 13-8 0,-1 8 12 0,1-4-12 16,-1-4 0-16,5-4 0 0,0-4 0 0,0 4 0 16,5 0 0-16,-1 0 0 0,1 3-9 0,8 1 9 15,-4 0 0-15,0 0 0 0,0 0 0 0,5 0 0 16,3-4 0-16,1 4 0 0,0-4 0 0,5-1 0 15,4 1 0-15,-10-4 0 0,6 0 0 0,4-4 0 16,-9 0 0 0,4-4 0-16,5-4 0 0,-5 0 0 0,5-4-21 0,-5 0 1 0,5-8 0 15,0 0 0-15,-5-8-68 16,5-3-12-16,-9-9-4 0,5 4 0 0,3-4-19 16,-8 0-4-16,-4 0-1 0,4 5 0 15,0-1 74-15,-5 0 14 0,0 4 4 0,-4 0 0 0,5 0 114 0,-5 8 23 16,0-3 5-16,0 7 1 0,-5 0-2 0,1 0 0 15,4 4 0-15,-5 0 0 0,5 4-39 0,0-4-8 0,0 4-2 0,0 0 0 16,-9 4-44-16,9 4-12 0,0 0 0 0,0 0 0 16,0 0 0-16,-9-4 0 15,0 0 0-15,0 0 0 0,0 0 0 0,0 0 0 0,0 0 0 0,-5 4 0 16,1 4 0-16,-1 0 0 0,-4 0 0 0,5 0 0 16,-5 0 12-16,0 4 0 0,-9 3 0 0,5-3 0 15,-1 0-12-15,1 0 0 0,4 0 0 0,-9 4 0 16,4 0 0-16,1 0 0 0,0 4 0 0,4 0 0 15,-9 4 0-15,4-1 0 0,5 1 0 0,-9 0 0 16,9 0 12-16,-8 0 0 0,-1-4 0 0,4 4 0 16,-4-1 22-16,0 5 5 0,-4 0 1 0,4 0 0 0,-13 4 3 0,4 0 1 15,0 3 0-15,-4 1 0 16,4 0-12-16,-4 4-3 0,-1 3 0 0,5 1 0 0,-4 0-5 16,4 0 0-16,9-5-1 0,-4 5 0 0,0-4-23 0,8 0 0 0,5 0-10 0,-9-1 10 31,9-7-58-31,-4 4-5 0,9-8-1 0,-1 4 0 15,-4-9-113-15,9 1-23 0,0 0-5 0</inkml:trace>
  <inkml:trace contextRef="#ctx0" brushRef="#br0" timeOffset="145017.137">19716 9070 2437 0,'0'0'108'0,"-9"4"22"15,0 4-104-15,5-4-26 0,-1 4 0 0,1 4 0 16,0-4-25-16,-1 8-11 0,1 0-1 0,-1 0-1 0,-4 0 21 0,9 3 4 0,-9 1 1 0,9-4 0 15,-9 4 12-15,9-4 0 0,-9 0 0 0,0 0-9 16,9 4 9 0,-4 0 0-16,-1-4 0 0,-4 3 0 0,9 1 8 0,0 0 4 0,-4 0 1 0,4-4 0 15,4 4-3-15,-4-4-1 0,0 4 0 16,5-4 0 0,-1-4-9-16,5 3 0 0,0-3 0 0,0-4-11 0,9-4-4 15,-9 0-1-15,0-4 0 0,9-4 0 16,-5-4-38-16,5 0-8 0,5-4-2 0,-5-3 0 15,-1-1-35-15,-3-4-7 0,-1 0-2 0,1 0 0 16,-5 4-12 0,0 0-4-16,0 4 0 0,-9-4 0 15,0 4 39-15,0-4 7 0,0 1 2 0</inkml:trace>
  <inkml:trace contextRef="#ctx0" brushRef="#br0" timeOffset="145243.02">19524 9221 1504 0,'-9'0'43'0,"-4"0"9"0,13 0-42 15,-9 4-10-15,4 4 0 0,5-8 0 0,0 0 79 0,0 0 13 0,0 0 4 0,0 0 0 16,0 0-31-16,0 8-5 0,5 4-2 0,-1-4 0 16,5 0-26-16,0 0-4 0,0-4-2 0,9 0 0 15,-9 0-8-15,9 0-2 0,4 0 0 0,-9 0 0 16,5 0-16-16,9 0 0 0,-9-4 0 0,4 0-9 16,5-4 9-16,-4 4 0 0,4-4 8 0,4 4-8 15,-4-4 0-15,9 0-13 0,-14 0 1 0,14-4 1 16,-9 4-78-16,4 0-16 0,0-4-3 0</inkml:trace>
  <inkml:trace contextRef="#ctx0" brushRef="#br0" timeOffset="145387.83">20303 9321 2101 0,'9'0'60'0,"8"0"12"0,-3 0-57 0,4 0-15 15,0 4 0-15,0-4 0 16,4 4-29-16,-9 0-9 0,1 8-2 0</inkml:trace>
  <inkml:trace contextRef="#ctx0" brushRef="#br0" timeOffset="146677.23">20728 9003 2062 0,'0'-20'43'0,"0"20"10"0,9-4-42 0,-9 0-11 0,9 0 0 0,-9 0 0 0,4 4 0 0,5 0 0 0,-4 0 0 0,-5 0 0 15,4 0 0-15,-4 0-17 0,0 0 4 0,5 4 1 16,-5-4 3-16,0 0 1 0,0 0 0 15,4 0 0 1,-4 0 8-16,9 0 0 0,-9 4 8 0,0-4-8 0,9 4 8 0,-9-4-8 0,9 4 8 0,-9-4-8 16,0 4 14-16,9 0-2 0,-9 4 0 0,4 0 0 15,-4-4-12 1,5 7 0-16,4-3 0 0,-5 4 0 0,1 0 19 0,-1 0 1 0,5 0 0 0,-9 4 0 16,9-4 1-16,-9 4 1 0,0-4 0 0,0 4 0 15,0-4-6-15,0 4-2 16,-9-1 0-16,9 1 0 0,-9 0 18 0,5 4 3 15,-5-4 1-15,4 4 0 0,1-4-7 0,-1-4-1 0,1 0 0 0,-5 0 0 16,9-4 7-16,0 0 1 16,0 0 0-16,0 0 0 0,0-1-36 0,0 1 0 0,9 4 0 0,-5-4 0 15,1-4 10 1,4 0-10-16,4-4 8 0,-4 0-8 0,9 0 0 0,-5 0 0 0,1-4 0 0,8 4 0 16,-13-4 0-16,5 0 0 0,3-4 0 15,1 4 0-15,-9 4 0 0,9 0 0 0,-13 0 0 0</inkml:trace>
  <inkml:trace contextRef="#ctx0" brushRef="#br0" timeOffset="168215.044">18987 13596 1123 0,'0'0'32'0,"0"0"7"16,0 0-31-16,0 0-8 0,0 0 0 0,0 0 0 16,0 0 57-16,0 0 11 0,0 0 1 0,0 0 1 0,0 0-50 0,0 0-9 0,0 0-3 15,0 0 0 1,0 0 39-16,0 0 7 0,0 0 2 0,0 0 0 16,0 0 6-16,0 0 2 0,0 0 0 0,-5 4 0 0,-4 0-28 0,9-4-4 0,-4 4-2 0,4-4 0 31,-5 8 3-31,-3-4 1 0,-1 0 0 0,9 0 0 0,-14 0-18 0,5 0-3 0,0 0-1 0,0 0 0 15,0 0 8-15,0 0 2 0,-9 0 0 0,10 0 0 32,-6 4 2-32,5 0 0 0,-9 0 0 0,9 0 0 15,-13-1 2-15,9 1 1 0,-1 0 0 0,5 4 0 0,-13-4 13 16,8 0 2-16,1 4 1 0,-5 0 0 0,0-4-35 0,0 4-8 16,5 0 0-16,-5 0 0 0,0-4 12 0,0 4 0 15,5 0 0-15,-5 0 0 0,0-4 0 0,4 3 0 0,-3 1 0 0,-6 0 0 16,5 0-12-16,0-4 0 0,0 4 0 0,1-4 0 15,3 0 0-15,-4 4 10 0,-4 0-10 16,4 0 10-16,9-4-10 0,-9 0 0 0,0 0 0 0,0-4 0 16,5 4 0-16,4 0 0 15,-9-4 0-15,9 4 8 0,-4-4-8 0,4-1 10 0,0-3-10 0,9 0 10 16,-9 4-10-16,9-4-17 0,-9 4 4 0,9-4 1 16,0 0 12-16,0 0 0 0,0 0 0 0,0 0 0 15,0 0-12-15,0 0 0 0,0 0 0 0,0 0 0 16,0 0 0-16,0 0 0 0,0 0 0 0,0 0 0 15,0 0-25-15,0 0-5 0,0 0-1 0,0 0 0 16,0 0-115-16,0-8-23 0,9 1-5 0</inkml:trace>
  <inkml:trace contextRef="#ctx0" brushRef="#br0" timeOffset="169806.383">18396 13493 1661 0,'0'4'47'16,"-9"0"10"-16,9-4-45 0,-9 0-12 0,9 0 0 0,0 0 0 15,-9 4 8-15,9-4 0 0,-9 4 0 0,9-4 0 16,0 0 8-16,0 0 2 0,0 0 0 0,0 0 0 15,0 0 7-15,0 0 2 0,0 0 0 0,0 0 0 16,0 0-15-16,-9 0-2 0,9 0-1 0,0 0 0 16,0 0 20-16,0 0 4 0,0 0 1 0,0 0 0 15,0 0-10-15,0 0-1 0,0 0-1 0,0 0 0 16,0 0-12-16,0 0-2 0,0 0-8 0,0 0 12 16,0 0 1-16,9 0 0 0,0 0 0 0,0 0 0 0,9 0-2 15,-13 0-1-15,8 0 0 0,0 0 0 16,5-4 18-16,-4 4 4 0,4-4 1 0,0 0 0 0,-1 0-19 15,6 0-4-15,4 0-1 0,-9-4 0 0,8 4-9 16,6-4 0-16,-14 0 0 0,13 4 0 0,-13-4 0 0,9 4 0 0,-5-4 0 0,1 0 0 16,-1 4 0-1,0-4 0-15,-4 4 0 0,0 0 0 16,4 0 0-16,-13 0-12 0,9 4 4 0,-4 0 8 0,-1-4 0 16,1 4 0-16,-5 0 0 0,4 0 12 15,-9 0-12-15,5 4 0 0,0 0 0 16,-4 0 8-16,4 0-8 0,-9 0 8 0,9 4-8 15,-9 0 8-15,9-4-8 0,-9 4 0 0,0 0 0 0,0 0 0 0,0 0 12 16,0 0 1-16,0 4 0 0,0 0 0 0,-9 4-5 0,9-5-8 0,-9 9 11 0,0-4-11 16,0 0 13-16,4-4-4 0,-4 8-1 0,5-4 0 15,-1 0 13 1,-3 0 3-16,-1 4 0 0,-9 0 0 0,9-1-15 0,0 1-9 0,4 0 12 0,-4-4-12 16,0 4 21-16,0 0-2 0,-4-4-1 0,4 0 0 15,0 0-3-15,0-1-1 0,9 1 0 16,-9 0 0-16,0-4 10 0,0 4 3 0,0-4 0 0,0 0 0 15,5-4-6-15,-5 4-1 0,5-8 0 0,-1 4 0 16,5 0-6-16,-9-4-2 0,0 4 0 16,9-4 0-16,-9 0 23 0,9-4 4 15,0 0 1-15,-4 0 0 0,4 0-32 0,0 0-8 0,0 0 0 0,0 0 0 16,0 0 0-16,0 0 8 0,0 0-8 0,0 0 8 0,0 0-8 0,0 0 0 16,0 0 0-16,0 0 0 15,0 0-34-15,0 0-8 0,0 0-2 0,0 0 0 16,0 0-44-16,0 0-8 0,0 0-3 0</inkml:trace>
  <inkml:trace contextRef="#ctx0" brushRef="#br0" timeOffset="186341.93">21632 12713 634 0,'0'0'27'0,"0"0"-27"15,0 0 30-15,0 0 1 0,0 0 0 16,0 0 0 0,0 0-31-16,0 0-10 0,0 0 0 0,0 0 0 15,0 0 10-15,0-8 16 0,0 8-4 0,0 0-1 16,0 0 77-16,0 0 16 0,0 0 4 0,0 0 0 0,0 0-20 0,0 0-3 0,0-8-1 0,0 8 0 15,0 0-39-15,0 0-8 0,0 0-1 0,0 0-1 16,0 0-15 0,0 0-4-16,0 0 0 0,0 0 0 0,0-8-16 15,0 8 0-15,0 0-13 0,9-4 5 0,-9 4 8 0,0 0 0 0,0-8 0 0,4 4 0 16,-4 4 0-16,9-8 0 0,-4 4 0 0,4 0 0 16,-5 1 12-16,5 3-1 15,0-4-1-15,0 0 0 0,-5 0 11 0,5 0 3 0,-4-4 0 16,8 4 0-16,5 0 2 0,-9-4 1 0,9 4 0 0,0-4 0 15,4 0-8 1,-4 0-2-16,5 0 0 0,3 4 0 0,-3-8 7 0,4 4 0 0,-1 0 1 0,6-4 0 16,-1 4 4-16,-4-4 1 0,9 0 0 0,-14 4 0 15,14-3 6-15,-5-1 0 0,5 0 1 0,-5-4 0 16,5 4-7-16,4-4-2 0,-4 4 0 0,14-4 0 16,-10 0-20-16,-4 0-8 0,13 0 0 0,-9 0 0 15,-4-3 8-15,4-1-8 0,-4 4 0 0,-5-4 0 16,5 0 11-1,4 4-11-15,-13 4 12 0,5-4-12 0,-6 4 44 0,-3 0 1 0,-1 0 1 0,1 4 0 16,-1 1-27-16,-4-1-6 0,-9 4-1 0,4 0 0 16,-4 0 0-16,0 0 0 0,0 4 0 0,0 0 0 15,-9 0-3-15,0 0-1 0,0 0 0 0,0 0 0 16,0 0-8-16,0 0 8 0,0 0-8 0,0 0 8 16,0 0-8-16,0 0 0 0,0 0 0 0,0 0-11 15,0 0 11-15,-9 0-13 0,0 4 5 0,-9 0 8 0,9-4-28 16,0 0 3-16,9 0 0 0,-13 0 0 15,4 0-113-15,0-4-22 0,-9 4-5 0</inkml:trace>
  <inkml:trace contextRef="#ctx0" brushRef="#br0" timeOffset="187110.995">22299 11806 1527 0,'0'0'32'0,"-5"-4"7"15,5 4-31-15,0 0-8 0,0 0 0 0,0 0 0 16,0 0 0-16,0 0 0 0,0 0 0 0,0 0 0 16,0 0 0-16,0 0 0 0,0 0 0 0,0 0 0 15,0 0 0-15,0 0-8 0,0 0 0 0,0 0 0 16,0 0 8-16,5 4 9 0,4-4-1 0,-1 0-8 0,1 4 48 16,0 0 2-16,0 0 1 0,-4 0 0 15,-1 0 1-15,10-4 0 0,-5 4 0 0,0-4 0 16,0 4-19-16,4-4-3 0,-4 4-1 0,0 0 0 0,9-4 8 0,-9 0 2 0,9 0 0 0,-5 0 0 15,5-4 7-15,0 4 2 0,4 0 0 16,-4-4 0 0,9 4-14-16,-5-4-2 0,5 4-1 0,-9-4 0 15,9 4-16-15,-5-4-3 0,5 4-1 0,5 0 0 0,-6-4 13 0,-3 0 2 0,4 4 1 16,-1-4 0 0,-3 4-27-16,4 0 0 0,-5 0-12 0,-4 0 12 15,9 0 0-15,-14 0 18 0,5 0-2 16,0 0 0-16,-5 4-16 0,-4-4 0 15,5 4 0-15,-1 0 0 0,-4 0 0 0,0 0 10 0,0 4-10 0,-9-4 8 16,5 0 0-16,-5 0 0 0,4 0 0 0,-4 0 0 0,0-4 29 16,0 8 6-16,0 0 1 0,0 0 0 0,-4 0-29 0,4 0-6 15,-5 0-1-15,5 0 0 0,-9 4-8 16,9-4 8-16,-9 4-8 0,9 0 8 0,-9-1-8 0,0 5 0 16,5-4 0-16,-1 4 0 0,-4 0 0 0,5 4 0 0,-5-4 0 0,0 4 0 15,0-4 8-15,9 8 0 0,-18-5 0 0,9 1 0 16,5 4 0-16,-5-4 0 0,0 4 0 0,0 0 0 15,-9-4 0-15,9 4 0 0,-4-5 0 0,4-3 0 16,0 4 0-16,0-4 0 0,-9 0 0 0,9-4 0 16,-4 4 10-16,4-4 2 0,0 0 0 0,0-4 0 15,9 0-20-15,-14 0 0 0,10 0 0 0,-1-4 0 16,1 4 0-16,4-8 0 0,0 0 0 0,0 0 0 16,0 0 0-16,0 0 13 0,0 0-1 0,0 0 0 15,0 0-2-15,0 0-1 0,0 0 0 0,0 0 0 16,0 0-9-16,0 0 10 0,0 0-10 0,0 0 10 15,0 0-10-15,0 0 8 0,0 0-8 0,0 0 8 0,0 0-8 0,0 0-9 16,0 0 9-16,0 0-13 16,0 0-171-16,-5-8-35 0</inkml:trace>
  <inkml:trace contextRef="#ctx0" brushRef="#br0" timeOffset="191749.013">24133 6596 969 0,'0'0'40'16,"0"0"-32"-1,0 0 60-15,0 0 12 0,0 0 3 0,0 0 0 16,0 0-21-16,5 8-4 0,-1 0-1 0,-4-4 0 16,5 4-13-16,-5 4-4 0,4-4 0 0,-4-8 0 0,0 0-32 15,0 0-8-15,0 0 0 0,0 0 0 16,0 0 18-16,0 0 2 0,5-8 0 0,4-4 0 16,-9-4 57-16,9-3 12 0,-9-1 3 0,9-8 0 15,-9-4-31-15,4-4-5 0,5-4-2 0,-4 5 0 0,4-5-22 16,-5 0-5-16,5 0-1 0,-9 5 0 0,9-5-26 15,-9 4 0-15,9-4 0 16,-9 4 0-16,9 1 0 0,-5 3 0 0,1-4 0 0,4 4 0 0,-5 4 0 16,1 1-16-16,8 3 3 0,-13 0 0 0,0 4-3 0,9-4-1 0,-9 8 0 15,0 0 0-15,0 0-6 0,0 4-1 16,0 0 0-16,0 4 0 16,0 1-12-16,-9-1-2 0,9 0-1 0,-9 4 0 15,0 0 3-15,0-4 1 0,0 8 0 0,-4 0 0 0,4 4-1 16,-13 0 0-16,4 4 0 0,0-4 0 0,0 4 12 0,0 3 3 0,-4-3 0 15,4 4 0-15,-5 0 21 0,5-4 0 0,0 0 0 0,-4 4 0 16,4-4 0-16,9 4 0 0,-9 0-8 16,0 0 8-16,5 0 0 0,4 0-9 0,0 0 9 15,-9-4 0-15,18 4-18 0,-13-8 3 0,8 4 1 0,5-8 0 16,-4 3 14-16,4-3 0 0,0 0-10 0,0 0 10 16,0 0 16-16,0 0 8 0,0 0 2 0,0 0 0 15,0 0 28-15,4-7 6 0,1-5 0 0,8 0 1 16,-4-4-41-16,9-4-9 0,-4-4-2 0,12-4 0 15,-3 0-9-15,4-3 0 0,8-1 9 0,-3-4-9 16,4 0 0-16,-5 0 0 0,0-3 0 0,5 3 0 16,-9 0 15-16,-5 4-2 0,5 4 0 0,-9 4 0 15,-5 5 26-15,5 3 5 0,-9 4 0 0,0 0 1 16,0 8-9-16,-4-4-1 16,-5 8-1-16,0 0 0 0,0 0-34 0,0 0 0 0,4 8 0 0,-4 0 0 15,0 0-17-15,-4 8-4 0,-1 0-1 0,-4 3 0 16,9 5 22-16,-9 0 0 0,0 4 0 0,9-4 0 0,-9 0 0 15,5 4 0-15,4-5-9 0,0 1 9 0,4-4 0 16,5 4 0-16,0-4 0 0,0 0 0 0,0-8 0 16,9 4-8-16,4-4 8 0,-4-4 0 15,0-5-32-15,14 1 0 0,-6 0 0 0</inkml:trace>
  <inkml:trace contextRef="#ctx0" brushRef="#br0" timeOffset="192026.732">24850 4190 1554 0,'-5'12'65'16</inkml:trace>
  <inkml:trace contextRef="#ctx0" brushRef="#br0" timeOffset="192594.4">24715 4397 1241 0,'0'0'25'0,"0"0"8"0,0 0-33 15,0 0 0-15,0 0 0 0,0 0 0 16,0 0-52-16,-4 8-16 0,4-4-4 0,-5 4-1 0,5 0 53 0,-4-4 10 0,4 4 10 0,0 0-13 16,4 4 26-16,-4-4 6 0,5 0 1 0,-5 0 0 15,4 0 35-15,1-4 7 0,-1 4 2 0,5-4 0 16,0 0 30-16,0 0 6 0,0-4 2 0,-4-4 0 15,8 0-29-15,0-4-5 0,5 0-2 0,5-4 0 16,3-4-27-16,1-8-6 0,5 0-1 0,3-8 0 16,6-4-20-16,-5 1-4 0,13-9 0 0,-9 0-8 15,0 0 11-15,5 1-11 0,-14 3 10 0,5-4-10 16,-4 0 22-16,-6 1-2 0,-12 3 0 0,4-8 0 16,0 12 3-16,-9-3 0 0,0 3 0 15,-5 0 0-15,0 8 22 0,-4 0 5 0,0 5 1 16,-4 3 0-16,4 4-29 15,-4-4-6-15,4 8 0 0,-9-4-1 0,0 8-15 16,9 0 0-16,-9 0 0 0,-5 4 0 16,5 0-18-16,-4 0 0 0,8 4 0 0,-13 0 0 0,1 4 6 15,3 0 2-15,-4 0 0 0,0 4 0 0,0 0 10 0,-4 0 0 16,4 4 0-16,-4 0 8 0,-1 4-8 16,1 0 0-16,4 4 0 15,-4 3 8-15,4 1-8 0,-9 4-12 0,5 0 4 16,4 4 0-16,-9 4 16 0,13-1 4 0,-12 9 1 0,3 0 0 0,5 0-13 15,-9 3 0-15,1 5-9 0,3-4 9 16,-4 7 0-16,5 5 13 0,-5 0-1 0,5 3 0 0,-5-3-12 0,0 0 0 0,-4 3 0 0,-1-7 0 16,6 0 11-16,8-1-1 0,-14-3 0 0,14-8 0 15,1 0 24-15,3-9 5 0,5 1 1 16,5-8 0-16,8 0-24 0,1-8-4 16,13 4 0-16,-1-9-1 0,15-3 4 0,8-4 1 0,14-4 0 0,4-4 0 15,0-8-2-15,18-8 0 16,0-7 0-16,5-5 0 0,4 0-14 0,-9-4-8 0,0-4 8 15,-4 5-13-15,-5-1-11 0,-9-4-1 0,-9 4-1 0,-4 0 0 0,-5 4-12 0,5-3-2 0,-18 3-1 16</inkml:trace>
  <inkml:trace contextRef="#ctx0" brushRef="#br0" timeOffset="197846.585">25843 4723 1265 0,'0'0'36'0,"0"0"8"0,0 0-36 0,5-4-8 0,-5 4 0 0,0 0 0 16,8-8 0-16,-8 8 0 16,0 0 0-16,0 0 0 15,0 0 0-15,0 0 0 0,0 0 0 0,0 0 0 0,0 0 0 16,0 0 0-16,0 0 0 0,0 0 0 0,0 0 37 15,0 0 6-15,0 0 1 0,0 0 0 0,0 8 5 0,0-8 2 0,-4 8 0 0,4-4 0 16,0 4-24-16,-4 0-5 0,4 0-1 0,-5 0 0 16,5 4-7-16,-4-4-2 0,4 0 0 0,0 0 0 15,0 4-1-15,0 0-1 0,0 4 0 0,-9-4 0 16,9 3 10 0,-9 1 1-16,9 4 1 0,0 0 0 0,-9 0-22 15,4 0 0-15,1 0 0 0,-5-4 0 0,4 8 17 0,-4-1-1 0,0-3 0 0,0 4 0 16,1-4 10-16,8-4 2 0,-14 4 0 0,5-4 0 15,5-4 3-15,-5 4 1 0,4 0 0 0,5-5 0 16,0 1-23-16,0-4-9 0,0 4 8 0,0-12-8 16,5 4 0-16,-5-4 0 0,9 4 0 0,4 0 0 15,1 0 0-15,3-4 0 0,-3-4 0 0,4 0 0 16,0 0 0-16,0 0 0 0,4-4 0 0,5 0 0 0,-9 0 0 0,0-4-16 0,4 1 3 16,-4-1 0-1,0 0-26-15,-5-4-5 0,-4 4 0 0,0-4-1 16,0 0-31-16,0 0-5 0,-9-4-2 0,0 0 0 15,0 4-22-15,0 1-5 0,-9-5-1 0,0 0 0 16,-9 4-60 0,5 0-12-16</inkml:trace>
  <inkml:trace contextRef="#ctx0" brushRef="#br0" timeOffset="198043.662">25686 4839 1295 0,'0'8'36'0,"-9"0"9"0,5 0-36 15,4 3-9-15,0-3 0 0,0 4 0 0,4 0 56 0,5-4 10 0,0 4 2 0,-9-4 0 16,9 0-34-16,0 4-6 0,-4 0-2 0,4-4 0 15,0 0 3-15,9 0 1 0,-10 0 0 0,1-4 0 16,5 0 16-16,4 0 3 0,0-4 1 0,0 0 0 16,-1 0-1-16,6-4 0 0,4 4 0 0,-9-4 0 15,13 0-25-15,-13 0-6 0,4 0-1 0,5-4 0 16,-5 4-17-16,5-4 0 0,-9 4 0 0,9-4 0 16,-5 4-17-16,-4-4-7 0,5 4-2 0,-5 0 0 15,0-4-64-15,-1 8-13 16,1-4-2-16</inkml:trace>
  <inkml:trace contextRef="#ctx0" brushRef="#br0" timeOffset="198380.15">26291 5081 2101 0,'0'0'60'0,"0"0"12"0,0 0-57 16,0 0-15-16,0 0 0 0,0 0 0 0,9 4 0 0,-5 0 0 0,5-4 0 0,0 4 0 15,0-4 0-15,0 0 0 0,0 0 0 16,4 0 0-16,1 0 0 0,-1-4 0 0,5 4 0 0,-9-4 0 16,4 4 9-16,1-4-1 0,-1 0 0 0,5-4 0 15,-13 4-8-15,8-4 0 0,0 4 0 0,-4-4 8 16,9 4-8-16,-9-3 0 0,-4 3 0 0,4 0 0 15,0-4-31-15,-9 8-8 0,0 0-1 0,0 0-1 16,0 0-41-16,0 0-8 0,0 0-2 0,0 0 0 16,0 0-150-16,0 0-30 0</inkml:trace>
  <inkml:trace contextRef="#ctx0" brushRef="#br0" timeOffset="199327.338">26872 4588 1409 0,'0'0'60'0,"0"0"-48"16,0 0-12-16,5 4 0 0,-1 0 0 0,-4 0 0 31,0-4-24-31,0 4-6 0,0 0-2 0,0 0 0 0,0 4 16 0,-4-4 4 0,4 4 0 0,0-4 0 16,-5 0 12-16,5 0 0 0,0-4 0 0,-4 4 10 15,-1 0 38-15,5-4 8 0,-4 4 2 16,4-4 0-16,-9 4-10 0,9-4-3 0,0 0 0 0,-9 0 0 16,9 0-16-16,0 0-3 0,0 0-1 0,0 4 0 15,0 0 3-15,0 0 0 0,0 4 0 0,-9-4 0 16,9 3-7-16,0-3-1 15,0 4 0-15,0-4 0 0,0 4-6 0,0 0-2 0,0 4 0 0,0-4 0 16,9 4-12-16,-9 4 9 0,0-4-9 0,0 4 8 16,-9 4-8-16,9 0 8 0,0 0-8 0,-9-1 8 15,0 1 0-15,0-4 0 0,0 0 0 0,5 0 0 16,-5 0 26-16,0 0 5 0,0 0 1 0,0 0 0 16,5 0-2-16,-1-5 0 0,1 1 0 0,-1 0 0 15,5 4-21-15,5-4-4 0,-1 0-1 0,1 0 0 16,3-4-30-16,6 0-6 0,-5 0-2 0,0-4 0 15,4 0-30-15,1-4-7 0,-1 0-1 16</inkml:trace>
  <inkml:trace contextRef="#ctx0" brushRef="#br0" timeOffset="202498.067">25042 13660 1634 0,'0'0'72'0,"0"0"16"16,0 0-71-16,0 0-17 0,0 0 0 0,0 0 0 15,0 0 0-15,0 0-14 0,0 0 2 0,0 0 1 16,0 0 3-16,-9-4 0 0,9 4 0 0,-9-4 0 15,9 4 25-15,-9-4 6 0,9 4 1 0,-13-4 0 16,4 0 32-16,-5 0 6 0,5 4 2 0,0-4 0 16,0 0-20-16,1 4-3 0,-1 0-1 0,-9-4 0 15,4 0-32-15,1 4-8 0,-1-4 0 0,-4 0 0 16,-4 0 0-16,4 0 0 0,0 0 0 0,-9 0 0 16,5 0 8-16,-5 0 0 0,0 4 0 0,5 0 0 15,-14-4-8-15,14 4 0 0,-14 0 0 0,14-4 0 0,-14 4 12 16,5 0 0-16,4 0 0 0,-5 0 0 0,1 0-3 0,4 0 0 0,0 0 0 15,-9 0 0-15,1 0 4 16,8 0 1-16,-13 4 0 0,4-4 0 0,0 4 6 0,-4-4 0 16,4 0 1-16,5 0 0 0,-10 4-11 15,5 0-2-15,5-4-8 0,-5 4 12 0,5 0-12 0,-5 0 11 0,5-4-11 0,-5 4 10 16,5 0-10-16,-5 4 0 0,5-4 0 0,-10 4 0 16,6 0 0-16,3 0 12 15,-8-4-12-15,4 4 12 0,5 0 0 0,4-4 1 0,-9 4 0 16,5-4 0-16,4 4 7 0,5-1 0 0,-5 5 1 15,-5-4 0-15,15 0-1 0,-15 0 0 0,10 0 0 16,-1 0 0-16,1 4-20 0,4-4 0 0,0 0 0 0,-9 4-8 16,14-4 8-16,-5 0 0 0,9 0 8 0,-9 0-8 15,5 0 0-15,4 0-8 0,-9 0 0 0,9 4 0 16,0-5-20 0,-4 5-3-16,4 0-1 0,0 0 0 0,0 0 32 0,9 4 0 0,-9 0 0 0,9 0 0 15,-9 0 0-15,9 0 0 0,0 0-11 0,-14 0 11 16,14 3 0-16,-4-3 0 0,4 4 0 15,0 0 0-15,0 0 0 0,0 0 0 0,4 4 0 16,-4 0 9-16,5 3-9 0,4 1 0 0,-9-4 0 0,9 4-11 16,0 0 11-16,0 4 0 0,4-4 0 0,1 3 0 15,-1-3 0-15,5 8-13 0,0-4 3 0,0 0 1 16,4-1 9-16,0 1 0 0,5-4 0 0,0 4-8 16,0-4 8-16,4 0-13 0,-8-5 5 0,13 5 8 0,-10-4 0 15,6 0 0-15,3 4 0 0,6-8 0 16,-10 4 0-16,14-5 0 0,4 1 0 0,-9-4 8 15,10 4-8-15,3-4 12 0,1-4-12 0,9 4 12 0,-5-4-12 16,0 0 0-16,9-4 0 0,0 0 8 0,5 0-8 0,-5 0 0 0,0 0-12 16,5-1 12-1,-1-3-32-15,-4-4 0 0,10 4 1 0,-10 0 0 16,9-4 18-16,-9 0 3 0,0-4 1 0,-4 0 0 0,4 4-3 16,0-4-1-16,-4 0 0 0,4 1 0 15,-5-5 37-15,6 4 7 0,-6-4 1 16,1 0 1-16,-1 0-33 0,1-4 0 0,0 0 0 0,-5 0 0 0,5 0 13 0,4-4-4 0,-5-4-1 15,1 4 0-15,0-4-8 0,-5 1-12 0,0-1 2 0,0 4 1 16,0-4 9-16,-8 0 11 0,8 8-3 16,-4-4 0-16,-1 0-8 0,1-4 0 0,-5 4 0 0,-9 1 0 15,5-1 0-15,-5 0 0 0,1 4 0 0,4-4 0 16,-14-4 0-16,5 4 0 0,-5 0 0 0,0-4 0 16,5 0 16-16,-9 4 0 0,-9-3 1 0,4-5 0 15,-4 4 19-15,0 0 3 16,0 0 1-16,4 0 0 0,-13 0-23 0,5-4-4 0,-1 5-1 0,1-5 0 15,-6-4-12-15,-8 4 0 16,9 0 0-16,0 0 0 0,-9 0 0 0,0 1 0 0,-9 3 0 16,0-4-10-16,9 0 10 0,-17 0 0 0,8 4 0 0,-5-4 0 0,-4 0 8 15,-4 1 3-15,0 3 1 0,-1-4 0 16,-4 0-3-16,-4 0 0 0,4 4 0 0,-4-4 0 0,-1 4-9 0,6-3 0 16,-10-1 9-16,5 0-9 0,-5 0 0 15,4 0-8-15,-12 0 0 0,3 4 0 16,1 1 8-16,-9-1 0 0,4 0 0 0,-4 8 0 0,0-4 0 0,-1 8-8 0,1 0 8 15,4 0-8 1,-4 0 8-16,0 4 0 0,0 4 0 0,4-4 0 0,-13 4 0 16,9 4 0-16,-5 4 0 0,5 0 0 15,-1 4-69-15,1-4-12 0,0 4-3 0</inkml:trace>
  <inkml:trace contextRef="#ctx0" brushRef="#br0" timeOffset="204235.86">19117 13815 771 0,'0'0'32'0,"0"0"-32"16,0 0 68-16,13 0 6 0,-13 0 2 0,0 0 0 16,9 0-42-16,0 0-8 0,0 0-2 0,0 4 0 15,0-4-6-15,0 0-2 0,4 4 0 0,-13-4 0 16,9 0-1-16,0 4-1 0,0-4 0 0,-4 0 0 15,3 0 24-15,1 0 5 0,0 0 1 16,0 4 0-16,0-4 4 0,0 4 0 0,0 0 1 0,5 0 0 16,-5 0-16-16,8 4-3 0,-8-4-1 0,5 0 0 15,-1 3-13-15,10-3-4 0,-14 0 0 0,13 4 0 16,-4-4-12 0,9 0 0-16,-9 4 8 0,13-4-8 0,-13 4 0 0,9-4 0 0,4 0 8 15,0 0-8-15,5 0 0 0,-5 0 0 0,5 0 0 16,-4 0-10-16,3 0 10 0,6 0 0 15,-10 0 0-15,5 0 0 0,0-4 0 0,4 4 0 16,-4-4 8-16,4 0-8 0,0-4 0 16,5 4 0-16,0-4 0 0,0 0-8 0,4-4 31 0,0 4 6 0,0-4 2 15,5 0 0-15,-5 0-31 0,9-4 0 16,0 4 0-16,-8-4 0 0,8 0 0 0,0 1 0 16,5-5 0-16,-5 4 0 0,0-4-8 15,0 4 8-15,0-4 0 0,-8 4 0 0,3-4 0 0,6 4 0 16,-1 0 10-16,0 0-2 0,-4 0-8 0,-1 0 0 15,-3 1 0-15,-1-1 0 0,-4 0 0 0,4 0 0 0,0 4 0 16,-4-4 0-16,0 0 0 0,-1-4 0 0,-3 0 0 0,-1 0 0 0,5 0 8 16,-14 0 4-16,5 0 1 0,-5 1 0 0,-4-5-1 15,0 4-1-15,-5-4 0 0,5 0 0 0,-5 0-2 16,-4 4 0-16,9-4 0 0,-18 4 0 0,9-3-9 16,-5 3 0-16,5 0 0 0,-9-4 0 0,-4-4 0 0,4 4 0 15,-5-4 0-15,1 4 0 0,-1-4 0 0,-4 1 0 0,-4-1 0 0,-1 4 0 31,1-4 27-31,-5 4 0 0,4-4 0 0,-4 4 0 16,-9-3 6-16,0-1 2 0,-4 0 0 0,4 0 0 0,-4 0-2 0,-5 0 0 0,0 4 0 0,0 0 0 16,-4 1-33-16,0 3 0 0,-5-4 0 0,-4 8 0 15,-1-4 0-15,-4 4 0 16,-4 0 0-16,0 0 0 0,0 4-19 0,0-4-10 16,-5 4-3-16,5 4 0 0,-10 0 32 0,1 0 0 0,-4 4 11 0,3-4-3 15,-3 4 13-15,4 0 3 0,-1 0 1 0,1 0 0 16,0 4-25-16,4 4-11 0,-13 0 1 0,9 4 0 15,0-4 10-15,0 4 14 0,8 0-3 0,-8 0-1 16,9 0-19-16,4 0-4 0,5 4-1 0,-9-4 0 16,13 0-97-16,-4 0-19 0,-1-5-4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81,'3'-4,"-1"-1,1 1,1 0,-1 0,0 1,1-1,0 1,0-1,0 1,0 0,0 1,1-1,-1 1,1 0,0 0,-1 0,1 1,0-1,0 1,2 0,106-6,-86 7,377-6,-331 0,0 3,45 6,-107-3,-1 1,1 0,-1 1,1 0,-1 1,0 0,0 0,0 1,-1 0,1 1,-1 0,0 1,-1 0,1 0,-1 1,4 4,-12-11,1 1,-1-1,1 1,-1 0,1-1,-1 1,0 0,1-1,-1 1,0 0,1 0,-1-1,0 1,0 0,0 0,1 0,-1-1,0 1,0 0,0 0,0 0,-1-1,1 1,0 0,0 0,0 0,-1-1,1 1,0 0,-1-1,1 1,-1 0,1-1,-1 1,1 0,-1-1,1 1,-1-1,1 1,-1-1,0 1,1-1,-1 1,0-1,0 0,1 1,-1-1,-1 0,-38 10,20-8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0 193,'2'-3,"-1"0,1 1,0-1,0 0,0 1,1 0,-1-1,1 1,-1 0,1 0,0 0,-1 1,1-1,0 1,0 0,0-1,0 1,1 0,-1 1,0-1,0 1,0-1,1 1,-1 0,0 0,1 0,-1 1,3-2,88-6,1 3,24 6,-24-1,1392 0,-982-32,-461 26,-1-2,0-1,0-3,9-4,-10 3,2 3,-1 1,1 3,4 1,34-5,94-6,1 9,38 8,-56-1,2098 0,-1776 30,180-31,-599 0,-38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0,'3774'0,"-537"0,-3217 0</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25:42.958"/>
    </inkml:context>
    <inkml:brush xml:id="br0">
      <inkml:brushProperty name="width" value="0.05292" units="cm"/>
      <inkml:brushProperty name="height" value="0.05292" units="cm"/>
      <inkml:brushProperty name="color" value="#FF0000"/>
    </inkml:brush>
  </inkml:definitions>
  <inkml:trace contextRef="#ctx0" brushRef="#br0">28958 8505 877 0,'0'0'37'0,"0"0"-29"16,0 0 12-16,0 0 4 0,0-7 0 0,4-1 0 15,-4 8 0-15,5-4 0 0,-5 4 0 0,0 0 0 16,0 0 3-16,0 0 1 0,0 0 0 0,0 0 0 16,0 0 3-16,0 0 1 0,0 0 0 0,0 4 0 15,0 4 6 1,0-1 2-16,0 1 0 0,0 0 0 0,0 0-32 0,-5 4-8 0,5 0 0 0,-4 4 0 16,4-4 0-16,0 4 0 0,0-4 0 0,4 4 0 15,-4 0 0-15,0 4 0 0,5 3 0 0,-5 1 0 31,0 0 0-31,4 0 8 0,-4 0-8 0,5 4 8 0,-1 4 0 0,-4-1 0 0,5 1 0 0,-1 8 0 16,5-4 1-16,-9 4 1 0,0 3 0 0,9 1 0 16,0 0 3-16,-9 7 1 0,9-3 0 0,0 4 0 15,-5 8-14 1,5-1-16-16,0 5 3 0,0 3 1 0,0 5 12 16,0 0 0-16,-4 3 0 0,-1 5 0 15,1 3 0-15,-1-3 0 0,-4 7 0 16,0 1 10-16,0 3-10 0,-4 5 0 15,4 3-12-15,-5 1 12 0,1 3 0 0,-1 4 0 16,5 1 0-16,-9 3 0 0,0 0 8 0,9 1 4 16,-13 3 0-16,8-4 0 0,1 5-21 0,-1-5-4 0,5 1-1 0,-4 3 0 15,4-4 54-15,-5 1 12 0,5 3 1 16,0-4 1-16,5-3 2 0,-1 3 0 0,1 0 0 0,-1-7 0 0,5-1-36 16,0 1-6-16,9-9-2 0,-13 4 0 0,8-7-12 0,-4 3 0 15,4-7 0-15,-4 7-10 0,-9 1-2 0,9 3 0 0,-9 5 0 0,0-5 0 0,-9 8 0 0,9-3-1 16,-9 3 0-16,9-3 0 0,-13-1 13 15,9-4 0-15,-5 1 0 0,4-9 0 0,-4 5-20 16,9-5-5-16,-9 1-1 0,9-5 0 0,0 1 13 0,0-5 2 0,0-3 1 16,0-5 0-16,0 1 21 0,9-9 4 15,-9 1 1-15,5-4 0 0,-1-1 16 16,1 1 3-16,4-4 1 0,0 3 0 0,-1 1-21 0,1 0-4 16,0-1-1-16,-9 1 0 0,9 3 1 0,-4-3 0 0,-1 0 0 15,5-5 0-15,-4 5-11 0,-1-4 0 16,10-1 0-16,-14-3 0 0,9 0 0 0,0-9 0 0,-9 1 0 0,8-4 0 15,-3 0 0-15,-1-13-9 0,1 5 9 0,4-8-13 16,-5 0 13-16,1-4-11 0,4-4 11 0,-9 3-10 16,9-7 10-16,-9 0 0 0,9 0 0 0,-5-4 0 15,1-4 0 1,-1 4 0-16,1-4 0 0,-1 0 0 0,0-4-25 0,-4-4-7 16,0 0 0-16</inkml:trace>
  <inkml:trace contextRef="#ctx0" brushRef="#br0" timeOffset="954.766">29025 17263 1572 0,'-40'32'32'0,"22"-24"9"0,9 4-33 0,-9-4-8 0,-4 0 0 0,4-1 0 16,0-3 24-16,-5 4 2 0,1-4 1 0,0 0 0 15,-5 4-19-15,4 0-8 0,-8-4 8 0,4 4-8 16,-9-4 0-16,5 0 8 0,-9 4-8 0,4-4 0 15,-4 0 0-15,-5 4 0 0,5-4 0 0,-5 4 0 16,0-4 0-16,0-4 0 0,1 4 0 0,-5 0 0 16,-1 0 0-16,1 8 10 15,-9 0-10-15,0-4 10 0,0 0-10 0,-1-4 8 0,1 0-8 0,-5 4 8 16,1-1-8-16,-5 1 0 0,0 0 0 0,-9 4 8 0,8-4-8 0,-8 4 0 16,-4-4 0-16,4 4 0 0,0-4-15 15,-9 4 2-15,0-4 0 0,4 0 0 0,-4 4 2 0,0 0 1 0,4 0 0 0,5 0 0 16,-9-4-12-16,5-4-2 15,-1 0-1-15,1-1 0 16,-5 1-9-16,-1-4-2 0,6 0 0 0,-10 0 0 16,5 0-24-16,9 0-4 0,-13-4-2 15,4 4 0-15,9 0 38 0,-9 0 8 0,-9 4 2 16,13-4 0-16,-4 0 26 0,5 0 4 0,3-4 2 16,1 1 0-16,-9-1 16 0,5 4 3 0,4-4 1 15,-9 0 0-15,4 0-34 0,-4 4 0 0,9 0 0 0,-9 0 0 0,0 0-16 16,4 0 4-16,5 0 0 0,-9 4 0 0,5-4 12 15,4 0-9-15,-9 4 9 0,4-8-8 16,1 4 8-16,8-4 0 0,-4-4 0 0,0 4 0 0,-5 0 40 16,5 0 14-16,0 0 2 0,0 0 1 0,9 0-11 15,-9 0-2-15,9 0-1 0,-5 0 0 0,5 0-5 0,-5 4-1 16,1 0 0-16,4 0 0 0,8 0-13 0,-8-4-4 16,9 4 0-16,-5-4 0 0,1 4-4 0,-1 0 0 15,0 0-1-15,1 0 0 0,-1-4-3 0,5 4 0 0,0 0 0 0,0 0 0 16,4-4-12-16,-4 0 0 0,8 4 0 0,-8-8 0 15,0 0 12-15,4 0-3 0,1-4-1 0,-1 4 0 16,5 0-8-16,4 4 0 0,-4 4 0 0,9 0-11 16,-10-4 11-16,6 4 0 0,-6 0 8 0,10-4-8 15,-9 0-19-15,0-4-8 0,4 4-1 0,5-3-1 0,-5 3 9 16,4 4 3-16,1 0 0 0,4 0 0 16,-4 0 7-16,4 4 2 0,5-4 0 0,-9 3 0 15,-1 1 8-15,6 0 0 0,-6 4 0 0,6-4 0 0,-1 4-9 0,4-4-3 0,-3 0-1 16,12 0 0-1,-8-4-24-15,4 0-5 0,0 4-1 0,9-4 0 0,5 4 16 0,-5 0 3 0,-4 4 1 0,8-4 0 32,1-8-17-32,-5-4-3 0,9-4-1 0</inkml:trace>
  <inkml:trace contextRef="#ctx0" brushRef="#br0" timeOffset="1452.607">19600 17418 1036 0,'-9'16'21'0,"0"-4"7"0,0-4-28 16,0-4 0-16,0-4 0 0,5 0 0 0,-5 4 42 0,9-4 3 0,-9 4 1 0,0 4 0 15,0-8-30-15,0 4-7 0,0-4-1 0,0 4 0 16,0-4 29-16,5 4 6 15,-5-4 1-15,0 0 0 16,0-4 14-16,-5 0 3 0,5 0 1 0,0-4 0 0,1 0-34 0,-1-4-6 0,0-4-2 0,0 4 0 16,0-4-8-16,0 0-1 0,0 4-1 15,4-4 0-15,-4-4-10 0,9-3 0 0,-9-1 0 0,0-4 0 32,-4 0 0-32,9 0 12 0,-5-4-12 15,0 1 12-15,-5-1-12 0,5-8 0 0,-4 4 0 0,-1-8 8 16,1 5-8-16,-5-5 0 0,9 0 0 0,-9-4 8 15,0 1-8-15,5-5 0 0,4-4-12 16,0 5 12-16,-9-5-35 0,9-4 1 16</inkml:trace>
  <inkml:trace contextRef="#ctx0" brushRef="#br0" timeOffset="3567.667">19707 12236 1485 0,'-13'-8'63'16,"13"0"-51"-16,-5 0 26 0,1-4 5 15,4 4 1-15,-4-8 0 16,4 0-8-16,0 0-2 0,4-3 0 0,-4-5 0 16,0 0-3-16,4-4-1 0,1-4 0 0,-5 0 0 0,4-7-10 0,-4-1-3 0,9-4 0 15,-9-4 0 1,0-7 3-16,9-1 0 0,-9-4 0 0,0 1 0 15,9-5-20-15,-9 0 10 0,5-3-10 0,-1-1 8 0,-4 1-8 16,5-5 0-16,-5-4 0 0,0 5 0 16,4-1 0-16,-4 5 0 0,0-1-9 0,0 0 9 0,5 1-9 15,-5-1 9-15,0 5-13 0,4-5 5 0,1 4 8 0,4 1 0 16,0 3 0-16,-1-4-8 0,1 1-8 16,-4-5 0-16,8-3-1 0,1 3 0 15,4 0-13-15,0 1-2 0,-10-1-1 0,6 1 0 16,4-1-8-16,-9 0-2 0,4 1 0 15,-4 3 0-15,5 4 7 0,-1 9 0 0,-4 3 1 0,-9 0 0 16,9 5 27-16,-9-1 8 0,9 0 0 0,-9 8 0 0,0 0 0 16,0 9 9-16,0-1 1 0,-9 4 0 0,9 0 14 0,-9 0 2 0,9 4 1 15,-9-4 0-15,9 9-27 0,-9-5 0 16,5 0 0-16,-1 4 0 0,1 4 0 0,4-4 0 16,-5 4 0-16,5-4 0 0,0-4 0 0,0 0 0 0,0-7 0 0,0 3 0 15,0-4-12-15,5 4 0 0,-5 4-1 0,0 0 0 16,4 0 21-16,-4 0 4 0,0 5 0 0,5-1 1 15,-5 0-2-15,0 4-1 0,0-4 0 0,-5 4 0 16,5-4 7-16,-4 4 2 0,-1 0 0 0,5 0 0 16,-4 0 0-16,4 4 0 0,0 8 0 0,-5-8 0 0,1 0-19 15,4 1 10-15,0-1-10 0,-9-4 8 16,9 4-8-16,0 0 0 0,0 0 0 0,0 0 8 16,0 0-8-16,0-4-12 0,0 0 2 0,0 0 1 15,0 0 9-15,0 0-12 0,9-4 12 0,-9 4-12 0,4 0 12 16,1 1 0-16,-1 3 0 0,1 0-8 15,4 0 8-15,-5 0 0 0,5 0 0 0,0 0 0 16,0 0 0-16,0 0 0 0,0 0 0 0,0 4 0 0,4 0 0 0,-4 0 0 16,9 0 0-16,-5 0 0 0,1 4 0 15,8-4-12-15,-4 4 12 0,5 0-12 16,3 0 12-16,-3 0 0 0,13 0 0 0,-10 0 0 0,6 0 0 0,-1 0 0 0,5 0 0 0,-5 0-8 16,5 4-2-1,0 0 0-15,-5 0 0 0,9 0 0 16,1 4 10-16,3-4-8 0,-3 4 8 0,3-4-8 15,6-4 8-15,-1 4 0 0,0-8 0 0,5 4 0 0,-5 0 0 16,9 4-13-16,-8-4 5 0,8 4 8 16,0-4 0-16,9 4 0 0,0 0 0 0,0 0 0 0,0 0 0 0,1-4 0 0,-1-4-10 15,9 4 10-15,-9 0 0 0,9 0 0 16,0 0 0-16,5 0 10 0,-5 0-10 0,-9-4 0 0,9-4 0 16,-5 4-11-16,1 0 11 0,9-4 0 0,-5 4 8 15,-5 0-8 1,5 0 0-16,0 4 0 0,10 0 0 0,-10 0-12 0,0 0 12 15,4 0 9-15,-4 0-1 0,9 0-8 0,-9 0 0 0,9 0 0 16,5 0 0-16,-9 0 0 0,4-4 0 0,0 4 0 16,0 0 0-16,-5 0-9 0,14 0 9 15,-13 4 0-15,4 4 0 0,9-4 8 16,-18 0-8-16,13 0 0 16,-4-4 0-16,-9-4 0 0,0 4 0 0,1-4 0 0,3 4 0 0,-4-4 8 0,-4 0-8 15,4 0 0-15,0-4 0 0,0 4-8 16,0-4 8-16,-9 4 16 0,5 4-4 15,-1-4-1-15,-3 0 2 0,3 4 1 16,1 0 0-16,-1 0 0 0,-3 0-14 0,-1 4 0 0,0 0 0 0,0 0 0 16,9 0 0-16,-9 4 0 0,0-4 11 0,0 4-11 0,-4-4 0 0,0 4 0 15,-1 4 0-15,1-8 0 0,-5 0 0 0,0 0 0 0,1 0 0 16,-10-4 0-16,4 0 13 0,1 0-4 0,0 0-1 0,-5 0 0 0,0 0-8 0,1 4 0 16,-6-4 0-16,6 4 0 0,-10-4 12 0,5 0 8 0,4 0 0 0,-9 0 1 15,5 0-9-15,0 0-3 16,-1-4 0-16,-3 0 0 0,3 4-9 0,-3 0-11 15,-6 0 3-15,6 0 0 0,-10 0 8 0,5 4 11 0,-9 0-3 16,9 0 0-16,-1 0-8 0,-8 0 0 0,5 0 0 0,3 4 0 16,-8-5 0-16,5 1 0 0,-6 4 0 0,6-4 0 15,-5 4 0-15,4 0 0 0,-4 0 0 0,4 0 0 16,-9 0 0-16,5 0 0 0,0 0 0 0,-4 0 0 16,3 0 0-16,-8-4-11 0,5 0 3 0,3 0 0 15,-8-4 8-15,5 4 0 0,4 0 8 0,-9 0-8 16,4 0 10-16,5 8-2 0,-9 0-8 0,4-4 12 15,-4 4-12-15,4-4 9 0,-4-4-9 16,0-1 8-16,0 5-8 0,-5 0 0 0,5 4 0 0,0-4 0 16,-9 4 0-16,5 0 10 0,-1 0-10 15,0 0 10-15,-4 0-10 0,0 0 0 0,0 0 0 0,0-4 0 16,-4 4 0-16,-1 0 0 0,5 0 0 0,-4-1 12 16,-1 1-12-16,1 0 0 0,4 0 0 0,-9 0 0 15,8 0 0-15,-8 4 0 0,9 0 0 0,-9-4 0 0,9 4-12 16,-9-4 1-16,9 0 1 0,-4 0 0 0,-1 0-1 15,1 3 0-15,4 1 0 0,0 4 0 16,-9-4-29-16,9 8-7 0,0-4-1 0</inkml:trace>
  <inkml:trace contextRef="#ctx0" brushRef="#br0" timeOffset="6843.02">17309 3574 1177 0,'0'-8'52'0,"0"8"11"15,0-8-51-15,0 0-12 0,4 0 0 0,1 0 0 16,-5 4 0-16,0 4 9 0,0 0-9 0,4-8 8 16,-4 8 26-16,0-8 5 0,0 8 1 0,-4-8 0 15,-1 0-9-15,1 0-2 0,4 8 0 0,-9-12 0 16,0 9 4-16,-9-5 1 0,4 4 0 0,5 0 0 16,0-4-24-16,-8 4-10 0,-1-4 8 0,4 4-8 15,5 0 8-15,-9 0-8 0,9 4 8 0,-13-8-8 16,9 8 0-16,-1-4 0 0,-4 0 0 0,0 4 0 15,5-4 8-15,-5 4-8 0,0 0 8 0,0 4-8 16,5-4 12-16,-14 0-2 0,9 4-1 0,5 0 0 16,-5-4-9-16,-5 8 8 0,5-8-8 0,1 8 8 0,-1-4-8 15,-5 4 12-15,5-4-12 0,1 8 12 16,-6-4-12-16,5-1 8 0,0 5-8 0,9 0 8 16,-13-4-8-16,9 4 0 0,-1 0-12 15,-4-4 12-15,0 4 0 0,5 4 0 0,4 0 0 0,0-4 0 0,-9 4 0 0,5 4 0 16,-1-1 0-16,10 1 0 0,-14 0 8 0,9 4-8 0,0 0 8 0,0 0-8 15,0 0 0 1,-4 4 0-16,4-1 0 0,0-3 0 0,0 4 0 0,0 0 0 0,0-4 0 16,0 4 0-16,4-5 10 0,-3 1-10 0,8 0 12 15,-9-4-12-15,9 4 20 16,0-4-2-16,0 4-1 0,9-4 0 16,-9-1-3-16,8 5-1 0,1-4 0 0,5 0 0 0,-5-4-13 15,9 4 8-15,-9 0-8 0,4 0 0 0,1 0 16 0,8-1-2 0,-13 1-1 16,4 4 0-16,5-4 4 0,0 0 1 0,0 0 0 0,0 0 0 15,0 0 2-15,4 3 1 0,1-7 0 0,3 4 0 16,1 0-13-16,-4-4-8 0,3 4 10 0,1 0-10 16,5 0 9-16,-6-4-9 0,6 4 8 0,-5-5-8 15,4 1 8-15,0-4-8 0,-4 4 8 0,9-4-8 16,-9-4 20-16,4 0-2 0,0 0 0 0,5-4 0 16,-9 0 19-16,13 0 4 0,-13 0 1 0,9 0 0 15,0-4-20-15,4 0-4 0,-4 0-1 0,4-4 0 16,-4 0 0-16,4 0 0 0,-4-4 0 15,4 0 0-15,-8 0 3 0,4 0 0 0,-5 0 0 0,5-4 0 16,-5 0-20-16,5 0 0 0,-5-4 0 16,-4 1 0-16,4-1 0 0,-4-4 0 0,0 4 0 15,-5-8 0-15,5 4 14 0,-9-8-4 0,5 0-1 0,-6 1 0 16,1-1-9-16,-4-4 0 16,4 4 0-16,-9-4 8 0,-9 0 1 15,9-3 0-15,-5 3 0 0,0-4 0 0,-4 0-9 0,5 0 0 16,-5 1 0-16,-5 3 8 0,5-8-8 15,-8 4 0-15,8-3 0 0,-9 3 8 0,0 0-8 16,0-4 0-16,0 8 9 0,0-3-9 0,-5-1 8 0,5 4-8 16,-8 0 10-16,-10 0-10 15,13 0 0-15,-13 5 8 0,5-1-8 0,4 0 0 0,-13 4 10 16,4 0-1-16,-9 0 0 0,5 4 0 0,-1-7-9 0,-3 7 0 0,-1 0 0 0,5-4 0 16,-10 0 0-16,-4 4 0 0,5 0-9 15,-5 1 9-15,5 3 0 16,0 0-12-16,-9 4 12 0,4 0-10 0,5 8 10 15,-1 0 0-15,-3-4 0 0,3 8 0 0,-3 0 0 0,-1 0 0 16,0 8 0-16,0-8 0 0,1 12-11 0,-1 0 11 0,-4 8-13 0,4 0 5 0,0-1-33 0,0 9-7 16,1 0 0-16,-1 4-1 0,0 4-146 0,-4-1-29 15</inkml:trace>
  <inkml:trace contextRef="#ctx0" brushRef="#br0" timeOffset="18655.163">22769 16869 2101 0,'0'0'60'0,"0"0"12"0,0 0-57 0,0 0-15 0,0 0 0 0</inkml:trace>
  <inkml:trace contextRef="#ctx0" brushRef="#br0" timeOffset="24000.237">10434 16086 597 0,'0'0'16'0,"0"0"5"0,0 0-21 0,0 0 0 0,0 0 0 0</inkml:trace>
  <inkml:trace contextRef="#ctx0" brushRef="#br0" timeOffset="25263.697">10426 16090 384 0,'0'0'11'0,"0"0"2"0,0 0-13 0,0 0 0 0,0 0 0 0,0 0 0 15,0-4 12-15,0 4 0 0,0 0 0 0,0 0 0 16,0 0-12-16,8-4 11 0,-8 4-11 0,5-4 10 15,-5 4-1-15,4-4 0 0,-4 4 0 0,0 0 0 16,5-4 33-16,-5 4 6 0,0 0 2 0,0 0 0 16,0 0 33-16,4-8 6 0,-4 8 2 0,0-4 0 15,0 4-26-15,5-8-5 0,-5 8 0 0,0 0-1 0,0 0-23 16,4-4-5-16,-4 4-1 0,5-8 0 0,-5 8-22 0,0 0-8 0,0-4 0 0,0 4 0 31,9-4 12-31,-9 4-3 0,9-8-1 0,-9 4 0 0,0 4-8 0,9-4 0 0,-9 4 0 0,9-8 8 16,-9 8-8-1,0 0 0-15,0-4 0 0,0 4 0 0,4-4 0 0,-4 4 0 0,5-4 0 0,-5 4 0 16,4-4 0-16,-4 4 0 0,9 0 0 0,-5 0 0 16,10-4 0-16,-14 4 0 15,9 0 0-15,0-4 0 0,0 0 0 0,-5 4 0 0,5-4 0 0,0 0 0 16,0 4 0-16,9-4 0 0,-9 0 0 0,4 0-11 16,1 4 11-16,-1-4 0 0,-4 4 0 15,9-4 0-15,-9 4 0 0,4-3 0 0,5-1 8 16,0 4-8-16,-4-4 11 0,4 0-3 0,-1 4 0 0,6 0 0 15,-10-4-8-15,10 4 8 0,-5 0-8 0,4-4 8 16,5 4-8-16,-9-4 0 0,4 0 0 0,5-4 0 16,0 4 0-1,4-4 0-15,-4 4 0 0,4-4 0 0,1 0 0 0,3 0 0 0,1 0 0 0,4 0 0 16,-8 0 12-16,13-4 0 0,-14 4 0 16,9-4 0-16,-4 0 0 15,0 0 0-15,4 4 0 0,-4-7 0 0,4 3-12 0,9-4 0 0,-8 0-12 16,3 0 12-16,6 0 18 0,-1 0 11 0,-4-4 3 0,4 4 0 15,0-4-32-15,-9 4 8 0,5-3-8 0,0-1 0 16,9 4 9-16,-5 0-1 0,-4-4 0 0,4 4 0 16,9 0 4-16,-9 0 1 0,0 0 0 0,5 0 0 15,0 1-1-15,-5-5 0 0,5 4 0 16,-5-4 0-16,0 4 16 0,9 0 2 0,-4 0 1 0,0 0 0 16,-1 0-31-16,6-4 0 0,-10 5 0 15,5-1 0 1,-5-4 14-16,5 0-3 0,-1 0-1 0,5 4 0 0,-8-4 1 0,3 4 0 0,6 0 0 15,-1-4 0-15,-5 5-11 0,1-5 0 0,4 4 0 16,0 0 0-16,-8-4 0 0,8 4 0 0,0-4 0 0,0 0 0 16,0 0 0-16,-4 1 0 15,4-1 8-15,0 0-8 0,-8 0 12 0,3 0 1 16,-3 0 0-16,3 4 0 0,1-4 12 0,-5 0 3 0,9 5 0 0,-8-5 0 0,3 4-16 0,-3 0-2 0,-1-4-1 0,0 4 0 16,0-4-9-1,1 4 0-15,3-4 0 0,-4 4 0 0,10 1 0 0,-1-1 0 0,-9 0 0 16,5 0 0-16,-1 0 0 0,1 4 0 0,4-4 0 0,-8 0 0 15,-1 4 0-15,4 0 0 16,6-4 0-16,-1 4 0 0,-9-3 0 0,9 3 0 16,-9 0 0-16,1-4 0 0,3 4 0 0,-3 0 0 0,8 4 0 0,-9-4 0 15,5-4 0-15,-5 4 0 16,9 0 0-16,-9 0 0 0,10 0 0 0,-19 0 0 0,9 1 0 0,5-1 0 16,-5 0 0-16,0 0 0 15,5-4 0-15,0 4 0 0,-1 0 0 16,6 0 0-16,-10 0 0 0,0 0 0 0,5 0 0 0,-5 0 0 0,0 0 0 15,0 0 0-15,10 1 0 0,-10-5 0 0,4 8 0 0,1-4 0 16,0 0 0-16,-5 0 0 0,0-4 0 0,1 4 0 16,3 0 0-16,-3 0 0 0,-1 0-10 0,4 0 10 15,-3 4 0-15,3-4 0 0,1 4 0 0,-5 1 10 16,1-1-10-16,-1 0-17 0,0 4 4 0,5 0 1 16,-5 0 12-16,-4 0 0 0,4 0 0 0,0 0 10 0,9 0-10 15,-8-4 0-15,-6 0 0 0,6 0 0 0,-1 0 0 16,0 0 0-16,-9 4 0 0,5-4 0 0,4 4 0 0,0-4 0 0,1 0 0 0,-1 4 0 31,5-4 0-31,-5 4 0 0,0-4 0 0,-4 4 0 16,4-4 0-16,0 0 0 0,-8 4 0 15,8-3-11-15,-4-1 11 0,4 4 0 16,0-4 8-16,5 0-8 0,-5 0 0 0,0 0 0 16,9 0 0-16,-13-4 0 0,0 4 0 0,0-4 0 0,-1 4 0 0,-3-8-8 0,8 4 8 15,-13 0 0-15,8 0 8 0,10 4-8 16,-14-4 0-16,5 8 0 0,0-3 0 0,0 3 0 0,-1-4 0 15,-3-4 0-15,8 4-10 0,-13-4 10 0,4 0-15 16,9 4 4-16,-13 0 1 0,9 0 0 0,0 0-6 0,-5 4-2 0,5 0 0 0,-5 0 0 16,0 0 0-16,-4-4 0 0,4 4 0 0,-8 0 0 15,3 0 5-15,-3 0 1 0,4 0 0 0,-5 0 0 16,5 0-44-16,-10 0-9 16,6 0-2-16</inkml:trace>
  <inkml:trace contextRef="#ctx0" brushRef="#br0" timeOffset="27475.545">17626 16245 314 0,'0'0'0'0,"0"0"14"0,0-8-14 16,0 8 0-16,0 0 0 0,-9-8 0 15,9 8 0-15,0-4-12 0,0 4 3 0,-9-8 0 0,9 8 9 0,-9-8 12 16,9 8-2-16,-8-4-1 0,8 4 44 0,-9-8 9 15,4 4 2-15,5 4 0 0,0 0 0 16,0 0 0-16,0 0 0 0,-9-4 0 0,9 4-55 0,0 0-9 0,0 0 0 0,-9 0 0 31,9 0-81-31,0 0-9 0,0 0-2 0</inkml:trace>
  <inkml:trace contextRef="#ctx0" brushRef="#br0" timeOffset="28611.082">17501 16169 759 0,'0'0'33'0,"0"0"8"0,0 0-33 0,0 0-8 0,0-4 0 16,0 4 0-16,0 0 49 0,-9 0 8 0,9 0 2 0,-9-4 0 15,9 4-18-15,-9-4-3 0,9 4-1 0,0 0 0 16,-9-4-29-16,9 4-8 0,0 0 0 0,0 0 0 16,0 0 17-16,0 0 3 0,0 0 0 0,0 0 0 15,0 0 19-15,0 0 4 0,0 0 1 0,0 0 0 16,0 0-36-16,0 0-8 0,0 0 0 0,0-8 0 16,0 8-24-16,9-8-6 0,-9 4-2 15,9 0 0-15,0-4 8 0,-9 5 2 0,9-1 0 0,-4 0 0 16,3 4 10-16,1-4 1 0,-4 0 1 0,8 4 0 0,-4-4 10 15,0 0-8-15,0 0 8 0,0 0-8 16,5 0 8-16,-6 0 0 0,10 0 8 0,-9-4-8 0,9 4 0 0,-4 0 0 16,4 0 0-16,-1-4 0 0,1 4 11 15,5 0-3-15,4-4 0 0,-14 4 0 0,14-4-8 16,-5 0 0-16,5 4 0 0,0-4-11 0,0 0 11 16,4 0 0-16,-4 0 8 0,4-4-8 15,1 4 8-15,3 1-8 0,-8-1 8 0,5 0-8 0,-1 0 0 16,5 0 0-16,-5 0 0 0,5-4 0 0,-5 4 0 0,5-4 0 0,0 4 0 15,4-4 0-15,0 4 9 16,1-8-9-16,3 4 12 0,-3 0-12 0,-1-4 18 0,5 0-3 0,-5 1-1 16,0-5 0-16,5 4-14 0,4-4 0 15,-8 4 0-15,3 0 0 0,6 0 12 0,-1-4 0 16,-4 4 0-16,4 0 0 0,0 1 7 16,0-5 1-16,-4 4 0 0,0 0 0 0,8 0-10 0,-3 0-2 15,-6 4 0-15,6 0 0 0,-1-4 7 0,9 0 1 0,-9 0 0 0,0 5 0 16,1-5 19-16,3 0 4 0,-3 4 1 0,-6-4 0 15,10 4-17 1,0-4-3-16,4 0-1 0,-9 0 0 0,9 4-11 16,1-4-8-16,-10 0 9 0,4 1-9 0,6-1 16 0,-6 0-4 15,10-4 0-15,-14 0 0 0,9 0-3 0,1 4-1 0,8-4 0 0,-9 0 0 16,-4 5-8-16,-1-5 0 0,6 4 0 0,-1-4-11 16,0 4 11-16,5-4 0 0,-5 4 0 0,0-4 0 15,0 4 21-15,9 0 0 16,-9-3 0-16,1 3 0 0,-1 4-21 0,0-4 0 0,0 0 0 0,0 0 0 15,0 4 0-15,1-4 0 0,-1 0 0 0,4 0 0 16,-3 4 0-16,-10-4 0 0,0-3 0 0,5 3-8 16,0 0 8-16,-1-4 0 0,5-4 8 0,1 4-8 15,-10 4 0-15,5-4 0 0,-1 0 0 0,1 1 8 16,4-1-8-16,-9 0 0 0,1 0 0 0,3 0 0 16,1 0 0-16,0 0 11 0,4 4-1 0,-9-4 0 0,9 1 1 15,-9-1 0-15,1 0 0 0,3 4 0 0,6 0 5 0,-10-4 2 16,9 4 0-16,0-4 0 15,0 4 7-15,-4 1 2 0,0-1 0 0,-1 0 0 16,6 0-19-16,-10 0-8 0,9 0 0 0,-9 4 8 16,1 0 1-16,3-4 0 0,5 4 0 0,-8-4 0 15,-1 4 0-15,5-3 0 0,-5-1 0 0,0 0 0 16,0 0 0-16,0 4 0 0,1-4 0 0,-1 0 0 0,5-4 4 0,-5 4 1 16,-4 0 0-16,4 0 0 0,0 1 5 15,-9-5 1-15,5 8 0 0,4-4 0 0,-8 0-11 16,3-4-1-16,1 4-8 0,0 0 12 0,-5-4-12 0,5 4 0 0,-5-3-9 15,5 3 9-15,-5 0 0 0,0 0 0 0,1 4 8 0,-5 0-8 16,-1-4 0-16,1 4 0 0,0-4 0 0,-5 4 0 16,5 0 0-16,0 0 0 0,4 0 12 15,-8 5-12-15,3-5 14 16,1 4-4-16,4 0-1 0,-8-4 0 0,4 4-9 0,4 0 0 16,-13 0 0-16,13-4 0 0,-13 4 0 0,4 0 0 0,0-4 9 0,5 0-9 15,-9 4 0-15,4 0 0 0,5-4 0 0,-4 4 8 16,-1 0-8-16,5-4 0 0,-5 5 0 0,5-1 0 15,-14 0 0-15,14 4 8 0,-14-4-8 0,5 0 8 16,0 4-8-16,-5-4 0 0,5 4 0 0,-9-4 0 16,5 4 0-16,-6 0 0 0,6 0 0 0,-5 0 0 0,0 0-9 15,0 0 9-15,-5 4-10 0,5 0 10 0,0-4-9 0,0 4 9 16,-9 0-8-16,4 0 8 0,-4 0-8 16,9 0 8-16,-9 0-8 0,0 0 8 0,-9 4 0 0,9-4 0 15,-5 0 0-15,-4 0 0 0,5 0 12 0,-5 0-1 16,4 0-1-16,-4 0 0 0,0 0-10 15,0 0 0-15,5 8-10 0,-5-8 10 0,4 4-13 0,-4-4 3 0,0 0 1 0,0 4 0 16,0-4-3-16,0 4 0 0,0-4 0 16,0 8 0-1,0 0-22-15,-4-4-5 0,4-4-1 0,0 8 0 0,0 0 20 16,0-4 3-16,0 4 1 0</inkml:trace>
  <inkml:trace contextRef="#ctx0" brushRef="#br0" timeOffset="50529.708">14852 12256 508 0,'0'0'10'0,"0"0"4"0,0 0-14 0,-9 0 0 0,9 0 0 0</inkml:trace>
  <inkml:trace contextRef="#ctx0" brushRef="#br0" timeOffset="51418.12">14789 12228 849 0,'0'-8'37'0,"-4"0"9"0,4 8-37 0,-5-8-9 0,5 8 0 0,0-8 0 15,0 8 63-15,-4-8 10 0,-1 0 3 0,5 8 0 16,0 0-24-16,0 0-4 0,0 0 0 0,-4-8-1 16,4 8-28-16,0-8-6 0,-9 0-1 0,9 8 0 15,-9-8-12-15,9 0 0 0,-9 1 0 16,9 7 0-16,0-8 9 0,-9 4-1 0,9 4 0 0,-9-4 0 15,0-4 3-15,9 8 0 0,-9-4 0 0,4-4 0 0,-3 4-11 0,-1 0 10 16,-9 0-10-16,9 0 10 0,-5 0-2 16,5 0 0-16,0 0 0 0,-9 0 0 0,5 0 4 15,-5 0 0-15,9 0 0 0,-9 0 0 0,0 4 6 16,1-4 2-16,3 0 0 0,-4 4 0 16,5-4-8-16,-5 4 0 0,9 0-1 0,-9 0 0 0,-4 0 1 15,8 0 1-15,1 0 0 0,-5 0 0 0,4 0-4 0,1 0-1 0,0 0 0 16,-5 0 0-16,4 4-8 0,-4 0 0 15,0 0 0-15,10 4 8 16,-15 0-8-16,10-4 0 0,-1 4 0 0,-4 0 8 16,0 4-8-16,1 0-11 0,3 0 3 0,-4 0 0 15,0-1 0-15,0 5 0 0,5 4 0 0,-14-4 0 0,9 4 8 0,5 0 0 16,-5 0 0-16,-4 0 0 0,8 0 0 0,1-1 0 16,4 5-9-16,-9-4 9 0,4 0 0 15,5 0-11-15,1 4 11 0,-1-4-8 0,0 0 8 0,-5 3 0 0,5-3 0 16,5 0 0-16,-5 4 0 15,4-4 0-15,5-4 0 0,-9 8 0 16,9-4 8-16,-9 4-8 0,9-1 8 0,-8 1-8 16,8 0 0-16,0 0 0 0,0-4 0 0,0 0-8 0,0 0 8 15,0 0 0-15,0-5 8 0,0 5-8 0,0-4 0 0,8-4 0 0,-8 4 0 0,9 0 0 16,-9-4 0-16,9 0 0 0,0 4 0 0,0-4 8 16,0 4-8-16,5-5 8 15,-5 5-8-15,4-4 8 0,5 4-8 0,0-4 0 16,0 4 0-16,-5-4 0 0,10 4 0 0,-1 0 0 15,-9-4 0-15,10 4 0 0,-1 0 0 0,-4-1 0 0,-5 1 0 0,5 0 0 16,0 4 0-16,0-8 0 0,0 4 0 0,4 0 0 16,-4-4 0-16,-4 0 8 0,4 0-8 0,0 0 8 15,-1-4-8-15,1-4 8 0,5 0-8 0,-5 0 8 0,4 0-8 16,-4-4 0-16,9 0 0 0,-5-4 0 16,5 0 25-16,-5 0 4 0,1-8 1 0,8 4 0 15,-9 0-13-15,5-4-2 0,5 0-1 16,-6 0 0-16,6 0-5 0,-5-4-1 0,4 0 0 0,-4 0 0 15,0-4-8-15,0 1 0 0,4-1 0 0,-13 0 0 0,4 0 0 0,5 0 0 0,-14 0 11 0,10 0-11 16,-1-4 8-16,-13 0-8 0,9 1 0 16,-5-1 0-16,-4-4 0 15,9 0-8-15,-9 4-1 0,0-4 0 0,-4 1 9 0,-1-1 8 0,1-4-8 0,-1 4 11 16,-4-4 4-16,-4 0 1 0,4 1 0 16,-5-1 0-16,1 0 13 0,-1 0 3 0,1 0 1 0,-1 5 0 15,5-5-8-15,-9 0-1 0,0 0-1 0,0 0 0 16,5 0-9-16,-5 5-2 0,0-5 0 0,0 0 0 15,9 4 0-15,-18 0-1 0,9 0 0 0,0 5 0 16,0-1-3-16,-4 4-8 0,4-4 12 16,-9 4-4-16,9 0-8 0,-9 4 0 0,5 0 9 0,-5 4-9 15,9 1 0-15,-13-1-15 0,4 4 3 16,0 0 0-16,-5 0-13 16,5 4-3-16,1-4 0 0,-6 8 0 0,5 0 10 0,0 0 2 15,-13 8 0-15,9-4 0 16,8 4-19-16,-13 0-3 0,9 0-1 0,-4 4 0 0,4-1 3 0,0 9 0 15,5-4 0-15</inkml:trace>
  <inkml:trace contextRef="#ctx0" brushRef="#br0" timeOffset="53711.443">15568 11930 889 0,'0'-8'37'15,"0"0"-29"1,0 8 16-16,0-8 4 0,0 8 1 0,-9-12 0 0,9 4-29 0,0 0 0 16,0 0 0-16,0 0 0 15,0 8 0-15,0-8 0 0,0 8 0 0,0 0 0 16,0-8 41-16,0 8 3 0,-9-8 0 0,4 0 0 15,5 8 9-15,0 0 3 0,-4-4 0 0,4 4 0 0,-9-4-12 0,9 4-3 0,-5-8 0 0,5 8 0 16,0 0-10-16,0 0-3 0,0 0 0 0,0 0 0 16,0 0-28-16,0 0 0 15,0 0 0-15,0 0 0 16,0 0 12-16,0 0-3 0,0 0-1 0,0 0 0 0,0 0-8 0,0 0 0 16,0 0 0-16,0 0 0 0,0 0 0 0,0 0 0 0,0 0 0 15,0 0 8-15,0 0-8 0,0 0 0 0,0 0 0 0,0 0 0 16,0 0 0-16,0 0 0 0,0 0 0 0,0 0 0 15,0 0 0-15,0 0 0 16,0 0 0-16,0 0 0 0,-9 8 0 0,9-4 0 0,9 4 0 0,-9 0 0 16,0 0 0-16,5 0-14 0,-1 0 2 0,1 0 0 15,4 4 12-15,-5 0 0 0,10 4 0 0,-5 0 0 16,0 4 0-16,0-1 0 0,-9 9 0 0,8-8 0 16,1 4 0-16,0 4 0 0,-4-4 0 0,4 4 0 15,0-5 0-15,-9 5 0 0,9 0 8 0,-5-4-8 16,1 0 0-16,-1 0 0 0,5 0 0 0,0-5 0 15,0-3-19-15,0 0-7 0,-9 0-2 0,9-4 0 16,0 0 0-16,-9-4 0 0,4-4 0 0,1 0 0 16,-1 0-121-16,1-4-25 0</inkml:trace>
  <inkml:trace contextRef="#ctx0" brushRef="#br0" timeOffset="54140.066">15460 12152 1653 0,'0'0'69'0,"0"0"-55"0,0 0 8 0,0 0 2 0,0 0 0 0,0 0 0 16,0 0-24-16,0 0 0 0,0 0 0 0,0 0-12 15,9 0-9-15,-4 0-3 0,4-4 0 0,-5 4 0 31,5 0-3-31,-4 4-1 0,4 0 0 0,-1 0 0 0,1 4 28 0,-4 0 8 0,4 4 0 0,0 0 0 16,0 0-8-16,9 0-13 0,-9 0 3 0,0 4 1 16,-1-4 9-16,1 4 0 0,5 0 0 0,-5-4 0 15,0-1 0-15,0 1 0 0,4 0 0 0,-8 0 0 16,4 0 0-16,4-4 0 0,-13 0 0 0,9 0 0 31,0 0 24-31,0-4 6 0,-5 0 2 0,5 0 0 0,-4-4-32 0,4 0 0 0,-5-4 0 0,5 0 0 16,0-4 16-16,0 0-2 0,0 0-1 15,-9-8 0-15,9 0 0 0,0-4 0 0,0-3 0 16,-5-1 0-16,5-4-4 0,0-4-1 0,0 0 0 0,-9 0 0 16,9 5-8-16,-4-5 0 0,4 0 0 0,-5 0 0 15,0 0 28-15,5 0 3 0,-9 5 1 16,9-5 0-16,-9 0-122 16,0 0-24-16</inkml:trace>
  <inkml:trace contextRef="#ctx0" brushRef="#br0" timeOffset="55042.019">16781 8187 1454 0,'-9'-8'30'0,"9"8"8"0,0 0-30 0,-5-4-8 0,5 4 0 0,0 0 0 16,-4-4 0-16,4 4 0 0,-5-4 0 15,5 4 0-15,0 0 0 0,0 0 0 0,0 0-8 0,0 0 8 16,0 0-12-16,0 0 4 0,-4-4 0 0,4 4 0 15,0 0 8-15,-5-8-8 0,5 8 8 0,0 0-8 16,0-3 8-16,0 3 0 0,0 0 0 0,0 0 0 16,9-4 8-16,-9 4 3 0,5-8 1 0,-5 8 0 15,9 0-12-15,0-4-11 0,-1 0 3 0,-8 4 0 16,0 0 8-16,9 0 0 0,-9 0 0 0,0 0 0 16,0 0 0-16,9 0 11 0,-4 4-3 0,-1-4 0 15,-4 0-8-15,5 4 8 0,-1 0-8 0,1 4 8 16,4-1 0-16,-9 1-8 0,9 4 12 0,-9 4-4 15,0 0 8-15,0 0 0 0,9 0 1 0,-9 4 0 16,0 4-17-16,0-4 0 0,9 3-11 0,-9 1 11 0,0 0 0 16,4 0 0-16,0 0 0 0,5-4 0 15,-4 0 0-15,-5 0 0 0,9-1 0 16,0-3 0-16,-9 4 0 0,0 4 0 0,0 0 0 16,9-8 0-16,-9 0 0 0,-9-4 0 15,9-4 8-15,0 0-8 0,0 0-13 0,-14 0-9 0,10 0-2 0,-1-5 0 16,5-3-32-16,0 0-6 0</inkml:trace>
  <inkml:trace contextRef="#ctx0" brushRef="#br0" timeOffset="55469.326">16722 8422 1409 0,'-9'-8'29'0,"9"8"7"0,0 0-28 0,0 0-8 0,0 0 0 0,0 0 0 16,0 0 0-16,0 0 0 0,0 0 0 0,0 0 0 15,0 0-24-15,-9 8-7 0,9 4-1 0,9-4 0 16,-9 0 32-16,0 0 0 0,9-4-8 0,0 4 8 16,-9 0 24-16,9 0 7 0,5 7 1 0,-5-7 1 15,9 4-33-15,-10-4 0 0,6-4 0 0,-1 4 0 16,1 0 16-16,4 4-3 0,0 0-1 0,-5 0 0 16,0-4-12-16,1 4 0 0,4 0 0 0,-5-4 0 15,1 4 0-15,-5-8 0 0,4 4 0 0,-4-4 0 16,0 4 0-16,0 0 0 0,0-1 0 0,-5 1 0 15,5 0 0-15,0-4 9 0,-9 4-9 0,0-4 8 16,0-4-8-16,0 0 8 0,0 0-8 0,0 0 8 0,0 0 4 16,0 0 0-16,0 0 0 0,0 0 0 0,0 0 24 0,0 0 6 15,9-4 1-15,-9 4 0 0,0 0 8 0,0-8 1 16,0 8 1-16,9-8 0 0,-9 0-30 0,9-3-7 16,-9 3 0-16,0-4-1 0,0-4-5 0,0 0-1 15,4-4 0-15,-4 4 0 0,0-4-9 16,5 0 12-16,-5 4-12 0,4 0 12 15,-4-3 0-15,5 3 0 0,-1 0 0 0,-4-4 0 0,0 4-12 0,0-4-14 16,5 4 3-16,-5-4 1 0,4 8 10 0,-4 4 0 0,0 8 8 16,9-8-8-16,-9 8-120 15,0 0-29-15</inkml:trace>
  <inkml:trace contextRef="#ctx0" brushRef="#br0" timeOffset="68589.287">18369 11520 923 0,'0'0'39'0,"0"0"-31"15,0 0 69-15,0 0 15 0,0 0 2 0,0 0 1 16,0 0-53-16,0 0-10 0,0 0-3 0,0 0 0 16,0 0-20-16,0 0-9 0,0 0 8 0,0 0-8 15,0 0 0-15,0 0 0 0,0 0 0 0,0 0 0 16,0 0 12-16,0 0-4 0,0 0 0 0,0 0 0 15,0 0 10-15,0 0 2 0,0 0 0 0,0 0 0 16,0 0 17-16,0 0 4 0,0 0 1 0,0 0 0 16,0 0-25-16,0 0-5 0,0 0 0 0,0 0-1 15,0 0-11-15,0 0 0 0,0 0 0 0,0 0 0 0,0 0 0 0,0 0 0 16,0 0 0-16,0 0 0 0,0 0 0 0,0 0 0 16,0 0 0-16,0 0 0 15,0 0 12-15,0 0-4 0,0 0 0 0,0 0 0 16,-9 8-8-16,9-8 12 0,0 0-12 0,-4 4 12 0,4-4-2 0,-5 8 0 0,5-4 0 0,0-4 0 31,-4 8-10-31,4-8 0 0,-5 4 0 0,5 4 0 16,0-4 0-16,0 4 0 0,0 0 8 0,0 0-8 0,0 0 0 0,0 4-17 0,0-1 4 0,0 5 1 31,0 0 12-31,0 0 10 0,0 4-2 0,0 0 0 0,-4 4-8 0,4 0-11 16,0 4 3-16,-5-1 0 15,1 1 32-15,4 0 6 0,-9-4 2 0,9 4 0 0,-9 0-32 0,0-1 0 16,0 1 0-16,5-4-10 0,-5 0 21 15,4 0 4-15,1 0 1 0,-1-4 0 0,5-1-16 16,-4-3 0-16,4 0 8 16,0-4-8-16,0-4-10 0,0 0-5 0,0-4-1 0,0-4 0 15,0 0-80-15,0 0-17 0,0-8-3 0</inkml:trace>
  <inkml:trace contextRef="#ctx0" brushRef="#br0" timeOffset="69024.109">18145 11906 1515 0,'-8'12'43'0,"-1"0"9"0,9-4-41 16,-9 0-11-16,9 4 0 0,-9-5 0 0,9 1 0 0,0 0 0 0,0 0-12 0,0 0 12 31,0 0-19-31,9 0 4 0,-9 0 1 0,0-4 0 0,0 4 14 0,9-4-11 0,0 0 11 0,-5 4-10 31,0-4 20-31,5 0 4 0,-4 4 1 0,4-4 0 0,0 0 17 0,0 0 3 0,0 4 1 0,0 0 0 16,-5-4-3-16,10 4 0 0,-1-4 0 0,5 4 0 15,-9-4-1 1,4 0-1-16,5 4 0 0,0-4 0 16,0-1-18-16,0-3-3 0,4 4-1 0,-13-4 0 15,9 0-9-15,-4-4 0 0,-1 4 9 0,9-7-9 0,-13 3 12 16,0-4-1-16,0 0-1 0,5-4 0 0,4 4 9 0,-10-4 1 0,6 4 1 0,-1-4 0 15,-4-4 2-15,5 0 0 0,-5 0 0 0,4 0 0 16,-4-4-8-16,0 5-2 0,9-1 0 0,-9-4 0 16,0 4 2-16,-9 0 0 15,9 4 0-15,-9-4 0 0,0 4-15 0,0 0 8 16,0 0-8-16,0 0 0 0,0 4 17 0,0 8-2 16,0-8-1-16,-9 0 0 15,9 1-93-15,-9-1-18 0</inkml:trace>
  <inkml:trace contextRef="#ctx0" brushRef="#br0" timeOffset="70067.385">16194 11417 1010 0,'0'0'43'16,"0"0"-35"-1,0 0 43-15,0 0 8 0,0 0 1 0,0 0 1 16,0 0-40-16,0 0-8 0,0 0-1 0,0 0-1 15,0 0 14-15,0 0 3 0,0 0 1 0,9-4 0 16,0 4-10-16,-9 0-3 0,0 0 0 0,9-4 0 16,-9 4-4-16,9 0 0 0,-4 0-1 0,-1 0 0 15,-4 0-2-15,0 0 0 0,4 0 0 0,-4 0 0 16,0 0 19-16,0 0 3 0,9 0 1 0,-9 0 0 16,0 0-10-16,0 0-2 0,0 0 0 0,0 0 0 15,5 4-6-15,-1 0-2 0,-4-4 0 0,0 4 0 0,9 4-12 16,-9-4 0-16,0 0 0 0,9 3 0 15,-9-3 0-15,0 0 0 0,9 4 0 0,-9 0 0 16,0 0 0-16,5 0-10 0,-5 4 2 0,4 0 0 16,1 4 8-16,-1 0 0 0,1 4 0 0,-1 0 0 15,1 0 0-15,4 3 0 0,-9 1 8 0,8 4-8 0,-8-4 0 16,0 4-8-16,9 4 0 0,-9 0 0 16,0-1 8-16,9-3 0 0,-9 0 0 0,0-4 0 15,0 4 0-15,0-8 0 0,0 3 0 0,0-3 0 0,0-4 0 16,0-4 0-16,0 4 0 0,-9-4 0 0,9-4-9 15,0 0 0-15,0 0 0 0,0-8 0 0,0 0-43 0,0 0-9 16,0 0-2-16</inkml:trace>
  <inkml:trace contextRef="#ctx0" brushRef="#br0" timeOffset="70484.784">16194 11906 1302 0,'0'0'27'0,"-4"4"7"16,-5 0-34-16,9-4 0 0,-5 8 0 0,5-8 0 16,-4 4 36-16,4-4 0 0,-5 4 0 0,5-4 0 15,0 8-15-15,0-8-2 0,0 4-1 0,0-4 0 0,0 8-18 0,5 0 0 16,-1-4 8-16,-4 3-8 16,5-3 0-16,-1 4 0 0,1-4 0 0,-1 4 0 15,-4-4 0-15,9 4 0 0,-9 0 0 0,9-4-9 16,-9 4 9-16,9 0 11 0,-9 4-3 0,9 0 0 0,-9-4 24 15,5 0 5-15,-1 0 1 0,5 0 0 0,0 0-13 0,-5 0-2 0,5 0-1 0,0-4 0 32,0 0 10-32,-4 0 3 0,4-4 0 0,0 4 0 15,0-4-18-15,0 0-3 0,8 0-1 0,-8 0 0 16,0-4-1-16,5 0 0 0,-5-4 0 0,9 0 0 0,-9-4-2 16,-1 0-1-16,1-4 0 0,5 0 0 15,-5 0-9-15,0 0 12 0,0 0-12 0,0 0 12 0,-5 0 9 0,5 1 3 16,-4-5 0-16,-1 4 0 0,1 0-13 15,-1 4-3-15,5 0 0 0,-9 0 0 0,0 0 0 0,9 0 0 0,-9 0 0 0,9 0 0 16,0 4-8-16,-5-4 0 0,5 5 0 16,0-5 0-16,9 4-12 0,-9-4-2 0,9 4 0 0</inkml:trace>
  <inkml:trace contextRef="#ctx0" brushRef="#br0" timeOffset="78914.985">17022 9532 1146 0,'0'0'32'0,"0"0"8"0,0 0-32 0,0 0-8 0,0 0 0 0,0 0 0 16,0 0 52-16,0 0 10 0,0 0 2 0,0 0 0 16,0-8-34-16,0 8-6 0,0 0-2 15,0 0 0-15,0 0-22 0,0 0 8 0,-4-8-8 0,4 8 0 16,0 0 11-16,0 0-3 0,0 0 0 0,0 0 0 16,0 0 18-16,0 0 3 0,0 0 1 0,0 0 0 15,0 0-13-15,4-8-2 0,-4 8-1 0,9-8 0 16,-9 8 3-16,0 0 1 0,0 0 0 0,0-4 0 15,0 4-5-15,9-4-1 0,0 0 0 0,0 4 0 16,-9-4 6-16,9 4 1 0,0 0 0 0,-5 4 0 16,5 0-19-16,0 0 0 0,9 4 8 0,-13 0-8 15,4-8 0-15,0 4 0 0,8-4 0 0,-8-4 0 16,0 4 11-16,5 4-2 16,4-4 0-16,0 0 0 0,-1 0-1 15,1 0-8-15,14 0 12 0,-14-4-4 0,4 4 8 16,5 0 0-16,0 0 1 0,4-4 0 0,-4 0 12 15,4 0 3-15,-4 0 0 0,0 0 0 0,4 0-11 0,1 4-1 0,3 0-1 0,-8 0 0 0,5-4-8 16,-1 0-2-16,5 0 0 0,-5 0 0 16,5 0-9-16,-5 4 0 15,5-4 0-15,4 4 0 0,-8 0 0 16,3 0 0-16,1 0 0 0,4 0 0 0,-8 0 0 16,4-4 0-16,-10 0 0 0,6 0 0 0,-5 0 0 15,4 0 8-15,-9 0-8 0,14-4 0 0,-18 4 0 0,9-4 0 0,4 0 0 0,-13 4 0 16,4 0 29-16,5 0 4 0,-9 4 1 0,5 0 0 0,-6-4-18 0,1-4-3 0,0 4-1 15,5-4 0-15,-14 4-2 0,4 4-1 16,0 0 0-16,1-4 0 16,-5 1-9-16,0 3 8 0,0-4-8 0,-9 4 8 0,0 0 0 0,9 0 0 15,-9 0 0-15,0 0 0 0,0 0 19 0,0 0 3 0,0 0 1 0,0 0 0 16,0 0-31-16,0 0 0 0,0 0 0 16,0 0 0-16,0 0 0 0,0 0 0 0,0 0 0 15,0 0 0 1,0 0-45-16,0 0-15 0,0 0-4 0</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27:51.305"/>
    </inkml:context>
    <inkml:brush xml:id="br0">
      <inkml:brushProperty name="width" value="0.05292" units="cm"/>
      <inkml:brushProperty name="height" value="0.05292" units="cm"/>
      <inkml:brushProperty name="color" value="#FF0000"/>
    </inkml:brush>
  </inkml:definitions>
  <inkml:trace contextRef="#ctx0" brushRef="#br0">18584 15469 801 0,'0'0'34'0,"0"0"-34"16,0 0 0-16,0 0 0 0,0 0-12 0</inkml:trace>
  <inkml:trace contextRef="#ctx0" brushRef="#br0" timeOffset="418.084">18580 15354 756 0,'0'0'32'0,"0"0"-32"15,0 0 67-15,0 0 7 0,0 0 2 0,0 0 0 16,0 0-36-16,0 0-6 0,0 0-2 0,0 0 0 16,4-4-32-16,-4 4 0 0,5-4 0 0,-5 4 0 15,0 0 16-15,0 0-3 0,0 0-1 0,0 0 0 16,0 0 32-16,0 0 7 0,0 0 1 0,0 0 0 15,0 0 9-15,0 0 3 0,0 0 0 0,0 0 0 16,0 0-42-16,0 0-8 0,0 0-2 0,0 0 0 16,0 0-3-16,0 0-1 0,0 0 0 0,0 0 0 15,0 0-8-15,0 0 0 0,0 0 0 0,0 0 0 0,0 0 0 0,0 0 0 0,0 0 0 16,0 0 8 0,0 0-8-16,0 0 0 0,0 0 0 0,0 0 0 15,0 0 0-15,0 0 0 0,0 0 0 0,0 0 0 0,0 0-12 0,0 0 1 0,0 0 1 16,0 0 0-16,0 0 0 15,0 0 0-15,0 0 0 0,0 0 0 0,0 0 10 0,0 0 0 0,0 0 0 0,0 0 0 32,0 0-31-32,0 0-4 0,0 0-1 0,0 0 0 15,0 0-3-15,0 0-1 0,0 0 0 0,0 0 0 16,0 0-42-16,-5-4-9 0,5 4-1 0,0 0-1 16,-4 0 13-16,4 0 2 0,0 0 1 0,0 0 0 0,0 0 2 15,0 0 1-15,0 0 0 0</inkml:trace>
  <inkml:trace contextRef="#ctx0" brushRef="#br0" timeOffset="2119.544">18495 15406 998 0,'0'0'20'0,"0"0"7"0,0 0-27 16,0 0 0-16,0 0 0 0,0 0 0 0,0 0 15 0,0 0-3 0,0 0 0 0,0 0 0 31,-9-4 16-31,9 4 4 0,0 0 0 0,-9 0 0 16,9 0-10-16,-9 4-2 0,9-4 0 0,0 0 0 15,0 0 35-15,0 0 6 0,0 0 2 0,0 0 0 0,-9 0 1 0,9 0 1 0,0 0 0 0,0 0 0 16,0 0-17-16,0 0-4 0,-5 4-1 16,5-4 0-1,0 0-27-15,0 0-6 0,0 0-1 0,0 0 0 0,0 0-9 0,-9 4 0 0,9 4 0 0,0-8 0 16,-9 4 0-16,9 3 0 0,0-3 0 0,0 4 0 15,0 0 0-15,0 0 0 0,0 4 0 0,0-4 0 16,0 4 0-16,-9 0 15 0,9 4-3 0,0 0 0 31,0 0 12-31,-4 0 1 0,4 0 1 0,-5 3 0 0,5 1 2 16,-4 0 0-16,0 4 0 0,4-4 0 0,-5-4 0 0,5 4 0 16,-4 0 0-16,-1-4 0 0,5-1 0 15,-9 1 0-15,9 0 0 0,0-4 0 16,-9 4-28-16,9-4 0 0,-9 0 0 0,9 0 0 0,-9-4 0 15,5 0 0-15,4 0 8 0,-5 0-8 0,5 0 0 0,0-8 0 0,-4 8 0 0,4-8 0 16,0 0-57-16,0 0-4 16,0 0-1-16,0 0 0 15,0 0-133-15,-9-8-26 0</inkml:trace>
  <inkml:trace contextRef="#ctx0" brushRef="#br0" timeOffset="2832.236">18226 15410 1630 0,'0'0'68'16,"0"0"-54"0,0 0 28-16,0 0 6 0,0 0 0 0,0 0 1 15,0 0-40-15,0 0-9 0,-4 8 0 0,4-8 0 16,0 0-8-16,0 0-2 0,0 0 0 0,0 0 0 15,0 0 10-15,0 0-8 0,0 0 8 0,0 0-8 16,0 0 23-16,0 0 5 0,0 0 0 0,0 0 1 16,0 0 16-16,0 0 3 0,0 0 1 0,0 0 0 15,4-8-7-15,1 0-2 0,8 0 0 0,-13-4 0 16,9 4-14-16,0 0-3 0,-5-4-1 0,5 4 0 16,-4-8-14-16,4 8 9 0,4 0-9 0,-4-4 8 15,-9 4-8-15,9-4 8 0,0 4-8 0,-5-4 8 16,1 8-8-16,-1-3 0 0,-4 7 0 0,0 0 0 0,9-4 0 0,-9 4 12 0,5-4-12 15,-5 4 12-15,13-4 1 16,-13 4 1-16,0-4 0 0,9 4 0 0,-9 0 0 0,9 0 0 16,0 0 0-16,-9 4 0 15,9-4 0-15,-4 4 0 0,3 0 0 0,-3 0 0 0,-1-1-4 16,5 5-1-16,0-4 0 0,-9 0 0 0,9 4 5 0,-9 0 1 0,5 0 0 0,-1-4 0 16,1 4 1-16,-1-4 0 0,1 4 0 15,-5 0 0-15,4 0 5 0,1 8 2 16,-5-4 0-16,9 4 0 0,-9-4-8 0,0-4-2 0,0 4 0 0,0-4 0 15,0 0-1-15,0-1 0 0,9 1 0 16,-9 0 0-16,0 4 16 0,0-4 4 0,0 0 0 0,0 0 0 16,0 0-4-16,0 0-1 0,0-8 0 0,0 4 0 15,0 4-15 1,0 0-2-16,0-8-1 0,0 0 0 0,0 0-9 0,0 0 0 0,0 0 0 0,0 0-11 16,0 0 11-16,0 0 0 0,0 4 0 0,0-4 0 15,0 0 0-15,0 0 0 0,0 0 8 16,0 0-8-16,0 0 0 0,0 0-8 0,0 0 0 0,0 0 0 15,0 0-87-15,0 0-17 0,0 0-3 0</inkml:trace>
  <inkml:trace contextRef="#ctx0" brushRef="#br0" timeOffset="14015.295">15510 15243 1045 0,'0'0'44'0,"0"0"-36"16,0 0 71-16,-14 4 13 16,14-4 4-16,-9 4 0 15,9-4-68-15,0 0-12 0,0 0-4 0,0 0 0 16,0 0 7-16,-9-4 1 0,9 4 0 0,-4-8 0 15,-1 0 15-15,-4 0 3 0,9 0 1 0,0-4 0 0,-9 4-13 0,9-4-2 16,0 0-1-16,0 0 0 0,9-4 9 0,-9-4 1 16,0 4 1-16,0-4 0 0,9 1-34 0,-9-5 0 0,5 0 0 0,-1 0 0 31,1 4 0-31,-1-4 0 0,1 0 0 16,-1 4 0-16,1 1 0 0,4-1 0 0,-1 4 0 0,1-4 0 15,-9 4 0-15,9 0 0 0,-4 4 0 0,4-4 0 0,0 4 0 0,0 0 0 16,0 0 0-16,0 5 0 0,4-5 11 0,-4 4-2 0,4 0 0 0,1 4 0 15,-5 0 7-15,4 0 0 0,1 0 1 0,-1 4 0 16,5 0-7-16,-9 0-2 0,4 4 0 0,1 0 0 16,8 0-8-1,-13 4 0-15,9 4 0 0,-5 0 0 0,1-1 0 0,-1 1-14 0,5 4 5 16,-13 0 1-16,4 4-4 0,0-4 0 0,-5 4 0 0,9 4 0 16,-13 0 12-16,0 3-8 15,0 1 8-15,0 0-8 0,0 0 8 0,0 0 0 0,0 0 0 16,0-1 0-16,-9 1 0 0,5-4 0 0,0 4 8 0,-1-4-8 15,-4 0 21-15,0 0 0 16,0-5 0-16,0-3 0 0,-4 0 14 16,-1 0 2-16,1 0 1 0,4-4 0 0,0 0-21 0,-9 0-4 15,5 0-1-15,-5-4 0 0,9-4-12 0,-9 0 11 0,0-4-11 16,0 0 10-16,5-4 6 0,-10 0 2 0,5 4 0 16,1-8 0-16,-1 4 2 0,0-4 0 0,4 0 0 0,5 0 0 15,-8-4-20-15,3 4 0 0,1-4 0 0,4 0 0 16,-5-4 17-16,5 4-3 0,0-3-1 15,9-1 0-15,-13 0-13 0,13-4 0 0,-5 0 0 0,5-4 0 0,0 0 0 0,5 0 0 16,-5-3 0-16,13-1-10 16,-13-4-2-16,9 0-1 0,0 0 0 0,0 4 0 15,-4 1 13-15,8-1 0 0,-4 4-10 0,5 0 10 0,3 0 0 0,-8 4-9 16,0 0 9-16,5 0 0 0,4 5 0 16,0 3 9-16,-10-4 1 15,10 8 0-15,-4-4-10 0,4 4 0 0,-5 4 0 0,1 0 0 0,-1 0-16 0,5 8-1 0,-5-4-1 16,1 4 0-16,8 4 6 0,-13 0 2 15,9 4 0-15,-9 0 0 0,4 4 2 0,5-1 0 16,-9 9 0-16,0-4 0 0,0 4 8 0,5 4-8 0,-6 0 8 0,1-4-8 16,0 3 8-16,0 1 0 0,0 0 0 15,-4 0 0-15,-1-4 0 0,1 4 0 16,-1 0 0-16,1-1 0 0,-5 1 0 16,0 0 0-16,0-4 0 0,-5 4 0 0,1-4 11 0,-5-5-3 0,4 5 0 0,-13-4 0 15,9 4 12-15,-13 0 1 0,4 0 1 0,0-4 0 16,-9 0 19-16,14-4 4 0,-14-1 1 0,0-3 0 15,5-4-5-15,-5 0-1 0,0 0 0 16,5-4 0-16,-10-4-28 0,6 0-12 0,-1-4 8 16,4-4-8-16,-3 0-9 0,3-4-7 0,5 0-2 15,-9-3 0-15,5-5-140 0,4-8-28 0</inkml:trace>
  <inkml:trace contextRef="#ctx0" brushRef="#br0" timeOffset="29783.934">18562 11266 770 0,'0'0'16'0,"0"0"4"15,-9 0-20-15,9 0 0 0,0 0 0 0,0 0 0 16,-5-4 0-16,5 4 0 0,0 0 0 0,0 0 0 15,-4-4 0-15,4 4 0 0,0 0 0 0,0 0 0 16,-5-8 0-16,5 8 0 0,0-8 0 0,0 8 0 16,0 0 36-16,0 0 4 0,0 0 0 0,0 0 0 15,0 0-18-15,0-12-3 0,0 4-1 0,0 8 0 16,0 0-18-16,0 0 0 0,0 0 8 0,0 0-8 16,5-8 0-16,-5 8 0 0,0-4 0 0,0 4 0 0,0 0 0 15,0 0 0-15,4-8 0 0,-4 8 0 0,0 0 8 0,0 0 5 0,0 0 1 0,0 0 0 16,0 0 14-16,0 0 4 0,0 0 0 15,0 0 0-15,0 0-16 0,0 0-4 0,5 0 0 0,-5 0 0 32,9 4-12-32,-9-4 0 0,0 0 0 0,0 0 0 0,0 0 0 15,0 0 0-15,0 4 0 0,0-4 0 0,0 0 9 0,0 0-1 0,0 0 0 0,0 0 0 16,0 0 29-16,0 0 6 0,0 0 1 0,0 0 0 16,0 0-26-16,0 0-5 15,0 0-1-15,0-12 0 0,0 0 10 0,0 0 2 16,0-4 0-16,0 0 0 0,0-4 3 0,0 0 1 0,9 1 0 0,-9-5 0 15,0 0-16-15,0-4-4 0,9-4 0 0,-9 4 0 16,4-3 2-16,1 3 0 16,-1-4 0-16,0 4 0 0,-4-4 2 15,5 0 0-15,-5 1 0 0,4 3 0 0,-4-4 2 0,5 4 1 16,-5 0 0-16,9-4 0 0,-9 5 2 0,9-1 1 0,-9 4 0 0,9-4 0 16,-9 4-18-16,9 0 0 0,-9 4 0 15,4 1-9-15,1 3 9 0,-1 0 0 0,-4 4 8 16,5 0-8-16,-5 4 0 0,4 0 9 0,-4 8-9 0,0-8 0 15,0 8 12-15,0 0-4 0,0 0 0 0,0 0-8 16,0 0 0-16,0 0 0 0,0 0 0 0,0 0 0 16,0 0-23-16,0 0-1 0,0 0-1 0,0 0 0 15,0 0-16-15,0 0-3 0,-4 4-1 0,-1 4 0 16,1 4-39-16,-1-4-7 0,1 4-1 0</inkml:trace>
  <inkml:trace contextRef="#ctx0" brushRef="#br0" timeOffset="30314.405">18405 10478 1241 0,'-9'4'25'0,"9"-4"8"16,0 4-33-16,0-4 0 0,0 0 0 0,0 0 0 15,0 0 14-15,0 0-4 0,0 0-1 0,0 0 0 16,0 0 21-16,0 0 4 0,-9-4 1 0,9 4 0 15,0 0 1-15,0 0 0 0,-9-4 0 0,9 4 0 0,0 0-8 0,-9-8-2 0,9 8 0 0,0-8 0 16,0 0-5 0,0 0-1-16,0 0 0 0,0 0 0 0,0-4-1 0,9 0-1 0,-9 1 0 0,9-1 0 15,-9-4 6-15,9 0 0 0,0 0 1 0,0 0 0 16,0 0-25-16,4 0 8 0,-4-4-8 16,0 4 0-16,0-3 0 0,0 3 0 15,5-4 0-15,4 4 0 0,-10 0 12 16,6 0-2-16,-1 0-1 0,-4 4 0 0,5-4-1 0,-5 4-8 15,0 0 12-15,0 0-4 0,-1 1 8 0,-3 3 2 0,4 0 0 0,0 0 0 16,-9 4 10-16,0 4 1 0,0 0 1 0,9-4 0 16,-9 4-30-16,0 0 8 0,9-4-8 0,-9 4 0 15,9-4 9-15,-9 4-1 0,0 4 0 0,0-4 0 16,4 4-8-16,5 0-11 0,-4 0 3 16,-1 4 0-16,1-4 8 0,-1 4 0 0,5-1 0 0,0 1 0 15,-9 0 0-15,9 0 0 0,-9 4 0 0,9-4 0 16,-5 4 0-16,1-4 0 0,-1 0 0 0,1 4 0 0,-5-4 0 0,4 4 0 0,5 0 0 15,0 0 0 1,-9 0 0-16,0 0 0 0,9 0 10 0,-9-1-10 0,0 1 14 16,9 0-3-16,-9 0-1 0,5-4 0 15,-5 4 6-15,4 0 0 0,-4 0 1 16,0-4 0-16,0 0-17 0,4 4-12 0,1-4 1 16,-5 0 1-16,4 0 10 0,-4-4 12 0,5 4-2 0,-5-4-1 0,4 4 0 0,-4-8 0 0,9 4 0 0,-9 4 0 31,9-5-33-31,-9 1-8 0,9 4 0 0</inkml:trace>
  <inkml:trace contextRef="#ctx0" brushRef="#br0" timeOffset="45903.172">19381 11985 687 0,'0'0'29'0,"0"0"-29"16,0 0 14-16,0 0-3 0,-5-8-1 0,5 8 0 15,-4-8-10-15,-1 1 0 0,1 3 0 0,-5-4 0 16,4 4 9-16,5 4 10 0,-9-4 1 0,9 0 1 16,-9 0 23-16,0 4 5 0,-8-4 1 0,8 4 0 15,-5 0-12-15,5-4-2 0,-9 4-1 0,5 0 0 16,0 0-2-16,-1 0 0 0,-4 0 0 0,-4 0 0 16,4-4-33-16,0 4 0 0,0 0 0 0,-4 0 0 15,4 0 13-15,-9 0-4 0,5 0-1 0,4 4 0 16,-14-4-8-16,6 0 8 0,3 0-8 0,-4 4 8 15,9-4 3-15,-13 0 0 0,13 4 0 0,-9 0 0 16,0-4 8-16,5 4 1 0,-9 0 1 16,4 0 0-16,9 4-7 0,-13-4-2 0,13-1 0 0,-14 5 0 15,6-4 0-15,-1 4 0 0,4 0 0 0,-3 0 0 16,-1 0 1-16,4 0 0 0,5 4 0 0,-8-4 0 0,12 4 11 16,-13 0 1-16,9-4 1 0,5 4 0 15,-5-4-26-15,9 4 0 0,-9 0 0 0,5-4 0 0,4 0 12 16,0 0-4-16,0-1 0 0,9 1 0 0,-9 0 1 0,9 4 0 0,0-4 0 0,0 0 0 31,0 0-9-31,0 0 0 0,0-4 0 16,9 4 0-16,-9 0 0 0,9 0 0 0,-5 0 0 0,5 0 0 0,0 0 0 15,0-4 0-15,9 4 0 0,-9-4 0 0,4 4 0 0,5 0 0 16,0 4 0-16,0-4 8 0,-4 3-8 0,3-3 0 16,1 0 0-16,5 4 8 0,-1-4 0 15,1 4 0-15,3-4 0 0,6 4 0 0,-5 0-8 0,4-4 8 0,0 4-8 0,5 0 8 16,-5-4-8-1,14-4 0-15,-14 4 0 0,14-4 8 0,-5 0 17 16,10 0 3-16,-1 0 1 0,5-4 0 16,-5 4-29-16,9-4 0 0,-9 0-13 0,0 0 4 15,5 0 9-15,4 0 8 0,-8 0-8 0,-1 0 11 16,0 0-11-16,0-4 0 0,-4 0 0 0,4 0 8 0,-8 0-8 0,3-4 0 16,-12 4 0-16,3 0-11 0,6-4 23 15,-14-4 5-15,-1 4 1 0,6-4 0 16,-10 0 5-16,5 4 1 0,-9-4 0 0,0 4 0 0,4-4 2 0,-13 4 1 0,0 0 0 15,0 0 0-15,-5 0 1 0,5 4 0 0,-9-3 0 0,0 7 0 16,0 0 15-16,0-8 3 0,-9 0 1 0,5 0 0 16,-5 4-33-16,0 0-6 0,0 0-8 0,-9 0 11 15,5 0-34-15,4 4-6 0,-9-4-2 0,0 0 0 16,5 0-20-16,-1 0-4 0,1 0-1 0,4-4 0 16,-9 0-115-16,4-4-23 0,6 0-5 0</inkml:trace>
  <inkml:trace contextRef="#ctx0" brushRef="#br0" timeOffset="46888.02">19475 11739 959 0,'0'0'27'0,"0"0"6"0,0 0-33 0,0 8 0 0,0-8 0 0,0 0 0 16,0 0 21-16,0 0-2 0,0 0-1 0,0 8 0 15,0-8 17-15,0 4 3 0,0-4 1 0,0 0 0 16,0 0 14-16,0 0 3 0,0 0 1 0,0 0 0 16,0 0-22-16,0 0-5 0,0 0-1 0,0 0 0 15,0 0 5-15,0 8 1 0,0-8 0 0,0 0 0 16,0 0-6-16,0 0-1 0,0 0 0 0,0 0 0 16,-9 0 13-16,0 0 3 0,9 0 0 0,-9-4 0 15,-5 0-24-15,5 0-5 0,0 0-1 0,5-4 0 16,0 0 2-16,-5-4 1 0,0-4 0 0,0 0 0 15,0 0 2-15,0-8 0 0,0 4 0 0,4-7 0 16,-4-1 5-16,0 0 0 0,9-4 1 0,-9-4 0 16,-4 4-8-16,9-7-1 15,-1-1-1-15,1 0 0 16,4-4 1-16,0 5 1 0,-5-5 0 0,5-4 0 0,0 4-1 0,0-3-1 16,0-1 0-16,0 0 0 0,5 5-7 0,-5-1 0 0,4 0-8 0,5-4 12 15,-4 5-12-15,3-9 0 0,1 0 0 16,-9 4 0-16,9 1 8 0,0 7-8 15,-4 0 0-15,-1 0 0 0,5 9 0 0,-4-1 8 16,-1 4-8-16,10 0 0 0,-14 4 0 0,9 4 0 0,-9 0 0 0,0 5 0 16,9-1 0-16,-9 4-10 0,0 4 2 0,0 0 0 0,0 8-14 15,0-8-2-15,0 8-1 0,0 0 0 16,0 0-19-16,0 0-3 0,0 0-1 0,0 0 0 16,-9 4-8-16,0 4-1 0,0-4-1 0,0 4 0 15,0 4 0-15,0-4 0 0,4 4 0 0,-4-5 0 16,0 5-37-16,0-4-7 0,-4 0-2 0,4 0 0 0,5 0 21 0,-5 0 4 15,4-4 1-15,-4 4 0 0,0 0 16 0,-4 0 3 0,-1 0 1 0,6-4 0 16,3 4 43-16,-4-4 15 16,0 4-9-16,0-4 9 0,9 0 36 0,-13 0 13 0,8 0 3 15,-4 4 0-15,0-4-23 0,5 4-4 16,-5-4-1-16,0 4 0 0,0-1 16 0,0-3 4 0,0 4 0 16,0 0 0-16,-4 0 6 0,4-4 2 0,0 4 0 0,0-4 0 15,0 0 9-15,0 0 3 0,0 0 0 0,5 0 0 16,-14 0 0-16,18 0 0 15,-9 0 0-15,9-4 0 0,-14 0-29 0,5 0-6 0,9 0-1 0,-9-4 0 16,9 4-4-16,-4-8 0 0,-1 0-1 0,5 0 0 16,0-4-11-16,0-4-3 0,5 0 0 15,-1 1 0-15,10-5-9 0,-5-4 8 0,9 4-8 0,-9-4 8 16,9 0-8-16,-1 0-12 0,6-3 2 0,-14 3 1 16,9 0 9-16,4-4 12 0,-4 0-2 0,0 0-1 15,-5 4-9-15,5 5-11 0,0-1 3 0,-9 0 0 0,4 4 8 0,-4 0 11 16,9 4-3-16,-9 0 0 15,0 4-8-15,0-4 0 0,0 4 0 0,0 0-11 0,-4 0 11 0,3 4 0 16,1 0 0-16,0 0 8 0,0 0-8 16,0 4 0-16,0 0 0 0,0 4 0 0,5 0 0 0,-5 0 0 15,0 0 0-15,-1 4 0 0,6 4-20 16,-5 0-3-16,9 0 0 0,-9 4 0 0,4 0 23 16,1 0-11-16,-1 4 11 15,5 0-8-15,-9-1 8 0,0 1 0 0,4 4-9 0,-4 0 9 16,0-4 0-16,0 0 0 0,0 4 0 0,0-4 8 15,-5 3 13-15,1-3 3 0,-1 4 0 0,1 0 0 0,-1-4 0 0,1 4 0 0,-1 0 0 16,5-4 0-16,-9 3-16 0,9-3-8 16,-9 0 8-16,9 0-8 15,0-4-8-15,-9 4-7 0,9-4-1 0,-4 0 0 16,3 0-137-16,-3-4-28 0</inkml:trace>
  <inkml:trace contextRef="#ctx0" brushRef="#br0" timeOffset="48036.539">19233 12061 801 0,'0'0'34'16,"0"0"-34"0,0 0 48-16,0 0 4 0,0 0 0 0,0 0 0 15,0 0-42-15,0 0-10 0,0 0 0 0,4 0 0 16,5-4 12-16,-4 4 0 0,8-4 0 0,-4 0 0 16,0-4 22-16,-9 4 5 0,9-4 1 0,0 4 0 15,0-4-13-15,4 0-3 0,-4 4 0 0,0-4 0 16,5 0 16-16,-5 0 4 0,4 0 0 15,1 0 0-15,4 1-29 0,-10-1-6 0,10 0-1 0,-4 0 0 16,4-4-8-16,4 4 0 0,-4-4 0 0,9 0 0 16,-14 4 0-16,10-4 0 0,-1-4 0 15,0 4 0-15,5 0 0 0,0 0 0 0,-5 0 0 0,5 0 0 16,-4 1 0-16,4 3 0 0,-1-4 0 0,1 0 0 16,-4 0 0-16,3 0 0 15,-3 0 0-15,4 0 0 0,0 0 0 0,4 0 8 16,-4 0-8-16,4 0 8 0,0 0 0 0,5 0-8 0,-9 0 12 15,13 1-4-15,-13-1 20 0,5-4 4 0,3-4 1 16,6 8 0-16,-15-4-33 0,15 4 0 0,-14 0 0 0,4 4 0 16,0-4 0-16,5-4 0 0,-9 4 0 0,4 0 0 0,-4-3 13 0,13 3-4 15,-13 0-1-15,5 0 0 16,3 0-8-16,-3 0 8 0,-1 0-8 0,5 0 8 0,-5 0 0 16,-4 0 0-16,4 0 0 0,-4-4 0 0,4 0-8 0,-4 5 0 0,0-5 0 15,5 0 0-15,-6-4 0 0,6 4 0 0,-5 0 0 0,-1-4 0 16,6 4 0-1,-1-4 8-15,5 4-8 0,-5-3 8 0,5 3 0 0,-5 0 0 0,5-4 0 16,-5 4 0-16,5-4 9 16,-4 0 2-16,-1 0 0 0,5 0 0 0,-5 0 1 15,5 1 1-15,-5-1 0 16,5 0 0-16,0 0-4 0,4 0-1 0,0 0 0 16,-8 0 0-16,12 0-8 0,-12 4-8 15,12-3 12-15,-12-1-12 0,4 0 8 0,-5 0-8 0,5 0 0 0,4-4 0 16,-9 4 8-16,14 0-8 15,-5 1 0-15,-8-5 0 0,12 4 8 0,-12 0-8 16,4 4 0-16,-1-4 0 16,6 0 9-16,-1 4-9 0,-9-4 0 0,5 5 9 0,0-1-9 0,-5-4 0 15,1 4 0-15,3-4 0 0,-3 4 0 0,3-4 0 0,1 4 0 16,0 0 0-16,0 0 0 0,-5-3 10 0,5 7-10 16,-5-4 10-16,5 0 8 0,-5 0 2 0,5 0 0 0,0 0 0 0,4 0-20 15,-13-4 0-15,13 4-11 0,-8 0 11 16,4-7 0-16,4 3 16 0,-4 0-2 0,13-4 0 0,-9 0-14 15,-4 0 0-15,4 0 0 0,1 5 0 0,-6-5 0 0,6 0 0 0,-6 4-9 16,6-4 9-16,-14 4 0 0,4 0 8 0,0-4 1 16,5 5 0-16,-14 3 6 0,5-4 1 0,0 0 0 0,0 8 0 15,4-4-7-15,-13 4-1 0,13 4 0 0,-13-4 0 0,0 0 0 16,5 4 0-16,-5-4 0 0,-5 4 0 16,0 0-8-16,1 4-17 0,4 0 4 0,-9 1 1 0,0 3 12 15,-5-4 8-15,5 4 0 0,-4-4-8 16,-5 4 0-16,0 0 0 0,0 0 0 0,0 0 0 0,0 0 0 0,0 0 0 0,0 0 0 0,0 0 0 31,0 0 0-31,0 0 0 0,4 8 0 0,-4-1 0 0,-4 1 0 16,4 0 0-16,-5-4 0 0,5-4 0 0,-4 8 0 15,-1 0 0-15,5 0-8 0,0-8 8 0,-4 4-13 0,-1 4 3 0,5-8 1 0,-4 4 0 16,4 4-28 0,-9 0-6-16,9 0-1 15</inkml:trace>
  <inkml:trace contextRef="#ctx0" brushRef="#br0" timeOffset="50305.652">24415 12129 660 0,'0'0'13'0,"0"0"5"0,0 0-18 0,0 0 0 0,0 0 0 0,0 0 0 16,0 0 50-16,-9 4 6 0,9-4 2 0,-8 7 0 16,3-3-39-16,5-4-8 0,0 0-2 0,-9 4 0 15,5 4-9-15,-1-4 0 0,-4 4 0 0,9-4-11 16,0-4 39-16,-9 8 8 0,9-8 2 0,0 4 0 15,0-4 14-15,0 0 4 0,0 0 0 0,0 0 0 16,0 0-10-16,0 0-2 0,0 0 0 0,0 0 0 16,0 0-28-16,0 0-7 0,-9 0-1 0,9 0 0 15,0 0 4-15,0 0 0 0,-13 0 0 0,13 0 0 16,0 0 27-16,0 0 5 0,0 0 2 0,0 0 0 16,0 0-10-16,0 0-1 0,0 0-1 0,0 0 0 15,0 0-2-15,0 0 0 0,0 0 0 0,0 0 0 16,0 0-21-16,0 0-11 0,0 0 10 0,0 0-10 15,-5-4 9-15,5 4-9 0,0 0 8 0,-9-8-8 16,5 0 0-16,-1 0 0 0,5 0 0 0,-4 0 0 16,4-3 16-16,0-1-3 0,0 0 0 0,-9-4 0 0,9 0 1 0,0-4 0 0,9-4 0 15,-9 4 0-15,0-4-1 16,0-3 0-16,0-1 0 0,0 0 0 0,4 0 5 0,-4-4 1 0,5 4 0 0,-5-7 0 16,0 3 2-16,4-4 1 0,1 0 0 0,-5-4 0 31,0 5 6-31,0-5 2 0,0 0 0 15,0 4 0-15,0-4-3 0,0 5-1 0,0-1 0 0,-5-8 0 0,1 4-10 0,4 1-3 0,-5-1 0 16,1-4 0-16,4 0-13 0,-9 1 0 0,9-5 0 0,0 8 0 16,0-4 0-16,0 5 0 0,-9 3 0 15,9-4 0-15,0-4 0 16,0 5 0-16,0-1 0 0,-9-4 0 0,9 4 0 0,-4 0 8 16,-1 5-8-16,1-1 0 0,-1 0 24 0,1 4-2 15,4 0 0-15,-5 5 0 0,1-5-22 0,4 4 0 0,0 4 0 0,-9-4 0 16,9 4 0-16,0-3 0 0,0 3 0 0,0-4 0 15,0 4-14 1,0 0-4-16,0-4-1 0,0 4 0 0,9-3 9 0,-9 3 2 0,0 0 0 16,4 0 0-16,-4 0 8 0,5 0 0 0,-5 0 0 0,0 5-8 15,4-1 8-15,-4 4 0 0,5 0 0 0,-1 0 0 16,-4 0 9-16,0 4-9 0,0 0 12 16,0 0-12-16,0 4 12 0,0-4-4 0,0 4 0 15,0 8-8-15,0-8 0 0,0 8 0 0,0 0-15 0,5-8 5 16,-5 8-2-16,0 0 0 0,0 0 0 0,0 0 0 15,-5-7-3-15,5 7-1 0,0 0 0 0,0 0 0 16,0 0 4-16,0 0 0 0,0 0 0 0,0 0 0 16,0-4-30-16,0 4-6 15,0 0 0-15,0 0-1 0,0 0 27 0,0 0 6 0,-9-4 0 0,9 4 1 16,-9 4-13-16,9-4-4 0,-4 0 0 0,-5 4 0 16,0-1 10-16,9-3 2 0,-9 4 0 0,-4 4 0 15,4-4-6-15,4 0-1 0,1 4 0 0,-5-4 0 0,9 0 18 0,-9 4 9 16,0-4-10-16,0 4 10 15,4 0 0-15,-4 0 0 0,0 0-8 0,5 0 8 16,0 0 13-16,-14 0 6 0,9 0 1 0,-5 4 0 0,5-4-20 16,-4 0 0-16,-1 4 0 0,5-4 0 0,1 0 0 15,-10-1 0-15,4 1 0 0,5-4 0 0,0 4 18 16,0-4 0-16,-9 4 0 0,10-4 0 0,-6 4-2 0,5-4-1 0,9 0 0 16,-9 0 0-16,9-4-15 0,-9 4 8 0,9-4-8 15,-13 0 0-15,13 0 0 0,0 0 0 0,-9 0 0 16,9 0 0-16,0 0 0 0,0 0 0 15,0 0 0-15,0 0 0 0,0 0 0 0,0 0 0 0,0 0 0 0,0-8 0 16,4-4 0-16,1-4 0 0,8 4 0 0,-4-3-10 16,0-1 2-16,0 0 0 0,5-4 0 0,3 4 0 15,1-4 8-15,0 0-10 16,0 0 10-16,4 4-10 0,-4-8 1 0,-4 9 0 0,4-5 0 0,0 0 0 16,0 4 9-16,-10 0-8 15,6 0 8-15,-5 4-8 0,0 0 8 0,0 4 11 16,0 0-3-16,0 4 0 0,0 0 0 15,-5 0 0-15,1 0 0 0,-1 4 0 16,5 0-8-16,-9 4-11 0,9 0 3 0,0 4 0 0,-9 4 8 16,9-4-8-16,-5 4 8 0,5 0-8 15,0 0 0-15,-4 0 0 0,8 0 0 0,-4 0 0 0,0 4-6 0,-5-4-1 0,1 0 0 16,4-1 0-16,-5 1 24 16,5 4 5-16,0-4 1 0,-9 0 0 0,9 0-15 0,-9 0 0 0,9 4 0 0,-9-4 0 0,0 0 13 0,9 4 0 0,-9-4 0 15,5 4 0-15,-5-5 6 0,4 5 1 16,-4-4 0-16,0 4 0 15,5-8 8-15,-5 0 3 0,0 0 0 0,0 0 0 0,0 0-31 0,0-4 0 0,0 4 0 0,0 0 0 16,0-8 0-16,0 0 0 0,0 0 0 0,0 0 0 16,0 0 0-16,0 0 0 0,0 0 0 0,-9-4 0 15,4 0-10 1,-4 0-8-16,-9-4-2 0,5 0 0 16,-1-4-12-1,1-4-4-15,-5 0 0 0,-4 0 0 0,-5-3-158 0,9-5-32 16,-9 0-6-16,5-4-2 0,-10 4 108 0,15-4 22 0,-10 4 4 0,0 1 0 15,4 3 72-15,-3 0 13 0,8 4 3 0,-5 4 1 0,5-4 99 0,1 4 19 16,3 0 4-16,-4 0 1 16,9 4-13-16,-9 4-3 0,5 0 0 0,4 0 0 0,0-4-52 0,0 4-12 15,9-4-1-15,-13 4-1 0,13 4 3 0,0 0 1 16,0 0 0-16,-5-4 0 0,5 4-21 0,0 0-4 0,0 0-1 0,0 0 0 16,-4-4 7-16,4 4 1 0,0 0 0 0,0 0 0 15,-9-3 25-15,9 3 6 0,0 0 1 0,0 0 0 16,-9-4-21-16,9 4-4 0,0 0-1 0,0-4 0 15,0 4 10-15,-9 0 1 0,9 0 1 0,-9-4 0 16,9 4-18-16,-9-8-3 0,9 4-1 0,0 4 0 16,-9-4-12-16,9 4 8 0,-9 4-8 0,0-4 0 15,0 0 16-15,5-4-4 0,-5 0 0 0,-9 0 0 16,9 4 0-16,-5 0 0 0,1 4 0 0,0-4 0 0,4 4 11 0,-9 0 1 16,4 0 1-16,-4 0 0 15,9 0-25-15,0 0 0 0,-8 0 0 0,8 0 0 0,0-1 0 16,4 5 0-16,-4 0 0 0,9-8 0 0,0 0-17 0,0 0-3 15,0 0 0-15,0 0 0 0,0 0 5 16,0 0 1-16,0 0 0 0,0 0 0 0,0 0-2 16,0 0 0-16,0 0 0 0,0 0 0 0,0 0 16 0,0 0 0 0,0 0 0 0,0 0 0 31,0 0 8-31,9-8-8 0,-9 0 0 0,0 8 0 0,0-3 0 0,0 3 0 16,9-4 0-16,0 0-9 0,-4 0-9 0,4 4-2 0,-1 0 0 15,1 0 0 1,0 0-19-16,5 0-4 0,-5 0-1 0</inkml:trace>
  <inkml:trace contextRef="#ctx0" brushRef="#br0" timeOffset="51055.158">24250 9277 1018 0,'0'0'28'0,"0"0"8"0,0 0-28 16,0 0-8-16,0 0 0 0,0 0 0 16,0 0-13-16,-9 4-4 0,9-4-1 0,-9 0 0 0,0 4 18 0,0 4 0 0,5-4 0 0,-5 0 0 15,9-4 12-15,0 0 7 0,-5 8 1 0,5-8 0 16,0 0 28 0,0 0 7-16,0 0 1 0,0 0 0 0,0 0-13 0,0 0-3 0,0 0 0 0,0 0 0 15,0 0-25-15,-13-4-6 16,13 4-1-16,0 0 0 0,0 0 13 0,-9-8 3 0,9 8 0 0,0-8 0 15,-9-4 6-15,9 0 2 0,-9 0 0 0,4 0 0 16,5 0-11-16,0-4-1 0,0 4-1 0,5-3 0 16,-5-5 21-1,0 4 4-15,9-8 0 0,-9 0 1 0,0 4-22 0,0 0-5 0,-9-4-1 0,9 1 0 16,0-5 24-16,0 0 5 16,0-4 1-16,0 0 0 0,0 0-31 15,0 1-7-15,9-1-1 0,-9 4 0 0,0-4-8 16,0 4 0-16,9 0 0 0,-9-3 0 0,0-5 12 0,9 4 0 0,-9 0 0 15,0-4 0-15,0 5 3 0,0-5 1 0,0 4 0 16,0-4 0-16,-9 0 0 0,9 1 0 0,0-9 0 16,-9 4 0-16,9 8-4 0,-14-4-1 0,10 5 0 0,-1-1 0 15,1 4-11-15,-1-4 10 0,1 4-10 16,0-3 10-16,-5 3-10 0,9 0 0 0,0 0 0 16,-9-4 8-16,9 8-8 0,0-7 0 0,-9 7 0 0,9 0 8 0,0-4-8 0,0 4 0 15,0 0 0-15,0 0 0 16,9 4 0-16,-9 1 0 0,0 3 0 0,0 0 0 15,0 0 0-15,0 4 0 0,0 0 0 0,9 0 0 16,-9 0 0-16,0 4 0 0,0 0 0 16,9-4 0-16,-9 4-15 0,0 4-5 0,0 4 0 0,4-8-1 0,-4 8 5 15,0 0 0-15,0 0 1 0,0 0 0 0,0 0 6 16,0 0 1-16,0 0 0 0,0 0 0 0,0 0-7 0,0 0-1 0,0 0 0 0,0 0 0 31,0 0-22-31,0 0-5 0,0 0-1 0,0 0 0 16,0 0-25-16,0 0-6 0,0 0-1 0</inkml:trace>
  <inkml:trace contextRef="#ctx0" brushRef="#br0" timeOffset="51648.272">23807 7507 1561 0,'-9'0'32'0,"9"4"8"0,-9-4-32 0,0 4-8 0,0 0 0 0,5 0 0 15,-1 0 0-15,-4 0 0 0,5 0 0 0,4-4 0 16,-5 4-13-16,5-4-2 0,0 0 0 0,0 0 0 16,0 0 15-16,0 0 0 0,-4 0 9 0,4 0-9 15,0 0 40-15,-9-12 1 0,9 0 1 0,0 0 0 0,0-4-10 16,9 4-3-16,-9-3 0 0,9-1 0 16,-5 0-29-16,10 0 0 0,-1 0 0 0,5 0 0 0,-5 0 0 0,5-4 12 0,0 4 0 15,4-4 0 1,1 0-12-16,-1 1 0 0,5 3 0 0,-5-4 0 15,5 4 0-15,-9 0-16 0,5 0 3 0,-6 4 1 0,1 0 12 16,-4 0 0-16,4 0 0 0,-9 4 0 0,9-4 13 0,-18 5 6 0,8-1 1 16,1 4 0-16,-4 0-8 15,-5 4 0-15,9-4-1 0,-9 4 0 16,0 0-11-16,0 0 0 0,9 0 0 0,-9 0 0 0,0 0 0 0,0 0 0 0,0 0 0 0,0 0 0 16,0 8 12-16,9-4-4 15,-9 8 0-15,0-1 0 0,0 5-8 0,0 4 0 16,9 4 0-16,-9 0 0 0,0 0 0 0,0 0 0 15,0 0 0-15,4 3 0 0,5-3 0 16,-4 0 0-16,-1 8 0 0,5-12 0 0,0 0 0 0,0 0 0 16,0-5 0-16,0-3 0 0,-5 0 0 0,5-4 0 0,0 4 0 15,-4-4 0-15,8-4 0 0,-4-4 8 16,0 4-8-16,-5-8 8 0,10 0-8 0,-5 0 0 0,4-4 9 0,5-4-9 16,-4 4 0-16,-1-4-10 0,9 1 1 0,-4 3 0 15,-9-4-3-15,9-4-1 0,-4 0 0 0,4 4 0 16,-10 0 13-16,1-4 8 15,0 4 0-15,0 4-8 0,-4 0 22 0,4 4-2 0,-9 4-1 0,0 0 0 16,0 0 21-16,0 0 4 0,0 0 0 0,-9 8 1 16,0 4-31-16,0 4-6 0,-5 4-8 15,6 4 11-15,-10 0-11 0,4-1 0 0,1 1-12 16,-1 8 12-16,5 0-35 0,-9 4 1 0,5 4 0 0</inkml:trace>
  <inkml:trace contextRef="#ctx0" brushRef="#br0" timeOffset="53228.156">24697 9349 1026 0,'0'0'28'0,"0"0"8"0,0 0-28 16,0 0-8-16,0 0 0 0,-4 0 0 0,4 0 0 0,-9 0-12 0,9 0 4 0,-9-4 0 31,9 4-29-31,-13-4-6 0,4 0-1 0,4 0 0 15,5 4-5-15,-9 0-2 0,9 0 0 0,-4 0 0 0,-5-4 66 0,9 0 13 0,-9 0 2 0,0 0 1 16,9 4 55-16,0 0 11 0,0 0 3 0,0-4 0 16,0 4-26-16,-9-4-5 0,4 0-1 0,5 4 0 15,0 0-39-15,0 0-8 0,0 0-1 0,0 0-1 16,0 0-19-16,0 0 0 0,0 0 0 0,0 0 0 16,0-8 0-16,0 8-14 0,0-8 2 0,0 8 1 15,0 0-28-15,0 0-5 0,0 0-2 0,0 0 0 16,5-8 3-16,-5 8 1 0,9-4 0 15,-9 4 0-15,0 0 21 0,0 0 4 0,0 0 1 0,0 0 0 16,0-8 38-16,9 0 8 0,0 0 2 0,-9 0 0 16,9 0-4-16,-9 8 0 0,4-4 0 0,-4 4 0 15,9-4 7-15,0 4 1 0,-9 0 0 0,9 0 0 16,0-4-13-16,0 4-3 0,0-4 0 0,0 4 0 16,0-4-10-16,0 0-2 0,4 0-8 0,-4 0 12 15,0 0-12-15,5 0 11 0,-6 4-11 0,6-4 10 16,-1 4 18-16,-4-3 3 0,0 3 1 0,0 0 0 15,5-4-32-15,-5 4 0 0,8-4 0 0,-8 0-10 0,0-4 24 16,0 4 5-16,5-4 1 0,4 0 0 16,-9 4-12-16,8 0-8 0,-3 0 9 0,4-4-9 0,0 0 0 15,0-8 0-15,-1 0 0 0,6 4 0 16,-5 0 11-16,4 0-11 0,-4 4 12 0,4 0-12 0,1 0 8 0,-1 0-8 16,1 1 0-16,-1-5 0 0,0 4 0 0,1 0 0 0,-1 0 0 15,0-4 0-15,5 4 8 0,-4 0-8 16,4-4 0-16,-5 0 0 0,5 0 0 0,-5 4 0 0,5-4 0 15,0 0 0-15,-5-4 10 0,5 0-10 0,0-3 8 0,4 3-8 16,-4 0 27-16,4 4 0 0,-4 0 0 0,5 0 0 16,3 4-13-16,-8-8-2 15,5 4-1-15,-1 0 0 0,-4 4 1 16,4-8 0-16,-4 4 0 0,4 1 0 0,-4-5-4 0,0 4 0 16,4-4 0-16,-4 0 0 0,0 0 0 15,4 0-8-15,1 0 12 0,3 0-4 0,-8 0-8 0,5 4 0 0,8 4 0 0,-9-3 0 16,5-5 0-16,-9 4 8 15,13-4 2-15,-13 4 0 0,4 0-10 0,-4 0 0 0,5 8 0 0,-1-8 0 16,5 4 0-16,-9-4 0 0,-1-4 0 0,15 0 0 16,-15 0 0-16,6 5 0 0,-1-1 0 0,5-4 0 15,-9 4 0-15,4-4 8 0,0 4-8 0,5-4 8 16,-9 0 8-16,4 0 2 0,1 4 0 0,-5-4 0 16,4 0-18-16,5 5 0 0,-14-1 0 0,14 0 0 15,-9-4 0-15,13 0 12 16,-9 4-3-16,5-4 0 0,0 4-9 0,0-4 0 0,0 8 0 0,-5-4 0 15,5 0 8-15,-5 0-8 0,5-3 8 16,-5 3-8-16,5-4 0 0,-9 0 0 0,13-4 0 0,-13 4 0 16,13 0 0-16,-8-4 0 0,12 4 0 0,-12-4 0 15,3 4 0-15,6-3 0 0,-5 3 0 0,-5 0 0 0,5-4 0 0,-5 4 0 16,0 0 0-16,5 0 0 0,-9 0 0 0,4 0 0 0,-4 4 0 16,4 0 0-1,-4 1 0-15,5-5 0 0,-5 8 0 0,4-4 0 16,0 4 12-16,5-4-4 0,-9 4 0 0,13 0 0 15,-13-4 0-15,13 4 0 0,-8 0 0 0,3 0 0 0,-3-4-8 16,3 4 0-16,-8 0 0 0,5 0 0 0,-5-4 0 0,4 1 0 16,-4-1 0-16,4 4 0 0,-4-4 0 0,-5 4 0 15,5 0 0-15,0-4 8 0,-5 4-8 0,5 0 8 16,-9 0-8-16,4 0 8 0,-4 4 8 0,0-4 2 16,-4 4 0-16,4-4 0 0,0 4-9 0,-10 0-1 0,1 0-8 15,0 0 12-15,0 0-2 0,-4 4-1 0,-5 0 0 0,0 0 0 16,9 0-9-16,-9 0 10 0,0 0-10 0,0 0 10 15,9-4-10-15,-9 4 0 0,0 0 9 16,0 0-9-16,0 0 0 0,0 0 0 0,0 0 0 0,0 0 0 16,0 0 0-16,0 0 0 0,0 0 0 0,0 0 0 15,0 0 0-15,0 0 9 0,0 0-9 0,0 0 0 16,0 0 11-16,0 0-11 0,0 0 10 0,0 0-10 16,0 0 0-16,0 0 0 0,0 0 0 0,0 0 0 15,0 0 0-15,0 0 0 0,0 0 0 0,0 0-10 16,0 0 0-16,0 0 0 0,0 0 0 0,0 0 0 0,0 0-1 15,0 0 0-15,-9 4 0 0,9-4 0 16,-14 4-5-16,14-4-2 0,-13 0 0 0,4 0 0 16,9 0-18-16,-5 0-3 0,5 0-1 0</inkml:trace>
  <inkml:trace contextRef="#ctx0" brushRef="#br0" timeOffset="54273.132">28989 7157 1862 0,'-4'-8'52'0,"-1"0"13"0,1 0-52 0,4 8-13 0,0 0 0 0,-5-12 0 16,5 12-20-16,0 0-6 16,0 0-2-16,-4-4 0 0,4 4 13 0,0 0 3 0,0 0 0 0,0 0 0 15,0 0 12-15,0 0 0 0,0 0 0 0,0 0 0 16,-5-7 0-16,5 7 10 0,0 0-2 0,-4-8 0 16,4 8-8-16,0 0 0 0,0 0 0 0,0 0 0 15,0 0 23-15,0 0 9 0,0 0 1 0,0 0 1 16,0 0-21-16,0 0-4 0,0 0-1 0,0-8 0 0,0 8 3 0,0 0 0 0,0 0 0 15,0 0 0 1,0 0 4-16,0 0 1 0,0 0 0 0,0 0 0 16,0 0-16-16,0 0 0 0,0 0 0 0,0 0-10 15,0 0 10-15,0 0 0 0,0 0 0 0,0 0 0 0,0 0 0 16,0 0 0-16,0 0 0 0,0 0 0 16,0-8 0-16,0 8 0 0,0 0 8 0,0 0-8 0,0 0 0 0,-9-4 0 0,9 4 0 0,-9-4 0 15,9 4 0-15,-9 0 0 16,9 0 0-16,0 0 0 0,-9 0 0 15,9 0 0-15,0 0 0 0,-4-4 0 0,4 4 0 0,0 0 0 0,0 0 0 16,0 0 0-16,0 0 0 0,0 0 0 0,0 0 0 0,-9 0 0 16,9 0 8-16,0 0-8 15,-9 0 8-15,9 0-8 0,0 0 0 0,0 0 0 0,0 0 0 0,-9-4 0 16,9 4 0-16,0 0-8 0,0 0 0 0,-9-4 0 16,9 4 8-16,0 0 0 0,0 0 0 0,0 0 0 15,0 0 0-15,-9 0 0 0,9 0 0 0,-14 4 0 16,14-4 14-16,0 0 2 0,0 0 0 15,0 0 0-15,0 0 0 0,0 0 0 0,0 0 0 0,0 0 0 16,0 0-16-16,0 0 0 0,0 0 0 0,0 0 0 16,0 0 0-16,0 0 0 0,0 0 0 0,0 0 0 15,0 0 9-15,0 0-1 0,-4 4 0 0,4-4 0 16,0 0-8-16,0 0 8 0,0 0-8 0,0 0 8 16,0 0-8-16,0 0 0 0,0 0 0 0,0 0 0 15,0 0 0-15,0 0 0 0,0 0 0 0,0 0-11 16,0 0 11-16,0 0 0 0,0 0 8 0,0 0-8 15,0 0 9-15,0 0-9 0,0 0 12 0,0 0-12 16,0 0 12-16,0 0-12 0,9 0 12 0,0 4-12 0,0-4 9 0,0 0-9 16,-5 0 0-16,10 0 9 15,-1 0-9-15,5 0 0 0,0 0 0 0,-5 0 8 0,5-4-8 0,0 0 0 16,0 0 0-16,4-4 8 0,5 4-8 0,-13 0 0 16,8 0 0-16,0 0 0 0,-4 0 0 0,0 0 0 15,5 4 0-15,-5 0 0 0,-5 0 0 16,0-4 0-16,1 4 8 0,4 0-8 15,-9 0 0-15,0 0 0 0,4 4 0 0,-4-4 0 0,0 0 0 0,0 4 0 0,0-4 0 0,-9 0 0 16,9 4 0 0,-9 0 0-16,4 4 0 0,-4 0 0 0,0 4 0 15,0 0 0-15,-4 4 0 0,4-1 0 0,-9 1 13 0,0 0 4 0,9 4 1 16,-18-4 0-16,5 8 3 16,-1-4 1-16,1 4 0 0,4-4 0 15,-9-1-22-15,0 5 9 0,5 0-9 16,4-4 0-16,-9 0 11 0,4 0-11 0,5 0 10 15,0 0-10-15,0-4 8 0,0-1-8 0,9 1 0 0,-9 0 0 16,9-4 0-16,0-4 0 0,0 4 0 0,0-4 0 0,0 4 8 0,0 0-8 16,0 0 0-16,9 0 0 0,-9-4 0 0,9 4-18 0,-9-4 2 0,9 4 1 15,-4-5-24-15,-1 5-5 0,5-4 0 16,-4 4-1-16,13 0-121 0,-9 0-24 0</inkml:trace>
  <inkml:trace contextRef="#ctx0" brushRef="#br0" timeOffset="55583.67">29978 9233 1220 0,'0'0'34'0,"0"0"9"16,0 0-35-16,0 0-8 0,0 0 0 0,0 0 0 15,0 0-27-15,0 0-7 0,-9 0-2 0,9 0 0 16,0 0 36-16,0 0 19 0,-9 4-3 0,9-4 0 16,0 0 39-16,0 0 7 0,0 0 2 0,0 0 0 15,0 0 15-15,0 0 3 0,0 0 1 0,0 0 0 16,0 0-13-16,0 0-2 0,0-8-1 0,0 8 0 16,-9-4-39-16,9 4-7 0,0 0-1 0,0-8-1 15,-9 0-19-15,9 0 0 0,-4 0 0 0,4-3 0 16,-4-1 0-16,4 0 16 0,-5 0-3 0,5 0-1 15,-4-4 8-15,4 0 0 0,0 0 1 0,-5-4 0 16,1-4-2-16,-1-3-1 0,5-5 0 0,-9 0 0 16,0-8-18-16,9 0 8 15,-9-7-8-15,5-1 0 0,-1 4 0 0,1 0 0 16,-1-3 0-16,1-1 0 0,-1-12 0 0,5 1 0 0,-4-9 0 16,4 0-9-16,0 5 9 0,-9 7 0 15,9 0 0-15,-9 5 8 0,9-1 12 0,-9 0 4 0,0 1 0 0,5 3 0 16,-5 4 22-16,0 4 5 0,0 1 1 0,0 3 0 0,9 0-13 15,-9 4-3-15,0 4 0 0,0 5 0 16,5-1-28-16,-1 4-8 16,1 0 0-16,-1 4 0 0,1 0 0 0,4 0 0 15,-5 4 0-15,5 0-8 0,0 0-1 0,-4 4 0 0,4 4 0 0,0-4 0 0,0 8 9 16,0 0 0-16,0 0 0 0,0 0 0 0,0 0 0 0,0-3 0 0,0 3 0 0,0 0 0 16,0 0 0-16,0 0 0 0,0 0 0 0,0 0 0 15,0 0-15-15,0 0-4 16,0 0-1-16,-9-4 0 0,9 4 7 0,0 0 1 0,0 0 0 0,0 0 0 15,0 0-8-15,-9 0 0 0,9 0-1 0,0 0 0 16,0 0 6-16,0 0 2 0,0 0 0 0,0 0 0 16,0 0 13-16,0 0 0 0,0 0 0 0,0 0 0 15,0 0 0-15,0 0 0 0,0 0 0 16,0 0 0-16,0 0-16 0,0 0 0 0,0-8 0 0,0 8 0 16,0 0 16-16,0 0-12 0,0 0 12 0,0 0-12 15,0 0 12-15,0 0 0 0,0 0 0 0,-9-4 0 16,9 4 0-16,-5-4 0 0,5 4 0 15,-9 0 10-15,5-4-10 0,-5 4 0 0,5-4 0 0,-5 8 0 16,0-4 0-16,0 4 0 0,9 0 0 0,-14-4 0 16,5 4 0-16,0 4 0 0,0-4 0 0,0-1 0 15,0 5 0-15,-8 0 0 0,8-4 0 0,-5 8 0 16,5 0 0-16,-9-4 0 0,5 8 0 0,0-4 0 0,-1 0 0 16,-4 4 0-16,0 0 0 0,5 0 0 0,-5-4-15 0,9 4 5 0,-13-5 1 0,8 1 0 15,5 0 33-15,-4 0 6 16,4 4 2-16,0-8 0 0,9 0-32 15,-9 0 0-15,9-8 0 0,0 0 0 16,0 0 0-16,0-12 0 0,9-4-10 0,0-4 10 16,0 0-45-16,4-7-4 0,5-5-1 0,9 0 0 15,-9-4-18-15,13 0-3 0,-4 5-1 16,-5-9 0-16,5 8 21 0,5-4 4 0,3-4 1 0,-12 9 0 16,4 3 46-16,0 4 0 0,-10 0 15 15,6 4-4-15,-5 4 55 0,-5 0 11 0,1 4 3 0,-1 4 0 16,-4 0-42-16,0 1-8 0,-9 3-2 0,0 4 0 15,0 0-28-15,9 7 0 0,-9 1 0 0,0 4 0 0,0-4 0 16,4 4 0-16,-4 4 0 0,5-4 0 0,-5 4 0 16,4 0 0-16,1 0 0 0,-1 4 0 15,-4-8 0-15,9 4 0 0,0-1 0 16,-9-3 0-16,9 8 9 16,0-4-9-16,-9 0 8 0,9 0-8 0,0 0 19 15,0-4-2-15,0 0 0 0,4 0 0 0,-4 0 0 0,0 0 0 0,0-1 0 0,0 1 0 0,4 0-8 16,5 4-1-16,-9-4-8 0,0 0 12 0,0 0-2 15,5-4-1-15,-5 4 0 0,0 0 0 0,8 0-9 0,-12 0 0 0,4 0 0 16,0 0 8-16,9 0 0 0,-18-5 0 0,9 1 0 0,0 0 0 16,0 0 0-16,-5 0 0 0,1 0 0 15,-1 0 0-15,-4-4 16 0,0-4 4 0,0 0 0 0,0 0 0 0,0 0 3 16,0 0 1-16,0 0 0 0,0 0 0 0,0 0-15 0,0 0-2 0,0 0-1 16,0 0 0-1,0 0-6-15,0 0-8 0,0 0 11 0,0 0-11 0,0 0 0 16,-9 4-14-16,5-4 1 0,-14 4 0 15,9-4-144-15,-9 4-29 0</inkml:trace>
  <inkml:trace contextRef="#ctx0" brushRef="#br0" timeOffset="75729.826">19340 8847 526 0,'0'-15'15'0,"0"3"3"16,0-4-18-16,0 4 0 0,0 4 0 0</inkml:trace>
  <inkml:trace contextRef="#ctx0" brushRef="#br0" timeOffset="76279.193">19242 8605 985 0,'-9'-8'28'16,"5"4"6"-16,-1 0-34 0,5 4 0 0,-9 0 0 0,0 0 0 0,9 0 0 0,-9 0 0 15,9 0 0-15,-9-8 0 0,5 0 0 0,-5-8-22 0,4 0 3 0,-4 4 1 16,5 0 7-16,4 12 2 0,-9 0 0 0,0-4 0 16,9 4 19-16,-9-4 4 0,0-4 1 15,0 5 0-15,0-5 32 16,5 0 6-16,-5 0 2 0,9 0 0 0,-9 4-13 0,9 4-2 15,-9-8-1-15,0 0 0 0,0 4-8 0,0-8-2 16,0 4 0-16,5 0 0 0,-5 4 25 16,9 4 5-16,-9-4 1 0,9 4 0 0,-9-4-28 0,9-4-4 0,-9 0-2 15,0 4 0-15,4-4 0 0,1 0 0 0,4 8 0 16,0 0 0-16,0 0-26 0,-9 4 0 0,4 0 0 0,5-4 0 16,0 0 8-16,0 0-8 0,0-12 8 0,-8 0-8 15,8 4 11-15,0 8-3 0,0 0-8 16,0 0 12-16,0 0-2 0,0 0-1 0,0 0 0 0,0 0 0 15,0 0 15-15,0 0 2 0,0 0 1 0,0 0 0 16,0 0-5-16,0 0-1 0,0 4 0 0,0-4 0 16,0 0-13-16,0 0-8 0,0 0 8 0,0 0-8 15,0 0 8-15,0 0-8 0,0 4 8 0,8 0-8 16,1 0-22-16,0 0-9 16,0-4-1-16,5 0-1 0,4 8 33 0,-9 0 0 0,9 0 12 15,-5 8-3-15,5 0-9 0,0 8 0 0,4 0 0 16,-4 8 0-16,0-5 0 0,-5 5 0 0,5 0 0 15,0 4 8-15,0 4-8 0,-5 3 0 0,5 1 0 0,0 0 0 16,-9-4 0-16,0-5 0 0,0-3 0 16,0-4-11-16,-4-4 0 0,3-4 0 0,1 0 0 0,-9-8 0 15,0 0-39-15,0-12-8 0,0 0-2 16,0 0 0-16,0-8-151 0,0-8-30 0,0-4-7 0</inkml:trace>
  <inkml:trace contextRef="#ctx0" brushRef="#br0" timeOffset="76613.264">19166 8629 1414 0,'-18'4'40'0,"0"4"9"0,-4-4-39 0,4 4-10 0,0 4 0 0,0-4 0 16,5 3 24-16,4-3 4 0,-9-4 0 0,9 4 0 16,0 4 0-16,0-4 0 0,0 4 0 0,0 0 0 15,4 0-16-15,5 4-2 0,-8 0-1 0,8 4 0 16,8-4 18-16,-8 0 3 0,5 3 1 0,-1 1 0 16,5 0 4-16,5 4 1 0,4 0 0 0,0 0 0 15,-5 0-5-15,14-4-1 0,-5-1 0 0,5 1 0 16,0-4-6-16,0 4-2 0,4-4 0 0,-4-4 0 15,4-4-2-15,-8-4-1 0,4-4 0 0,-1 0 0 16,-8 0 4-16,5 4 1 0,4 4 0 0,-14-4 0 16,0-4 4-16,10 0 0 0,-14-4 1 15,0 0 0-15,4 0 6 0,-8-4 1 0,4 0 0 0,-5 0 0 16,5-4-7-16,0 0-1 0,-9 0 0 0,9-4 0 16,-9-8-9-16,9-3-3 0,-5-9 0 15,5 0 0-15,-4 0-16 0,-1-4 0 16,5 5 0-16,0-9 0 0,0 4-12 0,0 0-5 0,-5-3-2 0,10-1 0 15,-5 4-33-15,13 0-8 0,-13 8 0 16,14-7-1-16,3-5-153 0,-3-4-30 16</inkml:trace>
  <inkml:trace contextRef="#ctx0" brushRef="#br0" timeOffset="77433.404">23628 5845 1896 0,'0'0'40'0,"0"0"8"0,9 8-39 0,0-4-9 0,0 8 0 0,9-4 0 0,-14 12 0 0,9-5 0 0,1 9 0 0,-5 0 0 31,9 0 0-31,-9 4 0 0,4 4 0 0,1-4 0 0,-1 3-17 0,5 1-3 16,-9-4 0-16,4 4 0 0,1-4 20 0,-1-4 0 0,5 3 11 0,-14-7-11 15,10 4 25-15,-5-4-1 16,4 0-1-16,-4 0 0 15,0-4 4-15,0 0 1 0,-4-1 0 0,4-3 0 0,-5 4-28 0,5-8 0 0,-5 0 0 0,-4-8 0 16,0 0-10-16,0 0-1 16,9 8 0-16,-9-8 0 15,0 0-9-15,0 0-3 0,0 0 0 0,-9-8 0 0,-4-4 23 0,4-4-9 0,0 0 9 0,-9-3 0 16,9 3-20-16,-13-4 4 16,4 4 0-16,0 0 0 0,0 0 28 0,0-4 5 0,5 8 2 0,-5-4 0 15,-4 8-19-15,8 0 0 0,1 0 0 0,4 5 0 16,0-1 36-16,-9 4 4 0,4 4 1 15,6-1 0-15,-1 5-14 0,0 0-3 0,0 0-1 0,0 4 0 16,9 4-23-16,-5 0 0 0,5 0 0 0,0 4 0 16,5-4 0-16,-1 8 0 0,10-4 0 0,-5-1 0 15,0 1-17-15,4-8-8 0,5 4-2 16,0-4 0-16,0 0 27 0,0 0 0 16,4-4 0-16,-4 4 8 0,0-4 7 15,4 0 1-15,5 0 1 0,-9 0 0 0,4-8 4 16,5 0 1-16,0 0 0 0,-5-8 0 0,5 0-8 0,4 0-2 0,-8 4 0 15,4-8 0-15,0 0-12 0,-5-4 0 0,-4 4 0 0,9-4 0 16,-14 0 9-16,5-4-9 0,0 5 8 16,-9 3-8-16,4-4 10 0,-4 4-10 0,0 0 12 0,0 0-12 15,0 0 27-15,0 0-2 0,0 4 0 16,0-4 0-16,0 0-40 0,0 0-8 16,4 0-1-16,-4 0-1 0,0-4-17 15,0 5-3-15,0-1-1 0,0-4 0 16,4 0-102-16,5-4-20 0</inkml:trace>
  <inkml:trace contextRef="#ctx0" brushRef="#br0" timeOffset="78447.66">29106 3482 1664 0,'0'0'47'0,"4"8"11"16,1-4-46-16,3 4-12 0,1 4 0 0,0 0 0 16,0 4-8-16,0 0-4 0,0 8-1 0,0 0 0 15,5 0 13-15,4 7 0 0,-10 5 0 0,10 0 0 16,-4 0 0-16,4 0 0 0,-5-1 0 0,1 1 0 16,-1 0 8-16,5-4 5 0,-9 0 1 0,0-1 0 15,0-3 8-15,-5 0 2 0,5 0 0 0,-4-8 0 16,-1 4 6-16,-4-4 2 0,0-4 0 0,9-1 0 15,-18-3-5-15,9 0-1 0,-4 0 0 16,4-4 0-16,-5 0-18 0,1-4-8 0,-1 0 0 16,5-4 8-16,-4 4-22 0,-5-8-5 0,0 0-1 0,0 0 0 15,0-4-26-15,-9-4-6 0,5 0 0 16,4 0-1-16,-9-4 28 0,-5 1 5 16,5-1 2-16,1-4 0 0,-6 4 30 0,5-8 7 0,0 4 1 0,0 0 0 15,1 0 14-15,3 4 3 16,-4 1 1-16,9-1 0 0,-13 4-18 0,8 0-4 15,10 4-1-15,-14 0 0 16,9 4 0-16,0 4 0 0,0 0 0 0,9 0 0 0,0 0-15 0,-9 4-10 0,9-4 2 16,-4 4 0-16,4 8 8 0,0 0-13 0,0 0 5 0,4 4 8 15,1-1 0-15,8 5 0 0,5 0 0 0,-9 0 0 0,13 0 0 0,-4 4 0 0,9-4-12 16,-4 4 12-16,3-5-11 16,1 5 11-16,5-4-8 0,-6 0 8 0,6-4 0 0,-5 0 0 15,-1-4 0-15,-3 0 0 0,4 0 17 0,4-4 6 0,-13 0 1 16,4 0 0-16,5-4 12 0,-4-4 2 0,-1 4 1 0,9-8 0 15,-13 0-19-15,5-4-3 16,3 0-1-16,-3-4 0 0,-5 0 0 0,9-8-1 0,-10 4 0 16,6-4 0-16,-5-4-15 0,0 0 9 0,4 1-9 15,-4-5 8-15,0 0-8 16,-5 0 0-16,5-4 0 0,0 0 0 16,-9 1 19-16,0 3-2 0,0-4 0 0,0 4 0 0,-5 0-17 0,5 4 0 0,-9-3 8 0,0 7-8 15,0-4-20-15,0 0-8 16,0 8-2-16</inkml:trace>
  <inkml:trace contextRef="#ctx0" brushRef="#br0" timeOffset="83886.859">19372 15604 953 0,'-14'4'20'0,"14"-4"4"0,0 0-24 0,0 0 0 0,-4-4 0 0,4 4 0 31,-5-7-33-31,-4-5-12 0,9 4-3 0,0 0 0 0,-9-4 12 0,9 4 3 0,0 0 0 0,0 0 0 16,0 8 33-16,0-8 0 0,0-4 0 0,0 12 0 16,0 0 44-16,-9-8 2 0,9 8 1 0,0 0 0 15,-8-8 31-15,3 0 6 0,-4 0 2 0,5 4 0 16,-1-4-62-16,5 8-13 0,-9-8-3 0,9 4 0 15,0 4-48-15,-9-4-9 0,0-4-3 0,9 8 0 16,-9-4 52-16,5 0 0 0,-1-4 0 0,5 8 0 16,0 0 53-16,-4-3 5 0,4 3 1 0,0 0 0 15,0 0-12-15,0-12-3 0,4 8 0 0,1-4 0 16,8 0-44-16,-4 4 0 0,0 0-15 0,-4 0 4 16,8 0 11-16,1 0 14 0,3 4-3 0,1-4-1 15,-4 0-10-15,13 0 0 0,-9-4 0 0,-1 4 0 16,6 0-26-16,4-4-7 0,-5 4-2 0,5-4 0 15,0 4 35-15,4-4 0 0,0 0 0 16,5-4 0-16,-4 4 0 0,3-4 0 16,1 0 0-16,4 1 0 0,-8-1 0 0,4 0 0 0,4 0 0 0,0 0 0 15,5 0 0-15,-5-4 16 0,9 0-2 0,1-4 0 0,3 0-14 0,-3 0 0 16,8 1 0-16,-9-5 0 0,5 0 20 16,4 0-1-16,0 0-1 0,0 0 0 15,5-4-18-15,-1 1 0 0,1 3 8 0,4-4-8 0,-4-4 0 16,4 4 0-16,-4 0 0 0,4-3 0 0,0-1 10 0,5 0-2 0,-1-4 0 15,5 0 0-15,0-3-8 16,-9-1 0-16,5-4 0 0,4 0 8 0,-4 4 10 16,8 1 2-16,-4-1 0 0,0 4 0 0,5-4-12 0,-5 1-8 15,0-1 9-15,9 0-9 0,-9-4 0 16,5 1 0-16,4-5 0 0,-5 0 0 0,5 0 0 0,1 1 0 16,3 3 0-16,-4 0 9 0,0 0-9 0,-4-3 0 0,-1 3 0 0,1 0 0 15,4 0 0-15,-9 1 0 0,9 3-8 0,-5-4 8 16,5 4 21-16,-8-3 9 0,3-1 2 15,5 4 0-15,-9 0-24 0,9 5-8 0,-4-1 0 0,4-4 9 16,-5 8-1-16,5-4 0 0,0 1 0 0,-4-1 0 16,0-4-8-16,-1 0 8 0,1 1-8 0,-5-1 8 15,4 0 1-15,1 0 0 0,-1 0 0 0,-3 1 0 16,3 3 6-16,1 0 1 16,-14 0 0-16,9 1 0 0,4-1 5 0,5 0 2 0,-9 0 0 0,10-4 0 15,-6 5-23-15,5-5 0 16,0 0 0-16,-4 0 8 0,4 0-8 0,0 5 0 0,-5-1 0 15,5-4 0-15,0 4-17 0,5 1-2 0,4-1 0 0,-14 0 0 16,5-4 19-16,0 0 0 0,-4 1-8 0,0-5 8 16,-1 4 0-16,5-4 0 0,-4 1 0 0,-1 3 0 0,1-4 0 0,4 4 0 0,-5 5 0 15,5-5 0 1,-8 4 0-16,3-4 0 0,5 4 0 0,0-3 0 16,0-1 0-16,0 0 0 0,5-4 0 0,-5 5 0 15,4-1 0-15,-13 0 0 0,9 0 0 16,-4-3 0-16,4 3 0 0,0 0 0 15,-9-4 0-15,14 4 0 0,-14-3 0 0,0-1-10 16,-5 0 2-16,1 0 0 0,0 1 8 0,-5 3 11 0,9 0-3 0,-18 0 0 0,9 5 10 0,-13-1 2 0,0 4 0 0,-1 0 0 16,5 4-20-1,1 1 0-15,-1-1 0 0,-9 0 0 0,0 4 0 0,0 0 0 0,5-4 0 16,-5 4 0-16,-8 1-16 0,3 3-3 0,-3-4-1 16,-1 0 0-16,0 4 1 0,5 0 0 0,-14-4 0 0,5 4 0 15,0 1 11-15,-5-5 8 0,1 4-12 16,3 0 12-16,-12 0 0 0,4 4 0 15,-5-4 0-15,0 4 0 0,1 0 0 0,-5 4 0 16,-9 1 0-16,4-1 0 0,5-4 0 0,-9 8 0 16,-9 0-10-16,9 0 10 0,-5 0 0 0,1 4 0 0,-1-4 0 0,1 4 0 15,-1-4-16-15,1 0-4 0,-1 4 0 0,5 0-1 32,-9 0-13-32,9-4-2 0,0 0-1 0,-9 0 0 0,9 0 17 0,-5 0 3 15,1 0 1-15,-1-4 0 0,1 1 25 0,4-1 6 0,-5 0 1 0,5-4 0 16,-9 0 17-16,9 0 4 0,-9-4 1 0,9 4 0 15,-9 0-21-15,0 4-4 0,5 0-1 0,-5 0 0 16,4 1-12-16,1-5 0 0,-5 4 0 0,4-4-10 16,1 0-32-16,-1 0-6 0,0-4-2 0,5 0 0 15,0 0-11-15,-9-4-3 16,9-3 0-16,-9 3 0 0,9 4 43 0,-9-4 8 0,0 8 1 0,5-4 1 16,-5 0 37-16,0 0 7 15,0 5 2-15,0-5 0 0,0 4 10 0,-5 0 3 16,5 4 0-16,-9-4 0 0,9 4-36 0,0 0-12 0,-9 4 9 15,9 0-9-15,-9 0-11 0,9 0-7 0,-9-4-2 0,5 0 0 16,4 5-46-16,-4-5-10 0,-1 4-1 0,1 0-1 0,4-4 31 16,-5 4 7-16,5 8 0 0,-4-8 1 15,-1 0 69-15,5 0 14 0,0 8 2 0,-9-8 1 0,0 4-9 16,0-4-2-16,5 4 0 16,4 4 0-16,-14-4-11 0,5 4-2 15,-4 4-1-15,4 0 0 0,0 0-43 0,-9 0-9 0,9 0-2 0,-4 0 0 0,4-4 21 16,0 0 11-16,-5-4-12 0,1 4 12 0,4-4-8 0,-4 0 8 15,4 4 0-15,0 0 0 0,-9 0 0 0,4 0 0 0,6 0 0 0,-10 0 0 16,0 0 0-16,0 4 0 0,4 0 0 0,-4 0 0 16,-4 0-10-1,4-4 10-15,-9 4-8 0,5 0 8 0,4 0-21 0,-13 4 1 16,4 4 0-16,0 0 0 0,0 0 11 0,-4 0 9 0,0-1-12 16,-5-3 12-16,0 4 0 0,-4-8 0 0,-1 4 0 15,-3 0 0-15,-6 8 0 0,1 4 0 0,0 0 0 16,0 4 0-16,-9-4 0 0,4-4 0 0,5-1 0 15,-10 1 0-15,1 4 0 0,0 0 0 0,0 0 9 0,-9 4-9 16,9-8-14-16,-10 4-8 0,1-4-2 0,9 3 0 16,-9 1 13-16,-9 4 3 0,9 0 0 0,-5 0 0 15,1 4 32-15,-1 0 6 0,0 3 2 0,1-3 0 0,-5 0-32 0,-9 0 0 16,0 4 0-16,4-4 0 16,-8-1 0-16,4 5 0 0,-1 0 0 0,1 4 0 15,-4 0 12-15,-5-1-3 0,4 9-1 0,-4-4 0 16,-4 0-8-16,4 4-11 0,-4-5 3 0,-5 5 0 15,4-4 8-15,-8 0 0 16,4-1 0-16,4 1 0 0,-8 0 8 0,4 0 3 0,0-1 1 16,-4 1 0-16,8 0 32 0,-13 4 6 0,14-1 2 0,-9 1 0 15,8 0-26-15,-4 0-5 0,5 7-1 0,4-7 0 0,-9 4-6 0,4 0-2 16,1-1 0-16,4 5 0 16,0-4-12-16,-5 3 0 0,5 1 0 0,-4 0 0 0,0 0 0 0,4-1 0 15,-5 1 11-15,5 0-11 0,5-5 0 0,-10 5 0 0,10-4 0 16,-1 0 0-16,-4 3 0 0,5 1 0 0,-10 4 0 0,5-1 0 15,-4 1 0-15,4 0 0 0,-9-1 0 0,4 1 0 16,1 4 0-16,4-5 0 0,-5 5 0 0,5 0 0 16,0-5 0-16,5 9 0 15,-9 0 0-15,4-5-9 16,0 5-8-16,4-4-2 0,-8-1 0 0,13 1 0 16,-9 3-10-16,9-3-3 0,4 0 0 0,-4-1 0 0,4-3 8 0,5 0 2 0,-9-4 0 15,5 3 0-15,-1-3 22 0,10 0 0 16,-5 3 0-16,-1 1 0 0,6-4-8 0,-1-1-4 15,5 5-1-15,-5-8 0 0,5-1 1 0,0 1 1 0,0-4 0 0,0 0 0 16,0-1 11-16,0 5 0 0,0-4 0 0,-10 0 0 16,10-1 0-16,0 5 0 15,-4-4 0-15,3 0 0 0,-3-1 8 16,4 1 3-16,0 0 1 0,4-4 0 16,-4 3-12-16,0-3 0 0,0 4 0 0,8 0 0 0,-8-5 0 15,9 5 0-15,0-4 0 0,0 0 0 0,4-4 0 0,5-1 0 0,0-3 0 0,4 0 0 16,0 0 0-16,9-4 0 0,-13 3 0 0,9-3 0 15,4 0 0-15,-4-4 0 0,4 4 0 0,0-8 0 0,14 4 17 0,-14-5 2 16,14 1 0-16,-5-4 0 16,4 4 30-16,5-4 7 0,0 0 0 0,1-4 1 0,3 0-13 0,-4 0-4 0,9-8 0 0,-9 4 0 15,9-4-16-15,-4 4-4 16,4-4-1-16,0 0 0 0,0 3-11 0,0 1-8 0,-4 0 9 0,4-4-9 16,0 4 8-1,0 0-8-15,9 4 0 0,-9-4 0 0,-4 0 0 0,4 4 0 16,0-4-8-16,0 4 8 0,0-4 0 15,0 0 0-15,0 4 0 0,-9-4 0 16,9 0 0-16,0 0 0 16,-4 0 0-16,4 0 0 0,0-1 0 0,0 1 0 15,4 0 0-15,-4-4 0 0,5 4 12 0,-1 0-3 0,5 0-1 0,-9-4 0 0,9 4-8 16,0-4 0-16,0 4 0 0,0 0 0 0,0-4 0 0,0 4 0 0,0 0 0 0,0 4 0 16,0-4 0-16,0 4 0 0,9 4 0 0,-9-4 0 15,0 4 0-15,9-1 0 0,-4 5 0 0,4 0 0 16,0-4 0-16,9 4 0 0,-9 0 0 0,8-4 0 15,6 4 0-15,-5-4 0 0,4 3 0 0,5-3 0 0,0 0 25 16,-5 0 7-16,5-4 0 0,0-4 1 16,4 4-21-16,1-8-12 0,3 4 12 0,1-4-12 15,-4-4 8-15,8 0-8 0,-4 0 0 0</inkml:trace>
  <inkml:trace contextRef="#ctx0" brushRef="#br0" timeOffset="86695.881">18150 10729 1013 0,'45'-24'20'0,"-36"16"8"15,9-4-28-15,4-4 0 0,0 4 0 0,1-4 0 16,8 0 44-16,-4 4 3 0,4-4 1 0,-4 4 0 16,13 1-29-16,-13-5-6 0,13 4-1 0,-8 0 0 15,8-4 0-15,-4 4 0 0,0 0 0 0,4-4 0 16,0 0 26-16,5-4 5 0,4 0 1 0,-9 4 0 16,14-3-20-16,0-1-3 15,4-4-1-15,0 4 0 0,5-4 8 0,-5 4 2 0,0-4 0 0,9 1 0 16,-8-1-16-16,17 0-3 0,-9-8-1 0,4 4 0 15,1-4-10-15,9 0 8 0,-14-3-8 0,18-1 8 0,-14 0 0 0,14 0 0 16,0 1 0 0,0-5 0-16,5 0 0 0,-5 0 0 0,4 0 0 0,5-3 0 15,-9 3-8-15,5-4 8 0,4 0-8 16,-5 1 8-16,14-5-8 0,-4-4 0 16,8-3 0-16,5-1 0 0,-4 4 0 0,-1 0 0 0,5-3 0 0,4 3 8 0,-8-8-8 15,-1 1 0-15,5-5-12 16,-5 1 12-16,-4 3-9 15,5 4 9-15,-1 1 0 0,0-1 0 0,1 0-8 16,4 0 8-16,-5-3 0 0,1-1 0 0,3 5 0 0,6-1 0 0,-10 0 0 0,5 0 0 0,0 1 11 16,0 3-11-16,-5 0 12 0,1 1-12 0,4-1 0 0,-14-4-9 0,9 5-1 0,-4-5 0 15,-4 4 10-15,-5 1 11 0,4-1-3 0,-4 4 0 16,-4 0-8 0,4 5 0-16,-5-5 0 0,5 4 0 0,-9 0 0 0,-4 1 0 0,-1-1 0 0,10-4 0 15,-10 8 27-15,14-3 3 0,-9-1 1 16,0 0 0-16,5 4-31 0,-1 1-16 0,-3-1 1 0,8-4 1 15,-14 4 23-15,5 5 5 0,0-5 1 0,-4 0 0 16,13 0-15-16,-9 0 0 0,0 1 0 0,4-1 0 16,-4 0 0-16,-9 4 0 0,5 1 0 0,4-1 0 15,-9 0 0-15,5 4 0 0,4 0 0 0,-9 1 0 16,0-1 0-16,0-4 0 0,4 0 0 0,-4 4 0 16,1 1 0-16,-1-1 0 0,0 4 0 0,0-4 0 15,4 4-9-15,-4-4-5 0,1 5-1 0,-10-1 0 16,9 0 24-16,-5 0 5 0,-4 0 1 15,10-4 0-15,-10 1-29 0,9-1-6 16,-9-4 0-16,0 0-1 0,5 0 8 0,-1 5 1 0,-4-1 1 16,5-4 0-1,-9 4 11-15,8 0 0 0,-4 0 0 0,-8 5 0 16,8-1 0-16,-14 0 0 0,6 4 0 0,-6 0 0 0,1 0 0 16,-5 4-8-16,-9-3 8 0,5-1-8 0,-5 0-3 0,1 0 0 0,-5 4 0 0,4-4 0 15,-4 0 1-15,-5 5 0 0,0-1 0 0,5-4 0 0,-14 4 10 16,5-4 0-16,0 4 0 0,0 0 0 15,-5 0 0-15,1 4 0 0,-5 1 8 0,9-1-8 16,-10-4 0-16,-3 4 0 0,4 0 0 0,0-4-8 0,0 4 8 16,-1 0-13-16,6 0 5 0,-14-4 8 0,9 5 0 0,0-1 0 0,-5 0 0 15,5 0 0-15,-9 0 0 0,4 0 0 0,-8 0 0 0,4 4 0 16,-5-4 0-16,5 4 20 0,0 0-3 0,-9 0 0 16,0-3-8-16,9 3-1 0,-9 0-8 15,5-4 12-15,-5 4-21 0,4-4-5 0,0 0-1 16,-4 0 0-1,0 0-21-15,5-4-4 0,-5 0 0 0,0 1-1 16,4-1 13-16,-4 0 4 0,0 0 0 0,5 0 0 0,-5 4 24 0,0 0 0 0,0 0 0 0,0-4 0 16,-5 9 0-16,5-5 0 0,-4 4 0 0,-1 0 0 15,1 0 0-15,0 4 0 0,-1-8 0 0,5 4 0 16,0 0-12-16,-9 4 4 0,9 0 0 0,-9-4 0 16,0 4-20-16,5 0-3 0,4-4-1 0,-9 4 0 15,4-3 32-15,1 3 0 0,-5-4 0 0,9 0 0 0,-9 4 0 16,0-4 0-16,9 4 0 0,-9-4 0 15,0 4 0-15,0 4 0 0,5-4-8 0,-5 4 8 16,0 0-8-16,0 0 8 0,0 0-13 0,0 0 5 16,-9 0 8-16,9 0 0 0,-4 4 0 0,4-4 0 0,-14 4 0 15,10 0-8-15,-1-4 8 0,6 4-8 0,-1 0 8 0,-9 4 0 0,4-4 0 0,5 0 0 32,0 0-18-32,0 0-2 0,0 0 0 15,-8 0 0-15,8 0-9 0,-5 0-3 0,5-4 0 0,0 0 0 0,-9 4 32 16,5 0 0-16,4-4 0 0,0 4 0 15,-9 0 26-15,0 0 11 0,0 0 3 0,5 0 0 0,-5 4-24 16,-9 0-5-16,5 0-1 0,-5 0 0 16,0 4-10-16,5 0 0 0,-10 0 0 0,5 4 8 15,-8 0-8-15,3-4-11 0,-3 4 3 0,-6 0 0 0,1 0-4 16,-9 0 0-16,4-4 0 0,-4 3 0 0,0 1 12 16,-10 0 0-16,6 4 0 0,-5 0 0 0,-1 0 14 15,-8 4 5-15,5 0 1 0,-10 4 0 0,0 0-10 0,5-1-2 16,-9 9 0-16,0-4 0 0,-5 4-8 0,-4 4 8 0,0-1-8 0,0 1 8 15,5 0-8-15,-5 4 0 0,-5 0 0 0,5-5 0 16,0 1 0-16,-9 0 0 0,5-4 0 0,-10 4 0 16,14-1 0-16,-13 1 0 15,4 0 0-15,-5 4 0 0,5 0 28 16,-4-1 3-16,4 1 1 16,-13 4 0-16,13 0-16 0,-14-1-4 0,5 1 0 15,5 4 0-15,-10-4-4 0,5-1 0 0,5 5-8 0,-9-4 12 0,4 3-12 16,4 5 0-16,5-4 0 15,-4 4 0-15,-5-5 0 16,4 1 0-16,1 0 0 0,4-1 0 0,-14-3 0 16,6 4 0-16,3-4 0 0,-8-1 0 15,4 5 16-15,-5 0-4 0,5 0 0 0,-4-1 0 16,4-3 21-16,5 4 4 0,-1-4 1 0,1-1 0 0,4 5-38 0,-5-8 0 0,5 4 0 0,-9 3-8 0,14-3 8 0,-14 0 0 0,13 4 10 16,-13-5-10-16,14 1 0 0,-14 4 0 0,14-5 0 0,-14 1-10 0,13 4 10 0,-8-4 9 0,4 3-1 15,-5 1-8-15,5 0 16 0,-4 4-4 0,4-1-1 0,-5 1 0 16,5 0-11-16,0-5 0 15,5 1 0-15,-5 4 0 0,4-4 10 0,5-5-10 0,-4 5 12 0,4 0-12 16,0-5 0-16,4 1 0 0,-4 0 0 16,9-4-12-16,0 0-3 0,0-5 0 0,9 1 0 0,-5 0 0 15,1-4 15-15,-1 4 0 0,-4-1 0 0,0-7 0 16,4 0 0-16,5-4 0 0,0-4 0 16,0 8 0-16,-5-1 0 0,5 5 0 0,-5 4 8 0,5 4-8 15,0-4 0-15,9-1 0 0,-9 1 0 0,9 0 0 16,-9-4-9-16,8 0 9 0,-8-1-8 15,9-3 8-15,-5 0-17 0,5 0 1 0,0 0 1 0,4-4 0 16,-4 3 3-16,4-3 0 0,5 0 0 0,-9 0 0 16,0 0 28-16,4 4 5 15,5 0 2-15,0-5 0 0,0 1-13 0,-1-4-2 0,1-4-8 0,4 4 12 16,5 0 1-16,-9 4 0 0,4 0 0 0,5 3 0 16,-9 1-13-1,4 0 0-15,5-4 8 0,-10 4-8 0,10-4 0 0,4 0 0 16,-4-1 0-16,4-3 0 0,0 0 0 0,1 0 0 0,8 0-8 15,-9-4 8-15,5 4-10 0,-5-4 2 16,4 4 0-16,1-1 0 0,4-3 8 0,-9 4 0 0,5 4 0 16,4-4-8-16,-4 0 8 0,4 0 0 0,-4 0 0 0,4-4 0 15,0 3 0-15,5 1 0 0,4 0 0 0,-9-4 0 0,13 4 0 16,-3-4 0-16,-1-4 0 0,0 4 0 0,4-4 0 0,5 0 0 0,0-4 0 0,-4 0 8 16,0-1-8-16,8 1 0 15,-4 0 0-15,9 0 0 0,-9 0 0 0,0-4 9 0,9 4-9 16,-9 0 0-16,9-4 8 0,0 4-8 0,-9 0 0 15,5 0 0-15,-1 0 0 0,1 0 0 16,-1 0 0-16,1 0 0 0,0-4 0 0,-1 4 0 0,5 0 0 0,0 0 0 16,-9 0 0-16,0 0 0 0,9 4 0 15,-9-5 0-15,0-3 0 0,5 4 8 16,-1-4-8-16,1 0 10 0,4 4-10 16,-5 0 0-16,5 0 0 0,0-4 0 15,0 0 9-15,0-4-9 0,0 0 10 0,0 0-10 0,-4 4 38 0,-1 0 2 16,5 4 0-16,-4 0 0 0,4 4-32 0,0 0-8 0,-9 0 0 0,9 0 0 15,0 0 0-15,0 4 0 0,0-1 0 0,-9 1 0 16,9 0 0-16,0 0 0 0,-9 0 0 16,9 0 0-16,-4 0 0 15,4 0 0-15,0 0 0 0,-5 0 0 0,5 0 0 0,0-1 0 16,0 1-8-16,0 0 8 0,0 4 0 0,0-4 0 0,0 4 0 0,5-4 8 16,-5 4-8-16,4-4 0 0,-4 4-8 0,9-5 8 0,0 5 0 15,0-4 14-15,0 0-2 0,0 0 0 16,4-4-12-16,5 4 9 0,-9-4-9 0,9 0 8 15,0-4-8-15,4 0 0 0,1 0 0 0,-1 0 0 16,0-4 0-16,5 0 8 0,-4 0-8 0,3 0 8 0,-3-4-8 16,4-4 8-16,0 4-8 0,-5-4 8 15,5 0-8-15,0 0 0 0,4 0 0 0,-13 0 0 0,4 0 0 16,5 0 0-16,-9-4 0 0,4 4 0 16,-4 0 0-16,0-4 0 0,0 0 0 0,4 4 0 0,-4-4 0 0,-4 0-17 0,4 4 4 15,0-8 1 1,-5 4-100-16,5 0-19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29.3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1 176,'36'-13,"73"-6,2 4,0 5,92 4,746 6,951 0,-1679-13,-100 0,63-24,-15 21,-23-9,9 16,77 9,-111 1,6149 0,-6235-1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1.08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1 160,'459'0,"-439"-1,1-1,-1 0,0-2,1-1,-2 0,1-1,-1-1,0-1,0-1,16-10,11-20,-42 34,1 0,-1 0,1 1,0 0,0 0,1 0,-1 1,1 0,-1 0,1 0,0 1,0-1,1 2,2-2,154 2,-23 32,-52-15,-68-10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2.67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58,'32'-25,"-15"19,1 1,1 0,-1 1,0 1,1 1,0 1,-1 0,1 2,3 0,10-1,783 2,-747-8,-48 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52:36.20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0,'658'0,"-530"25,-14-1,206-24,-192 15,-484-15,335 0</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29:58.948"/>
    </inkml:context>
    <inkml:brush xml:id="br0">
      <inkml:brushProperty name="width" value="0.05292" units="cm"/>
      <inkml:brushProperty name="height" value="0.05292" units="cm"/>
      <inkml:brushProperty name="color" value="#FF0000"/>
    </inkml:brush>
  </inkml:definitions>
  <inkml:trace contextRef="#ctx0" brushRef="#br0">20687 6155 399 0,'14'-8'11'0,"-5"4"3"0,0 0-14 0,0-4 0 0,9 4 0 0,-14-4 0 31,10 4 16-31,-5 0 1 0,4 0 0 0,5 0 0 0,-9 0 10 0,4 0 1 16,1 4 1-16,-1-4 0 0,5 0 11 0,-14 0 1 0,10 0 1 0,-1 1 0 15,5-1 5-15,-9-4 1 0,0 4 0 0,5-4 0 16,-1 0-29-16,0 0-6 0,5-4-1 0,-4 0 0 15,-1 4-12-15,10 0 0 0,-6 0 0 0,-8 0 0 16,9 0 0-16,-4 0 0 0,4 0 0 0,-1 0 0 16,1-4 0-16,-4 4 0 0,13 0 0 0,-14 4 0 15,5-8 0-15,9 5 0 0,-9-1 0 16,13-4 0-16,-13 0 0 0,9 4 0 0,4-4 0 0,-13 0 0 16,13 0-10-16,-8 0 10 0,4 0-8 0,-1 0 8 15,1-4 0-15,5 4 0 0,-10-4 0 0,5 1 0 16,4-1 0-1,-4 0 0-15,4 0 0 0,5-4 0 0,-4 4 15 0,3-4 1 0,-3 4 1 0,3-4 0 16,1 0-9-16,5 5-8 0,-6-1 12 0,6-4-12 16,-1-4 8-16,-4 0-8 0,4 0 0 0,-4 0 0 15,4 0 8-15,0 1-8 0,-4-1 0 16,4 0 0-16,-4 0 0 0,4 0 0 0,10 0 0 0,-14 0 0 0,8 1 36 16,1-1 6-16,-9 0 2 0,4 0 0 0,9 0-23 15,-8-4-4-15,-1 0-1 0,5 5 0 0,4-5-16 0,-4 4 0 16,4 0 0-16,-9 0-9 15,9 0 9-15,-4-4 11 0,4 5-3 0,1-1 0 16,-10 0 4-16,5 0 1 0,4 4 0 0,-9-4 0 0,5 0 5 16,4 4 1-16,0 1 0 0,-4-5 0 15,4 0-19-15,1 4 0 0,-10-4-11 0,5 0 11 0,4-4 0 16,-9 5 0-16,5-5 8 0,0 4-8 0,-1-4 0 0,-3 4 0 0,3-4 0 16,6 4 0-16,-15 1 0 0,10-1 0 0,0 0-8 15,-9 0 8-15,4 4 0 16,0 0 16-16,-4-4-2 0,4 8 0 0,1-3-14 15,-1-1 9-15,5 4-9 0,-10-4 8 0,6 4 0 0,8-4 0 0,-9 4 0 0,1 0 0 16,3 0-8-16,5-4 0 16,-13 1 0-16,14-1 0 0,-10-4 0 0,0 0 0 0,14 4 9 0,-14-4-9 15,5 0 8-15,4 1-8 0,0 3 10 0,0-4-10 16,-8 0 0-16,4 0 0 0,4 4-11 16,0-4 11-16,-9 0 0 0,14 1 0 0,-14-1 0 0,9 4 12 15,-4-4-12-15,4 4 0 0,1-4 0 0,-1 0 0 16,0 4 0-16,0-3 0 0,-4-1 0 0,13-4-11 15,-13 0 11-15,9 0 0 0,-1-4 8 0,6 1-8 16,-1 3 0-16,0-4 0 0,0 0 0 0,9 0 0 16,-9 0 0-16,10 1 0 0,-1-5 0 0,0 4-8 0,0 0 8 15,0 0 0-15,0 1 0 0,0 3 0 16,-4-4 0-16,0 0 0 0,4-4 0 0,-5 5 0 0,6-1 8 16,-6 4 0-16,5-4 0 0,1 4 0 0,-6-4-8 15,1 5 0-15,-1-5 0 0,6 0 0 16,-6 4 0-16,1-4 0 0,4 4 0 0,-4-3 0 0,-1-1 0 15,1 0 0-15,-5 0 0 0,0 0 0 0,1-3 8 0,-10 3 4 16,9-4 1-16,-9 0 0 0,5 8 6 16,0-7 1-16,-1 7 0 0,-3-8 0 0,8 8-10 0,-9-8-2 15,5 4 0-15,-1 5 0 0,1-1-8 0,4-12 0 0,-9 16 0 0,5-16 0 32,0 9 0-32,-9-1 0 0,4-4 0 0,0 4 0 0,0 0 0 0,-4 0 0 0,4 5 11 15,-8-1-11-15,3 0 12 0,6 4-3 16,-10 0-1-16,0-4 0 0,5 1-8 0,-9 3 12 15,4 4-12-15,0-4 12 0,-4 0-12 0,4 0 0 0,-8 4 0 0,3-4 0 16,6 1 0-16,-10-1 0 0,5 4 0 0,-5-4 0 16,5 4 0-16,-14 0 0 15,14 0 0-15,-9 4 0 0,-9-7 0 0,4 7 0 0,5 4 0 0,-9-4 0 16,4 4 0-16,-4-4 8 0,-9 0 0 0,9 8 0 16,-4-12-8-16,4 8 0 0,-10 0 0 15,6 0 0-15,-5 8 0 0,0-7 0 0,0 3 0 16,0 0-11-16,0 0 11 0,-5 4-12 0,1-4 12 0,-5 8-12 15,4 0 12-15,-4 0 0 0,9-4 0 0,-9 4-8 16,0 0 8-16,0 0 0 0,0 0-9 0,0 0 9 16,0 0-14-16,4 4 2 0,-4-4 0 0,5 8 0 0,-5-8 12 15,0 8-12-15,-5-4 12 0,5 4-12 16,-4 0-35-16,0 3-6 0</inkml:trace>
  <inkml:trace contextRef="#ctx0" brushRef="#br0" timeOffset="69046.327">1059 8673 1918 0,'-18'-8'40'0,"-5"4"9"0,14 0-39 0,-8 0-10 0,-6 4 0 0,10-4 0 15,-1 0 23-15,-4 0 2 0,5 0 1 0,-5 0 0 16,9 0-11-16,-18 0-3 0,5 0 0 0,4-4 0 15,-9 0-12-15,5 0 0 0,4 0 0 0,-13-4 0 16,4 0 0-16,-5 0 0 0,6 4 0 0,-6-4 0 16,5-4 0-16,9 0-16 0,-13-3 3 0,4-1 1 15,-4 4 25-15,4-4 6 0,9 0 1 0,-9 0 0 16,14-8-4-16,-5 0-1 0,0-3 0 0,5-1 0 16,-1 0-3-16,1 0 0 0,4 0 0 15,0-3 0-15,0-1-2 0,9 0-1 0,-5 0 0 0,5-4 0 16,5 1-9-16,4-5 0 0,0 0 0 0,0 4 8 0,4-7-8 15,1 3 0-15,-1-4 0 0,5 4 0 16,9 1 0-16,-9 3 0 0,13 0 0 0,-4 4 0 0,4 1 8 16,-4 3-8-16,13 0 8 0,-8-4-8 15,4 8 0-15,4 0 0 0,5 1 0 16,-1 3 0-16,1 4 0 0,-14 0 0 0,14 4 0 0,-14 0 8 0,14 4-8 16,-5 0 8-16,19 0-8 0,-19 4 8 15,9 4-8-15,5 1 0 0,-5 6 0 0,0-3 0 16,5 4-8-16,-14 4 8 0,10 0-10 0,-19 0 10 0,14 4 0 15,-5 4 0-15,5 0-8 0,4 4 8 0,-9 0 0 0,0 4-12 0,-4 0 12 16,5-1-12-16,-6 5 12 16,-8-4 0-16,5 4 0 0,-10-4-9 0,5 4 1 15,-9 3 0-15,0 1 0 0,-5 0 0 0,5 0 8 0,-18 0-8 16,9 0 8-16,0-1-8 0,-9 5 8 0,9 0 0 16,-9 0 8-16,0 0-8 0,0-5 8 15,-9 5-8-15,9-4 8 0,-9 0-8 0,0 0 20 0,0-5 0 0,-9 9 0 16,9-8 0-16,-13 0 16 0,-5 0 4 0,4 4 0 0,-3-9 0 15,-6 5 9-15,5-8 3 0,-17 0 0 0,12 0 0 16,-8 0-18-16,4 0-3 0,5 4-1 0,-9-5 0 16,4 1-14-16,-4 4-4 0,-5-4 0 15,13 0 0-15,-17 0-12 0,13-4-13 0,-4 0 2 16,-9-4 1-16,9 4 10 0,13-9-12 0,-18 5 12 16,14-4-12-16,-1 0-39 0,6-4-8 0,-10 0-1 0,13 0-1 15,5 4-72-15,1 4-15 16,3 0-2-16</inkml:trace>
  <inkml:trace contextRef="#ctx0" brushRef="#br0" timeOffset="70546.975">1994 6982 1166 0,'0'0'49'0,"0"0"-39"31,0 0 13-31,0 0 2 0,-4 4 1 0,4 4 0 0,0 0-26 0,0-8 8 0,-5 8-8 0,-4 0 0 16,9 4 14-16,0 0-2 0,-4 0-1 0,4 4 0 16,0-4 17-16,0 0 4 0,0 4 1 0,0-5 0 15,-9 9 15-15,9-4 4 0,0 4 0 16,0 0 0-16,-9 4-30 0,9 0-6 0,0 8 0 0,0-5-1 16,0 1-15-16,0 0 0 0,0 4 0 0,9 0 0 15,-9 7 0-15,0 1 0 16,0 4 0-16,0 8 0 0,0 3 0 0,0 9 0 0,0 4 0 15,0 3 0-15,0 5 0 0,0 7 0 0,0 5 0 0,0 3 0 16,-9 9 0-16,9 3-10 0,0 4 10 0,-9 1-8 16,9 3 8-16,-9 5 0 0,0-1 0 15,0 0-8-15,-4 1 8 0,4-1 11 0,0 4-3 0,-18-7 0 16,13-1 8-16,-4-4 0 0,-13-3 1 0,13-1 0 16,-9-7 32-16,9-1 7 15,-4-4 0-15,4-3 1 0,0-5-11 0,5 1-2 16,4-4-1-16,0-5 0 0,0-11-35 0,0-5-8 0,0-3 0 0,0-8 0 15,9-8 12-15,-4-5 0 0,4-7 0 0,0 0 0 0,0-12 0 0,4 0 0 16,-4-4 0-16,9-8 0 16,0-4-12-16,0 0 0 0,9-8 0 0,-18-4 0 0,13-4 8 0,1-8 0 15,-1-8 0-15,5-4 0 0,-5-7-8 16,14-5 0-16,-9-8 0 0,0-7 0 0,5-9 0 0,-6-7 0 0,-8-9 11 0,0 1-11 31,0-9 0-31,5 1 0 0,4-5 0 0,-18-3 0 0,9-1 0 16,0 1 9-16,-9-4-9 0,0-1 12 0,8-3-12 15,-8-4 0-15,0-1 0 0,0 5 0 0,-8-4 0 16,8 7 0-16,0-3 0 0,0 7 0 0,0-3 0 16,8 0 8-16,-8 3-8 0,5 5 0 0,4 3 0 0,-5 5 0 15,1 3 8-15,4 5-8 0,-9 3 0 0,9 9 0 0,0 3 0 16,-9 1 8-16,0 11-8 0,0 0 0 16,9 8 9-16,-9 1-9 0,0 7 15 0,0 4-2 0,4 0 0 15,-8 5 0-15,4 7-3 0,0 0-1 0,0 8 0 0,0 0 0 16,0 4-9-16,0 4 0 0,0 8 0 0,0 0 0 15,0 0 0-15,0 0-12 0,0 0 2 0,0 0 1 16,0 8-16-16,-9 8-3 0,9 0-1 0,0 8 0 16,0 4 14-16,-9-1 3 0,9 9 1 0,0 4 0 15,0 4 11-15,0 4 0 0,0 7-9 16,9 5 9-16,-9 11 0 0,0 5-11 0,9 11 11 0,-9 5-8 16,4 7 8-16,10 9 0 0,-14 7 0 0,4 4 0 15,5 9 0-15,-9-1-13 0,9 8 3 0</inkml:trace>
  <inkml:trace contextRef="#ctx0" brushRef="#br0" timeOffset="131550.079">26035 7571 269 0</inkml:trace>
  <inkml:trace contextRef="#ctx0" brushRef="#br0" timeOffset="155242.048">13200 12260 1199 0,'0'0'24'0,"0"0"8"16,0 0-32-16,0 0 0 0,0 0 0 0,0 0 0 0,0 0 0 0,0 0 0 0,0 0 0 0,0 0-9 31,0 0-23-31,0 0-4 0,0 0 0 0,0 0-1 0,0 0 37 16,0 0 0-16,0 0 0 0,0 0 8 0,-9 4 30 0,9-4 6 15,0 0 0-15,0 0 1 16,0 0 20-16,-4 4 4 0,4-4 1 0,0 0 0 15,0 0-33-15,0 0-6 0,0 0-2 0,0 0 0 0,0 0-17 0,0 0-3 0,0 0-1 0,0 0 0 16,-5 8-8-16,5-8 0 0,-4 4 0 0,4 0-11 16,0-4 19-16,0 12 3 0,-9-8 1 15,9 4 0 1,0-8 9-16,0 7 3 0,0-7 0 0,0 4 0 0,0 4 16 0,0 0 3 0,0 4 1 0,0 0 0 16,0 0-20-16,-9 0-3 0,9 0-1 0,0 0 0 31,0 0-4-31,0 4-2 0,0-4 0 0,9 4 0 0,-9 0-6 0,0 3-8 0,0 1 11 0,0-4-11 15,9 4 16-15,-9 0-3 0,0 0-1 0,4 4 0 16,-4 0 0-16,5 7 0 0,-1-3 0 0,-4 4 0 16,5-4 1-16,-5 4 0 0,0 0 0 0,0-1 0 15,0 5 3-15,0-4 1 0,0 4 0 0,0 0 0 16,0 3 6-16,-5-3 1 0,5 4 0 0,0 0 0 16,-4 3-12-16,4-3-3 0,0 4 0 0,0-4 0 15,0-1 4-15,0-3 1 0,0 0 0 0,0-4 0 16,0 0 21-16,0-1 4 0,4-3 1 0,-4 0 0 15,0-4-40-15,5 0 0 0,-5 0 0 0,4 0 0 16,-4-8 0-16,5 3 14 0,-5-3-2 0,4 0 0 16,-4-4-12-16,0 0 8 0,0 0-8 15,9 0 0-15,-9-4 9 0,0 0-9 0,0 4 8 0,0-4-8 16,0-4 10-16,0-4-10 0,0 0 12 0,0 0-12 16,0 8 11-16,0 0-11 0,0 0 10 0,0-8-10 0,0 0 0 0,0 0 8 15,0 0-8-15,0 0 0 0,0 0 9 0,-9 4-1 0,9-4 0 16,-4 4 0-16,-1 3 0 0,5-7-8 0,-4 4 12 0,4-4-4 31,0 0 14-31,0 0 2 0,0 0 1 0,0 0 0 0,-5 8-13 0,5-8-4 0,-4 4 0 0,-1 0 0 16,5-4-8-16,-4 4 8 15,4-4-8-15,0 0 8 0,0 8-8 0,0-8 10 0,-9 4-10 0,9-4 10 16,0 0-10-16,0 4 0 0,0-4 0 16,-9 4-11-16,9-4 11 0,0 4 0 0,0-4 0 0,0 0 0 15,-9 4 0-15,0-4 8 0,9 0-8 0,-4 4 8 16,4-4-8-1,-5 4 0-15,-4 0 0 0,9-4 0 0,0 8 0 0,0-8-13 16,0 0 5-16,-4 4 8 0,4-4-9 0,0 0 9 0,0 0 0 0,0 0 0 16,0 0-15-16,0 0 4 0,0 0 1 15,0 0 0 1,0 0-38-16,-9-8-7 0,9-4-1 0</inkml:trace>
  <inkml:trace contextRef="#ctx0" brushRef="#br0" timeOffset="157088.343">26438 4063 1653 0,'0'0'47'0,"0"0"10"0,0 0-45 0,0 0-12 0,5 4 0 0,-5 0 0 16,4-4 0-16,5 4 0 0,0 4 0 0,-9-8 0 15,9 4 0-15,-4 0 0 0,-1 0 0 0,5-4 0 16,-5 4 20-16,1 0 12 0,-1-4 3 0,-4 0 0 16,9 8 12-16,-9-8 2 0,9 0 1 0,-9 0 0 15,9 4-12-15,-9 0-2 16,0 0-1-16,9 4 0 0,-9-4-19 0,0 0-4 0,5 0-1 0,-5 0 0 16,4 4-11-16,1 0 0 0,-5 0 0 0,4 3 0 15,-4 1 0-15,5 4 0 0,-1 0 0 0,1 0 8 16,3 4 4-16,-8 4 1 0,0-4 0 0,9 8 0 15,-9-5 21-15,0 1 4 16,0 0 1-16,0 4 0 0,0 0-26 16,0-4-5-16,0 4 0 0,0-1-8 0,0-3 15 0,-9 0-4 15,9-4-1-15,0 0 0 0,-8-4 1 0,8-4 0 0,-5 0 0 16,5-4 0-16,0 0-11 0,0-8 10 0,0 0-10 0,0 0 10 0,0 0 18 0,0 0 3 16,-4-12 1-16,4 0 0 15,4-8-32-15,-4-4-10 0,5-4 0 0,3-4 0 0,-8-4 10 16,9-7 14-16,0-1-3 0,-4-8-1 0,-1 9-10 15,5-9-17-15,0 4 4 0,5 0 1 0,-14 1 12 16,9 3 13-16,-9 4-2 0,0 0-1 16,0 5 11-16,9 3 3 0,-9 4 0 0,0 4 0 0,0 0-4 0,0 4 0 0,-9 0 0 0,9 5 0 31,0 7 0-31,0 0 0 0,0 8 0 0,0 0 0 16,0 0-36-16,0 0-8 0,0 0-2 0,0 0 0 15,0 12-2-15,0 3-1 16,0 5 0-16,0 8 0 0,0 0 16 0,-9 4 3 15,9 0 1-15,0 3 0 0,0 5 9 0,-9 0 0 0,4-4 0 0,-4 8 0 0,5-1 0 0,-1-3-15 16,-4 8 3-16,0-4 0 0,0-5 12 16,-4 5 0-16,4 0 0 0,-4-8 0 0,-1-1 20 0,-4-7-4 0,5 0 0 15,0-8 0-15,-1 4-3 0,5-8-1 0,0 0 0 0,-4 0 0 16,-1-9-12-16,10 1 0 0,-5-4 0 0,9-4 0 16,0 0 0-16,0-12 0 0,-9 1 0 0,9-1 0 15,0-12 0-15,0 0 8 0,9-8-8 0,-9 0 0 16,9-8 9-16,0-3-9 0,0-1 8 0,4 0-8 15,-4 0 10-15,0 5-10 0,5-1 12 0,-6 4-12 16,-3 4 12-16,8 5-12 0,-13 3 12 16,9 4-12-16,0 4 20 0,-9 4-2 0,0 0-1 0,0 12 0 15,0-8 1-15,0 8 0 0,0 0 0 0,0 0 0 16,0 0-18-16,-9-4-9 0,0 0 1 0,0 4 0 16,0 4 8-16,-4 0 0 0,4 0 0 15,-9 4 0-15,0 4 0 0,0 4 0 0,5 0 0 0,-5 8 0 16,0-5 0-16,5 9 0 0,4 4 0 0,-9-4 0 0,9 4 0 0,0 0 0 15,0-1 0-15,5 1 0 16,-1-4 0-16,5-4 0 0,-4 0 0 0,4-8 0 16,4 0 0-16,-4-8 0 0,0 3 0 0,0-11 0 0,0 0 0 0,0 0 11 0,9 0-3 0,-5-3 0 15,10-5-8-15,-5-8 8 16,0-4-8-16,-9 0 8 0,13-8-8 16,-4-4 0-16,0-4 0 0,0 1 0 0,0-1 0 15,0-4 0-15,0 0 0 0,0 5 0 0,-5-5 0 0,1 8 8 16,-1-4-8-16,-4 4 8 0,5 4-8 0,-5 5 0 15,0 3 0-15,0 0-11 0,0 8-1 0,0-4 0 0,0 8 0 0,4-4 0 16,1 4-126 0,-1 4-26-16,5 0-4 0</inkml:trace>
  <inkml:trace contextRef="#ctx0" brushRef="#br0" timeOffset="158574.267">30108 1705 1523 0,'0'0'32'0,"0"0"7"0,0 0-31 15,0 0-8-15,0 0 0 0,-4-4 0 0,4 4-13 16,0 0-4-16,0 0-1 0,0 0 0 0,0 0 18 0,0 0 0 0,0 0 0 0,0 0 0 31,0 0 0-31,0 0 0 0,0 0 0 0,9-4 0 0,-9 4 16 16,4 0 6-16,5 0 2 0,-9 0 0 16,4 4 12-16,1 4 4 0,4 0 0 0,-9 0 0 0,9 0-1 0,-9 7 0 15,0-11 0-15,0 8 0 0,9 4-4 0,-9 0-1 16,-9 4 0-16,9-4 0 0,0 8-10 0,0 0-3 15,0 0 0-15,0 7 0 16,0-11 1-16,-9 8 0 0,9 0 0 16,-9 0 0-16,4 0-2 0,5-1 0 15,-4 5 0-15,-1-8 0 0,1 0 4 0,0 0 0 16,-1 0 0-16,5 0 0 0,-4-12-14 0,4-1-2 16,0 1-8-16,0-4 12 0,0-4-12 0,0-4 8 0,0 0-8 0,0 0 0 0,0 0 28 0,0 0 0 15,0 0 0-15,0 0 0 0,0 0 11 0,0-8 1 0,-9 0 1 0,9-7 0 16,0 3-21-16,-9-4-4 0,9-4 0 0,0 0-1 15,0-4-15-15,-9-4 11 0,9 8-11 0,0-11 10 16,0 3-10-16,0-8 0 0,0 4 0 0,0-8 0 16,0 8 0-16,0 1 0 0,0 3 0 0,0-4 0 15,0 12 8 1,0-8 0-16,9 8 0 0,-9 8 0 0,0-7 9 0,0 7 2 0,0 4 0 0,-9-4 0 16,9 12 2-16,0 0 1 0,0 0 0 0,0 0 0 15,0 0-46-15,0 0-10 0,0 0-2 0,0 12 0 16,-9 0 16-16,0 4 4 0,4 3 0 0,1 5 0 15,-1 4 16-15,1-4 0 0,-1 12 0 0,5-8 0 16,-9 7 0-16,9-7 8 0,0 8-8 0,0-4 0 16,0 4 0-16,-8 3 11 0,8-3-11 0,0 4 10 0,0-12-2 15,0 8-8-15,0-16 12 16,0 7-4-16,0-7-8 0,0 4 8 0,0-8-8 16,0 4 8-16,8-8-8 0,-8 0 0 15,0-4 9-15,0 0-9 0,9-4 8 0,-9-4-8 0,0 0 8 16,0 0-8-16,0 0 14 0,0 0-2 0,5 4 0 0,-5-4 0 0,4-12 12 0,5 0 1 0,-4-4 1 0,-1-4 0 15,1-4-17-15,4-4-9 16,-9-4 10-16,9 5-10 0,-9-17 9 16,9 8-9-16,-9-8 8 0,0 5-8 0,9 3 10 0,-9-4-10 15,0 8 12-15,0 0-12 16,0 4 13-16,0 1-4 0,4 7-1 0,-4-4 0 16,0 8-8-16,0 0 12 0,0 8-12 0,0-4 12 0,0 4-12 15,0 8 0-15,0 0-12 0,0 0 12 0,0 0-20 0,0 0 3 0,-4 4 1 0,-5 4 0 16,0 8-4-16,0 0-1 0,-9 4 0 0,4 4 0 15,5 4 21-15,0 7 0 0,-8-7 0 0,8 8 0 16,-5-8 0-16,5 8 12 0,0-1-4 0,0-3 0 16,0 0-8-1,0 0 8-15,1-4-8 0,3 0 8 0,1-5-8 16,-1-7 0-16,5 0 0 0,-4 0 0 0,4-4 0 0,4-4 0 0,-4 0 0 0,5-4 0 16,-5-4 8-16,0 0 0 0,4 4 0 0,-4-4 0 15,9-8-8-15,4 0 0 0,-4 0 0 0,0-12 0 16,0 0 9-16,0-4-9 0,5 1 10 0,4-17-10 0,-10 12 0 0,1-16 0 15,5 8-8-15,-1-3 8 16,1 7 0-16,-5 0 0 0,0-4 0 0,-9 8 0 16,9 1 0-16,-9 3 0 0,4 4 0 0,1 4 0 0,-5 0 9 0,0 8-9 15,-5 0 8-15,5 8-8 0,0 0 0 0,0 0 0 16,0 0 0-16,-4 0 0 16,-5 8-12-16,0 8-2 0,0 0 0 0,-5 8 0 0,5 0 2 0,-4 11 0 15,-1-7 0-15,6 8 0 16,-10 4 12-16,4 0 0 0,5 3 0 0,0 1 0 15,-9 0-114-15,9-4-20 0,-4 3-4 16</inkml:trace>
  <inkml:trace contextRef="#ctx0" brushRef="#br0" timeOffset="160035.977">21247 6775 1549 0,'-9'-7'44'0,"9"7"9"0,0 0-42 0,0 0-11 0,0 0 0 16,0 0 0 0,0 0 16-16,0 0 2 0,0 0 0 0,0 0 0 15,0 0-18-15,0 0 0 0,0 0 8 0,0 0-8 16,0 0 41-16,0 0 5 0,0 0 1 0,0 0 0 0,0 0 16 0,0 0 3 0,0 0 1 0,0 0 0 31,0 0-21-31,0 0-4 0,0 0-1 0,0 0 0 0,0 0-22 0,0 0-5 16,0 0-1-16,0 0 0 15,0 0 7-15,0 7 2 0,-9 5 0 0,9 0 0 0,0 8-9 0,9 0-1 0,-9 0-1 0,0 8 0 16,9 0 5 0,-9 3 2-16,0 5 0 0,0 4 0 0,0 0-10 0,0 0-8 15,0 3 9-15,0 1-9 0,0-4 38 0,0 0 2 0,0-5 0 0,0-3 0 16,0-4-29-16,0 0-11 0,0-8 8 0,0-8-8 16,0 0 0-16,0-4 0 0,9 0 0 0,-9-4 0 15,0-4 0-15,9 0 0 0,0 0 0 0,-5-8 0 16,5-4 0-16,9-8 0 0,-9 0 0 15,0-4 0-15,0-4 0 0,0-4 0 0,0 1 8 0,4-5-8 16,-13 4 9-16,0 0 0 0,0-4 0 0,0 5 0 16,0 3 27-16,0 0 4 0,0 4 2 15,-9 8 0-15,5-4-24 0,-1 4-5 0,-4 4-1 0,5 0 0 16,-1 4 7-16,1 0 1 0,4 8 0 0,0-7 0 16,-9-1-20-16,9 8 0 0,-9-8 0 0,9 8 0 15,0 0 0-15,0 0 10 0,0 0-10 0,0 0 8 16,0 0-8-16,-9-4-17 0,9 4 4 0,-9 8 1 15,0 0 12-15,0 7 0 0,0 5 0 0,5 0 0 16,-5 8 0-16,0 4 0 0,0 0 0 0,5-4 0 16,-1 7 0-16,5-3 0 0,-4 0 0 0,4-4-9 0,0 0 9 15,0-8 0-15,4-5 0 0,-4 1 0 0,5-4 0 16,-1-4 0-16,5 0 0 0,-9-8 0 0,9 0 0 0,0-4 0 0,-5 0 0 0,10-8 0 31,-1-8 0-31,5-3 0 0,0-5 0 0,-5-4 0 16,5-8 0-16,0 0 0 0,0-3 0 0,0-1-8 0,-5 0 8 0,-4-4 0 0,0 1 0 15,0 3-8-15,-4-4 8 0,-1 0 0 16,-4 5 8-16,0-1-8 0,0 8 9 0,-4 0-9 0,4 9 12 16,-5 3-12-16,5 4 12 15,-9 8-12-15,9 4 12 16,0 8-12-16,-18-4 31 0,9 4-1 16,-4 8 0-16,0 0 0 0,8 4-42 0,-13 4-8 0,9 4-1 15,0 3-1-15,0 5 0 0,5 4 0 16,4 4 0-16,-5 0 0 0,10-1 8 0,-5-3 2 0,4 4 0 0,1-8 0 0,4 0-1 0,-5-4 0 0,5-1 0 15,0-7 0-15,0 0 21 0,-9 0 4 0,5-4 0 0,4 0 1 16,-5-4-13-16,1-4 9 16,-1 4-9-16,0-4 8 0,5 0 0 0,-9-4 0 0,0 0 0 15,9 0 0-15,0-4-8 0,0 0 0 0,-4-4-12 0,8-4 12 16,-4 0-9-16,5-4 9 16,-5 0 0-16,-1-4 0 0,1-3 0 15,0-1 0-15,5-4 0 0,-5 0 0 0,0 0 0 0,0-4 0 16,-9 5 0-16,9 3 0 0,-9 0 0 0,0 4 0 15,0 4 12-15,0 0-3 0,0 8 28 0,0 0 6 16,0 0 1-16,0 8 0 0,0 0-29 0,0 0-6 0,-9 4-1 16,0 8 0-16,9-4-8 0,-14 8-11 0,10 0 3 15,-1 4 0-15,-4 0-20 0,5 4-3 16,-1 3-1-16,5-3 0 0,-9 4 32 0,9 0 0 0,-8 4 0 0,8-4 0 0,0 3-9 0,0-3 9 16,0 8-8-16,0-8 8 15,8-4-120-15,1 0-20 0</inkml:trace>
  <inkml:trace contextRef="#ctx0" brushRef="#br0" timeOffset="180098.478">30690 3160 1146 0,'-9'-4'32'0,"0"-4"8"0,0 4-32 0,0-4-8 0,9 1 0 0,-13-1 0 16,8 4 0-16,-4 4 0 0,0-12 0 0,5 8 0 31,-5-4-24-31,0 4-7 0,0-4-1 0,0 0 0 0,0 4 32 0,0 0 10 0,-4 0 0 0,4 4 0 15,0 0 13-15,-9 0 2 16,0 4 1-16,5 0 0 0,-5 0 3 0,-5 4 1 0,5 0 0 0,-9 0 0 16,5 4 0-16,4 0 0 0,-13 3 0 0,8 5 0 15,1 4-18-15,-9-8-3 0,4 8-1 0,-4 0 0 16,4 4 12-16,0-4 3 0,-4 3 0 16,13 1 0-16,-14 0 8 0,5 0 1 15,5 0 1-15,0 0 0 0,-1-1-19 0,1 1-4 16,4 0-1-16,0 0 0 0,-4 4-9 15,8-4 0-15,1 3 0 0,-5 1 8 0,9 0-8 16,0 4 0-16,0 0 0 0,5-5 0 0,4 1 0 0,0-4 0 0,4 4 0 0,1-8 0 16,8 4 0-16,-4-5 0 0,0 5 0 0,4-4 0 15,5-4 0-15,9 0 0 0,-4 0-8 16,3-4 8-16,6 0 0 0,4 0 0 0,4-4 0 0,5-1 0 16,4 1 0-16,-4 4-14 0,8-4 5 0,1-4 1 15,4 0-25-15,0-4-5 0,1 0-1 0,-1-4 0 16,0-4 18-16,0-4 3 0,9 0 1 15,-9-8 0-15,1 0 17 0,-1-4 0 0,-5-3 0 0,1-5 9 16,0 0 36-16,-5-8 7 0,-4 4 2 0,0-3 0 16,-1-1-16-16,6-4-3 0,-10 0-1 0,5 4 0 0,-14-3-22 0,5-1-4 15,-9 0 0-15,4 0-8 16,-13 1 12-16,0 3-12 0,4 0 12 0,-9 4-12 16,1-4 10-16,-5 5-10 0,-5-1 8 0,-4 0-8 0,0 4 13 15,-4 0-2-15,-1 0-1 16,-4 9 0-16,-4-9 2 0,-5 12 1 0,-9 0 0 15,-4 4 0-15,-5 4-13 0,-4 0 0 0,0 8 0 0,-14 0 0 0,5 4-9 0,-10 8-5 16,10-4-1-16,-9 12 0 0,-9 0-72 16,9 7-14-16</inkml:trace>
  <inkml:trace contextRef="#ctx0" brushRef="#br0" timeOffset="181404.754">30811 5324 672 0,'0'0'28'0,"0"0"-28"15,-5-4 33-15,-4-4 1 0,0 4 0 0,0 0 0 16,0 0-2-16,0 4 0 0,0 0 0 0,1-4 0 15,-6 4 4-15,5 0 0 0,-4 0 0 0,4 0 0 16,-5 0-12-16,10 0-1 0,-14-4-1 0,9 4 0 16,-9 0 24-16,5 0 5 0,4 0 1 0,-9 4 0 15,9-4-6-15,-9 4-1 0,5 0 0 0,-5 0 0 16,9 0-11-16,-14 0-2 0,5 4-1 0,1-4 0 16,8 4-14-16,-18 4-2 0,13 0-1 0,-13 0 0 15,5 3-14-15,4 1 0 0,-13 4 8 0,4 0-8 16,9 0 0-16,-9 4 0 0,5 4 0 0,-5-4 0 15,5 3 0-15,4 1 0 0,-9-4 0 0,0 8 0 16,5-4 0-16,-1 4 0 0,5-1 0 0,0 1 0 16,-4 4-12-16,4 0 12 0,0 4-12 0,9-1 12 0,0 1 0 0,-4 0 0 0,9 4 0 15,4-5 0 1,0 1 8-16,4 0-8 0,0-4 0 0,14 0 9 16,-9-1-9-16,5 1 0 0,4 4 0 0,8-4 0 0,-8 0-12 15,14-1 12-15,-5 1-12 0,4 4 12 0,5-4 0 0,-5-5 0 0,5 5 0 16,4-4 0-16,-9 0 0 15,14-4 0-15,-9 4 0 0,4-9 0 16,10-3-16-16,-15-4 2 0,10 0 0 0,9-8 0 16,-5-4 14-16,0-8 0 15,5-4 0-15,0-4 0 0,-1-4 12 0,6 0 4 0,-10-7 2 16,9-1 0-16,-9-8 5 0,5 0 1 0,0-8 0 0,-1 0 0 0,-4 1-7 16,-4-1-1-16,0-4 0 0,0 0 0 15,-14 1 3-15,5-1 0 0,-9 4 0 16,4-4 0-16,-9-3-19 0,-4 3 0 0,0-4 0 15,0 4 0-15,-9 1 0 0,0 3 0 0,0 0 0 16,-5 0 0-16,-4 5 0 0,0-1 0 0,-4-4 0 0,-5 8 0 0,0-4 12 16,0 5-12-1,0-1 12-15,-9 4-12 0,-9 0 14 0,5 4-4 0,-14 4-1 0,5-3 0 0,-9 7 0 0,-5-4 0 0,-4 4 0 16,-1 4 0-16,-3 0-9 0,-1 4 0 0,0 4-10 0,-4 0 10 16,-5 8-12-16,1 0 12 0,-5 4-13 0,0 4 5 15,-1 0-43-15,1 8-8 16,-4 0-1-16</inkml:trace>
  <inkml:trace contextRef="#ctx0" brushRef="#br0" timeOffset="183738.88">28031 5666 1076 0,'-17'0'48'0,"-1"-4"9"16,0 4-45-16,-9 4-12 0,5-4 0 0,-5 4 0 16,4 0 0-16,-4 4 8 0,5 0-8 0,-5 0 8 15,-4 0-8-15,4 0 10 0,-4 0-10 0,4-1 10 16,-9 1 26-16,5 4 6 0,-5-4 1 0,5 4 0 15,-5 0 4-15,5 0 1 0,-10 0 0 0,14 4 0 16,-13 0-28-16,13 0-4 0,-9 4-2 0,5 0 0 16,4 3-14-16,-4 1 0 0,9 4 0 0,-5-4 0 15,0 4 0-15,4 0-15 0,6 3 5 16,-1-3 1-16,-5 4 9 0,5 0 11 16,0 4-3-16,10-4 0 0,-6 3-8 0,5-3 0 15,5 4 0-15,-1-4 0 0,1 4 0 16,8 3 0-16,1 1 0 0,4 0 0 0,0-4 0 0,8 3 0 0,1-3-9 15,5-8 9-15,4 4-11 0,-5-4 2 0,5-4 0 16,4-5 0-16,5 1 9 0,0-4 0 0,4 0 0 16,-4-8 0-16,9 0 0 0,-1-4 12 0,15 0-2 0,-15-4-1 0,6-4 14 15,3-4 2-15,1 0 1 0,-5-8 0 0,9 0-14 16,-8-4-4-16,8 1 0 0,0-9 0 0,0 4-8 0,5-8 0 16,-14 4 0-16,0-8 8 0,5 5 2 0,-5-5 0 0,0 0 0 0,1 0 0 15,-1-4 5-15,-4 5 1 0,4-9 0 0,-9 4 0 16,-4 0 11-16,4 1 2 15,-8-5 1-15,3 0 0 0,-12 4-18 16,4-3-3-16,-5-1-1 0,-4 0 0 0,0 4 2 0,0 5 0 0,-5-5 0 0,-4 4 0 16,-5 0 13-16,1 0 2 15,-1 5 1-15,-4-1 0 0,-9 0 14 0,5 0 4 0,-5 0 0 16,-4 4 0-16,-5 1 3 0,0 3 1 16,0 0 0-16,-4 4 0 0,-14 4-32 0,4 0-7 0,-8 4-1 15,0 4 0-15,-5 4-8 0,5 0 0 0,-9 8 0 16,4 0 0-16,-4 0 0 0,-1 4 0 15,1 0-12-15,0 4 12 0,-5 4 0 0,5 0 0 0,0 4 0 16,-14 4 0-16,14 4 0 0,-5 3 0 0,9 1-11 16,-13 4 11-16,9 0-104 15,0 4-16-15,-5-1-4 0</inkml:trace>
  <inkml:trace contextRef="#ctx0" brushRef="#br0" timeOffset="-211069.538">25686 6962 1166 0,'0'0'49'0,"0"0"-39"15,0 0 17-15,0 0 3 0,0 0 1 0,0 0 0 31,0 0-31-31,0 0 8 0,0 0-8 0,0-8 0 0,0 8 0 0,-9-4 9 0,1-4-9 0,3 5 8 16,-4-5-8-16,0 4 0 0,9-4 0 16,-9 4 0-16,0 0 28 0,-4-4 3 0,13 8 1 0,-9-4 0 15,0-4-4 1,0 4-1-16,0-4 0 0,0 4 0 0,-9 0-7 0,9 0-2 0,-4 0 0 0,4 0 0 16,-9 4-6-16,0-4 0 0,0 4-1 15,5 0 0 1,-5 0 6-16,0 0 2 0,0 0 0 0,-4 0 0 0,-1 0-2 0,1 0 0 15,-1 4 0-15,-8-4 0 0,4 4 11 0,-4 0 3 0,4 0 0 16,-4 0 0-16,4 0-31 0,0 4 0 0,-4-4 0 0,4 0 0 16,0 0 13-16,5-4-3 0,-5 4-1 0,4 0 0 15,-3 0-9-15,3 0 0 0,-4 4 0 0,9-4 0 16,-8 4 16-16,3-1 2 16,-4-3 0-16,5 4 0 0,4 0-10 0,-9-4-8 0,5 4 12 0,4 4-12 15,-9-8 32-15,5 4 0 0,4 0 0 0,-5 0 0 16,6-4-32-16,-1 4 0 0,0 0 0 15,0 0 0-15,4 0 0 0,-3-4 0 0,3 8 0 0,1-4 0 16,4 0 0-16,-5 4 0 0,5-4 0 16,0 4 0-16,0-1 0 0,5 1 0 0,0-4-15 0,-1 4 5 15,1 0 10-15,4 0 12 0,0 0-2 0,0 0-1 16,0 0-1-16,0 4 0 16,4-4 0-16,1 4 0 0,-1-4-8 0,0 0 0 0,5-1 0 0,0 1 0 15,9 0 10-15,-13 0 0 0,8 0 0 0,10 0 0 16,-14 0 3-16,8 0 1 0,1 0 0 0,5 0 0 15,-5 0 14-15,4 0 4 0,5 0 0 0,-9 0 0 0,4-1-22 16,-4 1-10-16,4 0 10 0,1 0-10 0,-1 0 16 16,1 0-4-16,-1-4 0 0,0 0 0 0,5 4 0 15,-5-4 0-15,5 8 0 0,-4-8 0 0,4 4-4 0,-1-4 0 0,6 0-8 16,-5 4 12-16,4-4-12 16,-4-1 9-16,4 1-9 0,0-4 8 0,5 4 13 15,-9-4 3-15,4 0 0 0,5 4 0 0,-9-4-13 0,9-4-3 0,0 0 0 16,-5 4 0-16,5-4-8 0,0 0 8 0,4 4-8 0,-4-4 8 15,4 4 0-15,0-4 0 0,1 0 0 16,3 0 0-16,-3 4-8 16,-1-4 0-16,5 0 0 0,-5 0 0 0,-9-4 0 0,5 4-9 15,0 0 9-15,4 0-13 0,-9-4 13 0,5 0 8 0,-4 0 0 0,3 0-8 16,-3-4 0-16,3 4 0 16,-3-4 0-16,4 0 0 0,-5 0 0 15,0-3 0-15,-4-1 0 0,0 4 0 0,0-4 0 0,4 4 0 0,-8 0 0 16,-6-4 0-16,10 0 0 0,-13 4 0 15,-1-4 8-15,9 0-8 0,-13 0 0 0,5-4 8 16,-1 4-8-16,1 0 0 0,-5 1 0 0,0-1 0 0,0 0 0 16,0 0 0-16,-5 4 0 0,5-4 0 0,-5 0 0 0,1 0 0 15,-5 0 0-15,4 4 0 0,-4-4 0 0,-4 0 0 16,4 0 0-16,-5-4 0 0,1 4 0 0,-1 1-9 16,1 3 9-16,0-4 0 0,-5 0 0 0,0 0 0 15,0 0 0-15,0 0 0 0,-5-4 0 0,5 4 0 0,0-4 0 0,0 4 0 16,-8 0 0-16,3 0 0 15,-4 0 0-15,9 1 0 0,-9 3 0 0,-4-4 0 0,4 4 0 0,-9 0 0 0,5 0 0 16,-5 0 0-16,-4 0 0 0,4 0 0 16,-5 0 0-16,6 0 0 15,-10 0 0-15,5 0-12 0,-5 4 4 16,4 0 0-16,1-4 8 0,-5 8-12 0,0-4 12 0,5 4-12 0,-9 0 12 0,4 4-12 0,-4-4 12 0,-5 8-12 31,14 0-32-31,-10 0-8 0,-3 4 0 0,12 0-1 16,-8 0-101-16,4 0-20 0,5-4-4 15</inkml:trace>
  <inkml:trace contextRef="#ctx0" brushRef="#br0" timeOffset="-208378.116">25906 3952 558 0,'0'0'24'0,"0"0"-24"32,0 0 36-32,0 0 2 0,0 0 1 0,0 0 0 15,0 0-26-15,-9-4-5 0,9 4 0 0,0-4-8 0,0 4 20 0,-9 0-4 0,0 0 0 0,9 0 0 16,-14-4 8-16,14 4 0 0,-9 0 1 0,9 0 0 15,0 0 6-15,0 0 1 0,-4-4 0 0,4 4 0 16,0 0 11 0,0 0 2-16,0 0 1 0,0 0 0 0,0 0-15 0,0 0-3 0,0 0-1 0,0 0 0 15,0 0-11-15,0 0-3 0,0 0 0 0,0 0 0 32,0 0 11-32,0 0 3 0,0 0 0 0,0 0 0 0,0 0-19 0,0 0-8 0,0 0 8 0,0 0-8 15,0 0 9-15,0 0-9 0,0 0 10 0,0 0-10 16,-9 4 14-16,9-4-3 0,-4 8-1 0,4-4 0 15,0 4-10-15,-9-4 12 0,9 0-12 0,-9 4 12 16,9 0-2-16,0 0 0 0,0-1 0 16,-9 1 0-16,4 4 14 0,5-4 2 0,-4 0 1 0,-1 0 0 15,1 0-19-15,4 4-8 0,-5-4 8 16,5 4-8-16,-4 0 0 0,4 4 8 16,0-8-8-16,0 8 0 0,0-4 9 15,0 4-9-15,0-1 10 0,0 5-10 0,4 0 8 0,1 0-8 0,-1 0 0 16,1 4 9-16,-5 0 6 0,4 4 1 0,-4-1 0 0,5 1 0 15,-5 4 8-15,-5 0 3 0,5 4 0 0,-4-1 0 16,4 1-27-16,-5 0 0 0,1 4 8 0,4 0-8 16,-5-1 8-16,5 5 0 0,0 0 0 0,-4 4 0 0,4-1-8 15,0-3 0-15,4 8 0 0,-4-9 0 0,5 5 0 0,-5-8 0 16,4 0 0-16,5 0 0 0,-4-1 0 16,4 5-11-16,-9-4 3 0,9-4 0 0,-9 3 16 15,9 1 3-15,-9 0 1 0,4 0 0 0,1-1 4 16,-5-3 2-16,0 4 0 0,0-4 0 0,0 0 13 15,-5-1 2-15,5 1 1 0,-4-4 0 0,4 4-21 0,0 0-4 16,-9-5-1-16,9 5 0 0,-9 0-8 0,9 0 0 16,0-4 0-16,-9 3 0 0,9-3 0 0,0 4 0 0,0-8 0 0,0 4 0 15,9-8 0-15,-9 3 0 0,0-3 0 0,0-4 0 16,9 0 9-16,-9 0 0 16,9-4 0-16,-9 0 0 0,0-4 12 15,4-4 3-15,1 0 0 0,-5 0 0 0,4-1-1 0,-4-7 0 0,0 8 0 0,0-8 0 16,0 0-23-16,4 8 0 0,-4-8 0 0,0 0 0 15,0 0-12-15,0 0-8 0,0 0 0 0,0 0-1 16,0 0 21-16,0 0 0 0,0 0 0 0,0 0 0 16,-8-8-13-16,-1 4 1 0,9-4 1 0,-9 5 0 15,0-5 11-15,0-4 0 0,4 4 0 0,1-8 0 16,-1 0 0-16,1 0 11 0,4 0-3 0,-5-8 0 16,1-4-8-16,4 0 0 0,0-7 0 0,-5 3 0 15,5-4 0-15,0 0 0 0,5-3 8 0,-5-1-8 16,4-4 22-16,1 0-1 0,-5-3 0 0,4-1 0 15,-4-4-42-15,5 0-9 0,-1-3-2 0,-4 3 0 16,5-4 32-16,4 1 13 0,0 3-1 0,-9-4 0 16,9 5-12-16,-9-1 0 0,9 4 0 0,-5-4 0 15,0 5 0-15,1-5 0 0,-1 4 0 16,-4 1 0-16,5 3 0 0,-5 0-16 0,0 4 3 0,9 1 1 16,-9-1 35-16,0 4 7 15,0 0 2-15,0 4 0 0,-9 5-32 0,9-1 0 0,0 4 0 0,0 0 0 16,-5 0 0-16,5 0 0 15,0 4 0-15,-4 0 0 0,-1 1-11 0,5-1-1 0,-4 4-1 0,4-4 0 0,0 8 13 0,0 0-11 0,0 4 11 0,0-4-10 16,-4 4 10-16,4 0 0 0,0 8 0 16,0-8 0-16,0 8 0 15,0 0 0-15,0 0 0 0,0 0 0 16,0 0 0-16,0 0 0 0,0 0 0 0,0 0 0 0,-9 0-12 0,0 4 0 0,9 4 0 16,-9 0 0-16,9-4 0 15,0 4 0-15,-9 0 0 0,9 0 0 0,0 4 4 0,0-4 0 0,0 4 0 0,9 0 0 16,-9 4 8-1,0-4-8-15,9 8 8 0,0-5-8 0,-9 9 8 0,9 0 0 0,-1 0 0 0,1 4 0 16,5 4-8-16,-14-1 0 0,9 9 0 0,0 4 0 16,-9 4-26-1,9 3-5-15,-9 5-1 0,0 0 0 0,0 7 27 0,0-3 5 0,-9 4 8 0,0 3-13 16,0 5 13-16,-5 3-11 0,1 1 11 0,0 0-10 16,-5-1 10-16,4 1-8 0,-4-1 8 0,0-3-8 15,1-1-3-15,3-7 0 0,-4 0 0 0,9-1 0 16,0-11-11-16,0 0-2 15,0-9-1-15,9 1 0 0,-13-4 17 0,13-4 8 0,-4 0-8 0,-1-5 8 16,1-3 0-16,4-8 0 0,0 0 0 16,0-4 0-16,0-4 0 0,0 0 0 15,0-4 0-15,0-8 0 0,0 0 9 0,0 0 1 16,0 0 0-16,0 0 0 0,0 0 8 0,4-8 2 0,1-4 0 0,-1-4 0 0,0-4-4 16,5-4-1-16,0 0 0 0,-9-11 0 15,9 3-7-15,0-8 0 0,-4-4-8 0,4 0 12 16,-5-3 0-16,10-5 0 0,-5 0 0 0,-1 1 0 0,1-5-1 15,0 0-1-15,-4 1 0 0,4-1 0 16,-5 0 8-16,1 1 2 0,-1-5 0 0,-4 4 0 0,5-3 12 16,-5 3 4-16,0 0 0 0,0-3 0 0,0 3-8 15,0 0 0-15,0 1-1 0,-5-1 0 0,5 0-15 0,-4-3-2 0,-5 3-1 0,4 0 0 16,1 4-9 0,-1-3-11-16,-4 7 3 0,9-4 0 0,-9 1-7 0,1 3-1 0,8 0 0 15,-14 4 0-15,5-3 16 0,5 7-9 0,-5 0 9 0,4 0-8 16,-4 5 20-16,0 3 5 0,9 0 1 0,-9 8 0 15,0 0-18-15,5 4-17 16,4 4 3-16,-4 1 1 0,-1 3 21 0,1 0 4 0,4 4 0 0,0 0 1 16,0 8-34-16,0 0-7 15,0 0-2-15,0 0 0 0,0 0 5 0,0 0 1 0,0 0 0 0,0 0 0 16,0 0 2-16,0 0 1 0,0 12 0 0,4 0 0 16,1 4 10-16,-1-1 3 0,0 5 0 0,5 4 0 15,-9 0 8-15,9 4-13 0,0 0 5 0,-9 8 8 16,9-5-16-16,-9 5 5 0,9 0 1 0,-4 4 0 15,4 0-4-15,-5-1-1 0,10 5 0 0,-6 0 0 16,-8 3 3-16,9 1 1 0,-9 8 0 0,9-4 0 16,-9 3 11-16,0 1 0 0,0 4 0 0,-9-1 0 15,9 1 0-15,-9 0 0 0,1-1 0 0,-1 9 0 16,0-5-27-16,4 1 0 0,1 0 0 0,-1-1 0 16,1-7-9-16,-1-8-3 0,5-1 0 0,0-3 0 15,0-8 11-15,0-4 1 0,-9-4 1 0,9 0 0 16,0-9 18-16,0-3 8 0,-9 0-8 0,9-4 8 0,0 0 0 15,-9-4 19-15,0-4-3 0,9-4-1 0,0 0-15 0,0 0 0 16,0 0 0-16,0 0 0 16,-4 0-52-16,-5-4-6 0,5 0-2 0,-1-4 0 0,5-4-36 15,0-4-7-15</inkml:trace>
  <inkml:trace contextRef="#ctx0" brushRef="#br0" timeOffset="-201654.348">30471 5193 304 0,'0'0'0'16,"0"0"12"-16,0 0-12 0,0 0 0 0,9-4 0 0,-9 4 0 0,0 0 47 0,0 0 6 15,0 0 2-15,0 0 0 0,0 0-11 16,0 0-3-16,8-4 0 0,-8 4 0 0,0 0-33 0,0 0-8 0,0 0 0 0,0 0 0 31,0-4-22-31,0 4-6 0,0 0-2 0,0 0 0 16,0 0 30-16,0 0 0 0,0 0-8 0,0 0 8 0,0 0 48 0,5 4 13 0,-5-4 3 0,0 0 0 15,0 0 1-15,0 0 1 0,0 0 0 0,0 0 0 16,0 0-23-16,0 0-5 0,0 0-1 0,0 0 0 16,0 0-25-16,0 0-4 0,0 0-8 0,0 0 11 15,0 0-2-15,0 0 0 16,0 0 0-16,0 0 0 16,0 0-9-16,0 0-9 0,0 0 9 0,-5 0-13 0,5 0 13 0,-8 4 8 0,8-4 0 0,-9 4-8 15,9-4 10-15,-9 0-10 0,9 0 8 0,-14 0-8 16,5 4 0-16,0 0 0 0,0 0 0 0,0 0 0 15,9-1 0-15,0-3 0 0,0 0 0 16,-9 4 0-16,0 0 0 0,9-4 0 0,-8 4 0 0,8-4 0 16,-9 4 37-16,4 0 3 0,5-4 0 0,-9 0 0 15,0 4-16-15,9-4-4 0,0 0 0 0,-9 4 0 16,0-4 1 0,0 4 0-16,0 0 0 0,-4 0 0 0,4 0-21 0,0 0 9 0,0 0-9 15,0 0 0-15,-9 0 0 0,5 4 0 0,4-4 0 0,-9 4 0 16,-4-4 0-16,4 0 0 15,0 0 0-15,0 4 0 0,0-4 23 0,-4 4-3 16,-5 0 0-16,4 0 0 0,-3 0-8 0,3 0-3 0,-4 0 0 0,-4 4 0 16,4-1 2-16,-13 1 0 0,4 4 0 0,-4 0 0 15,-5 0-3-15,5 4 0 0,-9-4 0 0,4 4 0 0,-4 0-8 16,8 0 0-16,-12 3 0 0,3-3-11 0,1 4 11 16,0-4 0-16,-9 0 0 0,8 0 0 0,-8 0 8 15,5 0 3-15,-6-1 1 0,10 1 0 0,-9 4 0 0,9-8 0 16,-5 4 0-16,0-4 0 0,1 4 9 15,-6-4 3-15,1 0 0 0,0 4 0 0,0-1-5 16,0-3-1-16,9 8 0 0,-14-4 0 0,5 0-18 0,0 4 10 0,-1-4-10 16,-3 4 8-16,3-1-8 0,6 1 10 15,-5 0-10-15,-1 0 10 16,1 0-10-16,5 4 0 0,-1-8 0 0,-4 3 8 16,4 1-8-16,5-4 0 0,-9 4 9 0,-1-4-9 0,10 0 0 0,0 4 0 15,0-4 0-15,4-1 8 0,0 1-8 16,0-4 0-16,1 0 0 0,3 0 0 0,-3 0 0 0,3 0 8 0,1 0-8 0,-5 0 0 15,5 0 20-15,4 0 0 16,5-5 0-16,-5 1 0 0,5 0-20 0,4-4 0 16,5 0 0-16,4 0 0 0,-9 0 0 0,13-4 0 0,-4 0 0 0,-4 0 0 15,9 0 8-15,-1-4-8 0,5 4 8 16,0-4-8-16,-4 0 8 0,8 0-8 0,5 0 8 16,0 0-8-16,0 0 8 0,0 0-8 0,0 0 8 0,0 0-8 15,0 0 0-15,0 0 8 0,0 0-8 16,0 0 0-16,0 0 0 0,0 0 0 0,0 0-12 0,0 0 4 15,0 0-4-15,0 0-1 0,0 0 0 0,0 0 0 16,0 0-7-16,0 0 0 0,0 0-1 0,0 0 0 16,0 0-109-16,0 0-22 0</inkml:trace>
  <inkml:trace contextRef="#ctx0" brushRef="#br0" timeOffset="-191749.935">25512 6978 936 0,'0'0'26'0,"9"-4"7"16,-5 0-33-16,1 0 0 0,-1 0 0 0,5 0 0 15,-9-4 0-15,9 4 0 0,0 0 0 0,-9 4 0 16,0-7-28-16,0 7-4 0,0 0 0 0,9-4 0 16,-9 4 32-16,9-4 0 0,-9 4 0 0,0 0 10 0,0-4 34 0,0 4 6 0,9-4 2 0,-5 0 0 15,-4 4-12-15,5-4-1 0,-1 0-1 0,-4 4 0 16,0 0 1-16,0 0 0 0,0 0 0 0,0 0 0 16,5-4 12-16,-5 4 2 0,0 0 1 0,0 0 0 15,0 0-4-15,0 0-1 0,0 0 0 0,0-8 0 31,0 8-25-31,-5-4-4 0,5 4-2 0,-9-8 0 0,5 4-18 0,-5 0 0 0,0 0 0 0,0 4-9 16,-4-4 9-16,-1-4 0 0,1 4 0 16,4 0 0-1,-9 0 16-15,5 0 0 0,-1 4-1 0,1-4 0 16,-5 4 9-16,-5-4 3 0,6 0 0 0,-1 4 0 0,-5-4-11 16,1 4-1-16,-1 0-1 0,1 0 0 0,4 4-1 0,-9 0 0 15,1 0 0-15,3 0 0 0,5 0-13 0,-9 0 0 16,5 0 8-16,0 4-8 0,-1-4 0 15,10 4 8-15,-14 0-8 0,9-4 0 0,5 4 8 0,-5 0-8 0,0 0 0 0,0 0 0 16,5 0 20 0,4-4-1-16,-9 7-1 0,4-7 0 0,1 4-18 0,-1 4-14 0,5-4 2 0,0-4 1 15,-8 4 11-15,8-4 16 0,-5 4-4 0,5 0-1 16,0 0-3-16,-9-4 0 16,9 4 0-16,-4 0 0 0,4 0-8 0,0 0 0 0,0 0 0 15,-9 4 0-15,5-4 0 0,4 0 0 0,0 4 0 16,0-4 0-16,-4 0 0 15,4 3 8-15,0 1-8 0,0 0 8 0,0 0-8 0,0-4 0 16,9 4 9-16,-9 0-9 0,0 0 8 0,4 0-8 16,1 0 8-16,-1 0-8 0,5 4 8 0,-4-4-8 0,4 0 10 0,0-1-10 15,0 1 0-15,0 0 0 0,0 0 0 0,0 0 0 16,-4 0 0-16,4 0 0 0,0 0 0 0,0 0 0 16,4 0 12-16,-4 0-3 0,0 0-1 0,4-4 0 0,1 4-8 0,-1 0 0 15,-4-1 0-15,14-3 0 0,-14 4 0 0,9 0 0 0,0-4 0 0,0 4 0 16,-5 0 0-16,5-4 0 0,0 0 0 15,9 4 0-15,-9-4 28 0,0 4 3 16,4-4 1-16,1 4 0 0,-1-4-32 0,5 0 0 0,-4 4 0 0,3-5 0 31,1 1 0-31,0 0 0 0,0 0-8 0,4 0 8 0,-4 0 0 0,0 0 0 16,0 4 0-16,5-4 0 0,-1 0 0 0,0 0 0 16,1 0 0-16,-1-4 0 0,5 0 0 0,0 0 12 15,0 0-1-15,4 0-1 0,-4 0-10 0,4 0 0 0,-4-4 9 0,4 4-9 16,-4 0 8-16,4-4-8 0,1 4 8 0,4-4-8 15,-14 0 0-15,14 4 0 0,-14-4 0 0,14-4 0 16,-9 4 0-16,0-4 0 0,13 0 0 16,-13 0 8-16,4-4-8 0,0 0 12 0,5 4-4 0,5-4 0 15,-15 0-8-15,15 0 0 0,-10 0 0 0,5 0 0 16,-9 0 0 0,4 0 0-16,-4 4 0 0,4-4 0 0,-4 0 0 0,0 0 0 0,4 0 0 0,-4 0 8 15,4 5-8-15,-8-5 0 0,4 0 0 0,-1 4 0 16,1-4 0-16,-4-4 0 0,4 4 0 0,4-4 8 15,-13 0-8-15,9 0 9 16,-5 0-9-16,0 0 10 0,-4 0-10 16,0-4 10-16,0 4-10 0,-4 0 10 0,-1 1-10 0,0-1 0 15,5-4 0-15,-9 4 0 0,-4-4 8 16,4 4 5-16,-5 0 2 0,5-4 0 0,-4 0-15 0,-5 0 0 0,8 4 0 0,-8-8 0 16,-8 5 8-16,3-1-8 0,1-4 0 15,-1 4 9-15,-4-4 2 0,5 0 0 0,-10 0 0 0,5 4 0 0,0 0 2 0,-9 0 1 0,5 1 0 16,-5 3 0-16,0 0-14 0,0 0 0 15,-4 4 0-15,4-4 0 0,-4 0 0 16,4 0 0-16,9 0 0 0,-18 0 0 16,9 0 0-16,5 0 0 0,-14 0-12 0,9 0 12 15,-4 0 0-15,4 1 0 0,-9-1 0 0,4 0 0 0,5 0 0 16,-8 0 0-16,12 4 0 0,-17-4 0 0,8 4 0 0,1 0 0 0,-5 4 0 0,5-4 0 16,-9 4 0-1,4 0 0-15,0 0 0 0,-9 0 0 0,5 4 0 0,-1-4 0 0,6 4 0 16,-15 0 0-16,14 0-11 0,-8 4 2 0,3 0 0 15,1 0 0-15,4 0-5 0,-4 0-1 0,4 0 0 0,-4 4 0 16,4-4 2-16,-5 4 0 0,6 0 0 0,-1 0 0 16,0 0-1-16,4 0 0 0,-3 0 0 0,3 0 0 15,5 0-86-15,-8 0-18 0,12 0-3 0</inkml:trace>
  <inkml:trace contextRef="#ctx0" brushRef="#br0" timeOffset="-189301.611">25458 7615 1173 0,'0'0'52'0,"0"0"11"0,0 0-51 0,0 0-12 15,0 0 0-15,0 0 0 0,0 0 0 0,-4 4 0 0,4-4 0 0,-9 0 0 16,9 0 9-16,0 0-9 0,0 4 8 0,0-4-8 16,-9 4 12-16,0-4-4 0,9 0 0 0,-9 0 0 15,0 0 39-15,4 0 7 0,-3 0 2 0,-1 4 0 16,0-4-13-16,0 0-3 0,0 3 0 0,-5 1 0 16,5 0-32-16,0-4-8 0,0 4 0 0,-8 0 0 15,3 0-14-15,5 0-5 0,0 0-1 0,0 0 0 16,-9 0 20-16,5-4 0 0,0 4 0 0,-1 0 0 15,-4-4 12-15,9 4 7 0,-13 0 1 0,4 0 0 16,0 4-6-16,0-4-1 0,-4 4 0 16,4 0 0-16,-5 0-5 0,1-4 0 0,0 4-8 15,-1 4 12-15,5-4-12 0,-8 4 0 16,3 0-9-16,-4 0 9 0,1 0-18 16,-1-1 2-16,4 5 1 0,-12 0 0 0,3-4 15 0,1 4 0 0,-5 0 0 15,-4-4 0-15,4 4 0 0,5 4 0 0,-10-4 0 0,6 0 0 16,-1-1 0-16,-5 1 0 0,10 0 0 0,-9 4 0 0,4 0 0 0,-4 4 10 15,4 0-2-15,-4 0 0 16,-10-4-8-16,15 3 0 0,-15 1 0 0,6 0 0 0,3-4 0 16,1 4 0-16,0 0 0 0,-5 0 0 0,5-5 0 0,-5-3 0 15,5 4 0-15,-9 0 8 0,-1 0 21 0,1 8 4 0,0-4 1 0,-5 4 0 16,5-1-6-16,-5 1-2 16,5 0 0-16,0 0 0 0,0 0-5 0,-1-4-1 15,-3-1 0-15,-1 5 0 0,0-4-8 0,5 0-3 16,0 4 0-16,-5-4 0 0,5 0-9 15,0-5 0-15,8 1 0 0,-8 0 8 0,-5 4-8 0,5 0 8 0,9 4-8 16,-9-4 8-16,-5 0 4 0,9-5 0 0,0 1 0 0,1 0 0 16,-1 4-4-16,9 0-8 15,-9 4 12-15,5-4-4 0,0 3-8 0,-5-7 8 0,0 4-8 0,10-4 8 16,-10 0-8-16,4 0 0 0,10 0 0 0,-9 0 0 16,4 0 8-16,0-1 0 15,5 1 0-15,0-4 0 0,4 0-8 0,9-4-14 0,-9 0 3 0,5-4 1 16,4 4 10-16,-5-4 0 0,14 0 0 0,-8 0 8 15,-6 0-8-15,10-4 8 0,-1 0-8 0,5 4 8 16,0-4-8-16,0 4 0 0,-4-5 0 16,4 5 8-16,5-4-8 0,-5 4 0 0,9-8-8 0,-5 4 8 15,5-4-15-15,0 0 3 0,0 0 0 0,0 0 0 16,0 0 12-16,0 0 12 0,0 0-3 0,0 0 0 16,0 0-9-16,0 0 0 0,0 0 0 0,0 0 0 15,0 0-20-15,0 0-5 0,0 0-2 0,0 0 0 16,0-8-9-16,5-4-1 15,-1 5-1-15,1-5 0 0,-1-4-138 0,1 4-27 0</inkml:trace>
  <inkml:trace contextRef="#ctx0" brushRef="#br0" timeOffset="-188489.951">21054 9420 1892 0,'0'8'40'15,"-8"0"8"-15,-1 0-39 0,4-4-9 0,5-4 0 0,-4 8 0 16,-1-4-18-16,5 4-6 0,-4 0 0 0,-1-4-1 15,5-4 1-15,0 0 1 0,0 0 0 0,0 0 0 16,0 0 23-16,0 0 16 0,0 0-2 0,0 0-1 16,0 0 31-16,-9 0 5 0,9 0 2 0,0 0 0 15,-9-8-2-15,9 8 0 0,0 0 0 0,0-8 0 16,0-4-33-16,0 0-8 0,9-4 0 0,0 4-8 16,0-8 0-16,5 0 0 0,3-3 0 0,-3-1 0 15,4-4 11-15,0 0-11 0,9 0 10 0,-5 0-10 16,5 1 0-16,-5 3 0 0,5 0 0 15,0-4 0-15,0 8 0 0,4-4 0 0,-9 4 0 0,5-4 0 16,-4 5 0-16,-1-5 0 0,0 4 0 0,-4 8 0 16,-9 0 8-16,5 0-8 15,4 8 0-15,-9-4 0 0,-1 4 0 0,-8-4 8 16,9 0-8-16,-9 8 0 0,0-4 0 0,0 4 0 16,0 0 8-16,0 0-8 0,0 0 0 0,5 4 0 0,-1 4 0 0,1 0 0 0,-5 0 0 0,4 0 0 0,-4-8-9 0,-4 8 9 15,4 0-12 1,-5 4 12-16,5 4-13 0,-4-4 5 0,-1 0 8 0,-4 0 0 0,1 0 0 0,-1-1 0 15,0 5 0-15,-5 4 0 0,-4 0 0 0,9 0 0 32,-18 0 0-32,10 0 0 0,-6 0 0 0,1 0 0 15,-1-1 0-15,1 1 9 0,0 4-1 0,-1 0-8 16,10-4 16-16,-9 0-3 0,8-4-1 0,1 0 0 16,4 4-3-16,-9-1-1 0,18-3 0 15,-14 0 0-15,10-8-8 0,4-8 8 16,0 0-8-16,0 0 8 0,0 0-8 0,4 12 0 0,1-4 0 0,4 0-11 0,9 0 11 0,-9-4 0 15,4 4 0-15,5-8 0 0,9 0 19 0,-9 0-1 16,13-4 0-16,-4 0 0 0,4 0-5 0,1 0-1 16,3 0 0-16,-3 4 0 0,4-4-12 0,-10 0 0 15,6 4 0-15,-1-4 0 0,5 4 0 16,-14 0 0-16,5 4 0 0,4-4 0 0,-4 0 0 16,0 4 0-16,4-4 0 0,-4 0 0 0,0 4 0 0,4 0 0 0,-8 0 0 0,4 0 0 15,0 0 0-15,-5 0 14 0,5 0-4 16,0 0-1-16,-5 0-1 0,5-8 0 0,-14 0 0 15,10 0 0-15,-1 4 7 0,-4 4 1 0,-5 0 0 0,1 0 0 0,-1-4 12 16,5 4 2-16,-13-4 1 0,4 0 0 16,-1 4-18-16,1-4-3 0,-9 0-1 0,0 0 0 15,0 0 3-15,0 0 1 0,0 0 0 0,0 0 0 0,0 0-4 16,0 0-1-16,0 0 0 0,0 0 0 0,0 0-8 0,0 0-9 0,0 0 9 0</inkml:trace>
  <inkml:trace contextRef="#ctx0" brushRef="#br0" timeOffset="-180855.867">25924 7841 1454 0,'0'0'30'0,"0"0"8"0,0 0-30 15,0 0-8-15,0 0 0 0,0 0 0 0,0 0 0 0,0 0 0 0,0 0-8 0,0 0 8 16,0 0 0-16,0 0 0 0,0 0 0 15,0 0 0-15,0 0 0 0,0 0 0 0,0 0 0 0,0 0 0 16,0 0 0-16,0 0 0 16,0 0 0-16,0 0 8 0,0 0 35 15,0 0 7-15,0 0 2 0,0 0 0 0,0 0-32 0,0 0-7 0,0 0-1 0,0 0 0 16,0 0-34-16,4 8-7 16,-4-4-2-16,0-4 0 0,0 0 53 0,0 0 10 0,5 8 3 15,-1 0 0-15,5 0-14 0,-9-4-2 0,9 4-1 0,-9 0 0 16,0 4 9-16,9-4 1 0,-9 4 1 0,0-4 0 15,0 4-10-15,4-4-3 0,-4 0 0 0,0 4 0 16,0 3 3-16,0 1 0 0,0 4 0 0,0 0 0 16,-4 4 8-16,4 0 1 0,0 0 1 0,-9 8 0 15,9-5-16-15,-9 5-3 0,9 0-1 16,0 0 0-16,0 0-9 0,0-1 0 0,-9 1-10 0,9 0 10 16,0-8 0-16,9 4 0 0,-9-4 0 0,0-1 10 15,0 1-10-15,0-8 0 0,0 4 0 16,9-4 0-16,-9 0 0 0,0-4 8 0,0 4-8 15,0 0 8-15,0-4-8 0,0 4 0 0,9 3 0 16,-9-3 0-16,0-4 0 0,0-4 0 0,0 4-10 0,0-4 10 16,0 0-37-16,0-4-2 15,0-4 0-15,0 0 0 0,0 0 11 0,0 0 1 0,0 0 1 0,-9 0 0 16,0 0-52-16,-4 4-10 16,4-4-3-16</inkml:trace>
  <inkml:trace contextRef="#ctx0" brushRef="#br0" timeOffset="-180430.65">25646 8593 1045 0,'0'0'44'0,"0"0"-36"16,0 0 71-16,0 0 13 0,0 0 4 0,0 0 0 15,0 0-61-15,5 4-12 0,-1-4-3 0,5 4 0 16,-4 0 20-16,3 4 3 0,1 0 1 0,0-4 0 16,0 0-20-16,-9 0-3 0,14-4-1 0,-5 4 0 15,0-4 19-15,9 4 3 0,-10 4 1 0,10 0 0 16,-9 0-29-16,9 3-6 0,-4 1 0 0,4 4-8 15,-5-4 12-15,0 0-12 0,1 0 12 0,4 0-12 16,-9 4 11-16,-5 0-11 0,10 4 10 0,-5-4-10 16,4 0 13-16,-4-1-3 0,0 1-1 0,-5 0 0 15,5 0-9-15,0 0 0 0,0 4 9 16,0-4-9-16,0 0 14 0,0 0-2 0,0 0 0 0,-9-4 0 16,9-1-12-16,-5 1 0 0,5 0 0 0,-4 0 0 15,8-4 24-15,-13-4-2 0,9 0 0 0,0-4 0 16,-9 4 18-16,9-4 3 0,-4 0 1 0,-1-4 0 15,5 0-4-15,-4-4 0 0,3-4 0 0,1 0 0 16,-9-7-21-16,9 3-5 0,0-8-1 16,-9 4 0-16,9-4 15 0,-4 0 2 0,-1 0 1 15,5-4 0-15,-4 5-19 0,4-5-3 0,-9 4-1 0,9 0 0 16,0 0-8-16,-1 4 8 0,-3 0-8 0,4-3 8 0,0 7-8 0,0-4 0 16,0 0 0-16,0 4 0 15,0 0 0-15,0 4 0 16,0 4 0-16,-5-4 0 0,5 4 0 15,0 0 0-15,-9 8 0 0,0-8 0 0,0 8-28 0,0 0-7 0,0 0-1 16</inkml:trace>
</inkml:ink>
</file>

<file path=ppt/ink/ink5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C3C2FFF-BF04-4C02-BFA1-27872B531C27}" emma:medium="tactile" emma:mode="ink">
          <msink:context xmlns:msink="http://schemas.microsoft.com/ink/2010/main" type="inkDrawing" rotatedBoundingBox="16146,10521 17816,11355 17388,12213 15717,11379" hotPoints="16348,10646 17696,11544 17199,12119 15856,11139" semanticType="enclosure" shapeName="Quadrilateral"/>
        </emma:interpretation>
      </emma:emma>
    </inkml:annotationXML>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7">-508 472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traceGroup>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34:36.640"/>
    </inkml:context>
    <inkml:brush xml:id="br0">
      <inkml:brushProperty name="width" value="0.05292" units="cm"/>
      <inkml:brushProperty name="height" value="0.05292" units="cm"/>
      <inkml:brushProperty name="color" value="#FF0000"/>
    </inkml:brush>
  </inkml:definitions>
  <inkml:trace contextRef="#ctx0" brushRef="#br0">3117 13644 1550 0,'0'0'32'0,"0"0"8"0,0 0-32 0,0 0-8 0,0 0 0 0,9-4 0 16,5 4 19-16,4-4 2 0,-18 0 1 0,17 4 0 15,-8 0-11 1,5 0-3-16,-1 4 0 0,10-4 0 0,-10 4-8 0,14-4 12 0,0-4-12 0,-5 4 12 15,5 0-12-15,13 0 0 0,-4 0 9 0,-9 0-9 16,13 0 0-16,-4-4-13 0,4 4 1 0,1-4 1 16,-6 4 11-16,6-4-8 0,8 4 8 0,-18-4-8 15,14 4 8-15,4-4 0 0,-4 4 0 16,4-4 0-16,0 0 0 0,10 4-13 0,-1-4 3 0,-13-4 1 16,13 4 9-16,0 0 16 15,0 0-4-15,5 0-1 0,8 0-19 0,1 0-4 0,4 4-1 16,0-4 0-16,-9 0 21 0,9 0 4 0,9 0 0 15,5 0 1-15,-1 0-13 0,-8 0 0 0,8 4 0 0,-4-4 0 16,14 4-24-16,-5 0-8 16,4 0-2-16,5 0 0 0,0 4 5 0,9-4 1 0,-13 4 0 0,3 0 0 15,6 0-6-15,-10 4-1 0,5 0 0 16,-9 0 0-16,14-4 35 0,-10 4 0 0,5-4 0 0,4 0 0 16,1 0 0-16,4 0 0 0,4-4 0 0,0 4 0 0,1 0 0 15,-1-4 14-15,1 0-2 0,3 4-1 16,1-4 8-16,-4 4 1 0,3-4 1 0,-3 4 0 0,8 0-21 15,0 0 0-15,-8 0-10 0,4 0 10 0,4 0 0 0,-4 0 0 16,4-4 8-16,0 4-8 16,1-4 8-16,3 0-8 0,-3 0 0 0,4-4 0 15,-5 0 11-15,-4 0-11 0,4-4 12 0,0 0-12 0,-8 0 16 16,8 0-3-16,-9 0-1 0,1-4 0 16,4 4-12-16,-1 0 0 0,1 4 0 0,-4-4 0 15,-1 0 0-15,-9 4 0 0,1-4 0 0,-5 4 0 16,-5-4 0-16,5 8 0 15,-18 0 9-15,5 0-9 0,-1-4 9 0,-4 0-9 0,0 1 10 16,0-1-10-16,-4-4 0 0,-5-4 0 16,0 0 0-16,-9-4 0 0,5 4 8 0,-5 0-8 0,0 0 11 0,-4 0-11 15,-1-4 9-15,1 4-9 0,-14-4 0 0,9 4 9 0,-13 0-9 0,4 1 0 0,0-1 0 0,1 4 0 16,-14 4 0-16,4-4-9 16,0 0 9-16,-9 0-13 0,-4 4 2 0,0-4 1 0,-5 4 0 0,-4 0 0 15,0 0-1-15,-4-4 0 0,4 0 0 16,-9 0 0-16,8 0-80 15,-8 0-16-15,0 0-3 0</inkml:trace>
  <inkml:trace contextRef="#ctx0" brushRef="#br0" timeOffset="1337.788">13863 12375 1686 0,'-27'-75'35'0,"22"43"9"0,-4 0-36 0,5-8-8 0,-1 0 0 0,5 1 0 15,-9-9 24 1,9 0 2-16,0 0 1 0,0-3 0 0,9-5-27 0,-9-4 0 0,0 1 0 0,5-1 0 15,-1-4 0-15,5 5 0 0,-4-1 0 0,-1 0 0 16,-4-3 0-16,5 3 0 0,4 1 0 16,-9-1 0-16,0 0 0 0,9 1 8 15,-9-1-8-15,9 0 0 0,-9 1 0 0,4-1 0 0,5 0 0 16,0 5 0-16,-5-5 0 0,10 0 0 0,-5 5 0 0,0-1 0 16,0 4 0-16,0 5 0 15,0-1 0-15,0 4 0 0,-5 4-9 0,5 1-1 0,0 3 0 16,-9 0 0-16,9 8 0 0,-5 0 0 0,1 4 0 0,-1 1 0 15,5 3 10-15,-4 0-8 0,8 4 8 0,-4 0-8 16,0 0-4-16,4 4 0 0,-4 4 0 16,5-4 0-16,8 4-16 0,-13 0-3 0,9 0-1 15,0 4 0-15,4 0 16 0,1 0 2 0,4 0 1 0,-10 4 0 16,6-4 13-16,4 1 0 0,0 3 9 16,-1-4-9-16,6 0 16 0,8 4-2 15,-13 0-1-15,13-4 0 0,-4 4 11 0,4 0 3 0,0 0 0 16,5 0 0-16,-4-4-12 0,8 4-3 0,-9-4 0 15,5 0 0-15,4 0-4 0,-4 4 0 0,0 0-8 0,8 0 12 16,-4 0-12-16,1-4 0 0,3 0 0 0,1 4 0 0,4-4 0 0,-4 0 0 16,4 4 0-16,-9-4 0 0,10 0 12 15,-1 0-3-15,4 0-1 0,1-4 0 16,0 4-8-16,-1-4 0 0,1 0 0 0,0 4-11 0,4-4 11 0,-5 0 0 0,10 0 0 16,-5 0 0-16,9-4 0 15,-9 4 0-15,9-4 0 0,-8 0 0 16,8-3 0-16,0 3 0 0,4-4 8 15,1 0-8-15,-1 4 0 0,1-4 0 0,4 4 0 16,-9-4-8-16,14 4 8 0,-5-4 0 0,4 4 8 0,-4-4-8 16,9 5 0-16,-9-5 0 0,5 0 0 0,-5 4-8 15,4-4 8-15,5 4 0 0,-9-4 0 0,5 4 0 0,-1-4 0 16,5 4 0-16,-4 0 8 0,13 0-8 0,-14-4 0 0,5 1 0 0,0-1 0 16,0 0-8-16,5 0 8 0,-1 0 8 0,-4 0-8 0,4 0 11 15,1 0 2-15,4 0 1 0,-5 0 0 0,5-3 0 16,-4-1-14-16,4 0 0 0,-5-4 0 0,5 0 0 15,-4 8 20-15,-1-4-1 0,5 4-1 0,-9 0 0 16,4 1-18-16,-4-1-19 0,5-4 4 0,-1 4 1 16,-4 0 22-16,5 4 5 0,-5-4 1 0,4 0 0 15,1 0-22-15,4-4-5 0,-14 4-1 0,14 1 0 16,-14-5 23-16,5 4 5 0,0 0 1 0,5 0 0 16,-5 0-15-16,4 0 0 0,-8 0 0 0,4 4 0 15,4-4 0-15,-4 0 0 0,0 1 0 0,5 3 0 0,-5 0 0 0,4 0 0 16,-4 0 0-16,5 4 0 15,-5-4-16-15,4 0-2 0,0 4-1 0,-4 0 0 16,5 4-4-16,-5 0-1 0,-9 0 0 0,4 0 0 0,-4 8 8 16,0 0 2-16,5 0 0 0,-14 0 0 15,0 4 1-15,-4-4 0 0,4 4 0 0,-5 0 0 16,-8-4 13-16,4 0 8 0,-4 4 0 16,-5-4-8-16,0 4-26 0,0-4-12 15,-4 4-2-15,0-4-1 0,-5-4 4 0,0 0 1 0,1 0 0 16,-6 0 0-16,-3-8-4 0,-6 4 0 0,6 0 0 0,-10-4 0 15,-4 0 22-15,0 4 4 0,-5 0 1 0,5 0 0 0,-9 0 26 0,0-4 6 0,-5 0 1 16,5 4 0-16,-9 0 20 0,4 0 4 16,-4 0 0-16,0 0 1 0,0-4-20 15,0 0-4-15,-9-4-1 16,9 4 0-16,-9-4 22 0,0 1 4 0,5-1 1 16,-5 0 0-16,4 0-12 0,-4-4-3 15,0 0 0-15,0-4 0 0,0-4-2 0,-4-8-1 0,4 1 0 16,0-1 0-16,-5 0-16 0,5 0-3 0,0 4-1 15,0-4 0-15,0-3 6 0,0-5 1 0,0-4 0 0,0-4 0 16,0 1 18-16,0-5 4 0,0-4 1 0,0 1 0 16,0-1-2-16,5-4 0 0,-5 1 0 0,4-5 0 0,1-4 2 15,-1-3 0-15,1-5 0 0,3 1 0 0,1-9-18 16,0 5-3-16,0-1-1 0,5-7 0 0,-1-1-17 0,10-3 0 16,-6-5 0-16,-3 1 0 0,8-1 0 0,1-3 0 0,-10-1 0 0,5 1-9 15,0-4 9-15,0 3 0 0,0-3 8 0,0-1-8 0,-5 1 0 16,-4-4 8-16,4-1-8 0,1 1 0 15,-5-5 32-15,4 1 1 0,-13 0 1 0,9-1 0 0,-9 1-34 16,9 0 0-16,-9-1 0 0,0 1 0 16,0 0 0-16,-9-1 0 0,9 5 0 0,-9-8 0 0,0 3 0 15,0 9 0-15,0-1 0 0,0-3 0 16,-4 4-9-16,4-1-9 0,-4 1-2 0,-1 3 0 16,5 1 7-16,-4 3 1 0,4 1 0 0,0 8 0 15,0-1-16-15,0 5-4 0,0 3 0 0</inkml:trace>
  <inkml:trace contextRef="#ctx0" brushRef="#br0" timeOffset="3947.559">2562 13481 1393 0,'-40'-24'28'0,"27"12"9"0,-1 0-29 0,1 0-8 0,-5 0 0 0,9-4 0 32,-9-4 27-32,0 0 4 0,5-3 1 0,-5-1 0 15,0-8 12-15,5 4 4 0,4-8 0 0,-9 1 0 0,0-1-20 0,-5-4-3 0,5 0-1 0,10-4 0 16,-10-3 4-16,0-1 0 0,4-4 0 0,5-3 0 16,-9-1-28-1,9-4 0-15,-4 1 0 0,4-5 0 0,0-4 0 0,-9 1 0 16,9-1 0-16,0-3 0 15,5-5 0-15,-5 0 0 0,9 1 0 0,-9-5 0 0,0-3 0 0,9-1 0 16,0 1 0-16,0-5 0 0,0 9 0 0,0-5 0 0,-13 5 0 16,13-1 0-16,0 1 0 15,-5-1 0-15,5-3 0 0,0 3 0 0,0 0 0 0,5-3 0 16,8 3 0-16,-13 1 0 16,0-1 0-16,18-3 0 0,-18 3 0 0,9 1 0 0,4-5 0 15,-4 1 0-15,9-1 0 0,-9 1 0 16,13-1 0-16,-4 1 0 0,0-1 0 15,0 1 0-15,5 3-20 0,-6-3-10 16,10 7-2-16,5-4 0 0,-14 5 32 0,8 3 0 16,6 1 0-16,-5-1 0 0,4 8 0 0,-13 1 0 0,4 3 0 0,-4 4 0 0,9 5 0 15,-9 3 0-15,4 0 0 0,-4 1 0 16,0 3 0-16,4 8 0 0,-4 0 0 0,0 0-12 16,0 1 12-16,13-1 0 15,-17 0 12-15,13-4-12 0,-9 5 0 0,4-1 0 16,-4 0 0-16,9 0 0 0,-5 0 0 0,5 9 0 15,-9-1 0-15,9 0 0 0,-5 8-14 0,-4-4 3 0,0 8 1 0,4 0 0 0,-4 4 10 0,-9 0 0 0,14 4 0 0,-6 1-8 0,-8 3 8 16,0-4-10-16,0 4 10 0,5 4-10 16,-10-4 10-16,10 4 0 0,-5 4 0 0,-1-4-8 15,1 0 8-15,-4 0 0 16,4 4 0-16,-5-4 0 0,1 0 0 0,4 0 0 0,0 0 8 16,0-4-8-16,-9 4 0 0,9-4 0 0,-5 4 0 0,5-4 0 15,0 0 0-15,0 0 8 0,0 0-8 0,0 0 0 16,-9 0 0-16,9 0 0 0,0 0 0 0,-5 0 0 0,1 0 0 0,-1 0 0 0,-4 4 0 0,9-4 0 15,-9 4 0-15,0-8 0 16,0 8 0-16,0 0 8 16,5-8-8-16,-5 8 0 0,0-8 0 0,0 8 0 0,0-8 0 0,0 8 0 0,0-8 0 0,13 0 0 15,-13 4 0-15,0-4 0 0,0 8 0 0,0-8 0 16,0 8-12-16,9-4-1 0,0 0 0 0,0 0 0 31,-9 4-20-31,4 0-4 0,5 0-1 0,-9 0 0 0,5 0 28 0,8 4 10 0,-13 4 0 16,9-4-9-16,0 4 9 0,-9 0-10 15,14 0 10-15,-6 4-10 0,6-4 10 0,8 0 0 0,-4 0-9 0,5-4 9 16,-6 4-16-16,10-4 0 0,5 0 1 0,-14-4 0 16,8 0-2-16,6-4-1 0,-10 4 0 0,14-4 0 15,-5 0 18-15,5-4 12 0,0 4-1 0,4 0-1 16,9-4-10-16,-8 4 0 0,8 0 0 0,-4 0 8 16,13 0-32-16,-18 0-8 15,9 0 0-15,-4 0-1 0,13 0 33 0,-13-4 0 0,9 4 0 0,4-4 0 16,-13-4 0-16,4 4 0 0,-4-7 0 0,-1 3 0 15,1-4 0-15,-14-4 11 0,5-4-2 0,-13 4 0 0,3-8 5 16,1 4 1-16,5 0 0 0,-14-3 0 0,4-5 14 0,-4-4 3 16,9-4 1-16,-14 1 0 15,5-5-21-15,0-8-4 0,0 4 0 0,-9-7-8 16,4 3 32-16,5-8 0 0,-9 5 0 0,0-5 0 16,0-4-52-16,-5 1-12 15,5-1-1-15,-4 0-1 0,-5 5 13 0,0-5 2 0,0 4 1 0,-5 1 0 16,-4-1 18-16,5 1-10 0,-5-5 10 15,-9 8-8-15,5-3 8 0,-1 3 14 0,1 0-3 16,4 5-1-16,0-1 3 0,-13 4 1 0,8 0 0 0,10 1 0 0,-14-1 13 0,18 0 2 0,-9-4 1 0,0 5 0 16,4-5-30-1,1 4 8-15,4-3-8 0,-5 3 0 0,5 0-16 0,-4 8-5 16,4-3-2-16,0 3 0 0,0 4 23 0,0 0 0 0,0 4 0 16,0 1 0-16,0-1-13 15,4 4 5-15,1 0 8 0,4 0-13 0,9 4 13 0,-9-3 0 16,9 3 0-16,-1-4 0 0,6 4 0 0,-1 0-16 0,5 0 2 0,4 0 0 15,5 1 1-15,0-5 0 0,4 4 0 0,10 4 0 16,-19-4-6-16,14 0-1 0,-10 0 0 0,10 5 0 16,9-1 20-16,-5 0 16 0,0 0-4 0,5 4 0 15,0 0-35-15,4 0-7 0,5 0-2 16,-5 4 0-16,9 0 51 0,-9-3 9 0,14 3 3 0,-10 0 0 16,10 4-31-16,0-4 8 0,4 4-8 0,4 0 0 15,1-4 0-15,-5 4 0 0,9-4 0 0,0 4 0 16,0 0 0-16,4-4 0 0,-4 4 0 0,5 0 0 15,4 0 0-15,-9 0 0 0,13 0 0 0,-8 0 0 16,4 4 0-16,-5-3-16 0,1 3 3 0,-1 0 1 0,-4 4 12 16,5 0 16-16,-14 4-3 0,5-4-1 0,4 4-12 0,0 0 0 15,0-4 0-15,0 3-10 0,-5 1 10 16,5-4 14-16,-13 0-3 0,8-4-1 0,10 4-10 16,-9-3 12-16,4-1-12 0,9 4 12 0,-14-4-4 15,5-4-8-15,9 0 12 0,-13 4-4 16,4 0-8-16,0-4 10 0,0 4-10 0,4 0 10 15,-4-4-10-15,5 4 0 0,4 0 0 0,-14-4 0 0,5 0 0 0,-9-4 0 16,1 4 0-16,-1-4 0 0,-5 0 0 16,1 0 0-16,4 0 0 0,-4-4 0 15,-14 1 0-15,4-1 0 0,1-4 0 0,-5 4 0 16,0-4 0-16,5 0 0 0,0 0 0 0,-5 0 0 0,0-4 0 16,-4 1 10-16,4-1-10 0,-9-4 10 0,5 4-10 0,0-8 0 0,-5 4 0 15,4-3 8 1,6 3-8-16,-10 0 0 0,9 0 0 15,-9 0 0-15,1 0 0 0,-6 4 0 0,1-3 0 16,0 3 0-16,0 0-28 0,-10 0 0 0,10 0-1 0,0 0 0 0,-18-4-28 16,4-3-6-16,0-1-1 0,-4 0 0 15,-9-4 16-15,4-4 4 0,-4 5 0 0,0-9 0 0,-9 4 44 0,0 0 0 16,0 1 0-16,0-5 0 0,5 0 36 0,-6-4 3 0,1 5 1 0,-4-13 0 16,4-4-27-16,4 1-5 0,1-5 0 0,4 0-8 15,-5 1-28-15,0-1-13 16,10 1-3-16,-14-1 0 0,9 0-62 0,-9 1-13 15,0-9-2-15,0 12-1 0,4 5 122 0,-4-1 11 16,-9 0 9-16,0 9 1 0,0-1 114 16,0 12 22-16,0-12 5 0,-9 13 1 0,9-1-51 0,-9 0-11 15,5 4-1-15,-5 0-1 0,4 1-61 0,1-5-12 0,-1 8-2 0,1-8-1 16,-5 12-23-16,9-8 0 16,-9 5 0-16,0-5 0 0,9 4-12 0,-9 4-1 15,4 0 0-15,1 4 0 0,4-8 13 16,-5 5-9-16,5 7 9 0,0-8-8 0,0 4 8 0,5 8 0 15,-5-12 0-15,4 8-8 0,1 0 8 0,4 4 0 0,0-7 0 0,0 7 0 0,0-4 0 0,4 8 0 0,-4 0 0 0,9-4-8 16,-9 0 8-16,9 4 0 16,0 0 0-16,4 0 0 15,-4 4-25-15,9 0-3 0,4 0-1 0,0-8 0 0,5 4 29 0,5 4 10 0,-6-4 0 0,6 0 0 16,-1 0-10-16,0 0 0 0,5 4 0 0,-5-7 0 16,1 3 9-1,3 4-9-15,6 0 10 0,-1 0-10 0,0 4 19 0,5 0-3 0,4 0 0 0,-9 0 0 16,5 0-16-16,-1-4 0 0,1 0 0 15,4 0 0-15,1-4 0 0,8 0 0 16,-9 4 0-16,9-12 0 0,-9 8 0 0,0 0 0 0,1 0 0 0,8 0 0 16,-9 0 0-16,9 0 0 15,0-8 0-15,-9 8 10 0,9 0 1 0,1-4 0 0,-1 5 0 16,0 3 0-16,0-12-11 0,0 8 10 16,0 0-10-16,9-4 10 0,-4 0-10 0,4 4 0 0,0-8 0 0,5 0 8 15,-1 0-8-15,1 4 0 0,4-8 0 0,0 0 0 16,-5 1 10-1,5-1 0-15,-9 0 0 0,5 0 0 0,4 8 18 0,0-12 4 16,0 4 1-16,5 8 0 0,-10-8-33 16,1 1 0-16,8-1 0 15,-4 8 0-15,-9-8 0 0,14 8 0 16,-14-4 0-16,4 8 0 0,1 0 0 0,0-4 0 0,4 4 0 16,-5 4 10-16,-4 0-10 0,9 4 0 0,-9 0-10 0,0 4 10 0,1-4-120 0,3 8-19 0</inkml:trace>
  <inkml:trace contextRef="#ctx0" brushRef="#br0" timeOffset="13886.602">11831 11528 1002 0,'0'0'20'0,"0"0"7"0,0 0-27 0,0 0 0 0,0 0 0 0,0 0 0 16,0 0 0-16,0 0-9 0,0 0 0 0,0 0 0 15,-9-4 9-15,0 0 11 0,-5 0-3 0,10-4 0 16,-5 4 45-16,5 0 9 0,-5-4 2 0,9 4 0 16,-9-4 9-16,0 0 3 0,-9 0 0 0,9 4 0 15,-5 0 16-15,5-4 3 0,-8 4 1 0,3 1 0 16,1-5-62-16,-1 4-12 0,-4-4-2 0,1 4-1 16,-1-4-10-16,4 4-1 0,-4 0-8 0,-13 0 12 15,4 0-12-15,-4 0 0 0,4 0 0 0,-13 0 0 16,4 0 0-16,-4 0 0 0,-10 0 0 0,15 0 0 15,-15 0-9-15,1 0 9 0,0 4-13 0,-5 0 5 0,5-4-1 0,-9 4 0 16,0-4 0-16,-10 0 0 0,10 0 9 0,0 4 0 0,-9 0 0 16,4 0-8-16,1 0 8 15,-6 0 0-15,1 4 10 0,0 0-10 0,-9-4 16 16,9 4-2-16,-14 0-1 0,10 0 0 0,-1-4 6 16,5 4 1-16,-9 0 0 15,9-4 0-15,0 4 0 0,0 0 0 16,0-4 0-16,-1 4 0 0,1-4-20 0,0 4 0 0,4-4 0 15,1 4-9-15,-5 0 9 0,0 0 0 0,-1 0 8 16,6 4-8-16,-5-4 0 0,8 0 0 0,-3 4 0 16,4 0-12-16,-5-4 12 0,9 0 0 0,-13 3 8 0,9-3-8 15,0 0 0-15,9 0 0 0,-1 0 0 0,6 0 0 0,3 0 0 0,-8 4 0 0,9-4 0 16,4 4 0-16,-4-4 0 0,4 4 0 0,5 0 0 0,4 0 8 16,-9 0 9-16,14 0 3 15,-5 0 0-15,4 0 0 0,5 4-12 16,1-4-8-16,3 4 12 0,5 0-12 0,0 0 0 0,0-4-9 15,9-1-1-15,-9 1 0 0,9 4-18 0,0-4-3 0,0 0-1 16,0 0 0-16,9 4 4 0,-9-8 0 16,9 4 0-16,-4 0 0 0,4-4 18 15,0 4 10-15,0 0-10 0,-1-4 10 0,1 4-9 16,5 0 9-16,4 0-8 0,0 0 8 0,0 0 0 0,-5 0 0 0,9 0 0 0,1 0 0 16,-1-1 0-16,5 5-10 0,4-4 10 0,5 4 0 15,-5 0 0-15,5 0 0 0,0 4 0 0,4-4 0 16,10 4 0-16,-10-4 0 0,14 4 0 0,4-4 0 15,0 4 0-15,0-1 0 0,9 1-10 0,0 0 10 16,0 0 0-16,1 0 0 0,8 0 0 0,0-4 0 0,4 4 0 16,1-4 0-16,4 0 0 0,9 0 0 0,-5-4 0 15,5 0 0-15,5 0 9 0,4-1-9 0,-5 1 0 0,5 0 0 16,5 0 0-16,-1 0-12 0,0 0 12 0,-4-4 0 16,5 4 0-16,-1-4 0 0,5 4 0 15,-9 0-9-15,4 0 9 0,1-4-8 16,8 0 8-16,-13 0 0 0,9 0-9 15,0-4 9-15,-9 0 0 0,4-4 0 0,1 0 0 0,-10-4 0 0,5 0 0 0,-14-4 0 0,5-4-9 16,0 4 9-16,-4-4-10 16,-1 0 2-16,5 5 0 0,-18-5 0 0,9 0 24 15,-8 0 6-15,3 0 1 0,-4-4 0 0,-9 4-23 16,0 0 8-16,1-4-8 0,-10 4 0 0,0 1 0 0,-9-1 0 16,0 0 0-16,-4 0 8 0,-5-4-8 15,-4 0 0-15,5 4 0 0,-15-4 8 0,-3 0-8 16,-5 4 12-16,-5-3-4 0,-4-1 0 0,-9 0 24 0,-4-4 6 15,-5 4 1-15,0-4 0 0,-9 0-8 16,-18 0-2-16,5-3 0 0,-5 3 0 16,-9 0-21-16,0 0-8 0,-4 0 0 0,0 0 9 15,-14 4-1-15,-4 1-8 0,4-5 12 0,-13 4-4 0,0 0 10 16,0 4 2-16,0 0 0 0,0 0 0 0,-5 8-5 0,-8-4-1 0,4 4 0 16,0 4 0-16,-9 0-14 15,4 0 0-15,-4 4-12 0,5 0 12 0,4 0-12 16,-14 4 4-16,14 0 8 0,-9 0-13 0,5 4-16 0,-5 0-3 15,9 0-1-15,4 4 0 0,-4-4-111 16,14 4-21-16</inkml:trace>
  <inkml:trace contextRef="#ctx0" brushRef="#br0" timeOffset="15195.53">14932 8402 1743 0,'0'0'49'0,"0"0"11"0,-9 0-48 16,9 0-12-16,0 0 0 0,-9 0 0 0,9 0 28 0,-9 0 2 0,0 0 1 0,5-4 0 15,-5 0-31-15,0 0 0 0,0 0 0 0,9-4 0 16,-13 4 0-16,-1-4 0 0,1 4 0 0,4 0 0 16,-9-4 20-16,0 4-3 0,5-4 0 0,-14 0 0 15,4 5 7-15,-3-1 2 0,-1 4 0 0,4-4 0 16,-4 0-3-16,-8 4-1 0,3-8 0 0,-3 4 0 16,3 0-6-1,1 0 0-15,-5 4-1 0,5-4 0 0,-10 4 5 0,6 0 0 0,-10-4 1 0,5 8 0 16,-1 0-10-16,-3 4-3 0,-1 8 0 0,0-5 0 15,0 1-8-15,1-4 0 0,-1-4 0 0,5 4 0 16,-10 4 0-16,15-4-9 16,-6 4 9-16,-4 4 0 0,5-4 0 0,0 4 0 15,0-4 0-15,4 4 0 0,0-4 0 0,5-4 0 0,-5 4 0 0,5-1 0 16,8-3 13-16,-4 4-3 0,9 0-1 0,-4-4 0 16,9 0 1-16,-1 0 0 15,-4-4 0-15,9 4 0 0,0-4-10 0,0 4 0 0,5 4 0 0,0-4 0 16,4-4 0-16,0-4 0 0,0 0 0 0,0 12 0 15,4-4-15-15,0 8-1 0,5 0-1 0,0-1 0 16,0 1 3-16,9 4 1 0,-4-4 0 0,4 4 0 16,8-4 13-16,-3 0 0 0,13 0 9 0,-10 0-9 0,15 0 0 15,-5-1 0-15,8 5 0 0,1-4 0 16,4 4 0-16,0 0 0 0,1-4-8 0,3 4 8 16,-3 0 0-16,8 0 0 0,0 0 0 0,9-1 0 15,-9 1 0-15,0 0 0 0,5 0-10 0,4-4 10 0,0 4 0 16,5 0 0-16,-5 0 0 0,9-4-8 0,0 3 8 0,-4-3 0 0,4 0 0 0,9 0 0 31,0 0 0-31,-4-4 0 0,13 4 0 0,-9-4 0 16,4 4 0-16,5-4 0 0,-4 0-8 0,4 3 8 0,0-3 0 15,-5 0 0-15,10 0 0 0,-5-4 0 16,4 4-13-16,-4-4 2 0,9 4 1 16,-5-8 0-16,-4 0 10 0,5-8 0 15,-10 4 0-15,5-8-8 0,0 0 8 0,5 0 0 0,-10 0 0 0,5 0 0 0,0-4 0 16,5-4 0-16,-14 1 0 0,4-1 0 0,5 0 0 15,-18 0 0-15,14 4 0 0,-14-4 0 0,0 4 0 16,-4-4 0-16,-5 4 0 0,4-4 8 0,-8-4 4 16,0 0 0-16,-1-7 1 0,-8 3 0 0,4 0-13 0,-9 4 11 0,1-4-11 15,-6 0 10-15,-3 0-10 0,-10 1 0 0,5-1 0 16,-9 0 0-16,-5 0 19 0,0 0 11 0,-4 4 2 0,0 0 1 16,-9 0-33-16,5 1 0 0,-6-5 0 0,-3 0 0 15,-1 4 12-15,1-4-4 0,-5 4 0 16,-5 0-8-16,1 0 0 0,-5 1 0 0,0 3 0 0,0-4 0 15,-13-4 0-15,-1 0 0 16,1-8-11-16,-9 8 11 0,4 5 0 16,-18-1 0-16,5 4 0 0,-9 4 0 0,-1-8 0 0,1 4 0 0,-5 0 0 15,-8-4 0-15,-1 4 0 0,-4 4 9 0,-5 4 1 16,1-4 0-16,-1 1-10 0,-13 3 0 0,5-4 9 0,-6 0-9 0,1 4 0 0,-9 4 0 16,5 0 0-16,-14 0 0 15,5 0 0-15,-5 4 0 0,0 0-12 0,0 0 4 16,-5 4 8-16,5 0 0 0,-4 4 0 0,9 0 0 0,-5-4 0 15,0-4-8-15,4 4 0 0,1 0 0 0,-10 0 8 16,5-4 8-16,5 8-8 0,-9-4 11 0,13 0-3 0,-5 4-8 16,5-1 12-16,5 1-4 15,4 0-8-15,9 0 0 0,-1 0 0 0,10 4 0 0,0-4-20 16,9 4-5-16,0 0-2 0,9-4 0 16,-1 4-121-16,15-4-25 0</inkml:trace>
  <inkml:trace contextRef="#ctx0" brushRef="#br0" timeOffset="16877.755">21180 5733 1165 0,'-9'-4'24'0,"9"4"7"0,-14-3-31 0,5-1 0 0,0 0 0 0,1 0 0 15,-1 4 16-15,0-4-4 0,0 4 0 0,-9 0 0 32,9-4-12-32,-5 4-8 0,5-4 8 0,-13 4-13 0,9-4 22 0,-1-4 5 0,-4 4 1 0,-4 0 0 15,4 0 29-15,-9 0 7 0,5 0 1 0,-1 0 0 16,1 0 1-16,-9 0 1 0,4 0 0 0,-4 0 0 15,4 4-35 1,-9-4-7-16,5 4-2 0,-10-4 0 0,5 4-2 0,5-4 0 0,-9 0 0 0,4 0 0 16,-4 0 0-16,-5 4 0 0,5-4 0 15,-9 0 0-15,4 4 12 16,-4 0 3-16,8 4 0 0,-3-4 0 16,3 0-5-16,-8 0-1 0,4 4 0 15,5-4 0-15,-9 4-4 0,0 0-1 0,-1 0 0 0,6 4 0 16,-6 0-12-16,1-4 0 0,-5 4 0 0,5 0-10 0,9 4 10 15,-9-4 0-15,4 4 0 0,5-4 0 0,-1 0 0 0,-8-4 12 16,13-1-2-16,-4 1-1 0,-5 0 31 0,5 0 5 16,4 0 2-16,5 0 0 15,0 4-31-15,4-4-7 16,0 4-1-16,4-4 0 0,-3-4-8 0,8 4 0 0,4-4 0 0,-4 4 0 0,9 0 0 0,-4 0 0 0,4 4 0 0,5 0 0 16,-1-4 0-16,1 8 0 0,4-4 0 0,4 0 0 0,1 4-8 15,-1-4-1-15,5 4 0 0,4-4 0 16,-4 4-16-16,9 0-3 15,0-1-1-15,5-3 0 0,8 0 19 0,5 4 10 0,-5-4-10 16,5 4 10-16,4 0-9 0,9-4 9 0,5 4-8 0,-5 0 8 0,0 0 0 16,10 0-8-16,-1-4 8 0,0 0 0 0,5 4 0 0,4 0 0 0,0-1 9 0,14 1-9 15,-5 0 0-15,-5 0 0 16,10 4 0-16,8-4-12 16,-4 0 12-16,-4 4 0 0,13-4 0 0,-9 0 0 0,4-4 0 15,5 0 10-15,0 0-10 0,5 0 8 16,-1-4-8-16,-13 4 0 0,9-4 0 0,5 3 0 0,-10-3 0 0,5 4 8 0,-4-4-8 0,4-4 8 15,-5 4-8 1,5-4 0-16,0 0 0 0,-4 0 8 0,-5 0-8 0,0 0 0 0,-5 0 0 16,5 0 0-16,-9-4 0 0,5 0 0 0,-5 0 0 0,9 0 0 15,-9 0 0-15,-4-3 0 0,4 3 0 0,0 0 0 16,0 0 0-16,0-4 0 0,-9 0 0 0,5 0 0 16,-1 0 0-16,-3-4 0 0,-1 0 0 0,0 0 0 15,0-4 9-15,-4 4-9 0,-5-4 10 0,0 0-10 16,0 0 9-16,-4-3-9 0,-5-1 8 0,0 4-8 15,1-4 21-15,-6 4-1 0,-3 4 0 0,-1-4 0 16,5 4-6-16,-14-4-2 0,5 4 0 0,-5 0 0 16,-4 0-12-16,0 1 11 15,-5-5-11-15,0 8 10 0,-4-4-10 0,0 4 8 16,0-4-8-16,-9 0 8 0,-4 4-8 0,4-4 0 0,-9 4 9 0,4-4-9 16,1 4 8-16,-5-4-8 0,-5 0 10 0,1 0-10 0,-1 4 8 15,-4-3-8-15,0 3 0 0,0-4 0 16,-9 4 10-16,0-4-10 15,-4 4 10-15,0 0-10 0,-1-4 9 0,1 4-9 16,-14 0 8-16,5-4-8 0,-9 4 8 16,-1 0-8-16,5 4 8 0,-13 0-8 0,4 0 10 0,5 0-10 0,-9 0 12 0,-5 0-12 0,-4 0 8 15,0 0-8-15,-9 4 0 0,4-4 0 0,-4-4 10 16,0 4-10-16,0 0 8 0,0 1-8 0,-9 3 9 0,-1-4-9 0,-8 4 10 0,5 0-10 16,4 0 8-1,0 0-8-15,-9 4 0 0,4-4 9 0,5 3 2 16,-13 1 0-16,3 4 0 0,1-4 0 0,-9 0-2 0,5 4 0 0,-5-4 0 0,4 0 0 15,5 0 13-15,-13 0 2 0,13 4 1 16,-5-4 0-16,5 0 5 0,0 0 1 16,5 0 0-16,-1-4 0 0,10 4-20 0,4-4-11 0,-1 0 12 0,1 0-12 15,9 0 12-15,-9 0-12 0,9 0 12 0,0 0-12 16,4 0 0-16,0 4 0 0,9 4 0 0,-4-4 0 16,-4 4 0-16,8-4-14 0,0 4 4 0,-4 0 1 15,0 0-106-15,-1 4-21 0,6 0-4 16</inkml:trace>
  <inkml:trace contextRef="#ctx0" brushRef="#br0" timeOffset="27804.975">4290 12924 1212 0,'-14'0'25'0,"1"0"6"15,-5 0-31-15,9-4 0 0,-4 4 0 0,-1 0 0 16,1-8 12-16,4 4-3 0,0 0-1 0,-4-4 0 16,-1 0 4-16,5 0 0 0,5 0 0 0,-5 0 0 15,0-4 16-15,-9 0 3 0,13 1 1 0,-4-1 0 16,5 0-16-16,-5-4-4 0,9 0 0 0,-4 0 0 16,4 0 6-16,0-4 1 0,0 4 0 0,4 0 0 15,-4-4 20-15,9 5 4 0,-9-1 1 0,4 0 0 16,1 0-7-16,-1 0-1 0,10 4 0 0,-5 0 0 0,0 4-8 15,0 0-3-15,0 0 0 0,4 4 0 0,5 0-14 0,-9 0-3 16,0 4-8-16,4 4 12 16,1-4-12-16,8 4 0 0,-13 0 0 0,13 0-10 0,-13 0 10 0,18 4 0 15,-18-4 0-15,9 4 0 0,13 0 0 16,-13 4 0-16,5-4-9 0,-5 4 9 16,8 0 0-16,1 0 0 0,-4 0 0 0,-10 3 0 15,9-3 0-15,1 4 0 16,-5 0 0-16,-9 0 0 0,9 0-14 0,-5 0 2 0,-4 4 0 0,0-4 0 15,0 4 12-15,-9-4 0 0,0-1 0 16,0 5 0-16,-9 0 12 0,9 0 0 0,-18 0-1 0,5 0 0 0,-5 0 15 0,0 4 3 16,-9-5 1-16,9-3 0 0,-13 4 15 0,8-4 3 15,-4-4 1-15,10 0 0 0,-15 0 2 0,14-4 0 16,-8 4 0-16,3-8 0 0,5 0-16 0,-18-4-3 0,14 0-1 16,4-4 0-16,-13 0-9 0,4 0-2 0,0 0 0 0,5-4 0 15,4 0-9-15,-9-4-3 16,5 4 0-16,4-4 0 0,4-4 5 0,1 0 1 15,-1 0 0-15,14-3 0 0,-9-5-14 0,9 0 0 16,9-4 0-16,-9-4 0 0,14 4 0 16,-1-3-13-16,1-1 2 0,4 0 1 0,8 0 10 0,6 4-13 0,-10-4 5 0,14 5 8 15,-18 3-10-15,22 4 10 0,-22 0 0 0,9 4-9 16,4 0 9-16,1 4 0 0,3 4-9 0,1 0 9 0,4 0 0 16,-8 8 0-16,8 0 0 0,-4 4 0 15,-5 0-21-15,5 4-3 0,-5 0-1 16,-4 0 0-16,4 0 10 0,-13 4 3 15,0 0 0-15,5 0 0 0,-10 0 3 0,-4 4 1 0,4-4 0 0,-4 0 0 0,-9 0 8 16,9 3 0-16,-9 1 8 0,0 0-8 0,-9 0 21 0,9 4 0 0,-9 0 0 0,-8 4 0 16,-1 0 1-16,-5 4 0 15,-4 3 0-15,-4-3 0 16,0 4-44-16,4-4-9 0,-18 0-1 0</inkml:trace>
  <inkml:trace contextRef="#ctx0" brushRef="#br0" timeOffset="30561.913">5753 10661 832 0,'41'-12'17'0,"-32"8"4"0,8-4-21 0,6-4 0 0,-1 4 0 0,5-4 0 15,-9-4 52-15,4 5 7 0,5-1 1 0,-4 0 0 16,3-4-28-16,10 4-6 0,-13-4-1 0,12 0 0 16,1 0-17-16,-5-4-8 0,10 0 0 0,-10 0 8 15,5 5-8-15,0-5 0 0,4 4 0 0,-13-4 0 16,4 4 0-16,-4-4 0 0,4 4 0 0,-8 0 0 15,-5 0 16-15,8 0-1 16,-3 1-1-16,-1-1 0 0,1 4-14 0,-5-4 11 16,-1 4-11-16,6-4 10 0,-5 4-10 0,-9 0 0 0,9 0 0 15,-5-4 0-15,5 8 0 16,-9-4 0-16,0 4 0 16,4 0 0-16,-4 0-9 0,9 1-4 0,-9-1-1 15,0 4 0-15,9 0-23 16,-14-4-5-16,14 4-1 0,-9 0 0 0,5 0 6 15,-5-4 1-15,4 0 0 16,0 4 0-16,-4-4 6 0,0 0 2 0,0 4 0 0,0 0 0 0,0 0 15 0,0 0 3 16,5 0 1-16,-14 4 0 0,8 0 9 0,-8 0 0 0,9-4 0 0,-9 4 0 0,5-8 14 0,4 4-2 0,4 0 0 0,-8-4 0 0,4 4-12 0,0-4 0 0,9 0 0 0,-9 4 0 15,4-4 0-15,5 0 0 0,-9 0 8 0,4 1-8 16,5-1 29-16,0-4 0 16,9 4 0-16,-9 0 0 15,4 0-17-15,5 0-3 0,0 0-1 16,4 0 0-16,-4 0-8 0,13 0 8 15,-13 0-8-15,13 0 8 0,-8 0-8 0,4 4 8 16,4-4-8-16,-9 0 8 0,14 0-8 16,-5 0 8-16,0-4-8 0,14 4 8 15,-5-3-8-15,1-5 8 0,3 0-8 0,1 0 8 0,4 0 0 0,-4 0 0 0,4-4 0 0,-9 0 0 16,18 0 4-16,1-4 0 0,-1 5 0 0,0-5 0 0,4-8-20 16,1 0-4-16,0-4-1 0,-1 1 0 0,10 3 13 15,4 8 16-15,-5-4-3 0,14 4-1 16,-13-4-12-16,8-4 11 0,1-3-11 0,-1-1 10 0,5-4-10 0,-4 0 0 0,4-3 0 0,4-1 0 15,5 0 0-15,-9 0 0 0,14 1 9 0,-10-1-1 0,-4-4-8 16,5 4 0-16,-5-3 0 0,-5-1 0 0,5 0 0 16,0 0 0-16,5-3 0 0,-10-1 0 15,14 0 18-15,-5-3 6 0,5-1 0 0,5 4 1 0,-10 1-5 0,5-1-2 0,5 4 0 16,-10 0 0-16,5-3 0 0,0 3 0 16,0-8 0-16,0 5 0 15,0-5-18-15,4 4 0 0,1-3 0 0,-6-1 0 0,6 0 14 0,-1-7 2 16,1 3 1-16,4-4 0 0,-5 1-17 0,0-1 0 15,1 0 0-15,-5 1 0 16,0 3 13-16,0 0-1 0,0 1 0 0,-5-1 0 0,5 5 0 16,-5-5 0-16,5 4 0 0,-9 0 0 0,5 1-12 15,-1-1 0-15,5 4 0 0,-4 1 0 0,-1-1 0 0,-4 0 0 16,4 1 0-16,-4-1 0 0,0 0 0 0,5 1 0 0,-10 3 0 0,5-4 0 16,-4 4 0-16,-1 1 0 0,1-1 0 0,-5 0 0 15,4 0 0-15,-4 1 0 0,-4-1 0 16,0 0 0-16,-1 1 0 0,5 3 0 15,-4 0 0-15,4-4 0 0,4 5 0 16,-4-1 0-16,9-4 0 0,-9 4 0 0,5-3 0 16,-1-5 0-16,-4 4 0 0,9-3 0 0,-9-1 0 0,5 0 0 0,-1 4 0 15,1-3 0-15,-1 3 0 0,1 0 0 0,4 1 0 0,-9 3 0 16,4-8 0-16,-4 4 0 0,5-3 0 0,-5-1 0 16,9 0 0-16,-9 1 0 0,5 3 0 15,-1-4 0-15,5 0 0 0,0 1 0 0,4 3 0 0,-8-4 0 16,4 1 0-16,4-1 0 0,-4 0 0 0,0 4-10 15,5 1 2-15,-5-1 0 0,-5 4 0 0,5 1 0 16,-4-1 8-16,-5 0 0 0,4 0 0 0,1 5 0 16,-1-5 0-16,-4 0 0 0,5 0 0 0,-1 5 0 0,5-9 12 0,0 4 5 0,-4 0 1 15,4 5 0-15,0-1 1 16,4 4 0-16,-13-4 0 0,14 4 0 0,-10 1 3 0,5-1 1 16,5 0 0-16,-5 4 0 0,0 0-23 0,4-7 9 0,-8 3-9 15,4 4 0 1,-9-4 14-16,-9 4-4 0,0 1-1 0,-5 3 0 15,-3 0 3-15,-1 4 0 0,0 0 0 0,-9 4 0 0,0 4 2 0,-13-4 1 0,4 13 0 0,-9-13 0 16,1 12-3-16,-5-4 0 16,-1 0 0-16,6 4 0 0,-15 4-12 0,6-8 11 0,-5 8-11 15,4 0 10-15,-9 0-40 0,-4 0-8 0,9 4-2 16</inkml:trace>
  <inkml:trace contextRef="#ctx0" brushRef="#br0" timeOffset="31688.508">10394 5041 1728 0,'-9'-7'49'0,"5"-1"11"0,4 8-48 0,0 0-12 0,0-8 0 0,0 8 0 31,0 0 0-31,0 0-14 0,0 0 3 0,4-8 1 0,1 4 10 0,-1-4 0 0,5 4 0 16,-9 4 0-16,0 0 0 0,0 0 0 0,0 0 0 0,0 0 0 31,0 0 0-31,0 0 0 0,5 0 0 0,-5 0 0 0,0 0 17 0,9 8-1 0,-9 0 0 0,0 4 0 16,0 0 8-16,-9 7 2 0,4 5 0 0,1 0 0 16,-5 8-14-1,0 4-4-15,4 0 0 0,-4 3 0 0,-9 1-8 0,5 0 0 16,0 0 0-16,-1-5 0 0,-4 1 0 0,9 0 0 0,-4-4 9 15,-1-4-9-15,6-8 0 0,3-1 8 16,-4-3-8-16,9-8 0 0,-9-4 0 0,9-4-15 0,0 0 3 0,0-8 0 16,0-12-36-16,0-3-6 0,-9-5-2 15,9-4 0-15,0-4 45 0,9 4 11 16,0-4 0-16,-9 1 0 0,0-1 10 16,0 0 4-16,0 4 1 0,0 0 0 0,0 5 6 0,0 3 2 15,0 4 0-15,0 4 0 0,0 4 9 0,0 4 1 16,0 8 1-16,0 0 0 0,0 0-10 0,0 0-1 0,0 0-1 15,-9 8 0-15,0 4-22 0,0 8 0 0,0 4 0 16,5 4 0-16,-1-1 0 0,1 5 0 0,-5 4-9 0,9 0 9 0,0-4 0 16,0 3 0-16,0 1-9 0,9-4 9 0,-5 0 0 15,1 0 0-15,8-4-8 0,5-1 8 0,0-3 0 16,-5 0 0-16,14-4-8 0,0-4 8 0,-9-4 16 0,13-4 6 16,-8 0 2-16,4-4 0 15,-1-4-3-15,1-4 0 0,5 0 0 0,-5-4 0 16,4-4-21-16,-4 0 0 0,4-4 0 0,0-4 8 15,-4-4-8-15,5 0 8 0,-6-3-8 0,1-1 8 16,0-8-8-16,4 4 0 0,-8-4 0 0,4-3 8 0,-9 3-8 0,-1 0 0 0,6 0 0 0,-5-4 0 16,0 1 0-1,0-5 0-15,4 0 0 0,-4-4 0 0,4-3-96 16,5-1-15-16,-5 0-2 0</inkml:trace>
  <inkml:trace contextRef="#ctx0" brushRef="#br0" timeOffset="32593.687">15979 1756 1710 0,'0'0'72'15,"0"0"-58"1,5 8-14-16,-1 4 0 0,5 0 0 0,-4 0 0 16,4 4-10-16,-9 4 10 0,0 4-8 0,0 0 8 15,0 4-8-15,0-1 8 0,-9 9-8 0,4-4 8 16,-4 4 0-16,0-4 0 0,5 3 12 0,-9-3-4 15,4 8 36-15,0-12 7 0,-5 8 1 0,1-13 1 16,-1 5-16-16,5 0-3 0,0-4-1 0,-4 0 0 16,0-4-11-16,8 0-2 0,-4 0-1 0,9-13 0 15,0 1-19-15,-9 0 0 0,9-8 0 0,0 0 0 16,0 0 0-16,0 0-12 0,0 0 12 0,0 0-12 0,0-16-2 0,-9 9 0 16,9-13 0-16,-13 0 0 15,13 0-3-15,-9-4-1 0,0 0 0 0,0 8 0 0,0-12 18 0,0 9-10 16,0 3 10-16,-4-8-8 0,4 8 8 15,-5 4 0-15,10 4 8 0,-5-4-8 0,0 8 8 16,0 4-8-16,-4 4 10 0,4 4-10 0,0 0 0 0,0 8 0 16,9 4-11-16,-9 4 11 0,9-1-12 0,0 5 12 15,-9 0-12-15,9 0 12 0,9 0 0 16,-9 4 0-16,9-5 0 0,-9 5 0 0,9-4 0 0,4 4-14 0,-4 0 2 16,9 0 0-16,-9-5 12 0,4-3 16 0,1 4-3 15,8-12-1-15,-4 0 0 0,0 0 0 0,13 0 0 16,-13-12 0-16,5 4 6 15,3-8 1-15,-8 0 0 0,5-8 0 0,4 4 3 0,-14-8 1 16,9-4 0-16,1 0 0 0,-1 0-11 0,-4-12-1 0,9 0-1 0,-5-3 0 16,1-1 2-16,-1-4 0 0,0 4 0 15,5-12 0-15,-9 5-12 0,0-1 0 16,0-4 0-16,4 4 0 0,-4 1 8 0,-4-9 0 0,4 8 0 0,-1 4 0 16,-8 1-8-16,5 3 0 0,-1-4-12 0,1 8 12 15,4 0-48-15,-10 4-3 16,1 8 0-16</inkml:trace>
  <inkml:trace contextRef="#ctx0" brushRef="#br0" timeOffset="35057.811">18660 257 1485 0,'0'0'63'15,"0"0"-51"-15,0 0-25 0,0 0-6 0,0 0-1 0,0 0 0 16,0 0 20-16,0 0 9 0,0 0-1 0,0 0 0 16,0 0 13-16,0 0 3 0,0 0 0 15,-9-4 0-15,9 4 19 0,0 0 4 0,-4-8 1 0,4 8 0 16,-9 0-24-16,9 0-5 16,0 0-1-16,-9 0 0 0,0 8 9 15,0 0 1-15,4-4 1 0,1 0 0 0,4 8-12 0,-5-4-2 0,5 0-1 16,0 0 0-16,0 8 4 0,0-8 1 0,5 4 0 15,-5 4 0-15,4-5 10 0,1 5 3 0,4-4 0 0,0 4 0 16,0 0-20 0,-9 4-3-16,9-4-1 0,4 4 0 0,-4 4-8 0,0-8-11 15,9 7 3-15,-9-3 0 0,4-8 8 16,-4 8 0-16,5-4 0 0,-1 0 0 0,-4-8 0 0,5 4 12 0,-1-4-4 0,-4 0 0 16,4 0 3-1,-4-4 1-15,0 0 0 0,0 4 0 0,0-8-1 0,0 0 0 0,0 4 0 0,4-8 0 16,5 4-11-16,-9-12 0 0,5 8 0 0,-1-8 0 15,10 0 16-15,-10 0 2 0,5-8 0 16,0-4 0-16,0 4-2 0,0-8-1 0,-1 1 0 0,6 3 0 16,-14-4-6-16,13 4-1 0,-4-8 0 0,0 8 0 15,-5-3-8-15,5-1 10 0,0 4-10 0,-9 0 10 16,9 4 14-16,-9-4 2 0,4 4 1 0,5 4 0 16,-9 0-4-16,0-7-1 0,-4 7 0 0,4 4 0 15,0-4-13-15,-5 8-9 0,1 0 12 0,-5 8-12 16,8-4 0-16,-8 4 0 0,0 0 0 0,0 0 0 15,0 0 0-15,0 0 0 0,0 0 0 0,0 0 0 0,0 0 0 16,0 0-12-16,0 0 12 0,0 0-12 16,0 0 2-16,0 4 1 0,9 4 0 0,-9-4 0 15,0 8-17-15,0-8-3 0,-9 4-1 0,9-4 0 16,0 4-98-16,-8 0-19 0,3-4-4 0</inkml:trace>
  <inkml:trace contextRef="#ctx0" brushRef="#br0" timeOffset="35792.962">18973 524 1116 0,'0'0'23'0,"0"0"6"0,0 0-29 16,0 0 0-16,0 0 0 0,0 0 0 0,0 0 0 0,0 0 0 0,0 0-11 0,-4 8 11 16,4-8 0-16,-5 7 0 0,5 1 0 0,0-8 0 15,0 0-17-15,0 0 4 0,0 0 1 0,0 0 0 16,0 0 20-16,0 0 4 0,0 0 0 0,0 0 1 16,0 0 32-16,0 0 7 0,0 0 0 0,-8-8 1 15,8 4 9-15,-9-3 2 16,0-1 0-16,4 0 0 0,1 0-21 0,4-8-4 0,-5 8-1 0,1-4 0 15,4-4-11-15,-5 8-3 0,1-8 0 0,4 0 0 16,-5 0 22 0,5 4 4-16,-9-11 1 0,9 7 0 0,0 0 1 0,-9-4 1 15,9 4 0-15,0-4 0 0,-9 8-23 0,9-8-5 16,0 0-1-16,-9 4 0 16,5 4-2-16,4-7-1 0,-4 3 0 0,-1 4 0 0,1 0-11 0,-1-4-2 15,5 8-8-15,-4-4 12 0,4 0-12 16,0 4 0-16,-5 4 0 0,5-12 0 0,0 8 0 0,0 8 0 15,0-8 9-15,0 0-9 0,0 8 0 0,0 0 0 0,0 0-12 0,0 0 12 16,5-8-14-16,-5 8 5 0,0 0 1 0,4 0 0 16,1 0-43-16,4 4-8 0,-5 4-1 15</inkml:trace>
  <inkml:trace contextRef="#ctx0" brushRef="#br0" timeOffset="40305.164">10752 4298 1890 0,'-18'-4'84'0,"0"-4"16"0,5 4-80 0,4 0-20 0,0 0 0 15,9 4 0-15,0 0 12 0,0 0-1 0,-9-4-1 0,9 4 0 16,0 0-10-16,0 0-11 15,0 0 3-15,0 4 0 0,9 4 8 0,0 0-8 16,4 0 8-16,5 0-8 0,0 4 28 16,5 0 7-16,4 3 1 0,4 1 0 0,-4 4-8 0,8 4 0 0,-3-4-1 15,4 4 0 1,4 0-11-16,-4-4-8 0,8-4 9 0,1 3-9 0,-5 1 13 16,5-4-3-16,-4 4-1 0,-1-4 0 0,5-4 1 0,-19 4 0 0,6 0 0 15,-5-4 0-15,-5-4-10 16,-4 4 0-16,0 0 0 0,-9-5 0 0,4 1 32 15,-13 0 5-15,0 0 1 0,0 0 0 0,-9-4-18 0,0 0-4 16,0 0-1-16,-4 0 0 0,-14 0-15 0,-4 0-10 0,4 0 2 0,-9-4 0 16,5 4-4-16,-10-4 0 15,-3 4 0-15,3-4 0 16,1 0-16-16,0 0-3 0,4 0-1 0,-4 0 0 0,4 0 32 16,5 0-9-16,-5 0 9 15,4 0 0-15,6 0 0 0,-1 4 0 0,4 0 0 0,6 0 8 0,-10-4-8 0,13 4 0 16,-4 0-11-16,9 0 11 0,-4-4-10 0,4 4 10 0,9-4-10 0,0 0 10 15,0 0 0-15,0 0 0 0,0 0 0 0,0 0 0 16,0 0 0-16,0 0 0 0,0 0 0 0,4-8 0 16,5 4 0-16,9-8 13 0,0 0-1 0,-4-4 0 15,13-4-4-15,-1-4 0 0,6-3-8 0,3-9 12 16,6 0-12-16,4-8 0 0,-1-3 0 0,10-5 0 0,-5 0 0 0,9 4-13 16,-8-3 1-16,3 3 0 15,1 8 12-15,-9 4 15 0,4 1-3 0,-13 7-1 0,4 0 6 16,-9 4 2-16,5 4 0 0,-13 0 0 15,3 4-7-15,-8 5-2 0,-4-1 0 0,-1 4 0 0,-8 4-10 0,-5 4 8 0,0 0-8 0,0 0 8 16,-9 4 18-16,-5 0 3 0,-4 4 1 0,-4 0 0 16,0-1-30-1,-1 5-20-15,-8 0 4 0,4 0 0 16,-13 4 1-16,4-4 1 0,-4 4 0 0,-5 0 0 0,5 4 14 16,-1-4 0-16,6 8 0 0,-6-5 0 0,6 1 0 15,3 4 0 1,-4 0-10-16,5 0 10 0,4 0-8 0,5-4 8 0,-5 4-10 0,9-9 10 0,5 1 0 0,-5 0-9 15,0 0 9-15,4 0 0 0,5-4 0 0,1 4-10 16,-10 4 10-16,18-4 0 0,-9 0-12 0,9-4 4 0,0-1 8 0,9 1-13 16,-9-4-2-16,9 0 0 0,0 0 0 0,-1-4 0 15,-8 4 15 1,9 0 0-16,5 0-10 0,-5-4 10 0,0 4 0 0,9 0 8 16,-14 0 0-16,5 0 0 0,5 0 4 0,-1 4 0 0,-4 0 0 15,0-4 0-15,4 4 1 16,1-4 1-16,-1 0 0 0,5-1 0 0,-5 1-14 0,5 0 9 0,0 4-9 15,0-4 8-15,0-4-8 0,4 4 0 0,-4-4 0 0,5 0 0 16,-1-4 0-16,0 0 0 0,1-4 0 0,4 0 0 16,-9-4 0-16,8 0-17 0,-3-4 4 0,4 0 1 15,4-7-144-15,-4-9-29 0</inkml:trace>
  <inkml:trace contextRef="#ctx0" brushRef="#br0" timeOffset="41354.978">15268 1454 1926 0,'0'-8'81'15,"0"0"-65"1,0-4-44-16,9 4-10 0,-9 0-2 16,4 0 0-16,1 1 26 0,-1-1 5 0,1 4 1 0,4-4 0 15,4-4 8-15,5 4 0 0,-9 0 0 0,9 0-8 16,4-4 8-16,-4 4 11 0,0 8-3 0,4-8 0 16,5 0 21-16,-4 8 4 0,3 0 1 0,-3 0 0 15,13 8-11-15,-10 0-3 0,6 0 0 0,-1 4 0 16,5 4-3-16,0 4-1 0,4-8 0 0,-4 11 0 0,0 1-16 15,-1-4 0-15,-3 4 0 0,4 4 0 16,-1-8 0-16,-3 4 0 0,4-4-12 0,-5 3 12 16,0-3-11-16,-4 0 11 0,0 4-12 0,-5-8 12 15,-4 4-8-15,0-8 8 0,-13 4 0 0,-1-4 0 16,0 3 0-16,-8-7 0 0,0 4 0 0,-1 0 0 0,-13 0-9 0,-4-4 9 0,-5 4 0 16,0-8-9-16,0 0-8 15,-4-4-2-15,-5 4 0 0,5-4 0 0,-10-4 19 0,1 0 0 0,4 4 0 16,-4-4 0-16,0-8 8 15,4 4 6-15,0 0 1 0,5-4 0 16,-5 0-15-16,14 4 0 0,-10-7 0 0,10 3-10 16,0 0 10-16,4-4 0 0,0 8-9 0,4-4 9 0,-3 4 8 0,3 0 7 0,5 0 1 15,0 4 0-15,5 0 19 0,4 4 4 0,0 0 1 16,0 0 0 0,0 0-30-16,0-8-10 0,0 0 0 0,9 0 9 0,0-4-9 0,9 0 0 0,-1 0 0 0,1-3 8 15,5-1 6-15,8-4 1 0,5-4 0 0,0 0 0 16,4-4-15-1,9-4 0-15,0 1 0 0,-4-1 0 0,4-4 0 16,1 4-8-16,-1 0 8 0,-4 4 0 0,4-3 0 0,-9 7 0 16,0 0 0-16,5 4 9 0,-14 0-9 0,5 8 8 0,-9 0-8 0,4 4 8 15,-17 4 26-15,4 0 5 16,0 4 1-16,-9 4 0 0,0 0-27 0,-9 0-5 0,0 4 0 0,0 0-8 16,-9 4 8-16,0 4-8 0,-14 0 0 0,5 4 0 15,0 0 0-15,-13-4 0 0,4 7 0 0,-4-3 0 0,4-4 0 16,-9 4 0-16,5-4 0 0,0 4 0 0,4 0 0 0,-5 0 0 15,6 0 0-15,-1-4 0 16,0 7 14-16,5 1-4 0,-10-8-1 0,5 8 0 16,0-4-9-16,1-4 0 0,3 4 0 0,-8-4 8 15,13-4-8-15,0-1 0 0,0 1 0 0,9 0 0 16,0-8-19-16,9-4 1 0,0 0 0 0,0 0 0 16,5-16-82-16,8-3-16 0,5-5-3 0,9-4-1 15,-9-4-3 1,4-4-1-16,5 0 0 0,4 5 0 0,-4-9 90 15,-4 8 18-15,4-4 3 0,-10 12 1 16,6-3 35-16,-5 3 7 0,0 12 2 0,-5-8 0 0,0 12 35 16,1 4 7-16,-5 0 2 0,-9 4 0 0,9 8-49 0,-9 4-10 0,0 8-1 0,0-4-1 0,-9 11 1 0,0 1 1 0,-9 8 0 15,0 0 0-15,-4 12 28 16,-10-5 6-16,6 9 1 0,-19 4 0 0,4-1-8 0,-8 1 0 16,9 4-1-16,-14-5 0 0,14 1-2 0,0 4 0 15,4-17 0-15,14 5 0 0,-5-8-52 0,9-8-10 0,9 0-3 0</inkml:trace>
  <inkml:trace contextRef="#ctx0" brushRef="#br0" timeOffset="43875.309">19860 114 1146 0,'0'0'32'0,"0"0"8"0,0 0-32 0,0 0-8 0,0 0 0 0,0 0 0 15,0 0 8-15,0 0 0 0,0 0 0 0,0 0 0 16,0 0 12-16,0 0 4 0,0 0 0 0,0 0 0 15,0 0 16-15,0 0 3 0,0 0 1 0,0 0 0 16,0 8 4-16,4 0 2 0,0-4 0 0,1 0 0 16,4 0-16-16,-5 0-3 0,10 0-1 0,-14 8 0 15,9-4-2-15,0 4-1 0,4 3 0 0,-4-7 0 16,9 8-8-16,0 0-2 0,-9 8 0 0,9-8 0 16,4 4-17-16,-4 0-9 0,0-4 1 0,0 4 0 15,4-5 8-15,-8 5 0 0,4-8 0 0,-1 4 0 16,-8-4 0-16,9 4 0 0,-9-8 0 0,0 0 0 15,0 4 0-15,5-4 0 0,-5 0 0 0,-9-4 0 16,8 8 0-16,-8-4 0 0,0-8 0 0,5 8 0 16,-5-8-31-16,0 0-4 0,0 0-1 15,0 0 0-15,-13 4-19 0,4-4-4 16,0 4-1-16,-5-4 0 0,1-4 23 0,-1 4 4 0,-4-4 1 0,1 4 0 16,-6-4-10-1,5 0-2-15,-4 4 0 0,4 0 0 0,-9-8 2 0,5 0 0 0,4 0 0 16,-9 0 0-16,5 0 26 0,4 4 4 0,0-4 2 0,-5 4 0 0,6 0 34 0,-1 0 6 15,9 0 2-15,-14 0 0 16,10-4-10-16,-1 4-2 0,6 0 0 0,-1 0 0 16,9 4 20-16,-9-4 3 0,9 4 1 0,0 0 0 0,0 0-12 0,0 0-1 0,0 0-1 15,9-8 0-15,0-4 10 0,-9 4 1 0,8 4 1 16,6-4 0-16,4-7-30 16,0 3-12-16,9-4 8 0,-14 4-8 0,14-8 0 0,0 0 0 0,4 0 0 0,-4-4 0 15,13-4 10-15,-13 8-10 16,13-7 12-16,-8 3-12 0,3 0 28 0,1 0-2 0,-4 8 0 0,-1-8 0 15,-4 4 2-15,-5 8 0 0,0 1 0 0,1-5 0 16,-5 8-20-16,0 0-8 0,-5 4 8 16,-4-4-8-16,0 4 0 0,0 0-14 0,-5 4 2 15,5 0 0-15,-9 0-20 16,0 0-3-16,0 0-1 0,0 0 0 0,0 0 36 0,0 0 0 16,-4-8 0-16,4 8 0 0,-5-4 22 0,1-4 11 0,-5 4 3 0,0 4 0 15,-9 0-36-15,9 0 0 16,-4 4 0-16,4 4 0 0,-9-8 0 0,4 4 0 0,1 0 0 15,0 0 0-15,4-4-16 0,-9 4-9 0,4 0-3 16,1 0 0-16,4 0 12 16,4 4 1-16,-3-4 1 0,-1 0 0 0,-5 4 14 15,10 0 0-15,-5 0 0 0,4-5-9 0,1 1 9 0,-1 8 0 0,-4 0 0 0,9 0 0 16,-9 8 0-16,9-4 0 0,-9 4 0 16,9 4 0-16,-9 0 0 0,5 7 0 0,-5-7 0 0,5 8 0 0,-5 0 9 0,4 0-9 15,-4 0 12-15,0 3-12 0,-4-11 20 16,4 4-4-16,0 0 0 0,0 0 0 15,9-4-8-15,-9-12-8 0,0 7 9 0,9-7-9 0,-9 0 0 0,9-4 0 16,0-8-8-16,0 0 8 0,0 0-19 16,0 0 3-16,-9-4 1 0,5-8 0 0,4 0-7 0,-5-7-2 15,5 7 0-15,0-12 0 0,0 4 24 0,0 0 0 16,5-4 0-16,-5 0 8 0,-5 8-8 16,1-7 0-16,-1-1 0 0,1 8 0 15,-5-8-12-15,0 8 3 0,0 0 0 0,0 4 0 0,-4-4 20 0,-1 8 4 16,1-4 1-16,-5 4 0 0,4 4-4 15,-4 0-1-15,1-4 0 0,-1 4 0 0,-5-3-11 0,5 3 0 0,1 4 0 0,-6 0 0 16,5-4 0-16,0 4 0 0,9 0 10 0,-9-4-10 31,10 4 36-31,8 0 0 0,0 0 0 0,0 0 0 0,0 0-22 0,0 0-4 0,0 0-1 0,0 0 0 16,4 8-9-16,5-4 0 0,4 3 0 0,-4-3 0 16,5 0 17-1,4 0 2-15,0 0 0 0,-1 0 0 16,1 4 8-16,5 4 1 0,-5-4 1 0,4 0 0 0,0 8-11 0,1-12-2 15,-1 8-1-15,5-4 0 16,0 4 0-16,-9-4 0 0,13 4 0 0,-9-8 0 0,1 4-2 0,8-8 0 16,-4 4 0-16,4 0 0 0,-8-4 12 0,4 4 3 0,-1-4 0 0,6 0 0 15,-5 0-28-15,-10 0 0 0,6 4 0 0,-5-4 0 16,0 0 0-16,-5 4-11 0,5-4 1 0,-9 4 0 0,4-4 10 0,-4 0 0 0,-4 4 8 16,-1-4-8-1,-4 0 0-15,5 4 0 0,-5-4 0 0,4 3 0 16,-8 9-21-1,-1-4-9-15,1 0-2 0</inkml:trace>
  <inkml:trace contextRef="#ctx0" brushRef="#br0" timeOffset="51341.837">22939 842 1004 0,'0'0'44'0,"0"0"10"16,0 0-43-16,0 0-11 0,0 0 0 0,0 0 0 15,-5 4 0-15,5-4 0 0,-9 4 0 0,9-4-11 16,-9 4 41-16,9-4 8 0,-4 0 2 0,4 0 0 0,0 0-10 16,-9 4-2-16,9-4 0 0,0 0 0 15,-9 4-28-15,9-4 0 0,0 0 0 0,0 4 0 16,0-4-25-16,-9 4-8 0,-5-4-2 0,14 0 0 15,-4 8 3-15,4-8 0 0,-9 3 0 0,0-3 0 0,9 0 51 0,-4 4 10 0,-5-4 3 0,0 0 0 16,0 0 3-16,9 0 1 16,-9 4 0-16,0-4 0 15,4 4-7-15,-4 0-1 0,9 4 0 0,-9-4 0 0,1 4-28 0,-1-4 0 0,0 4-8 0,0 4 8 16,0-4 0-16,0-4 0 0,4 0 0 16,-4 8 0-16,-9-4 20 15,9 0-3-15,-4 0 0 0,4 4 0 0,-9-4 23 0,0 0 5 0,0 4 1 0,5-4 0 16,-14 4-22-16,5 3-4 0,4-3 0 15,-13 4-1-15,4 0 7 0,0 4 2 0,0-4 0 16,-4 0 0-16,-1 8-8 0,5-12 0 0,-13 4-1 0,4-1 0 16,-4 5 1-16,4-4 1 0,-4 4 0 0,-5 4 0 15,1-8 19-15,-1 4 3 0,-4 0 1 0,-5 4 0 16,0-1-30-16,0 5-6 0,-4-4 0 0,0 8-8 16,0-8 11-16,0 4-11 0,-9 3 10 15,8 1-10-15,-8 0 0 0,0 0 0 0,9 4 0 0,-9-8 0 16,0 3 0-16,-5 5 0 0,0-12 0 15,5 8-10-15,-4 4 10 0,-1-1 0 0,1-7 10 0,-6 8-10 16,1-4 23-16,-4 4-2 0,4-1 0 0,-9 1 0 16,0 8 8-16,4-8 2 0,-4 4 0 0,0 3 0 15,0-3-31-15,-4 0 0 0,-1 4 0 0,-4-1 0 16,0 1 0-16,5 4-12 0,-10-4 1 0,5-1 0 16,0 5 11-16,5 0 0 0,-10-5 0 0,5 1 0 15,0 0 19-15,-4 4 2 0,4-5 1 16,-5 1 0-16,5 4-14 0,-4 0-8 0,-1-1 10 0,5 1-10 15,-9 4 8-15,5 0-8 0,0-1 0 0,4 1 9 16,-9-4-9-16,4 3 0 0,1-3 0 0,-5 4 0 16,4-1 0-16,-8 1 0 0,4 4 0 15,5-4 0-15,-10-1 0 0,5-3 10 0,5 4-10 16,4-5 10-16,-9 5-2 0,4 4-8 0,1-1 12 0,-1 1-4 16,-3 0 0-16,-1-1 0 0,4 5 0 0,-8-8 0 15,-1 0-8-15,5-5-14 0,0 1 3 0,-4 0 1 0,9-1 18 0,-5 1 3 16,4 0 1-16,-4 0 0 0,5-1 8 15,-1 1 1-15,5 0 1 0,5-4 0 0,-14-1-33 16,4-3-6-16,-3 0-2 0,3 0 0 16,1-1 19-16,4 5 0 0,-5 0 0 0,5-4 0 0,0 3 16 0,5 1 0 15,-5-4 0-15,4 4 0 0,-4-1-16 0,-4 1 0 0,-1 0 0 0,5 0 0 16,-4-5 0-16,4 5 17 0,0 0-3 0,4 0-1 16,-8-1-2-16,13 5-1 0,0 0 0 0,-9 0 0 15,4-5-10-15,1 1 0 0,-1 0-10 0,1-4 10 16,4-1 0-16,4-3 0 0,-4 0 0 0,5 0 0 15,-1 0 8-15,1-1-8 0,4-3 0 0,-10 0 0 16,10 0 0-16,5 0 0 0,-5-5 0 0,9 5 0 16,-9 0 11-16,-1 4 1 0,6-4 1 0,-5 3 0 15,0-3-5-15,0 4-8 0,-5 0 11 16,0 0-11-16,1 3 0 0,4 1 0 0,0 0 0 0,-9 4-12 0,4-5 12 16,-4 5 0-16,0 0 0 0,5 0 0 15,3-5 0-15,-8 5 0 0,9-4 0 0,-4 0-9 16,4 0 18-16,0-1 4 0,-9 1 1 0,4 0 0 15,5-4-14 1,0 3-16-16,-5 5 3 0,5-4 1 0,0 0 12 0,0 3 16 0,0-3-3 0,0 4-1 16,0-4 7-16,4 0 1 0,5-1 0 0,-9 1 0 0,9 0-20 15,0-4 0-15,-14-1 0 0,14 1 0 0,0 4-12 16,0-4-2-16,4 4-1 0,1-5 0 0,-1 1 24 16,5-8 5-16,0-4 1 0,8 0 0 0,1 0-15 0,4-1 0 0,14-3 0 15,-9-4 0-15,4 0-10 0,5-4-5 0,4 0-1 16,-5 0 0-16,6 0 16 0,-1 0 0 0,4-4 0 15,5 4 0-15,0-4 0 16,5-4 0-16,4-4 0 0,0 4 0 0,0-4 0 16,0 0 0-16,0 0 0 0,9 0 0 0,0 0 0 0,0 0 0 0,0 0 10 0,0 0-10 15,0 0-11-15,0 0-7 0,0 0-2 0,0 0 0 16,0 0-25 0,0 0-6-16,0 0-1 0,9-8 0 0,0-4-60 15,0 0-13-15,5-4-3 0</inkml:trace>
  <inkml:trace contextRef="#ctx0" brushRef="#br0" timeOffset="52096.935">7713 7527 1883 0,'-13'-4'39'0,"4"0"10"0,0 4-39 16,9 0-10-16,0 0 0 0,-9 4 0 0,0 0 9 0,5 0 0 0,-1 4 0 0,1 0 0 16,-1-4-9-16,1 4 0 0,-1 4 0 0,1-4 0 15,4 0 0-15,-9 4 0 0,0-4-12 0,0 4 12 16,0 0 0-16,0-1 10 0,0-3 1 0,5 4 0 15,-14 0 30-15,9-4 7 0,-9 8 0 0,0-4 1 16,5 0-13-16,-14 4-2 16,9 0-1-16,-4 4 0 0,-5 0 7 0,4 3 0 0,-12 1 1 0,8 4 0 15,-5 0-21-15,1 0-5 0,-5 4-1 0,5 3 0 16,-14 1 1-16,14 4 0 16,-9 0 0-16,4 0 0 0,-5 7-15 15,1-7 0-15,-5 8 0 0,5-4 0 16,0-5 0-16,-5 5 0 0,5-4 0 0,-9-4 0 0,13 3 0 0,-4-3 0 15,4 0 0-15,4 0 0 0,-8 0 0 0,4 3 0 0,-8 1 0 16,12-4 0-16,-8 0 0 0,0-5 0 0,13 1 0 0,-13 0 0 16,13 0 19-16,-5-4 10 0,5 0 3 0,1-1 0 15,-1-3-32-15,4 0 0 0,6 0-13 16,-1-4 4-16,9 0 9 0,-5 0 0 0,5-4 10 0,0-1-10 16,9 1 0-16,-9-4-10 0,5 4 0 0,-1-8 0 0,1 0 18 15,4-8 4-15,0 0 1 0,0 0 0 16,0 12-21-16,4-4-5 0,-4 0-1 0,5 0 0 15,-1 0 14-15,5-4 0 0,0-4 0 0,-9 0 0 16,9 0 0-16,5 0 0 0,-10 0 0 0,10 0 0 16,3 0 0-16,1 0 13 0,-4 4-4 0,13-8-1 0,-1 0 4 15,1-8 1-15,-4 0 0 0,4-4 0 0,4 4-13 0,0 0 9 16,5 4-9-16,-5-4 8 0,5 0 1 0,-9 1 0 16,4-5 0-16,5 0 0 0,4 4-9 15,-4-4 0-15,-4 4 0 0,8 0 0 16,0-4 13-16,5 0-2 0,-5-4-1 15,5 0 0-15,4 5-10 0,-9 3 0 0,5-4 0 0,-5 0 0 0,10-4 0 16,-10 0 0-16,5 0 0 0,-5 0 0 0,0 0 0 0,5 0 8 0,4 9-8 0,-13-5 8 16,4 4-8-16,1-4 0 0,-6 8 0 15,6-4-11-15,-10 0 11 0,-4 4 0 0,0-4 0 0,-5 4 0 16,5 0 0-16,-9 4 0 16,4 0 0-16,-4 0 0 0,0 4 0 0,-5 0 11 0,5 0-1 15,-9 0 0-15,0 4-18 0,0-4-4 0,-4 0-1 16</inkml:trace>
  <inkml:trace contextRef="#ctx0" brushRef="#br0" timeOffset="63641.278">18011 14944 705 0,'0'0'20'0,"0"0"4"16,0 0-24-16,0 0 0 0,0 0 0 0,0 0 0 15,0 0 52-15,0 0 6 0,0-4 1 0,0 4 0 16,0 0-32-16,-9 0-7 0,9 0 0 0,-9 0-1 16,9 0-19-16,-9 0 0 0,9 0 0 0,0 0 0 15,-13 0 10-15,13 0-2 0,0 0 0 0,0 0 0 16,0 0 29-16,0 0 6 0,0 0 1 0,0 0 0 0,-5 0-20 15,5 0-3-15,-8 0-1 0,8 0 0 16,0 0 10-16,0 0 2 0,0 0 0 0,0 0 0 16,0 0-16-16,0 0-4 0,0 0 0 0,0 0 0 0,0 0 0 0,0 0 0 15,0 0 0-15,0 0 0 0,0 0 21 16,0 0 4-16,0 0 1 0,4 0 0 0,5 0-29 0,-5 0-9 16,5 0 0-16,0-4 0 0,9 4 16 0,-13-4-3 0,8 0-1 0,10-4 0 31,-15 4 0-31,15-4 0 0,-5 1 0 0,9-1 0 15,-5-4 5-15,5 4 1 16,0-4 0-16,4 4 0 0,5-8 2 0,4 4 1 0,-4 0 0 16,4-4 0-16,0 4-11 0,5-8-2 0,4 4-8 15,1 1 12-15,-10-5-12 0,5 4 0 16,4 0 0-16,-13-4 0 0,8-4 0 0,1 4 0 0,4-4 8 16,-8 4-8-16,3-3 0 0,-3 3 9 0,-1 0-9 0,5 4 8 15,-14 0 2-15,5-4 0 0,4 8 0 0,-13 0 0 0,0 0 6 16,4 4 0-16,-13 0 1 0,4 0 0 0,-4 4-6 15,-4 0-2-15,-5 4 0 0,4-3 0 0,1 6-17 0,-5-3-4 0,-9 4-1 0,9 0 0 16,-9-4-111-16,0 0-21 0,0 0-5 0</inkml:trace>
  <inkml:trace contextRef="#ctx0" brushRef="#br0" timeOffset="64540.08">19291 14113 906 0,'0'0'25'0,"0"0"7"0,0 0-32 0,0 0 0 0,0 0 0 0,0 0 0 16,0 0-43-16,0 0-15 0,0 0-3 16,0 0-1-16,-4-4 0 0,4 4 0 0,-5-8 0 0,5 8 0 15,-9-4 74-15,9 4 14 0,0 0 3 0,-9-4 1 16,0 4 19-16,0 0 4 0,0 0 1 0,9 0 0 15,-8 0-22-15,3 0-4 0,-4 0 0 0,9 0-1 16,-9 0-15-16,0 4-2 0,9 0-1 0,0-4 0 16,-13 4 12-16,13-4 3 0,-9 0 0 0,0 4 0 15,9-4 25-15,-9 0 6 0,0 4 1 0,9-4 0 16,0 0 6-16,0 0 2 0,0 0 0 0,0 0 0 16,0 0-10-16,0 0-2 0,-9 4 0 0,9-4 0 15,0 0-19-15,0 0-4 0,0 0-1 0,0 0 0 16,0 0-16-16,0 0-3 0,0 4-1 0,0-4 0 0,0 0 16 15,0 8 2-15,0-8 1 0,9 4 0 16,-9 0-15-16,0 0-2 0,9 4-1 0,-5-4 0 16,5 0 0-16,0 0 0 0,9 0 0 0,-9 0 0 15,0-4-9-15,9 4 0 0,-5 0 9 0,5-4-9 16,0 0 0-16,-4 0 8 0,4 0-8 0,-1 0 0 16,1 0 0-16,0 0 0 0,5 0 0 0,-5 0 0 0,-5 0 0 0,5 0 8 15,0 0-8-15,0 0 0 0,0 0 0 16,4 0 8-16,-4 0-8 0,-9 0 0 0,4 4 9 15,1-4-9-15,-1 4 12 0,-4 0-12 16,0 0 16-16,-5 0-3 0,1 0-1 16,-1 0 0-16,1 0 7 0,-5 0 1 0,4 3 0 0,-4 1 0 0,-4 0-20 15,-1 0 0-15,1 0 0 0,-1 0 0 0,1 4 13 16,-5-4-1-16,0 4 0 0,0 0 0 0,0 0 8 0,-4 0 2 0,4 4 0 16,0 0 0-16,0-4-4 15,0 4-1-15,-9-1 0 0,9 1 0 16,-4 4-8-16,4-4-1 0,-9 4-8 0,4 0 12 15,5-4 1-15,-4 4 0 0,0-4 0 0,4 3 0 0,-5-3-1 16,1 4-1-16,4-4 0 0,-5 0 0 0,5 0 1 0,-8 0 0 16,-1 0 0-16,4-4 0 0,5 0 17 0,0 0 4 15,-9 4 1-15,9-5 0 0,-4 1-21 0,4-4-4 0,0 0-1 0,0 0 0 16,0 0-8-16,0 0 8 0,5 0-8 0,-1-4 8 16,1 0 0-16,4-4 0 0,0 0 0 0,0 0 0 15,0 0-8-15,0 0 0 0,0 0 0 0,0 0 0 16,0 0 0-16,0 0-17 0,0 4 4 0,0-4 1 15,0 0 3-15,4 4 1 0,5-4 0 0,-4 4 0 16,8-4-130-16,-13 0-26 16</inkml:trace>
  <inkml:trace contextRef="#ctx0" brushRef="#br0" timeOffset="66331.095">19864 12924 819 0,'0'0'16'0,"0"0"7"0,0 0-23 0,0 0 0 0,0 0 0 0,0 0 0 32,0 0-26-32,0 0-10 0,0 0-1 0,0 0-1 15,0 0-34-15,0 0-6 0,0 0-2 0,0 0 0 16,0 0 54-16,0 0 10 0,0 0 3 0,0 0 0 0,0 0 95 0,0 0 19 0,0 0 4 0,0 0 1 16,0 0 12-16,0 0 2 0,0 0 1 0,0 0 0 15,0 0-49-15,0 0-11 0,0 0-1 0,0 0-1 16,0 0-49-16,0 0-10 0,0 0 0 0,0 0 0 15,0 0 0-15,0 0 0 0,0 0 0 0,0 0 0 16,0 0 0-16,0 0 0 0,0 0 0 0,0 0 0 16,0 0-19-16,0 0 3 0,0 0 0 0,0 0 0 15,0 0 28-15,0 0 5 0,0 0 2 0,0 0 0 16,0 0-19-16,0 0 0 0,0 0 0 0,0 0 0 16,0 0 0-16,0 0 0 0,4-4 0 0,-4 4-9 15,0 0 9-15,9-4 0 0,-9 4 0 0,0 0 0 16,5-4 0-16,-5 4 0 0,9 4 8 0,-9-4-8 15,0 0 0-15,9 0 0 0,-9 0 0 0,0 0 0 16,9 0 9-16,-9 0-9 0,0 0 12 0,0 0-12 16,9 0 0-16,-9 0 0 0,4 4 0 0,5 0 0 15,-4 0 0-15,-1 0 0 0,1 4 0 0,8 0 0 16,-13-4 0-16,9 0 0 0,-9 0 0 0,0-4 0 16,9 8 8-16,-9 0-8 0,0 0 0 0,9 4 0 15,-9-5 15-15,0 1-4 0,0 4-1 0,4 0 0 0,-4 4 10 16,0-4 3-16,0 4 0 0,5 0 0 0,-5 4-11 15,0 0-1-15,4 4-1 16,-4 3 0-16,5-3 0 0,-5 8 0 0,4-4 0 16,1 4 0-16,-1 0-10 0,5 3 0 0,-9-3 0 0,9 4 8 0,0-4-8 0,-9 0 0 0,9-5 0 0,-5 5 0 15,5 4-13-15,-4 4-5 16,4 0-1-16,-9-1 0 0,4 1 7 0,-4 4 2 0,0 0 0 0,-4 3 0 31,4 1-19-31,-5 4-4 0,1 3-1 0,-1-7 0 0,1 4-5 16,-5-4-1-16,9-1 0 0,-9-3 0 0,0 0 40 0,0-4 10 0,9-5 1 15,-9 1 0-15,0-4 5 0,5 0 0 0,4-4 1 0,-5 0 0 16,5-5-4-16,0 1-1 0,0-4 0 0,5 0 0 31,-5 0-41-31,0-8-9 0,0 4-2 0,4-4 0 0,-4-4-14 16,0 0-3-16,5 0-1 0,-5-8 0 0,0 0 37 0,0 0 7 0,0 4 2 0,0-4 0 16,0 0-13-1,0 0-3-15,0 0 0 0</inkml:trace>
  <inkml:trace contextRef="#ctx0" brushRef="#br0" timeOffset="67138.245">19936 14992 629 0,'0'0'12'0,"0"0"6"0,0 0-18 16,0 0 0-16,0 0 0 0,-5-8 0 0,5 8-18 0,0 0-7 0,0 0-2 0,-4-8 0 15,4 8 27-15,-5-4 0 0,5 4 9 0,0 0-9 16,-4-12 60-16,4 12 4 0,0 0 2 0,0 0 0 16,0 0 34-16,0 0 6 0,0 0 2 0,0 0 0 15,0 0-36-15,0 0-6 0,0 0-2 0,0 0 0 16,0 0-46-16,0 0-10 0,0-8-8 0,0 8 12 15,0-8-12-15,0 8-14 0,4-8 3 0,1 0 1 16,4 4 2-16,-5 0 0 0,5 0 0 0,0 0 0 16,0 4-20-16,0-4-3 15,0 1-1-15,0-1 0 0,0 4 52 0,4 0 9 0,5 0 3 0,-9 0 0 16,4 0-32-16,1 0 0 0,-1-4 0 0,5 4 0 0,-4 0 16 16,4 4-4-16,-1-4 0 0,10 0 0 0,-9 0-12 0,5-4 0 15,-1 0 0-15,0 0 0 0,1 4 0 16,4 4 0-16,4 0 0 0,-4 0 0 0,-5-4 0 15,5 4 0-15,0-8 0 0,4 4 0 16,0-4 0-16,5 4 0 0,-4-4 0 0,3 4 0 0,1 0 0 16,4 0 0-16,1 0 0 0,-5 0 0 0,4 0 0 0,-4 0 0 15,4 0 0-15,0 4 0 0,-4 0 0 0,4 0 0 0,-4 3 0 16,4-3 0-16,1 0 0 0,-1-4 0 16,5 4 0-16,4-4 0 15,-9 4 0-15,5-4 0 0,4 0 0 0,0 4 0 0,-8-4 0 16,3 4 0-16,6-4 0 0,-1 4 0 0,-4-4 0 0,8 0 0 0,1 0 0 15,4 0 0-15,-9 0 0 0,1 0 0 16,3-4 0-16,-3 4 0 0,8-4 0 0,-9 0 0 0,9 4 0 16,-9-4 0-16,5 0 0 0,4 4 0 0,0-4 0 0,1 0-10 15,-1 0 10-15,0 1 0 0,0 3 8 16,9 0-8-16,-8 0 0 0,8 0-15 0,0 3 3 16,-9 1 0-1,18 0-16-15,-18 0-4 0,9 4 0 0,0-4 0 16,5 0 21-16,0 4 11 0,-1-4-12 0,1 0 12 15,-1 0-8-15,-3-4 8 0,8 4 0 16,-9-4 0-16,0 0-10 0,0 4 10 0,5-4-8 16</inkml:trace>
  <inkml:trace contextRef="#ctx0" brushRef="#br0" timeOffset="68752.036">19989 12960 1265 0,'-4'-4'36'0,"-5"-4"8"0,9 0-36 0,-9 0-8 0,9 0 0 0,0 0 0 16,-9 0-14-16,9 0-5 0,0 8-1 0,0-12 0 15,0 4-19 1,0 0-4-16,0 0-1 0,0 8 0 0,0 0 32 16,0 0 12-16,0 0-8 0,0 0 8 0,0 0 23 0,0 0 9 0,0 0 3 0,0 0 0 15,0-4-27-15,0 4-8 0,9-4 0 0,0 0 0 16,0 4 13-16,0 4-1 0,0-4 0 0,13 4 0 16,-13-4 0-16,9 4 0 0,-5-4 0 0,14 0 0 15,-9 0 23-15,0 4 4 0,13-4 1 0,-8 0 0 16,4 0-13-16,4 0-3 15,5 0 0-15,-9 0 0 0,4 4-12 16,5-4-4-16,-5 4 0 0,0-4 0 16,5 0 4-16,4 4 0 0,-4-4 0 15,5 0 0-15,3 4 4 0,-3-4 2 16,3 4 0-16,1 4 0 0,0 0-18 0,4 0 0 16,-9 0 0-16,5 0 0 0,4 0 0 0,-4-4 0 15,4 0 8-15,1 0-8 0,8 0 26 16,-9-4 2-16,9 0 0 0,0 0 0 0,0 0-11 15,1-4-1-15,-1 0-1 0,0 0 0 0,5 0 2 0,4 0 1 0,0 0 0 16,0 0 0-16,-4 4-18 0,4-4-16 0,-4 0 4 0,-1 0 0 16,5 4 12-16,0 0 16 0,9 0-3 0,-8 4-1 0,-1 0-12 15,0-4 0-15,9 4 8 0,-9-4-8 0,-4 4 0 0,8 0 0 0,1-4 0 0,-5 4 0 0,5 0 0 16,-1 4 0-16,-4-4 0 0,1 0 0 0,-1 0 0 16,0 0 0-16,9 0 0 0,-9 0 0 0,5-4 0 0,-5 4 0 15,0 0 0-15,5 0 0 0,-5-4 24 0,4 0-2 16,5 0 0-16,0 0 0 0,-8 0-7 15,-1 0-2-15,4 0 0 0,-4 0 0 0,5 0-13 0,0 0 8 16,4 0-8-16,-9 0 0 0,0 0 0 0,9 0 0 0,-18 4 0 0,9-4 0 16,0 4 11-16,-4-4-11 0,4 0 12 0,0-4-12 15,1 4 0-15,-6-4-12 0,1 4 0 16,-1-4 0-16,1 0 12 0,4 0 12 0,-4 0-3 0,4-4 0 16,0 4-9-16,-4 0 0 0,-1 4 9 0,6-4-9 15,-6 0 20-15,1 0 0 0,0 0 0 0,-1 0 0 16,5 0-20-16,-4 0 0 0,0 0 0 0,-1-4 0 15,5 4 0-15,-4 0-13 0,-5-4 1 0,9 4 1 16,-4 4 11-16,4-4 14 16,0 4-3-16,0 0-1 0,1-4-10 0,-6 4-11 15,-4-4 3-15,5 0 0 0,0 0 8 0,-1 4 11 16,1-4-3-16,0 0 0 0,-5 4-8 16,0-4 0-16,0 0 0 0,-4 4 0 0,4-8 0 15,9 4 0-15,-9 0 0 0,1 0 0 0,-1 0 9 16,0 1 0-16,0-1 0 0,5 0 0 0,-5 0-9 0,0 0 12 15,5 0-12-15,-5 4 12 0,0-4-12 0,5 4 12 16,-5 0-12-16,0-4 12 0,0 4-12 0,1 0 12 16,-1-4-12-16,-9 4 12 0,5-4-12 0,4 0 0 15,0 0 0-15,0 0 0 0,-9 0 0 0,10 0 0 16,-10 4-9-16,5-4 9 0,-5 0 0 16,0 4 0-16,0 0 8 0,0 0-8 0,5 0 20 0,-5 0-3 15,10 0 0-15,-10 0 0 0,0 0-5 16,0 0 0-16,5 4-1 0,-5-4 0 0,-9 4-2 0,10-4 0 0,3 0 0 15,-3 4 0-15,-1-4-9 0,0 0 0 16,5 0 0-16,-5 0 0 0,0-4 0 0,-8 4-14 0,3-4 3 0,6 0 1 0,-10 0 23 16,0 0 5-16,5 0 1 0,4 0 0 0,-9 0-3 0,5 0-1 15,4 4 0-15,-13-4 0 0,9 0-4 0,0 0-1 0,-5 4 0 0,5-4 0 16,-5 4-10-16,5-4 0 0,-1 4 0 0,10 0 8 16,-5 0-8-1,-4 0 0-15,4 0 0 0,1-4 0 0,8 4 0 0,-18 0 0 16,9 0 0-16,-4 0 0 0,4 0 0 15,-8 0 0-15,8-4 0 0,-5 4 0 0,6-4 0 0,-6 4 0 16,1 0-9-16,0 4 9 0,0-4 0 0,-5 4 8 0,0-4-8 0,1 4 12 16,-6 0-12-16,1-4 0 0,0 4 0 0,0 0 0 15,-9 0 0-15,4 0 0 0,0 4 0 0,-4-4 0 16,0 0 0-16,-9 4-8 0,4-4 8 0,-4 0-13 16,0 0 13-16,-4 0 0 0,3 4 0 0,1-4 0 15,-9 0 0-15,-4 0 0 0,4 4 0 0,-5-4 0 16,5 0-16-16,-4 4 4 0,4-4 0 0,-9 3 0 15,0 1-51-15,0 4-9 0,-14-4-3 0</inkml:trace>
  <inkml:trace contextRef="#ctx0" brushRef="#br0" timeOffset="70018.601">18043 17517 1450 0,'0'0'64'0,"9"-4"14"16,-1 0-62-16,1 4-16 0,-9-3 0 0,14-1 0 15,-5 4 37-15,0 0 5 0,9 0 1 0,-9 0 0 16,8-4-31-16,-3 0-12 0,4-4 11 0,0 4-11 15,-9 0 22-15,4 8-2 0,5 4 0 0,0-4 0 16,-9 0 8-16,9 0 2 0,4-4 0 0,-4 0 0 0,0 0 0 16,4 0 0-16,5-4 0 0,-4 4 0 15,3 0 1-15,-3 0 0 0,13 0 0 0,-10 4 0 0,1-4-31 16,5 4 0-16,-1-1 0 0,5-3 0 0,-9 4 0 16,4-4 0-16,0 4 0 0,-4-4 0 15,4 0 0-15,5 4 0 0,-13-4 8 0,12 0-8 0,-12 4 0 0,4 0 0 0,-1 0 0 16,1 0 0-1,-4 0-39-15,-1-4-7 0,0 4-2 0,1-4 0 16,-14 0-127-16,4 4-25 0</inkml:trace>
  <inkml:trace contextRef="#ctx0" brushRef="#br0" timeOffset="70411.501">18714 17247 2329 0,'-18'0'66'0,"9"0"14"16,-4 0-64-16,13 0-16 0,0 0 0 0,0 0 0 16,0 0-10-16,0 0-6 0,0 0 0 0,13-4-1 15,-4 4-6-15,9-4-1 0,-9 0 0 0,9 4 0 16,4-4 15-16,5 4 9 0,4 0-12 0,-4-4 12 16,13-4 0-16,-13-4 0 0,14 0 0 0,-1 0 0 15,0 8 0-15,5 0 0 0,-5 8 0 0,0 0 0 16,5-4-8-16,-14 0 8 0,5-4 0 0,-4 8 0 15,3 0 0-15,-3 0 0 0,-5 8 0 0,4-4 0 0,5 4 0 16,-14 0 0-16,14-4 0 0,-14 4 0 16,1 0-10-16,8 4 10 0,-9 0-8 0,-4 0 8 15,9 0-13-15,-18 3 2 0,4 1 1 0,-4-4 0 0,0 4 10 0,0 0 0 0,-9-4 0 16,0 4 0-16,-9 0 0 0,0 0 14 0,0-1-3 0,1 5-1 16,-6-4 18-16,-4 4 4 0,0 0 1 0,0-4 0 15,5 4 7-15,-14-1 0 0,5 1 1 0,4-4 0 16,-13 4 3-16,8-4 1 0,1 0 0 0,-5 0 0 15,5 0-45-15,4-4 0 0,-14-1-15 0,14-3 4 32,-8 0-23-32,3 0-5 0,5-4-1 0,-4 0 0 0,0-8-155 15,8-4-31-15</inkml:trace>
  <inkml:trace contextRef="#ctx0" brushRef="#br0" timeOffset="71146.089">18244 11468 2149 0,'-31'-24'44'0,"22"17"12"0,0 3-44 0,0-4-12 0,0 4 0 0,9 4 0 15,0 0 0-15,0 0 0 0,0 0 0 0,0 0 0 16,0 0-21-16,0 0 0 0,0 0 0 0,0 0 0 31,0 0-22-31,0 0-4 0,9-4-1 0,0 0 0 0,-9 0 33 0,9 4 7 0,-5-4 8 0,5 4-13 16,0-4 13-16,9 4 15 0,-9 0-3 0,4 0-1 15,5 0 9-15,0 0 1 0,0-4 1 0,9 4 0 16,-5-4 6-16,10 0 2 0,3 0 0 0,-8 0 0 16,14 0-14-16,-6-4-2 0,6 4-1 0,-1-4 0 15,-4 0-3-15,4 0-1 0,-4 4 0 16,4-4 0-16,0 0-9 0,-4 0 8 0,4 0-8 16,-8-4 8-16,4 8-8 0,-5-4 0 15,5 4 0-15,-14 0 8 16,14 4-8-16,-18 0 0 0,4 0 0 0,5 4 0 0,-14-4 0 15,1 0 0-15,-1 0 0 0,5 4 0 0,-9-4 0 0,0 4-14 0,-9 0 5 0,0-4 1 16,0 0-17-16,0 0-3 0,0 0-1 0,0 4 0 16,-9 4-11-16,0-4-1 0,-9 4-1 0</inkml:trace>
  <inkml:trace contextRef="#ctx0" brushRef="#br0" timeOffset="71705.067">18656 11218 1624 0,'9'-8'46'0,"4"0"10"16,5 0-45-16,-9 0-11 0,4-4 0 0,5 0 0 15,9 0 8-15,-13 0-8 0,8 0 12 0,0 0-4 16,-4-4-8-16,9 5 0 0,-5-1 0 0,1 0 0 15,-1 0 12-15,1-4 1 0,-1 8 0 0,5-4 0 16,-9 4 9-16,-5 0 2 0,9 4 0 0,1-4 0 0,-10 4-4 16,5 0-1-16,9 4 0 0,-9 0 0 15,0 0-7-15,4 4-2 0,5 0 0 0,-9 4 0 16,13 0-10-16,-13 0 12 0,5 0-12 0,3 4 12 16,-8-4-12-16,14 8 0 0,-14-4 0 0,-1 0 0 15,6 4 0-15,4-5 0 0,-9 5 0 0,4 0 8 16,-4-4-8-16,0 4 0 15,-5 0 0-15,5-4 8 0,-9 0 3 0,0 4 0 16,0-4 0-16,0 0 0 0,-5 0 19 0,1 0 4 0,-5-1 1 16,0-3 0-16,0 4 21 0,-5-4 5 15,1 4 1-15,-5-4 0 0,0 4-11 0,0 0-3 16,0 0 0-16,-13 0 0 0,4 0-22 16,0 4-5-16,-9 4-1 0,5-4 0 0,-5 3-8 0,0 5-1 15,5 0-1-15,-10-4 0 0,5 4-1 0,-4-4 0 16,4 4 0-16,-4-1 0 0,4-3 8 0,0 0 2 15,-4 0 0-15,13 0 0 0,-9 0 3 0,5 0 1 0,4-4 0 0,-5-4 0 16,10 4-23-16,0-5 0 0,-5 1 0 0,9-4 0 0,-5 0 0 16,10-4 0-16,-5 0 0 0,9-4 0 0,0 0-10 0,-9 4 0 15,9-4 0-15,0 0 0 0,0 0 2 0,0 0 0 0,0 0 0 0,0 0 0 32,0 0-17-32,0 0-3 0,0 0-1 0,0 0 0 0,0 0-143 0,0 0-28 15</inkml:trace>
  <inkml:trace contextRef="#ctx0" brushRef="#br0" timeOffset="94373.837">26206 3057 1151 0,'31'0'48'0,"5"-4"-38"16,4-8 11-16,0 8 3 0,5 0 0 0,0 0 0 15,4-4 19-15,5 0 4 0,-1 0 1 0,-3 0 0 16,8 4-23-16,9-8-4 0,-9 4-1 0,9 0 0 31,0 1 16-31,0-5 4 0,1 4 0 0,-1 0 0 0,0 0-40 0,9-4 0 0,0 0 0 0,5 0-8 16,-14 0 8-16,9-4 0 0,-9 4 8 0,5-4-8 16,-5 0 11-16,0 0-3 0,0 1 0 15,-9-1 0-15,5 0-8 0,-14 0 0 0,0 4 0 16,-4-8 0-16,-5 4 0 0,1 8-9 0,-15-12 9 0</inkml:trace>
  <inkml:trace contextRef="#ctx0" brushRef="#br0" timeOffset="94970.021">26058 2961 2266 0,'-14'-7'64'0,"14"-5"14"0,-4 4-62 16,8 4-16-16,1-12 0 0,4 8 0 0,4-4 0 0,5 0-10 0,0 4 2 0,4-8 0 16,5-4 8-16,0-4-8 0,5 0 8 0,-1-3-8 15,5-1-3-15,4-8 0 0,0 4 0 0,-4-4 0 16,4 1 11-16,1-1 0 0,-6-4 0 0,6 4 0 15,3 0 9-15,-3 5 1 0,-6-5 0 0,6 4 0 16,-5 0 18-16,4 4 3 0,0 1 1 0,-4-1 0 16,4 8-32-16,-4 0 0 0,4 12 0 0,-8-8 0 15,3 4 0-15,-12 4-15 0,4 0 2 0,-5 4 0 16,-4 4-11-16,0 0-3 16,-9 0 0-16,0 4 0 0,-5 4-8 0,-4-4-1 0,-4 8-1 0,-5-4 0 15,0 8 21-15,-9-4 5 0,-4 8 1 0,-5-4 0 16,-5 4 10-16,-3 3-8 15,-6-3 8-15,-3 4-8 0,3 4-4 0,-8 0-1 0,-9 4 0 0,4-5 0 16,0 9 5-16,1-4 8 0,3 4-13 0,-8-4 5 16,9 4 8-16,-5-1 0 0,1 1 0 0,8-4 0 15,5 0 10-15,-5 0-2 0,14-1-8 16,-5 1 12-16,13-4-12 0,1-8 0 0,4 4 8 0,9-4-8 0,0-4 0 16,9 3 0-16,-9-7 8 0,18 4-8 15,-9-4 0-15,9 0 0 0,-4 0 8 0,8-4-8 0,9 4 28 16,-13-8 4-16,14-4 0 0,4 4 0 15,-1 0-1-15,1-4 0 0,5 0 0 0,-1 4 0 0,5-4-5 16,4 4-1-16,-9-4 0 0,14 4 0 0,-9 0-8 16,4 0-1-16,9 0-1 0,-13-4 0 0,9 4-15 15,9 4 0-15,-5-4 0 0,-4 8 0 16,4-4 0-16,0-1 0 0,0 5 0 0,-8-4 0 0,3 4 0 16,6-4 0-16,-15 4 0 0,6-4 0 15,8 8-77-15,-9 0-22 0,5 0-4 0</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36:27.602"/>
    </inkml:context>
    <inkml:brush xml:id="br0">
      <inkml:brushProperty name="width" value="0.05292" units="cm"/>
      <inkml:brushProperty name="height" value="0.05292" units="cm"/>
      <inkml:brushProperty name="color" value="#FF0000"/>
    </inkml:brush>
  </inkml:definitions>
  <inkml:trace contextRef="#ctx0" brushRef="#br0">20092 9325 1299 0,'-31'0'27'0,"22"4"6"16,0 4-33-16,0 4 0 0,0 4 0 0,9 3 0 16,-9-3-112-16,0-4-30 0</inkml:trace>
  <inkml:trace contextRef="#ctx0" brushRef="#br0" timeOffset="2128.918">19851 9655 798 0,'-9'-12'16'0,"9"12"4"0,0 0-20 0,0 0 0 0,0 0 0 0,0 0 0 16,0 0 0-16,0 0 8 0,-9-8-8 0,9 8 0 15,0 0 0-15,0 0 0 0,0 0-12 0,0 0 4 16,0 0 8-16,0 0 0 0,0 0 0 0,0 0 0 16,0 0 34-16,0 0 9 0,0 0 1 0,0 0 1 15,0 0 38-15,0 0 7 0,0 0 2 0,0 0 0 16,0 0-36-16,0 0-6 0,0 0-2 0,0 0 0 16,0 0-20-16,0 0-5 0,0 0-1 0,0 0 0 15,0 0-8-15,0 0-2 0,0 0 0 0,9 0 0 16,0 0 7-16,0 0 1 0,-1 0 0 0,-3 0 0 15,8 0-1-15,1 0 0 0,-5 0 0 0,0-4 0 16,4 4-6-16,1-4-1 0,8-4 0 0,-4 8 0 16,-5-4-2-16,5 0-1 0,9 4 0 0,-14 0 0 0,10 0-1 15,-1-4 0-15,1 4 0 0,3 0 0 16,1 0-8-16,-4 0 12 0,4-4-12 0,-1 4 12 0,6 0-3 0,-10 0 0 16,0-4 0-16,10 4 0 15,-10-4 6-15,5 4 1 0,0 0 0 0,4-4 0 0,-4 4 3 0,4-4 1 0,1-4 0 16,3 4 0-16,-3 0 0 15,4 0 0-15,-1 0 0 0,-3 4 0 0,8-4-5 0,-4 0-1 16,0 0 0-16,-1 0 0 0,1 4-2 0,-4 0 0 16,3 0 0-16,-8 0 0 0,5-4 0 15,3 0 0-15,-3 1 0 0,3-5 0 0,-3 0 12 16,8 0 1-16,-4-4 1 0,4 4 0 16,-4 0-26-16,4 4-11 0,1 0 1 0,3-4 0 15,-12 4 10-15,8 0 14 0,-4-4-3 16,4 4-1-16,5-4-10 0,-5 0 0 15,-4 0 0-15,13 0 0 0,-9 0 0 0,-8 0 0 16,12 4 0-16,-8-4 0 0,4 4 0 0,-8 0 0 0,4 0 0 0,4-4 0 0,-13 5 12 0,13-5 0 16,-13-4 0-16,4 4 0 0,1 4-12 0,3-4 12 0,1 4-12 0,4 0 12 15,-4 4-12-15,4-4 0 0,10 4 0 0,-14-4 8 16,4 0-8-16,0 0 0 0,0-4 0 0,5 4 0 16,-5-4 0-16,1 0 0 0,3 0 0 0,-3 4 0 15,-1-4 8-15,5 4 0 0,4 4 0 0,-13-4 0 16,4 4-8-16,0-4 0 0,-4 4 0 0,4 0 0 0,-8-4 0 15,12 0 0-15,-12 0 12 0,4 0-4 16,4 0 2-16,-4 4 0 0,4-4 0 0,0 4 0 0,-4-4 9 16,13 4 1-16,-13-4 1 0,4 0 0 0,1 4-21 0,-6 0 0 0,6 0 0 0,-10 0 0 15,5-4 0-15,4 0 0 0,-4 0 0 0,4 1 0 16,-8-1 11-16,12 4-3 0,-3 0 0 16,-6 4 0-16,6-4-8 15,-1 0 0-15,0 3 0 0,5-3 0 0,-9 4 0 0,-5-4 0 0,5 4 0 16,4 0 0-16,-9 0 0 0,10 0 0 0,-5 0 0 0,-1 0 0 15,6 0 0 1,-6 0 0-16,6 0 0 0,-10-4 0 0,5 4 0 16,-5 4 0-16,5 0 0 0,4-4 0 0,-8 0 0 0,3 0 0 15,-3 0 0-15,4 0 0 16,-5-4 0-16,5 4 0 0,4 0 0 0,-9 0 0 0,14-4 0 0,-14 4 8 0,5-4-8 16,0 4 8-16,4 0-8 0,-8 0 0 0,3 4 0 0,-3 0 0 15,3-8 0-15,-3 4 0 0,-1-4 0 0,5 0 0 16,-5 4 0-16,5 0 0 0,4 4 0 0,-4-4 0 15,4-4 0-15,-8 4 0 0,12-4 0 0,-12 0 0 16,4 0 0-16,-1 0 0 0,6 0 0 16,-14 0 0-16,8 4 0 0,1-4 0 0,-9 4 0 0,4 0 0 15,5-4 0-15,-5 0 0 0,1 0 0 0,4 0 0 16,-1 0 11-16,6 0-3 0,-10 0-8 0,5 4 12 16,0-4-12-16,4 4 0 0,-9-4-9 0,5 3 9 15,4 1 0-15,-13-4 0 0,4 0 0 0,1 0 0 16,4 0 0-16,-5 0 0 0,5 0 0 0,4 0 0 0,-4 0 0 15,4-4 0-15,0 1 0 0,5-1 10 16,-9 4-10-16,0 0 0 0,0 4 0 0,-1-1-11 16,6 1 11-16,-15 0 0 0,6 0 8 0,-1-4-8 0,5 4 0 15,-9 0 0-15,4 0 0 0,0 4-8 0,5 0 8 0,-4 0 0 0,3 4 8 0,-8 0-8 16,5-4 0-16,-1-4 0 16,5 0 0-16,-9 0 0 0,4 4 0 0,-4-4 0 0,4 4 0 15,-4-4 0-15,-5 4 0 16,5-4 0-16,4 0 0 0,-4 0 0 0,5 0 0 15,3 0 0-15,-8 0 0 0,5 4-8 0,-1-4 8 16,5 0 0-16,-5 0 8 0,5-1-8 0,-9 5 0 0,13 0 0 0,-13 0 0 0,4 0 0 16,1 0 0-1,3-4 0-15,-8 0 0 0,4 0 0 0,1 0 0 0,4 4 0 0,-5-4 0 16,5 4-8-16,-5 0 8 0,5 0 0 0,0 0 8 16,-1 0-8-16,1 0 0 15,0 0 0-15,4 0 0 0,-13 4 0 0,5-8 0 16,3 0 0-16,-3 0 0 0,-1 0-8 0,5 0 8 0,0-4 0 0,4 4 0 15,0 0 0-15,-4-4 0 0,4 3 0 0,9-3 0 16,-8 0 0-16,4-3 0 0,-5 3 0 0,0-4 0 16,5 4 8-16,-9 0-8 0,8 0 0 0,1 0 0 0,4 0 0 15,-8 0 0-15,8 0 0 16,5 0 0-16,-14 0 0 0,9 0 0 0,0 0 0 0,-4 4 0 0,0-4 0 16,4 0 0-16,0-4 0 0,0 4 0 0,1-4 0 0,-6 4 0 15,10-4 0-15,0 0 0 0,-5 4 0 16,-4-4 0-16,9 4 0 0,-5-4 0 0,-4 4 0 15,13-4 0-15,-14 0 0 0,6-4 8 0,8 4-8 0,-9 0 0 0,9 0 9 16,-13 0-9-16,9 0 0 0,-5 0 14 0,5-4-4 16,-5 4-1-16,-9 0 0 0,9-4-9 0,-4 4 0 15,4 0 0-15,-4 0-11 0,4 0 36 16,-8 0 7-16,8 4 2 0,-9-4 0 16,5 4-34-16,-9 0 0 0,4-4 0 0,-9 4 0 0,5-4 0 0,4 0 0 15,-8 0 0-15,4 4 0 0,-5-4 0 0,-4 0 0 16,4 4 0-16,5-4 0 0,-14 0 0 0,5 4 0 15,0 0 0-15,-5-4 0 0,-4 4 0 0,9-4 0 16,-14 0 0-16,5 0 0 16,0 4 13-16,0 0-4 0,-9 0-1 0,5 0 0 15,3 0-8-15,-8 4 0 0,0 0 0 0,0-4 0 0,-9 0 0 0,9 4 0 0,0-4 0 0,0 4 0 16,-4 0 0-16,-5-4-11 16,9 8 3-16,-9-4 0 15,0 0-30-15,0 4-6 0,9-4 0 0</inkml:trace>
  <inkml:trace contextRef="#ctx0" brushRef="#br0" timeOffset="8661.131">12122 11254 231 0,'0'0'0'0,"0"0"10"0,0 8-10 0,0 0 0 0,0-8 0 0,-5 3 0 16,1 5 36-16,4-8 4 0,0 8 2 0,0-8 0 16,0 0 13-16,-5 4 2 0,5-4 1 0,-4 8 0 15,4-8 12-15,0 0 2 0,-9 4 1 0,9-4 0 16,-5 8-12-16,5-8-2 0,0 0-1 0,0 0 0 16,0 0-12-16,0 0-2 0,0 0-1 0,0 0 0 15,0 0 1-15,0 0 0 0,0 0 0 0,0 0 0 0,0 0-17 16,0 0-3-16,0 0-1 0,0 0 0 15,0 0 7-15,5-8 2 0,-1 0 0 0,5 0 0 16,-4 0-20-16,-1 4-3 0,1-3-1 0,4-1 0 16,0 4-8-16,0-4 0 0,-1 4 0 0,-3-4 8 0,8 4-8 0,-4 0 8 15,5 0-8-15,4 0 8 16,-9 0-8-16,4-4 12 0,5 4-12 0,-9 0 12 0,9 0-12 16,-9 0 0-16,4 4 0 0,5-4 0 15,-9 4 0-15,9 0 0 0,-9-4 0 0,4 8 0 0,5-4 0 16,-9 0 0-16,5 0 0 0,-1 4 0 15,-4 0 0-15,4-4 0 0,5 4 0 0,-9 0 0 0,-4 4 0 0,4-4 0 0,-5 4 0 16,1 0 0-16,4 0 0 0,-9 4 0 0,9-4 8 0,-9 3-8 16,8 1 18-1,-8 0-2-15,9 0 0 0,-9 0 0 0,5 0 5 16,-1 0 1-16,1-4 0 0,-1 4 0 0,10-4-4 0,-5-4-1 0,9 0 0 16,-5-4 0-16,9-4-5 0,10-4 0 15,-1 0-1-15,9-12 0 0,5-4 1 0,13-8 0 0,-9 1 0 0,10-5 0 16,-1 0-12-16,-4 0 0 0,4-4 0 0,0 9-11 15,-9-1 11-15,-4 4 0 16,4 4 0-16,0 0 0 0,-8 8 0 0,-6 0 0 0,6 5 0 0,-14-1 0 16,4 8 0-16,-9 0 8 0,1 4-8 0,-1 0 8 15,-4 4-8-15,0 0 9 0,-5 0-9 0,-4 4 10 16,9 3-10-16,-13 1 8 0,-1 0-8 0,5 4 8 16,0 0 8-16,4-4 2 0,-4 0 0 15,0 0 0-15,0 0-18 0,5 0 0 0,-1-4 0 0,9 0 0 16,-4-4 0-16,0 0 0 0,14-4 0 0,-15 0 0 15,15 0 0-15,-1 0 0 0,5-4 0 0,-9 0 0 16,4 4 10-16,0-4-2 0,5 0 0 0,-9 4 0 16,-5 0 4-16,5 0 0 0,-4 4 0 0,-5 0 0 15,8 4 3-15,-12 0 1 0,4 0 0 0,0-1 0 0,-9 1-16 16,9 4-8-16,-9 0 8 0,-1 0-13 0,6 0 22 16,-5 0 5-16,0 4 1 0,0-4 0 15,0 0-15-15,0 0 9 0,-5 0-9 0,5-4 8 0,0 0-8 16,0 0 0-16,9-4 0 0,-5 0 0 0,5-8 11 0,0 0-3 15,4 0-8-15,5-8 12 16,-9 0 4-16,9 0 1 0,4-4 0 0,-4 0 0 0,5-4-6 16,-1 8-2-16,5-4 0 0,-9 0 0 0,4 0-9 0,-9 5 0 0,5 3 0 15,0 0 8-15,-14 4-8 16,10 0 0-16,-1 8 0 0,-4 0 0 0,-9 0 0 0,4 4 10 16,5-4-10-16,-9 7 10 0,0 1-10 0,-4 4 0 0,-1 0 0 15,5 0-11-15,-4 0 11 0,-1 0 14 0,10-4-3 0,-14 0-1 16,8 0-10-1,1-4 0-15,5 0 0 0,-1-4 0 0,10-4 0 0,-1-4 0 16,14 0 0-16,-9-8 0 0,4 0 0 0,9-4 0 16,-4 0 8-16,4 0-8 0,5-4 0 15,-5 4 0-15,5-4 0 0,-5-3 0 0,1 7 0 0,-1-4-20 0,5 4 3 0,-14 0 1 16,5 8 32-16,-9 0 8 0,4 0 0 0,-9 8 1 16,5 0-25-16,-9 4-12 0,-4 0 0 0,3 4 1 15,1 0 35-15,0 0 6 0,-13 4 2 0,8 0 0 16,1 0-32-16,-5 0 0 15,0 0 0-15,4-1 0 0,-4 1 0 0,9 0 0 0,0-4 0 0,0 0 0 16,0-4 0-16,4-4 0 0,5 0-13 0,0 0 4 16,4-4 9-16,-4 0 11 0,4-4-3 0,-4 4 0 15,4-4 0-15,-4 0 0 0,4 4 0 16,-4-4 0-16,5 5 4 0,-14 3 0 0,4 0 0 16,5 0 0-16,-9 0-12 15,-5 3 8-15,1 1-8 0,-1 4 8 16,5 0 0-16,-9 4 0 0,0 4 0 0,0 0 0 0,-5 4 0 0,1 0-8 15,-1 4 12-15,5-4-4 0,-9 0 14 0,9-1 2 0,-9 1 1 0,9-4 0 0,0 0-25 0,4-4 0 0,5 0 0 0,0-4 0 16,9-4 0-16,4-4 0 0,1-4 0 16,3-4 0-16,1 0 0 0,5-4 0 0,8-4 0 15,-13 0 0-15,4 0 0 0,0 0 0 0,-9-3 0 0,5-1 0 16,0 0 12-16,-5 4-4 0,1 0 0 0,4 0 0 16,-10 4 4-16,-3 4 0 0,4 4 0 15,-5 0 0-15,-4 4-12 16,9 4 0-16,-14 0 0 0,1 4 0 0,8 4 0 0,-13 4 8 0,4-4-8 15,1 4 8-15,-1 0-8 0,5-4 0 0,-4 4 0 16,-1-4 0-16,9-5 0 0,-4 5 0 0,0-4 0 16,0 0 0-16,4-4 0 0,1 0 0 0,-5-4 0 15,9-4 0-15,-5 4 0 0,5-4 0 0,0 0 0 16,-1-4 0-16,6 4 8 0,-1-4-8 0,-4-3 12 16,4 3-4-16,5 4-8 0,-9-4 0 0,4 4 0 0,-4 0 0 15,4 0 31-15,-8 4 1 0,4 4 0 0,0-4 0 16,-14 4-32-16,14 0 0 0,-9 0 0 15,-9 4 0-15,4 0 0 0,5-1 0 16,-9 5 0-16,9 0 0 0,-14 0 0 0,10-4 0 16,-5 4 0-16,4 0 0 0,-4-4 0 0,9 4 0 0,-9-4 0 0,9 0 0 15,4-4 0-15,1 0 0 0,-1 0 0 16,9-4 0-16,-4-4 0 0,4 0 0 0,5-4 0 0,0 0 0 16,0-4 16-16,4-4-4 0,-4 4 0 0,4 0 0 15,-4-4-1-15,4 0-1 0,1 4 0 16,-6 1 0-16,6-1-2 0,-6 0-8 0,6 0 12 15,-10 4-4-15,5 4-8 16,-5 0 0-16,5 4 0 0,-14 0 0 0,5 0 0 0,0 4 0 0,0 0 0 0,-5 0 0 0,5 4 0 0,-4-4 0 0,3 4 0 16,-8-4 0-16,0 4 0 15,5 0 0-15,-10 0-9 0,5-1 9 0,0 1 0 0,0 0 0 16,-9 0 0-16,4 0 0 0,1 0 0 16,-1 0 0-16,-4-4 8 15,0 4-8-15,4 0 0 0,-4 0 8 16,0 4-8-16,0-4 0 0,0 0 0 0,9 4 0 0,-9-4 0 15,9 4 0-15,4 0-76 0,-4 4-14 0,4-5-3 0</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37:04.486"/>
    </inkml:context>
    <inkml:brush xml:id="br0">
      <inkml:brushProperty name="width" value="0.05292" units="cm"/>
      <inkml:brushProperty name="height" value="0.05292" units="cm"/>
      <inkml:brushProperty name="color" value="#FF0000"/>
    </inkml:brush>
  </inkml:definitions>
  <inkml:trace contextRef="#ctx0" brushRef="#br0">602 2993 1089 0,'0'0'22'0,"0"0"7"0,0 0-29 0,0 0 0 0,0 0 0 0,0 0 0 16,-4 0 22-16,4 0-2 0,0 0 0 0,-9 0 0 31,9 0-38-31,-5 0-8 0,-4 4-2 0,9-4 0 0,-9 0 20 0,0 4 8 0,9-4-8 0,0 0 8 16,-17 0 17-16,17 0 9 0,0 0 2 0,-9 0 0 16,9 0 8-16,-5-4 3 0,5 4 0 0,-13-4 0 15,13 4 1-15,0 0 1 0,-5 0 0 0,5 0 0 16,0 0-20-16,0 0-4 0,0 0-1 0,0 0 0 15,0 0-16-15,0 0 0 0,0 0 0 0,0 0-9 16,0 0 9-16,5 4-10 0,8-4 10 0,1 4-10 16,-6-4 10-16,1 0 0 0,9 0 0 0,-9 4 0 0,5-4 0 15,4 0 0-15,0 4 0 0,-10-4 8 16,10 0-8-16,-4 4 0 0,4-4 0 0,0 0 8 16,4 4 0-16,5-4 1 15,-9 4 0-15,13-4 0 0,-13 4 8 16,-5 0 2-16,5 0 0 0,9 0 0 0,-4 4-5 0,-6 0-1 0,15-4 0 0,-14 0 0 0,17 0 5 15,-12 0 1-15,13 4 0 0,-5-4 0 0,5 4-19 16,-9-4 10-16,4 4-10 0,9-4 8 0,-4 0 10 0,-5 4 2 0,10-4 0 0,3 0 0 16,-17-4 3-16,13 4 1 15,-8-4 0-15,4 0 0 0,4 3-4 16,-4-3 0-16,13 0 0 0,-13 0 0 0,8 0-5 0,1 0-2 0,13 4 0 0,-17-4 0 16,-5 0 2-16,13 4 0 0,-13 0 0 0,4-4 0 15,9 4-15-15,-18 0 9 16,14 0-9-16,4 0 8 0,-8 0 7 0,3 0 1 15,6 0 0-15,-10 4 0 0,5-8-16 0,4 8-10 0,0-4 2 0,-9 0 0 16,5 0 8-16,4-4 0 0,-8 4 8 16,8 0-8-16,5-4 9 0,4 0-9 0,-9 0 12 0,9-4-12 15,-9 4 20-15,5-4-4 0,-5 4 0 0,1 0 0 16,8 0-8-16,-9-4-8 0,9 4 12 0,0 0-12 16,-8 4 31-16,3 0-1 0,5 0 0 0,1 0 0 15,-15 0-18-15,6 0-4 0,-1 0-8 0,0 4 12 16,0 0-12-16,5-4 8 0,0 0-8 0,-1 4 0 15,6-4 0-15,-10 4 0 0,-4 0 0 0,8-4 0 16,-4-4 0-16,5 4 11 0,-5-4 0 0,10 0 0 0,-6 0 0 0,5 0 0 16,1 0 0-16,3 0 0 15,-12-4-11-15,3 4 12 0,5 0-12 16,-8-4 12-16,8 4-12 0,0-4 0 0,5 4 0 0,-5 0 0 16,0-4 16-16,0 4 2 0,0 0 0 0,-8 0 0 15,8 0-6-15,0 0 0 0,-13-4-1 0,13 4 0 0,0 0-11 16,0-4 0-16,5 4-10 0,0-4 10 15,-14 0 0-15,9 0 0 0,-9 0 13 0,9 0-4 16,1-4-1-16,-1 4 0 0,0-4 0 0,0 0 0 0,-4 0-8 0,4 0 0 16,-9 4 0-16,-4 0-11 0,4 0 11 15,0 0 11-15,-8 4-3 0,12 0 0 0,-8-8 3 16,0 4 0-16,4 0 0 0,5-4 0 0,-5 4-11 0,0 0 0 0,1 0 9 16,-6 0-9-16,-3 0 8 0,8-3-8 0,0 3 10 15,-9 0-10-15,14 0 0 16,-5-4 8-16,0 4-8 0,5 0 0 0,-5 0 0 0,1 0 8 15,-1 4-8-15,-9-4 0 0,5 0 8 16,4-4-8-16,0 4 0 0,-8 0 9 0,3 0 14 0,6 0 2 16,-10 0 1-16,5 0 0 0,-5-4-26 0,0 4 0 0,5 0-9 0,-14-4 9 15,5 4 8-15,4 0 8 0,-8-4 1 0,3 4 1 16,1-4-8-16,5 4-2 0,-1 0 0 0,-4-4 0 16,4 4-8-16,-4 4 0 0,4-4 0 0,0 0 0 15,-8 4 0-15,3-4 0 0,-3 4 0 0,4 0 0 16,-10-4 0-16,6 0 0 0,-1 4 0 0,5-3 0 15,-9-1 0-15,4 0 0 0,0 0 0 0,5 0 0 16,-5 0 0-16,5 4 0 0,-4-4 0 0,-6 0 0 0,6 4 0 16,4 0 8-16,-10-8-8 0,6 8 8 15,-5-4-8-15,-1 4 0 16,-3-4 0-16,4 4 0 0,4-4 0 0,-9 0 8 0,5 4-8 0,5-4 8 16,-6 0-8-16,10 0 8 0,-9 0-8 15,4 0 8-15,5 0-8 0,-4 0 0 16,-1 0 0-16,5 0 0 0,-5 0 0 0,5-4 0 0,-9 0 0 0,4 4 0 15,0 0 0-15,-4 0 0 0,4 4 0 0,5-4 0 0,-9 4 0 16,13 0 0 0,-8-4 0-16,4 4 0 0,4 0 0 0,-9 0 0 0,14 0 0 15,-18-4 0-15,13 4 0 0,-9-4 0 0,5 4 0 0,4-4 0 16,-13 0 0-16,5 4 0 16,-1-4 0-16,5 0 8 0,-9 4-8 0,-1 0 0 15,6-8 0-15,-1 8 0 0,-4-4 0 0,4 0 0 16,5 4 0-16,-14-4 0 0,14 4 0 0,-9 0 0 0,4 0 0 15,1 0 0-15,-5 0 0 16,-1 0 0-16,-3 0 10 16,4 0-10-16,-5 0 0 0,5 0 0 15,0 0 0-15,-5 0 0 0,5-3 8 16,-5 3-8-16,5-4 0 0,0 0 0 16,-5 0 0-16,5 0 0 0,0 0-12 0,-4 4 3 15,3-4 9-15,-3 0 0 16,4 4 0-16,-9 0 0 0,-1 0 0 0,6 0 0 0,-5 0 0 15,0 0 0-15,-5 0 0 0,5 4 0 0,0-4 0 0,-9 0 0 16,0 4 0-16,4-4 0 0,5 0 0 16,-9 0 0-16,0 0 24 0,0 4 6 0,0-4 2 0,0 0 0 0,4 0-32 15,-4 0 0-15,0 0 0 0,-4 0 0 0,4 0 0 16,0 0 0-16,-5 0 0 0,9 0 0 16,-13-4 0-16,0 4 0 0,0 0 0 0,0 0 0 0,0 0 0 15,0 0 0-15,0 0 0 0,0 0 0 0,0 0 0 0,0 0 0 0,0 0 0 0,0 0 0 0,0 0-20 0,0 0-9 0,0 0-3 0,0 0 0 16,0 0 10-16,0 0 2 0,0 0 0 0,0 0 0 0,9 8-148 0,0 0-30 0,-9-1-6 0</inkml:trace>
  <inkml:trace contextRef="#ctx0" brushRef="#br0" timeOffset="11118.296">3050 6410 706 0,'0'0'30'0,"0"0"-30"16,0 0 32-16,0 0 0 0,0 0 0 0,0 0 0 15,0 0-32-15,0 0 0 0,0 0 0 0,0 0 0 16,0 0 0-16,0 0 0 0,0 0 0 0,0 0 0 16,0 0 20-16,0 0-3 0,0 0 0 0,0 0 0 15,0 0 22-15,-9 0 4 0,9 0 1 16,0 0 0 0,0 0-10-16,0 0-2 0,0 0 0 0,0 0 0 0,-9 4-32 0,0 0 0 0,0 3 0 0,9-7 0 15,0 0 0-15,0 0 0 0,0 0 0 0,0 0 0 16,0 0 10-16,-4 4-10 0,4-4 8 0,0 0-8 15,-5 8 8-15,5-4-8 0,0 4 8 0,0-8-8 16,0 0 15-16,0 0-3 0,0 0 0 0,5 0 0 16,-1 4-3-16,-4 0-1 0,9 0 0 0,-9 0 0 15,9 0 17-15,0 0 3 0,-9-4 1 0,0 0 0 16,0 4-29-16,9 0 0 0,-9 0 0 0,5 0 0 16,-1-4 21-16,5 4 2 0,-4-4 0 0,4 4 0 15,8 0-3-15,-17 0 0 0,9 0 0 0,0 0 0 16,0 0 2-16,5 0 0 0,-10 0 0 0,10 0 0 0,-5-4 1 15,-1 4 0-15,1-4 0 0,5 4 0 16,-10-4-7-16,10 4-2 0,4 4 0 0,-9-4 0 0,4 0 12 16,-8 0 2-16,17 0 1 0,-13 0 0 15,9 0-29-15,-5 0 8 0,1 0-8 0,8 0 0 16,-4 0 0-16,-5 0 0 0,5-1 0 0,0 1 0 0,4 0 0 0,-4 0 0 16,0 4 0-16,5-4 0 0,-1 0 0 0,0 0 0 0,1 0 0 0,4-4 0 15,-9 4 0-15,4-4 14 16,5 0-4-16,-9 4-1 15,4-4 0-15,5 0 0 0,-9 4 0 0,9-4 0 0,4 4 6 0,-4-4 1 16,4-4 0-16,1 4 0 0,12 4 10 0,-3-4 2 16,-10 4 1-16,14-4 0 15,-14 4-29-15,5-4 0 0,0 4 0 0,-1-4 0 16,1 0 0-16,4 0 16 0,-4-4-2 0,-4 0 0 0,3 4 5 0,15-4 1 16,-19 0 0-16,5 0 0 15,4 0-4-15,5 4-1 0,-5-4 0 0,-9 0 0 0,14 4-2 16,-18-4 0-16,13 4 0 0,-8 0 0 15,3-4-4-15,-8 0-1 0,14 4 0 0,-15-4 0 16,15 0 0-16,-1 4 0 0,-9-4 0 0,14 4 0 0,-9-4-8 0,4 0 0 16,-9 4 0-16,5-3 0 0,-4 3 0 0,8-4 15 15,-13 4-4-15,4 0-1 0,-4 0 2 16,4-4 0-16,5 4 0 0,-9-4 0 0,4 0-12 0,0-4 0 0,5 0 9 16,-4 0-9-16,3 4 30 0,-8 0 2 0,14 0 0 0,-10 0 0 15,5 4-32-15,-9-4 0 0,4 4 0 0,-4-4 0 16,4 4 0-16,-4-4 0 0,0 0 0 0,-5 4 0 0,0 0 12 15,5-4-4-15,5 4-8 0,-10 0 12 16,9 0 1-16,-4-4 0 0,5 4 0 0,-6 0 0 16,6 0-13-16,-5-4 0 0,4 0 0 0,0 0 0 15,5 4 0-15,-14-4 0 0,5 4 0 0,0-4 9 0,0 4-9 0,4 0 0 16,-13 0 9-16,5 0-9 16,3 0 0-16,-3 4 9 0,4 0-9 0,-9 0 0 0,8 0 10 15,-3-4-10-15,-1-4 8 0,1 4-8 0,8-4 0 16,-9 4 0-16,5 4 0 0,0-4 0 0,4 0 10 15,1 4-10-15,-6-4 12 0,10 0-12 0,-13 0 9 0,3-4-9 16,1 0 0-16,5 4 9 0,-5-4-9 16,4 4 12-16,-9 4-12 0,1-4 12 0,8 0-12 0,-4 4 0 0,4 0 0 0,5-4 8 15,-5 4 6-15,-4-4 1 0,4 0 0 16,1 0 0-16,4 0-15 0,-14 0 0 0,14 4-12 0,-9-4 12 16,4 0 0-16,-4-4 0 0,-5 4 0 0,5-4 0 15,0 8 0-15,4-4 11 0,-8 8-2 0,3-4 0 16,1-4-9-16,5 4 0 0,3-4 0 0,-8 0 8 15,5-4-8-15,-1 4 8 16,-4 4-8-16,4-4 8 0,5 0-8 0,-14 0 0 16,14 0 0-16,-14 0 8 0,14 0-8 0,-18 0 8 0,9 4-8 0,-5-4 8 15,5 4-8-15,-4-4 0 0,3 0 0 0,1 4 8 16,5-4-8-16,-10 4 0 0,14 0 0 0,-9 0 8 16,4 0-8-16,-4 0 8 0,4-4-8 0,-4 4 8 15,0 0-8-15,4-4 0 0,-8 4 0 0,3 0 0 16,1-4 0-16,5 4 0 0,-6-4 0 15,-8 0 0-15,14 4 0 0,-10-4 0 0,5 4 0 0,0 0 0 16,0-4 8-16,4 0 0 0,0 3 0 0,5-3 0 16,-5 0-8-16,5 4 0 0,-4 0 0 0,3-4 0 0,-3 4 12 15,-1 0 0-15,5 0 0 0,-9 0 0 16,-1 0-12-16,6-4 0 0,-1 8 0 0,-4-8 0 0,4 4 8 0,5 0 0 16,-9-4 0-16,4 4 0 15,1 0 4-15,3-4 0 0,-8 4 0 0,5 0 0 0,-6-4-12 0,6 0 0 0,-1 4 0 16,5-4 0-16,-9 0 0 15,4 0 0-15,-9 4-12 0,1-4 12 0,8 0 0 16,-13-4 0-16,13 4 0 0,-13-4 12 16,9 0-12-16,4 4 8 0,-4-4-8 0,5 4 8 0,-10-4-8 15,0 4 0-15,10-4 0 0,-10 0 0 0,5 4 8 0,0-4 0 0,4 4 0 0,-8-4 0 16,3 4-8-16,1-4 0 0,-4 4 0 0,3 0 0 16,-8-4 0-16,5 0 0 0,-5 0 0 0,8 0 8 15,-12 4-8-15,4-4 0 0,0 4 0 0,0 0 8 16,-5 0 0-16,0 0-8 0,10-4 12 0,-10 4-4 15,1 0 3-15,8-4 0 0,-13 4 0 0,9-3 0 16,-5 3-11-16,1-4 0 0,-1 0 0 0,5 4 0 16,-9 0 12-16,0-4-4 0,4 4 0 0,-8 0 0 15,8 0 10-15,-13-4 2 0,9 4 0 0,0 0 0 16,-4 0-20-16,-5 0 0 0,9 0 0 0,-5 0 0 16,-4 0 0-16,0 0 0 0,9 0 0 0,-9 0 0 15,0 0 0-15,5 0 0 0,-5 0 0 0,0 0 0 16,0 0 12-16,0 0-12 0,0 0 12 0,0 0-12 15,0 0 0-15,0 0 0 0,9 0 0 0,-9 0 0 16,0 0 8-16,0 0-8 0,0 0 0 0,0 0 0 16,0 0 0-16,0 0 0 0,0 0 0 0,0 0 0 15,0 0 0-15,0 0-11 0,0 0 11 16,0 0-10-16,0 0-5 0,0 0-1 0,0 0 0 0,0 0 0 16,0 0-57-16,8 4-12 0,-8 4-3 0</inkml:trace>
  <inkml:trace contextRef="#ctx0" brushRef="#br0" timeOffset="26419.474">13970 2930 1241 0,'-31'-8'25'0,"22"8"8"0,-9-4-33 0,4 4 0 0,5 4 0 0,-4-4 0 15,0 0 0-15,4 8 0 0,-5-8 0 0,-4 0 0 16,9 4 0-16,-9-4-12 0,10 4 0 0,-15 0 0 16,10-4 3-16,-1 4 1 0,-4 0 0 0,-4-4 0 15,4 0 8 1,0-4 0-16,-9 4 0 0,5-4 0 0,4 0 8 0,-13 0 3 0,13 4 1 0,-13-4 0 16,4 4 0-16,0 0 0 0,0-8 0 0,5 8 0 15,-14 0-12-15,4 8 10 16,6-8-10-16,-6 0 10 0,5 4 20 15,-4 4 4-15,-5-4 1 0,5 4 0 0,-5-1-35 0,5 1 0 0,-9 4 0 0,13 0 0 16,-14 0 0-16,15 4 0 0,-10 0 0 0,13 4 0 16,-12-4 0-16,12 4 0 15,-4 4 0-15,5-9 0 0,-5 9-12 0,5-8-5 16,4 4-2-16,0 0 0 0,5-4 19 0,-5 0 0 0,9 0 0 0,0 4 0 16,-9-4 0-16,9-1 0 0,0 5 0 15,0-4 9-15,4 0-9 0,1 0 12 16,0-4-12-16,4 4 12 0,0 4-12 0,4-12 0 15,0 8 0-15,1 0 8 0,-1-1-8 16,5 1 0-16,5 4 0 0,-5-4 0 0,0 0 0 16,0 0 0-16,0 4 0 0,4-4-11 0,5 0 11 15,-9 0 14-15,9 3-3 0,0 1-1 0,4 0-10 0,-4 0-14 16,-5 0 3-16,14 4 1 0,-9-4 18 16,5 4 3-16,3-1 1 0,1 1 0 0,5 0-36 15,-6 0-6-15,6 4-2 0,-1-8 0 0,5 4 32 0,-5-4 0 0,5-1 0 0,-5 5 0 16,5-4 0-16,0-4 0 0,4 4 0 0,-4 4 0 0,9-8 0 0,0 4 0 15,4-4-8-15,-9 3 8 0,5-3 0 16,4 0 0-16,-9 0 0 0,5-4 0 0,4-4 0 16,1 0 0-16,-10 4 0 0,9-8 0 0,-4 0 0 0,0-4 0 0,4 0 8 0,0-4-8 15,0-4 27-15,-9-4 1 0,5 0 1 0,4-4 0 16,-13 0-17-16,5 0-3 0,-1 0-1 16,-9-3 0-16,14-1-8 15,-18 0 8-15,13 0-8 0,-13 0 8 16,4-4 7-16,-4 0 1 0,4-4 0 15,-8 5 0-15,-1-5 16 0,1 0 3 0,-10 0 1 0,0-4 0 0,-4 4-8 0,5-7-2 16,-14 3 0-16,9 0 0 0,-9 0 6 0,9 0 0 0,-9 1 1 0,0 3 0 16,0-12-17-16,0 8-4 0,-9-4-1 0,9 1 0 15,0-1-11-15,-9-4 0 0,0 0 0 0,4-4 0 16,-4 5 0-16,0-5 0 0,0 4-12 0,1 0 12 16,-1 1 0-16,-14-1 0 0,10 8 0 0,-1-4 0 15,-13 4-27-15,10 1 3 0,-6 3 0 0,-8 4 0 16,4 4 9-16,-4-8 3 0,4 8 0 0,-13 8 0 15,4-4-5-15,-13 9-1 0,4-1 0 0,-4 8 0 16,-10 0 5-16,1 8 1 0,0 3 0 0</inkml:trace>
  <inkml:trace contextRef="#ctx0" brushRef="#br0" timeOffset="31731.88">3292 10406 725 0,'0'12'15'0,"0"-12"4"0,0 0-19 0,0 0 0 0,0 0 0 0,-18 4 0 16,18-4 55-16,0 0 7 0,0 0 2 0,0 0 0 16,0 0-3-16,-9 4 0 0,9-4 0 0,-4 4 0 15,4-4-6-15,0 0-2 0,0 0 0 0,0 0 0 16,0 0-33-16,0 0-6 0,0 0-2 0,0 0 0 15,0 0-12-15,0 0 0 0,0 0 0 0,0 0 0 16,0 0 0-16,0 0 0 0,0 0 0 0,0 0 0 16,0 0 0-16,4 4 0 0,5-4-8 0,-9 4 8 15,9-4 0-15,0 4 0 0,-9 0 11 0,9-4-11 16,0 4 0-16,-5 0 0 0,5-4 0 0,0 0 0 16,9 4 0-16,-9 0 0 0,0-4 0 0,0 4 0 15,4 0 0-15,-8-4 0 16,8 4 0-16,5 0 0 0,-9-4 11 0,4 4-11 0,1 0 10 0,8 0-10 15,-13 0 21-15,14 4-1 0,3-4-1 0,-17-4 0 0,9 4 7 16,0 0 2-16,5 0 0 0,-5-4 0 0,-5 4-28 0,14 0 0 16,-9-4 0-16,0 4 0 15,4-4 0-15,5 0 0 0,-5 4 0 0,-4-4 0 0,9 0 0 16,0-4 13-16,4 4-1 0,-4-4-1 16,4 0-11-16,-8 0 8 0,4 0-8 15,-1 0 8-15,1 0-8 0,5 4 12 0,-6-4-12 0,6 4 12 16,-10 0 1-16,5-4 1 0,-9 4 0 0,9 0 0 15,-5 0 12-15,-4 0 2 0,4 0 1 0,5-4 0 0,-4 4-21 0,-1 0-8 0,9 0 0 0,-8-4 0 16,4 4 13-16,4 0-3 0,-4 0-1 0,4-4 0 16,5 4-1-16,-14 0-8 0,14-4 12 15,-9 4-4-15,0-4 3 0,4 4 0 0,-9-4 0 0,5 4 0 16,0 0 0-16,4-4 0 0,-4 4 0 0,5 0 0 16,-5-4 3-16,4 4 1 0,5 0 0 0,-14 0 0 15,14-4-15-15,-9 4 0 0,4 0 0 0,5-4 0 16,-5 4 0-16,0 0 8 0,5 4-8 0,5-4 9 15,-15 0-9-15,1 0 0 0,5 0 0 0,-10 0 8 16,14 4 4-16,-14-4 1 0,14 0 0 16,-14 0 0-16,14 0-13 0,-5 0 11 0,5 0-11 0,-9 0 10 15,13 0-10-15,-13 0 10 0,5 0-10 0,3 0 10 16,-3 0-2-16,-1 0-8 0,5 0 12 16,-9 4-4-16,4-4 0 0,0 0-8 0,-4 4 12 0,4 0-4 15,-4-4-8-15,5 0 10 0,-10-4-10 0,9 0 10 16,5 8-10-16,-13 0 0 0,12 4 0 15,-3 0-11-15,-5-4 11 16,4 0 0-16,0 0 0 0,-4 0 0 0,4-4 24 0,-4 4 6 16,0-4 2-16,-5 4 0 0,5-4-16 0,-4 0-4 0,4 0 0 0,-1 0 0 15,1 0-12-15,-4 0 9 0,3 0-9 0,6 0 8 0,-1 0 0 16,5 0 0-16,-9 0 0 0,4 0 0 0,0 0-8 16,5 4 0-16,-4-4 0 0,3 4 0 0,-8 0 0 15,5 0 8-15,-6 0-8 16,6 0 8-16,-1 0-8 0,5 0 0 0,-9 4 0 15,4-4 0-15,5-4 0 0,4 0 0 0,-4 0 0 16,-5 0-11-16,5 4 11 0,4-4 0 16,1 4 0-16,-1 0 0 0,-4 0 0 0,4-4 0 0,-4 3 8 0,4-3-8 0,-4 4 11 15,4-4-3-15,-4 0 0 0,4 4 0 0,-8 0-8 16,8-4 0-16,-4 4 0 0,4 0-11 0,-4 0 25 16,4 0 5-16,0 4 1 0,-4-4 0 0,0-4-20 15,4 4 0-15,-9 0 0 16,5-4 0-16,5 4 15 0,-6-4-4 0,6 0-1 15,-6 4 0-15,6-4-1 0,-1 0 0 0,-4 4 0 0,4-4 0 0,-4 4-9 0,4 0-9 0,-13 0 9 0,9 0-13 16,0-4 13-16,-10 0 8 0,1-4 0 0,5 4-8 16,-1-4 13-16,5 4-4 0,-9 4-1 0,4-4 0 15,5 0 0-15,0 0 0 0,-1-4 0 0,-3 4 0 16,3 4 8-16,-3-4 2 0,13 0 0 0,-19 4 0 16,15-4-18-16,-10 0-12 0,5 0 1 15,4 0 1-15,-9 0 33 0,5 0 6 0,0-4 2 0,4 4 0 16,-4 0-31-16,4 4 8 0,1-4-8 15,-6 4 0-15,6-4 0 0,-5 4 0 0,4 0 0 0,-9-4 0 0,5 4 0 16,4 0 0-16,-8 0 0 0,3 0 0 16,1-4 0-16,4 0 0 0,-8 0 0 0,4 4 0 0,4-4 0 0,-4 4 0 15,4-4 0-15,-4 4 0 16,0-4-10-16,-1 4-5 0,1 0-1 0,-5-4 0 0,1 4 16 0,4-4 0 0,-5 4 0 16,5-4 0-1,-9 0 0-15,13 0 0 0,-9 0 8 0,5-4-8 16,-5 4 13-16,14 0-1 0,-14-4 0 0,5 4 0 0,4 0-12 0,-13 0-10 0,14 0 2 0,-15-4 0 15,6 4 8-15,-5 0 0 16,4-4 0-16,-4 0 8 0,-5 4 4 0,5-4 0 0,0 4 1 16,4-4 0-16,-4 4-13 0,4-4 0 15,-4 0 0-15,-4-4 0 0,3 4 0 0,1 4 9 16,5-4-9-16,-5 0 8 0,-5 4 0 16,5-4 0-16,-5 0 0 0,5 0 0 0,-9 0-8 0,4 0 0 0,-4 0 9 0,0 0-9 15,0 0 10-15,0 0-2 0,4 0-8 0,-13 0 12 16,9 0-12-16,-4 0 0 0,3 0 8 0,1 0-8 15,-9 0 9-15,9 4-1 0,-4-4 0 0,3 4 0 16,-8-4-8-16,5 4 0 0,4-4 0 0,-9 4 0 16,9-3 0-16,-14 3 8 15,10 3-8-15,-6-3 8 0,6 0-8 0,-5-3 0 0,9 3 0 0,-14-4 0 16,10 0 0-16,-1 4 0 0,5-4 0 0,-9 4 0 16,0-4 0-16,4 0-17 0,5 4 4 15,-9-4 1-15,9 4 35 0,-9-4 7 0,4 4 2 16,5-4 0-16,-9 4-32 0,0-4 0 0,5 0 0 0,-1 4 0 0,1-4 0 0,-6 4 0 15,1 0 0-15,5-4 0 0,-5 4 0 16,4 0 0-16,1-4 0 0,-5 4 0 0,0-4 0 0,-1 0 0 0,6 4 0 16,-5-4 0-1,9 0 0-15,-9 0 0 0,0 0 0 0,0 4 0 0,4-4 0 16,-4 0 0-16,9 4 0 0,-9 0 0 0,0-4 0 0,0 0 0 0,0 0 0 0,4 4 0 16,-4 0 0-1,0-4 0-15,0 4 0 0,0 0 0 0,-5-4 0 0,1 4 0 16,4-4 0-16,-5 0 0 0,5 4 12 0,0 0-3 0,0 0-1 15,-9 0 0-15,9 0-8 0,-9 0 0 0,5 0 0 0,-1-4 0 16,-4 4 0 0,0 0 0-16,0 0 0 0,0 0 0 0,9 0 0 0,-9 0 0 0,0 0 0 0,0 0 0 15,0 0 0-15,0 0 0 0,0 0 0 16,0 0 0-16,0 0 0 0,0 0 0 0,4 0 0 16,-4 0 0-16,0 0 0 0,0 0 0 0,0 0 9 0,0 0-9 15,0 0 0-15,0 0 0 0,0 0 0 0,0 0 0 16,0 0 0-16,0 0 0 0,0 0 0 0,0 0 0 15,0 0 0-15,0 0 0 0,0 0 0 0,0 0-8 16,0 0 8-16,0 0 0 0,0 0 0 0,0 0 0 16,0 0-33-16,0 0-5 0,0 0-1 15,0 0 0-15,0 0 15 0,0 0 4 0,5 0 0 0,-1 0 0 16,5 0-45-16,0 4-9 0,-9 0-2 16,9 0 0-16,0 4-169 0,0 0-35 0</inkml:trace>
  <inkml:trace contextRef="#ctx0" brushRef="#br0" timeOffset="38464.621">15621 10383 1208 0,'0'0'25'0,"0"0"6"0,0 0-31 0,0 0 0 0,0 0 0 0,0 0 0 15,0 0 48-15,0 0 4 0,0 0 1 0,0 0 0 16,0 0-42-16,0 0-11 0,0 0 0 0,0 0 0 0,0 0 0 16,0 0 0-16,-4 0 0 0,4 0 0 0,0 0 0 15,-9 4 0-15,9-4 0 0,-5 4-11 16,-3 0 11-16,8 4 0 0,-9-5 0 0,9 5 0 0,-9 0 0 0,9 4 0 0,0-4 8 0,0 4-8 31,0 0-24-31,0 0-8 16,0 4-3-16,0 0 0 0,0 0 23 0,0 0 4 0,9 4 8 0,-9-4-13 0,0-1 13 0,0 9 0 15,9-4 0-15,-9 0-9 0,0 0 9 16,0 0 0-16,0 4 0 0,0 0 0 16,4-1 0-16,-4 1 11 0,0 8-3 0,4-4 0 0,-4 4-8 0,0 0 8 0,5 3-8 15,-5 1 8-15,0 0-8 16,4 4 8-16,-4-5-8 0,0 5 8 15,0 4 0-15,-4 0 0 0,4 0 0 0,-5 3 0 0,5 1 10 0,-4 0 2 0,0 7 0 0,4-3 0 16,-9 0 6 0,0 3 2-16,9-3 0 0,-9 0 0 0,0-4 16 0,0 3 3 0,4-3 1 15,1 0 0-15,4-1-32 0,-5 1-7 16,10 4-1-16,-5-4 0 0,0-1-8 16,0 1 0-16,0 4-10 0,0-5 10 0,4 1 0 15,-4-4 0-15,0 0 0 0,5-5 0 0,-5 1 0 0,4 0 0 0,1 0 0 16,-5-8 0-16,0 7 16 0,0-7-4 0,0 0-1 0,0 0 0 15,0 0 16-15,0-1 3 0,0 1 1 0,0-4 0 16,-5 4-16-16,5-8-3 16,0 4-1-16,0-1 0 0,-4-3-11 0,-1 4 0 0,5-4 0 0,-4 4 0 15,4-4 0-15,-5 4 0 0,1-9 0 0,4 1 0 16,-5 0 0-16,5-4 0 0,0-4 0 0,0 4 0 16,-9-4 0-16,9 0 8 15,-8 0-8-15,8-4 8 0,-9 4-8 0,9-4 0 0,0 0-12 0,-5-4 12 16,5 3 0-16,-4 1 0 0,4-8 0 0,0 4 0 15,0-4-12-15,0 0 12 0,0 8-12 0,0-8 12 16,0 8-27-16,0-8 3 0,0 4 0 0,0-4 0 0,0 0-1 0,0 0 0 16,0 0 0-16,0 0 0 15,0 0 25-15,4 8-8 0,1-4 8 0,-5 0 0 0,0-4 0 0,9 0-8 0,-9 0 8 0,0 0 0 16,0 0 0-16,0 0 0 16,8 0 0-16,-8 4 0 15,0-4 0-15,0 4 9 0,0 0 0 0,0-4 0 0,0 4-9 0,0-4 0 16,9 4 0-16,-9-4 0 0,0 4-16 0,5 0 5 0,-1 0 1 0,1 0 0 15,-5-4-24 1,0 0-5-16,0 0-1 0,4 0 0 0,-4 0 14 0,5 0 2 16,-1 4 1-16,-4-4 0 0,0 0 12 0,5 0 3 0,4 4 0 0,-9-4 0 15,9 0-7-15,-9 0-1 0,9 0 0 0,-9 0 0 16,9 0 26-16,-5 4 5 16,0-4 1-16,5 4 0 0,0-4-29 0,5 4-6 0,-5-4-1 15,0 0 0-15,-5 4-3 0,5-4-1 0,0 4 0 0,0-4 0 16,9 4 13-16,-9 0 3 15,0-4 0-15,4 4 0 0,1 0 8 0,-1 0 0 0,5-4 0 0,-5 4 0 16,5-4 14 0,0 0 5-16,5 0 1 15,-5 0 0-15,8 0 9 0,-8-4 3 0,0 4 0 16,5 0 0-16,-6 0-32 0,6-4 0 0,4 0 0 0,-9 0 0 0,8 4 0 16,-3-4 0-16,4 0 0 0,4 4 0 15,-4-8 0-15,4 4 0 0,5 0 0 0,-5 0 0 0,1-4 0 0,3 4 0 0,1 0 0 0,-4-4 0 16,3 4 0-16,-3 4 0 0,4 0 0 0,-5 0 0 15,5-4 0-15,-5 0 0 0,5 0 0 0,0-4 0 16,-1 4 0-16,1 0 0 0,4 0 0 16,-4 0 0-16,5 0 16 15,-1 0-4-15,-4 4 0 0,4-4 0 0,-9 4 3 0,5-4 0 0,-5 4 0 0,5 0 0 16,4-4 1-16,-8 4 0 0,4 0 0 0,-1 0 0 0,6 0 2 0,-10 0 1 16,5 0 0-16,0 4 0 0,-1-4-19 0,1 0 0 15,0 4 0-15,4-4 0 0,-13 0 11 0,13 0-2 0,-13-4 0 0,5 4 0 16,-1-4 16-16,5 4 3 15,-9 0 1-15,4 0 0 16,5 4-1-16,-5-4 0 0,0 0 0 0,5 0 0 0,-5 0-28 0,5 0 0 16,0 0 0-16,4 0 0 15,-13 0 0-15,5 0 0 0,-1 4 0 16,5-4 0-16,-9 0 0 0,4 0 0 0,-4-4 0 0,4 4 0 0,-4 0 0 0,4 0-8 16,1 0-1-16,-6 0 0 0,6 0 21 0,4 0 4 0,-10 0 0 0,6 0 1 15,-5 0-8-15,4 0-1 0,0 4-8 0,-4-4 12 16,9 0-12-16,-14 0 9 0,14 4-9 0,-14-4 8 15,14 4-8-15,-9 0 0 0,4 0 0 0,1 0 8 16,4 0 0-16,-14-4-8 0,14 4 12 0,-9 0-4 16,4-4-8-16,0 4 0 0,5 0-12 15,-5 4 12-15,5-4 0 0,-9-4 0 0,4 4 0 0,-4 0 0 16,4-4 0-16,-4 0 0 0,0 4 0 0,5-4 0 16,-6 0 20-16,6 0-2 0,-5 4 0 0,4-4 0 15,-4 0 1-15,4 0 0 0,0 0 0 0,5 0 0 16,-9 0-19-16,4 0 0 0,5 4 0 0,-4-4 0 15,-1 0 0-15,5 4 0 0,-10-4 0 0,6 0 0 16,-1 0 13-16,5 0-4 0,-5 0-1 0,5 0 0 16,-5 0-8-16,5 0 0 0,0 0 0 15,-5 4 0-15,10-4 0 0,-6 0 0 0,6 4 0 16,-6-4 0-16,6 0 0 0,-5 0-11 0,-1 0 3 0,1 0 0 16,4 0 8-16,5 0 11 0,-5-4-3 0,-4 0 0 15,14 4-8-15,-10 0 0 0,5 0 0 16,4 0 0-16,0 0 0 0,-9-4-11 15,5 0 3-15,4 4 0 0,-8-4 8 0,3 0 0 0,6 4 0 0,-10-4 0 16,5 0 0-16,4 4 0 0,0-4 8 0,0 4-8 16,0 0 8-16,1-4-8 0,3 4 8 0,-12-4-8 0,17 0 0 15,-13 0 0-15,8 0 0 0,1 0 0 0,4 0 0 0,-9 0 0 0,1 0 0 0,3 0 0 16,-3 0 0-16,-1-4 0 16,0 4 0-16,-4 0 0 0,4 0 0 0,0-3 9 0,0 7-9 0,1-4 10 15,3 0-10 1,-3 0 10-16,8 0-10 0,-9 0 10 0,-4-4-2 0,4 4-8 0,0 0 12 0,1 0-4 15,-6 0 4-15,10 0 0 0,0 0 0 16,4 0 0-16,-9 0 4 0,0 0 0 0,5 0 1 16,-5 0 0-16,0 4 2 0,1-4 0 0,-1 4 0 15,5 0 0-15,-5-4-19 0,9 4 0 16,-9-4 8-16,0 4-8 0,1-4 0 0,3 4 0 0,-3 0 8 0,-1-4-8 16,-4 4 0-16,4-4 0 0,0 0 0 15,0 4 0-15,1-4 12 0,-1 0-12 0,4 4 12 0,-3-4-12 16,-1 0 0-16,-9 4 0 0,9-4 0 0,-4 0 0 15,4 0 0-15,-4 0 0 0,4 0 10 0,1 0-10 16,-1 0 11-16,-4 0-3 0,4 0-8 0,0 0 12 0,-9 0-12 16,5 4 11-16,4-4-11 0,-8 0 10 15,-1 4-10-15,5 0 0 0,4-3 0 0,-4 3-11 16,4 0 11-16,0-4 0 0,0 4 0 0,-8 0 8 0,-1-4-8 0,5 4 0 0,-5 0 0 16,0 0 0-16,5 0 27 0,-5 0 4 0,5 0 1 0,-5 0 0 15,1 0-32 1,3-4 0-16,-3 4 0 0,-1 0 0 15,5-4 0-15,-5 4 0 0,5 0 0 16,-5 0 0-16,0 0 0 0,0-4-21 0,5 4 3 0,-9 0 1 0,4 0 25 16,1 4 6-16,-1-4 1 0,0 0 0 0,5 0-15 0,-9 0 0 0,13 0 8 0,-9 0-8 15,-4 0 0 1,4 0-18-16,-4 0 4 0,0 4 1 0,0-4 13 0,4 0 0 0,-4 0 0 0,4 0 0 16,5 0 8-16,4 0 4 0,0 0 0 15,-8 0 1-15,3 0-13 16,5 4-13-16,-13-4 2 0,5 0 1 15,-1 4 10-15,0-4 14 0,5 0-3 0,-9 0-1 0,-1 0-10 0,10 4 10 16,-9-4-10-16,4 3 10 0,10 1-10 0,-15 0 0 16,6 0 9-16,-1-4-9 0,-4 4 0 0,4 0 0 0,-9-4 0 0,5 4 0 15,4 0 0-15,-4 0 0 0,4 0 0 0,1-4 0 16,4 4 0-16,-5 0 0 0,0-4 0 0,5 4 0 16,-9-4 0-16,4 4 0 0,0-4 0 0,-4 0 0 15,4 4 8-15,-8-4-8 0,3 0 8 0,6 4-8 16,-6-4 10-16,6 0-2 0,-5 4-8 0,4-4 12 15,-9 4-12-15,5-4 11 0,4 4-11 0,-13 0 10 16,4-4-2-16,1 4 0 0,-5 0 0 0,-1-4 0 16,1 4-8-16,-4-4 0 15,-1 0 0-15,0 4 0 16,1-4 28-16,-5 0 3 0,4 4 1 16,-4-4 0-16,0 4-20 0,0 0-3 15,4-4-1-15,-13 4 0 0,9-4 2 0,-5 0 0 16,-4 4 0-16,9-4 0 0,-9 0 3 15,0 0 1-15,-4 0 0 0,-1 0 0 0,5 0-14 0,-9 0 0 0,0 0 0 16,5 4 0-16,-5-4 28 0,0 0 4 0,0 0 0 0,0 0 0 0,0 0-32 0,0 0 0 0,0 0 0 0,0 0 0 16,0 0-20-16,0 0-11 0,0 0-1 0,0 0-1 0,0 0 33 0,0 0 0 15,0 0 0-15,0 0 0 0,0 0-31 0,0 0-2 0,0 0-1 16,0 0 0 0,0 0-104-16,0 0-21 0,-14 4-4 0</inkml:trace>
  <inkml:trace contextRef="#ctx0" brushRef="#br0" timeOffset="41386.115">3650 11818 918 0,'-9'-4'26'0,"9"4"6"15,0 0-32-15,0 0 0 0,-13-4 0 0,13 4 0 0,0 0 20 0,0 0-3 0,0 0 0 16,0 0 0 0,0 0-17-16,0 0 0 0,0 0 0 0,0 0 0 15,-9 4 0-15,9-4 0 0,-9 0 0 0,9 0 0 16,-9 0 39-16,9 0 4 0,0 0 1 0,0 0 0 15,0 0 16-15,0 0 3 0,0 0 1 0,0 0 0 16,0 0-42-16,0 0-8 0,0 0-2 0,0 0 0 0,0 0-12 0,0 0 0 0,0 0 0 0,0 0 0 16,0 0 17-16,0 0 1 0,0 0 0 0,0 0 0 31,0 0 22-31,0 0 4 0,0 0 0 0,0 0 1 0,0 0-17 0,0 0-4 0,9 0-1 16,0 4 0-16,-9-4 5 0,9 4 2 0,4-4 0 0,-9 0 0 15,5 4-30-15,14-4 0 0,-14 4 0 0,-5 0 0 16,10-4-16-1,8 4 0-15,-13 0 0 0,9-4 0 0,-9 4 16 0,9-4 0 0,-5 0 0 16,5 4 0-16,-5 0 0 16,10 0 0-16,-1 0 0 0,-13 0 0 0,9 0 16 0,13 0 1 0,-13 0 0 15,5-4 0-15,-5 0-7 0,8 0-2 16,1 0 0-16,-4 0 0 16,-1-4 16-16,14 4 2 0,-18-4 1 0,4 0 0 15,5 0 1-15,4 0 1 0,-13 0 0 0,9 0 0 0,0 0-8 16,4 0-1-16,-8 0-1 15,3-4 0-15,6 4-11 0,4-4-8 0,-1 4 9 16,-3 4-9-16,3 0 12 0,6-4-4 0,-1 0-8 0,-9 0 12 16,5 0-12-16,0 4 8 0,-5-4-8 0,-4 4 0 0,4 0 0 15,-4-3 0-15,5 3 0 0,-1 0 0 0,5-4 10 16,-5 4-1-16,5-4 0 0,-5 4 0 0,14 0 11 0,-9-4 1 16,-5 4 1-16,5-4 0 0,0 0-14 0,0 4-8 0,-5-4 10 15,5 0-10-15,-5 4 16 0,-4-4-2 0,4 0-1 0,5 0 0 16,-9 0 0-16,0 0 0 0,4 0 0 0,9 0 0 0,-8 0-13 0,-6 4 0 0,10 0 0 0,-4 0 0 15,-6 0 8-15,6 0 1 16,4 0 1-16,-14 4 0 0,5-4-10 0,-5 4-14 16,5 0 3-16,-9 0 1 0,4 0 22 0,5-4 4 0,-9 4 0 15,4-4 1-15,5 0 6 0,-9 0 1 16,5 0 0-16,3 0 0 0,-8-4-6 16,9 4-1-16,4-4 0 0,-4 0 0 0,5 4-7 0,-10 0-2 15,14 4 0-15,-14 0 0 0,5-4 4 0,0 0 0 0,0 0 0 16,-5 0 0-16,1 0-4 15,-1 4 0-15,9-4 0 0,-17 4 0 0,13 0-8 0,-10 0 0 16,6 0 0-16,-5-4-11 0,9 4 11 0,-10 0 0 0,6-4 0 0,4 0 0 16,-9 4 13-16,4-4 2 0,-4 0 0 0,4 4 0 15,-4-4-6-15,9 0-1 16,-9 0 0-16,4 0 0 0,-4 0 1 0,5 0 0 0,3 0 0 0,-8 4 0 16,0-4-9-16,0 0 10 0,4 0-10 15,-8-4 10-15,8 4-2 0,-8 0-8 0,4-4 12 0,0 4-4 16,-1 0-8-16,6-4 0 0,-5 4 0 0,4-4 0 15,5 4 0-15,-14-4 0 0,10 0 0 16,-1 0 0-16,-4 4 0 0,0 0 8 16,-9 0-8-16,13 4 0 0,-8-4 0 15,-5 0 0-15,4-4 0 0,0 4 0 0,-4 0 0 0,9 0 0 16,-13 0 0-16,4 0 0 0,0 0 31 16,0-4 1-16,0 4 0 0,0 0 0 0,-1 0-20 0,-8 0-3 0,0 0-1 0,9 0 0 15,-9 0-8-15,5-4 0 0,4 4 0 0,-9 0 0 0,0 0 0 0,4 0 0 16,-4 0 9-16,0 0-9 15,9-4 0-15,-9 4 0 0,0 0 0 0,0 0 0 16,0 0 12-16,0 0-3 0,0 0 0 0,0 0 0 16,0 0 1-16,0 0 0 0,5-4 0 0,-5 4 0 15,0 0-10-15,0 0 0 0,0 0 0 0,0 0 8 0,0 0-8 16,0 0 0-16,0 0 0 0,0 0 0 16,0 0 0-16,0 0 0 0,0 0 0 0,0 0 0 0,0 0 0 0,0 0 0 0,0 0 0 0,0 0 0 15,0 0 12-15,0 0 1 0,0 0 0 16,0 0 0-16,0 0-13 0,0 0 9 0,0 0-9 0,0 0 8 15,0 0 4-15,0 0 0 0,0 0 0 0,0 0 0 16,0 0-24-16,0 0-4 0,0 0 0 0,0 0-1 16,0 0 3-16,0 0 1 0,0 0 0 0,0 0 0 15,0 0 13-15,0 0 12 0,0 0-3 0,0 0 0 16,0 0-9-16,0 0-11 0,0 0 3 0,0 0 0 16,0 0 8-16,0 0 12 0,0 0-2 0,0 0-1 15,0 0-9-15,0 0-17 0,0 0 4 16,0 0 1-16,0 0 12 0,0 0 0 0,0 0 0 0,0 0 0 15,0 0 9-15,0 0 5 0,0 0 1 0,0 0 0 16,0 0-15-16,0 0-16 0,0 0 3 0,0 0 1 16,0 0 12-16,0 0 0 0,0 0 0 0,0 0 0 15,0 0 0-15,0 0 0 0,0 0 0 0,0 0 0 16,0 0 0-16,0 0 0 0,0 0 0 0,0 0 0 16,0 0 0-16,0 0-19 0,0 0 4 0,0 0 1 15,0 0-30-15,0 0-7 0,0 0-1 0,0 0 0 16,-9 0-137-16,0 4-28 0</inkml:trace>
  <inkml:trace contextRef="#ctx0" brushRef="#br0" timeOffset="53099.761">30488 8056 1250 0,'0'0'52'16,"0"0"-41"0,0 0 15-16,0 0 3 0,0 0 1 0,5-4 0 15,-5 4-14-15,9-4-4 0,-9 4 0 0,0 0 0 16,4 0-12-16,-4 0 0 0,9 4 0 0,-9-4 0 16,5 4 0-16,-5-4 0 0,9 4 0 0,-9-4 0 15,0 0 28-15,0 0 2 0,0 0 1 0,0 0 0 0,0 0 17 16,0 4 4-16,0-4 1 0,9 8 0 0,-9 0-31 15,0-4-6-15,0 4-2 0,9 0 0 16,-9 0-14-16,0 0 0 0,0 4 0 0,0-4 0 16,0 4 15-16,0-5 0 0,0 1 0 0,0 4 0 15,4 0 6-15,-4 4 2 0,0 0 0 0,5 0 0 0,-1 4-23 0,-4 0 9 0,5-4-9 16,-1 8 0 0,-4-5 12-16,4 5-12 0,1 0 12 0,-5-4-12 15,0 4 12-15,9-4-4 0,-9-4 0 0,0 8-8 0,0-1 0 0,0 5 0 16,0 4 0-16,0-4 0 0,0-8 0 0,0-4 0 15,0-4 0-15,0-4 0 16,0 0 0-16,0 4 0 0,-9-1 10 0,9-3-10 0,0 0 0 0,0 4 0 0,0-4 0 16,0 0 0-16,0-8 0 15,0 0 0-15,0 0 0 0,0 0 0 16,0 0-43-16,0 0-7 0,0 0-2 0,0 0 0 0,-9-4-124 0,0-4-26 0</inkml:trace>
  <inkml:trace contextRef="#ctx0" brushRef="#br0" timeOffset="53836.941">30211 8438 944 0,'0'0'27'0,"0"0"5"0,0 0-32 0,0 0 0 0,0 0 0 0,0 0 0 15,0 0 16-15,0 0-4 0,9 8-1 16,-9-8 0-16,0 0 0 0,0 0 0 0,0 0 0 0,0 0 0 15,0 0 34-15,0 0 7 0,0 4 2 0,0-4 0 16,0 0 16 0,0 0 3-16,0 0 1 0,0 0 0 0,0 0-8 0,0 0-2 0,0 0 0 15,0 0 0-15,0 0-16 0,0 0-3 0,0 0-1 0,0 0 0 16,0 0-20-16,0 0-5 0,0 0-1 0,0 0 0 16,0 0-3-16,0 0-1 0,0 0 0 0,0 0 0 15,0 0 5-15,0 0 1 0,0 0 0 0,0 0 0 16,0 0-20-16,0 0 0 0,0 0 0 0,0 0 0 15,0 0 0-15,0 0 0 0,0 0 0 0,0 0 0 16,0 0 0-16,0 0 0 0,0 0 0 0,0 0 0 16,9 0 10-16,-5-4-2 0,1-4 0 0,4 4 0 15,-5 0-8-15,14 4 8 0,-9 0-8 0,0 0 8 16,0-4 7-16,4 4 1 0,1-4 0 0,-1 0 0 16,5 0-16-16,-4 4 0 0,-1 0 0 0,9 0 0 15,-13 0 0-15,9 0 0 0,0 0 0 0,5-4-10 16,-6 0 18-16,-3 0 3 0,4-4 1 0,0 4 0 0,0-4 3 15,-1 0 1-15,6 0 0 0,-5 0 0 16,4 4-4-16,-4-4 0 0,9 4 0 0,-9 0 0 16,4-4-12-16,-4 5 0 0,4-1 0 0,-4 0 0 15,0 0 0-15,0 0 0 0,0 0 0 0,4 0 0 16,-13 0 9-16,9 0-1 0,-4 0 0 16,4 0 0-16,0 0-8 0,-14 4 0 15,9 0 0-15,-4 4 8 0,5-8 0 0,-5 4 0 0,0-4 0 0,-9 0 0 16,0 4-8-16,9 0 0 0,-5 4 9 0,-4-4-9 15,0 0 14-15,5 0-2 0,-5 0 0 0,0 0 0 0,0 0 2 0,0 0 0 0,0 0 0 16,0 0 0-16,0 0-14 0,0 0 9 0,4 8-9 0,-4 0 8 16,0-8-8-16,0 0-9 15,0 0 9-15,0 0-13 16,0 4-26-16,0-4-5 0,-4 8 0 0</inkml:trace>
  <inkml:trace contextRef="#ctx0" brushRef="#br0" timeOffset="58260.776">30309 9384 1220 0,'0'0'54'0,"0"0"11"16,0 8-52-16,5-4-13 0,-1 0 0 0,-4 4 0 16,5 0 0-16,-5 0 9 0,0 0-9 0,0 4 8 15,0-4-8-15,0 4 0 0,0 0 0 0,0 0-11 16,-5 0 44-16,5 0 9 0,0 0 2 0,-4 0 0 15,4 3 12-15,0-3 4 0,0 4 0 0,0 0 0 16,0-4-4-16,4 8-1 0,-4-8 0 0,5 4 0 16,-1 4-31-16,5-4-7 0,0 4-1 0,-9-5 0 15,9 5-16-15,-9-4 10 0,9 0-10 0,-4-4 8 16,-1 4-8-16,1-4 0 0,-1 0 0 0,1 0-11 16,-5-4-9-16,0 0-1 0,4-4-1 15,-4-4 0-15,0 0-18 0,0 0-4 0,0 0-1 0,0 0 0 16,0 0-45-16,0 0-9 0,0 0-1 0</inkml:trace>
  <inkml:trace contextRef="#ctx0" brushRef="#br0" timeOffset="58543.429">30077 9691 1503 0,'-14'4'31'0,"14"-4"9"0,-4 4-32 0,4-4-8 16,0 0 0-16,0 0 0 0,0 0 32 0,0 0 4 0,0 0 2 0,0 0 0 15,0 0-30-15,0 0-8 0,4-4 0 0,10 0 0 16,4-4 28-16,-5 0 2 0,9 4 0 0,1-4 0 16,4-4 3-16,4 4 1 0,0-4 0 0,5 0 0 15,-5-4-10-15,5 4-1 0,-9 4-1 0,4-4 0 16,-4 0 0-16,5-4 0 0,-6 9 0 0,-8-5 0 16,5 0-5-16,-5 4-1 0,0 0 0 0,4-4 0 15,-4 8-4-15,-9 0 0 0,0 4-1 0,4-4 0 16,-8 0-11-16,8 4-9 0,-13-4 9 0,0 4-13 15,0 0-23-15,0 0-5 0,0 0-1 0,9 4 0 16,-9-4-26-16,0 0-4 0,0 0-2 0</inkml:trace>
  <inkml:trace contextRef="#ctx0" brushRef="#br0" timeOffset="59156.477">30855 9766 999 0,'0'0'42'16,"0"0"-34"0,9-8 90-16,-9 0 18 0,0 0 3 0,9-4 1 15,-4 4-80-15,4-7-16 0,0 3-4 0,0-8 0 16,0 4 20-16,9-4 3 0,-10 0 1 0,1-4 0 15,5 0 6-15,4-4 2 0,-9-3 0 0,4-1 0 16,1 0-21-16,-1 4-4 0,5-4-1 0,-5 5 0 0,1-1 4 0,-1 0 1 0,5 0 0 16,0 4 0-16,-5-4-13 0,5 0-2 15,0 5-1-15,0-1 0 0,0 4-15 0,4 0 0 0,-13 4 8 16,9 0-8-16,-4 0 0 16,4 4 0-16,-10 0 8 0,10 0-8 15,-9 5 0-15,0-1 0 0,0 4-9 16,5-4 9-16,-14 8-17 0,9-4 2 0,0 0 1 0,-9 4 0 15,0 0-18-15,0 0-4 0,0 0-1 0,0 0 0 16,0 0-115-16,0 0-22 0</inkml:trace>
  <inkml:trace contextRef="#ctx0" brushRef="#br0" timeOffset="59610.786">31307 9384 1192 0,'0'0'24'0,"0"0"8"0,0 0-32 0,0 0 0 0,0 0 0 0,0 0 0 31,0 0 0-31,0 0 0 0,0 8-11 0,0-8 11 0,0 0 0 0,0 0 0 0,9 0 0 0,-9 4 0 32,9-4 18-32,0 4 11 0,5 0 3 0,-5 0 0 0,9-4 51 15,-5 4 10-15,5 0 3 0,0-4 0 16,0 4-27-16,0-4-5 0,4 0 0 0,-4 0-1 0,4-4-40 0,-4 4-8 0,9-4-2 0,-14 4 0 15,5-4-1-15,0 4 0 0,0-4 0 0,-4 0 0 16,3 4-3 0,1 0-1-16,-9 0 0 0,0 0 0 0,0 0-8 0,0-4 0 0,5 0 0 15,-14 0 0-15,0 4 23 0,0 0 9 0,9-4 1 16,-9 4 1-16,0 0-34 0,0 0 0 16,0 0 0-16,0 0 0 15,0 0-40-15,0 0-12 0,0 0-3 0</inkml:trace>
  <inkml:trace contextRef="#ctx0" brushRef="#br0" timeOffset="61314.311">30690 10554 1257 0,'0'0'53'0,"0"0"-42"15,0 0 39-15,0 0 8 0,0 0 2 0,0 0 0 16,0 0-45-16,0 0-15 0,0 0 9 0,0 0-9 15,0 0 8-15,0 0-8 0,0 0 8 0,0 0-8 16,0 0 39-16,0 0 2 0,0 0 1 0,0 0 0 16,0 0 10-16,0 0 3 0,9 4 0 0,0-4 0 15,4 0-30-15,-4 0-5 0,0 0-2 0,0 0 0 16,4 0-4-16,5 0-1 0,-9 0 0 0,9 0 0 16,0 0-13-16,4 0 0 0,-4 0 8 0,5 4-8 15,-5-4 0 1,9-4 8-16,-14 4-8 0,14-4 0 0,-9 4 15 0,-5-4-3 0,9 0-1 0,1 4 0 15,-10-4 7-15,5 0 2 0,0 4 0 0,0-4 0 16,0 0-20-16,0 4 0 0,4-4 0 0,-13 0 0 16,9 4 0-16,-5-4 0 0,5 0 0 0,-9 0 0 15,5 4 0-15,-1-4 0 16,-4 0 0-16,5 4 0 0,-6-4 0 0,-8 4 0 0,0 0 0 16,0 0 0-16,0 0 0 0,0-4 0 0,0 4 0 15,0 0 0-15,0 0 13 0,0 0-1 0,0 0 0 0,0 0 0 0,0 0-3 16,0-4-1-16,-8 4 0 0,-10-4 0 15,4 0-8-15,-4 0-11 0,9 4 3 0,-13 0 0 0,9 0 8 16,-1 4-8-16,-4 4 8 0,-4-4-8 0,4 0-2 16,0 4 0-16,0 0 0 0,0-4 0 0,5 0 10 0,-14 0 0 15,9 0 0-15,-4-4 0 0,4 4 0 0,-9 0 0 0,5-4 0 16,4 8 0 0,-9-4 0-16,4 0 0 0,6 0 0 0,-1 0 0 0,4 0 0 15,-4-4 0-15,0 4 0 0,0-4 0 0,5 4 0 16,4 0 0-16,0-4 0 0,-4 3 0 0,13-3 10 0,-9 0-2 15,9 0-8-15,0 0 12 0,0 0-12 0,0 0 0 0,0 0 0 0,0 0 0 16,0 0 0-16,0 0-10 0,9-3 2 0,-5-1 0 16,14 0 8-16,-9 0 0 0,-4 0 0 0,8 0 0 15,0 0-15-15,5 4-4 0,0-4-1 16,-4 0 0-16,4 0 20 0,-1 4 0 0,1-4-8 16,0 0 8-16,5 4 0 0,-5 0 0 15,4 0 0-15,5 0 0 0,-9-4-20 0,0 4 2 0,4 0 1 0,-4-4 0 16,0 0-9-16,4 4-2 15,5-4 0-15,-9 0 0 0,4 0-4 16,1 4-2-16,-1-4 0 0,0 0 0 0,1 4-77 16,-5-4-15-16</inkml:trace>
  <inkml:trace contextRef="#ctx0" brushRef="#br0" timeOffset="74587.628">29549 8136 698 0,'0'0'14'0,"0"0"5"0,0 0-19 0,0 0 0 0,0 0 0 0,0 0 0 16,0 0 11-16,0 0-2 0,0 0 0 0,0 0 0 15,-5 8 13-15,5 0 2 0,0-5 1 0,0 5 0 16,0 0 16-16,0 0 3 0,0 4 1 0,0 0 0 16,0 0-1-16,-4-4 0 0,4 4 0 0,0 0 0 15,-5 4-28-15,5 0-7 0,0 4-1 0,-9 4 0 16,9-5-8-16,0 9 0 0,0 0 0 0,-9-4 0 15,9 0 0-15,-9 0 0 0,9 0 0 0,-9-1 0 16,9 1 0-16,0 0 0 0,0 0 0 0,0-4 0 16,0 0 0-16,9-4 0 0,-9-4 9 0,0-4-1 15,9 3 7-15,-9 1 1 0,9 0 1 0,0-4 0 16,-4 0 15-16,4 0 2 0,0-4 1 0,8 0 0 16,-8 0-35-16,0-4 0 0,0 4 0 0,5-4 0 0,4 8 0 15,-9 0 0-15,0 0 0 0,4 0 0 0,0-4 0 16,1 4 0-16,-5-4 0 0,9 0 0 15,-5 0 16-15,1 0-3 0,8 8-1 0,-4-8 0 16,0 0 0-16,4 0 0 0,5-4 0 0,-9 0 0 16,13 0-2-16,1-4-1 0,3 4 0 0,-3-4 0 0,3-4-9 15,6 0 0-15,3 4 9 0,6-4-9 0,-1-4 0 0,0 0 0 0,-4 0 0 16,4 0 0-16,0 0 0 16,1 0-16-16,-10 4 2 0,5-4 1 0,4 4 13 0,-4 4 0 15,-1-4-10-15,10 5 10 16,-14-1-11-16,5-4 3 0,0 4 0 0,0-4 0 0,-10 4 8 0,6-4 0 0,-6 0 0 15,-3 4 0-15,8-4 0 0,-13 4 0 0,4 0 0 0,-4 4-8 16,0-4 8-16,4 4 0 0,-8-4 0 0,4 4 0 16,-10-4 11-1,-3 4-3-15,4-4 0 0,0 4 0 0,0 0-8 0,-5 0 8 16,0 0-8-16,10 0 8 0,-14-4 0 0,0 0 0 0,-5-4 0 0,5 4 0 16,-4 0 18-16,-1-4 3 0,-4 8 1 0,0-8 0 15,0 8 2-15,5-8 0 0,-5 0 0 0,0-4 0 16,0 4 8-16,-5 0 1 0,1-3 1 0,4-1 0 15,-5 0-42-15,5-4 0 0,0 0 0 16,0-4-11-16,0-4 11 0,5 0 0 16,-5-8 0-16,9 5-8 0,-5-5 8 0,5 0 0 0,-9 0 0 0,9 4 0 15,0-4 0-15,0 5 0 0,-9-5 0 0,9 4 0 16,-5 0 0-16,5 4 0 0,-4 4 0 0,8-3 0 16,-13 3 0-16,9-4 11 0,0 4-3 15,-5 4 0-15,1-4-8 0,-1 4 0 16,5 0 0-16,-4 4 0 0,-5-4 0 0,4 5-11 0,5-1 3 15,-9-4 0-15,0 8 8 0,0 0 0 0,0 0 0 0,0 0 0 16,0 8 8-16,0 0 3 0,0 0 1 0,0 0 0 16,0 0-12-16,0-8 0 0,-9 0 0 0,5 0 0 15,4 8 0-15,-9-4-17 0,0 4 4 0,0 4 1 0,-9-4 12 0,0 4 0 16,5-4 0-16,-5 4 0 0,-9 0 0 0,0-4 0 0,5 4 0 16,-14 0 0-16,5 0 0 0,-10 4 12 0,1 0-3 15,4 4 0-15,-13-4 3 16,0 0 1-16,4 0 0 0,-4 0 0 0,-9 3-13 0,4 1 0 0,0 0 8 0,1 0-8 15,3 0 9-15,-8 0-1 16,9 4 0-16,0-8 0 0,4 4 1 0,5 0 0 0,-5 0 0 16,5-4 0-1,-1 4-9-15,1-4-14 0,4 4 3 0,0-1 1 16,5-3-30-16,-9 4-7 0,9-4-1 0</inkml:trace>
  <inkml:trace contextRef="#ctx0" brushRef="#br0" timeOffset="75728.964">29593 9197 1432 0,'0'0'60'0,"0"0"-48"16,0 0-12-16,0 0 0 0,0 0-12 0,0 8 12 31,0-4-61-31,5 4-6 0,-1 0-1 0,-4 4 0 0,0 0 32 0,0 4 7 0,5 4 1 0,-5-4 0 16,0 4 54-16,0-4 11 0,0 0 3 0,0 3 0 15,0 5-13-15,-5 4-3 0,5 0 0 0,0 4 0 16,0 0 7-16,-4-1 1 0,-1 5 0 0,5 0 0 15,0 0-20-15,-9 0-3 0,9 3-1 0,-9-3 0 16,9 4-8 0,0-8 0-16,0 4 0 0,9-9 0 0,-9 1 0 0,0-8 0 0,0 0 0 15,9-4 0-15,-4 0 0 0,-1-4 8 0,5 0-8 0,0 0 8 16,5 0 1-16,-5-1 0 0,0-3 0 0,4-4 0 16,0 4 0-16,1-4 0 0,-5 4 0 0,9-4 0 15,-9 0-9-15,9 0 0 0,-5 4 0 0,5 0 8 16,0-4-8-16,0 0 0 0,4 4 0 0,-4-4 0 0,0 4 0 15,4-4 0-15,-4 0 0 0,5 0 0 0,3-4 0 16,-3 0 0-16,-1 0 0 0,9 0 0 16,-4 0 28-16,14 0 3 0,-10 0 1 0,9-4 0 0,5 0-32 15,-5-4 0-15,9 0 0 0,5 0 0 16,-5-8 0-16,1 0 0 0,3-4 0 0,5 1 0 16,1-1-20-16,3 0-9 0,5 0-3 0,-4 0 0 0,0 0 10 15,-1 4 2-15,1 0 0 0,0 0 0 0,-1 0 6 16,1 1 2-16,0-1 0 0,-5 0 0 15,0 4-16-15,5 0-4 0,-5 0 0 0,-9 0 0 0,9 4 20 0,-13 4 3 0,4-4 1 16,0 4 0-16,1 0 8 0,-10-4 0 16,5 4 0-16,4 0 0 0,-13-4-21 0,4 4-3 0,0 0 0 15,-8 0 0-15,3 0 24 0,-3-4 0 16,-5 0 0-16,0 5 0 0,-1-1 15 16,-3 0 7-16,-1-4 2 15,0 4 0-15,1 0 28 0,-5 0 7 0,4-4 1 16,-4 0 0-16,0 4-15 0,-9-4-2 0,4 0-1 0,5 0 0 0,-9-4-26 0,0-4-4 0,0 4-2 15,-4-4 0-15,4-4-10 0,-5 4 0 0,-4-3 9 0,0 3-9 16,0-4 47-16,0 0 5 0,0 0 0 0,-4-4 1 16,4 4-26-16,-5-4-6 0,1 1-1 0,-1 3 0 15,5 0 4-15,-9 0 0 16,9 4 0-16,-9-4 0 0,9 0-4 0,-9 0 0 0,-4 4 0 0,8-3 0 16,-4 3-20-16,5-4 0 0,-5 4 0 0,9 0 0 15,-9 0-13-15,9 0-7 0,-9 0-2 16,9 4 0-16,0 0 12 0,-9 0 10 15,9 4-13-15,0-3 5 0,-9 3-1 16,9-4 0-16,-4-4 0 0,-1 4 0 0,1 8 9 0,4 4 0 0,0 0 0 16,-9-4-8-16,0-4 8 0,0 0 0 0,-9-8-9 15,0 0 9-15,5 8 0 0,-14 0 0 0,4 0 0 0,6 4 0 16,-19 0 0-16,4 4 0 0,1 4 0 0,-5 0 0 0,0-4 37 16,5 4 3-16,-14 0 0 0,5 0 0 0,0 4 17 0,-5 4 4 15,5 0 1-15,-1 0 0 0,1-4-40 16,-5 0-8-16,5 0-2 0,-5 0 0 0,1 0-12 15,-1 4 11-15,-13 0-11 0,9-1 10 0,-5 5-10 0,0-4 0 0,9 4 0 0,-13-4 0 16,9 0-16-16,-9 0 5 0,0 0 1 0,4 4 0 16,-4 4 10-16,-5 4 0 15,0 7 0-15,5-7-8 16,0-4-45-16,9-4-9 0,-9-8-2 0,-1 0 0 16,6 4-112-16,-1 0-22 0</inkml:trace>
  <inkml:trace contextRef="#ctx0" brushRef="#br0" timeOffset="76976.22">30027 10542 801 0,'9'-8'16'0,"-9"0"5"0,5 0-21 0,-1 4 0 0,-4 4 0 0,0 0 0 16,0 0 40-16,0 0 3 0,0 0 1 0,0 0 0 16,0 0 22-16,0 0 5 0,0 0 1 0,0 0 0 15,0 0 28-15,0 0 7 0,0-8 1 0,0 8 0 16,0 0-68-16,0 0-12 0,0 0-4 0,0 0 0 15,0 0-24-15,0 0 0 0,5 4 0 0,-1 4 0 16,-4 0 0-16,5 0 0 0,-5 4 0 0,4 0 0 16,1 0 0-16,-5-1 0 0,9 1 0 15,-9 4 0-15,9 0 0 0,-9 0 0 0,0 4 0 0,9 0 0 16,-9 0 0-16,0 0 0 0,0 0 0 0,0-1 0 16,0 1 0-16,0 0 0 15,0 0 12-15,-9 0-4 0,9-4 22 0,0 4 4 0,0-4 1 0,0 0 0 16,0 0-15-16,0-5-4 0,0 1 0 15,0 0 0-15,0-4-16 0,9 4 0 16,-9-4 0-16,0 0 0 0,9-4 0 0,-5 0 0 0,5 0-13 0,0 0 5 0,0-4 8 16,0 4-12-16,0-4 12 0,9 0-12 0,-14 4 12 0,10-4 14 15,-1 0-3-15,5 4-1 0,-9-4 5 16,4 0 1-16,1 4 0 0,-1-4 0 0,5 0-7 16,-5 4-1-16,5 0 0 0,0 0 0 0,0-4-8 15,5 0 0-15,3 4 0 0,-8-4 0 16,9 0 0-16,5-4 0 15,-10 4 0-15,14 0 0 0,-9-4-8 0,13 0 8 0,-4-4 0 0,4 4 0 16,0 0 0-16,0-4 0 0,5 4 0 0,4 0 0 16,-13-4 0-16,9 0-11 0,0 0 11 0,-9 0-8 0,8-4 8 0,1 0 0 0,0 0 0 0,4-3 0 15,0 3 0-15,0 0-8 0,-4 0 8 0,4 0-8 16,1 0 8-16,-10 4 0 16,5-4 0-16,-5 0 0 0,0 4 0 0,-8-4 0 0,3 0-9 0,-3 4 9 15,4 0-9-15,-10-4 9 0,6 4-12 0,-5 1 12 16,-5-1 0-16,5 0 0 0,-9 0 0 0,0 0 9 15,4 0-9-15,-4 4 0 16,-5-4 0-16,5 4 0 0,0-4 0 0,-9 0 0 0,4 0 0 0,-4 4 0 16,0 0-9-16,0-4 9 0,-9 8 0 0,0-4 0 15,0 4 0-15,0 0 0 16,9-8 8-16,-9 8-8 0,0 0 17 0,0 0-2 0,0 0-1 0,0-8 0 16,0 0 12-16,-9-4 2 0,9 0 1 0,0 4 0 15,-9-4-29-15,5 1 0 0,-1-1 0 0,-4 0 0 16,5 0 0-16,-5 0 0 0,9 4 0 15,-9-4 0-15,0-4 0 0,9 4 0 0,-13-4 0 0,8 4 0 16,-4-4 0-16,5 4 0 0,-1 0 0 16,1 1 0-16,-5-1 0 0,9 0 12 15,-9 0 0-15,9 0 0 0,-9 4-12 0,9-4 0 16,-9 0 0-16,5 4 0 16,-1-4-20-16,1 4 4 0,4 0 0 0,-5 0 0 0,5 0 1 15,0 8 1-15,-4-8 0 0,4 8 0 0,0-8 14 0,0 8-12 0,-5-8 12 0,1 1-12 0,4 7 12 0,-9-4 0 0,9 4-10 16,0-8 10-1,0 8 0-15,-9-8 0 0,9 4 0 0,0 4 8 0,-14-4-8 0,14 4 10 0,-9-4-10 0,5 0 10 16,-5 0-10-16,5 0 0 16,-5 0 0-16,9 0 0 0,-9-4-8 0,0 0 8 0,9 8-10 15,-9-4 10-15,4 0-9 0,-4 0 9 0,9 4-8 0,-9-8 8 16,0 4 0 0,0 0-8-16,1 0 8 0,-1 0 0 0,-5 4 0 15,1 0 0-15,-1 0 0 0,5 4 0 0,-9-4 0 16,1 4 9-16,3 0-9 0,-4-4 10 0,-4 8-10 0,-5-4 0 15,9 4 0-15,-13-4 0 16,4 4 0-16,-4 0 0 0,-5 0 9 0,4 0-9 16,-3 0 0-16,-6 4 0 0,6-4 0 15,-6 0 0-15,1 3 13 0,4-3 2 16,-4 4 0-16,0 0 0 0,4 0-1 0,-9 4 0 0,0-4 0 16,1 4 0-16,-1 0-14 0,-4 0 0 0,-1 4 0 0,1-4 0 0,0 3-32 0,0 1-8 0,-5 4-3 0</inkml:trace>
  <inkml:trace contextRef="#ctx0" brushRef="#br0" timeOffset="79464.04">8318 11767 1264 0,'0'0'26'0,"0"0"7"0,0 0-33 0,0 0 0 0,0 0 0 0,0 0 0 32,0 0-15-32,0 0-9 0,0 0-3 0,0 0 0 15,0 0-29-15,0 0-7 0,0 0-1 0,0 0 0 16,0 0 27-16,0 0 5 0,0 4 0 0,0-4 1 0,0 0 47 0,-9 8 8 0,9-4 3 0,0-4 0 16,-14 4 20-16,14-4 4 15,-4 4 1-15,4-4 0 0,0 0-6 0,0 0-1 16,0 0 0-16,0 0 0 0,0 0-7 0,-5 7-2 0,5-7 0 0,0 0 0 15,0 0 6-15,0 0 1 0,0 0 0 0,0 0 0 16,0 0-14-16,0 0-2 0,0 0-1 0,0 0 0 16,0 0-17-16,0 0-9 0,0 4 10 0,0-4-10 15,0 0 11-15,0 0-11 0,0 0 12 0,0 0-12 16,0 0 29-16,9 0-1 0,5-4 0 0,-5 0 0 16,0 1-8-16,0-1-3 0,-5-4 0 0,5 4 0 15,0 0-5-15,0 0 0 0,0 0-1 0,0 0 0 16,0 0-11-16,4 4 8 0,1-4-8 0,-5 0 8 15,4 4-8-15,5-4 0 0,-9 0 0 0,4 4 0 16,5-4 8-16,-9 0-8 0,9 0 8 0,-9 0-8 16,4 0 8-16,5 0-8 0,0 0 8 0,-4 4-8 15,4 0 11-15,-1-4-3 0,-8 4-8 0,5 0 12 16,-1 0-12-16,1 0 8 0,4 0-8 0,-10 0 0 16,1 0 32-16,5 0 1 0,-1 0 0 0,1 0 0 15,-5 0-33-15,4 0 0 0,-4 4 0 0,4-4 0 0,1 4 0 0,-5-4 20 0,9 4-4 16,-9 0 0-16,0 0 0 15,4 4 0-15,5-4 0 0,0 0 0 0,-5 0-16 16,1-4 10-16,8 0-10 0,-8 0 8 16,3 0-8-16,1 0 0 0,9 0 0 0,-13-4 0 0,4 4 27 0,8-4 3 0,-8 0 1 15,5 0 0 1,3 0-31-16,-8 0 0 0,5 4 0 0,4-4 0 16,-14 4 11-16,5 0-11 0,0 0 12 0,-5 0-12 15,1 4 16-15,-5-4-3 0,4 4-1 0,5 0 0 16,-9 0-4-1,-5 4 0-15,1 0-8 0,4 0 12 0,-5 0-3 0,5 0-1 0,0 4 0 16,0-1 0-16,-9-3 18 0,9 0 3 16,-4-4 1-16,8 4 0 0,-4-8-17 0,13 0-3 15,-13 4-1-15,14-8 0 0,-5 0-9 0,8 0 0 0,-8-4 0 16,14 0 0-16,-10-3 0 0,0 3 0 0,1-4 0 0,4 0-11 0,-9 4 11 0,4 0 8 0,-4 0-8 0,0 0 11 16,4 8 0-16,-13-4 0 15,4 4 0-15,1 4 0 0,-1-4-11 0,-4 4 0 16,0 0 0-16,9 0 0 0,-13 0 9 0,8 0-9 15,-4 0 10-15,4 0-10 0,-4 0 0 16,5-4 0-16,-1 0 0 0,10 0 0 0,-14 0 0 0,8-4 0 16,1 0 0-16,5 0 0 0,-5 0 0 15,0 0 0-15,4 0 0 16,-4-4 0-16,0 4 0 0,-5 0 12 0,5-4-3 16,0 4-1-16,-9 4 20 0,4 0 3 0,5 0 1 0,0 0 0 0,-9 0-32 0,-4 0 0 0,3 0-13 15,1 4 4-15,0-4 17 0,0 4 4 0,0-4 1 0,0 0 0 0,0 4-1 16,-9-4 0-16,5 4 0 0,-1 0 0 0,5-4-12 15,-9 0 0-15,5 8 0 0,-1-8 0 0,-4 0 9 16,5 4-9-16,-5-4 8 0,8 4-8 16,-8-4 0-16,0 0 8 0,0 0-8 0,0 0 0 15,9 4 0-15,0 0 0 0,-9-4 0 0,9 4 0 16,-9-4-19-16,5 4-9 0,-5-4-1 0</inkml:trace>
  <inkml:trace contextRef="#ctx0" brushRef="#br0" timeOffset="99263.904">27651 9098 190 0,'0'0'0'0</inkml:trace>
  <inkml:trace contextRef="#ctx0" brushRef="#br0" timeOffset="100926.201">27647 9094 361 0,'0'0'15'0,"0"0"-15"0,0 0 75 16,0 0 12-16,0 0 2 0,0 0 1 0,0 0-51 0,0 0-11 0,0 0-1 0,0 0-1 16,-5-4 7-16,-4-4 2 15,5 0 0-15,4 8 0 0,0 0-18 0,0 0-3 0,-9 0-1 0,0-4 0 16,9 4-13-16,-9-4 0 0,0 0 0 15,0 0-10-15,0 4 10 0,0-4 0 0,5 0 0 0,-5 4 0 16,-9 0 0-16,9 0 0 0,0 0 8 0,-5 0-8 16,5-4 28-16,-8 0 0 0,8 0 1 0,-14 4 0 15,10-4 8-15,-1 4 2 0,-4 4 0 0,1-4 0 16,3 0 4-16,-4 0 1 0,0 0 0 16,0 0 0-16,5 0-36 15,-5 0-8-15,5 0 0 0,-1-4 0 0,1 4 0 0,-5 0 0 0,9-4 0 0,-13 4 0 16,8 0 0-1,1-4 0-15,-5 4 0 0,4 0 0 0,1-4 8 16,0 4 0-16,-14-3 0 0,9 3 0 0,4-4-8 0,-12 4 0 0,3 4 0 16,-4-4 0-16,5 3 0 0,0 1-11 0,-1 0 3 0,-8 0 0 15,13 0 8-15,-9-4 0 0,0 4 0 0,5-4 0 16,-1 0 8-16,1 0 3 0,0 0 1 0,-5 0 0 16,5 4 15-16,4 0 3 0,-9 8 1 0,4-4 0 15,5 0-2-15,-13 0 0 0,13-4 0 0,-13 4 0 16,4-4-20-16,9 0-9 0,-13-4 8 0,4 4-8 15,5 0 0-15,-5 4 0 0,0 0 0 0,5 0 0 16,-5-4 0-16,4 4 0 0,-4 0 0 0,10-4 0 16,-15 4 12-16,14 0-4 0,-9 4 0 0,5-5 0 0,4 1 4 15,0 0 0-15,-9 0 0 0,14 0 0 0,-14 0 0 16,9 4 0-16,-4-4 0 0,4 4 0 0,-9-4 6 16,5 4 2-16,4-4 0 0,0 4 0 15,-4-8-20-15,4-4 0 0,4-4 0 16,-4 4 0-16,0 4 0 0,9 8 0 0,-8 4 0 0,3-4 0 15,1 0 10-15,8-1-2 0,-4-7 0 0,0 4 0 0,0-4-8 0,-4 4 0 0,4-4 0 0,0 0 0 16,0 4 0 0,9 0 0-16,-9 0 0 0,0 0 0 0,9 0 0 0,0-8 0 15,-9 4 0-15,5 4 0 0,-5 0 0 0,4 0 0 16,1 4 0-16,-1-4 0 0,1 0 8 16,4 0-8-16,-9-4 8 0,9 0-8 15,-9 4 12-15,9 0-4 0,0-1 0 0,0 1 0 0,-9 4 1 0,9-4 0 0,0 0 0 0,0 0 0 16,0-8-9-16,0 0 0 0,0 0 9 0,0 8-9 15,0-4 0-15,0 4 8 0,9 4-8 0,-9-4 0 16,0 0 0-16,9-4 0 0,-9 4 0 0,0-4 0 16,9 0 0-16,-9 4 0 0,4 0 0 15,1-4 8-15,-1 4-8 0,5 0 0 0,-4 0 0 0,8-4 0 16,-13 4 0-16,9-1 0 0,0 1 0 0,-4 0 0 16,4 0 0-16,4 4 0 0,0-4 0 0,-4 0 0 15,0 0-8-15,0 0 8 0,-4 0-8 16,8 4 8-16,-4-4 0 0,5 0-8 0,3 0 8 0,-3 4 0 15,-1-8 0-15,10 4 0 0,-5-4 0 0,-5 4 0 16,0-4 0-16,10 4-8 0,-5 0 8 0,0-1 0 0,4 1 0 16,-4 0 0-16,0 4 0 0,4 0 0 0,-4-4-8 15,4 0 8-15,5-4-8 0,-9 4 8 0,9-4 0 16,4 0 0-16,-8 4 9 0,13-4-9 0,-10 0 0 0,15 0 0 16,-10 0 0-16,5 4-12 15,-5-4 12-15,5 0 0 0,-5 4-10 0,5-4 10 0,-9 0 0 16,13 0 0-16,-8 0 0 0,-1-4 0 15,5 4 0-15,-1 0 0 0,6-4 0 0,-5 4 0 0,4 0 0 0,9-4 0 16,-9 8 0-16,5-8 0 0,-5 3-12 16,5 1 12-16,0 0-12 0,0-4 12 0,-10 4-12 0,10 0 12 15,0 0-12-15,-9 0 12 0,4 0-13 16,0 0 5-16,5-4 8 0,-5 4-13 0,1-4 13 16,3 4 0-16,-3 0 0 0,-1 0 0 0,0 0 0 0,-4-4 0 0,4 4 0 15,-4-4 0-15,4 0 0 0,-4 0 13 16,4 0-4-16,-4 0-1 0,5 0-8 0,-1 0 0 0,0 0 0 0,5-4 0 15,-14 4 0-15,5-4 0 16,4 0 0-16,-13 4 0 0,13-4 0 0,-13 0 0 0,5 0-12 0,-1 0 12 16,5 0 0-16,-9-4 0 0,-1 4 0 0,6 0 12 15,-5 0-12-15,4 0 0 0,-9 1 0 0,5-1 0 16,4 0 10-16,-4-4-10 16,0 0 12-16,-4 0-12 0,3 4 10 0,-3-4-10 0,-1 4 8 15,0-4-8-15,-4 0 0 0,0 0 0 0,5 4 8 0,-5-4-8 16,-9-4 0-16,8 4 8 0,-3 0-8 0,-5-4 8 15,4 4-8-15,1-4 0 0,-5 4 0 0,4 0 0 16,-4 0 0-16,0 1 8 0,0-1-8 0,-9-4 8 16,9 4-8-16,-9 0 8 0,4 0-8 0,1 0 8 15,-1-4-8-15,1 4 0 0,-1-4 9 0,-4 4-9 16,9-4 0-16,-9 0 0 0,0 4 0 0,0-4 0 0,0-4 20 16,0 4 10-16,0 1 2 0,0-1 0 15,0 0-32-15,0-4 0 0,0 0 0 0,0 4 0 0,0 0 0 0,0-4 0 16,0 4 0-16,-9 0 0 15,5 0 0-15,-1-4 0 0,5 0 0 0,-4 5 0 0,-5-5 0 0,4 0 0 0,1 0 0 16,4 0 0 0,-9 4 16-16,9 0-4 0,-9 0 0 0,0-4 0 0,0 0-12 15,0 4 0-15,5-4 0 0,-5 1-10 0,0-1 10 0,0 8 0 16,0 0 8-16,-5-4-8 0,5 4 0 0,1-4 0 0,-1 0 0 16,0 0 0-16,0 0 9 0,0 4-9 15,-5-4 12-15,5 4-12 0,-4 0 8 0,-1-4-8 0,6 4 0 16,-10-3 0-16,0 3 8 0,4 4-8 0,-4 0 9 0,1 0-9 15,-1 0 9-15,-5-4-9 0,5 0 8 16,-4 0-8-16,4 0 8 0,-9 0-8 0,5 0 8 16,-5 4-8-16,-4 0 0 0,4 4 0 15,0 0 0-15,5 0 0 0,-10-4 0 0,10 0 0 0,-1 0 0 16,-3 0 0-16,3 0 0 0,-8 0 10 0,4 4-1 16,0-4 0-16,-9 0 3 15,1 0 1-15,8 0 0 0,-14 0 0 0,6 4 6 16,-1 0 1-16,5 0 0 0,-10 0 0 0,5-4-20 0,1 4 0 0,3-4 0 15,-3 4 0-15,-1 0 0 0,9 4 0 0,-18 0 0 16,14 0 0-16,-9-4 0 0,4 0 0 0,-5 0 0 0,1 0 0 16,4 0 0-16,1 0 0 0,-6 0 0 0,10 0 0 15,4 4 10-15,-9-4-2 0,5 4 0 0,0 0 0 16,4 0 3-16,0-4 0 0,5 0 0 0,-10 0 0 0,5-4-3 16,1 0 0-16,-1 0 0 0,4 0 0 15,-8-4-8-15,13 0 0 0,-9 0 0 16,0 4 8-16,5 0-8 0,4 4 0 0,-9 0 0 0,5 0 0 15,-1 0-24-15,1 0 2 0,9 0 1 0,-14 4 0 16,9-4-75-16,-4 4-14 0,4 4-3 0</inkml:trace>
  <inkml:trace contextRef="#ctx0" brushRef="#br0" timeOffset="107004.524">25503 9655 463 0,'0'0'20'0,"9"-4"-20"16,-9 4 19-16,0-4 0 0,0 4 0 0,0 0 0 31,0 0 2-31,0 0 1 0,0 0 0 0,0 0 0 15,0-8 46-15,0 8 10 0,0-4 2 0,0 4 0 16,0 0-13-16,0 0-3 0,0 0 0 0,0 0 0 0,0 0-25 0,-9-8-6 0,9 8-1 0,0-4 0 31,0 4 0-31,0 0 0 0,0 0 0 0,-18 0 0 0,18 0-32 16,-9-4 0-16,9 4 0 0,-9-4 0 0,5 0 13 0,4 4-4 0,-9-4-1 0,0 4 0 16,0-4 7-16,-5 4 1 0,5-4 0 15,0 4 0-15,1-4 19 0,-1 0 4 0,0 4 1 0,0 0 0 16,-9-4-24-16,4 4-5 15,5 0-1-15,-9-4 0 0,5 4-10 0,-5 0 12 0,0 0-12 0,9 4 12 16,-13-4-12-16,4 0 8 0,0 4-8 0,0-4 8 16,0 0-8-16,0 4 0 0,-4-4 0 15,4 0 0-15,0 0 13 0,-4 0 1 0,4 0 0 0,0 0 0 16,5 0 4-16,-14 0 1 0,9-4 0 0,4 4 0 16,-3 4 0-16,-6-4 0 0,5 0 0 0,0 4 0 15,9-4-11-15,-13 4-8 0,4 0 12 0,0-4-12 16,0 0 15-16,5 0-4 0,0 0-1 0,-1-4 0 15,5 4-10-15,-9 0 0 16,9 4 0-16,-4-4 0 0,4 0 0 0,9 0 12 0,-9 0-12 16,9 0 12-16,0 0-4 0,-9-4-8 0,9 4 12 0,0 0-4 15,0 0-8-15,0 0-12 0,0 0 2 0,0 0 1 16,0 0-16-16,0 0-3 0,9-4-1 0,0 4 0 16,0-4-19-16,4 0-4 15,5 0-1-15,-9 0 0 0,9-4-115 0,0 0-24 0</inkml:trace>
  <inkml:trace contextRef="#ctx0" brushRef="#br0" timeOffset="107679.337">25069 9333 1013 0,'0'0'20'0,"0"0"8"0,0 0-28 0,0 0 0 0,0 0 0 0,0 0 0 16,0 0 0-16,0 0-20 0,0 0 3 0,0 0 1 16,0 0 16-16,0-4 0 0,0 4 0 0,0 0 0 15,0 0 62-15,0 0 10 0,0 0 1 0,0 0 1 16,0 0-11-16,0 0-3 0,0 0 0 0,0 0 0 15,0 0-36-15,0 0-7 0,0 4-1 0,9-4-1 16,-5 0-2-16,5 0 0 0,5 0 0 0,-1-4 0 16,-4 4 4-16,4 0 1 0,1-4 0 0,8 4 0 15,-13 0-5-15,9 0-1 0,-4 4 0 0,-1-4 0 16,9 4-3-16,-4 0-1 0,-9 0 0 16,9 0 0-16,-5 0 0 0,5-4 0 0,-4 0 0 0,-1 0 0 15,1 0-8-15,4 0 0 0,-9 4 0 0,4-4 8 16,-4 4-8-16,0 0 0 0,0 0 0 0,0-1-11 15,0 1 11-15,-5-4 11 0,1 0-3 0,-1 4 0 0,1-4 20 16,-1 8 3-16,-4-4 1 0,5 0 0 0,-5-4-32 0,0 0 0 0,0 0 0 0,0 0 0 16,0 8 16-16,0 0-2 0,0 0-1 15,0 0 0-15,0 0 2 16,-5 0 0-16,5-8 0 0,0 4 0 0,-9 4-15 0,5 0 11 0,-1 0-11 0,1 0 10 16,-5 4-10-1,0 4 0-15,0 0 0 0,4 3 8 0,-4-3-8 0,0 0 0 16,1 0 0-16,-1 0 0 0,0 4 0 0,-9-4 0 0,9 4 0 0,-5-4 0 15,5 4 18-15,0-4 11 0,0-1 3 16,-4 1 0-16,4 0-16 0,-4 0-4 0,8-4 0 0,-4 0 0 16,0 0 16-16,0 0 4 0,0-4 0 0,5 4 0 15,-1-4-11-15,1 0-1 0,0 0-1 16,-1 0 0-16,1-4-8 0,4 0-2 0,-5 3 0 0,5-7 0 16,0 0-9-16,0 0 0 0,0 4 0 0,0-4 0 15,0 0 0-15,0 0 0 0,0 4 0 0,0-4 0 16,0 0 0-16,0 0 0 0,0 0 0 0,0 0 8 15,0 0-8-15,0 0 0 0,0 0 0 0,0 0 8 16,0 0-8-16,0 0-17 0,0 0 4 0,0 0 1 16,0 0-58-16,0 0-11 0,0 0-3 0</inkml:trace>
  <inkml:trace contextRef="#ctx0" brushRef="#br0" timeOffset="127791.444">24935 9599 787 0,'0'0'22'0,"0"0"6"0,0 8-28 0,0-8 0 0,0 4 0 0,0-4 0 32,0 0 0-32,0 0 0 0,0 0 0 0,0 0 0 15,0 0 31-15,-9 8 1 0,9-8 0 0,0 0 0 0,0 0 0 0,0 0 0 0,0 0 0 0,-14 0 0 16,5 0 16-16,9 0 3 0,-9 0 1 15,0 0 0 1,9 0-7-16,-9 0-1 0,9 0 0 0,-9 0 0 0,0 0-35 0,1 0-9 16,-1 0 0-16,-5 0 0 0,5 4 0 0,0 0 0 0,0-4 0 0,-9 4 0 31,9 0 0-31,-4-4 0 0,4 4 0 0,-9 0 0 0,9 0 0 0,-4-4 0 16,-1 4 0-16,10 0 0 0,-14 0 24 15,5-4 4-15,-1 0 0 0,1 0 0 16,4 0 12-16,0 0 2 0,0 0 1 0,-5 4 0 0,1-4-11 0,4-4-3 15,5 4 0-15,-14 0 0 0,9 0-3 0,0 0-1 0,0 0 0 0,4 0 0 16,5 0-25-16,-9 0 0 0,5 0-14 0,4 0 5 16,-5 0 9-16,5 0 16 0,0 0-4 0,-8 0-1 15,8 0-11-15,0 0 12 0,0 0-12 0,0 0 12 16,0 0-12-16,0 0 0 0,0 0 0 0,0 0 8 16,0 0-8-16,0 0 0 0,0 0 9 0,0 0-9 15,0 0 0-15,0 0 0 0,8-4 0 0,-3 0 0 16,8 4 12-16,-4-4-1 0,14 0-1 0,-14 0 0 15,9 4-10-15,-1-4 10 0,6 0-10 0,-1 4 10 16,1-4-10-16,-1 0 0 0,0 4 0 0,5-4 0 16,0 4 0-16,-9-4 0 0,4 4 0 0,1 0 0 15,-1 0 0-15,0 0 0 0,-4 4 0 0,5-4 0 16,-5 0 0-16,8 4 0 0,-12-4-9 0,13 4 9 0,-9 0-14 16,4-4 1-16,5 4 0 0,-9-4 0 15,4 4 1-15,5-4 0 0,-9 0 0 0,4 0 0 16,5 0-32-16,-9-4-5 0,4 4-2 0,5-4 0 15,-13 4 7-15,4-4 2 0,-1 0 0 0,1 0 0 16,-4 0-27-16,4 0-6 0</inkml:trace>
  <inkml:trace contextRef="#ctx0" brushRef="#br0" timeOffset="128406.379">25024 9225 1541 0,'-13'16'32'0,"13"-12"8"0,0-4-32 0,0 4-8 0,0-4 0 0,0 0 0 16,0 4 0-16,0 0-11 0,4 0 3 0,5 0 0 16,0 0-6-16,0 0-1 0,9 0 0 0,-9 0 0 15,9 0 15-15,0-4 0 0,4 0 0 0,-4 0 0 16,4 0 13-16,-4 4 6 0,5 0 1 0,-1-4 0 0,0 0 10 0,1 0 2 0,-1-4 1 16,0 0 0-1,1 4-13-15,-5 0-2 0,9 0-1 0,-14 0 0 16,0 0-17-16,10 0 10 0,-14-4-10 0,4 8 8 0,-4 0-8 0,5 0 0 15,-1 4 0-15,-4 4 0 0,-9-8 0 16,9 4 0-16,-9-4 0 0,9 4 0 0,-9 0 0 0,0 4 0 16,0 3 0-16,0-3 0 0,0 0 0 0,0-4 18 15,0 0-3-15,-9 0-1 0,9 0 10 0,-9 0 3 0,9 0 0 0,0 0 0 32,-9 4-16-32,0 0-3 0,0 4-8 0,5-4 12 0,-5 0 7 0,0 0 1 15,9-1 0-15,-9-3 0 0,0 8-6 0,-5 0-1 0,5 0 0 0,-4 0 0 16,9 4-13-16,-14-4 0 0,9 0 8 15,-5-4-8-15,5 4 12 0,-4 0-1 16,-1-5 0-16,5 1 0 0,-4 0 12 0,4 0 2 0,-4 0 1 0,8 0 0 16,-4-4 1-16,0 4 0 0,0 0 0 15,-4-4 0-15,4-4-3 16,5 4-1-16,-5-4 0 0,4 4 0 0,-4-4-23 16,9 4-12-16,-9 0 2 0,9 0 0 0,-9-4 10 0,9-4 12 0,0 0-2 15,0 4-1-15,0-4-9 0,0 0 0 0,0 0 0 0,0 0 0 16,0 0-25-16,0 0 2 0,0 0 1 0,0 0 0 15,0 0-130-15,0 0-25 0</inkml:trace>
  <inkml:trace contextRef="#ctx0" brushRef="#br0" timeOffset="140373.485">32274 7412 1512 0,'0'0'43'0,"0"0"9"0,0 0-42 0,0 0-10 0,5-8 0 0,-1 0 0 31,1 0 0-31,-1 4 0 0,5 0 0 0,0-4 0 0,0 4 0 0,0-4-9 16,4 4 9-16,-4 0-13 0,9 0 24 0,-9 0 5 0,9 0 0 0,-14 0 1 31,10 4 17-31,-1 0 3 0,5-4 1 0,-9 4 0 16,9 0-4-16,-5 0-1 0,5 4 0 0,-9-4 0 0,5 0-17 0,-1 4-3 0,10-4-1 0,-15 4 0 16,1-4-12-16,5 8 0 0,-5-4 0 0,4 4 0 15,1-4 12-15,-5 8-3 0,-9-4-1 0,9 0 0 16,0 4-8-16,-9 0 8 0,4 0-8 0,0 4 8 15,-4 3-8-15,0 1 0 0,0 4 0 0,-4-4 0 16,0 4 8-16,4 4 0 0,-9 0 0 16,0 3 0-16,0 1 8 0,0 4 0 0,-5 0 1 0,1 4 0 15,-1-5 15-15,-3 5 2 0,3 0 1 16,-4 0 0-16,9 0-8 0,-9-1-2 0,5 1 0 0,4 0 0 16,5 0-11-16,-5-1-2 0,4 1-1 15,5-4 0-15,0-4-11 0,5 0-17 0,-1-5 4 0,5-3 1 16,0-4 12-16,4 0 15 0,5-4-3 15,0 0-1-15,5 0-11 0,3-4 0 0,-3 4 0 0,4-1 0 16,-9-3-10-16,4-4 10 0,5 4-13 0,-14-4 5 16,5 0 8-16,0 0 0 0,0 0 0 0,-9 0 0 15,4 0 0 1,1 0 0-16,-1-4 8 0,-13 0-8 0,9 4 0 16,0-4 9-16,-9 0-9 0,4 4 0 0,-4-8 8 0,0 4-8 0,0-4 0 0,0 0 0 15,0 0 0-15,0 8 0 0,0-8-10 0,-4 4 10 16,4 0-11-16,0 4 11 0,-9 0-8 0,9-4 8 15,0-4 0-15,0 0 0 0,0 0 0 0,-9 4-8 16,9 4 8-16,-9 3 0 0,5 1 0 0,4 0 0 16,-5 0 0-16,1 0 0 0,-1 0 0 15,1 4-8-15,-1 4 21 0,1 0 5 0,4 4 1 0,-9 3 0 16,9-3-3-16,-9 4 0 0,9 0 0 0,-9 0 0 16,9 4 2-16,-9 3 0 0,9 1 0 0,-4-4 0 15,-1 4-8-15,5 0-2 16,0-1 0-16,0 1 0 0,0 8-8 0,0 0 0 0,5 3 0 15,-1 1 8-15,-4 0-8 16,9 4 0-16,0-5 0 0,-9 1 0 16,9 0 0-16,-9 3 0 0,9 1 0 15,-5 0 0-15,1 0 0 0,4-5 0 0,0 5 0 0,4-4 0 0,-4-1 0 16,0-3 0-16,0 0 0 0,4-4 0 0,-4 0 0 0,9-1 0 16,-9 1 0-16,5-4 0 0,-5 0 0 15,0-1 0-15,-1 1 0 0,1-4 0 16,0 0 0-16,-9-4 8 0,0 4-8 0,-9-5 8 0,9 1 39 0,-13 0 7 0,4-4 2 0,-4 0 0 15,-1 0 6-15,-4-5 2 0,0 1 0 0,0 0 0 0,-4 0-14 0,4-4-2 0,-4 0-1 0,4 0 0 16,-4 0-24-16,-1-4-5 0,1 0-1 0,-5-4 0 16,5 4-9-16,-5-5-8 0,0 1 9 0,4 0-9 15,1-4 0-15,4 4 0 0,0-4 0 0,9 0 0 0,-9-4-14 0,5 0-6 16,4 0 0-16,9 0-1 16,0 0-18-16,-9 0-3 0,9 0-1 15,0 0 0-15,0 0-143 0,0 0-29 0</inkml:trace>
  <inkml:trace contextRef="#ctx0" brushRef="#br0" timeOffset="145145.273">26044 8327 687 0,'0'0'14'0,"0"0"4"0,5 0-18 0,4 0 0 0,-5 0 0 0,5 0 0 15,-9 0 11-15,9 0-2 0,-9 0 0 0,0 0 0 16,0 0 18-16,9 3 3 0,-9 5 1 0,0-8 0 16,0 0 44-16,0 0 9 0,9-11 1 0,-9 3 1 15,0 8-21-15,0 0-4 0,0 0-1 0,0 0 0 16,0 0-9-16,0 0-3 0,0 0 0 0,0 0 0 16,0 0-8-16,0 0-3 0,0 0 0 0,0 0 0 15,0 0-19-15,-9-4-4 0,0 4-1 0,0-4 0 16,0-4 16-16,9 8 3 0,-9-4 1 0,0 0 0 15,-4 0-25-15,4 4-8 0,0 4 0 0,-9-4 0 16,5-4 11-16,-5 0-2 0,0 0 0 0,0 0 0 16,-4 4 11-16,4 0 3 0,-9 4 0 0,5 0 0 15,-10 0 7-15,5 0 2 0,1-4 0 0,-10 4 0 16,13 0-7-16,-12-4-1 0,3 4 0 0,-4 0 0 16,5-4-9-16,0 0-3 0,4 0 0 0,-13 0 0 15,4 0 1-15,5 4 0 0,-10 4 0 0,5-4 0 0,-4-1 8 16,4-3 2-16,-4 4 0 0,4 0 0 0,5-4-3 15,-5 4 0-15,5 4 0 0,-5-4 0 16,5 0-11-16,4 0-9 0,4 0 12 0,-3-4-12 16,-6 0 31-16,14 4-1 0,-8-4 0 0,8 0 0 15,4-4-10-15,-4 4-1 0,-4 0-1 16,9-4 0-16,-1 0-3 0,5-4-1 0,0 0 0 16,9 8 0-16,0 0-14 0,0 0 0 0,0 0 0 0,0 0 0 0,0 0 0 0,0 0-10 0,0 0 2 0,0 0 0 15,9-8-4-15,0 4 0 0,0-3 0 0,-4 3 0 16,3 4-25-1,6 0-6-15,-1 8-1 0</inkml:trace>
  <inkml:trace contextRef="#ctx0" brushRef="#br0" timeOffset="147149.655">22133 8163 1026 0,'0'0'28'0,"0"0"8"0,0 0-28 0,0-4-8 0,0 4 0 0,0 0 0 16,0 0 13-16,0 0 2 0,-9-7 0 0,9 7 0 15,0 0 6-15,0 0 2 0,0 0 0 0,0 0 0 16,0 0 18-16,0-4 4 0,0 4 1 0,0-8 0 16,0 8 23-16,0 0 5 0,0 0 1 0,0 0 0 15,0 0-31-15,0 0-5 0,0 0-2 0,0 0 0 16,0 0-10-16,0 0-3 15,0 0 0-15,0 0 0 0,0 0-9 0,0 8-3 0,0-1 0 0,0 5 0 16,0 0-12-16,0 0 0 0,0 0 0 0,0 4 0 16,0 0 0-16,0 0 0 0,0 0 0 0,0 4 0 15,0 0 0-15,0 0 0 0,0 3 0 0,0 1 0 16,0 0 0-16,-9 0 0 0,9 4 0 0,0 0 0 16,0-5 0-16,0-3 9 0,0 0-9 0,-4 0 8 0,4 4-8 15,0-4 0-15,-5 4 0 0,5-4 0 0,0-4 0 0,-4 3 0 16,4 1 0-16,0 0 0 15,-5-4 0-15,5 4 0 0,-4 0 0 0,4 0 0 16,0-8 0-16,0 0 0 0,0-4 0 0,-5 0 0 0,5 3 0 16,0-3 0-16,0 4 0 15,0-4 0-15,0-4 0 0,0-4 0 0,0 0 0 0,0 0 0 16,0 0 0-16,0 0 0 0,0 8 9 0,0-8-9 0,0 0 9 16,0 8-9-16,0-8 12 0,0 0-12 15,0 0 11-15,0 0-11 0,5 4 10 0,-5-4-10 0,0 0 11 16,9 4-11-16,-5-4 12 0,5 4-12 0,0-4 11 0,0 4-11 0,0 0 10 15,0 0-10-15,-5-4 0 0,10 0 0 0,-5 0-8 0,4-4 8 16,5 4 0 0,-9 0 0-16,9 4 12 0,4-4-3 15,-4 0-9-15,0-4 0 0,13 4 0 0,-13-4 8 0,14 0-8 16,-5 4 0-16,13-4 0 0,-13 4 0 16,4 0 0-16,0 0 8 0,5 4-8 0,0-4 0 0,4-4 0 15,-4 0-14-15,4 0 2 0,1 0 0 0,3 0 12 0,1 4 16 16,9 4-3-16,-5-4-1 0,-4 0-12 15,4 0 0-15,0 0 0 0,0 0 0 0,1 0 0 0,3 0 0 0,1 0 0 0,0 0 0 16,4-4 0-16,-9 0 0 0,9 0 0 0,-4 0 0 16,0 0 0-16,-5 4 0 0,-4 0 0 0,0-4 0 15,-1-4 8-15,1 0-8 0,-9 0 11 0,4 1-11 16,-9-1 24-16,5 4-1 0,4 0-1 0,-13 0 0 16,5 4-10-16,-1-4-3 0,-4 0 0 0,0 0 0 15,0-4-9-15,-5-4 0 0,0 0 0 0,-4 0 8 16,0 4-8-16,-9 0 0 0,4 4 0 0,-4 0 0 15,0 0 0-15,0 4 0 0,0 0 9 0,-9 0-9 0,0 0 9 0,0 0-9 0,0 0 12 16,0 0-12-16,0 0 12 16,0 0-12-16,0 0 12 0,0 0-12 0,0 0 8 0,0 0-8 0,0 0 0 15,0 0 0-15,0 0 0 0,-9-12 0 0,9 4 0 0,-4 4-9 16,4 4 9-16,0 0 0 16,0 0 0-16,-5-8 0 0,1 0 0 0,4-4-10 15,-5 4 10-15,5 8 0 16,0 0 0-16,0 0-8 0,0 0 8 0,0 0 0 0,0 0-12 0,0-11 0 0,5-1 1 0,-5-4 0 15,0 4-1-15,4-8 0 0,-4 4 0 0,5 0 0 16,-1-4 12-16,5 0 0 0,-9 0 10 0,9-3-10 16,-9-5 0-16,9 4 0 0,-9-8-13 15,0 4 4-15,9-4 9 0,-9 1 0 0,5-5 0 0,-1 8 0 16,-4-4 0-16,5 4 9 0,-5 4-1 16,4-3-8-16,-4 3 0 0,0 4 0 0,5 0 0 0,-5 0 0 15,4 0 8-15,-4 4-8 16,4-4 0-16,-4 1 0 0,9 3 0 15,-9 0 0-15,0 0 0 0,0 0 0 0,9 4 0 16,-9-4 0-16,0 4 0 0,-9 0 0 0,9 4 0 16,0 0 10-16,0 0-10 0,-9 0 8 0,5 0-8 0,0 4 0 0,-1 0 0 0,5 4 0 15,-9-4 0-15,0 4 0 0,0-7-10 0,0 7 10 16,0-4 0-16,0 4 0 0,-4-4 0 0,4 4 0 16,0 0 8-16,-9-4 4 0,0 4 0 0,0 0 1 15,5-4 6-15,-14 0 1 0,5 4 0 0,-5-4 0 16,0 0 2-16,5 4 1 0,-19-4 0 0,5 4 0 15,1-4-23-15,-6 4 0 0,1 4 0 0,-5-4 0 16,5 0 0-16,-9 0 0 0,0 0 0 0,-1 0 0 0,-8 4 0 16,0 4 0-16,0-4 0 0,-5 4 0 0,5 0 0 15,0 3 0-15,-9-3 0 0,9 4 0 0,-10 0 12 0,1 0-1 16,9 4-1-16,-9 0 0 16,9 0 2-16,0-4 1 0,8 0 0 0,-8 4 0 0,9-4-1 15,4 0-1-15,-4-1 0 0,4 5 0 0,1-8-11 0,8 0 0 16,-5 0 0-16,15 0 0 0,-10 0 0 15,4 0 16-15,10 0-2 0,0 0-1 16,-1 0 8-16,14-8 2 0,-13 4 0 0,13-4 0 0,0 4-12 0,0 0-3 16,9 4 0-16,-9-4 0 0,9-4-17 0,0 8-4 0,0-8-1 0,0 0 0 15,0 0 4-15,0 0 1 0,0 0 0 0,0 0 0 16,0 0 9-16,0 0 16 16,0 0-4-16,0 0-1 0,0 0-22 0,0 0-4 0,0 0-1 0,9-4 0 15,0 0-5-15,-9 0-2 16,9-4 0-16,0 4 0 15,0 0-46-15,4 0-10 0,-13 0-1 0</inkml:trace>
  <inkml:trace contextRef="#ctx0" brushRef="#br0" timeOffset="147696.4">22751 7933 1181 0,'0'0'24'0,"0"0"7"0,0 0-31 0,0 0 0 0,0 0 0 0,0 0 0 0,0 0 0 0,0 0 0 0,9-8 0 0,-9 8 0 31,0 0 12-31,9-4-4 0,-9 4-8 0,0 0 12 0,0 0-3 0,0 0-1 0,8 0 0 16,-8 0 0-16,0 0 30 0,0 0 6 0,0 0 0 0,0 0 1 15,0 0 16-15,0 0 3 0,0 0 1 0,0 0 0 16,0 4-24-1,9 4-5-15,-9 4 0 0,0-4-1 0,0 4-27 0,0 0-8 0,0-1 0 0,0 5 0 16,0 0 11-16,0 4-11 0,5-4 10 16,-1 4-10-16,-4 0 19 0,5 4-3 15,4 0 0-15,-5 3 0 16,1 1-2-16,4-4-1 0,-9 8 0 0,9 0 0 0,-9 4-5 16,9-1 0-16,-9 9-8 0,0-4 12 0,4 0-2 15,1-1-1-15,-5-7 0 0,0 4 0 0,0 0-1 0,4-4 0 0,-4-1 0 0,0-3 0 16,4 0-8-16,-4-4 8 0,0 4-8 0,5-8 8 15,-5 0-8-15,4-5 0 0,1-3-10 0,4 0 10 16,-9-4 8-16,0 0 7 0,0 0 1 0,9-4 1 16,-9-4-1-16,0 0 0 0,0 0 0 0,0 0 0 15,0 0-49-15,9-4-11 0,-9-4-1 0</inkml:trace>
  <inkml:trace contextRef="#ctx0" brushRef="#br0" timeOffset="148333.228">23623 7813 771 0,'0'0'32'16,"0"0"-32"0,0 0 48-16,0 0 4 0,0 0 0 0,0 0 0 15,0 0-26-15,0 0-5 0,0 0-1 0,0 0 0 16,0 0 20-16,0 0 3 0,0 0 1 0,0 0 0 15,0 0 6-15,0 0 2 0,0 0 0 0,0 0 0 16,0 0-23-16,0 0-4 0,0 0-1 0,0 0 0 0,0 0 13 16,0 0 3-16,0 0 0 0,0 0 0 15,0 0-16-15,0 8-4 0,0 0 0 0,0 0 0 0,-4 0-6 16,4 0-2-16,0 0 0 0,0 0 0 16,0 0 23-16,4 0 4 0,-4-4 1 0,0 4 0 0,0 0-23 15,5 0-4-15,-1 0-1 0,-4 0 0 0,5 4 0 0,-5 4 0 0,4-4 0 0,1 3 0 16,4 5-12-1,-9-4 8-15,9 4-8 0,-9 4 0 0,9 0 9 0,-9 4-9 0,0 0 8 16,0-1-8-16,0 5 8 16,0 4-8-16,0 0 0 0,0 4 8 0,0-5 12 0,0 1 1 15,0 0 1-15,0 0 0 0,-9 0-22 0,9-5 0 16,-9 1 0-16,9-4 0 0,-9 0 20 0,9-4 7 0,0 0 1 0,-5-1 0 16,5-3 3-16,0-4 1 15,0 0 0-15,0 0 0 0,5-4-15 16,-5 4-2-16,0-4-1 0,9 0 0 0,-9 0-14 0,0-4 0 0,0 0 0 15,0 0 0-15,0-8 8 0,0 0 0 0,0 0-8 0,0 0 12 16,0 0 4-16,0 0 1 0,0 0 0 0,0 0 0 16,0 0 12-16,0 0 3 0,0 0 0 0,0 0 0 15,9-12-52-15,-9 4-9 0,-9-4-3 0</inkml:trace>
  <inkml:trace contextRef="#ctx0" brushRef="#br0" timeOffset="152529.83">25995 6354 239 0,'0'0'10'16,"0"0"-10"-16,0 0 60 15,0 0 9-15,0 0 3 0,0 0 0 0,0 0-12 0,0 0-1 0,0 0-1 16,0 0 0-16,0 0-35 16,0 0-7-16,0 0-2 0,0 0 0 0,0 0-14 15,0 0 11-15,0 0-11 0,0 0 10 16,0 0 21-16,0 0 4 0,0 0 1 0,0 0 0 0,0 0 4 0,0 0 0 0,0 0 1 0,0 0 0 16,0 0-17-16,0 0-3 0,0 0-1 0,0 0 0 31,0 0-8-31,0 0-3 0,0 0 0 0,0 0 0 0,0 0 3 0,0 0 1 0,0 0 0 0,0 0 0 15,0 0 19-15,0 0 3 0,0 0 1 0,0 0 0 32,0 0-10-32,0 0-2 0,0 0 0 0,0 0 0 0,0 0-13 0,0 0-3 0,0 0-8 0,0 0 12 15,0 0-12-15,0 0 0 0,0 0 0 0,0 0 0 16,9 8 8-16,-9-8-8 0,0 8 0 0,9 0 0 16,-9 0 16-16,0 4-4 0,0 0 0 0,9 0 0 15,-9 3 7-15,0-3 1 0,0 4 0 0,0 0 0 16,0 0-20-16,0 4 0 0,0 0 0 0,0 0 0 15,0 0 14-15,0-4-4 0,-9-1-1 0,9-3 0 16,0 0 1-16,0 0 0 0,0-4 0 0,0-4 0 16,0 4 0-16,0-8 0 0,0 8 0 0,0-8 0 15,0 0-10-15,0 0 0 0,0 4 0 0,0-4 8 16,0 0-8-16,0 0 0 0,9 8 0 0,-9-8 0 0,0 0 0 16,0 0 0-16,0 0 0 0,0 0 0 15,0 0 0-15,0 0 0 0,0 0 0 0,0 0 8 16,0 0-8-16,0 0 0 0,0 8 0 0,0-8 0 0,0 8 0 0,0-8 0 15,0 8 0-15,0-8 0 16,9 8 0-16,-9-4 0 0,0-4 0 0,0 8 0 16,0-8 8-16,9 4 0 0,-5 0 0 0,5 0 0 0,-4 0 11 0,8 0 1 15,-4 0 1-15,0 0 0 0,0 0-11 0,0-4-2 0,0 4-8 0,13 0 12 32,-13-1-12-32,5 1 0 0,4 0 0 0,0 0 0 15,0 0 0-15,4 4 0 0,-4-4 0 0,9 0 0 16,-14 4 0-16,14-8 0 0,-9 8 11 0,4-4-11 15,5 0 0-15,0 0 0 0,-9 0 0 0,4 0 0 0,5 0 0 0,-5 0 0 0,5 0 0 0,-4 0 0 16,3 0 0-16,6 0 0 16,4 0 0-16,-10 0 0 0,6 4 0 0,4-4 0 0,4 0 0 15,-4-4 0-15,4 4 0 0,0 0 0 16,1 0 0-16,3 0 0 0,-3-4 0 16,-1 0 0-16,5-4 0 0,-5 4 0 0,0 0 0 0,5 0 0 0,4 0 0 0,-13-4 0 15,13 4 0-15,-9-4 8 0,1 4-8 0,3 0 10 16,-3-4 4-16,-10 4 1 0,5 0 0 0,0 0 0 15,-5 0-7-15,0 0-8 0,5 0 11 0,-9 0-11 16,4 0 8-16,-4-4-8 0,4 0 0 0,-4 4 0 16,5 0 0-16,-5 0 0 0,-1 0 0 0,6 0 0 15,-14 0 0-15,4-4 0 0,5 0 8 16,-9 0-8-16,4 0 0 0,-4 0 0 0,0 0 8 0,-5 4-8 16,-4-4 0-16,9 4 10 0,-9-4-10 0,-9 4 8 15,9 0 12-15,-9 0 3 0,0 0 0 0,0 0 0 16,0 0-23-16,5-4 0 0,-5 4-10 0,0 0 10 15,0 0 0-15,0 0 0 0,0 0 0 0,0 0 0 16,0 0 0-16,-5-8 0 0,5 8 0 0,0-8 0 16,0 8 0-16,-9-4 0 0,9 4 0 15,-9-4 0-15,0 0-10 0,0 0-8 0,0 0-2 16,0-4 0-16,5 4 20 0,-5 0 0 0,0-4 0 0,9 4 0 0,-9-4 0 16,9 1 0-16,-9-1 0 0,5-8 0 0,4 4-12 0,-5-4 2 0,5 0 0 15,0-4 0-15,0 4 10 16,5-4-12-16,-1-4 12 0,5 4-12 15,-9-3 12-15,9-1 0 0,0 4 0 0,-9-4 0 0,4 0 0 16,1 4 0-16,-5-4 0 0,4 5 0 0,-4 3 0 0,5-4 0 0,-1 4 0 16,-4 0 0-16,5 4 0 15,-5-4 0-15,0 4 0 0,4-4 0 0,-4 8 0 16,0-4 0-16,0 4 0 0,0-4-8 0,0 5 8 0,0-5-13 0,0 4 5 16,0 0 8-16,0 0-14 15,0-4 5-15,0 4 1 0,-4 0 0 0,4 8 8 0,0-8 0 0,0 8 0 0,0 0 0 16,-5-8 12-16,5 8-3 0,0 0 0 15,-4-8 0-15,4 8-9 0,-5-8 0 0,5 8 0 0,-9-8 0 16,5 4 0-16,4 4 0 0,-9-4-11 16,0-4 11-16,-4 4 0 0,4 0-10 0,0 0 10 0,0 0 0 15,0 0 0-15,-9 0-8 0,4 0 8 0,1 0 0 16,0 0 0-16,-5-4 11 16,-5 4-2-16,5-3 0 0,1 3-9 0,-6 0 0 15,1 0 0-15,-1 0 0 0,-3 4 8 0,3-4-8 0,-4 0 0 0,0 4 8 16,5-4-8-16,-9 4 0 0,4 4 0 0,-4-4 0 0,4 0 0 15,-14 0 0-15,6 0 0 0,-6 0 8 0,6 0-8 0,-6 0 0 16,1 0 0-16,4 0 8 0,-4 4-8 0,0-4 0 16,4 0 0-16,-9 4 0 0,5-4 0 0,-9 0 0 0,4 4 0 15,-4-4 8 1,8 4 1-16,-8-4 0 0,0 4 0 0,4 0 0 0,5 0 13 0,-5-1 2 0,5 1 1 16,0 4 0-16,-1 0-25 0,5-4 0 15,-4 4 0-15,4-4 0 0,5 0 0 0,-9 0 0 0,4 0 0 0,5 0 0 16,4 0 0-16,-5 0 0 0,6 4 0 0,-1-4 0 15,4 0 15 1,6-4-3-16,-1 4 0 0,-5 0 0 0,5-4-12 16,9 0 8-16,-9 4-8 0,5-4 0 0,4 0 8 0,9 0-8 0,0 0 0 0,-4-4 0 15,4 4 12-15,-5 0-4 0,5 0-8 16,0 0 12-16,0 0-12 0,0 0 0 16,0 0 0-16,0 0 0 0,0 0 0 0,0 0 0 0,0 0 0 0,0 0 0 15,0 0 0-15,0 0-13 0,0 0 2 0,0 0 1 16,0 0-1-16,0 0 0 0,0 0 0 0,0 0 0 31,0 4-25-31,5 0-6 0,4 0-1 0</inkml:trace>
  <inkml:trace contextRef="#ctx0" brushRef="#br0" timeOffset="153628.719">26667 6143 1013 0,'0'0'20'0,"0"0"8"15,0 0-28-15,0 0 0 0,0 0 0 0,0 0 0 16,0 0 56-16,0 0 7 0,0 0 1 0,0 0 0 16,0 0-20-16,0 0-3 0,0 0-1 0,0 0 0 15,0 0-25-15,0 0-6 0,0 0-1 0,0 0 0 16,0 0 13-16,0 0 3 0,0 0 0 0,0 0 0 15,0 0 12-15,0 0 2 0,0 0 1 0,0 0 0 0,0 0-31 0,0 0-8 0,0 0 0 16,0 4 0 0,0-4 0-16,-9 4 8 0,9 0-8 0,-9 4 8 15,9 0 0-15,0 0 1 0,0 0 0 0,0 0 0 0,9 0-1 0,-9 0 0 0,0 0 0 16,0 4 0 0,9-4 0-16,-9 3 0 0,0 1 0 0,4 0 0 15,0 0-8-15,1 4 8 0,-1 0-8 0,1 0 8 0,-1 4-8 16,-4-4-14-16,5 4 3 0,-5 0 1 15,9-1 10-15,-9 5 14 0,0-4-3 16,0 0-1-16,0 4 11 0,-9 0 3 0,9 0 0 0,-5-4 0 16,5-1-13-16,-4-3-3 0,4 4 0 15,-5-4 0-15,5-4 3 0,0 4 0 16,0-4 0-16,0 0 0 0,0 0-11 0,0-4 0 0,0-4 0 16,0-4 0-16,0 0 0 0,0 8 0 0,0-8 0 0,0 0-11 0,0 0-4 0,0 0-1 15,9 0 0-15,-4 0 0 16,4 0-54-16,0-4-11 0,0-4-3 0</inkml:trace>
  <inkml:trace contextRef="#ctx0" brushRef="#br0" timeOffset="154234.598">27342 6111 1235 0,'0'0'35'0,"0"0"8"0,0 0-35 0,0 0-8 0,0 0 0 0,0 0 0 15,0 0 0-15,0 0 0 0,0 0 0 0,0 0-11 16,0 0 11-16,0 0 0 0,0 0 8 0,0 0-8 15,0 0 52-15,0 0 7 0,0 0 1 0,0 0 0 16,0 0 9 0,0 0 3-16,0 0 0 0,0 0 0 0,0 0-30 0,0 0-6 0,0 0 0 0,0 0-1 15,0 0-35-15,0 8 0 0,0-8 0 0,-9 8 0 16,9-8 0-16,0 8 0 0,0-8 0 0,-4 4 0 16,4 4 16-16,0-8 4 0,0 8 0 0,4-4 0 15,-4-4 1-15,0 8 1 0,9 0 0 0,-9-4 0 16,9 4 2-16,-9 4 1 0,9-4 0 0,-9 4 0 15,0-4-25-15,9 4-20 16,-9-4 3-16,5 7 1 0,-5-3 25 0,4 4 6 0,1 0 1 0,-5 0 0 16,0 0-16-16,4 0 0 0,-4 0 0 0,0 4 0 15,0-4 0-15,-4 3 0 0,4 5 0 16,-5-4 0-16,5 0 0 0,-4 4 0 16,-1 0 0-16,5 0 0 0,-9 0 0 15,9-5 0-15,-9 5 0 0,9 0 0 0,0-4 0 16,-9 4-12-16,9-8 12 0,0 4-10 0,0-8 20 15,0 4 4-15,0-8 1 0,0 3 0 16,0-3-15-16,0 4 9 0,0-4-9 0,0 0 8 16,0-8 0-16,0 0 0 0,0 0 0 0,0 0 0 0,0 0-8 0,0 0 0 0,0 0 0 0,0 0 8 15,0 0 2-15,0 0 0 0,0 4 0 0,0-4 0 0,0 0-10 0,-13 0-11 0,8-4 3 0,-4 0 0 32,0 0-127-32,5-4-25 0</inkml:trace>
  <inkml:trace contextRef="#ctx0" brushRef="#br0" timeOffset="157507.841">29047 6115 1130 0,'0'0'32'0,"0"0"8"0,0 0-32 0,0 0-8 0,0 0 0 0,0 0 0 31,0 0-21-31,-9-4-6 0,9 4-1 0,-9-4 0 0,5 4 7 16,-5 4 1-16,0-4 0 0,0 4 0 0,0-4 57 0,0 0 12 16,-4 0 3-16,4 0 0 0,0 0 19 15,0 0 4-15,-9 0 1 0,5 4 0 0,4-4-7 0,0 4-1 0,-9 0 0 0,0 0 0 16,5 4-16-16,-5-4-3 0,9 4-1 0,-9-4 0 16,0 4-48-16,4-4 0 0,-3 4-16 0,-1 0 4 15,-5-4 12 1,5 8 13-16,-4-4-2 0,4 0-1 0,0-4-10 0,0 4 0 0,-4-4 0 15,4 0 0-15,0 4 12 0,5-4 0 0,-1 7 0 16,5-7 0-16,5 4-12 0,4-8 8 0,0 0-8 0,0 0 8 16,-9 4-8-16,9-4 0 0,0 8 0 0,0-8-11 15,9 8 11-15,-5-4 0 0,5-4-9 16,5 0 9-16,8 4 0 0,-9 0 0 0,5-4 0 16,9 4 0-16,-9 0 12 0,0 0-2 0,4 0-1 0,5 0 0 15,-9 0-9-15,5-4 0 0,-6 4 0 0,1 4 0 16,5-4 0-16,-5 4-11 0,-9-4 3 0,8 4 0 0,-8 0 8 15,5-4 0-15,-5 4 0 0,0 0 0 0,-5 0 0 16,5 0-10-16,-4 4 10 0,-5-5 0 16,0 1 0-16,-5 4 0 0,-4-4 0 0,5 0 0 0,-5 0 0 0,0 4 0 15,-9-4 0-15,5 4 0 0,-5 4 12 16,0 0-3-16,-5 0-1 0,5-4 0 0,1 8 4 16,-6-8 0-16,5 3 0 0,0-3 0 15,-4 0-12-15,9-4 0 0,-1 0 0 0,-4 0 0 16,9 0 12-16,0 0 0 0,0-4 0 0,5 4 0 0,4-8 6 0,0 0 2 0,0 0 0 0,0 0 0 15,0 0 0-15,-5 4 0 0,5-4 0 16,0 0 0-16,5 8-8 16,-1-4-2-16,5-4 0 0,0 4 0 0,0-4-2 0,0 0 0 15,5 4 0-15,-1-4 0 0,0 0-8 0,5 4-12 0,0-4 2 0,-4 0 1 16,4 0 9-16,-1 0 0 0,1 0 0 0,0-4 0 16,5 4 8-16,-5 0 3 0,-1 0 1 0,6 0 0 15,-1 0-12-15,1 0-12 0,-1 0 2 16,0 0 1-16,5 0-12 0,0 0-3 0,-5 0 0 0</inkml:trace>
  <inkml:trace contextRef="#ctx0" brushRef="#br0" timeOffset="159321.674">29383 6278 1159 0,'0'0'48'0,"0"0"-38"15,0 0 45-15,0-8 9 0,0 8 1 0,0 0 1 16,9-4-66-16,-9 4 0 0,0 0-16 0,0-8 4 15,0 8 12-15,0 0 16 0,9 0-3 0,-9 0-1 16,4-4 4-16,-4 4 1 0,9-4 0 0,-9 4 0 16,5-3 16-16,-5 3 3 0,0 0 1 0,4-4 0 15,-4 4-5-15,0 0-2 0,0 0 0 0,0 0 0 16,9 0-14-16,-9 0-4 0,9 0 0 0,-9 0 0 16,0 0 13-16,0 0 3 0,0 0 0 0,9 4 0 15,0-1-8-15,-9 1 0 0,9 0-1 0,-9 0 0 16,0 4-7-16,0-8 0 0,5 4-1 0,-5 4 0 15,4 0-11-15,-4 0 12 0,0 4-12 0,5 0 12 0,-5-4-12 16,0 4 12-16,0-4-12 0,0 4 12 0,0 0-12 16,0 0 0-16,-5 4 0 0,5 0 0 0,0-1 0 15,-4 1 8-15,4 4-8 0,0-4 0 0,0 0 9 0,0 0-9 0,0 0 10 0,0-4-10 16,4 0 10-16,-4 0-10 16,0-4 10-16,5 0-10 0,-5 0 14 0,0-5-3 0,0-3-1 15,4 8 0-15,-4-8-10 0,0 4 0 0,0-4 9 0,0 0-9 31,0 0 11-31,0 0-3 0,0 0 0 0,0 0 0 0,4 4-8 0,-4-4-11 0,0 0 3 0,0 0 0 16,0 8 8-16,0-8 0 0,0 4 8 16,0-4-8-1,0 0-28-15,0 0-9 0,0 0-3 0</inkml:trace>
  <inkml:trace contextRef="#ctx0" brushRef="#br0" timeOffset="160955.027">26089 6557 801 0,'-9'8'16'0,"9"-8"5"0,0 0-21 0,0 0 0 15,0 0 0-15,0 0 0 0,0 0 27 0,-9 4 1 0,9-4 0 16,-9 4 0 0,9-4-14-16,0 0-2 0,0 0-1 0,0 0 0 0,0 0 37 0,-9 0 7 0,9 0 1 0,0 0 1 15,-9 0-4-15,9 0-1 0,0 0 0 16,-9-4 0-16,9 4-16 0,-4-4-3 0,4 4-1 0,-9-4 0 31,0 4-22-31,9 0-10 0,-9 4 8 0,0 0-8 16,0 0 0-16,5 0 0 0,-5 0 0 0,0 0 0 0,0 4 12 0,9-5-4 0,-9 1 0 0,0 4 0 15,0 0 20-15,0 8 3 0,0-4 1 0,-4 4 0 16,4 0-32-16,0-4 0 0,-5 4 0 16,1 0 0-16,0 0 14 0,4 0-3 15,-14 0-1-15,14-1 0 0,-4 1 6 0,-1-4 2 16,5 4 0-16,-8 0 0 0,3-4 6 0,5 0 0 0,0 0 1 0,0-4 0 15,0-4-5-15,0 4 0 16,9-8-1-16,0 4 0 0,0-4-19 0,0 0-11 0,0 0 2 0,0 0 0 16,0 0-24-16,0 0-5 0,0 0-1 0,0-12 0 15,0 4-13 1,0-8-4-16,9 4 0 0</inkml:trace>
  <inkml:trace contextRef="#ctx0" brushRef="#br0" timeOffset="161363.755">25843 6529 604 0,'0'0'12'0,"9"4"4"0,-9-4-16 16,4-4 0-16,5 4 0 0,-9 0 0 15,5-4 26-15,-5 4 2 0,0 0 1 0,0 0 0 16,0 0 31-16,0 0 5 0,0 0 2 0,0 0 0 0,9-4 10 0,-9 4 3 0,0 0 0 0,0 0 0 16,9 0-16-16,-9 0-4 0,0 0 0 0,9-4 0 15,0 4-41-15,-5-4-9 0,5 0-2 0,0 0 0 16,9 0-8-16,-9 0 0 0,0-4 0 0,-5 0 0 15,10 4 0-15,-1-4 0 0,5 4 0 0,-9-4 0 16,4 4 28-16,5-4 3 0,0-4 1 0,-9 4 0 16,9 5-32-16,-9-5 0 0,5 4 0 0,3 0 0 31,-8 0 8-31,0 4-8 0,0-4 11 0,-9 4-11 0,0 0 12 0,0 0-12 0,0 0 12 0,0 0-12 16,5 8 14-16,-5 0-4 0,0 0-1 0,0 3 0 15,-9-3-9 1,4 4 12-16,-4-4-12 0,9 4 12 0,-9 0-12 0,0 0 0 0,1 4 0 15,3-4 8-15,1 0-8 0,-1 0 0 0,5-4-12 16,-4 4 12 0,4 0 0-16,0 3 0 0,0-3 0 0,-5 4 0 0,5 0 0 15,0-4 0-15,-9-4 0 16,9 4 12-16,0-4-12 0,-9 0 0 0,0 4 0 16,9-4 8-16,-9 0-8 0,5-4 0 0,-1 4 0 0,-4-4 0 0,5 4 0 15,-1-4 0-15,1 4 0 0</inkml:trace>
  <inkml:trace contextRef="#ctx0" brushRef="#br0" timeOffset="175380.201">16123 12471 966 0,'0'0'27'0,"0"0"7"0,0 0-34 0,0 0 0 0,0 0 0 0,0 0 0 15,0 0 63-15,0 0 5 0,0 0 2 0,0 0 0 16,0 0-16-16,0 0-3 0,0 0-1 16,0 0 0-16,-5-4-24 0,5 4-5 0,-9-8-1 0,9 8 0 15,-4 0-10-15,4 0-2 0,-9 0-8 0,0 0 12 16,0 4-2-16,9 0-1 0,-14 0 0 0,10 0 0 16,0 4 7-16,-1-5 0 0,1 5 1 0,4 0 0 15,-5 0-17-15,1 0 0 0,4 4 0 0,0 0 0 16,0 4 8-16,0 0-8 0,0 0 0 0,0 4 0 15,0 0-16-15,0 4-11 0,-9-1-1 0,9 5-1 16,0 0 15-16,-9-4 3 0,9 4 1 0,-9 0 0 16,9-5 10-16,-9 1-12 0,4-4 12 0,1 0-12 15,-1-4 12-15,5 0 11 0,-4-8-3 0,4 4 0 16,0-4-8-16,0 0 0 16,0 0 0-16,0 0 8 0,4 0-8 0,-4-4 0 0,0-4 0 0,5 4-11 15,-1 3-5-15,1-3 0 0,4 0-1 0,-9 0 0 0,9-4 1 16,0 0 0-16,0 0 0 0,-5 0 0 0,5 0 16 0,0 0 9 15,9 0-1-15,-9 0 0 16,9 0-32-16,-9 0-8 0,9 0 0 0,4 0-1 0,-9 0 33 0,5 4 0 16,9-4 0-16,-4 4 0 0,3 0-10 0,1 0 2 15,0 0 0-15,4 0 0 0,1 0 8 0,4 0 0 0,-5 0 0 0,5 0 0 16,4-4 0-16,-9 4 0 0,14 0 0 0,0 0 0 16,4-4 12-1,5 4-1-15,4-4-1 0,-4 0 0 0,4 0-10 0,0-4 10 0,-9 4-10 0,9 0 10 16,5 0-10-16,0 0 0 0,-1 4 9 15,1-4-9 1,0 0 0-16,-1 4-15 0,1-4 3 0,0 4 0 16,-1 0 12-16,1-4 16 0,4 4-3 0,0-4-1 0,0 4-12 15,9-4 0-15,-8 0 0 0,-1-4 0 0,0 4 0 16,9-4 0-16,-9 4 0 0,0-4 0 0,0 0 19 0,0 0 1 0,5 0 0 0,0 0 0 16,-5 4 4-16,4-4 2 15,5 4 0-15,-8-4 0 0,8 4 7 0,-5 0 2 0,1 0 0 16,4 0 0-16,-5 0-17 0,6 0-3 0,-1 0-1 15,-5 0 0-15,5 0-14 0,-4 0 9 0,9-4-9 0,-14 4 8 16,9 0-8-16,0 0 8 0,4 0-8 0,-4 0 8 16,1-4-8-16,-1 4 0 0,-5-4 0 0,1 0-11 15,4 4 11-15,4-8 0 0,-3 8 8 0,-1-4-8 16,-5 0 13-16,-4 0-1 0,5 0-1 0,-5-4 0 0,5 4 23 16,-5 0 5-16,9 1 1 0,0-1 0 0,-9 0-31 15,5 0-9 1,-5 4 0-16,9-4 0 0,0 4 9 0,0-4-9 15,0 4 0-15,-4 0 9 0,-1 0-9 0,1 0 0 16,-5 4 0-16,9 0 0 16,-9-4 0-16,9 4 0 0,-8 0 0 15,3 0 0-15,1-1 0 0,-1 1 0 0,1-4 0 16,0 4 0-16,4 0 0 0,0 0 0 16,-5 0 0-16,1 0 0 0,0 0 15 0,4 0-3 0,-9 0 0 15,0 0 0-15,0 0-2 0,9 0-1 0,-9 0 0 0,5 0 0 0,-1 0-1 0,-8 0-8 0,4 0 12 0,0 0-4 16,0 4-8-16,1 0 8 0,-1 0-8 0,0 0 8 15,0 0-8-15,0-4-17 0,-9 4 4 0,9-4 1 0,1 4 12 16,-1-4 16-16,0 4-3 0,0-4-1 0,-9 0-12 0,0 4 0 0,0 0 0 0,1-5 0 16,-1 5 0-16,0 0 0 15,5-4 0-15,-5 4 0 0,-4-4 0 0,8 0 0 0,-13 0 0 0,10 0 0 16,-10 0 0-16,5 0 0 0,-1 0 0 0,1 0 0 16,-5-4 0-16,9 4 0 0,1-4 0 0,-10 4 0 15,4-4 0-15,1 4 0 0,-9 0 0 0,13-4 0 16,-13 4 0-16,4 0 0 15,5 0 0-15,0 0 0 0,-5-4 0 0,0 4-16 0,5 0 3 0,-5-4 1 16,0 0 12-16,-9 0 16 0,5 0-3 0,4 0-1 16,1 0-12-16,-1 4 0 15,5 0 0-15,-1 4 0 0,1-4 0 0,4-4 0 0,0 4 0 16,-8-4 0-16,-1 0 0 0,4 0 0 0,-3-4 0 0,-1 4 0 16,0-4 0-16,0 4 9 0,1-4-9 15,3 4 8-15,-12-4 7 0,3 4 1 0,6 0 0 0,-10-4 0 16,-9 0-16-16,5 4-16 0,0-4 3 0,-5 0 1 0,0 0 12 15,5 0 0-15,-4 4 0 16,3-4 0-16,-12 0 0 16,13 0 16-16,-14 0-3 0,5 0-1 0,4 0-3 0,-4 0-1 0,0 0 0 0,-5-4 0 15,5 4-8-15,-5-4 8 0,1 0-8 16,-1 4 8-16,1-4-8 16,-6 0 0-16,1 1 0 0,5-1 0 15,-5 0 0-15,0 4 0 0,-1-4 0 0,1 0 0 0,0 4 0 0,5-4 0 16,-5 0 0-16,-5 0-11 0,0-4 11 0,10 4 0 0,-14 0 0 15,9 0 0-15,4 0 0 0,-4-4 0 0,-5 4 0 0,5 0 0 0,0-4 0 0,0 4 0 16,-9 0 0-16,4 0 0 0,5 1-13 0,-9-5-1 0,0 4 0 0,0 0 0 16,0-4 14-1,-4 0 0-15,-1 0 12 0,1 0-12 16,-1-4 16-16,-4 4-3 0,4-4-1 0,-4 4 0 0,0-4-4 0,0-3 0 16,-4 3-8-16,4-4 12 0,0 0-12 0,-4 0-8 0,4 0 8 15,0 0-13-15,0 4 13 16,0-4-9-16,0 0 9 0,4 5-8 15,-4-1-19-15,0 0-3 0,4 0-1 0,-4 4 0 16,0 0 18-16,0 0 3 0,-4 4 1 16,4-4 0-16,-4 4 9 0,4 8 0 0,0 0 0 0,-5-8 0 0,5 8-8 0,-4-8 0 0,4 8 0 0,-5-4 0 15,-4 0 8-15,0 0-13 0,0 0 5 0,0 4 8 16,0 0-12-16,0 0 12 0,5 0-12 0,-5 0 12 16,0 0 0-16,0 0 0 0,-9 0 0 0,9 0 0 15,-4 0 10-15,4 0-10 0,-9-4 12 0,0 4-12 16,0 0 18-16,5-4-3 0,-5 4-1 0,-9-4 0 0,5 4 10 15,4-3 3-15,-14-1 0 0,5 0 0 0,1 0-27 0,-6 0-20 0,1-4 3 16,-5 4 1-16,-4-4 27 16,-5 0 5-16,-4 4 2 0,0-4 0 15,-5 4-30-15,0-4-7 0,1 4-1 0,3-4 0 16,-8 4 20-16,-9-8 0 0,9 4 0 0,-9 0 0 0,0 0 0 16,-5 0 0-16,0 0 0 0,1 4 0 0,-5-4 0 0,0 0 0 15,-9-4-8-15,4 5 8 16,5-1 0-16,-9-4 0 0,4 4 0 0,-4 0 0 15,0 0 0-15,5 0 0 0,-10 0 0 0,10 0 0 16,-5-4 0-16,0 4 9 0,4 0-9 0,5 0 8 16,-14 0 13-16,14 4 3 0,-9-4 0 0,0 0 0 0,0 4-9 0,5-4-2 15,-10 0 0-15,5 4 0 0,0-4-5 16,-9 1-8-16,14 3 11 0,-14-4-11 16,4 4 12-16,5 0-4 0,-9 0 0 0,5 0-8 15,-5-4 0-15,4 8 0 0,-8-4 0 16,4 0 0-16,0 0 0 0,0 0 0 0,4 0 0 0,-4 0 0 0,5 0 0 0,-10 0 0 0,5 0 0 15,0 0-12-15,5 0 12 0,-10 0-12 0,5 0 12 0,0-4-12 16,5 4 12-16,-5-4 0 0,4 4 0 0,5 0 10 16,-9 0-10-16,5 0 0 0,-5 0 0 0,4 0 0 15,-4 4 0-15,5 0 10 0,4-4-1 0,-9 4 0 16,4 0-9-16,1 4 0 0,-1-4 0 0,1 0 0 16,-5 0-10-16,4 4 10 0,-8 0-13 0,4-4 5 15,-5 4-8-15,14 0 0 0,-13 0-1 0,4 0 0 16,5 0 5-16,3-4 2 0,-8 4 0 15,1 0 0-15,3-4 2 0,-4 4 0 0,5 0 0 0,-10-4 0 16,5 0 8-16,5 0 0 0,-5 0-9 0,9 0 9 16,-9-8 0-16,13 8 16 0,-13-4-2 15,9 0-1-15,-5 0-13 0,1 0 9 0,-5-4-9 16,0 4 8-16,13 0 1 0,-4 0 0 0,-4 0 0 16,4 4 0-16,9-4-9 0,-9 0 0 15,0 4 0-15,4-4-11 0,5 4-2 0,-9 0-1 0,5 0 0 16,3 0 0-16,1 0 14 0,0 0 0 0,5 0 12 0,-5 4-12 15,8-4 0-15,-8 4-12 0,9-4 0 0,0 4 0 0,0 0 12 0,9 0 0 0,-9 0 0 0,9 0 0 16,-1 0 16-16,6 4 2 0,-6-4 1 0,6 0 0 16,4 4-19-16,-5 0 0 0,5 0 0 0,-1 0 0 15,6 0 0-15,3 0 0 0,-8 0 0 0,9 0 0 16,4 0 0-16,-9 0 0 0,5 4 0 0,0-4 0 16,-1-1 0-16,6 5 0 15,-6 0 0-15,1 0 0 0,13 0 0 0,-13 0 0 16,13 0 0-16,-4 0 0 0,4 0 0 0,9 0 0 0,-9-4 0 0,14 0 0 15,-5 0 0-15,0 0 0 16,5-4 0-16,-1 0 0 0,10 4-13 0,-5-4-7 0,0 0 0 0,9 3-1 16,-9-3 11-16,9-4 10 0,-9 4-13 0,9-4 5 15,0 0 8-15,0 0-10 0,-5 4 10 0,5-4-10 16,0 0 10-16,-4 4 0 0,4-4-9 0,0 0 9 16,0 0 0-16,0 0-11 0,0 0 11 0,0 0-8 15,0 8 8-15,-5-4 0 0,5 4 0 0,0-8-8 16,0 8 8-16,0-8 0 0,0 8 0 0,0-4-8 15,-4 4 8-15,4-8 0 0,0 8 0 16,-5 0 0-16,1 0 0 0,-1 0 0 0,-3 0 0 0,-1 0 8 16,-5 0 19-16,5 0 4 0,-4 0 1 0,-1 0 0 0,-4 0-32 0,1 4 0 0,-1-1-8 15,4 5 8 1,-8-4-8-16,4 0 8 0,0 4 0 0,0-4 0 16,-4 0-21-16,4 4 2 0,9-4 1 0,-9 4 0 15,0 0-18-15,9 0-3 0,0-1-1 0</inkml:trace>
  <inkml:trace contextRef="#ctx0" brushRef="#br0" timeOffset="190057.949">27870 5733 1130 0,'0'0'32'0,"0"0"8"16,0 0-32-16,0 0-8 0,9 0 0 0,-9 0 0 16,0 0 56-16,0 0 9 0,0 0 3 0,0 0 0 15,0 0-26-15,0 0-5 0,0 0-1 0,0 0 0 16,0 0 6-16,0 0 1 0,0 0 0 0,0 0 0 15,0 0 2-15,0 0 1 0,0 0 0 0,0 0 0 0,0 0-34 0,0 0-12 16,0 0 0-16,0 0 9 0,0 0-9 16,0 0 0-16,0 0 0 0,0 0 0 15,0 0 0-15,0 0 0 0,0 0 0 0,0 0 0 16,0 0 0-16,0 0 13 0,0 0-3 0,0 0-1 0,0 0 2 0,0 0 0 0,0 0 0 0,0 0 0 16,0 0-11-16,0 0 0 0,0 0 0 0,0 0 0 15,0 0-8-15,0 0 8 0,0 0 0 0,0 0 0 16,0 0 0-16,0 0 0 15,0 0-9-15,0 0 9 0,0 0 0 16,0 0-12-16,0 0 12 0,0 0-10 0,0 0-22 16,0 0-5-16,0 0-1 0,0 0 0 0,0-7-13 0,0 7-2 15,0-8-1-15</inkml:trace>
  <inkml:trace contextRef="#ctx0" brushRef="#br0" timeOffset="191212.214">27714 5745 934 0,'0'0'40'0,"0"0"-32"16,0 0 0-16,0 0 1 0,0 0 0 0,0 0 0 15,0 0 5-15,0 0 1 0,0 0 0 0,0 0 0 16,0 0 30-16,0 0 7 0,-5-8 0 0,5 8 1 16,0 0 11-16,0 0 3 0,0 0 0 0,0 0 0 15,0 0-14-15,0 0-2 0,0 0-1 0,0 0 0 16,0 0-25-16,0 0-5 0,0 0 0 0,0 0-1 16,0 0-1-16,0 0 0 0,0 0 0 0,0 0 0 15,0 0 6-15,0 0 2 0,0 0 0 0,0 0 0 16,0 0 0-16,0 0 0 0,0 0 0 0,9-4 0 15,0 0 1-15,0 4 0 0,0 0 0 0,-9 0 0 16,9 0-10-16,4-3-1 0,-4 3-1 0,0 0 0 0,9-4-6 0,-9 4-1 0,9-4 0 16,-4 0 0-1,3 4-8-15,1-4 8 0,0 4-8 0,5-4 8 0,-5 0-8 16,-1 4 0-16,6-4 0 0,-5 0 0 16,-5 0 0-16,1 4 0 15,-1 0 0-15,5-4 0 0,-9 4 0 16,0 0 0-16,0-4 0 0,-5 4 0 0,5 0 0 0,-4 0 0 15,8-4 0-15,-13 4 0 0,0 0 0 0,0 0 0 0,0 0 0 16,0 0 0-16,0 0 0 0,0 0 0 0,0 0 0 0,0 0 0 0,0 0-13 0,0 0 5 16,-13 0 8-16,-1-4-13 0,1 4 13 15,4 0 0-15,-9 0 0 0,0 0-9 0,0 0 9 16,5 4 0-16,-14 0 0 0,9 0 0 0,5 0 8 16,-14 4 3-16,4-4 1 0,5 0 0 0,0 4-12 0,-4-4 8 15,4 0-8-15,0 3 8 0,9-3-8 0,-13 0 0 16,9 0 0-16,8 0 0 0,-13 0 0 0,9 0 0 15,0 0 0-15,0 0 0 0,0-4 0 0,9 0 12 16,0 0 0-16,0 0 0 0,0 0 14 0,0 0 3 0,0 0 1 0,0 0 0 16,0 0-30-16,0 0-13 0,0 0 1 0,9 0 0 15,0-4 12-15,9 0 0 0,-9 0 0 0,5 0 0 16,-1 0 8-16,0 0-8 16,5 0 0-16,0 0 0 0,-4 1 12 0,4-1-12 15,-1-4 12-15,1 4-12 0,0 0 0 16,5 0 0-16,-5 0 0 15,-10 4 0-15,10-4 0 0,-4 4 0 16,4 0 0-16,-9 0 0 16,-5 0 0-16,10 0 0 0,-6 0 0 15,-3 0 0-15,4 0 8 0,0 4-8 0,0-4 0 16,0 4 0-16,-5-4 0 0,-4 0-14 0,5 0 1 0,-5 0 0 16,0 0 13-16,0 0-11 0,0 0 11 0,0 0-10 15,0 0 10-15,0 0 14 0,0 0-3 0,0 0-1 16,0 0 6-16,-5 4 2 0,1 0 0 0,-5-4 0 0,0 4-18 15,-9 0 8-15,5-4-8 0,-1 4 0 0,1 0 0 0,-5 3 0 16,4-3 0-16,-4 4 0 0,1-4-11 16,-1 4 1-16,0 0 0 0,4 0 0 15,-4-4-18-15,9 0-3 16,-8 4-1-16</inkml:trace>
  <inkml:trace contextRef="#ctx0" brushRef="#br0" timeOffset="192492.572">24957 6966 1194 0,'0'0'33'0,"0"0"9"16,0 0-34-16,0 0-8 0,0 0 0 0,0 0 0 0,0 0 0 0,-5-4 10 0,5 4-10 0,0 0 10 15,0 0-10-15,0 0 0 0,0 0 0 0,0 0 0 32,0 0 0-32,0 0 0 0,0 0 0 0,0 0 0 0,0 0 12 0,0 0 8 0,0 0 0 15,0 0 1-15,0 0 31 0,0-8 7 0,9 4 1 0,-4-4 0 16,4 1-24-16,0 3-5 16,9-4-1-16,-9 0 0 0,9 0-19 0,4 0-11 0,5 0 12 0,-5-4-12 31,5 0 12-31,4 0-12 0,5 0 12 0,-5 0-12 15,5-4 22-15,-4 4-2 0,3-4-1 0,-3 0 0 0,4 5-19 16,-5-5 0-16,5 0 8 0,-5 4-8 0,0-4 28 0,5 4 1 0,-9-4 1 0,0 4 0 16,-5 0-22-16,1 4-8 0,3-4 0 0,-17 4 0 15,9 4-20 1,-13 0-9-16,4 0-3 0,-9 4 0 0,0 0 9 0,0 0 2 0,0 0 0 0,0 0 0 16,0 0-47-16,-9-4-8 0,-5 4-3 0</inkml:trace>
  <inkml:trace contextRef="#ctx0" brushRef="#br0" timeOffset="192902.646">25328 6549 1288 0,'-9'4'27'0,"9"-4"5"0,0 0-32 16,0 0 0-16,0 0 0 0,0 0 0 0,0 0 32 0,0 0 0 0,9-8 0 15,-4 4 0-15,8 0-19 0,1-4-4 0,4 0-1 0,0 4 0 16,-5-4-8-16,5 0 0 0,9 4 0 0,-9-4 8 15,4 4 12-15,5-4 1 0,-9 0 1 0,13 0 0 32,-9 0 17-32,5 0 3 0,0 0 1 0,4 4 0 0,5 0-19 0,-4-3-4 0,3 3-1 0,6 0 0 15,-14-4-11-15,4 4-8 0,5 0 12 0,-5-4-12 16,-9 4 0-16,5 0 0 0,0 0 0 0,-5 0 0 16,-8 4 0-16,8 0 12 0,-13 0-1 0,5 0 0 15,-5 0 6-15,-5 0 2 0,5 0 0 0,-9 0 0 16,0 0-3-16,0 0-1 0,0 0 0 0,-4 12 0 15,-1-4 6-15,-4-4 2 0,0 8 0 0,0-4 0 16,-9 3-7-16,5 1-2 0,-5 0 0 0,0 4 0 16,0-4 6-16,0 0 2 15,0 0 0-15,-4 0 0 0,0 4-22 0,4-4 0 0,-9 4 0 0,0 0-8 16,14 0 8-16,-14-1 0 0,9 1 8 16,-5 0-8-16,6 0 0 0,-6-4 0 0,10 4 0 0,-1 0 0 15,-4 0 0-15,1-4 0 0,3-4 0 0,5 0 0 16,0 4-12-16,0-4-3 0,0-4-1 0,0 3 0 15,5 1-48-15,-5-4-9 16,0 4-3-16</inkml:trace>
  <inkml:trace contextRef="#ctx0" brushRef="#br0" timeOffset="196481.549">26774 6648 1212 0,'-22'20'25'0,"17"-12"6"15,-4 0-31-15,5-4 0 0,-5 4 0 0,9-8 0 16,0 0 24-16,0 0 0 0,0 0-1 0,0 0 0 15,0 0-23-15,0 0 0 0,0 0 0 0,0 0 0 16,0 0 0-16,0 0 0 0,0 0 0 0,0 0-8 16,0 0 8-16,0 0 0 0,0 0 0 0,0 0 0 15,0 0 29-15,0 0 8 0,0 0 2 0,-9 4 0 16,9-4-13-16,-9 4-2 0,9 0-1 0,0-4 0 16,-9 8 7-16,4 0 2 0,5-4 0 0,0 4 0 0,0 0-32 15,0 4 0-15,0-4 0 0,5 3 0 16,4-3 0-16,-9 4 0 0,9 4 0 0,0-4 0 15,0 4 0-15,0 0 0 0,0 0-10 0,-1 4 10 0,6 4 0 0,-5-4 9 0,4 7 0 16,1-3 0-16,8 4-9 16,-13 0 0-16,9 4 0 0,-5 0 0 0,1-1 0 0,-1 1 0 0,5 4 0 15,-4-4 0 1,3 4 0-16,1-5 10 0,0 5-10 0,-4-4 10 0,-1 4-10 16,1 4 0-16,3-5 0 0,-8 5 0 0,5-4 0 0,-1 8 12 0,1-5-12 15,4 5 12-15,-14 0-12 0,5 4 0 0,4-5 0 0,-8 5-11 16,4 4 11-16,0 0 0 0,0 3 10 0,0 1-10 15,-5 0 12-15,1-5-3 0,-1 1-1 16,1 4 0-16,4-5 0 16,-5 1 0-16,5 0 0 0,0-1 0 0,0-3-8 15,0 0 0-15,-5 0 0 0,5-1 8 0,-4-3-8 16,4 4 8-16,4-4-8 0,-13-1 8 0,9 1-8 16,0 0 0-16,-9 0 0 0,0-1-11 0,4 1 11 0,1 0 0 0,-5 4 8 0,0-5-8 15,0 5 0-15,0-4 8 0,0 3-8 0,0-3 0 16,0 0 0-16,-5 4 0 0,5-5 0 0,-4 1-8 15,4 0 8-15,0-4 0 0,0 3 8 16,-9 1-8-16,9 0 0 0,-9-4-8 0,9 3 0 0,0 1 0 16,-9-4 8-16,5 0-12 0,4-4 12 0,-5-1-12 15,5 1 12-15,-4 0 0 0,-1-4 0 0,1 0 0 16,4-1 0-16,-5-3 0 0,1 0 0 16,4 0 0-16,0 4 0 0,-9 0 0 0,9-1 0 15,-9 1 0-15,9 4 0 0,-9-4 0 0,9 4 0 0,-9-5 0 0,5 1 0 0,-1 0 0 16,1 0 8-16,4 0-8 0,-5-5 0 0,1 1 0 15,4-4 0-15,-5 4-8 16,1-4 8-16,4 0 0 0,0 0 0 0,-9-1 0 16,9 1 0-16,0-4 0 0,-9 4 8 15,9-4-8-15,-9 0 9 0,9 4-9 0,0-4 12 0,-14-1-12 16,10 5 12-16,-1-4-12 0,-3 4 12 0,-1 0-12 0,0-8 16 16,0 0-4-16,0 0-1 15,0 0 0-15,-5-4-11 0,5-1 12 0,0-3-12 0,0 4 12 16,-8 0-12-16,3-4 8 0,-4 0-8 15,0 0 8-15,0-4-8 0,1 4 8 0,3-4-8 0,-4 0 8 0,-9 0-8 16,14 0 0-16,-14 0 0 0,5-4 0 0,4 0 0 16,-9 0 12-16,5 0 0 0,-5 0 0 0,4 0-12 0,-3 0 0 15,8 0 0-15,-14 0-11 16,5 0 11-16,-4 0 0 0,4 0 0 0,-9 0 0 16,5-4 0-16,-5 4 0 0,-4-4 0 0,4 0 0 0,5 4 0 0,-9-4 0 15,8 4 0-15,-3 0 0 0,-1-4 0 0,4 0 0 0,-8 4 0 16,4-4 0-16,0 0 0 0,5 0 0 0,-9 4 0 0,0-4 0 15,4 0 9-15,-4 0-9 0,-1 4 12 16,5-4-12-16,-4 0 0 0,4-4 0 0,1 4 0 0,3-4 0 16,-8 4 0-16,0 0 0 0,4 0 0 15,0 0 0-15,-4 1 0 0,4-1 0 0,-4 0 0 0,-1 0 0 16,-3 0 0-16,3-4 12 0,10 4-1 0,-14 0 0 16,5-4-11-16,0 0 10 15,-5 0-10-15,5 4 10 0,-1-4-2 16,-3 4 0-16,3 0 0 0,-8 0 0 0,0 4-8 0,0-4 0 0,4 4 9 0,-4-4-9 15,0 0 8-15,-1 4-8 0,6-4 10 0,-6 0-10 0,1 0 0 16,0 0 0-16,4 4-13 0,-4-4 4 0,-5 0 9 0,0 0 11 0,5 0-3 16,-4 0 0-16,3 0-8 15,1 4 0-15,0-4 0 0,-5 0 8 0,5 4 12 0,0-4 1 0,-5 4 1 16,5-4 0-16,-5 4-22 0,0 0 0 0,5-4 0 16,0 4 0-16,-9 0 0 0,8 0 0 0,6 0 0 0,-14-4 0 15,8 4 0 1,-8 4 0-16,4-4 0 0,1 0 0 0,-1 0 11 15,5 0-3-15,0 0 0 0,-5 0 0 0,0 0-8 16,5 0 0-16,-5 0-10 0,5 0 10 0,0 0 0 0,0 0 8 16,4 0 1-16,-4 0 0 0,-1 0-9 0,1 0 0 0,4 0 0 15,5 4-11-15,-14-4 11 16,1 4 0-16,8 0 0 0,-4 0 0 0,-9 0 0 0,8 0 0 16,1 0 8-16,4 0-8 0,-4 4 0 15,-5-4 0-15,10 8 0 16,-10-8 0-16,5 4 14 0,-1 0-2 15,-3 0 0-15,4-4 0 0,-1 4 0 16,1-4 0-16,4 0 0 0,1 0 0 0,-1 0 2 0,5-4 0 16,-1 4 0-16,5 0 0 0,-8-4-14 0,-1 0 0 0,0 0 0 15,0 0 0-15,1 0 9 16,8 0 6-16,-13 0 1 0,8 0 0 0,-3 0-16 16,3-4-16-16,1 4 3 0,4-4 1 0,-8 0 12 15,12 4-9-15,-8-4 9 16,-5 0-8-16,5 4 8 0,0-4 0 0,-5 4 0 15,5 0-8-15,-1-4 20 0,1 0 5 0,4 0 1 16,-9 0 0-16,5 4-29 0,9-4-5 16,-14 4-2-16,5 0 0 0,0 0 18 15,-1 0 0-15,5 4 0 0,-13 0 0 16,9-4 11-16,-5 4 5 0,5 0 2 0,0 0 0 0,4 0-18 16,-9 0 0-16,14 0 0 0,-10 0 0 0,1 0-16 0,4 0 0 0,-4 0 0 0,4 0 0 15,-4 0 16-15,-5-4 0 0,5 0 0 0,-5 4 0 16,5 0 12-16,0 0 4 0,-1 0 2 0,6 0 0 0,-6-1-18 0,1 1 0 0,4 4 0 15,-4 0 0-15,0-4 0 0,4 4 0 0,-9-4 0 0,14 4 0 0,-14-4-14 16,5 0 0-16,8 0 0 0,-8 0 0 0,4 0 24 16,1-4 5-16,3 0 1 0,-4 4 0 15,5-4-28-15,-5 0-4 0,5 4-2 0,0-4 0 0,-5 4 18 0,5-4 0 16,-10 4 0-16,5-4 0 0,1 0 0 0,3 4 0 0,-3 0 0 0,3-4 9 0,-8 0-9 16,13 4 0-16,-13-4 0 15,8 0 0-15,-3 4 0 0,-1-4 18 16,5 4-3-16,-5 0-1 0,4 0-22 15,-8 0-5-15,4 0-1 0,1 0 0 16,3 0 14-16,-4 0 0 0,1-4 0 0,8 4 10 16,-9-4-10-16,5 0 0 0,-5-4 0 0,13 4 0 15,-12 0 0-15,3-4 15 0,5 4-4 0,-8 0-1 0,12-4-10 16,-17 4 0-16,13 0 9 0,-9 0-9 0,14 0-8 0,-14-4-7 0,14 0-1 0,-10 4 0 0,6-4 16 16,-1 0 0-16,0 0 0 0,5 0-9 0,-1 0-4 0,5 0-1 0,-9 0 0 15,9 0 0-15,-4 0 14 0,4 0 13 0,0 0-2 0,5 0-1 16,-5 4-10-16,0 0-17 0,5-4 4 0,-1 4 1 15,1 0 12-15,4 0 0 0,0 0 0 0,0 0 0 0,-9 0 0 0,9 0 0 16,0 0 9-16,5 0-9 16,-5-4 0-16,0 4-15 0,9 0 2 0,0 0 0 0,0 0-2 0,-9 0 0 0,9 0 0 15,0 0 0 1,0 0-17-16,0 0-3 0,0 0-1 0,0 0 0 16,0 0-118-16,0-8-24 0</inkml:trace>
  <inkml:trace contextRef="#ctx0" brushRef="#br0" timeOffset="197442.837">16490 11166 877 0,'-5'8'37'0,"1"-4"-29"16,-5 0 54-16,0 0 11 0,9-4 3 0,0 0 0 15,0 0-20-15,0 0-3 0,0 0-1 0,0 0 0 16,0 0-28-16,0 0-7 0,0 0-1 0,9-4 0 15,0 0-16-15,-9-4 10 0,9 0-10 0,0 0 8 16,0-4-8-16,4 4 8 0,-4 0-8 0,9-4 8 16,-9 4 3-16,9-3 0 0,-5 3 0 0,5 0 0 15,-5 0-2-15,5 0 0 0,9 0 0 0,-9-4 0 16,4 4 9-16,5-4 2 0,-9 4 0 16,14-8 0-16,-6 0-8 0,6 0 0 0,-1-4-1 15,5 4 0-15,-9-3 1 0,0-1 0 0,4 4 0 0,0-4 0 16,-4 4-12-16,-5 0 0 0,5 0 0 15,-9 0 0-15,0 4 0 0,-5 0 0 0,5 4 0 16,0 0 0-16,-9 1 0 16,0 3 0-16,-4 0 0 15,-1 0 0-15,-4 4 0 0,0 0 0 0,0 0 0 0,0 0-11 0,-9 8 11 0,5-4 0 16,-10 3 0-16,5 5 0 16,-9 0 0-16,5 0 9 0,-5 0-9 0,0 4 0 15,-4 0 11-15,-1 0-11 0,1 0 10 0,-9 4-10 0,4-4 0 16,-4 0 0-16,4 3 0 0,-5 1 0 0,6-4 0 15,-10 4 0-15,9-4 8 0,5 0-8 16,-10 0 0-16,5 0 0 0,0 0 0 0,5-4 0 16,-5 0 0-16,5 3 0 0,4-3 0 0,0 0 0 0,-4 0 0 0,8 0 0 0,1-4 0 15,-5 0 0-15,5 4 0 0,-1-4 0 0,5 0 0 0,5 4 9 0,-5-4 6 16,0 0 1-16,9 4 0 0,-9-4 0 0,9 0 5 0,0 0 2 16,9-1 0-16,-9 1 0 0,9 0-11 0,0 0-3 15,-5 4 0-15,10-4 0 0,-1 0-9 0,5 4 0 0,0 0 0 0,-5 0 8 16,5 0-8-16,9 0 0 0,-9 4 0 0,13 0 0 15,-8 0 0-15,3-1 0 0,10 5 10 0,-9-4-10 16,9 4 15-16,0 0-4 0,-1 0-1 16,6 0 0-16,-5-4-31 0,4 4-7 15,-9-4 0-15</inkml:trace>
  <inkml:trace contextRef="#ctx0" brushRef="#br0" timeOffset="211201.761">3493 16070 861 0,'67'12'17'0,"-40"-8"7"0,5 0-24 0,-6 4 0 0,6-4 0 0,-5 0 0 16,13 0 40-16,-9 0 4 0,5 0 1 0,4-1 0 15,5 1 15 1,4 0 2-16,0 4 1 0,-4-4 0 0,4 0-19 0,1 0-3 16,-1 4-1-16,9-8 0 0,-9 4-15 15,14-4-3-15,9-4-1 0,-14 4 0 16,9 0-12-16,0 0-9 0,0 4 12 16,0 0-12-16,0-4 0 0,1 4 0 0,-1 0 0 0,0 0 0 15,4 0 31-15,1 0 2 0,-5 4 1 16,9 0 0-16,-4-4-34 0,-5 4 0 15,9-4 0-15,5 4-12 0,-14-4 24 16,13 0 4-16,-8 0 2 0,4 0 0 0,5 0 11 0,-1-4 3 0,1 0 0 16,4 4 0-16,-9-4-5 0,0 4-1 15,0-4 0-15,4 4 0 0,-3 0-2 0,8 4 0 0,-5-4 0 0,5 4 0 16,0 0 8-16,-4-1 2 0,4 1 0 16,-5 0 0-16,5 4-34 0,0-4 0 0,5 4-15 0,-5 0 5 15,9-4 10-15,-9 0 11 0,4 0-3 0,-4 0 0 0,-4 0-8 0,4 4 0 0,-9-4 0 16,0-4-11-16,9 4 11 0,5-4 0 15,-5 0 10-15,0-4-10 0,4 4 0 16,1-4 0-16,-5 0 0 0,9 0 0 16,-14 0 11-1,5 4-11-15,0-4 12 0,1 4-12 16,3 0 12-16,-8 0-12 0,8 4 12 0,-8-1-12 0,4 1 20 0,-9 0-2 16,0 4-1-16,4-4 0 0,-4 4 15 15,1-4 2-15,-6 0 1 16,1 4 0-16,-1-4-26 0,-8 4-9 15,0 0 0-15,-1 0 9 16,5-4-9-16,-4 0 10 16,4-4-10-16,-4 0 10 15,-5-4-10-15,5 0 0 16,-5-4 0-16,5 0 0 0,-5 0 0 0,4 0 0 0,1 4 0 0,-5-4 0 16,0-4 0-16,1 4 8 0,-1 0-8 0,0-4 8 15,-9 0-8-15,-4 0 0 0,4 0 0 0,0 0 0 16,-8 0 12-16,3 4 0 0,6 0 0 0,-15 0 0 15,6 0 6-15,-1 0 2 0,-4 4 0 0,4-4 0 16,-9 4-20-16,5-4 8 0,-4 0-8 0,3 4 0 0,6-4-14 0,-6-4-10 0,6 4-1 0</inkml:trace>
  <inkml:trace contextRef="#ctx0" brushRef="#br0" timeOffset="212769.662">13420 16555 1288 0,'0'0'27'0,"0"0"5"15,0 0-32-15,0 0 0 0,0 0 0 0,0 0 0 16,-9-4 45-16,9 4 3 0,0 0 0 0,0 0 0 16,-9 0-28-16,9 0-6 0,-14 0-1 0,14 0 0 15,-9 4-13-15,9-4 0 0,-4 4 8 0,4-4-8 16,0 0 0-16,0 0 0 0,0 0 0 0,0 0 0 15,0 0 0-15,0 0 0 0,0 0 0 0,0 0 0 0,0 0 0 0,0 0 0 16,0 0 0-16,0 0 0 16,4 0 0-16,5 0 0 0,5 0 0 0,-5-4 0 0,0 4 32 0,4 0 0 15,0 0 0-15,10 0 0 0,-5 0-4 0,0 0 0 16,4 0 0-16,5-4 0 16,-5 0-2-16,14-4-1 0,-9 4 0 0,4-4 0 15,5 0-11-15,4 4-2 16,1-4-1-16,-10 4 0 0,14 4-11 0,-5-4 12 15,0 4-12-15,5-4 12 0,4 4-12 0,-13 0 0 16,13-4 0 0,-13 4 0-16,4-4 0 0,1 0 0 0,-15 4 0 15,6-4 8-15,-5 0-8 0,-1 4 0 16,6 0 0-16,-14-4 8 16,4 0-8-16,5 1 0 0,-9-1 0 0,4-4 0 15,-4 0-36-15,0 4-4 0,4-4 0 0</inkml:trace>
  <inkml:trace contextRef="#ctx0" brushRef="#br0" timeOffset="213335.023">14203 16094 1728 0,'0'0'36'0,"0"0"8"0,9-4-35 15,0 0-9-15,9 0 0 0,-10 0 0 0,6-4 0 0,4 4-12 0,0 0 2 16,0-4 1-16,4 8 9 0,-4-4 0 0,9 8 0 0,-9-4 0 16,4 0 0-16,5 0 0 0,-9 4 0 0,4-4 0 15,1 4 0-15,-1 0 0 0,0 0 0 0,1 0 0 16,-1 0 8-16,0 0 0 0,1 0 0 0,-1 4 0 16,1-4 28-16,-1 4 7 0,-4 0 1 0,0-4 0 31,4 3-15-31,-4 1-2 0,0 0-1 0,0-4 0 0,-5 8-3 0,1-4-1 0,-1 0 0 0,5 0 0 15,-5 0-8-15,1 0-2 0,-1 0 0 0,5 4 0 16,-9 0-3-16,5 0-1 0,-1-4 0 0,-4 4 0 16,4 0-8-16,-4 0 8 0,0-1-8 0,-4 1 8 15,-1 0 7-15,1-4 1 0,-5 4 0 0,0 0 0 16,0-4 17-16,0 0 4 0,-5 4 1 16,-4-4 0-16,9 4-13 0,-9 0-2 0,0 4-1 0,-4-4 0 15,-1-4 7-15,1 4 2 0,4-1 0 0,-9-3 0 16,0 4-3-16,5-4 0 0,-5 4 0 0,9 0 0 15,-13 4-1-15,8-4-1 0,-8 0 0 0,4 0 0 16,0-4-9-16,5 4-1 0,-5-4-1 0,-5 4 0 16,1 0 2-16,9 0 1 0,-5 7 0 0,0-7 0 15,4 4-3-15,-4-4-1 0,9 0 0 0,-8 0 0 16,3-4-2-16,5 0 0 0,-9 4 0 0,9-4 0 16,-4 4-12-16,-1 0 0 15,6-4 0-15,3 4-10 0,-4-4 34 0,0-1 6 0,9 1 2 0,-13 0 0 16,4-4-32-16,4 4 0 0,5-8 0 15,0 0 0-15,-4 4 12 0,4-4-3 0,0 0-1 0,0 0 0 0,0 0-8 0,0 0 0 16,-5 4 0-16,5-4 0 0,0 0 0 16,0 0 0-16,0 0 0 0,0 0-11 15,0 0-10-15,0 0-3 0,0 0 0 0,0 0 0 16,0 0-96-16,0 0-19 0,0 0-4 0</inkml:trace>
  <inkml:trace contextRef="#ctx0" brushRef="#br0" timeOffset="-211647.105">16087 17979 801 0,'18'0'16'0,"-18"-4"5"0,4 4-21 0,5 0 0 0,0-4 0 0,0 4 0 16,9 0 56-16,-9-4 6 0,4 4 2 0,1-4 0 15,8 4-10-15,-4-4-2 0,-5 4 0 16,5-4 0-16,9 0-32 0,-13 4-6 0,13-4-2 0,-10 0 0 15,10 4 16-15,-4-4 4 0,3 0 0 0,1 4 0 16,-4 0-23-16,4-4-9 0,4 4 8 0,-9 0-8 16,5 0 20-16,0 0 0 0,4 0-1 0,5 0 0 15,-9 0-19-15,13 4 10 0,-8 0-10 0,3-4 8 16,6 4 1-16,-6 0 0 0,6 0 0 0,-1 0 0 16,-4-4 13-16,4 4 2 0,-4 0 1 0,4 0 0 0,0-4-13 15,-4 4-4-15,13 0 0 0,-13 0 0 16,5 0 19-16,8 0 3 0,0-4 1 0,-9 4 0 0,10 0-5 15,-6-4-1-15,1 0 0 0,4 0 0 0,0 0-13 16,1 0-2-16,-1 4-1 16,0-4 0-16,5 0-9 0,4 0 0 0,0 0 0 0,0 0 8 15,1 0-8-15,-1 4-11 0,-9 0 3 0,9-4 0 0,0 4 8 16,5 0 0-16,-5 4 0 0,5-5 0 0,-9 1 0 0,4 0 0 0,0 4 0 0,-9-4 0 16,9 0 0-1,-8-4 0-15,3 4 0 0,5 0 0 16,1 0 0-16,-1 0 0 0,0 0 0 15,0 0 0-15,-9 0 0 0,5 4 0 0,0-8 0 16,-1 4 0-16,6 0 10 16,-1 0 4-16,0 0 1 0,0 0 0 15,0 0-7-15,1 0 0 0,-1 4-8 0,0-4 12 16,0 4-12-16,0 0 0 0,0 0 8 0,5-4-8 16,-5 0 0-16,0 0 0 0,10 0 0 15,-10-4 0-15,0 4 0 0,0-4 0 0,0 0 0 16,0 4 0-16,10-4 0 0,-15 0 0 0,6 0 0 15,-1 4 0-15,0-4 0 0,0 4 0 0,0-4 0 0,0 0 0 16,1 4 0-16,-1-4 0 0,0 4 0 0,0-4 0 16,9 4 0-1,-9-4 0-15,-4 0 0 0,4 0 0 0,0 0 0 16,1-4 0-16,3 4 0 16,-3-4 0-16,3 4 0 0,-4-4 0 15,1 0 0-15,-1 0 0 0,0 0 0 16,-9 0 9-16,0 0-9 0,5 4 8 0,-5-4-8 15,9 4 0-15,1 0 0 0,-10 0-11 0,5-4 11 16,-1 4 0-16,1-4 0 16,4 4 0-16,-9-4 0 0,1 0 0 15,3 4 0-15,5-4 0 0,-4 0 0 0,9 4 0 16,-5-4 0-16,0 0 0 0,0 0 0 16,-8 0-13-16,3 0 5 0,5 0 8 15,1 0 0-15,-1 4 0 0,0-4 0 16,0 0 0-16,0 0 0 0,1 4 0 0,-1-4 0 15,0 0 0-15,-4 4 0 16,4-4 0-16,0 4 0 0,5-4 0 0,-5 4 0 16,4-4 13-16,-3 4-3 0,-1-4-1 0,0 0-9 15,0 4 0-15,0 0 0 0,-8-4 0 16,8 0 0-16,0 4 0 0,0-4 0 0,-4 0 0 0,4 0 0 0,0 0 0 16,-9 0 0-16,10 0 0 0,-6 0 0 15,1 0 0-15,0 1 0 0,4-5 0 0,0 8 0 0,-9-4 0 0,9 0 0 0,-8 4 0 16,3-4 0-16,-3 0 0 0,-1 4-12 0,0-4 12 0,0 4 0 0,-4 0 0 15,4-4 0-15,1 4 12 0,-10 0-12 0,5 0 0 0,4 0 0 0,-13 4 0 16,4-4 0-16,-13 0 0 0,4 4 0 0,0-4 0 16,5 4 0-16,-13 0 0 15,3 0 0-15,1-4 0 0,5 4-12 0,-6 0 3 16,-8 0 0-16,14-4 0 0,-14 3-103 0,4 1-20 0,5 0-4 0</inkml:trace>
  <inkml:trace contextRef="#ctx0" brushRef="#br0" timeOffset="-210105.404">25924 18026 1531 0,'0'0'64'0,"0"0"-51"15,0 0 31-15,0 0 7 0,0 0 1 0,0 0 0 16,0 0-52-16,0 0-12 0,0 0-2 0,0 0 0 16,4 8-26-16,1 0-4 0,-1-4-2 0,-4 4 0 0,9 0 27 0,-9 0 6 0,0 0 1 15,0 4 0-15,0 0 36 16,0 0 7-16,0 4 1 0,0 0 1 0,9 4-11 15,-9 0-2-15,0-1-1 0,0 5 0 0,9 0-9 0,-9 4-2 0,0 0 0 0,4 0 0 32,-4-4-8-32,0 3 0 0,0-3 0 0,0 0 0 15,0 0 0-15,0-4 0 0,0 4 0 0,0-8 0 0,-4 0 0 16,4-1 0-16,0-3 9 0,-9 0-9 16,9 0 0-16,0 0 0 0,0-4 0 0,-9 0 0 0,9-4 0 0,0 4-13 15,-9-4 1-15,9-4 1 16,-9 4-33-16,5 0-6 0,4-4-2 0,-9 0 0 0,0 0 32 15,0 4 7-15,9-4 1 0,0 0 0 16,0 0-16-16,-9 4-4 0,9-4 0 0,0 0 0 0,-9 0 10 0,9 0 2 16,0 0 0-16,-14 0 0 0,14 0 20 0,0 0 15 15,0 0-3-15,0 0 0 0,0 0 23 0,-9 0 4 0,9 0 1 16,0 0 0-16,0 0-40 0,-8 0 0 0,8 0 0 0,0 0 0 31,-9 0-36-31,9 0-12 0,-9 0-3 0,0 4 0 0,-9 0 31 0,9-4 7 16,-5 4 1-16,-4-4 0 0,10 4 12 15,-15 0 16-15,10 0-3 16,-1 0-1-16,-13 0 32 0,10 0 7 16,-6 0 1-16,1 0 0 0,-1 4-23 15,1 0-4-15,-5-4-1 0,5 3 0 0,-14 1-12 0,5-4-4 16,-1 4 0-16,-3 0 0 0,-1 0-8 0,4-4-11 0,-12 8 3 0,3-8 0 16,1 4 0-16,0-4 0 0,-5 0 0 15,5 0 0-15,-9 0 19 16,4-4 4-16,5 4 1 0,-10-4 0 15,-3 4 12-15,-1-4 4 0,9 0 0 0,-13 0 0 0,0 0-32 16,0 0 0-16,-1 0 0 16,1 0 0-16,0 0 0 0,-5 4 0 0,1 0 0 15,-1 0 0-15,-4 0-16 0,4 0-2 0,-4-4-1 16,0 8 0-16,0-4 0 0,0 0 0 0,0 0 0 16,-9 0 0-16,8 0-4 15,-3 0-1-15,-1 0 0 0,1 0 0 0,-1 0 24 0,0 0 8 0,5 0 0 16,-9 0 0-16,9-4 10 0,-9 4 2 0,9 0 0 15,-5-1 0-15,5 1-20 0,0 0 10 0,-5 0-10 0,5 0 8 16,5 4-8-16,-5-4 0 0,-1 4 0 0,1-4 8 16,0 0-24-16,0 0-4 0,0-4-2 0,0 4 0 0,9-4 6 15,-10-4 2-15,1 4 0 0,0-4 0 0,9 0-22 16,-9 0-5-16,9-4-1 0,-9 0 0 0,-1 0 27 0,10 0 6 16,-9 4 1-16,9-3 0 0,-9-1 8 15,9 0-8-15,-9 4 8 16,8 0-8-16,-8 0 0 0,9 0 0 15,-9 0 0-15,0 4 0 0,0 0-39 0,-1 0-7 16,1 4-2-16,9 0 0 0,-13 0 22 0,3 0 4 0,-3 4 1 16,8-4 0-16,-4 4-4 0,4-1-1 0,5-3 0 0,-4 4 0 15,3-4 10-15,6-4 3 16,-14 4 0-16,8-4 0 0,1-4 101 16,9 4 21-16,-9-4 4 0,4 0 1 15,5 0 0-15,0 0 0 0,-1-3 0 0,-8-1 0 16,5 4-67-16,-1-4-14 0,0 0-2 0,5 4-1 0,-9 0 9 15,8-4 1-15,1 4 1 0,0 0 0 16,4-4-33-16,-4 4-22 0,-5-4 3 16,1 0 1-16,8 4-100 0,-13-4-20 15,8 0-4-15,-3 4-1 0,4-4 41 16,-1 4 8-16,1-4 2 0,0 4 0 0,-5 0 92 0,5 4 10 16,0-4 6-16,-1 4 2 15,1 0 46-15,-4-4 10 0,3 4 2 0,1 0 0 0,9 0-29 16,-9 0-6-16,4 0-1 0,5 0 0 0,-10 4-22 0,10-4-5 15,-5 0-1-15,5 0 0 16,4 0-12-16,-4 0 0 0,-5 0 0 0,5 0 0 0,4 0 0 16,0 0 0-16,0 0 0 0,5 0 0 0,-5 0 0 0,5 0-10 0,4 0 2 0,-9 0 0 15,14 0 8-15,-14 0-8 0,5 0 8 16,-5-4-8-16,14 4 0 0,-14-4 0 0,9 4 0 16,-4-4 0-16,4 0 8 15,4 4 0-15,-8-4 0 0,4 4 0 0,9 0 24 16,-8-4 6-16,12 0 2 0,-13 4 0 0,5 0 19 15,4 0 4-15,0 0 1 0,-4 0 0 0,4 4-39 16,0-4-7-16,9 0-2 0,-13 4 0 0,4-4-8 16,9 0-14-16,-14-4 3 0,10 4 1 0,-1 0-10 0,6-4-1 0,-10 4-1 0,4 0 0 15,5 0-14-15,-4 0-4 0,-1 0 0 16,5 4 0-16,1-4 29 0,-10 0 11 0,9 4-8 16,-5-4 8-16,5 4 0 0,0 0 0 15,0 0 0-15,0 0 0 0,0 4-21 0,1-4 1 0,3 8 0 16,-13-8 0-16,9 4-52 0,0 0-9 15,-4-4-3-15</inkml:trace>
  <inkml:trace contextRef="#ctx0" brushRef="#br0" timeOffset="-209723.489">16078 18655 732 0,'9'-24'15'16,"-9"0"5"-16,9-4-20 0,-9-4 0 0,9 1 0 0,-5-1 0 0,1-4 16 0,-1 0 0 0,5 0 0 0,-4 5 0 0,-1-5 22 0,5 4 4 0,-9 0 1 0,9 0 0 0,-9 5 16 0,0-1 3 0,9 4 1 0,-9 0 0 0,-9 4-32 0,9 0-7 0,0 4 0 0,-9 4-1 0,9 0 8 0,-9 1 1 0,5-1 1 0,-1 4 0 15,5 8-33-15,0 0 0 0,0 0 0 0</inkml:trace>
  <inkml:trace contextRef="#ctx0" brushRef="#br0" timeOffset="-206748.015">15617 14117 922 0,'0'0'19'0,"0"0"5"0,0 0-24 0,0 0 0 0,0 0 0 0,4 0 0 16,-4 0 24-16,0 0-1 0,0 0 0 0,0 0 0 16,0 0 14-16,5 4 3 0,-5-4 1 0,0 0 0 0,0 4-33 15,0-4-8-15,9 4 0 0,-9 0 0 0,0-4 0 0,9 4 0 0,-9 0 0 0,9 0 0 16,-9 0 0-16,4 0 0 0,1 0 0 0,-1 4 0 16,-4-4 0-16,9 0 0 0,-4 4 0 0,-1-4 0 15,5 4 0 1,0 0 0-16,0 0 0 0,-9-1 0 15,9 5 8-15,-9 0 0 0,4 0 0 0,-4 0 0 0,0 4-8 16,5 0 8-16,-5 0-8 0,0 4 8 0,0 0 4 16,-5 4 0-16,5-5 0 0,-4 9 0 0,4 0-4 0,-9 4 0 0,0 0 0 0,0 4 0 15,0-5-8 1,0 5-11-16,0 0 3 0,-4 0 0 0,4-4 8 16,0 3 0-16,-9-3 0 15,4 0 0-15,6 0 0 0,-1 0 0 16,0-5 8-16,0 1-8 0,0-4 0 0,0 0 0 15,4 0 0-15,1-4 0 16,-1 0 0-16,1 0 0 0,-1-1 0 0,5-3 0 0,0 0 0 16,-9 0 0-16,9 0 0 0,0 0 0 0,0-4 0 15,0 4 0-15,0-4 0 0,-8 0 0 0,8-4 0 0,0 0 0 0,0 0 0 0,0-1 0 16,0 1 0-16,8 0 0 0,-8 0 0 0,0 0-8 0,9-4 16 0,-9 4 3 0,0-8 1 16,5 4 0-16,-1 0 9 0,5 4 3 0,0-4 0 15,5 4 0-15,-5-4-7 0,9 0-1 16,-10 0 0-16,10 0 0 0,5-4 6 0,-1 4 1 15,5-4 0-15,0 0 0 0,0 0-23 16,13-4 0-16,-9 0 0 0,5 0 8 0,4 0-8 16,-4 0 0-16,4 0 0 0,1 0 0 0,-5 4 0 0,13-4-10 15,-9 4 10-15,9-4-10 0,1 4 10 0,3-4 0 0,-4 4 0 16,-4-4-8-16,4 4-7 0,1-4-1 16,8 0 0-16,-9 4 0 0,5-4 0 15,4 0 0-15,5-4 0 0,-1 4 0 16,1 0 0-16,0 0-1 0,-5 0 0 15,4 0 0-15,1 0 17 0,4 1 0 0,0-1 0 16,0 0 0-16,5 4-10 0,-5-4-2 16,0 4 0-16,0 0 0 15,1 0 12-15,-1 0 14 0,0 0-3 16,0 0-1-16,0 0-10 0,0 4 0 0,0-4 0 16,0 4 8-16,1 0-8 0,-1-4-11 0,0 3 3 15,0 1 0-15,5-4-32 0,-5 4-7 16,0-4-1-16,9 4 0 15,-9-4 21-15,0 0 4 0,0 4 1 0,5-4 0 16,-5 0 22-16,0 4 0 0,0 0 0 0,0-4 0 16,-4 4 28-16,0-4 3 0,-1 4 1 0,1-4 0 0,0 0 0 15,-1 4 0-15,1-4 0 0,0 4 0 0,4-4-32 0,-5 0 0 16,1 0 0-16,-5 0 0 0,9 0 0 0,1 0 0 0,-6 4 0 16,1-4 0-16,0 0 0 0,-1 0 0 0,-4 0 0 15,5-4 0-15,-5 4 0 0,9 0-13 0,-8 0 1 0,8-4 0 16,-9 4 3-16,0 0 1 0,0 0 0 0,0 0 0 0,-8 0 8 0,8 0-8 0,0 0 8 15,0 4-8-15,0-4 0 0,5 4 0 0,-5 0 0 16,9-4 0-16,-9 4-29 0,1-4-6 0,-1 0-1 0,0 4 0 0,0-4-6 16,0 0-2-16,1 0 0 0,-1 0 0 15,0 0 42-15,-4 0 10 0,4 0 0 16,0 4 0-16,-9-4 23 0,9 0 6 0,1 0 2 0,-1 4 0 16,-5 0-16-16,6-4-3 0,-1 4-1 15,0 0 0-15,0 0 9 0,0 0 1 16,1 0 1-16,-1 0 0 0,0-4-22 0,9 4 0 15,-9 0 0-15,9-4 0 16,-9 4 0-16,1-4 0 0,-1 0 0 16,0 4 0-16,0-4 0 0,0-4 0 0,5 4 0 0,-5-4 0 0,0 4 0 15,1 0 0-15,-1-4 0 0,-9 4 0 0,5 0 0 0,-1-4 0 0,1 4 0 0,4-4 0 16,0 0 30-16,-8 0 2 0,8-4 0 0,-4 4 0 0,4 0-16 16,-5 0-4-16,1 0 0 0,4 0 0 0,1 0-3 0,-1 0-1 0,0 0 0 15,-9 0 0-15,9 0-8 0,-4 4 0 0,0-4 0 0,-1 0 0 0,6 0 0 16,-10 4 0-16,4-4 0 0,-3 4 0 0,3 0 0 0,1-4-11 0,-5 4 3 0,-4 0 0 15,4 0-4-15,1 0 0 0,-10 0 0 0,5 0 0 0,-5-4 12 16,9 0 11-16,-13 0-3 16,4 1 0-16,0-1 12 0,1 0 3 0,3 0 0 0,-12 0 0 0,13 4 14 0,-19-4 3 15,6 4 1-15,-1-4 0 0,5 0-20 0,-14 4-4 0,5-4-1 0,0 0 0 16,-5 0-16-16,5 4 0 0,-4-4 0 0,3 0 0 16,-8 4 0-16,5-4 10 15,4 4-10-15,-10 0 8 0,1-4-8 0,5 0 0 0,-5 4 0 0,-5-4 0 16,0 0 0-16,10 0 0 0,-14 0 0 0,0 0-11 15,0 0 19-15,0 0 3 0,0 0 1 0,-5 4 0 16,5-4 12-16,-9 4 4 0,0 0 0 0,0 0 0 16,0 0-16-16,0 0-4 0,0-8 0 0,0 8 0 15,0 0-8-15,0-8 0 0,0 8 0 0,0-8 0 16,0 8 0-16,0-8-14 0,0 8 3 0,-13-12 1 16,8 4-13-16,-4 0-2 0,5 0-1 15,-5-3 0-15,9 3 14 0,-9 0 4 0,0-4 0 0,0 0 0 16,9 0-10-16,-14 0-2 0,10 0 0 0,0 0 0 15,-1-4 10-15,5-4 2 0,-4 4 0 0,-1-4 0 16,5-3-29-16,0 3-6 0,0 0-1 0,0-4 0 16,0 0-8-16,5 0-1 0,-5 0-1 15,0 1 0-15,4-1 38 16,-4 0 16-16,-4 4-12 0,4-4 12 0,-5 0 0 0,5 0 0 16,-4 0 0-16,4 1 12 0,0-5 16 0,0 8 4 0,-9-4 1 15,9 0 0-15,0 0-51 0,0 0-10 16,0 5-3-16,-9-5 0 0,9 0 31 15,0 4-9-15,0 0 9 0,-9 0 0 0,4 4 20 0,5 0 10 16,-4 0 2-16,-1 1 0 16,5-1-8-16,-4 4-2 0,4-4 0 0,-5 0 0 0,1 4 5 15,4 4 1-15,0-4 0 16,0 4 0-16,-5 0-4 0,5-4 0 0,0 8 0 0,0-4 0 0,0 8-4 16,-8-8 0-16,8 8-1 0,-9-4 0 0,0-4-19 0,0 4 0 15,0 0 0-15,4 0 0 0,-4 4 0 16,9 0-9-16,-9-4 1 0,0 1 0 0,9-1-3 0,-9 0 0 0,-4 0 0 0,4 0 0 15,9 4-1-15,-9-8 0 0,5 0 0 0,-1 4 0 0,-4-4 20 16,0 4 3-16,0 0 1 0,9-4 0 0,-13 4 0 0,4-4 0 0,0 4 0 0,0 0 0 16,0-4-12-16,0 4 0 0,-9 0 0 15,5 0 0-15,-5-4 0 16,0 4-17-16,0 0 4 0,0 0 1 16,5-4 3-16,-5 4 1 0,-9 0 0 0,14 0 0 0,-19 0 8 0,10 0 0 0,-1 0 0 15,-3 0 0-15,3 0 0 0,-4 0 0 16,-4 4 0-16,4-4 0 0,-9 0 0 0,14 1 11 15,-14-1-3-15,5 0 0 16,0 0-8-16,-5 4 0 16,0-4 0-16,5 4 0 0,-10 0 0 0,-3-4 0 0,3 4 0 15,1 0 0-15,0 0 0 0,4 0 0 0,-9 0 0 16,0 0-11-16,10 0 11 0,-15 0 11 16,10 0-3-16,4 0 0 0,-13-4 0 0,0 4 0 15,4 0 0-15,-4 0 0 0,4-4 6 0,-4 4 1 0,0-4 0 0,8 4 0 0,-12 0-15 16,8 0 0-16,0 0 0 0,-4 0 0 0,0 0 0 0,-5 0 0 0,5 0 0 0,0 0 0 0,-1-4 19 0,-8 4 10 0,9-4 3 0,4 4 0 15,-13 0-32-15,9 0 0 0,-9 0 0 0,4 0 0 16,0 4 0-16,-4-4 0 0,4 4 0 0,-4-4 0 16,9 0 0-16,-9 0 0 0,4-4 0 0,0 4 0 15,1 4 0-15,-6-4 0 0,1 4 0 0,0 0 0 16,9-4 0-16,-18 4 0 16,9-4 0-16,-1 0 0 0,1 4 0 0,0-4 0 0,0 4 0 15,4-4 0-15,-4 0 0 0,9 0 0 16,-9 0 0-16,8 0 0 0,-3-4 0 15,-1 0 0-15,9 0 0 0,-13 0 0 0,9 0 0 0,-5 0 0 0,-4 4 0 0,4-4 0 16,0 0-9-16,-4 0-8 0,0 4-2 0,9-4 0 16,-9 4 5-16,0-4 1 0,-1 4 0 0,1 0 0 15,0-4 13-15,0 4 16 0,4 0-3 0,-4-4-1 16,0 4-12-16,0 0 0 0,-1-4 0 0,1 4 0 16,0 0-9-16,0 4-2 15,-5-4 0-15,5 0 0 0,0 0 11 0,0-4 0 0,8 0 0 0,-8 0 0 16,0 0 0-16,4 0 0 0,-4 4 0 0,0-4 0 15,0 0 0-15,0 0 16 0,8-4-4 0,-8 4-1 16,0 0 9-16,9-4 3 0,-5 4 0 16,0 0 0-16,1-4-11 0,4 4-1 0,-10-4-1 15,1 4 0-15,4 0-10 0,1-4 12 0,4 4-12 16,-5 1 12-16,5-1-12 0,-10 4-12 0,1-4 2 16,0 0 1-16,0 4 9 0,0 0 0 0,0 0 0 15,-1-4-8-15,1 4 8 0,4 0 0 0,5-4 0 0,-9 4-8 0,4 0 8 16,1 0 0-16,-1 4 0 0,5-4 8 0,-9 4-8 0,8-4 0 0,-8 4 0 0,0 0 0 15,9 0 0-15,-5-4 0 16,5 0 8-16,-9 3-8 0,8 1 12 0,-3-4-3 0,-1 4 0 16,9 0 0-16,-13-4-9 0,9 4 0 0,4 0 0 0,-4-4 0 15,0 0 0-15,-1 4 0 16,1-4-9-16,-5 4 9 0,5-4 0 0,0 0 0 0,0 4 0 0,-1-4 0 16,1 0 0-16,5 0 0 0,3 0 0 0,-4 0 0 15,-4 0 0-15,0 0 0 0,0 0 0 16,0 0 9-16,4 0 6 0,-4 0 1 0,-1 0 0 0,6 0 0 15,3 0-8-15,1-4-8 0,0 4 11 0,4 0-11 16,-4 0 0-16,4-4 0 0,-4 0 0 0,4 0 0 16,4 4 8-16,-8-4-8 0,4 4 0 15,-4-4 0-15,4 0 0 0,1 4 0 0,3-4 0 0,-4 4 0 16,5-3 0-16,4 3 0 0,-4 0 0 0,4-4 0 16,-4 4 0-16,4 0 0 0,4-4 0 15,-3 4 0-15,-1 0-20 0,4 0 1 0,-8 0 1 16,13 0 0-16,-13 0 2 15,8-4 1-15,1 4 0 0,0 0 0 0,-1 0 15 16,1-4 0-16,4 4 9 0,0-4-9 0,5 4 12 0,-5-4-3 16,0 0-1-16,4 4 0 0,6 0 7 15,-10-4 1-15,9 4 0 0,-5 0 0 16,5 0-16-16,0 0 9 0,0 0-9 16,0 4 8-16,1-4-8 0,-1 0 0 0,4 4 0 15,-4 0 0-15,5-4 0 0,4 0-11 0,-9 0 11 0,4 4-8 0,-4-4 0 0,9 4 0 0,-9 0 0 0,0-4 0 16,9 0 8-16,0 4-8 0,-9 0 8 0,9-4-8 0,-4 3 8 15,4-3 0-15,-5 4 0 0,1 0 0 16,0 0 0-16,-1 0 0 0,1 4 0 0,-1-4 0 0,5 4 0 16,-9-4 0-16,9 4 0 0,-9-4 0 0,9 4 0 0,0 0 0 15,-9 0 0-15,9 0 0 0,0 0 0 0,0 4 0 0,0-4 0 0,-9 4-8 16,9 0-9-16,0 0-2 0,0 0 0 16,9 3 0-16,-9-3-9 0,0 4-1 0,0 0-1 15,0 0 0-15,0 4-10 0,9 0-3 0,-18 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1:30.9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1,'2264'0,"-1248"44,180-39,-717-6,3855 1,-4310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1:33.8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1,'1976'0,"-1953"0</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41:04.581"/>
    </inkml:context>
    <inkml:brush xml:id="br0">
      <inkml:brushProperty name="width" value="0.05292" units="cm"/>
      <inkml:brushProperty name="height" value="0.05292" units="cm"/>
      <inkml:brushProperty name="color" value="#FF0000"/>
    </inkml:brush>
  </inkml:definitions>
  <inkml:trace contextRef="#ctx0" brushRef="#br0">12225 1892 942 0,'0'0'40'16,"0"0"-32"0,0 0-8-16,0 8 12 0,4-4-4 0,1 0 0 15,-1 0-8-15,1 0 0 0,-1-1 0 0,-4-3-8 16,9 4 17-16,-9-4 4 0,0 4 1 0,9-4 0 15,-9 8 28-15,9-4 6 0,0-4 0 0,-9 0 1 16,9 0 6-16,-5 0 1 0,5 0 0 0,0 0 0 16,0 0-36-16,0 4-6 0,0-4-2 0,0 0 0 15,0 0-3-15,4 0-1 0,-4-4 0 0,9 4 0 16,-9 0-8-16,9 0 0 0,4 4 0 0,-4-4 0 0,-4 0 0 16,4 0 0-16,0 0 0 0,-1 0 0 0,1 0 0 15,5 0 0-15,-5 4 0 0,-1-4 0 16,1 0 0-16,5 0 0 0,-5 0 0 0,4-4 0 15,5 4 16-15,-9-4-1 0,13 4-1 0,-13 0 0 0,13-4 12 0,-4 4 2 16,5 0 1-16,3 0 0 16,-12 0-29-16,13 0 0 0,-5 0 0 0,5 0 0 0,-5 0 8 0,5 0 0 15,-14 4-8-15,14-4 12 0,-14 0-12 16,5 0 0-16,5 0 8 0,-6 0-8 16,10 4 12-16,-9-4 0 0,4 0 0 0,1 0 0 15,3 0 4-15,6-4 0 0,-10 4 0 16,14 0 0-16,-14-4 5 15,14 4 2-15,-14-8 0 0,10 8 0 0,3-4-7 0,-8 4-2 16,4-4 0-16,1 4 0 16,-1-3 1-16,5 3 0 0,4 0 0 0,0 0 0 15,-4 0-5-15,4 0-1 0,-9 3 0 0,5 1 0 0,0-4-9 16,0 4 8-16,-5-4-8 0,0 8 8 0,5-8-8 0,0 4 0 16,-1-4 0-16,1 0 8 0,4 0 14 0,-8 0 2 15,3-4 1-15,6 4 0 0,-14-8-13 0,8 8-4 0,1-4 0 0,-9 4 0 16,13-4 0-16,-9 1-8 0,1-1 12 0,3 0-4 0,6 4 4 15,-1-4 0-15,0 0 0 0,0 4 0 0,-4-4-12 0,4 0 8 0,-4 4-8 0,4-4 8 16,-8 4-8-16,3-4 0 0,1 0 9 0,0 4-9 16,4-4 12-16,-9 4-3 0,5 0 0 0,4 0 0 0,-13 0 1 15,4 0 0-15,-4 0 0 0,4 0 0 16,1 0 1-16,-10 4 0 0,5-4 0 0,0 4 0 16,4-4-1-16,-9 4 0 15,10-4 0-15,-6 4 0 0,6 0 0 0,3 0 0 0,-12-4 0 0,8 4 0 16,-4 0-10-16,0-4 0 0,4 4 9 0,-9-4-9 15,5 4 8-15,0-1-8 0,0-3 10 16,-1 4-10-16,-3-4 15 16,12 4-3-16,-12-4-1 0,13 8 0 0,-14-8 0 15,9 4 0-15,5-4 0 0,-14 4 0 0,14 0-3 0,-5-4-8 16,-8 4 12-16,12-4-4 16,-8 4 0-16,9-4-8 0,0 0 12 0,4 0-4 15,-9 0 4-15,9 0 0 16,5 0 0-16,-5 4 0 0,-8-4-12 15,3 4 0-15,6-4 0 0,-10 0 0 0,5 0 8 16,4 0-8-16,0 0 0 0,0 0 8 16,5 4-8-16,-5-4 0 0,9 4 9 15,-8-4-9-15,-1 4 0 0,0-4 0 0,-4 4 0 16,4-4 8-16,0 4-8 0,1-4 0 16,3 0 0-16,-4 0 0 0,1 0 0 0,8 0 0 0,-13 0 0 15,4 0 0-15,9-4 0 16,-9 4 0-16,9 0 0 0,-8-4 8 15,8 4-8-15,0 0 0 0,0-4 0 16,0 4 0-16,-4-4 0 0,4 4 0 16,-9-4 0-16,5 0 0 0,0 4 0 0,4-4 8 0,5 4-8 15,-5 0 8-15,0 0-8 16,0 0 9-16,-8 4-9 0,8 0 10 0,-5-4-2 16,1 0 0-16,0-4 0 15,4 4 0-15,0 0-8 0,-9 0 8 0,10 0-8 0,-1 4 8 0,-5-4-8 16,1 0 0-16,-5 4 0 0,5 0 0 0,-5-4 0 15,9-4 0-15,-8 0 0 0,3 4 0 0,1-4 0 16,0 0 0-16,-5 0 0 0,0 0 0 16,1 0 21-16,-6 0-1 0,6 4 0 15,-6-4 0-15,1-4-20 0,0 4 0 16,4 0 0-16,-4 1 0 0,4-1 0 0,0 0 0 16,-9 4 0-16,5-4 0 0,4 4 0 0,-8 0 12 0,3 0 0 0,6 0-1 0,-10 0-11 15,9 0 0-15,-4 0 0 0,4 0 0 0,0 0 0 16,1 0 0-16,-1 0 0 0,0-4 0 0,-4 4 0 15,0 0 0-15,-5 0 0 0,0-4-11 0,0 4 11 0,5-4 0 16,-5 4 0-16,-4 0 8 0,14 0-8 0,-10 0 0 0,-4 0-8 0,4 4 8 0,0-4 0 16,-4 0 11-16,4 0-1 0,-8 0 0 15,12 0-10-15,-12 0 0 0,3 0 9 0,1 0-9 16,0 4 8-16,0-4-8 0,0 4 8 0,4-4-8 0,-13 4 0 0,13-4 0 0,-9 4 0 16,5-4 0-16,-13 0 0 0,3 0 0 0,1 0 0 0,5-4 0 15,-14 4 0-15,-1 0 8 0,1 4-8 0,5-4 11 16,-5-4-3-16,-9 4 0 0,4-4 0 0,5 4 0 15,-9 0 0-15,4 0 0 16,-4 4 0-16,0 0 0 0,0-4-8 0,0 4 0 0,0-1 0 16,-9 1 8-16,9-4-8 0,0 0-14 0,0 0 3 0,-5 4 1 0,5-4 10 0,-9 0 12 0,0 0-2 15,5 0-1-15,-5 0-25 0,13 8-6 0,-13-4-1 0,9-4 0 0,-9 8-121 0,0 0-24 0,-9 4-4 16</inkml:trace>
  <inkml:trace contextRef="#ctx0" brushRef="#br0" timeOffset="7133.31">4071 3311 801 0,'0'0'16'0,"0"0"5"0,4 0-21 0,5 0 0 0,-5 0 0 0,5 0 0 16,5-4 40-16,-5 4 3 0,0 0 1 0,4-3 0 15,5 3-20-15,-13 0-3 0,8 0-1 0,-4 0 0 16,4 0 10-16,-4 0 2 0,5 0 0 0,-1 0 0 15,-4 0-16-15,9-8-4 0,-5 8 0 0,-4 0 0 16,9 0 7-16,-9-4 1 0,9 4 0 16,-9 0 0-16,9-4 9 0,-5 4 3 0,5-4 0 0,5 0 0 15,-5 4-8-15,8-4 0 0,-8 0-1 0,5 0 0 16,8 4 14-16,-13-4 3 0,18 4 1 0,-14 0 0 16,5 0-26-1,4 0-6-15,-4 0-1 0,-4 0 0 16,3 4-8-16,1-4 0 0,-4 4 9 15,3 0-9-15,-3 0 0 0,13 0 0 16,-18 0 0-16,8 0 8 0,6-4-8 16,-10 4 0-16,14-4 0 15,-18 0 0-15,22 0 0 16,-22 0 12-16,9 0-4 0,4-4 0 0,0 4-8 16,5 0 0-16,-9-4 0 15,4 4 0-15,1-4 12 16,-5 4 5-16,4-4 1 0,-4 0 0 15,0 0-2-15,-5 0-1 16,5 0 0-16,0 0 0 0,4 0-4 16,0 0-1-16,5 4 0 15,-4-4 0-15,12 4-10 0,-3 0 0 0,-15 0 9 0,15 4-9 16,-10-4 0-16,5 0 0 0,-9 0 0 0,4 0-8 0,-4 0 8 16,0 0 0-16,4-4 0 0,-9 0 0 0,5 4 0 0,-4 0 14 15,-1-4-3-15,9 4-1 0,-13 0-10 0,14-8 12 16,-10 4-12-16,5 4 12 0,0-4-3 0,0 0 0 0,4 4 0 15,-9-4 0-15,5 4-1 0,0-4-8 16,0 0 12-16,-5 4-4 0,1-4-8 16,-6 0 0-16,10 4 0 0,-13 0 0 0,4-4 8 15,8 4 0-15,-8 0 0 16,-4 0 0-16,13 0-8 0,-9 0 0 0,-1 0 0 0,1 4 0 16,5 0 0-16,-10 0 0 15,1 0 0-15,8-4 0 0,-4 4 8 0,-9-4 0 0,9 4 0 0,4-4 0 16,-4 4-8-16,0 0 0 0,4 0 0 15,-4 4-11-15,5-8 2 0,-6 0 0 16,1 0 0-16,0 0 0 0,0 4 9 0,5-4 0 16,-6 4 0-16,-3-4-8 0,4 0 18 0,0 0 4 15,-9 0 1-15,9 0 0 16,-1 0-15-16,-3 0-16 0,8 0 3 0,-13 0 1 16,9 0 25-16,0 0 6 0,0 0 1 15,0 0 0-15,4 0-20 0,5 4 0 0,-5-4 0 16,5 4 0-1,-4-4 13-15,3 4-1 0,1 0 0 0,-4 0 0 0,4 0-12 16,-1 0-16-16,6 0 3 0,-10 0 1 0,0 0 12 16,1 0-9-16,-1 0 9 15,1 4-8-15,-1-8 8 0,5 3 0 0,-5-3 0 16,5 4 0-16,0 0 11 0,4-4 4 16,-8 0 1-16,12 0 0 0,-8 0-16 15,5 0 0-15,-6 0 0 0,6 0 0 16,-1 4 0-16,5-4-16 0,-9 4 3 0,4 4 1 0,0-4 12 15,-4-4-9-15,5 4 9 0,-6 0-8 0,10-4 8 16,-4 4 0-16,-1 0 8 0,5-4-8 0,0 4 14 0,4 0-2 0,-9-4 0 16,5 0 0-16,0 4-22 0,-5 0-5 0,9-4-1 15,-4 4 0-15,-5-4 16 0,1 0 0 0,4 0 0 16,-10 0 0-16,15 0 0 0,-14 0 0 16,4 0 0-16,5 0 0 0,-5 0 10 0,9 0 5 0,-4 0 1 0,4 4 0 0,1-4-16 0,3 4 0 15,-8 0 0-15,4-4 0 0,1 4-10 0,-5-4-5 0,4 0-1 16,-9 4 0-16,5-4 26 0,4 4 5 0,-4 0 1 0,13-4 0 15,-13 4-16-15,9-4 0 0,0 0 0 0,4 4 0 16,-9-4 0-16,5 0-16 0,4 4 3 0,-4-4 1 0,0-4 12 16,8 4-9-16,-12-4 9 0,12 0-8 0,-3 0 8 0,-1 4 0 0,9-4 8 15,-9 4-8-15,0 0 0 0,-4 0 0 0,4 0 0 16,-8-4 0-16,3 4 0 0,-3 0 0 0,8-4 0 16,-9 4 0-16,5 0 0 0,4 0 0 0,-9 0 0 15,10 4 8-15,-6-4-8 0,-3 0 0 0,-1 0 0 0,5 0 0 0,-5 0 0 16,5 0 0-16,4 0 0 15,-9-4 0-15,5 4 10 0,4 0 1 0,0 0 0 0,1 0 0 16,-1 0-11-16,-4 0 0 0,4 0 0 0,-9 0-11 0,5 0-1 0,4 4 0 0,-9 0 0 16,5 0 0-16,0-4 29 0,0 4 6 0,-5 0 1 0,5-4 0 0,4 0-24 15,-13 4 0-15,4-4 0 0,0 0-12 0,-8 4 12 16,3-4 0-16,1 4 8 0,-4-4-8 0,3 4 8 16,6 4-8-16,-1-8 10 0,-4 0-10 15,4 4 9-15,-9-4-9 0,5 4 8 16,4-4-8-16,-4 4 8 0,-4 0-8 15,3-4 0-15,6 4 8 0,-15-4-8 0,6 4 10 0,-1-4-10 16,5 0 10-16,-5 0-10 0,5 0 0 0,-9 0 0 0,13-4 0 0,-8 4 8 0,3-4 0 16,-8 4 0-16,5-4 0 0,-1 4 18 0,5 0 3 0,-9 0 1 15,4 0 0-15,-9 0-30 0,5 0-12 0,0 0 1 16,-5 0 0-16,5 0 11 0,-4 0 0 0,-1 0 0 0,0 0 0 16,5 0 0-16,-4 0 0 0,3 0 0 0,-3-4 8 15,4 4-8-15,-5-4 0 0,0 0 0 0,10 4 0 0,-10-8 13 16,5 4 5-16,-5 0 1 15,1 0 0-15,-1 0-10 0,0 0-1 16,1-4-8-16,-1 0 12 0,-4 4 1 16,0 0 0-16,4 0 0 0,-4 0 0 15,-9 0-13-15,9 4 0 0,-4-4 0 0,-6 4 0 16,10 0 0-16,-13 0 0 0,8 0 0 0,-4 0 0 0,5-4 0 0,-5 4 0 16,0-4 0-16,-5 0 0 0,5 4 0 15,-5 0 0-15,1 0 8 0,-5 0-8 0,9 0 0 0,0-4 0 16,-9 4 0-16,9 0 0 0,-9 0 0 0,0-4 0 0,0 4 0 0,0 0 0 0,0 0 14 0,0 0 0 0,0 0 0 0,0 0 0 15,0 0-4-15,9 0-1 0,-9 0 0 0,0 0 0 0,0 0 0 0,0 0 0 16,0 0 0-16,0 0 0 0,0 0-9 0,9-4 0 0,-9 4 0 0,0 0 0 0,0 0 0 16,0 0 0-16,0 0 0 0,0 0 0 0,0 0 0 0,0 0 0 15,0 0 0-15,0 0 0 0,0 0-20 0,0 0-8 0,0 0-3 0,0 0 0 0,0 0 16 0,0 0 3 16,0 0 1-16,-9 8 0 0,9 0-110 0,0 0-23 0,-9 4-4 16</inkml:trace>
  <inkml:trace contextRef="#ctx0" brushRef="#br0" timeOffset="13733.004">15326 15378 281 0,'0'0'12'0</inkml:trace>
  <inkml:trace contextRef="#ctx0" brushRef="#br0" timeOffset="14976.436">15281 15410 771 0,'0'0'32'0,"0"0"-32"16,0 0 57 0,0 0 5-16,0 0 1 0,0 0 0 15,-4 0-11-15,4 0-3 0,0 0 0 0,0 0 0 16,-9-8-26-16,9 8-6 0,0 0-1 0,0 0 0 0,0-4-16 0,0 4 0 16,0 0 0-16,0 0 0 0,-9-4 0 0,9 4 0 15,0 0 0-15,0 0 0 0,0 0 9 0,0 0-1 0,0 0-8 0,0 0 12 16,-9-4 17-16,9 4 3 0,0 0 1 15,0 0 0 1,0 0-17-16,0 0-3 0,0 0-1 0,0 0 0 0,0 0-12 16,0 4 0-16,0-4 0 0,-9 8 0 0,5 0 12 15,4 0 0-15,0-4 0 0,0 3 0 0,-5 1-4 16,5 0-8-16,0 0 11 0,-4 4-11 16,-1 0 39-16,5-4 1 0,0 4 0 0,-4 4 0 0,4-4-28 0,-5 4-4 0,5 0-8 15,0 0 11-15,-4 0-11 0,4 3 0 0,0 1 0 16,0 0 0-16,-9 4 11 15,9 0-3-15,-9 4-8 0,0-4 12 0,9 3 4 0,-14 1 0 16,5 0 0-16,0 4 0 0,5-4-8 16,0 8 0-16,-5-5-8 0,0 1 12 0,0-4 8 15,0 4 0-15,4-8 1 0,5 4 0 0,0-9-21 16,0 1 0-16,0 0 0 0,0-4 0 16,0-4 0-16,5 0 0 0,-5 0 0 0,0-4 0 15,4 0 0-15,-4 0 0 16,0-8 0-16,0 4 0 0,0-4-24 0,0 0-5 0,5 8-2 0,-5-8 0 0,0 0 8 15,0 0 2-15,0 0 0 16,0 0 0-16,0 0 8 0,0 0 1 0,0 0 1 0,0 0 0 0,0 0 11 16,0 0 0-16,0 0 0 0,0 0 0 0,0 0 0 0,0 0 0 0,0 0 0 0,0 0-8 15,0 0 8-15,0 0 0 0,0 0 0 0,0 0 0 16,0 0 12-16,0 0-3 0,0 0 0 0,0 0 0 16,0 0-9-16,0 0 0 0,0 0 0 0,0 0 0 0,0 0 0 0,9 0 0 15,-9 0 0-15,0 0 0 0,9 4 0 0,-9-4 0 16,0 0 0-16,0 0 0 15,9 0 0-15,-9 0 0 0,0 0 0 0,0 0 0 16,4 0 0-16,0 0 0 0,-4 0 0 0,0 0 0 16,5 0 0-16,-5 0 0 0,4-4 0 0,-4 4 0 15,9 0 8-15,-4-4-8 0,4 4 0 0,0-4 8 16,-9 4-8-16,0-4 12 0,9 0-12 0,0 0 12 0,-9 0-12 0,9 4 0 0,-5 0 0 16,5 0 0-16,0 0 10 0,0 0-10 15,9 0 12-15,-9 0-12 0,-5 0 10 16,10 0-10-16,-5 0 8 0,4 0-8 0,-4 0 0 15,4 4 0-15,-4-4 0 0,5 0 0 0,-1 0 0 16,-4 4 0-16,9-4 0 0,-9 0 0 0,4 0 0 16,-4 0 0-16,9 0 0 0,-9 0 0 15,0 0 0-15,5 4 0 0,-1-4-11 16,1 0 11-16,3 4 0 0,-8-4 0 0,5 0 9 16,4 4-9-16,0-4 12 0,-5 4-12 15,5 0 12-15,0-4-12 0,0 4 13 0,-5-4-4 16,14 4-1-16,-9 0 0 15,-5-4 9-15,5 4 2 0,9 0 0 16,-9-4 0-16,0 4-19 0,4 0 0 16,5 0 0-16,-5 0 0 15,5-4 0-15,-13 4 0 0,8-1 0 0,1-3 0 0,-1 4 0 16,5 0 10-16,0 0 0 0,-9 0 0 0,4 0-10 0,5 0 0 0,0-4 0 0,4 4 8 0,-9 0-8 0,5-4 0 16,4 4 0-16,5-4 0 0,-9 4 0 0,4-4 0 15,5 0 0-15,-4 4 0 0,3-4 0 0,-3 0 0 0,4 0 0 0,-5 0 0 0,0 0 0 0,5 0 0 16,-9 0 0-16,13 0 0 0,-13-4 0 15,4 4 0-15,1 0 0 0,3 0 0 16,-3 0 0-16,4 0 0 0,-5 0 0 16,5 0 0-16,-5 0 0 0,-4-4 0 15,4 0 0-15,5 4 0 0,-14-4 0 0,5 4 0 16,-4-4 0-16,3 4 0 0,1 0 0 16,0-4 0-16,-4 0 0 15,3 4 0-15,6 0 0 0,-10-4 0 16,5 4 0-16,0 0 0 15,-5 0 0-15,5 4 8 0,-9-4-8 0,4 0 8 16,5 0-8-16,-9 0 0 0,0 0-12 0,4 4 12 0,-4-4 0 16,-4 0 0-16,4 4 0 0,-1-4 0 15,1 4 0-15,-4-4 0 16,4 0 0-16,0 0 0 0,-9 0 0 0,8 0 0 16,-3 4 0-16,4-4 0 0,-9 0 0 0,9-4 0 0,-9 4 0 0,4 0 0 0,5-4 0 15,-9 4 0-15,4 0 0 0,1 0 0 0,-1 0 0 0,-4 0 0 16,9 0 0-16,-9 0 0 0,4 0 0 0,-4 0 0 0,9 4 0 0,-9-4 0 0,0 4 0 15,-4-4 0-15,-1 4 0 0,5-4 0 0,-5 4 0 16,5-4 0-16,0 4 0 0,0 0 0 0,-9 0 0 0,9-4 0 16,0 4 0-16,-9 0 0 0,5-4 0 0,-1 4 0 15,1 0 0-15,-5-4 0 0,4 0 0 0,5 4-14 0,-4-4 5 0,4 0 1 0,-1 0-26 0,-8-4-5 16,9 4-1-16</inkml:trace>
  <inkml:trace contextRef="#ctx0" brushRef="#br0" timeOffset="16263.331">18195 16249 1257 0,'0'0'26'0,"0"0"6"0,0 0-32 16,0 0 0-16,0 0 0 0,0 0 0 16,0 0 13-16,0-4-4 0,-9-4-1 0,9-4 0 0,-9 4-8 0,9-4 0 0,0 0 0 0,0-4 0 15,0 4 0-15,0-4 0 0,0 0 0 0,0 1 0 31,0-1 28-31,0 0 3 0,0 0 1 0,0 0 0 0,0-4 0 0,0 4 0 0,0 0 0 16,0-4 0-16,0 4 15 16,0-3 3-16,0 3 1 0,0 0 0 0,9-4-21 0,-9 4-4 15,0-4-1-15,0 4 0 16,0-4-25-16,0 4 0 0,0 0 0 0,0-3 0 0,-9-1 19 0,9 4 1 16,0 0 1-16,0-4 0 15,-9 0-21-15,4 4 0 0,5-4 0 0,0 4 0 16,-4 0 0-16,4 1 0 15,0-1 0-15,0 0 0 0,0 4 0 0,0 0 0 0,0-4 0 16,0 4 0-16,0 4 14 0,0-4-2 0,0 4 0 16,0 8 0-16,0-8 4 0,0 8 0 0,0 0 0 0,0-8 0 0,0-4-7 0,0 12-1 0,0-8 0 15,0 8 0-15,0 0-8 0,-5-8 0 0,5 8 0 16,0 0 8-16,0-8-8 0,0 8 0 16,0 0 0-16,0-7 0 0,0 7-9 0,0 0 9 0,0 0-12 0,0 0 12 15,0 0-10-15,0 0 10 0,0 0-8 0,0 0 8 16,0 0 0-16,0 0 0 0,0 0 0 0,0 0 0 15,0 0 0-15,0 0 0 0,0 0 0 0,0 0 0 16,0 0 0-16,0 0-12 0,0 0 4 16,0 0 0-16,-9-8-4 0,9 8 0 0,0 0 0 0,-4-4 0 15,0 0 4-15,-5 0 0 0,0 0 0 0,0 4 0 16,0 0-12-16,-5 0-1 0,5 0-1 0,0 0 0 16,0 0 10-16,1 0 1 0,-10 0 1 0,4 0 0 15,5 0 10-15,-9 0 0 0,-4 0 0 0,4 0 0 0,0 0 23 16,0 0 6-16,0 0 2 0,-4 0 0 15,4 0-31-15,-4 0 0 0,4 4 0 0,-9 0 0 16,5-4 13-16,4 0-3 0,-9 0-1 16,0 0 0-16,5 0-9 0,-5 4 0 0,4-4 0 15,-12 0 0-15,12 4 0 0,-17-4 0 0,13 0 0 0,-9 4 0 0,5-4 0 16,-9 0 0-16,4 4 0 16,0-4 0-16,5 3 0 0,-5-3 0 0,5 4 0 0,-5-4 0 15,4 0 0-15,-8 4 0 0,4-4 0 16,5 0 0-16,-14 0 0 0,5 0 8 0,9 0-8 15,-14 0 8-15,14-4-8 0,-10 4 0 16,6-4 9-16,-1 1-9 0,4 3 12 0,-3-4-3 16,3 4 0-16,1 0 0 0,4-4-1 0,-9 4 0 15,5-4 0-15,0 4 0 0,-5-4 4 0,4 4 0 0,-3-4 0 16,8 0 0 0,-4 4 3-16,-1-4 1 0,5 0 0 15,-8 0 0-15,12 0-6 0,-13 0-1 0,14 0 0 0,-9 0 0 16,4 0 11-16,0-4 3 0,5 0 0 0,-5 4 0 0,4-4-1 0,1 4 0 15,0-4 0-15,-5 4 0 0,4 0-10 16,-4-4-1-16,1 4-1 16,3 0 0-16,-8 0-10 0,13 0 0 15,-9 4 9-15,0-4-9 0,5 0 0 0,0 4 0 16,-1 0 0-16,1-4 0 0,-1 4-8 0,6 0 8 16,-1 4-8-16,-5-4 8 0,5 0 0 0,0 0 0 15,1 0 0-15,-1 4 0 0,4-4 0 0,-4 0 8 16,-4 4 0-16,9-4 0 0,-1 0-8 15,-4 0-12 1,9 0 4-16,-13 0 0 0,8 0 8 0,1 0 11 0,4 0-3 16,-4 0 0-16,4-4-8 0,-5 4 0 0,10 0 0 0,-5-4 0 15,9 4-44-15,0 0-5 0,0 0-1 16,0 0 0-16,0 0-98 0,0 0-19 0,0 0-4 0</inkml:trace>
  <inkml:trace contextRef="#ctx0" brushRef="#br0" timeOffset="30609.094">15975 10812 557 0,'0'0'11'0,"0"0"5"0,0 0-16 0,0 0 0 0,0 0 0 0</inkml:trace>
  <inkml:trace contextRef="#ctx0" brushRef="#br0" timeOffset="31101.674">15962 10733 992 0,'0'0'28'0,"0"0"7"0,0 0-35 0,0 0 0 0,0 0 0 0,0 0 0 15,0 0 14-15,0 0-4 0,0 0-1 0,0 0 0 0,0 0-9 0,0 0 0 16,0 0 0-16,0-8 0 0,0 8 0 16,-9-4 0-16,9-4 0 0,0 8 0 15,0 0 21-15,0 0 3 0,-14-4 0 0,14 4 0 0,0 0 12 0,-9-4 4 0,9 4 0 16,-4-4 0-16,4 4 3 15,0 0 1-15,-9-4 0 0,9 4 0 0,0 0-24 0,0 0-4 0,-5 0 0 0,5 0-1 16,0 0 16-16,0 0 3 0,0 0 1 0,0 0 0 16,-9-4-27-16,9 4-8 0,0 0 0 0,-9 0 0 15,9 0 16 1,0 0-4-16,0 0-1 0,0 0 0 16,0 0-11-16,0 0 8 0,0 0-8 0,0 0 8 15,0 0-8-15,0 0 0 0,0 0 9 0,0 0-9 0,0 0 0 16,0 0 8-16,0 0-8 0,0 0 0 0,0 0 14 0,0 0-2 0,0 0 0 0,0 0 0 15,0 0 16-15,0 8 2 0,0-8 1 0,0 0 0 16,0 0-19-16,0 0-4 0,0 4-8 0,0 0 12 16,9 4-12-16,-9-4 11 15,0 4-11-15,9-4 10 0,-9 8 1 0,5-5 0 0,4 5 0 16,-5-4 0-16,5 4-11 16,-4 0 12-16,4 0-12 0,0 0 12 0,-1 0-12 15,-8 0 8-15,9 8-8 0,-4-4 8 16,4-4-8-16,-5 0 0 0,1 0 0 15,4-1 0-15,-9 1 0 0,9-4 0 0,-9 0 0 0,9-4 0 16,-9 4 0-16,9 0 0 0,-9-4 0 0,0 4 0 16,0-8-17-16,4 4-6 0,1 0-1 15,-5-4 0-15,4 0-74 0,5-4-15 0,-5 0-3 0</inkml:trace>
  <inkml:trace contextRef="#ctx0" brushRef="#br0" timeOffset="31477.947">16270 10637 1758 0,'0'0'50'0,"0"0"10"0,0 0-48 15,0 0-12-15,0 0 0 0,0 8 0 0,-9 0 0 0,9 0 0 0,0 0 0 0,0 0 0 16,0 0 0-16,9 0 0 0,-9 0 0 0,0 0 0 15,0 0 0-15,0 0 0 0,-9 4 0 0,9 0 0 16,-4-5 32-16,-1 5 3 0,1-4 1 0,-5 4 0 16,9 4 7-16,-9-4 1 0,0 0 1 0,0 4 0 15,0 4-2-15,0-4-1 0,-4 4 0 0,-1 4 0 16,1-1-7-16,-5 5-2 0,0 0 0 0,5 0 0 16,-5 4-22-16,-5 0-11 0,10 3 10 0,0-3-10 15,-5 0 14-15,0-4-3 0,9 4-1 0,-5-9 0 16,5 5-2-16,1-4 0 0,-1 0 0 0,-5 4 0 15,5-8-8-15,0 4 0 0,0-5 0 0,9 1 0 16,-9-4 0-16,0 0 8 0,9-4-8 0,-9 0 8 16,9-4-20-16,-9 0-5 0,9 0-1 0,0-8 0 15,0 0-44-15,0 0-9 0,0 0-1 0</inkml:trace>
  <inkml:trace contextRef="#ctx0" brushRef="#br0" timeOffset="33202.322">16346 11063 1952 0,'0'0'40'0,"0"0"11"0,0 0-41 0,0 0-10 0,0 0 0 0,0 0 0 0,0 0 0 16,0 0 0-16,0 0 0 0,0 0 0 15,0 0-11-15,0 0 11 0,0 8-8 0,0-8 8 16,0 8-12-16,0-4 2 0,0 4 1 0,0-8 0 15,0 7 9-15,0-3 0 0,0 4 0 0,0 0 0 16,0-8 11-16,0 8 1 0,0-4 0 0,0-4 0 0,0 8 0 0,0 0 0 0,0-4 0 0,0 4 0 16,0-8-4-16,0 8 0 15,0 0 0-15,-9 0 0 16,9 0 20-16,0 0 3 0,0 4 1 0,0-4 0 0,-8 4-32 0,8-4 0 0,0 4 0 0,0 0 0 31,-9-4 0-31,4 3 0 0,5 1 0 0,-4 0 0 0,-1 0-12 0,1 0-8 16,4 0-1-16,-5 0-1 0,5 0 22 15,-4 0-9-15,4-4 9 0,-5 4 0 16,5-4-32-16,0 0 1 0,0-4 0 0</inkml:trace>
  <inkml:trace contextRef="#ctx0" brushRef="#br0" timeOffset="34131.078">20419 10701 1645 0,'0'0'69'0,"0"0"-55"16,0 0 3-16,0 0 1 0,0 0 0 0,0 0 0 15,0 0-18-15,0 0 0 0,0 0 0 0,0 0 0 16,0 0 0-16,9 4 0 0,-5 0 0 0,-4-4 0 16,5 4 24-16,-1 0 5 0,1 0 1 0,-5-4 0 15,4 8 14-15,1-4 2 0,-1 4 1 0,-4 0 0 16,9-1-18-16,-9 5-3 0,9-4-1 0,-9 4 0 15,0 0-11-15,9 0-2 0,0 4-1 0,-9-4 0 16,5 4-11-16,3 0 0 0,-3-4 0 0,4 4 0 31,-5-4 0-31,5 0 12 0,0-1-12 0,0-3 12 0,-9 0-12 0,9 0-9 0,0-4 9 0,0 0-13 16,-4 0-33-16,3 0-6 0,1-4-2 0,0-4 0 16,5 0-15-16,-5-4-3 0,4-4-1 0</inkml:trace>
  <inkml:trace contextRef="#ctx0" brushRef="#br0" timeOffset="34498.821">20965 10506 1960 0,'-9'16'56'0,"0"0"11"0,0 0-54 0,0 0-13 0,9-1 0 0,-9 1 0 0,0 4-8 0,0-4-5 0,0 4-1 0,0 0 0 15,0-4-24 1,5 0-5-16,-5 4-1 0,-9-4 0 0,5 3 26 0,4-3 5 16,0 0 1-16,-9 4 0 0,0 0 12 0,5 0 16 0,-5 0-3 0,0 0-1 15,0 4 34-15,0-1 6 0,5-3 2 0,-5 8 0 16,-9 0-10-16,13 0-3 0,-4 0 0 0,-4 3 0 16,0 1-32-16,-1 0-9 15,5 0 0-15,1 0 0 0,3 0 0 0,-4-1 0 0,-4 1 0 16,8 0 0-16,1-8 18 0,4 0-1 0,-4-4 0 15,4-1 0-15,0 1 2 0,4-4 0 16,1 0 0-16,4-4 0 0,0-4-35 0,0 0-6 0,0-4-2 0,0-4 0 31,4 4-41-31,5-8-9 0,-4 4-2 0,4-8 0 0,4 0-16 0,-4-8-3 16</inkml:trace>
  <inkml:trace contextRef="#ctx0" brushRef="#br0" timeOffset="34999.378">20965 11134 1907 0,'0'0'54'0,"4"-8"12"0,5 0-53 0,-9-4-13 0,9 4 0 0,0 1 0 32,0-5-32-32,-4 4-10 0,4 0-2 0,0 4 0 15,0-4-16-15,0 0-4 0,-1 0-1 0,-8 4 0 0,9-4 52 0,-9 8 13 0,5-4 0 0,-5 4 0 16,0 0 52-16,0-8 14 0,0 8 2 0,0 0 1 16,0 0-23-16,0 0-5 0,0 0-1 0,0 0 0 15,0 0-28-15,4 8-12 0,-4-8 8 0,0 8-8 16,-4 4 0-16,4 4 0 0,0 0 0 0,-5 0 0 15,5 3 0-15,-9 1 0 0,9 0 0 0,-8 0 0 16,8 0 12-16,-14 0-4 0,5-4 0 0,5 4 0 16,-5-4 24-16,4-1 5 15,-4 1 1-15,0 0 0 0,0-4-19 0,0 4-4 0,0-4-1 16,5-4 0-16,0 4 1 16,-1-8 0-16,5-4 0 0,-4 8 0 0,4-8-7 0,0 0 0 0,0 0-8 0,0 0 12 15,4 4-12-15,1 0 0 0,-1 0 0 0,5 0 0 16,4-4 11-16,-4 0-1 0,0 0 0 15,0 0 0-15,5-4 8 0,-5 4 2 0,9 0 0 0,-10-4 0 16,6 4-32-16,-1-4-7 0,10 4-1 0,-14-4 0 16,9 4 7-16,-5 0 1 0,5 0 0 15,0 4 0-15,0-4 12 0,0 0-9 0,4 4 9 16,-4-4-8-16,4 0-52 0,5 4-9 16,-5-4-3-16</inkml:trace>
  <inkml:trace contextRef="#ctx0" brushRef="#br0" timeOffset="37436.429">20884 11095 398 0,'0'0'8'0,"5"-8"3"0,-5 0-11 0,0 0 0 0,0 8 0 0,0-8 0 16,0 0 112-16,0 8 21 0,0-8 4 0,0 8 1 15,0 0-8-15,0 0-2 0,0 0 0 16,0 0 0-16,0 0-68 0,0 0-13 0,-5-8-3 15,5 8-1-15,0 0-10 0,0 0-1 0,0 0-1 0,0 0 0 16,0 0-9-16,0 0-2 0,0 0 0 16,5-8 0-16,-5 0-11 0,4 4-9 0,-4 4 12 0,9-4-12 15,0-4 28-15,-9 4 0 0,9 0-1 0,0 0 0 16,0 0-27-16,-9-4 0 0,0 8-14 0,5-4 5 16,-5 4 9-16,0 0 0 0,0 0 8 0,9 0-8 15,-9 0 0-15,4 4 0 0,-4-4 0 0,9 0 0 16,-5 8-10-16,5-4 0 0,-9 4 0 0,9 0 0 15,-9 0 10-15,9 0-13 0,-9 0 5 0,9 4 8 16,-9-4-16-16,5 4 5 0,-1-4 1 0,1 0 0 16,-1 0 10-16,5-1 0 0,-4-3 0 0,4 4 0 15,-1 0 0-15,-8 0 0 0,9 0 0 0,-4 0 0 16,-1 0 0-16,1 0 0 16,-1 0 0-16,-4 0 0 0,0 0 12 0,5 4-1 0,-5-4-1 15,-5 0 0-15,5 4 2 0,-4 4 1 16,-1-4 0-16,1 0 0 0,-1 3-5 0,-4 1-8 0,1-4 11 15,-6 4-11-15,5 0 0 0,0-4 0 0,5 4 0 0,-1-4 0 0,-4 0 0 16,0 0 0-16,0-4 0 16,-4 4-12-16,8-4 24 15,1 0 4-15,0-1 2 0,-1 1 0 0,1 0-1 0,4-8 0 16,0 0 0-16,4 4 0 0,-4 0-3 0,5 0-1 0,-1 0 0 0,5 0 0 0,4-4 1 0,-4 0 0 16,0-4 0-16,5 0 0 0,-1 0 0 0,10-4 0 0,-6 0 0 0,1-3 0 31,5 3-14-31,4 0-8 0,-10 0 8 0,15 0-13 15,-10 0-9-15,1 0-2 0,-1 4 0 0,5 0 0 0,4 0-40 16,-13 4-8-16,9-4-1 0</inkml:trace>
  <inkml:trace contextRef="#ctx0" brushRef="#br0" timeOffset="41285.532">12184 9882 1170 0,'0'0'49'0,"0"0"-39"15,-4-4 0-15,4 4 0 0,0 0 0 0,-5-4 0 16,5 4-10-16,0 0 0 16,-9 0 9-16,9 0-9 15,-4 0 14-15,-1 0-2 0,-3 0 0 0,-1 4 0 0,9-4 15 0,-9 4 2 0,0 3 1 16,4-3 0 0,1 0-6-16,4-4 0 0,-5 4-1 0,5-4 0 0,-4 4-15 0,-5 0-8 0,9-4 8 15,-5 8-8-15,5 0 0 16,0 0 8-16,-9-4-8 0,9-4 0 15,0 0 16-15,0 0-2 0,0 0 0 0,0 0 0 0,0 0 10 0,0 0 1 0,9 8 1 0,-9-8 0 16,0 0-13-16,0 4-2 0,5 0-1 16,-5-4 0-16,9 4-10 0,-5-4 8 0,5 0-8 0,5-4 8 15,-5 0-8-15,0 4 12 0,-1-4-12 0,6 0 12 16,-1 0-12-16,1 4 0 0,4 0 0 0,0-4 8 16,4 4-8-1,-4 0 0-15,-5 0 0 0,10 0 0 0,-1 0 12 0,5 0 3 0,4 0 1 0,-8 0 0 16,12 4-16-16,-8-4 9 0,-4 4-9 0,12 0 8 15,-8-4-8-15,5 4 8 0,-6 0-8 0,15-4 8 16,-14 4-8-16,13 0 0 0,0-4 0 0,0 4 8 16,5 0-8-16,-5 0 0 0,10 0 0 0,-6 0 0 15,6 0 0-15,-15 0 0 0,10 0 0 0,0 0 0 16,-9-4 0-16,4 0-17 0,0 0 4 0,-8-4 1 16,3 4 12-16,1 0 16 0,5 0-3 15,-6 0-1-15,6-4-12 0,-10 4 0 0,5 0 0 0,4-4 0 16,-9 4 0-16,5-4 0 0,-9 4 0 0,4-4 0 15,1 0 0-15,-5 0 0 16,-1 0 0-16,1 4 0 0,5-4 16 0,-10 4 3 0,5 0 1 0,-5 0 0 16,-4-4-20-16,0 4 0 15,0-4 0-15,-5 0 0 0,1 4 0 16,-1 0 0-16,-4 0 0 0,0 4 0 0,-9-4 11 16,9 0-2-16,-9 0 0 15,0 0 0-15,0 0 3 0,0 0 0 0,0 0 0 16,0 0 0-16,0 0-4 0,0 0 0 0,0 0 0 0,0 0 0 0,0-8 0 0,0 8 0 15,0-8 0-15,4 0 0 0,-4 8-8 0,0-12 0 0,0 4 0 0,0-4-11 0,0 4 11 16,-4-3 0-16,4-5 0 0,0 4 0 0,0 0 0 0,0-4 0 16,0 0 0-16,0 0 0 0,0 0 0 0,0 0-18 15,0-4 3-15,0 0 1 0,0 5 5 16,0-5 1-16,0-4 0 0,0 4 0 16,0-4 8-16,0 0-8 0,0 0 8 0,0-4-8 0,0 9 8 15,0-1 0-15,0 0 0 0,0 0 0 0,0-4 0 0,0 0 0 16,0 0 0-1,0 1 0-15,0 3 0 16,0 4 8-16,0-4-8 0,-9 4 0 16,9 0 0-16,0 4 0 0,0 0 0 15,0 0 0-15,0 0 0 0,0 4 0 0,0-4 0 0,0 4 0 0,-9 0 0 0,9 1 0 0,-9-1-10 16,9 8 10-16,0-4 0 0,0 4 0 16,0 0 0-16,0 0 0 0,-13-8 0 0,8 4 0 0,5 4 0 0,-9 0 0 0,0-4 0 15,5 0-10-15,-5 4 10 0,0 0-12 16,0 0 12-16,0 4 0 0,0 0-9 15,0-4 9-15,5 0-8 0,-5-4 8 0,0-4-10 16,-9 4 10-16,4 0 0 0,1 4 0 16,0 0 0-16,4 4 10 0,-14-4-10 0,10 0 0 0,-1-4 0 0,5 4 0 15,-13-8 10-15,0 4-10 16,8-8 12-16,-13 0-12 0,5 8 0 0,-5-4 0 16,0 4 0-16,5 4 0 0,-14-4 0 0,5 4 0 15,0 0 10-15,-5 0-10 0,4 0 0 16,-3 4 8-16,-1-4-8 0,4 0 0 0,-8 0 9 0,4 0-9 15,5 4 10-15,-14-4-10 0,5 0 0 0,0 4 0 16,-5 4 0-16,5-4 0 0,-10 4 0 16,6 0 0-16,3 0 0 0,-8 0 0 0,9-4 8 15,-5 0-8-15,5 0 0 0,0-4 0 0,4 0 13 0,-4 0-3 16,-1-4-1-16,5 4 0 0,-4 4-9 0,4 4 0 0,-4 4 9 16,4 0-9-16,5-12 11 0,-5 0-3 0,5-8 0 0,4 0 0 0,5 4 0 0,4 0-8 0,-9 4 12 15,9 0-4-15,5 0 9 0,-5 0 2 0,4 0 0 0,5-4 0 0,-4 0-8 0,8 0-2 0,-4-4 0 16,0 4 0-16,9 4-9 0,-8 0 0 15,3 4 0-15,5-4 0 0,0 0 0 0,-9-8 0 0,5 0-11 0,4 8 11 16,0 0 0-16,0 0 0 0,0 0 0 0,0 0 11 16,0 0-11-16,0 0 0 0,0 0 0 0,0-4 0 15,-5-4 0-15,5 8-11 0,0-8 3 0,0 8 0 16,0 0 8-16,0 0 8 0,0 0-8 0,0 0 11 16,0 0-11-16,0 0-14 0,0 0 3 0,0 0 1 15,0 0 10-15,0 0 0 0,0 0-9 0,0 0 9 16,0 0 0-16,0 0 0 0,0 0 0 0,0 0 0 15,0 0 0-15,0 0 0 0,0 0 12 0,0 8-4 16,0 0-34-16,0 0-7 16,0 0-2-16,0-8 0 0,0 8 35 0,0-8 0 0,0 0 8 0,0 8-8 15,-4 0 0-15,-1 4 0 0,5 0 0 0,0 3 0 16,0 1 0-16,0 0 0 0,-9 8 0 16,9-4 0-16,0 0 0 0,-9 0 0 0,9 0-8 0,-9 0 8 0,9 7 0 15,-9-3 0-15,5 4 0 0,-1 0 0 0,1-4 0 0,-1 4 0 16,1-8 0-16,0 3 0 0,4-3 0 0,-5-8 11 0,5 4-11 15,0 0 10-15,0-4-10 0,0 4 0 0,0-4 0 16,0 0 8-16,0 0-8 0,0-4 0 16,0 0 0-16,5 0 0 15,-5-5 0-15,0-3 0 0,0 0 8 0,0 0-8 0,0 0 8 0,0 0-8 0,0 0 12 0,0 0-4 16,0 0 4-16,0 0 0 0,0 0 0 0,0 0 0 16,0 0-12-16,0 0 0 0,0 0 0 0,0 0 0 31,0 0-28-31,8 4-8 0,1-4-2 0</inkml:trace>
  <inkml:trace contextRef="#ctx0" brushRef="#br0" timeOffset="47451.407">14959 9870 284 0,'0'0'0'0,"0"0"12"0,0 0-12 0,0 0 0 0,0 0 0 0,0 0 0 16,0 0 0-16,0 0 0 0,5 0 8 0,-5 0-8 0,4 0 0 0,-4 0 0 0,4 0 0 0,-4 0 0 31,9-4 0-31,-9 4 0 0,0 0 0 0,0 0 0 16,5-4 52-16,-5 4 5 0,4-4 1 0,-4 4 0 0,9 0 7 16,-9 0 2-16,9-4 0 0,0 4 0 0,-9-4-22 0,9 4-4 15,0-4-1-15,0 4 0 16,5-4-40-16,-6 0 0 0,1 4 0 0,0-4 0 0,-4 0 0 0,4 4 0 15,4 0 0-15,1-4 0 16,-5 4 8-16,0 0 7 0,-5-4 1 0,9 4 0 0,-4 0-16 0,5-4 0 0,-5 4 0 16,0-4 0-16,4 4 9 15,-4 0-1-15,5 0 0 0,-1 0 0 0,-4 0 4 16,0-4 0-16,4 4 0 0,-4 0 0 0,5 0 4 0,-1-4 0 16,5 4 1-16,-5 0 0 15,1-4 4-15,8 4 1 0,-4 0 0 0,-9-4 0 0,9 4-1 0,4 0 0 16,-4-4 0-1,5 4 0-15,3-4-4 0,-3 4-1 0,4-4 0 0,0 0 0 0,4 4 4 16,5-4 0-16,-5 0 0 0,5 4 0 16,4-4-20-16,-13 0-12 0,13 4 1 15,-4-4 1-15,4 4 10 0,-8 0 14 0,-1 0-3 0,5 0-1 16,0 0-10-16,4 4-17 16,-4-4 4-16,4 4 1 0,0-4 12 15,0 4 16-15,5-4-3 0,-4 4-1 0,-6-4-12 0,6 4 0 16,-6-4 0-16,6 4 0 0,-1-4 0 0,-9 0 0 0,14 0 0 15,-9-4 0-15,4 0 0 0,0 4 0 0,5-4 0 16,0 0 0-16,0 4 12 0,-1-4 0 0,-3 0 0 16,8 4 0-16,-18-4-12 0,14 4 0 0,-14 0 0 0,5 0 0 15,4 0 0-15,-8 4 0 0,4-4 0 0,-1 0-10 0,6 4 10 16,-10-4 0-16,5 0 8 0,-5 4-8 16,0-4 0-16,5 0 0 0,-4 4 0 15,-6-4 0-15,1 0 0 0,0 0 0 0,-5-4 0 0,1 4 0 0,4-4 0 16,-9 0 0-16,8 4 0 0,-8-4 0 15,5 0 13-15,-5 0-1 16,-5 4-1-16,5-4 0 0,0 0 23 16,0 4 5-16,-5-4 1 0,5 0 0 15,0 0-26-15,-5 4-5 0,1-4-1 0,-1 0 0 0,5 0-8 0,-9 4 0 0,5 0 0 16,-6 0 0-16,10 0 0 0,-9 0-9 0,0 0 0 0,0 0 0 16,-9 0-18-16,9 0-3 0,-4 0-1 15,-5 0 0-15,0 0 31 0,0 0 0 0,0 0 0 0,0 0 0 0,0 0 0 0,0 0 0 0,0 0 0 16,0 0 0-16,0 0 0 0,0 0 0 0,0 0 0 0,0 0 0 0,0 0-16 0,0 0 2 0,0 0 1 0,0 0 0 15,0 0-82-15,0 0-16 0,0 0-3 16,0 0-1 0,0 0-15-16,0 0-3 0</inkml:trace>
  <inkml:trace contextRef="#ctx0" brushRef="#br0" timeOffset="48757.296">17676 9567 969 0,'0'-24'40'0,"0"-3"-32"15,9 3 80-15,-9-4 16 0,8 0 4 0,-8 0 0 16,9 0-34-16,-4 5-6 0,-1-1-2 0,5-4 0 16,5 0-26-16,-5-4-4 0,0-4-2 0,0 1 0 15,-5-1 2-15,5 0 0 0,4 4 0 0,1-4 0 16,4 1-20-16,-9-5-3 0,9 4-1 0,-5-4 0 16,5 1 4-1,-5-5 0-15,5 0 0 0,0 0 0 0,0 5 16 0,-9-1 3 16,4 0 1-16,5 0 0 0,0 8-28 0,-9 1-8 0,5 3 0 15,-1 0 0-15,1-4 16 0,-6-4-1 0,10 4 0 16,-13 1 0-16,4 7-15 0,0 4 0 0,0 4 0 0,0 4 0 16,-9-4 0-16,0-4 0 0,9 0 0 0,-9 4 0 15,0 5-9-15,0 11 9 0,0 0-13 0,0 0 5 16,0 0-17-16,0 0-3 0,0 0-1 0,0 0 0 16,0 0-115-16,0 0-22 0,0 0-5 0</inkml:trace>
  <inkml:trace contextRef="#ctx0" brushRef="#br0" timeOffset="49470.957">18387 7798 1014 0,'0'0'43'16,"0"0"-35"0,0 0 8-16,0 0 2 0,0 0 0 0,0 0 0 15,-9 0-18-15,0 4 0 0,0 3-11 0,5-3 11 16,4-4 0-16,-5 4 0 0,5-4 0 0,-9 4 0 15,5 0 12-15,-1 0 10 0,1 0 2 0,-5 0 0 16,9-4 16-16,-9 4 4 0,9 0 1 0,0-4 0 16,-9 4-24-16,0 0-5 0,9-4 0 0,-9 4-1 15,5 0-15-15,-1 4 0 0,1-4 0 0,4-4-10 0,-5 8 10 16,1 0 0-16,4-4 0 0,0-4-8 0,0 8 8 0,0 0 0 16,0-4 0-16,0 4-8 15,0 0 8-15,-9-4 0 0,9 8 0 0,0-8 0 16,0 4 8-16,0 0 6 0,0-4 2 0,0 0 0 0,0 4-25 15,0-5-5-15,0 5-1 0,0-4 0 0,0 4 15 16,0-4 0-16,0 4 0 0,0-8 0 16,0 0-12-16,0 0 3 0,0 0 1 0,0 0 0 0,9 4 24 0,-9-4 4 0,0 4 2 0,0-4 0 15,9 4-7-15,-5-4-2 0,5 4 0 0,0-4 0 16,0-4 3-16,0 4 1 0,0-4 0 16,0 0 0-16,4 4-9 0,-4-4-8 0,9 4 9 0,-9-4-9 15,9 4 8 1,-9 0-8-16,4 4 0 0,5-4 9 15,-9 0-9-15,5 4-9 0,-1-4 9 0,1 4-13 16,4 0 5-16,-10 0 8 0,1 4-13 0,0 0 5 16,0 0 8-16,0-4 0 0,-4 4 0 15,4-4 0-15,0 0 0 0,-9-4 9 0,9 4-1 0,-9 0-8 16,4 4 36-16,1-4 0 0,-5 4 0 0,0 0 0 0,0 0-21 16,-5 0-4-16,5 4-1 0,-4-4 0 0,4-1 0 15,0 1 0-15,-9 0 0 0,9-4 0 0,-9 4 0 0,9 0 0 16,-9 0 0-16,0-4 0 0,4 4 18 0,-4-4 4 0,5 4 1 15,-1-4 0-15,5-4-33 0,-9-4 0 0,9 4 0 16,-8-4 0-16,-10 0-34 0,9 4-14 16,0 0-2-16</inkml:trace>
  <inkml:trace contextRef="#ctx0" brushRef="#br0" timeOffset="49844.253">18217 7881 1641 0,'0'-8'69'0,"0"0"-55"15,0 8-3-15,5-8-1 0,4 4 0 0,-9 4 0 16,4-4-10-16,5 0 0 16,0 0 0-16,-9 0-11 0,9 0-17 0,-9 0-3 0,9 0-1 0,-5 0 0 15,1 0 20-15,-1-4 3 0,5 5 1 0,0-5 0 16,0 4 17-16,-9-4 4 0,9 0 1 0,0 4 0 16,0-4 6-16,0 0 0 0,0 4 1 0,4-4 0 15,5 0-9-15,-9 0-1 0,5 4-1 0,3-4 0 16,1 4-10-16,-9-4 0 0,5 4 0 0,-1 0 0 15,1 0 0-15,3 0 0 0,-8 0 0 0,0 4 0 16,5 0 0-16,-10 4-11 0,10-4 3 16,-14 4 0-16,9 0-106 15,0 0-21-15</inkml:trace>
  <inkml:trace contextRef="#ctx0" brushRef="#br0" timeOffset="51847.587">18785 7981 798 0,'0'0'33'15,"0"0"-33"1,0 0 44-16,0 0 3 0,0 0 0 0,0 0 0 16,0 0-29-16,0 0-6 0,0 0 0 0,0 0-1 15,0 0 19-15,0 0 4 0,0 0 1 0,0 0 0 16,0 0 26-16,0 0 6 0,0 0 1 0,0 0 0 15,0 0-28-15,0 0-6 0,0 0-1 0,0 0 0 0,0 0 3 0,0 0 0 16,0 0 0-16,0 0 0 16,-4 0-20-16,4 0-4 0,0 0-1 0,-9-4 0 15,9 4 1-15,-9-8 0 0,9-4 0 0,-9 4 0 0,9 0 0 0,0-4 0 0,0 4 0 0,-9-4 0 16,9 0 7-16,0 0 1 0,0-4 1 16,0 4 0-16,0-4-21 0,0 0 8 15,0 0-8-15,0 1 0 0,0-1 0 16,9 0-8-16,-9 0 0 0,0 0 0 0,0 0 8 0,9 0 11 0,-9 0-3 15,0 4 0-15,9 0-8 0,-4 0 0 0,3 0 0 16,1 1 0-16,0-1 0 16,0 4 0-16,9 0 0 0,-9-4 0 15,5 4-14-15,3-4-5 0,1 0-1 0,0 4 0 0,-4 0 20 16,4 0 0-16,0 4 0 0,-1 0 0 16,-3 4 0-1,4 0 0-15,-9 4-10 0,9 0 10 0,-9 0-8 0,4 0 8 0,-4 0-8 16,9 4 8-16,-9 0-15 0,-5 4 3 0,5-4 0 0,0 8 0 15,0-4 12-15,0 4-11 16,-9 3 11-16,9 1-10 16,-9-4 10-16,0 4-13 0,-9-4 5 0,9 0 8 15,0 0-9-15,-9 0 9 16,0 0 0-16,5 0 0 0,-5 0 0 0,0 3 0 16,0-3 12-16,0-4-3 0,-5 4 13 0,6 0 2 0,-6-4 1 15,1 0 0-15,4 0 8 0,-9 0 2 0,4 0 0 16,1-4 0-16,0 0 3 0,-5 0 1 0,0 4 0 0,4-9 0 15,-4 1-13-15,9 0-2 0,-13-4-1 0,9-4 0 0,-1 4-12 16,5 0-3-16,-9 0 0 0,0 0 0 0,5 0-26 16,4-4-6-16,-13 1 0 0,8-1-1 0,1-4-45 0,-5 0-9 15</inkml:trace>
  <inkml:trace contextRef="#ctx0" brushRef="#br0" timeOffset="58444.198">16731 8665 391 0,'-9'8'16'0</inkml:trace>
  <inkml:trace contextRef="#ctx0" brushRef="#br0" timeOffset="60732.349">16588 8883 936 0,'0'0'26'0,"0"0"7"0,0 0-33 0,0 0 0 0,0 0 0 15,0 0 0-15,0 0 61 0,0 0 6 0,0 0 1 0,0 0 0 16,0 8-13-1,0-8-3-15,0 0 0 0,0 0 0 16,0 0-33-16,0 0-7 16,0 0-2-16,0 0 0 0,0 0 10 0,9 0 1 0,-9 8 1 0,9-4 0 15,0 0-22-15,-9-4 0 0,0-4 0 0,9 4 0 0,-5 0 30 0,5-4 2 0,0 4 0 0,9-4 0 16,-9 4-22 0,0-4-10-16,4 4 10 0,5 0-10 15,-9 0 11-15,9 0-11 0,-9 0 12 0,5 0-12 16,4 0 13-16,-1-4-4 0,-8 0-1 0,9 0 0 0,-4 0-8 15,4 4 0-15,-9-4 0 0,-1 4 0 16,6 0 12-16,-10 0-4 0,10-4 0 0,-14 4 0 0,0 0-8 0,0 0 8 16,0 0-8-16,0 0 8 0,0 0-8 0,0 0 8 15,0 0-8-15,0 0 8 0,-9 0-8 0,-5 4-11 16,1 0 3-16,0 4 0 0,-5 0 8 0,4 0 11 0,-4 0-3 0,0 0 0 16,10-4 21-16,-15 0 4 15,5 0 1-15,9-4 0 0,-9 4-1 0,0 0 0 0,5-4 0 16,4 4 0-16,0-4-9 0,0 4-1 0,-9 4-1 15,9-4 0-15,5 0-22 0,-5-4 9 0,9 0-9 16,-9 4 0-16,9-4 0 0,0 0 0 0,0 0 0 0,0 0 0 16,-9-4 0-16,9 4 0 0,0 0 13 0,0 0-4 15,0-8-9-15,0 8-11 0,0 0 3 0,0-8 0 16,0 0 8-16,0-4-8 16,0 0 8-16,9 4-8 0,-9 8 8 15,9-4 0-15,-9 4 0 0,4-4 0 0,5 0 0 0,0-4 11 0,9 4-3 16,-9 0 0-16,5 4-8 0,-1 0 0 0,9 4 0 15,-4-4 0-15,-4 0-24 0,4 0-6 0,0-4-2 16,-1 0 0-16,6 0 32 0,4 4 13 16,-9-4-1-16,-1 4 0 0,6 0-12 15,-5-4 0-15,-5 4 0 0,5-4 0 0,0 4 0 0,-9-4 0 0,0 4 0 16,0-4 0-16,0 4 0 0,-5 0 0 0,1 4 0 0,-5-4 0 0,0 0 0 0,0 0 0 0,0 0 0 0,0 0-10 16,4 8 2-16,-8 0 0 15,-1 4 0-15,1-4 0 0,-10-4 8 0,10 0 0 0,-14-4 0 0,0 0 8 16,0 4 16-16,5 0 4 0,-5 0 1 0,-5 0 0 15,6 0-29 1,-1 0 0-16,0 0 0 0,0 0 0 0,4 4 12 0,-3-4-3 0,-6-4-1 0,10 8 0 16,-1-4 0-16,-4 0-8 0,5 4 12 0,0-4-4 15,4-4-8 1,4 0 8-16,-4-4-8 0,9 4 8 0,-9 0-8 16,9 0 8-16,-13 8-8 0,13-8 8 15,0 0-8-15,0 0 0 0,0 0 0 0,0 0 0 16,0 0 0-16,0 0 0 0,0 0 0 0,4-8 0 0,5 4 0 0,-9 0-12 0,9-4 4 15,5 4 8-15,-1-4-13 0,9-4 5 16,-4 0 8-16,-4 4-13 0,8-4 4 16,0 4 1-16,1 4 0 0,4-4 0 0,-9 0 8 0,4 4 0 15,5 4 0-15,-9-4 0 0,0 4-20 16,4-4-1-16,-4 0-1 0,-5 1 0 0,1 3 22 0,-10 0 0 0,5 0 0 0,0 3 0 16,-9-3 0-16,0 0 0 0,0 0 0 0,0 4 0 15,0 0 13-15,0 4 7 0,-9 0 2 0,5 0 0 16,-10 0-22-16,1 4 0 0,-5 0 0 0,-4 0 0 15,4 0 11-15,-9 4-3 0,0-4 0 0,5 0 0 0,-10 0 4 16,5 0 0-16,1 0 0 0,3-4 0 0,5-1-12 16,-9 1 0-16,5 4-10 0,4-8 10 15,9-4-116-15,-13-4-18 0</inkml:trace>
  <inkml:trace contextRef="#ctx0" brushRef="#br0" timeOffset="62043.21">16485 7098 1257 0,'-13'4'26'0,"4"-4"6"0,-9 4-32 0,0 0 0 0,5 0 0 0,4-1 0 15,-14 1 0-15,1 4 0 16,8-4 0-16,-12 4 0 16,3-4 0-16,-4 0 0 0,0 4 0 0,5-4 0 15,-9 0 0-15,4 0 0 0,-4 0 0 0,4-4 0 16,0 4 63-16,-4 0 5 0,4 0 2 0,-5 0 0 0,6 0-10 0,-6-8-1 0,5 0-1 0,-4-4 0 15,4 4-8-15,-4-4-2 16,8 4 0-16,1-4 0 0,-5-4-28 0,9-4-7 0,5 1-1 0,-5-1 0 16,5 0 3-16,-1-4 0 0,5 4 0 0,5-4 0 15,-5 4 11-15,0-4 2 16,0 0 1-16,9 0 0 0,0 1-17 0,0-5-3 16,9 4-1-16,0-4 0 0,0 0-8 0,-5 0 0 0,10 0 0 0,8 1 0 15,-4-5 0-15,-5 0 0 0,10 0 0 0,-1-4 0 16,5 4-10-16,4 1-4 0,-8-5-1 0,12 4 0 15,-8 4 15-15,5-4 0 0,-1 0 0 0,5 4 10 16,-9 1-10-16,13 3 0 0,-4 0 0 0,4 0 8 16,0 4-8-16,1-4 0 0,3 4 0 0,6 4 0 15,-10-4 0-15,5 4 0 0,4 5 0 16,-13-5 0-16,13 8-9 0,-9-4-1 0,5 4 0 0,0 4 0 16,8 0 2-16,-12 0 0 0,3 0 0 0,6 4 0 15,-1 0 8-15,-13 0 0 0,8 4-9 0,1 0 9 16,-5-1 0-16,1 1 0 0,-6 0-9 15,6 0 9-15,3 4 0 0,-12 4 0 16,8-4-8-16,-4 4 8 0,0 0 0 16,-5 0 0-16,0 4 0 0,-4-4 9 0,0 4-9 15,-5-5 0-15,5 5-12 0,-9 4 12 0,-4-4 0 16,-1 0 0-16,0 4 0 0,-4 0 0 0,-9 0 0 0,9-5 0 0,-4 9 0 16,-5-8 0-16,0 4 0 0,-5 0 0 0,5 0 8 0,-9 0-8 15,-9-5 9-15,5 5-9 0,-5 0 10 0,0-4-10 0,-9 4 27 16,5 0-1-16,-5-4 0 0,0 4 0 15,-4-5-8-15,-9 1-2 0,4 0 0 0,5 0 0 16,-14 0 1-16,5 0 0 0,-1 4 0 16,1-8 0-16,-5 4 11 0,5-5 3 0,-14 1 0 0,1 0 0 15,8-4-13-15,-13 4-2 0,8 0-1 16,-3-4 0-16,-1 0-6 0,5 0-1 0,4 0 0 0,-4-4 0 16,0 0-8-16,-5 0 0 0,5 0 0 0,-1-5 0 0,-3 5-110 0,-1-4-14 15,5 0-4-15</inkml:trace>
  <inkml:trace contextRef="#ctx0" brushRef="#br0" timeOffset="71454.919">19730 8891 1335 0,'0'0'29'0,"0"0"7"0,0 0 0 0,0 0 2 0,0 0-30 0,0 0-8 0,0 0 0 0,0 0 0 16,0 0-20-16,0 0-6 0,-5 8-1 0,-4 0 0 0,9-8 8 0,0 0 2 15,0 0 0-15,0 0 0 0,0 4 17 16,-9 0 0-16,0 0 0 0,9-4 9 0,0 0 25 0,0 0 5 15,0 0 1-15,0 0 0 0,0 0-8 16,-4 8-2-16,4 4 0 0,0-12 0 0,0 0 10 0,0 0 1 16,0 0 1-16,0 0 0 15,0 0-24-15,0 0-5 0,0 0-1 0,0 0 0 0,0 0 2 16,4-8 0-16,5-4 0 0,0 4 0 0,0 4 12 0,-4 4 2 16,8 0 1-16,-4 0 0 0,14 4-29 0,-15-4-10 15,6-4 0-15,-5 4 0 0,4 0 10 0,1 0 0 0,-5 4 0 0,0-4 0 16,0-8 0-1,-1 4-12-15,-3 4 12 0,-5 0-12 0,0 0 0 0,9 0-1 16,-5 4 0-16,-4-4 0 16,5 4 4-16,-5-4 1 0,0 0 0 0,0 0 0 0,0 0 8 0,-5 8-12 15,5 4 12-15,0-4-12 0,0-8 12 0,0 0 0 16,0 0 8-16,-9 4-8 0,5 0 0 16,4-4 0-16,-9 0 0 0,5 0 0 15,-5 4 0-15,0 0 0 0,0-4 0 0,-9 4 0 0,9 4 12 0,-5-4-1 16,5 0-1-16,-8-4 0 0,3 8 15 0,1-4 3 0,-1 8 1 0,5-4 0 15,-9-8-9-15,9 0-1 0,-4 0-1 0,4 4 0 16,9 0 5-16,0-4 1 0,0 0 0 0,0 0 0 16,-9 8-24-16,9-8 8 0,0 0-8 0,0 0 0 15,0 0 0-15,0 0 0 0,0 0 0 0,0 0 0 16,9-4 0-16,-4-4 0 0,8 0 0 0,-4-4 8 0,13 0-8 16,-8 4 11-16,4 4-11 0,9-8 12 0,-5 0 1 0,0-4 1 15,1 4 0 1,-1-4 0-16,0 0-14 0,10-4 0 0,-14 5 0 0,4-1 0 15,-4 0 0-15,4 4-16 0,-4 0 3 0,0 4 1 0,0-4 12 16,-5 4 15-16,5-4-3 0,0 4-1 16,-4 4-11-16,-5 0 0 0,4 0 0 0,0 0 0 0,-4 0 0 0,-9-4 0 15,9-4 0-15,-9 12 0 16,0 0-20-16,0 0-10 0,0 8-2 0,0 0 0 16,0 0 32-16,-9-4 0 0,0 4 0 15,-4-4 0-15,0 8 8 0,-1-8-8 0,-4-4 0 0,-4 8 0 0,4 8 0 0,0 4 0 16,-9 4-12-16,9-12 3 15,5-1-20-15,-5-3-4 16,-4 0-1-16,8 0-778 0</inkml:trace>
  <inkml:trace contextRef="#ctx0" brushRef="#br0" timeOffset="79749.751">23480 8999 528 0,'0'12'22'0,"0"-8"-22"15,0 0 59-15,0-4 7 0,0 0 2 0,0 0 0 16,0 0-29-16,0 0-6 0,0 0-1 0,0 0 0 15,0 0-3-15,0 0-1 0,0 0 0 0,0 0 0 16,0 0 16-16,0 0 4 0,0 0 0 0,9-4 0 16,-4 4-20-16,-5 0-4 0,8-4-1 0,-3 4 0 15,4-4 17-15,-5 4 4 0,5-4 1 0,0 4 0 16,0 0-20-16,-4-4-4 0,4 4-1 0,4 0 0 16,0 0-20-16,-4 0 0 0,9-4 0 0,-4 0 0 15,-1 4 30-15,10-4 2 0,-10 4 0 0,5 4 0 16,9 0-32-16,-9 8 0 15,4 0 0-15,5-5 0 0,-9-3 0 0,0-4 0 16,4-8 0-16,0 1 0 0,1 3 0 0,-1 4 0 16,-4-4 0-16,4 0-10 0,-4 4 28 0,0-4 6 15,-9 4 0-15,5 0 1 0,-5-4 15 16,0 0 2-16,-9 4 1 0,0 0 0 0,0 0-16 16,0 0-3-16,0 0-1 0,0 0 0 0,0 0 15 0,0 0 3 0,0 0 1 15,0 0 0-15,-9-4-27 0,0 0-6 0,0 4-1 0,-5 0 0 0,5 0-8 0,-13-4-17 0,4 0 4 16,0 4 1-16,0-4 12 15,-4 4 8-15,4-4 0 0,0 4-8 0,-4 4 21 0,4 0-2 0,9 0-1 16,-9 0 0-16,0 0 3 16,5-4 1-16,4 0 0 0,0 0 0 0,-9 0-22 0,18 0 0 0,0 0 0 0,0 0 0 15,0 0 0 1,0 0 0-16,0 0 0 0,0 0-8 0,0 0 8 0,0 0 0 0,0 0 0 0,0 0 0 16,0 0-11-16,0 0 11 0,0 0-13 0,0 0 5 15,0 0 8-15,0 0-8 0,0-4 8 0,0 4-8 16,0 0 8-16,0 0 0 0,0 0 0 15,0 0 0-15,0 0 0 0,0 0 0 0,0 0 0 0,0 0 0 16,0 0 0-16,0-8-10 0,9 0 10 0,0 4-10 16,0 4 0-1,0-4 0-15,4 4 0 0,5 0 0 16,9 0-29-16,-9 0-5 0,13 0-2 0</inkml:trace>
  <inkml:trace contextRef="#ctx0" brushRef="#br0" timeOffset="107593.819">9338 13425 1193 0,'0'0'50'0,"0"0"-40"16,0 0 42-16,0 0 9 0,0 0 2 0,0 0 0 15,0 0-22-15,0 0-4 0,0 0-1 0,0 0 0 16,0 0-28-16,0 0-8 0,0 0 0 0,0 0 0 16,0 0 0-16,0 0 0 0,0 0 0 0,0 0-8 15,0 0 16-15,0 0 3 0,0 0 1 0,0 0 0 16,0 0 10-16,0 0 2 0,0 0 1 0,0 0 0 16,0 0-4-16,0 0-1 15,0 0 0-15,0 0 0 0,0 0 15 0,0 0 2 0,0 0 1 0,0 0 0 16,0 0-18-16,0 0-4 0,0 0-1 0,0 0 0 15,0 0-7-15,0 0 0 0,0 0-8 0,0 0 12 16,0 0-12-16,9 0 9 0,0 0-9 0,-5-4 8 16,5 4-8-16,-4 0 8 0,4 0-8 0,4 0 8 15,-13 0-8-15,9 0 0 0,0 0 0 0,0 0-11 16,0 0 11-16,4 0 0 0,5 0 8 0,-9 0-8 16,0 0 0-1,5-4 0-15,-1 4-10 0,1-4 10 0,3 0 20 0,-8 4 12 16,5 0 1-16,4 0 1 0,0-4-34 0,-5 4 0 15,5 0 0-15,0-4-12 0,0 4 12 0,0 0 8 0,0-4 0 16,4 4-8-16,-4 0 12 0,0-4-4 16,4 0 0-16,-4 4-8 0,0-4 13 15,4 4-4-15,-4-4-1 0,0 4 0 16,0 0-8-16,4 0 12 0,1 4-12 0,4-4 12 0,-10 0-12 0,6 0 12 16,4 4-12-16,-9 0 12 0,4-4-12 0,5 4 12 15,-5 0-12-15,5-4 12 0,0 4-3 16,0 0 0-16,-5 4 0 0,5-4 0 0,-5 0 9 0,5 0 2 15,-4 4 0-15,3-4 0 0,-8 4-20 0,5-4 0 0,-5 4 0 16,8 0 0-16,-12 0 0 0,13 0 0 0,-9 4 0 0,0-4 0 16,-1 0 11-16,6 3-2 0,-5-3 0 15,4 4 0-15,-4-4-9 16,4 4 0-16,-4 0 0 0,0-4 0 16,0 4 8-16,0 4 0 15,-5-4 0-15,5 0 0 0,0 0 0 16,0 0 0-16,5 4 0 0,-15-4 0 0,10 3 0 0,-9-3-8 15,5 4 12-15,4-4-4 0,-9 4 9 16,8-4 2-16,-12 8 0 0,4-4 0 16,4 0-5-16,1 0-1 0,-5 4 0 15,0-5 0-15,-5 5-13 0,5 0 9 0,0 0-9 16,0 0 8-16,0 4 3 0,9-4 0 0,-9 4 0 16,-5-4 0-16,10 3-11 0,-5-3 12 0,4 0-12 15,-4 4 12-15,0 0-12 0,4 0 8 0,-4 0-8 0,0 3 8 16,9 1-8-16,-9 0 0 0,0 0 0 0,0 4 0 0,4-4 0 0,-4 3 0 0,0 1 0 0,0 0 0 15,0 4 8-15,0-4 0 0,0 3 0 0,0 1 0 0,0 0-8 16,-4-4 0-16,4 4 0 0,-1-1 0 0,-8-3 26 0,9 8 3 16,-9-4 1-16,0 4 0 0,0-5-22 0,0 5-8 0,0-4 0 0,0 4 0 15,0-4 12-15,0 3-3 0,-9-3-1 0,9 0 0 0,0 0-8 0,0-1 8 16,-8 5-8-16,8-4 8 0,0 4 0 0,-9 0 0 0,9-1 0 0,0 1 0 0,-5 0-8 0,5 0 8 16,0-5-8-16,0 1 8 0,0 4-8 0,0-4 0 15,5 0 0-15,-5-1 0 16,9 1 0-16,-9 4 0 0,8 0 0 0,-8-4 0 0,0 3 0 0,0 1 0 0,0 0 0 15,9 0 0-15,-9-1 8 16,0 1 0-16,0 4 0 0,0 0 0 0,0-1-8 16,-9-3 0-16,9 0 0 0,-8 4 0 0,8-1 28 15,0 5 3-15,-9-4 1 0,9 4 0 16,-5-5-32-16,5 1 0 0,-4 0 0 0,-1-4 0 16,5-1 0-16,-4 1 0 0,4-4 0 0,-5 0 0 0,5 0 0 15,-4-5 0-15,-1 5 0 0,5-4 0 0,-9 4 0 0,0-4 0 16,0 3 0-16,0-3 0 0,0-4 12 15,1 0-3-15,-6 0-1 0,5 0 0 16,0-1 0-16,-9 1 0 0,5 4 0 0,-1-8 0 0,10 0 0 16,-14-4 0-16,5-4 0 0,4-1 0 0,-5 1 0 0,1 4 0 15,4 0 0-15,-13 0 0 0,8-4-8 0,1 4 0 0,4-4 0 16,-9 4 0-16,0-1 19 0,4 1 11 0,-3 4 2 16,-10 0 1-16,4-4-25 0,5 0-8 0,-8 0 0 0,3 0 0 15,5 0 0-15,-9-5 0 0,5 1 0 0,-5 0 0 16,5 0 8-16,-5-4-8 0,5 4 12 15,-5-4-12-15,0 4 0 0,0-4 0 0,5 4 0 0,-10 0 0 16,6-1 8-16,-6-3-8 0,-4 4 0 16,5 0 0-16,-5 4 0 0,5-4 10 0,-5 0-10 0,0 0 8 0,-4 4-8 15,9-4 0-15,-14 0 0 0,5-1 0 16,4 1 0-16,5-4 0 16,-10 4 0-16,10 0 8 15,-5 0-8-15,5 0 0 0,-5 0 9 16,5 0-9-16,-5 0 8 0,5-4-8 15,-5 0 10-15,4-1-10 0,-3-3 0 0,3 4 0 16,-3 0 0-16,3 0 0 0,5-4 0 16,-4 0 9-16,4 4-9 0,0-4 8 0,5 0-8 0,-5 0 0 0,0 0 0 0,5 0 8 15,-5-4-8-15,5 4 0 0,-5 0 0 0,-5 0 8 0,6-4-8 0,-1 4 0 0,4 0 0 0,-8-4 0 16,9-1 0-16,-1 1 0 0,-8 0 0 0,13 0 0 16,-9 0 0-16,5 0 0 0,4-4 0 15,0 4 0-15,-4 0 0 0,4-4 0 0,0 4 0 0,9-4 0 16,-9 4-8-16,5-4 8 0,4 0 0 0,-9 4 0 0,9-4 0 0,-5 0 0 15,5 4 0-15,0 0 0 0,0-4-10 0,1 4 10 16,-1 0 0-16,-5-4-9 0,5 4 9 0,5 0-8 16,-10-4 8-16,14 4-8 0,-9-4 8 0,0 0-8 0,-4 4 8 0,4-4-8 15,0 0 8-15,0 4-8 16,9 0 8-16,-9-4-8 0,0 0 8 16,0 4 0-16,0-4 0 0,5 0-8 0,-5 4 8 0,4-4 0 15,5 0 0-15,-9 0 0 0,5 4 0 0,4-4-8 0,-9 0 8 16,9 0-12-16,-9 4 12 0,9-4 0 15,0 0 0-15,-9 4 0 0,9-4-12 0,-13 0 0 0,4 4 0 16,9-4 0-16,0 0-6 16,-9 4-2-16,9-4 0 0,-9 0 0 0,9 0 10 15,-9 4 2-15,9 0 0 0,0-4 0 0,-9 0-8 0,-4 4 0 0,13-4-1 16,-9 4 0-16,9-4 8 0,-9 0 9 0,9 0-13 16,-9 4 5-16,9-4-36 15,0 4-6-15,0-4-2 0,0 0 0 0,-18 4 10 0,18 0 2 0,0-4 0 0,-9 4 0 16,9-4-17-16,-14 4-3 0,14-4-1 0,-9 4 0 15,9-4-101-15,-4 4-20 0,4-4-4 0</inkml:trace>
  <inkml:trace contextRef="#ctx0" brushRef="#br0" timeOffset="119510.264">14480 7463 1234 0,'-9'-7'25'0,"0"-1"7"0,0 4-32 0,5-4 0 0,4 8 0 0,-9-4 0 16,0-4 50-16,9 8 3 0,-9-4 1 0,9 4 0 31,0-4 2-31,0 4 0 0,-13-8 0 0,13 8 0 0,-5-4-20 0,5 4-3 0,0 0-1 0,-4-4 0 15,4 4 0-15,0 0-1 0,-5-8 0 0,5 8 0 16,0 0-15-16,0 0-2 0,0 0-1 0,0 0 0 16,0 0-13-16,0 0 0 0,0 0 0 0,0 0-10 15,0 0 10-15,5 4-8 0,4 4 8 0,4-4-8 16,-4 4 8-16,9 4 0 0,-9 0 8 0,9-4-8 16,4 4 0-16,5-1-8 15,4-3 0-15,-4 0 0 0,13 4 8 0,-4-4-8 16,4 4 8-16,10-4-8 15,-10 4 8-15,9-4 0 0,5 0 8 0,-5 0-8 0,9 0 0 16,9 0 0-16,1 0 0 0,-1 0 0 16,9 4 0-16,-5-4 0 0,5 4 0 15,10-5-8-15,-1 5 8 0,0 0 0 0,4 0 8 0,10 4-8 0,3-4 0 16,6 0 0-16,-5 0 0 0,9 0 0 0,9 0 0 0,-5 0 0 0,0 4 0 16,5-4 0-16,0 0 0 15,4 3 0-15,1-3 0 0,3 0-8 0,1 0 8 16,0 0 0-16,0 4 0 0,4-8 0 15,0 4 0-15,0-4 0 0,1 4 0 0,-1-4 11 16,0 0-11-16,5 0 0 0,0 0 0 0,8 0 0 16,-3-4 8-16,-6 4 0 0,14-4 0 15,-8-4 0 1,8 4-8-16,5-4 0 0,-10-4 9 0,10 4-9 0,-1 0 9 16,6-4-9-16,-1 0 12 0,0 0-12 15,0 0 12-15,5-4-4 0,-1 0 0 0,5 0-8 0,-9 4 16 16,9-4-3-16,9 0-1 0,-13 4 0 0,8-4-4 0,1 4-8 15,4 0 11-15,-4 0-11 0,-1 0 13 0,5 0-4 0,5 0-1 16,-10-4 0-16,-4 4-8 0,0 0 10 0,0-4-10 0,0 4 10 16,0-4-1-16,1 4 0 0,-1-4 0 0,-5 0 0 0,10-4-1 0,-19 5 0 15,14-5 0-15,-13 4 0 0,9-4-8 0,-10 4 0 16,5 0 0-16,0-4 0 0,1 4 0 16,-6-4 12-16,5 4-12 0,-4 4 12 0,4-4-12 15,-9 0 0-15,5-4 0 0,-9 4 0 16,4 4 0-16,-9-4 0 0,-4 4 0 0,4 0 0 0,-4-4 8 15,-1 4-8-15,-3 0 8 0,-1 0-8 0,-9 1 0 0,0-1 0 16,-8 0 8-16,-1 0-8 0,1 0 0 16,-6 0 0-16,-3 0 0 15,-5 0 0-15,4 0 0 0,-8 4 0 0,-10 0 9 0,5 0-1 16,0 0-8-16,-9 0 0 16,5 0 0-16,-5 4 0 0,-5-4 0 0,-4 0 0 15,9 0 0-15,-9 4 0 0,-4-4 0 0,4 4 0 0,9 0 0 0,-9 0 0 0,-4 4 0 16,-1-4 0-16,1-1 0 0,0 1 8 0,8 0-8 15,-13 0 0-15,18-4 0 0,-17 4 8 0,-1 0-8 0,0-4 0 0,-5 4 0 16,-3 0 0-16,3-4 0 16,-4 4 0-16,10 0 0 0,-10-4 0 0,-9 0 0 0,9 0 0 15,-9 0 0-15,1 0 0 0,-6 0 0 0,6-4 0 0,-10 4 0 0,5 0 0 16,-5 4 0-16,-4-4 9 0,4 4-9 0,-4-4 0 0,-5 0 8 16,5 0-8-16,0 0 0 0,0 0 0 0,-10 0 0 0,1 0 0 15,5-4 0-15,-15 4 0 0,1-4 0 0,5 4 0 0,-10-4 0 0,1 0 0 0,-1 4 12 0,-4-4-4 16,0 0 0-16,0 4-8 15,0-4 20-15,-9 4-4 0,0 0 0 0,0 0 0 16,4 0-16-16,-4 0 10 0,0 0-10 0,0 0 8 0,0 0-8 0,0 0 0 0,0 0 0 0,0 0 0 16,5 0-19-16,-5 0 4 15,0 0 1-15,0 0 0 0,0 0 14 0,0 0-9 16,0 0 9-16,4 0-8 0,-4 0 8 0,0 0 0 0,0 0 0 0,0 0-8 16,0 0 8-16,0 0 0 0,0 0 0 0,0 0 0 15,5-4 0-15,-5 4 0 16,0-8 0-16,4 1-8 0,-4 7-8 0,0-8 0 0,5 0-1 0,-5 0 0 15,4 0-2-15,-4-4 0 0,9 4 0 16,-9-4 0-16,9 0 19 0,0 0 9 0,-5-4-1 16,10 0 0-16,-5 0-8 0,13-4 0 0,-13 1 0 0,9-5 0 15,4 4 0-15,-4-4 0 16,5-4 0-16,-1 0 0 0,0 4 0 0,-4 1 8 16,5-1-8-16,-5-4 8 0,0 0 2 0,-1-4 0 15,-3 0 0-15,4 1 0 0,-9-1 10 0,-5 0 1 0,10 4 1 16,-5-4 0-16,-5 4 5 0,5-3 1 0,0 3 0 0,-9-4 0 15,0 0-28-15,0-4 0 0,0 1-14 16,0-5 5-16,0 0 9 0,-9 0 0 0,0 0 0 16,5-3 0-16,-5 3-18 0,0 0-2 15,4 4 0-15,1 1 0 0,-5 3 32 16,0 0 7-16,0 0 1 0,0 0 0 0,4 4-20 0,-3 1 0 0,3-1-11 16,1-4 11-16,-5 8 0 0,0-4 0 0,9 0 0 15,-9 5 0-15,-5-1 8 0,5 0-8 0,5 4 0 0,-5 0 0 16,4 0 0-16,-12 0 0 0,8 0 0 0,-5 5 0 0,-4-1-10 15,9 0-8-15,-9 0-2 0,-8 4 0 16,3 0 20-16,5 0 0 0,-9 0-8 0,5 4 8 0,0 0-11 0,-5 0 2 16,9 0 0-16,-13 4 0 0,4-4 0 15,-5 0 0-15,6 0 0 0,-10 0 0 0,4 1 9 16,-3-1 0-16,3 4 0 0,-8-4-8 0,4 4 8 0,-4-4 0 16,0 0 0-16,4 0 0 0,-9 4 0 0,0-4 0 15,10 4 0-15,-10-4 0 0,0 4 0 0,0-4 0 0,-4 4 0 0,-9-4 0 16,9 4 0-16,-10-4 14 15,6 4-3-15,4 0-1 0,-19 0-10 0,10-4 0 16,-9 4 0-16,9-4 0 0,-9 0 0 0,-9 4 0 16,4-4 0-16,-4 0 0 0,0 1 0 0,0-1 18 0,0 0-3 0,-5 0-1 15,1 0 5-15,-1 0 1 16,5 0 0-16,-13 0 0 0,4 0-20 0,-9 0-16 16,4 0 4-16,-4-4 0 15,0 4 25-15,5 0 6 0,-10 0 1 0,5 0 0 16,-4 0-20-16,4 0 0 15,-14 0 0-15,5 0 0 0,5 4 11 0,-10-4 1 16,1 1 1-16,4 3 0 0,-13-4-3 0,4 0-1 0,-4 4 0 16,8-4 0-16,-8 4-9 0,-1 4 10 15,1-4-10-15,4 0 10 0,-4 0-10 16,-1 4 0-16,1-4 0 0,0 0 0 16,-5 0 0-16,5 0 0 0,-5 4 0 0,0-4 0 0,4 0 0 0,-8 0 0 15,9 0 0-15,-9 0 0 0,4 4 0 0,0 0 0 0,0-4 0 16,0 4 0-16,0 0 0 0,5 0 0 0,-9 0 0 15,8 4 0-15,-8-4 0 0,4 0 0 16,0 4 0-16,1-4 0 0,-1 4 0 0,0-4 0 0,4-4 0 0,1 4 0 16,-9-4 0-16,8 4 0 0,1 0 9 0,-5 0-9 0,5 0 26 0,0 0 1 15,-1 0 0-15,1-4 0 0,-1 4-27 0,1 0-12 0,0 0 0 0,4 0 1 16,-13 0 11-16,8 0 0 0,1 0 10 16,-9 0-10-16,4 0 0 0,4 4 0 0,-3 0 0 0,-6 4 0 15,5-4 0-15,5 4 0 0,-9 0 0 0,-1 0 0 16,1 0 0-16,-9 0 12 0,9 4-3 15,-1-4-1-15,1 0-8 16,0 7 0-16,-1-3 0 0,5 0 0 0,1 0-22 16,-1 0-6-16,0 0-2 0,5-4 0 0,4 0 22 15,-5 0 8-15,1-4 0 0,-5 4-9 0,5-4 9 0,-1 0 0 16,1 0 0-16,0 0-8 0,-1 0 8 16,-3 4 0-16,3 0 0 15,-4-4 0-15,9 4 15 0,5 0 1 0,-5-4 1 0,0 4 0 0,9-1 0 0,-9 1 0 16,5 0 0-16,0 0 0 0,-1 0-17 0,1-4 0 15,4 4 0-15,-5 0 0 0,6 0 0 0,3 0 0 0,-13 4 0 0,9-4 0 16,0 0 0-16,-4-4 0 0,4 4 0 16,5-4 0-16,-5 0-10 15,13 0-6-15,-4-4 0 0,5 4-1 0,4 0 25 0,-5-4 6 16,5 0 1-16,0 4 0 0,4-4-15 0,1 4 0 16,-1-4 8-16,5 0-8 0,-4 4 0 0,4-4 9 0,4 4-9 0,5-4 8 15,-5 0 0-15,5 4 0 0,0-4 0 16,0 4 0-16,0 0 4 0,9-4 0 0,-1 4 0 15,10 0 0-15,0-1-12 0,4 5 0 0,5-4 0 0,-5 0 0 16,5 4 0-16,4-4 0 0,5 0 11 0,-10 0-11 0,10 0 0 16,4 0 0-16,0 0 0 0,1-4 0 0,3 4 0 15,-4 0-10-15,9 0 0 0,-4 0 0 0,13 0 10 0,-13 0 0 0,4-4 0 16,9 4 0-16,-9 0 0 0,9 0 0 0,0 4 0 0,0-4-8 16,-4 0 8-16,13 4 0 0,-9-4-9 0,0 4 9 0,-5 0-8 0,10 0 8 15,-5 4-10-15,5 0 10 0,-1 0-12 0,1-1 3 0,4 5 1 0,-9 0 0 16,9 0 8-16,-9 0 0 0,9 0 0 0,0 0 0 15,-9 0-18-15,9 0-2 0,-9 0 0 0,4 4 0 16,1-1 20-16,-1 1 0 0,1 4 0 0,-1 0 0 16,1 0 0-16,-1 0-10 0,5 4 10 0,-9-5-8 15,1 5 8-15,8 0 0 0,0 0 0 16,-9 4 0-16,0 0 0 0,0 3 0 0,0-3 0 0,0 8 8 16,4-4-8-16,-4 0 0 0,0-1 0 0,-4 5 0 15,4-4 0-15,0 0-15 0,0-1 3 0,0 1 0 16,0 0 21-16,0 4 5 0,0-4 1 0,5-1 0 15,-1 1 0-15,1 0 0 0,-1 4 0 0,1-8 0 16,4 3-15-16,-5-3 0 0,5 4 0 0,0-8 0 16,-4 0 0-16,4-4 0 0,0-1 0 0,-9 1 0 0,9 0 0 0,0-4 0 15,0 4 0-15,0-4 0 16,0 4 13-16,-9-8-3 0,9-1-1 0,0 5 0 0,-9-4-9 16,9 0 0-16,-9 4 0 0,5-8 0 15,-1 4-20-15,5-4-5 16,0 0-2-1,5 0 0-15,-5-4 47 0,0 4 8 0,0-5 3 0,0-3 0 0,0-4-31 0,0 0 0 0,0 0 0 16,0 0 0-16,0 0 12 0,0 0-3 0,0 0-1 16,0 0 0-16,0 0-8 0,0 0 8 0,0 0-8 0,0 0 8 0,0 0-8 0,0 0 0 0,0 0-10 15,0 0 10-15,0 0-12 0,0 0 12 0,4 4-13 0,-4-4 5 32,0 0-39-32,9 0-7 0,0-4-2 0</inkml:trace>
  <inkml:trace contextRef="#ctx0" brushRef="#br0" timeOffset="123066.741">3851 18416 794 0,'-13'0'16'0,"13"0"4"0,0 0-20 0,0 0 0 0,0 0 0 0,0 0 0 16,-5-4 41-16,5 4 4 0,0-4 1 0,-9-4 0 15,5 0-27-15,4 0-6 0,0-4-1 0,0 5 0 16,4-1-3-16,-4 0-1 0,9 0 0 0,-9 0 0 15,5-4 20-15,-5 8 3 0,0 4 1 0,9-8 0 16,-9 8-16-16,0 0-4 0,0 0 0 0,0 0 0 16,0 0 6-16,0 0 1 0,0 0 0 0,0 0 0 15,0 0 9-15,0 0 3 0,0 0 0 0,4-4 0 16,-4 4-23-16,9 0-8 0,0 0 0 0,-9 0 0 16,9 0 22-16,5 0-2 0,-10 4 0 0,5-4 0 15,4 0-8-15,-4 4-1 0,9-4-1 0,-4 0 0 16,13 0 18-16,-10 0 3 0,10 0 1 0,5 0 0 15,-6 0-19-15,6-4-3 0,-5 4-1 0,4 0 0 16,9 0-9-16,-13 0 0 0,9 0 0 0,4 0 8 16,9 0-8-16,-8 0 0 0,3 4 0 0,6-4 8 0,8 4-8 15,-13-4 0-15,-1 0 0 0,10 0 0 0,-14 0 0 16,10 4 0-16,-6-4 0 0,6 0 0 16,-1-4 0-16,4 4 0 0,6-4 0 0,-6 4 0 15,6-4 0-15,-6 0 0 0,-4 4 0 0,10-4 0 0,-10 0 0 0,9 0 13 16,5 0-1-16,4-4-1 0,-4 4 4 0,-1 0 1 0,5-4 0 15,-4 4 0-15,-5 0-16 0,14 0 0 0,-10 0-12 16,6 4 12-16,-1 0 0 0,0 0 16 16,0 0-2-16,-13 0 0 0,4 0-14 0,-5 0 0 15,1 0 0-15,-5 4 0 0,1-4 23 0,-6 4 5 16,1 0 0-16,0-4 1 0,-5 0-1 0,-4 0-1 16,4 0 0-16,-8-4 0 0,3 4 17 0,-8-4 4 0,0 0 1 15,4 4 0-15,-13-4-12 0,5 0-2 0,-5 4-1 16,0 0 0-16,-5-4-6 0,-4 0 0 15,9 4-1-15,-9-4 0 0,-5 4-12 0,-4 0-3 16,5 0 0-16,-5 0 0 0,0 0 18 0,0 0 3 0,9 0 1 16,-9 0 0-16,0 0-20 0,0 0-4 0,4 4-1 15,-4-4 0-15,0 0 3 0,0 0 0 16,0 0 0-16,0 0 0 0,0 0-12 0,0 0 8 0,0 0-8 0,0 0 8 16,0 0 0-16,0 0-8 0,0 0 12 0,0 0-4 15,-9 4-8-15,5-4-9 0,4 0 9 0,-5 0-13 16,-8 4 3-16,4-4 1 0,9 0 0 15,0 0 0-15,0 0-85 0,0 4-17 16,0-4-3-16</inkml:trace>
  <inkml:trace contextRef="#ctx0" brushRef="#br0" timeOffset="125375.527">30681 4250 1846 0,'0'0'78'0,"0"0"-62"15,0 0-16 1,0 0-8-16,0 0 8 0,-9-4-13 15,0 4-7-15,0 0-2 0,0-4 0 0,-4 4 0 16,-1 4 22-16,1-4 0 0,-5 4 10 0,-4 4-10 0,4-4 24 0,0 4-3 16,-9 0 0-16,5-4 0 15,4 4 22-15,-14 0 4 0,5 0 1 0,1 0 0 16,3 0-11-16,-8 4-1 0,4-1-1 0,9 5 0 0,-9-4-22 0,5 8-4 0,4-4-1 0,-4 4 0 16,8-4-8-16,1 8 0 15,-5-4 0-15,4 0 0 0,1 3 0 16,4 1 0-16,5 0 0 0,4-4 0 15,-9 4 8-15,9 0 0 0,0 4 0 16,0-5 0-16,9 5 12 0,-9-4 3 16,4 4 0-16,5-4 0 0,4 0 4 0,1 0 1 0,4-1 0 15,-5-3 0-15,10 0-28 0,8 0 0 0,-9-4 0 0,14 0 0 0,-9-8 0 0,13-4 0 16,-13 0 8-16,13-4-8 0,-8-4-100 0,3-4-23 16,6 0-4-16</inkml:trace>
  <inkml:trace contextRef="#ctx0" brushRef="#br0" timeOffset="126151.515">30972 4369 2196 0,'0'0'46'0,"0"8"10"15,0 4-45-15,9 4-11 0,-9 4 0 0,0 4 0 0,9 0 0 0,-9 0 0 0,9 3-10 0,-9 1 10 16,4 0 0-16,1 0 0 0,-5 0 0 0,4 0 0 16,1-1 0-16,-5 1 0 0,0-4 0 0,4 0 0 15,-4 0 0-15,-4 0 0 0,4-4 0 0,-5-4 0 16,5-1 15-16,-4 1-4 0,-1 0-1 0,5-4 0 16,-4-4-10-16,4 0 8 0,0-4-8 0,0-4 8 15,0 0-8-15,0 0 12 0,0 8-12 0,0-8 12 16,0 0 20-16,0 0 5 0,0 0 1 0,0 0 0 15,0-12-21-15,0 0-4 0,4-8-1 0,-4 4 0 16,5-7-12-16,-1 3 0 0,1-8 0 0,-1 4 0 16,0-4 0-16,1 0 0 0,4-4 0 0,0 5 0 15,-9-1 0-15,9 0 0 0,-5 0 0 0,1-4 0 16,-1 4 0-16,5 1 0 0,0 3 0 16,0-4 0-16,0 4 0 15,0 4 0-15,4-4 0 0,-4 4 0 16,5 1 16-16,-1 3-4 0,5 4 0 0,-4 0 0 0,-1 0-12 15,9 4 8-15,-4-4-8 0,-9 4 0 0,9 4 0 0,-4 0 0 0,3 4 0 16,-3 0-10-16,-1 4 10 16,1-4-13-16,-5 4 5 0,9-4 8 15,-14 8-11-15,5-4 11 0,4 4-8 0,-8 0 8 0,4 0-13 0,-9 4 2 0,9 4 1 16,-9 0 0-16,-9-5 10 0,9 1-8 0,-9 4 8 0,4-4-8 16,-8 4 8-16,4 0 0 0,-4 0 0 0,4 0 0 15,-5-4 0-15,1 4 0 0,-1 0 0 0,-4-4 0 16,1-1 0-16,3 1 0 0,-4 0 0 15,0-4 0-15,0 4 8 0,5-4-8 0,-5 0 8 0,9 0-8 16,-13-4 12-16,8 0-3 0,1 0 0 0,-5 0 0 0,9-4-9 0,-4 4 10 16,-1-4-10-16,5 0 10 0,5 0-10 0,-5 4 0 0,0-4 0 0,9 0 0 15,0 0 0-15,0 0 0 16,0 0 12-16,0 0-4 0,0 0-8 0,0 0 0 0,0 0 0 0,0 0 8 16,0 0-8-16,0 0-17 0,0 0 4 0,0 0 1 15,0 4 12-15,9 4 0 0,0 0-10 0,0 0 10 16,4 0 0-16,-4 0 0 15,9 4 0-15,-9 0 0 0,4-1 0 0,1 1 0 0,-1 4 0 0,5-4 0 16,-9 4 0-16,5 0 0 16,-1 0 0-16,9 0 0 0,-13 0 8 0,0 4-8 0,0-4 12 15,5 0-4-15,-5-1-8 0,0 1 0 0,-1-4 0 0,1 4 0 16,-9-4 0 0,9 0 0-16,-4 0 8 0,4-4-8 0,-5 0-12 0,5-4-4 0,-4 0 0 15,4-4-1-15,0 0-99 0,0-4-19 0,0 0-4 16</inkml:trace>
  <inkml:trace contextRef="#ctx0" brushRef="#br0" timeOffset="127151.921">31764 4298 2392 0,'0'0'68'0,"0"0"15"0,0 0-67 0,0 0-16 0,4 8 0 0,1 0 0 31,-5 4-56-31,0 0-16 0,0 3-2 0,4 1-1 0,-4-4 32 0,5 4 7 0,-1 0 0 0,-4-4 1 16,5 4 22-16,4 4 4 0,-9-4 1 0,9 0 0 15,0 4 8-15,-9-1 0 0,9 1 0 0,-5 0 0 16,1 0 30-16,3 4 8 0,1 0 2 0,5-4 0 16,-5 4-26-16,0-1-5 0,0-3-1 0,0 4 0 15,0-4 4-15,-5 4 0 0,5-4 0 0,0 4 0 16,0-4-4-16,-9-1 0 0,9-3 0 0,-5 0 0 16,1 0-8-16,-1-8 0 15,-4 0 0-15,0 0 0 0,0-8 0 0,0 0-11 0,0 0 3 0,0 0 0 16,0 0 8-16,0 0 0 0,-9-8 0 15,5 0 0-15,-5-4-10 0,0 0 0 0,0-4 0 16,0-4 0-16,5-3 0 16,-5-1 0-16,0 0 0 0,0-4 0 0,0 0 10 0,0 0 0 0,0 0 0 15,0 1 0-15,0-5 0 0,0 4 11 16,5 0-3-16,-5 0 0 16,0 0-8-16,0 1 0 0,0 3 0 15,0-4 0-15,4 4 0 0,-4 0 0 0,5 4 0 16,-1 0 0-16,5 5 0 0,-9-5 0 0,9 4 0 0,0 4 0 0,0 0 0 15,0 4 8-15,9-4-8 0,-9 8 8 0,0-4-8 0,9 4 8 0,-4-4-8 0,4 4 8 16,9 0-8-16,-9 4 8 0,0-4-8 0,9 0 8 16,-5 0-8-16,5 0 8 0,4 0-8 0,-4 4 8 0,0-4 0 15,9 0-8-15,-9 4 12 0,4 0-4 0,1 0 20 0,-1 0 4 16,0 0 1-16,1 0 0 0,-5 0-33 0,8 4 0 16,-8-4 0-16,-4 0 0 0,13 0 0 15,-9-4 0-15,-5 0 0 0,0 4 0 0,1-4 0 0,4 0-9 0,-9 0-1 0,4 0 0 16,-4 0 0-16,9 1 0 0,-9-1 0 15,-9 0 0-15,9 0-6 0,-5 0-2 0,5 4 0 0,-9 0 0 16,0 0-3-16,0 0-1 0,0 0 0 0,0 0 0 31,0 0-18-31,-13-4-3 0,4 0-1 0,-9 8 0 16,0-4-20-16,-4 8-5 0,4-4-1 0,-9 4 0 16,-4 3 0-16,4-3 0 15,-5 8 0-15,-8-4 0 0,4 4 2 0,1 0 0 0,-1 4 0 16,0-4 0-16,0 4-4 0,5 0 0 15,-1-1 0-15,6-3 0 0,-1 0 87 0,4 0 17 16,5-4 3-16,1 0 1 0,3-4 44 0,5 4 10 0,0 0 2 16,5 0 0-16,-1-4-48 0,5 0-10 0,-9 4-2 0,9-4 0 15,0 0 0-15,9 0-1 0,-9 3 0 16,5-3 0-16,8-4 27 0,-4 4 6 16,5-4 0-16,3 0 1 0,6 0-28 15,4-4-5-15,0 4-2 0,-5-4 0 0,14 0 13 0,-5 0 2 16,5-4 1-16,4 4 0 15,-9-4-18-15,5 0-3 0,0 4-1 0,-5-4 0 16,5 4 4-16,-4-4 0 0,-1 4 0 0,-4 0 0 0,4-4-16 0,-4 4-4 16,-5 0 0-16,5-4 0 0,0 4 2 0,-9 0 0 15,4 4 0-15,-4-4 0 0,0 4-10 0,0 0 12 0,-5 0-12 16,5 0 12-16,-9 0-12 0,5 4 0 0,-5 0-12 16,0 0 12-16,0 4-48 0,-9-8-1 15,0 4-1-15</inkml:trace>
  <inkml:trace contextRef="#ctx0" brushRef="#br0" timeOffset="131934.188">18092 9357 1729 0,'0'0'72'0,"0"0"-57"16,0 0-15-16,0 0-10 0,0 0 2 0,0 0 0 16,0 0 8-16,9 0-10 0,0-4 10 0,0 4-10 15,0 0 10-15,0 0 0 0,-1 4 0 0,6-4 0 16,4 4 0-16,-9-4 0 0,9-4 8 0,-5 4-8 15,5-4 18 1,9 4-1-16,-9-4 0 0,13 4 0 0,-13-8 5 0,9 4 1 0,4-4 0 0,0 4 0 16,5-4 1-16,-4 4 0 0,3 0 0 0,6-4 0 15,-10 4-11-15,5-4-1 0,0 0-1 0,4 0 0 16,-9 0-11-16,5 4 0 0,-9-4 0 0,4 4 8 0,-8-4-8 16,3 4 8-16,-8 0-8 15,0 4 8-15,-4-4-8 0,-5 0 0 0,0 4 9 0,-9 0-9 16,0 0 30-16,0 0 2 15,0 0 0-15,0 0 0 0,0 0-6 0,-9 0-1 0,-5 0 0 16,-4 4 0-16,0 0-25 16,-4 4 0-16,-5 4 0 0,0-4 0 0,-4 0-17 15,-5 0 4-15,5 0 1 0,-9 4 0 0,4 0 12 0,0 0 15 0,5 0-3 16,-5 0-1-16,5 0 11 0,-1-4 2 0,5-1 1 16,5-3 0-16,-5 0-4 0,9 4-1 0,0 0 0 0,0-4 0 15,5 4-20-15,4 0 0 0,0-4 0 0,0 0 0 16,9-4 0-16,0 0 0 0,0 0 0 0,0 0 0 15,0 0-18-15,9 0-8 0,0-4-2 0,9 0 0 0,13 0 16 0,-4 0 4 0,0 4 0 16,9-4 0-16,9 4 8 0,4 0-13 0,4 0 5 0,1 4 8 16,4-4-21-16,1-4 3 0,3 4 1 0,-4 0 0 15,9 0-28 1,-8 0-6-16,8 4-1 0,-9-4 0 16,-9 4-3-16,-4-8-1 0,0 4 0 0,-1 0 0 0,-12 4 32 0,4 0 5 15,-14 8 2-15,5 0 0 0,0 0 17 0,-9 4 0 0,4-4 0 0,5 4 0 16,-9-8-9-16,13 4 9 15,-13-4-13-15</inkml:trace>
  <inkml:trace contextRef="#ctx0" brushRef="#br0" timeOffset="132557.345">21198 9209 1782 0,'0'-4'37'0,"0"4"8"0,0 0-36 0,0 0-9 0,9-4 0 16,0 8 0-16,4-4 16 0,5 4 0 0,-9 8 1 0,13-8 0 15,5 4-4-15,4 0-1 0,14-4 0 0,-5 0 0 16,-4 0-12-16,13-4 8 0,1 0-8 0,-6 4 0 16,10-4 20-16,0 8-3 0,4-4 0 0,0 4 0 15,0-4 23 1,1 0 4-16,-1 0 0 0,0 0 1 0,-9-4-36 0,5 4-9 0,-5-4 0 15,0 0 0-15,-4 4 8 0,-5 0 0 0,1 0 0 16,-10 0 0-16,5 0-8 0,-18 4 8 0,9 4-8 16,-5-4 8-16,-13 4-8 15,0-4 0-15,-5-1 0 0,1-3 0 0,-5-4 13 16,-9-4 1-16,0-7 0 0,-9 7 0 0,-9 0 18 0,-4 8 3 16,-10 7 1-16,1-3 0 15,4 0-24-15,-17 0-12 0,8-4 12 0,-9 0-12 0,5 0 12 0,-9-4-12 16,-9 0 12-16,9 4-12 0,-1 0 19 0,-8 4-3 15,9 0-1-15,4 0 0 0,5-4 4 16,9-4 1-16,-9 0 0 0,13 0 0 0,4 4-1 16,1 0 0-1,9 0 0-15,-1 0 0 16,14 0-31-16,-8-4-7 0,17 0-1 16,0 0 0-16,0 0 1 0,0 0 0 0,4-8 0 0,9 4 0 0,5-4 1 15,5 0 0-15,4 4 0 0,-1-8 0 16,15 4 9-16,3-8 9 0,1 0-13 15,9 1 5-15,4 3-4 0,9 4 0 0,0 0 0 0</inkml:trace>
  <inkml:trace contextRef="#ctx0" brushRef="#br0" timeOffset="133250.863">25091 9281 1257 0,'27'0'26'0,"-9"0"6"0,4 4-32 0,5-4 0 0,0 4 0 16,4 4 0-16,1-4 48 0,3 4 4 0,-8 0 0 0,14 0 0 15,-15 0-27 1,15 0-5-16,-10 4 0 0,5-4-1 0,4 3-19 0,-4-3 0 16,4 0 0-16,1 4 0 0,3-4 0 0,-3 4 0 0,-1 0 0 15,-4-4 0-15,-1 0 32 16,-3 0 0-16,-5-4 0 0,4 4 0 16,-9-4 26-16,-4-4 5 0,0 4 1 15,0 0 0-15,-9 0-36 0,0 4-6 0,0 4-2 0,-5-8 0 0,5 4-12 16,-9-8-8-16,0 0 8 0,-13 4-8 0,-1 4 0 0,1 0 0 15,-14-1 0-15,-9 1-8 0,1 0 8 0,-10 0 0 0,-4 0 0 16,-10-4 0-16,6 0 8 0,-1 0 3 0,-4 0 1 16,4 0 0-16,-4-4 32 0,0 4 8 0,9-4 0 0,-10 0 1 15,10 0-8-15,13 0-1 0,-13 0-1 0,13-4 0 16,5 4-28-16,0-4-6 0,8-4-1 0,1 4 0 16,4-4-8-16,5 4 0 0,4-4-12 0,0 0 12 15,0 0 0-15,9 1 18 0,0 3-2 0,0 4 0 16,0-8-4-16,9 4-2 0,-5-4 0 0,5 4 0 15,4 0-10-15,10-4-9 0,-1 4 9 0,5-4-13 16,4 0 13-16,5 0 0 16,0 0 0-16,13-4 0 15,-8 4-12-15,8 0 3 0,0 0 1 0,5 0 0 0,4 4-110 16,9 0-22-16,0 4-4 0</inkml:trace>
  <inkml:trace contextRef="#ctx0" brushRef="#br0" timeOffset="134022.196">28394 9265 1884 0,'-13'-8'80'0,"4"0"-64"0,0 0 12 0,-5 0 2 0,14 8 1 0,0 0 0 16,0 0-31-16,0 0-8 0,0 0-1 0,0 0 0 31,14 0-47-31,-5-8-10 0,9 4-2 0,-5-4 0 16,5 4 41-16,0 0 8 0,9 4 2 15,-5 0 0-15,5-4 31 0,0-4 6 0,4 5 2 0,-4-5 0 16,4 4 24-16,1 0 5 0,3 4 1 0,-3 0 0 15,3 0-24-15,-8-4-4 0,14 4 0 0,-10 0-1 16,5 0 1-16,4 4 0 0,0 0 0 0,5 0 0 0,-5 0-13 0,-4-4-3 16,4 4 0-16,-8-4 0 15,4 3-8 1,-10 1 0-16,6 4 0 0,-19-4 0 0,5 0 0 16,0 0 0-16,-9-4 10 0,0 4-10 0,-9-4 22 0,0 0-2 0,0 0-1 0,-9 8 0 0,-9 0 1 15,0 4 1-15,-4 0 0 0,-5 0 0 0,-4 0-1 0,-14 0 0 0,4 0 0 16,1 0 0-16,-9 0-8 0,4 0-3 0,5 0 0 15,-9 3 0-15,8-7 5 16,6 4 1-16,-6-4 0 0,14 0 0 16,-8 0-5-16,12-4-1 0,5 8 0 15,-4-8 0-15,9 4-9 0,8-4 0 0,-4-4 0 0,9 0 0 0,0 0 0 0,0 0 8 16,9 4-8-16,0-4 8 0,9-4-8 0,4 4 0 0,-4-4 0 16,5 0-11-16,12-4 35 0,-8-4 6 15,5 0 2-15,3 4 0 0,-3-4-32 16,8 4 0-16,-4 4 0 0,-5-7 0 0,0 3 0 15,-4 0 0-15,0 0 0 0,-9 0 0 0,4 0 0 0,-4 4 0 0,-9 8 0 0,0-4 0 16,0-4 12-16,-9 4-3 0,5-4-1 0,-5 4 0 0,0 0-8 16,0 0 0-16,0 0 0 0,0 0 0 15,-14 8-30-15,5-4-8 0,0 4-2 16,-9 4 0-16,-4 0 16 0,4 3 4 0,-13 5 0 16,4 0 0-1,0 8-45-15,-9-4-9 0,5 4-2 0</inkml:trace>
</inkml:ink>
</file>

<file path=ppt/ink/ink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5T21:52:12.552"/>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1821 146 0,'0'22'172,"-22"-22"-172,-44 0 15,22 0-15,0 0 16,-1-22-16,1 22 16,0-22-16,0 22 15,0 0-15,0-23 16,-1-21-16,1 44 16,22 0-16,-44-22 15,44 22-15,0 0 16,-22-22-16,-1 22 15,23 0-15,-44 0 16,44 0-16,-44 0 16,44 0-16,-23 0 15,23 0-15,-66 0 16,44 0 0,22 0-16,0 0 31,-23 0-16,23 0 1,-22 0 0,-22 0-1,44 0 1,0 0 0,0 0-16,-23 0 15,23 44-15,-22-22 47,22-22-31,-22 22-1,22 1 1,0-1 15,0 0-31,22 0 16,0 0 15,-22 0-31,0-22 31,22 22-15,-23 0 0,1 0-1,22 0 1,-22 0-1,22 1 17,0-1-17,-22 22 1,22-22 15,0 22-15,0-22-1,0 0-15,0 0 16,0 0 0,0 0-16,0 1 15,0-1 1,0 22 0,0-22-1,0 0-15,0 22 31,0-22-15,0 0 0,0 0 15,0 23-15,0-23-1,22 0-15,-22 22 31,22-22-15,0 22-16,1 0 31,-23-22-15,44 1 0,-22-1-1,-22 0 1,22 22-16,22-22 15,-22 0 1,0 0 0,0 0-16,0-22 15,0 0-15,23 22 16,-45 0-16,66 23 16,-44-23-1,44-22-15,-22 22 16,1-22-16,-1 22 15,-22-22-15,22 0 16,0 0-16,0 44 16,-22-44-16,1 0 15,-1 0-15,66 22 16,-66-22-16,0 0 16,22 0-16,1 0 15,-1 22-15,0-22 16,-22 0-16,66 0 15,-21 44-15,-1-44 16,22 0-16,45 45 16,-89-45-16,22 0 15,45 22-15,-89-22 16,44 0-16,-44 0 16,44 22-16,-22-22 15,1 0-15,-1 0 16,0 0-16,133 22 15,-111-22-15,66 0 16,23 66-16,-22-66 16,43 44-1,-65-22-15,-23-22 0,0 0 16,-21 22 0,-23-22-16,22 0 15,0 23-15,-21-1 16,-1-22-16,66 0 15,-44 0-15,67 0 16,-1 22-16,-21 0 16,66-22-16,-111 0 15,66 0-15,-21 0 16,-45 0-16,-22 0 16,22 0-16,-21 22 15,65-22-15,-66 0 16,23 0-16,21 0 15,0 0-15,1 66 16,21-66-16,23 22 16,21 0-16,-21-22 15,-1 0-15,1 44 16,-23-44-16,23 0 16,-67 0-16,0 0 15,-22 0-15,23 0 16,-45 0-16,44 0 15,-22 0 1,22 0-16,1 0 16,21 0-16,-22 0 15,1 0-15,-1 0 16,-44 0-16,0 0 31,0 0-31,22 0 16,-22 0-16,0-22 15,45-22-15,-23 22 16,-22 0-16,0-22 16,22 22-16,-22 0 15,0 0 1,23-23 0,-23 23-1,0 22 1,0-22-1,-22 0-15,44-44 16,-22 22 0,0 0-16,0 21 15,22-43-15,-44 44 16,0 0-16,0-44 16,0 44-1,0-22 16,0 21-15,0 1 0,0 0-16,0-44 15,0 44 1,0-22 0,0 22-1,0 0-15,0-1 16,-22-21-1,0 0 1,0 0 0,0 22-16,0 22 15,0-22-15,0 0 16,0 0 0,-22 22-16,-45-45 15,67 23-15,-22 0 16,0 22-1,22-22-15,-67 0 16,67 0-16,0 0 16,-22 22-16,0-22 15,0 22 17,22-22-17,-45 22 16,23 0-31,-22 0 16,0-44-16,-1 44 16,23 0-16,-22-23 15,22 23-15,-23 0 16,23-22-16,-66 22 16,66-22-16,-23 22 15,23 0-15,-22 0 16,22 0-16,-22-22 15,43 0-15,-43 22 16,22 0-16,0-22 16,0 22-16,-1 0 15,-21 0-15,-44-22 16,88 22-16,-67 0 16,45 0-16,-22 0 15,22 0 1,-67 0-16,23 0 15,-22 0 1,-23 0-16,0 0 16,67 0-16,-66 0 15,21 0-15,23 0 16,0 0-16,-1 0 16,1 0-16,22 0 15,21 0-15,-43 0 16,66 0-16,0 0 15,-22 0-15,-23 0 16,23 0-16,0 0 16,22 0-16,-44 0 15,44 0-15,-45 0 16,23 0-16,22 0 16,-66 0-16,22 0 15,-1 0-15,-43 0 16,22 0-16,-23 0 15,45 0-15,0-22 16,21-22-16,-65 44 16,22 0-16,43 0 15,-21-22-15,-22 22 16,22-22-16,-1 22 31,23 0-31,22 0 16,-44-23-16,22 23 15,-23 0-15,23 0 16,-22 0-16,22 0 16,-23 0-16,1-66 15,22 66-15,-111-22 16,133 22-16,-88-22 16,44 0-16,44 22 15,-1 0-15,-21-44 16,22 44 46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8:08.81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1 302,'37'-3,"0"-1,0-1,0-2,14-6,61-11,239-14,-38 21,135 15,-246 4,3732-1,-3414-19,-408-5,-70 10,12 1,0 3,1 2,12 1,-5-1,1-2,-1-4,39-13,-28 10,0 3,0 3,1 3,0 4,49 5,-61-2,2785 0,-2134 0,-682 2,0 1,1 1,-1 1,-1 2,1 2,-1 0,-1 2,17 9,-26-11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18:11.46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0 127,'1947'0,"-1122"0,-778-3,0-3,-1-2,0-2,0-2,-1-2,12-7,83-17,-17 28,108 6,-193 4,-16 0,-2 0</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44:13.991"/>
    </inkml:context>
    <inkml:brush xml:id="br0">
      <inkml:brushProperty name="width" value="0.05292" units="cm"/>
      <inkml:brushProperty name="height" value="0.05292" units="cm"/>
      <inkml:brushProperty name="color" value="#FF0000"/>
    </inkml:brush>
  </inkml:definitions>
  <inkml:trace contextRef="#ctx0" brushRef="#br0">13697 1438 1157 0,'-9'-4'32'0,"5"4"8"0,4 0-32 0,-5-8-8 0,5 8 0 16,-9 0 0-16,9 0 0 0,0 0 0 0,0 0 0 0,-9 0 8 15,9 0 0-15,0 0-8 0,0 0 12 0,0 0-4 16,0 0-8-16,0 0 0 0,0 0 0 0,0 0 0 15,0 0 12-15,0 0 0 0,-9 8 0 0,9-8 0 16,0 0 19-16,0 0 4 0,0 0 1 0,0 0 0 16,0 0-7-16,0 0-1 0,9 4 0 15,-9 0 0-15,0 0-20 0,9 0-8 16,0-4 0-16,-9 4 9 0,9 0-9 0,-4 4 0 0,3-4 0 0,1 0 8 16,0 4-8-16,0 0 10 0,9 0-10 0,-13 0 10 15,8-4-10-15,1 0 10 0,3 4-10 16,-8 0 10-16,5 0 10 0,-1-4 3 0,1 4 0 15,4 4 0-15,-9-8-23 0,4 0-12 0,5 3 2 0,0 1 0 16,0 0 18-16,0-4 3 16,4 4 1-16,-4-4 0 0,9 0 0 0,-5 4 0 0,5-4 0 15,4 0 0-15,-4-4-12 0,-5 4 12 0,5 0-12 0,5 0 12 16,-5 0-12-16,-1-4 12 0,6 4-12 0,-5 0 12 16,-5-4 0-16,14 4 0 0,-9-4 0 15,13 0 0-15,-9 0-12 0,5 0 0 0,4 0 0 16,1 4 0-16,3-4 0 0,-3 0 12 0,-6 4-12 0,6-4 12 15,-1 0-12-15,0 4 12 0,5-4-12 16,-9 4 12-16,9-4-12 16,8 0 0-16,-12-4 0 0,12 4 0 0,-4 0 16 15,1-4-1-15,8 4-1 0,-9 0 0 0,-4-4-14 0,4 4-13 16,0 0 2-16,1 0 1 0,8 0 10 16,-14 0 0-16,10 0 0 0,0 4 0 15,-5 0 0-15,9-4 0 0,-13 4 0 0,0 0 0 16,8-4 0-16,-12 8 11 0,4-4-3 0,4 0 0 15,0-4-8-15,-9 0 0 16,5 4-12-16,4-4 12 0,0 0 0 16,-13 4 0-16,13-4 12 0,-8 0-4 0,4 0-8 15,-5 0-11-15,9 0 3 0,-9 0 0 0,5-4 8 16,4 4 11-16,1 0-3 0,-1-4 0 0,-5 4-8 0,6 0-11 0,-1 4 3 16,0-4 0-16,5 0 8 0,-5 0 12 15,9 0-2-15,-8 0-1 0,-1 0-9 0,0 4 0 16,5-4 0-16,-1 4 0 0,1 0 0 0,-5 0 0 0,-4 0 0 0,4 0 0 15,1 0 0-15,-1-4 0 0,4 4 0 0,-3 0 0 16,-1-4 0-16,9 4 0 0,-9 0 0 0,1 3 0 0,-1-7 0 16,0 4 8-16,5-4-8 0,-5 0 8 0,-4 4 1 0,4-4 0 15,9 4 0-15,-9-4 0 0,1 4 2 0,3-4 0 16,1 4 0-16,-5-4 0 0,5 4 3 16,4-4 1-16,0 4 0 0,-9-4 0 0,10 0 2 15,3 4 1-15,1 0 0 0,-5-4 0 16,5 4-9-16,-1 0-1 0,1 0-8 0,4-4 12 15,0 0-4-15,1 4 0 0,3-4-8 0,5 8 12 0,-9-8-12 16,0 0 0-16,1 0 0 0,-1 0-10 0,4 0 10 0,1 0 0 16,0 0 10-16,-1 0-10 15,1 0 0-15,-5 0 0 0,0-8 0 0,0 8 0 16,0 0 12-16,0 0-4 0,9 0-8 0,-8 0 12 16,-1 8-12-16,0-8 11 0,-4 0-11 15,-1 4 10-15,5-4-10 0,0 0 8 0,5 4-8 16,-5-4 8-16,0 0-8 0,0 0 8 15,1 0-8-15,-1 4 8 16,9 0 0-16,-9-4 0 0,5 4 0 0,-1-4 0 16,-4 4-8-16,5-4 0 0,-9 0 9 0,8 4-9 15,-4-4 24-15,9 0 1 0,0 0 0 0,-8 0 0 16,3 0-25-16,1 0 0 0,-1 4 0 16,1-4 0-16,0 0 0 0,4 4 0 15,-9-4 0-15,9 0 0 0,-9 4 0 0,0-4 0 0,-4 0 0 0,4 4 0 16,0-4 0-16,0 0-11 0,0 4 1 0,-4 0 0 0,4-4 10 0,-9 0 14 0,5 4-3 0,-5-4-1 15,9 8-2-15,-4-4-8 0,4-4 12 0,0 0-4 0,0 4-8 16,0 0 0-16,-4-4 0 0,4 4 0 0,0-4 0 0,0 4 0 0,10-4-14 0,-10 0 5 16,0 4 9-16,0 0 11 0,-9 0-3 0,9-4 0 0,0 4-8 15,0 0 0-15,-4 0 0 16,4 3-11-16,-4-3 11 0,4 8 11 16,-4-12-3-16,-1 8 0 0,5 0-8 0,-4-4 0 15,0 4 0-15,-1-4 0 0,1 0 0 0,0 4 0 0,4-4 0 16,-4 4 0-16,-1-4 0 0,-4 0 0 0,5-4 9 15,-5 8-9-15,9-4 12 0,0 4-3 0,-4-4 0 16,0 4 0-16,4-4-9 0,-9 0 10 16,9 4-10-16,-9 0 10 0,10-4-10 0,-1-4 0 0,-5 0 9 0,1 4-9 0,4 0 30 15,-9-4 2-15,0 4 0 0,1 0 0 0,-1-4-32 0,-9 4 0 16,9 0 0-16,-9 0-10 0,5-1 18 0,-5-3 4 16,1 4 1-16,-1-4 0 0,-4 4-13 15,-5 0 0-15,-4-4 0 0,4 4 0 0,-9-4 0 16,5 0 0-16,-5 0 8 0,5 0-8 0,-13 0 15 15,3 0 0-15,1 0 0 0,5 0 0 0,-14 0-7 0,8 0 0 0,-3 0-8 0,-5 0 12 16,0 0 0-16,4 0 0 16,-4 0 0-16,0 0 0 0,-5 0-12 15,5-4-16-15,-9 4 3 0,0-4 1 0,4 4 35 0,-4 0 7 0,0-4 2 0,0 4 0 16,0 0-32-16,0-4 0 0,0 4 0 16,-9 0 0-16,0 0 0 0,0 0 0 0,0 0 0 0,0 0 0 0,0 0 0 0,0 0 0 0,0 0 0 0,0 0 0 15,0 0-26-15,0 0-11 0,0 0-3 0,0 0 0 0,0 0-8 0,0 0-3 16,0 0 0-16</inkml:trace>
  <inkml:trace contextRef="#ctx0" brushRef="#br0" timeOffset="7547.03">29150 11118 660 0,'0'0'13'0,"0"0"5"0,0 0-18 0,0 0 0 15,0 0 0-15,0 4 0 0,0-4 0 0,-9 4 8 0,9-4-8 0,0 0 0 31,0 0-17-31,0 0-11 0,0 0-1 0,-9 0-1 16,9 0 30-16,0 0 0 0,-9 4 0 0,9-4 0 0,0 0 67 0,0 4 19 0,0-4 4 0,0 0 1 16,0 0-18-16,0 0-3 15,0 0-1-15,0 0 0 0,0 0-40 0,0 0-8 0,0 0-1 0,0 0-1 16,0 0-19-16,0 0 0 16,-13 4-13-16,13-4 5 0,0 0 8 0,-9 4-8 0,9-4 8 0,-4 0-8 15,4 0 16-15,-9 4 3 0,9-4 1 0,0 0 0 16,-5 0 32-16,5 0 6 15,0 0 2-15,-9 4 0 0,9-4-20 0,-9 4-3 0,9 0-1 0,-13 0 0 16,8 0-17-16,-4 0-11 0,5 4 12 0,-5-4-12 16,0 0 8-16,9 0-8 0,-9 4 0 0,0 0 0 15,0-4 13-15,0 4-4 0,0 0-1 0,0 4 0 16,5-4 13-16,-5 0 3 0,0 0 0 0,-9 0 0 16,5 3 6-16,-1 1 2 0,1 0 0 0,4 0 0 15,-9 0-7-15,5 0-1 16,-5 0 0-16,0 0 0 15,4 0 4-15,-4 0 0 0,0 0 0 0,1 0 0 16,-6 4-4-16,5-4-1 0,0-1 0 16,-4 1 0-16,4 4 4 15,0-4 1-15,0 0 0 0,-4 0 0 0,4 4 13 16,0-4 3-16,0 0 1 0,5 0 0 16,-5 0-28-16,0-4-5 0,5 4-2 0,-5-4 0 15,9 0 6-15,0-1 2 0,-5 1 0 0,5-4 0 0,-4 4-10 16,9-4-8-16,-5 0 9 0,9 4-9 15,0-8 0-15,-9 4 0 0,9-4 0 0,0 0 0 0,-9 4 0 0,9-4 14 16,0 0-2-16,0 0-1 0,0 0-19 0,0 0-4 0,0 0-1 16,0 0 0-16,0 0-28 0,0 0-6 0,0 0-1 0,0 0 0 0,9-8-95 0,0 4-19 0,0-8-4 0</inkml:trace>
  <inkml:trace contextRef="#ctx0" brushRef="#br0" timeOffset="8374.804">28859 11007 1400 0,'0'0'40'0,"0"0"8"0,-9 0-39 0,9 0-9 0,-4 0 0 0,-5 0 0 31,9 0 24-31,-4 4 2 0,4-4 1 0,-9 0 0 0,9 0-27 0,-9 4 0 0,9-4 0 16,-9 4 0 0,9-4 31-16,0 0 1 0,0 0 0 0,-9 4 0 0,9-4-4 0,-9 4-1 0,9-4 0 15,0 0 0-15,0 0 9 0,0 0 1 0,0 0 1 0,0 0 0 32,0 0-24-32,0 8-5 0,0-8-1 0,0 0 0 0,0 0 4 0,9-4 0 0,0 0 0 0,9-4 0 31,-9 4 6-31,0 0 2 0,4 4 0 0,5-4 0 0,0 0 3 0,-5 0 1 0,5-4 0 15,0 4 0-15,0-4-24 0,4 4 0 0,-4-4 0 0,9 4 0 16,-14 0 0-16,5 0-15 0,0 0 3 0,-4 4 0 16,4 0 12-1,-1 0 16-15,-8 0-3 0,0 0-1 0,0 0-12 0,0 0-15 16,0 4 3-16,-4-4 1 16,-1 4 24-16,1 0 5 0,-5 4 1 0,9-4 0 0,-9 0-19 0,0 4 0 15,0 0 0-15,0 0 0 0,0-4 0 0,0 0 10 0,0-4-10 16,9 8 8-16,-9 0-8 0,0 0 0 15,0 8 0-15,9-8 8 0,-9 4-8 16,0-4 0-16,8 0 0 0,-8 0 0 0,0-1 0 0,0 5 0 16,0-4 0-16,0 0 8 0,0 4-8 0,0-4 8 0,0 0-8 0,0 0 8 15,0 4-8-15,0-4 0 0,0 4 0 0,0-4 8 16,0 4 5-16,0-4 1 0,-8 4 0 0,8-4 0 16,0 0 11-16,-9 0 3 0,9 0 0 0,0-1 0 15,0-3-19-15,0 4-9 0,0 0 10 16,0-8-10-16,0 8 27 0,0-8-1 0,0 0 0 0,0 0 0 15,-9 4-7-15,9-4-2 0,0 8 0 0,0-8 0 16,0 8-9-16,0-8-8 0,0 4 9 0,0-4-9 16,0 8 0-16,0-8 0 0,9 8 0 0,-9-8 0 0,0 4 0 0,0-4 0 0,0 8 0 15,0 0 0 1,0-8 12-16,0 4 0 0,0-4 0 0,0 8 0 16,9-4-32-16,-9-4-6 15,0 8-2-15,0-4 0 0,0 4-19 0,8-4-4 0,-8 0-1 0,0 4 0 16,0-4-38-16,5 4-8 0,-1-4-2 0</inkml:trace>
  <inkml:trace contextRef="#ctx0" brushRef="#br0" timeOffset="19885.775">12090 12848 1656 0,'-9'-4'70'0,"9"-4"-56"0,0 8-14 16,0-7 9-16,0-1-9 0,0 8 8 16,0-8-40-16,0 4-8 0,0-4-1 0,0 8-1 15,9-8-32-15,-9 0-6 0,0 4-2 0,0 4 0 16,0 0 29-16,0 0 5 0,0 0 2 0,0 0 0 0,0 0 77 0,0 0 15 15,0 0 3-15,0-4 1 0,0 4 42 0,-9 0 9 16,0 4 2-16,9-4 0 0,-8 4-57 0,8-4-11 16,0 0-3-16,0 0 0 0,0 0-19 0,0 0-4 0,0 0-1 15,0 0 0-15,0 0-8 0,0 8-14 16,0-8 3-16,8 4 1 16,-8 0 10-16,9-4 0 0,0 0 0 0,-9-4 0 15,14 0-12-15,-5 0 2 0,9-4 1 0,-9 4 0 16,8 0-51-16,-8-4-9 0,5 0-3 0</inkml:trace>
  <inkml:trace contextRef="#ctx0" brushRef="#br0" timeOffset="20166.537">12985 12801 2124 0,'0'0'44'0,"0"0"10"0,0 0-43 0,5 8-11 0,4 0 0 0,0 0 0 15,9 3-11-15,0 1-4 0,-5 4-1 0,5-4 0 16,9 0-15-16,-9 0-3 0,4 0-1 0,5 0 0 15,-5-4-174-15,5 0-35 0</inkml:trace>
  <inkml:trace contextRef="#ctx0" brushRef="#br0" timeOffset="20352.954">15183 12968 1744 0,'18'8'36'0,"4"0"8"0,5 0-35 0,0 0-9 0,4-1 0 0,0 1 0 15,5 4 0-15,-4-4-11 0,3 4 3 0</inkml:trace>
  <inkml:trace contextRef="#ctx0" brushRef="#br0" timeOffset="20709.43">19331 13163 1675 0,'68'8'35'0,"-46"-4"8"0,14-1-35 0,-5 9-8 0,5 0 0 0,4 0 0 16,5 0 23-16,4 0 2 0,0 0 1 0,-8 4 0 16,8-4-13-16,-4 4-2 0,-1-4-1 0,1 0 0 15,9 0-26-15,-5-4-4 0,0 0-2 16,1-1 0-16,-1 1-75 0,4-4-15 16,-3 0-4-16</inkml:trace>
  <inkml:trace contextRef="#ctx0" brushRef="#br0" timeOffset="20889.555">21327 13290 1045 0,'54'-8'44'16,"-5"4"-36"-1,-8 4 77-15,3 0 15 0,6 0 4 0,-15 0 0 16,10 4-12-16,0-4-1 0,-9 4-1 0,4 4 0 0,0-4-26 0,5 4-4 16,-5 0-2-16,1 0 0 0,-10 0-32 0,5 4-6 0,4-5-2 15,-4 1 0 1,-5 0-28-16,5 0-6 0,0 0 0 0,4-4-1 15,0 0-103-15,-4-4-20 0,13 0-4 0</inkml:trace>
  <inkml:trace contextRef="#ctx0" brushRef="#br0" timeOffset="21085.652">23905 13059 1720 0,'27'4'36'0,"-5"0"8"0,14 0-35 0,-4 0-9 0,8 0 0 0,-4 4 0 16,4-4 39-16,-4 4 5 0,4 0 2 0,-4-4 0 16,4 4-37-16,-9 0-9 0,5-4 0 0,-4 4 0 15,3-4 0-15,-3 0 0 0,4 0 0 0</inkml:trace>
  <inkml:trace contextRef="#ctx0" brushRef="#br0" timeOffset="21287.233">25897 13159 2989 0,'0'0'62'0,"9"4"15"15,-5 4-61-15,10-1-16 0,8 1 0 0,-4 4 0 16,4 0-23-16,5 4-7 0,-5 4-2 0,5-4 0 15,9-4-144-15,-9 4-28 0,9-4-7 0,0-4-1 16,-5 0-41-16,5-4-9 0</inkml:trace>
  <inkml:trace contextRef="#ctx0" brushRef="#br0" timeOffset="21539.128">28269 13139 2139 0,'18'12'90'0,"-1"4"-72"15,1-5 26-15,5 1 6 0,4 4 1 0,-9-4 0 16,8 4-51-16,6 0 0 0,-5 0-14 0,4-4 3 31,-9-4-59-31,5 4-12 0,0-4-2 0,4-4-1 16,-4 0-25-16,-4-8-5 0,3 0-1 0,1 0 0 0,5-4 16 0,-10 0 4 0,0 0 0 0,10-4 0 15,-10 0 0-15,5 0 0 0,0-4 0 0</inkml:trace>
  <inkml:trace contextRef="#ctx0" brushRef="#br0" timeOffset="21750.532">29602 13075 2366 0,'9'0'49'0,"5"0"12"0,4 4-49 0,0 0-12 0,-1 0 0 0,6-4 0 15,4 4 35-15,-5 0 4 16,5-4 1-16,4 0 0 0,-4 4-18 16,-5-4-3-16,1 4-1 0,-1-4 0 15,1 4-10-15,-6-4-8 0,1 0 9 0,0-4-9 16,-9 4 19-16,5-4-3 0,-5 0 0 0,0 4 0 0,-1-4 10 0,-8 4 2 0,0 0 0 0,0 0 0 16,0 0 4-16,0 0 0 0,0 0 1 0,0 0 0 31,0 0-106-31,0 0-22 0,0 0-4 0</inkml:trace>
  <inkml:trace contextRef="#ctx0" brushRef="#br0" timeOffset="40005.086">30721 8788 1657 0,'-9'-20'47'15,"9"-4"10"-15,-4 0-45 0,4 0-12 0,0 1 0 0,-5-1 0 0,5-8 14 0,0 4 1 0,0-8 0 0,0 4 0 16,0-7 19-16,0-5 4 0,0 0 1 0,0 0 0 31,0 5-31-31,0-1-8 0,5 4 0 0,-5 0 0 0,0-4 0 16,4 9-12-16,5-5 4 0,-9 0 0 15,0 4 20-15,9 0 4 0,-9 5 0 0,0-1 1 0,0-4 3 16,9 4 0-16,-9-4 0 16,0 4 0-16,0-3 18 0,0-1 4 0,0 4 1 15,0-4 0-15,0 4-8 0,0 0-2 0,0 1 0 16,0 3 0-16,0-4-23 0,0 4-10 0,0 0 8 15,0 0-8-15,0 4 0 0,0 1 0 0,0-1 0 16,0 0 0-16,0 4 0 0,0-4 0 0,0 4 0 16,0 4 0-16,0-4-11 0,0 0 11 15,0 0-8-15,0 5 8 16,5-1-18-16,-5-4 2 0,0 4 0 16,0 0 0-16,0 4-32 0,0 0-7 15,-5 0-1-15,5 8 0 0,0-8-112 16,-9 4-22-1</inkml:trace>
  <inkml:trace contextRef="#ctx0" brushRef="#br0" timeOffset="40590.853">29992 7690 2128 0,'0'0'60'0,"0"0"13"0,0-12-58 0,0 0-15 0,4 0 0 0,1 0 0 15,4-3-20-15,0-1-8 0,-1-4 0 0,1 0-1 0,5-4 12 0,-1 0 2 0,10 0 1 0,-14-4 0 16,9 1-5 0,-1-1-1-16,6 4 0 0,-5-4 0 0,0 0 20 0,4 0 0 0,-4 1 0 0,4-1 0 15,5-4 0-15,-9 4 0 0,0 0 0 0,4 4 9 16,5-3 1-16,-9 3 0 0,4 0 0 0,1-4 0 15,-5 8 0-15,9 0 0 0,-10 0 0 16,-3 4 0-16,13 0-2 0,-9-3-8 0,-5 7 12 0,5-4-4 16,0 8-8-16,0-4 0 0,-5 4 0 0,5 4 8 15,0-4-8-15,0 4 0 0,-9 4 9 0,4-4-9 16,5 4 20-16,0 4 0 0,-9-4 0 0,0 0 0 16,4 0-20-16,5 0-16 0,-9 0 2 0,5 0 1 15,-5 0 27-15,4 0 6 0,0 4 0 0,-4-4 1 16,5 4-2-16,-5 0-1 0,0 0 0 0,9 4 0 15,-9-4-2-15,0 0-1 0,4 4 0 0,0-4 0 16,-4 4-7-16,5 4 0 0,4-4-8 0,-9 4 12 16,0-1 0-16,0 1 0 0,4 0 0 0,-4 0 0 0,0 4-12 15,-9 0 0-15,9-4 0 0,-5 4 0 0,1 0 17 16,-1 0-2-16,1-4-1 0,-1 4 0 16,-4-1 2-16,5 1 1 0,-1 0 0 0,-4-4 0 15,9 4-1-15,-9 0 0 0,9-4 0 16,-9 0 0-16,9-4-5 0,-9-4-2 0,9 4 0 15,-9-4 0-15,4 4-9 0,1-4 12 0,-5 0-12 0,0-4 12 0,0 0-1 16,0 0 0-16,0 0 0 0,4 4 0 0,-4-4-1 16,5 4 0-16,-5-4 0 0,0 0 0 0,0 0-10 0,0 0 0 0,0 0 0 15,0 0 8-15,0 0-8 16,0 0-11-16,0 0 3 0,0 0 0 16,0 0-20-16,0 0-3 0,0 0-1 0</inkml:trace>
  <inkml:trace contextRef="#ctx0" brushRef="#br0" timeOffset="65606.882">31357 4942 972 0,'-50'0'43'16,"1"0"9"-16,4 4-42 0,5 0-10 0,-5 0 0 0,1-4 0 15,-1 4 0-15,-4 0 0 0,-1 0 0 0,1 0 0 16,4 0 0-16,-4 0 12 0,0-4 0 0,0 4 0 16,4 4-12-16,-4-4 10 0,4 0-10 0,0 4 10 15,1 0 20-15,-6 0 4 0,-3 0 1 0,8-1 0 16,0 5-19-16,-4 4-3 0,0 0-1 0,4 0 0 16,5 4-3-16,-10 0-1 0,6-4 0 0,3 4 0 15,-8 4 20-15,4-5 3 0,5 5 1 0,-9 0 0 16,0 0-32-16,4 0-13 0,-4 4 1 0,8-4 0 15,-8 7 24-15,4-3 4 0,5 4 2 16,0-4 0-16,-5 4-10 0,5 0-8 0,-5-1 12 0,0 1-12 16,10 4 0-16,-15 0 0 15,14 0 0-15,-4-1 0 0,0 5 0 0,4-4 0 16,-4 0 0-16,13 3 0 0,-13 5 0 0,13 0 13 0,-9 0-1 16,14 3 0-16,-14-3 0 0,5 4 0 0,-1-4 0 0,5-1 0 0,-4 1 16 15,4 4 4-15,-4-4 0 0,4 3 0 0,0-7-10 16,5 4-2-16,-5 0 0 0,0-1 0 0,5-3-1 0,4 4-1 15,-5-4 0-15,6 3 0 16,-1-3 6-16,-9 4 2 0,9-4 0 0,4 3 0 0,-3 1-14 16,-1 0-4-16,0 0 0 0,4-5 0 0,5 5-8 0,-4 0 0 15,4-4 0-15,0-1 0 0,0 1 0 16,9 0 0-16,-9 4 0 0,9-4 0 0,-9 3 0 16,9 1 8-16,0 0-8 0,0 4 8 0,0-5-8 15,0 1 12-15,0 0-12 0,0 0 12 0,0 3-4 0,9 1 0 0,-9-4 0 16,0 3 0-16,0 1-8 0,9 4 0 15,-9 0 0-15,0-5 0 0,5-3 0 0,-5 4 0 16,4-4 0-16,1-5 8 0,-1 5-8 0,0 0 0 0,1 0 0 16,-1-5 8-16,5 1-8 0,0-4 0 0,-9 0 0 0,9-1 0 15,-4 1 0-15,4 0 0 0,-5 0 0 0,1 0 0 16,-1-5 0-16,1 5 0 0,4 0 0 0,-1-4 8 0,1 0-8 16,0-5 8-16,0 1-8 0,5 0 8 15,4 0-8-15,-9 0 0 0,9 4 9 0,-1-5-9 16,6 1 8-16,-5-4-8 15,9 0 10-15,-5 0-10 0,0 0 12 0,1-4-3 0,8 8-1 16,-13-5 0-16,4-3 4 0,5 4 0 16,0-4 0-16,4 0 0 0,-13 4-12 15,14-4 0-15,-10-4 0 0,0 3 0 0,10 1 0 0,-10-4 0 0,14 0 0 16,-14 0 0-16,14 0 0 0,-9-4 0 0,13 0 0 16,-9 0 0-16,5 4 0 0,0-4 0 0,4-4 0 0,1 3 0 15,-15-3-8-15,15 4-4 0,-14 0-1 0,13-4 0 16,-13 4 13-16,4 0 0 0,5-4 0 0,4 4 10 0,-9 0-10 15,14-4 10-15,-5 4-10 0,1-4 10 0,4 4-10 0,-5-4 8 0,0 4-8 16,5-4 8-16,-5-1 0 0,0 1 0 16,5 0 0-16,-5 0 0 0,1 0-8 0,3 0 0 0,-3 4 0 15,-1-4 0-15,5 0 0 0,4 0 0 0,-9 0 0 16,9 0 0-16,-4-4 0 0,0 4 0 0,0 0-10 16,0-4 10-16,4 0 0 15,-9-4 0-15,5 4 0 0,4-4 0 0,-9 0 0 0,9 4 0 16,-4 0 0-16,4-4 10 0,-8 4-10 0,4-4 0 0,-5 4 0 15,5-4 0-15,-5 4 0 0,9-4 0 16,-9 0 0-16,5 0 0 16,4 0 0-16,1 4 8 0,-10 0-8 0,9 0 8 15,-4 4-8-15,0-4 0 0,-5 3 0 0,0-3 0 16,5 4 0-16,-5-4 0 0,9 4 0 0,-13 0 0 0,9-4 0 16,0 0 0-16,-5 0 0 0,5 0 0 0,4 0 0 0,-9-4 0 0,0 0 0 0,5 0 0 15,-4-4 0-15,-6 0 12 0,6 0-12 0,-1 0 12 16,5 0-12-16,-14 0 12 0,9 0-12 0,5 0 12 15,-9-4-12-15,4 4 0 0,0 0 9 0,1 0-9 16,-6-3 8-16,1 3-8 0,5 0 8 16,-10-4-8-16,0 4 0 0,5-4 0 0,-5 0 0 0,5 0 0 15,-5-4 8-15,5 4-8 0,0-4 10 0,4 4-10 16,-8-4 0-16,3 0 0 0,6 0 0 0,-14-4-10 0,4 0 10 16,0 0 0-16,5 1 0 0,-9-1 0 0,0 0 0 15,4 0 0-15,-9 0 0 0,5-4 0 0,0 4 0 0,4 0 0 16,-4 0-9-16,0-4 9 0,5 5-11 15,-6-5 3-15,6 0 0 0,-1 0 0 0,5 0-4 0,-9 0 0 0,4 0 0 16,-4-4 0 0,4 0-15-16,-8-3-3 0,3-1-1 15,1 0 0-15,-4-8 19 0,3-4 3 0,-8-7 1 0,0 3 0 16,5 0 8-16,-5-4 0 0,-5 5 0 0,5-5 0 0,0 0 0 16,-9-7 11-16,4-5-3 0,1 4 0 15,-1-3-8-15,-4 3 0 0,0 0 0 0,9 5 8 0,-14-5 11 16,1 8 1-16,4-4 1 0,0 1 0 31,-5-5-21-31,5 4 0 16,0-3 0-16,-9-1 0 0,9 0 11 0,-9-3-3 0,9 3 0 0,-9-8 0 15,0 5 5-15,0-5 1 0,0 4 0 16,-9-3 0-16,9-1-3 0,-9 4-1 0,0-3 0 0,0-1 0 0,5-3 18 16,-5-1 3-16,4 0 1 0,-4 1 0 0,5-1-32 0,-5 5 0 0,0-5 0 0,-9 0 0 15,9 5 0-15,-4-1 0 0,-5 0 0 0,0 1 0 0,0-5 9 0,5 5-1 0,-14-5 0 16,0 4 0-16,4-3-8 0,-8 7 0 0,4 0 0 0,-9 1 0 0,5 3 0 0,0-4 0 15,-5 1 12-15,0-1-4 0,5 4 0 16,-9 5 0-16,4-5 0 0,4 0 0 0,-3 5-8 0,3-5-16 0,-8 0 4 16,4 1 1-16,0 3 11 0,-4 4-10 15,0 0 10-15,-5 5-10 0,-4-1 10 16,0 4 0-16,-1 0 0 0,-3 1 8 16,-1 3 4-1,9 0 0-15,-4 0 1 16,0 4 0-16,-9-3-13 0,4 3 11 0,-4-4-11 0,9 4 10 15,-10 0-18-15,1 5-4 0,0-1-1 0,0 4 0 0,-9-4 5 0,9 4 8 0,-1 0-13 0,-3 4 5 0,-5 5 8 16,4-1 0-16,-13 4 0 0,9 0 8 0,0 0-17 16,-1 4-3-16,1 0-1 0,-9 4 0 15,5 4 13-15,-1 4 0 0,0 0 9 0,-4 0-9 16,9 4 0-16,0 4 0 0,0-4-11 0,-9 4 11 0,18 4-31 16,-14-1 2-16,5 1 0 0,0 0 0 0,4 4-28 0,5 0-6 0,0-4-1 15</inkml:trace>
  <inkml:trace contextRef="#ctx0" brushRef="#br0" timeOffset="72122.525">32100 6545 1527 0,'0'0'64'0,"0"0"-51"15,0 0 16-15,0 8 3 0,0 4 1 0,4 0 0 16,-4 0-42-16,5-5-9 0,3 5-2 0,-8-4 0 15,0 8 7 1,9 0 1-16,-9 0 0 0,0-4 0 0,9 4 12 0,-9 0 0 16,0-4 0-16,9 0 0 0,-9 4 29 0,0 4 9 0,0-1 2 0,5 5 0 15,-1 0-21-15,1 4-4 0,-1 0-1 0,1 4 0 16,-1 3-3-16,10 1-1 0,-14 4 0 0,9 4 0 31,0-1-10-31,-5 5 8 0,0 4-8 0,1 0 8 0,-1-1 3 0,5-3 0 16,-4 4 0-16,4 3 0 0,-9 9 9 0,0 0 3 0,0 3 0 0,0 5 0 15,9 3-10-15,-9 1-1 0,0 0-1 0,0-1 0 16,0 5-3-16,9 3-8 0,-9 1 12 0,0-1-4 16,9 1-8-16,-9-1-9 0,0 5 9 0,4-5-13 15,-4 1-3-15,0-1-1 0,0-3 0 16,-4 3 0-16,4 5-6 0,-9-5-1 0,0 9 0 16,0-5 0-16,0 5 24 0,0-1 0 0,0 5-9 0,0-1 9 15,5-3 0-15,-5 3 0 16,0 5 0-16,-5-5 0 15,10 0 0-15,-1 5 0 0,1 3 8 0,-1-3-8 0,1-5 19 16,4 1-3-16,-5-5 0 0,5-3 0 0,0 3-1 0,5 0-1 16,-5-3 0-16,4 3 0 0,1 1-14 0,-5-5 0 15,4 1 0-15,-4-1 0 0,0-3 0 0,0-1 0 0,0 1 0 0,-4-5 0 16,4 1 0-16,-9 0 0 0,4-5 8 0,-4 5-8 0,0-5 44 16,-8 1 5-16,3-1 2 0,5 1 0 0,0-4-26 0,-9 3-5 0,9-3 0 15,-4-5-1 1,-1 1-11-16,6-4-8 0,3-1 9 0,-4-3-9 15,0-1 8-15,-4-7-8 0,4 0 0 16,0 0 0-16,0-1 14 0,0-3-3 16,-9-4-1-16,5-1 0 0,-1 5 16 0,1-4 3 15,-5-4 1-15,4 3 0 0,-3 1-8 16,-1-4-2-16,0 4 0 0,0-1 0 0,0-3-3 16,4 4-1-16,-3-4 0 0,-10 0 0 0,13-5-16 15,-4 1 0-15,-4-4 0 0,4-4-9 0,0 0 33 16,9-1 6-16,-13-3 2 0,4 0 0 15,0 0-32-15,-4-4 0 0,4 0 0 0,0-4 0 0,-13 0 12 16,13 0-3-16,-9-1-1 0,-9 1 0 0,5-4-8 16,-1 0 8-16,6 0-8 0,-10 0 8 15,4 0-8-15,-8 0 0 0,4-4 0 16,5 4 0-16,-14 0 8 16,5 0 0-16,0 4 0 0,-5-4 0 0,5-1-8 15,-10 1 0-15,1 0 0 0,-5 0 0 0,10 0 0 0,-1 0 0 16,-4 0 0-16,-5 0 0 0,5 0 0 0,0 0 8 15,-1 0-8-15,-8 4 8 0,0-4 0 0,4 0 0 0,1-1 0 16,-1 1 0-16,-4 0-8 0,8 0 0 0,-8 0 0 16,5 0 0-16,-1 0 0 0,-4-4 0 0,0 4 0 0,-1 0 0 15,6-4 23-15,-6 4 9 0,1-4 1 0,0 0 1 0,-9 0-21 0,9 0-4 16,-9 0-1-16,9-1 0 0,-10 1-8 0,1 0 8 0,9 0-8 0,-9 0 8 0,0 0-8 16,-9 0 0-16,9 0 0 0,-5 4 0 15,0-4 0-15,5 0 0 0,-4 4 0 16,4-4 0-16,-1 0 0 0,-8 0 0 0,9 0 0 0,-9-4 0 15,9 4 0-15,-5-4 0 0,1-4 0 0,4 4 0 16,-5 0 11-16,5-4-3 0,-9 4-8 0,0-4 12 0,0 4-12 16,4-4 0-16,-4 0 0 15,0 0 0-15,-9 0 0 0,4 0 0 16,-4 0 0-16,0 0 0 0,0 0 0 0,5 0 0 16,-5 0 0-16,4 0 0 0,-4 0 0 0,0 0 0 15,0 4 0-15,-5-4 0 0,5 4 0 0,-4 0 0 0,4-1 0 0,0 1 0 0,-9-4 0 16,13 4 0-16,-13 0 0 0,9-4-10 0,-4 4 10 0,-1-4 0 15,5-4 8-15,-13 4-8 0,13-4 0 0,0 4 0 0,-9 0 0 0,4-4 0 16,5 4 0-16,-4 0 0 0,4 4 0 0,-9-4 0 0,4 0 0 0,-4 4 8 16,5 0-8-16,4 0 11 0,-9-4-3 0,4 0 0 0,5 4 0 0,-4-4 0 15,4 0 0-15,0-4 0 0,4 4 0 0,-13-4 0 16,5 0-8-16,4 0 0 0,-5-4 0 0,0 5 8 16,1-5-8-16,4 4 0 0,4 0 0 0,-13-4-11 15,5 4 11-15,4-4-12 0,-5 4 12 0,5 0-12 16,-9 0 12-1,5 0 0-15,4 4 0 0,-9-4 0 16,4 0 0-16,5 4 0 0,-4-4 0 0,4 0 0 16,-9 0 0-16,4 0 0 0,-8 4 0 0,4-4 0 0,9 0 0 0,-9 4 0 15,4-4 0-15,1 4 0 0,4 0 8 0,-9-4 3 16,9 4 1-16,-5-4 0 0,-4 0-12 0,5 4-17 16,4-4 4-16,-9 0 1 0,4 4 12 0,5-8 0 0,0 8 0 0,5-4 0 15,-10 0 0-15,10 0 0 0,-1 0 0 16,-8 0 0-16,-1 0 0 0,0 4-19 15,1 0 4-15,4 0 1 0,-9 0 3 0,9-4 1 0,4 4 0 16,-13 0 0-16,14 0 10 0,-5 0 0 0,-5 0 0 0,5 0 0 0,9-4 0 0,-13 4 0 0,4 0 0 16,9-4 0-16,-14 4 0 15,5-4 0-15,9 4 0 0,-14-4 0 0,1 4 11 0,8 0-3 16,-13 0 0-16,5 0 0 0,4 0-8 0,0 0 0 0,4 0 0 0,-4 0 0 16,5 0 15-16,-5 0 1 0,0 0 0 15,0 0 0-15,0 0-16 0,4 4 0 0,5-4 0 16,-5 4-10-16,1-4 10 0,8 0-8 15,-13 0 8-15,9 0-8 0,-4 0 8 16,3-4-8-16,-8 4 8 0,0-4-8 0,9 0 8 0,5 0 0 16,-14-3 0-16,9-1 0 0,-5 0 9 0,5 0-9 15,0 0 12-15,0 0-12 0,0 4 13 0,4-4-4 16,1 4-1-16,3 0 0 0,-3 0-8 16,4 4-11-16,-9-4 3 0,8 0 0 15,1 4 8-15,9-4 0 0,-9 0 0 0,9 4-8 16,-9-4 8-16,9 0-12 0,-19 0 12 15,10 0-12-15,9 0 12 0,-9 0-12 16,9 0 12-16,0 0-12 0,-9-4 12 0,8 4 0 0,1-4 0 0,0 4-8 16,4-4 8-16,1 4-8 0,-1-4 8 15,5 0-8-15,-1 4 8 0,1-3 0 16,9 3 0-16,-5 0 0 0,5-4 0 0,-5 4 0 16,5 0 0-16,-5 0-8 0,5 0 8 0,0 0 14 15,-1 0-3-15,5 0-1 0,1 4-10 0,3-4 12 0,1 4-12 16,4-4 12-1,0 0-12-15,5 4 0 0,0-4 0 0,-1 0 0 0,10 4 0 16,-5-4-9-16,-5 4 9 0,6 0 0 0,-1-4 0 0,9 4 0 16,-9-4 0-16,4 4 0 0,5 0 0 0,-8-4 0 0,3 4 0 0,1 0 0 15,4-4 0-15,-5 4 0 0,5 0 0 0,0 0 0 0,-4 0 0 16,0 0 0-16,4 0 0 16,4 0 0-16,-4 0 0 0,0 0 0 0,9 0 0 0,-13 0-10 0,13 0 2 0,-9 4 0 0,0 0 0 0,9-4 0 0,0 0-32 15,0 0-5-15,0 0-2 0,0 0 0 16,0 0-108-16,0 0-21 0,0 0-5 0</inkml:trace>
  <inkml:trace contextRef="#ctx0" brushRef="#br0" timeOffset="73151.126">12238 14547 1664 0,'-22'8'47'0,"-5"-1"11"0,4 1-46 16,6-4-12-16,-1 0 0 0,4 0 0 0,1-4 39 0,4 4 5 0,-5-4 2 0,14 0 0 15,-9 0-21-15,9 0-4 0,0 0-1 0,0 0 0 16,0 0-20-16,0 0 0 0,0 0 0 0,0 0-8 16,0 0 8-16,0 0 0 0,9-8 0 0,-9 0 0 15,9 0-12-15,5-3 4 0,-1 3 0 16,1 0 0-16,-5-4 8 0,8 4 12 0,-3 0-2 0,-1-4-1 15,10 0 21-15,-5 4 4 0,0-4 1 0,4 0 0 16,0 0-6-16,5 4-1 0,0-4 0 0,0 0 0 16,4-4-9-16,0 5-3 0,5-5 0 0,-4-4 0 15,3 4-16-15,-3-4 8 16,4 4-8-16,-10-4 0 0,6 4 11 0,4 0-11 16,-5-4 10-16,0 5-10 15,5-1 0-15,-5 4 0 0,1-4 0 0,-6 4 0 16,1 4-23-16,-4 0 3 0,-5 0 0 0,0 4 0 15,-1 0-26-15,-8 0-5 0,0 0-1 0,-4 4 0 0,-5 0 0 0,0 0 0 16,0 0 0-16,-9 4 0 0,0 4 32 0,-5 0 7 0,-3 0 1 0,-6 4 0 16,5 0 0-16,-9 0 0 0,1-4 0 15,3 4 0-15,-8 0 12 0,4-1 0 16,0 5 0-16,0-4 0 0,5 4 0 16,-9-4 0-16,4 4 0 0,0 0 0 15,5-4 8-15,-5 4 5 0,0-4 1 16,4 4 0-16,1-4 22 0,0 4 5 0,8-1 1 15,-4-3 0-15,0 0-27 16,1 0-6 0,3 0-1-16,5-4 0 0,0 4-8 0,0 0-12 0,5 0 2 15,-1 0 1-15,1 0 9 0,-1 0 0 16,1 0 0-16,4 0 0 16,0-1 12-16,0 1 4 0,0 0 0 15,0 4 1-15,0-4 9 0,4 4 2 16,1 0 0-16,-1 4 0 0,1-4-8 0,-1 0 0 15,5 4-1-15,0-5 0 0,0 1 1 16,0 0 1-16,0 4 0 0,0-4 0 16,4 0-7-16,5 0-2 0,-9 0 0 0,5 0 0 0,4 0-12 15,0-4 0-15,-10 3 0 0,10 1 0 0,0 0 28 16,5-4 4-16,-14 4 0 0,8 0 0 0,6-4-32 0,4-4 0 0,-9 4 0 16,4-4 0-16,5 4 0 0,0 0 0 0,4 0 0 15,-4 0 0-15,4-1 0 0,1 5 0 0,3 0 0 0,-8-4 0 16,5 4 0-16,-1 4 0 0,5-4 0 0,-14 0 0 0,14 0 0 15,-14 0 0-15,5 0 0 0,0-5 0 0,4 1-138 0,5-4-34 16</inkml:trace>
  <inkml:trace contextRef="#ctx0" brushRef="#br0" timeOffset="76571.14">11938 13552 1530 0,'0'0'32'0,"0"0"8"16,0 0-32-16,0 0-8 0,0 0 0 0,0 0 0 16,0 0 0-16,9 4 0 0,0 0 0 0,0-4 0 15,-4 4 0-15,-1 0 0 0,5 0 0 0,0-4 0 16,4 4 0-16,-4 0 0 0,0 0 0 0,0-4 0 16,-9 4 0-16,9-4 0 0,0 4 0 0,0-4 0 15,-4 4 11-15,3-4 1 0,1 0 0 0,0 0 0 16,-9 0 5-16,5 0 2 0,4 4 0 0,-5 0 0 0,1-4 5 0,-1 0 0 0,10 0 1 15,-14 0 0 1,9 4 12-16,0-4 3 0,-1 0 0 0,6 0 0 16,-1 0-40-16,1 0 0 0,4 0 0 15,0 0 0-15,4 0 0 16,5 0 0-16,-9 0 0 0,13 0 0 0,-9 4 0 16,5-4 0-16,5 0 0 0,3 0 0 0,-8 0 0 0,-4 0 0 0,3 0 0 15,1 0 8-15,5 4-8 16,-6-4 0-16,-3 0 0 0,4 4 0 0,0-4 0 15,4 0 0-15,0 4 0 0,5 0 0 0,-9-4 0 16,4 4 0-16,1-4 0 16,3 4 0-16,1-4 0 0,4 0 0 0,1 0 0 15,-10 4 0-15,5-4 0 16,0 0 0-16,-5 4 0 0,5 0 0 0,4-4 8 0,-9 4 0 0,5 0 0 16,4 0 0-16,-4 0-8 0,5 4 8 15,-1-4-8-15,0 0 8 0,5 4-8 16,-9 0 0-16,4-1-8 0,0 1 8 15,-4-4 0-15,4 4 0 0,-4 0 0 0,4 0 8 16,1-4-8-16,-6 4 0 16,6 0 0-16,-1 0 0 0,0 0 0 0,-4-4 0 0,4 4 0 0,-4 0 0 15,0-4 8-15,-5 4 0 0,10-4 0 0,-15 4 0 16,6-4 9-16,4 4 3 0,-14-4 0 0,14 0 0 16,-9 0 2-16,4 0 1 0,0 0 0 0,5 0 0 0,4 0-8 0,-13 4-2 0,13-5 0 15,-8 1 0-15,4 4-13 0,-10-4 0 16,15 0 0-16,-14 0 0 0,4 0 0 0,0 0 0 15,5 0-9-15,-9 4 9 0,4-4 0 0,1 0 0 0,3 4 0 0,-3-4 0 16,3 0 0-16,-8 0 0 0,14 0 0 0,-15-4 10 0,15 4-10 0,-10-4 0 0,5 4 0 0,-5-4-11 16,5 0 11-16,-9 4 0 0,4 0 0 0,0-4 0 0,5 4 0 15,-9 0 8-15,4-4-8 0,5 8 0 0,-4-4 9 0,3 0-9 0,1 4 12 16,9-4-12-16,-9 0 0 0,4-4 0 16,0 0 0-16,1 0 0 0,3 0 0 0,-12 0-9 0,8 4 9 15,-4-4 0-15,4 0 0 0,5 4 0 0,-9-4 0 0,4 0 8 0,9 4-8 16,-13-4 8-16,4 4-8 0,9 0 8 0,-17-4-8 0,12 4-8 15,-3-4 8-15,-10 4-12 0,14-4 12 16,-14 4 0-16,14 0 0 0,-14 0 8 0,10-1 2 16,3-3 1-16,-3 4 0 0,3 0 0 15,6 0-11-15,-10-4 0 0,5 4 0 0,-5 0 0 16,9-4 0-16,-13 4 0 0,4-4 0 0,0 0 0 16,5 0 0-16,4 4 0 0,-8 0 0 0,3-4 0 15,1 4 0-15,0-4 0 0,4-4 0 16,-9 0 0-16,5 4 0 0,-5-4 0 0,1 4 0 0,4-4 0 15,-5 4 9-15,0 0-9 0,14-4 10 0,-14 4-10 16,9 0 8-16,-4-4-8 0,13 4 0 0,-9-4 0 0,-8 4 0 0,3 0 0 16,6 0 0-16,-10 0 0 0,5-4 0 0,4 4 0 0,0 0 0 15,-4-4 0-15,0 4 8 0,8 0-8 0,-3-3 0 0,-1 3 0 16,-4-4 0-16,4 4 0 0,0-4 0 0,0 0 0 0,-4 0 0 16,9 4 0-16,-1-4 0 0,6 4 0 15,-1-4 0-15,-9 4 0 0,5 0 0 0,-1 0 0 16,1-4 0-16,-5 4 0 0,10 0 0 0,-10-4 0 0,-4 4 11 0,8 0-11 15,5 0 12-15,-4 0-12 16,-5 4 0-16,1-4 0 0,3 0 0 0,-3 4-12 0,-1-4 12 0,9 0 0 16,0 4 12-16,-9-4-12 0,5 0 0 15,4 4 0-15,0-4 0 0,1 0-12 0,-1 4 12 16,-9-4 0-16,9 4 0 0,-4-4 0 16,0 4 0-16,-1-4-9 0,5 0 1 0,1 4 0 0,-10-4 21 15,9 3 5-15,-13 1 1 0,4 0 0 16,0 0-7-16,1 0 0 0,-6 0-1 0,5 0 0 0,10 4-1 15,-10-4 0-15,9 0 0 0,-13 0 0 0,9 0-10 0,-1 4-11 0,-4-4 3 16,10 0 0-16,-10-4 8 0,0 4 11 16,5-4-3-16,4 4 0 0,0-4-8 15,-9 0-11-15,10 0 3 0,-10 0 0 0,5 0 8 0,-5 4 0 16,0-4 8-16,0 0-8 0,0 4 17 0,1-4-1 16,3 4 0-16,6-4 0 0,-10 4-8 0,0-4-8 15,5 4 12-15,-5-4-12 0,9 4 10 0,0 0-10 0,0 0 8 0,1-4-8 16,-1 4 0-16,0-4 8 0,9 0-8 0,-9 4 0 15,0-4 0-15,10 0 0 0,-15 4 0 0,10-4 0 16,0 0 0-16,4 0 0 0,0 0 0 0,4 0 0 16,-12 4 0-16,8-4 0 0,-13 4 0 0,8-4 0 15,1 4 0-15,-1-4 0 0,1 4 8 0,0 0-8 0,-1-4 0 16,1 4 0-16,-5-4 0 0,5 4 0 0,0-4 0 16,4 0 0-16,0 4 0 0,0-4 8 15,0 0-8-15,-4 0 0 0,-1 0 0 0,6-4 0 16,-1 4-8-16,0 0 8 0,0 0 0 0,9 0 0 15,-9 0 0-15,0 0 0 0,0 0 8 16,1 0-8-16,-6 0 0 0,5 0 0 16,0 4 0-16,1-4 0 15,-6 0 0-15,5 4 0 0,-4-4 0 16,0 0 0-16,-5 4 0 0,0-4 0 0,0 4 0 0,0-4 0 16,1 0 0-16,8 4 12 0,-9-4 0 0,0 0 0 15,0 0 6-15,-4 0 2 0,0 0 0 16,-1 0 0-16,6 0-20 0,-1 0 0 0,0 0 0 15,9 0 0-15,-9 0 0 0,0 0 0 0,1 0 0 16,-6 0 0-16,5 0 0 0,1-4 0 16,-1 4 0-16,0-4 0 0,0 4 0 15,0-4 0-15,-8 4 0 0,8-4 0 0,-14 4 0 0,6 0 0 16,-1 0 0 0,-9 0 0-16,0 0 10 0,5 0-2 15,4-4 0-15,-8 0 0 0,8 4-8 0,-4-4 8 0,-1 4-8 16,1-4 8-16,0 4-8 0,-9-4 0 0,4 0 0 0,0 4 0 0,1-4 0 0,3 0 0 15,-3 4 0-15,-10-4 0 0,14 0 0 0,-9 4 0 0,4-4 0 16,0 0 0-16,-4 4 0 0,4-4 0 0,-8 0 0 0,3 0 0 0,1 0 0 16,-5 4 0-16,1-4 0 0,4 0 0 0,-5 0 8 15,0 0 0-15,5 0 0 0,-9 0 0 0,13 0-8 16,-13-4 0-16,13 8 0 0,-8-4 0 0,3 0 0 0,-3 4 0 16,4-4 0-16,-10 0 0 0,6 0 0 0,-5 0-11 15,4 0 3-15,-4 0 0 0,0-4 8 0,4 4 0 0,-9 0 0 0,14 1 0 16,-13-1 0-16,12-4 0 0,-12 4 0 0,12-4 0 0,-8 4 0 15,5 0 0-15,-5 0 0 0,-5 0-8 0,14 0 8 0,-14 0 0 16,14 0 0-16,-14 4-8 0,5-4 8 0,0 0 0 16,-9 4 0-16,13-4 0 0,-17 4 0 0,8-8 0 0,0 8 0 0,1 0 0 0,-5-4 0 15,8 0 0-15,-8 4 0 0,5-4 0 16,4 0 0-16,-9 0 0 0,4 4 0 0,5-4 0 0,-5 0 0 16,5 0 0-16,-5 0 0 0,5-4 0 0,0 4-8 0,-5 0 0 15,5-4 0-15,-9 0 0 0,9 0 8 0,-5 0 0 0,5 0 0 16,-4-3 0-16,4-1 0 0,-10 0 0 15,1 4 0-15,5-4 0 0,-10 4 0 0,5-4 0 0,0 0 0 16,0-4 0-16,0 4 0 0,0-4 0 16,4 0 0-16,-4 0 0 0,0 4 0 0,4-3 0 0,-4-1 0 15,0 0 0-15,4 0 0 0,5 0 0 16,-9-4 0-16,4 4 0 0,1-4 0 0,-5 4 0 16,0-4 0-16,9 5 0 0,-14-5 0 0,0 0 0 0,10 0 0 15,-5-4 0-15,-9 0 0 0,4 4 0 0,5-4 0 0,-9-3 0 16,0 3 0-16,0-4 0 0,0 4 0 0,0 0 0 15,-5-4 0-15,5 4 11 0,-9-3-3 0,9 3 0 16,-9 0-8-16,0-8 0 0,0 4 0 16,0-4 0-16,0 1 0 0,0-5 8 0,0 0-8 0,0 0 8 15,0-4-8-15,0 1 0 0,0-1 0 16,0 0 0-16,0 0 0 0,0-3 0 0,0 3 0 0,0-4 0 16,0 4 8-16,0-3 0 15,0 3 0-15,0 0 0 0,0-4-8 0,-9 5 8 16,9-5-8-16,0 0 8 0,0 4 0 0,0-3 0 15,-9 3 0 1,9-4 0-16,-4 4-8 0,-1-4 0 16,1 5 0-16,-1-5 0 0,-4-4 0 0,5 4-11 15,4-3 3-15,-9-1 0 0,9-4 8 0,-9 5 0 0,0-5 0 16,0 0 0-16,0 0 0 0,5 1-8 0,-5 3 8 16,9-4-8-16,-9 1 8 15,9-5 0-15,-9 0 0 0,9 1 0 0,0 3 0 16,-9 0 0-16,9 1 0 0,0-1 0 0,-9 4 0 15,4-4 0-15,5 5 8 0,-4 3-8 0,-1-4 0 0,1 4 0 16,-1-3 0-16,1 3 0 0,0-4 0 0,4 5 0 0,0-1 0 0,-9 4 0 16,9-4 0-16,0-3 0 0,0 3-11 15,-9 0 11-15,9-4-11 0,0 5 11 0,0-5-12 0,0 4 12 0,0-4 0 0,0 5 0 16,0-1 0-16,0 0 0 0,0 0 0 0,0 5 0 0,0-1 0 0,0 0 0 16,0 0 0-16,0 4 11 0,0-3-11 0,0 3 10 0,0 0-10 0,-9 4 8 0,9-3-8 15,0 3 8-15,0 0-8 16,0 0 0-16,0 0 0 0,-9 4 0 0,9 1 0 15,-5-1 0-15,1 4 0 0,-1 0 0 0,5-4 0 0,-4 4 0 0,4 0-9 0,-5 1 9 16,5-1-10-16,0 4 2 0,0 0 0 0,-4 4 0 16,4 0-4-16,0 4 0 0,-5 0 0 0,5 4 0 15,0-4 12-15,0 0 0 0,0 1 0 0,0 3 0 16,0 0 0-16,0 8 0 0,0 0 0 0,0-8 0 16,-9-4 0-16,9 4 0 0,0 0 0 0,0 8 0 15,0 0 0-15,0 0 0 0,0 0 0 0,0 0 0 16,0 0-28-16,-9-4-3 0,9 4-1 0,0 0 0 15,-13 0-16-15,4 0-3 0,0 8-1 0,0-4 0 16,0 4-38-16,0 0-8 0,-9-4-2 0,9 4 0 16,-4 0-28-16,4 0-7 15,-9-1-1-15,5 1 0 0,-5 0-17 0,9 0-4 0,-9 0-1 16</inkml:trace>
  <inkml:trace contextRef="#ctx0" brushRef="#br0" timeOffset="77031.378">30430 9074 1429 0,'-4'-12'40'0,"-1"4"10"0,-4 0-40 0,0 8-10 0,9 0 0 0,0 0 0 15,0 0 60-15,0 0 9 0,0 0 3 0,0 0 0 16,0 0-24-16,0 0-4 0,0 0 0 0,0-4-1 16,0 0-34-16,0 0-9 0,0 0 0 0,9-4 0 15,0 1 24-15,-4-9 0 0,4 0 0 0,4-4 0 16,1 0 12-16,4 0 4 0,4-4 0 0,-4-4 0 15,9 1-13-15,-9-1-3 0,13 0 0 0,-13-4 0 16,9 0-9-16,-5 4-3 0,0 1 0 0,1-1 0 16,-1 8-3-16,-8 4-1 0,-1 0 0 0,9 4 0 15,-13-4 10-15,9 4 2 0,-9-4 0 0,5 4 0 16,-5 4-20-16,-1 0 0 0,1 8 0 0,0-4 0 16,-9 1-12-16,9-5-7 0,-4 4-1 0,4 4 0 15,-5-4 10-15,-4 4 2 0,14 4 0 0,-14-4 0 0,9 4 8 16,0 0-10-16,0 0 10 0,-5-1-10 0,5 5 10 15,0 0 14-15,0 0-3 0,9 4-1 0,-9 0-10 16,0 0 10-16,0 0-10 0,4 4 10 0,5-4-10 16,0 8 0-16,-9-4 0 0,4 0 8 15,5 0-8-15,0-1 0 0,-5 1 9 0,5 0-9 16,0 4 21-16,0 4 0 0,-4 4 0 0,-1 0 0 16,9-4-10-16,-13-1-3 0,5-3 0 15,-1 0 0-15,-4 0 5 0,5 0 1 0,-6 0 0 0,-8-4 0 16,9 0 0-16,0 0 0 15,-9-5 0-15,0 1 0 0,5 0-14 0,-5 0 0 16,4 0 0-16,-4-4 0 0,-4 4-128 0,-1-4-29 0</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46:34.815"/>
    </inkml:context>
    <inkml:brush xml:id="br0">
      <inkml:brushProperty name="width" value="0.05292" units="cm"/>
      <inkml:brushProperty name="height" value="0.05292" units="cm"/>
      <inkml:brushProperty name="color" value="#FF0000"/>
    </inkml:brush>
  </inkml:definitions>
  <inkml:trace contextRef="#ctx0" brushRef="#br0">20115 9707 1044 0,'0'0'21'0,"0"0"7"0,0 0-28 0,0 0 0 0,0 0 0 0,0 0 0 15,0 0 56-15,0 0 5 0,0 0 2 0,0 0 0 16,0 0-50-16,0 0-13 0,0 0 0 0,0 0 0 15,-5 0 31-15,5 0 1 0,0 0 0 0,0 0 0 16,0 0-20 0,-9 0-3-16,9 0-1 0,0 0 0 0,0 0 6 0,0 0 1 0,0 0 0 0,0 0 0 15,0 0-7-15,0 0-8 16,0 0 11-16,0 0-11 0,0 4 23 0,9-1-3 0,-9 5 0 0,0-4 0 16,9 0 3-16,-4-4 0 0,4 4 0 0,-1-4 0 15,1 4-12-15,0-4-3 0,0 0 0 0,5 0 0 16,-1 0 5-16,10 0 1 0,-14 4 0 0,8-4 0 15,1 0-1-15,5 0 0 16,-5 0 0-16,-5 0 0 16,5 0 1-16,0 0 0 0,4 0 0 0,-4 0 0 15,0 0-1-15,4 0 0 0,-4 0 0 16,9 0 0-16,-9 0 0 16,4 0 0-16,5 0 0 0,-4 0 0 0,3 0 7 15,1 0 0-15,5 0 1 16,-5-4 0-16,4 4 9 0,5-4 2 0,-9 4 0 15,4 0 0-15,-4 0-19 0,4 0-3 0,-4 0-1 0,4 0 0 0,-4 0 7 16,-5 0 0-16,5 0 1 0,0 0 0 0,4 0-1 0,-8 0-1 0,13 0 0 16,-10 0 0-16,6 0 6 0,-1 0 2 0,5 0 0 0,-5 0 0 0,5 0-9 0,0 0-2 15,4 4 0-15,-9-4 0 0,5 0 4 0,5 0 0 16,-10 0 0-16,5 0 0 0,-5 0 9 0,14-4 3 16,-14 4 0-16,9 0 0 0,-4-4-28 0,0 4 0 0,4-4 0 15,1 4 0-15,-6 0 12 0,6-4-4 0,-6 4 0 16,6 0 0-16,-10 0-8 0,5 0 0 0,-9 0 0 0,4 0 0 15,-4 4 0-15,4-4 8 0,-4 0-8 0,4 0 8 16,-4 0-8-16,0 0 0 0,4 0 9 0,-8 0-9 16,13 0 12-16,-14 0-3 0,14 0 0 0,-14-4 0 0,5 4 2 15,4 0 0-15,-4-4 0 0,9 4 0 16,-14 0 14-16,5 0 3 0,-4 0 1 0,-1 0 0 0,9-4-29 16,-8 4 0-16,4 0 0 0,-5 0 0 0,5 0 12 15,0 0-1-15,-1 0 0 0,6 0 0 16,-10-3-3-16,5 3 0 0,0 0 0 0,0-4 0 15,4 4-8-15,-9 0 0 16,5-4 0-16,-9 4 0 0,9 0 0 16,-5 0 10-16,-4 0-2 0,0 0-8 0,5-4 14 0,-6 4-4 0,-3-4-1 15,4 4 0-15,0-4 2 0,0 0 0 0,-1 4 0 0,6-4 0 0,-5 0-2 16,-5 4 0-16,5-4 0 0,0 4 0 0,0 0-1 0,0-4 0 16,4 4 0-16,-4 0 0 15,-4 0 2-15,3 0 0 0,1 0 0 0,0 0 0 16,-4 0-10-16,4-4 0 0,-1 4 0 15,-8 0 0-15,9-4 0 0,-4 4 0 0,4 0 0 16,0 0 0-16,-10 0 15 0,1 0-3 0,5 0 0 16,-5 0 0-16,9 0-4 0,-9-4 0 15,-5 4-8-15,5 0 12 0,0 0-12 0,0 0 0 16,0 0 0-16,0 4 0 0,0-4 0 0,4-4 0 0,1 4 0 16,-5 0 0-16,4-4 0 0,5 4-8 15,-9 0 8-15,0 0 0 0,4 0 0 0,5 0 0 16,-9 0 0-16,0 0 0 0,5 0 0 15,-6 0 0-15,1 0 0 0,0-4 0 0,0 4 0 0,0-4 0 16,-9 4 0-16,5-4 0 0,-5 4 0 0,9 0 8 0,0 0-8 16,-9 0 0-16,0 0 0 0,4-4 0 0,-4 4 0 0,0 0 0 0,0 0-19 0,0 0-3 15,0 0-1-15,0 0 0 0,0 0-40 0,0 0-8 0,0 0-1 0</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47:11.073"/>
    </inkml:context>
    <inkml:brush xml:id="br0">
      <inkml:brushProperty name="width" value="0.05292" units="cm"/>
      <inkml:brushProperty name="height" value="0.05292" units="cm"/>
      <inkml:brushProperty name="color" value="#FF0000"/>
    </inkml:brush>
  </inkml:definitions>
  <inkml:trace contextRef="#ctx0" brushRef="#br0">12650 12284 1157 0,'0'0'32'0,"0"0"8"0,0 0-32 0,0 8-8 0,0 0 0 0,0 3 0 15,9-3 0-15,-9 4 0 0,0 0 0 16,9 4 0-16,-9-4 0 0,0 0 0 0,9 4 0 0,-9-4 0 16,4 4 0-16,-4-4 0 15,5 4 0-15,-5-4 0 16,0 4 11-16,4-1 6 0,-4 1 2 0,0 4 0 0,0-4 23 0,-4 4 5 15,4 0 1-15,0 4 0 0,-5 4-14 16,5 3-2-16,0 1-1 0,-4 4 0 0,-1 0-11 16,1 0-3-16,4-1 0 0,-9 1 0 0,9 0 5 15,-9 0 1-15,9-4 0 16,-9-1 0-16,9-3 21 16,0-4 5-16,-9-4 1 15,4 0 0-15,5-8-20 0,-4 0-4 0,4-4-1 0,0 0 0 0,0-8-1 16,0 0 0-16,0 0 0 0,4-12 0 0,1-4-6 0,4-4-2 0,-9-8 0 0,9-4 0 15,0-4-16-15,-9-3 0 0,9-5 0 0,-5 0-9 16,1-4 18-16,-1 1 4 0,1 3 1 0,-5-4 0 16,4 9 11-16,-4-1 3 0,5 4 0 0,-5 4 0 15,0 0 10-15,-5 8 2 0,5 1 1 0,-4 3 0 0,-1 0 9 0,5 4 2 0,0 4 0 0,-4 4 0 16,4-4-25-16,-5 4-5 0,5 0-1 16,0 8 0-16,0 0-21 0,0 0 0 0,0 0 0 0,0 0 0 15,0 0 0-15,0 0 0 0,0-8 0 0,0 8-8 16,0 0 0-16,0 0 0 0,0 0 0 0,0 0 0 15,0 0 8-15,0 0 0 0,0 12 0 0,0-4-8 16,0 4 8-16,0 0-13 0,0 0 5 0,0 4 8 16,0 4 0-16,-4 0 0 0,4 3 0 0,0 1 0 15,-9 8-34-15,9 4-12 16,0 4-2-16</inkml:trace>
  <inkml:trace contextRef="#ctx0" brushRef="#br0" timeOffset="780.045">11987 15589 1489 0,'-13'-12'42'0,"4"4"10"0,-9-4-42 0,0 4-10 0,5 0 0 0,-1 0 0 16,1-4 8-16,4 4 0 0,-4 4 0 15,4-4 0-15,-5 0 0 0,10 0 0 0,-5 4 0 0,-9-4 0 16,18 0-8-16,-14 0 0 0,6 4 0 0,3-4 0 15,5 8 0-15,-4-4 0 0,4 4 0 0,-9-4 0 16,9 4 18-16,0 0 2 0,0 0 0 0,0 0 0 16,0 0-10-16,0 0-2 0,0 0 0 0,0 0 0 15,0 0-8-15,0 0 0 0,4 8 0 0,1-4 0 16,-1 4 0-16,5 0 0 0,0 0 0 0,9-4 0 16,0 4 0-16,-5-4 0 0,14 4 0 0,-9-4 0 31,4 0 0-31,5 0 0 0,0 0 0 0,4 0 0 0,-4 0 0 0,-4-4 8 0,3 4-8 0,1-4 12 15,5 0-12-15,-6 0 0 0,6 0 0 0,-1 0 8 16,5-4-8-16,-14 4 0 16,14 0 0-16,-9-4 0 0,-5 0-40 15,5 0 0-15,-9 0 0 0,4-4 0 0,-4 4-20 16,0-4-4-16,-4 0 0 0,-5 0-1 0,0-4-31 16,0 0-5-16</inkml:trace>
  <inkml:trace contextRef="#ctx0" brushRef="#br0" timeOffset="1114.607">12166 15247 1496 0,'-35'7'31'0,"17"-3"8"0,9-4-31 0,-5 4-8 0,5-4 0 0,9 0 0 16,0 0 33-16,0 0 6 0,0 0 1 15,0 0 0 1,0 0-64-16,0 0-13 0,0 0-3 0,9 4 0 0,-4 0 11 0,8-4 1 0,1 0 1 16,4 4 0-16,-1-4 27 15,1 0 0-15,5 0 0 0,4 0 0 0,4-4-13 0,-13 4-4 0,9 0-1 0,4 0 0 16,-4 0 30-16,4 0 7 0,-8 4 1 0,3 0 0 15,1 0-7-15,-4 4-1 0,4-4 0 0,-5 4 0 16,-4 0 16-16,0 0 2 16,0 4 1-16,-5 4 0 0,0-4 8 0,1 4 1 15,-5 0 1-15,9 0 0 0,-9 4 9 0,-5-1 2 16,5 1 0-16,-4 0 0 16,4 4-19-16,-5 0-3 0,5 0-1 0,-9 0 0 0,9 3 5 15,-9-3 1-15,0 4 0 0,0-4 0 16,0-4-19-16,0 4-3 0,0-4-1 0,-9 0 0 0,9 3-3 15,0-7-1-15,-9 4 0 0,5-4 0 0,-1 0-8 0,1-8-17 16,-1 4 4-16,-4-4 1 0,5 0-36 16,-5 4-6-16,9 0-2 0,-9 0 0 15,0-8-23-15,0 0-5 16,9-4 0-16</inkml:trace>
  <inkml:trace contextRef="#ctx0" brushRef="#br0" timeOffset="2056.791">12081 4819 1720 0,'0'0'36'0,"0"0"8"16,0 0-35-16,0 0-9 0,0 0 0 0,0 0 0 15,0 0 0-15,0 0 0 0,0 0 0 0,0 0 0 16,0 0 0-16,0 0 0 0,0 0 0 0,0 0 0 16,0 0 0-16,0 0 0 0,0 0 0 0,0 0 0 15,9 4 0-15,-9 0 0 0,0-4 0 0,9 0 0 16,0 4 0-16,0-4 0 0,5 0 8 0,-5 0-8 16,0 0 18-16,-1-4 2 0,6 0 0 0,4 0 0 0,0 0 0 15,0 4 1-15,4 0 0 0,5 0 0 16,-9 0-21-16,13 0 9 0,-13 4-9 15,9-4 0-15,4 0 0 0,-8 4 0 16,3 0 0-16,1 0 0 16,-4-4 0-16,3 4 0 15,-8 0 0-15,5 0 0 16,-5 4 0-16,0-4 0 16,-5 0 0-16,-4 0 0 0,9 3 0 15,-9-3 0-15,0 0 0 0,0 4 0 0,-9-4-31 16,9 4-9-16,-9 0-3 0,0-8 0 0,0 0-26 0,0 0-6 15,0 0-1-15</inkml:trace>
  <inkml:trace contextRef="#ctx0" brushRef="#br0" timeOffset="2479.619">12498 4524 1652 0,'-32'4'34'0,"23"-4"9"0,0 0-35 0,-4 0-8 0,13 0 0 0,-9 4 0 15,9-4 0-15,0 0 0 0,0 0 0 0,0 0 0 16,0 0 0-16,0 0 0 0,0 0 0 0,4 4 0 15,1 0 16-15,8 0 8 0,-4 4 2 0,0-4 0 16,5 0 18-16,4 0 3 0,8 0 1 0,-8 0 0 16,14 0-19-16,-14-4-3 0,13 0-1 0,5 0 0 15,-9 0 5-15,13-4 1 0,-9 0 0 0,5 4 0 16,-5 0-31-16,1 0 0 0,3 0 0 0,-3 0 0 16,4 4 0-16,-10 0 0 0,1 0 0 0,5 0 0 15,-14 4 0-15,4-4 0 16,-4 0 0-16,-9 4 0 0,4-4 0 0,-4 4 0 15,0 4 0-15,0-4 0 0,0 0 12 0,-9 0-3 0,0 4-1 16,0-4 0-16,0 4 7 0,-9 3 1 16,9-3 0-16,-13 4 0 0,-1 0 6 0,1-4 2 15,4 4 0-15,-9-4 0 0,-4 4 0 0,4 0 0 16,0 0 0-16,0 0 0 0,-5-1-12 0,6 1-3 0,-1 4 0 16,0 0 0-16,-5-4 1 0,5 4 0 0,1 0 0 0,3-4 0 15,-4 4-10-15,9 0 0 0,-13-5 0 0,8 1 0 0,1 0 8 0,4-8-8 0,0 4 0 16,0-4 8-16,0 0-8 0,0 0 0 0,0-4 0 0,5 4 8 15,4-8-8-15,0 0 0 16,-9 4 0-16,9-4-11 16,0 0-89-16,0 0-17 0,0 0-4 0</inkml:trace>
  <inkml:trace contextRef="#ctx0" brushRef="#br0" timeOffset="59472.066">11840 9989 1904 0,'0'0'54'0,"0"0"11"0,0 0-52 0,0 0-13 0,0 0 0 0,0 0 0 16,0 0 0-16,0 0 0 0,0 0 0 0,4 8 0 16,1-4 0-16,-1 0 0 0,1 4 0 0,-1-4 0 15,-4-4 0-15,0 0 0 0,5 4 0 0,-5-4 0 16,0 0 0-16,4 4 0 0,-4-4 0 0,9 4 0 15,0 0 28-15,-9-4 0 0,0 0 0 0,9 0 0 16,4 0-3-16,1 0-1 0,-1 0 0 0,5 0 0 16,0-4-12-16,0 4-4 0,4 0 0 0,1 0 0 15,-1-4-8-15,9 4 0 0,-8-4 0 0,4 4 0 16,4-4 0-16,5 8 0 0,-9-4 0 0,4 4 0 16,0 0 0-16,5 4 0 0,0-4 0 0,-5 4 0 15,0 3 0-15,5-3-11 0,-9 0 3 0,4 0 0 16,-8 4-23-1,4-4-4-15,0 0-1 0,-10-4 0 0,6 0-36 16,4 0-7-16,-14-8-1 0</inkml:trace>
  <inkml:trace contextRef="#ctx0" brushRef="#br0" timeOffset="59899.782">12668 9695 1653 0,'0'0'69'0,"0"0"-55"16,0 0 8-16,0-4 2 0,0 4 0 0,0 0 0 16,0 0-13-16,0 0-3 0,0 0 0 0,0 0 0 15,0 0-8-15,0 0 0 0,0 0 0 0,0 0 8 16,0 0 0-16,9-4 0 0,0 4 0 0,4-4 0 31,5 4-8-31,-5 0 0 0,5 4 0 0,9-4 0 0,-9 0 0 0,4 4 0 0,5-4 0 0,-4 4 0 16,3-4 0-16,1 4 0 0,5 4 0 0,-6-4 0 15,-3-1 0-15,4 5 0 0,-5 0 0 0,0 0 0 16,1 4 0-16,-5-4 8 16,-5 4-8-16,1 0 0 0,-1 0 10 15,-4 4-10-15,0-4 12 0,0 0-12 0,-5 4 17 0,-4-4-3 16,0 4-1-16,5-1 0 0,-10-3 7 0,5 4 2 16,-4 0 0-16,4 0 0 0,-9 0 16 0,0 0 3 0,0 4 1 0,-9-4 0 15,0 0-11-15,5 0-3 0,-5-1 0 0,-9-3 0 16,5 4 14-16,-5-4 2 0,4 4 1 0,6-8 0 15,-6 4-17-15,1-4-3 16,8 0-1-16,-4-4 0 16,1 4-24-16,3-4 0 0,-4 0 0 0,9 0 0 0,-4-4-37 15,4 0 0-15,0 0 0 0,9 0 0 16,-5-4-47-16,1-4-10 0,-5 0-2 0</inkml:trace>
  <inkml:trace contextRef="#ctx0" brushRef="#br0" timeOffset="60399.284">12162 7627 1212 0,'-5'4'51'15,"-3"-1"-41"1,-1 1 40-16,0 0 8 0,9 4 2 0,0-8 0 0,0 0-31 0,0 0-5 15,0 0-2-15,0 0 0 16,-9 4 16-16,4 0 3 0,1 0 1 0,4-4 0 16,0 0-21-16,0 0-4 0,0 0-1 0,0 0 0 15,0 0 3-15,9 0 0 0,9 0 0 0,-9 0 0 16,4-4-1-16,0 0 0 0,10 4 0 0,-5-4 0 0,-5 0-7 0,14 4-2 0,0-4 0 0,-9 0 0 16,13 4-9-1,-4-4 12-15,4 4-12 0,1-3 12 0,3 3-2 16,-8-4 0-16,5 4 0 0,-1 0 0 0,5 0-10 0,-10 4 0 15,6-4 0-15,-1 3 0 0,-4 1 0 0,4 0 12 0,5-4-12 16,-9 4 12-16,0 0-12 16,-5-4 0-16,5 0 0 0,-5 4 8 0,-4-4-8 15,-4 0-12-15,-1 0 2 0,-4 0 1 16,5-4-11-16,-14 0-1 0,0 4-1 0,0 0 0 0,0-12-28 0,0 5-6 16,-9-5 0-16,0 4-1 15,0-8-27-15,-5 4-4 0,5-4-2 0</inkml:trace>
  <inkml:trace contextRef="#ctx0" brushRef="#br0" timeOffset="60858.776">12775 7261 1220 0,'0'-12'54'0,"0"4"11"0,0 8-52 0,0 0-13 0,0 0 0 0,0 0 0 15,0 0 57-15,0 0 9 0,0 0 2 0,0 0 0 16,0 0-34-16,9 0-6 0,-9 4-2 0,9 4 0 16,0-4-10-16,0 0-3 0,4 4 0 0,5 0 0 15,-9-4 2-15,0 3 0 0,5 1 0 0,3-4 0 16,-8 4 17-16,9 4 4 0,0-4 1 0,5 0 0 15,-6 0-21-15,1 0-4 0,14-4 0 0,-14 4-1 16,4 0-11-16,5 0 10 0,-5 0-10 0,1 0 10 16,-1 0-10-16,-4 0 0 0,4 0 0 15,-4 0 8-15,0 4-8 0,-5-4 0 16,1 0 0-16,-1 3 0 0,5-3 0 16,-9 0 0-16,5 4 8 15,-5 0-8-15,0 0 0 16,-1 0 0-16,1 0 0 0,0 0 0 0,-9 4 0 0,0-4 0 15,0 4 9-15,-9-4-9 0,9 8 19 16,-9-5-1-16,-8 1 0 16,3 4 0-16,5 0 10 15,-9 4 3-15,-4 0 0 16,4 0 0-16,0 0-5 0,-4 3-1 0,4-3 0 0,0-4 0 16,0 4 6-16,-4-4 1 0,4 0 0 0,9 4 0 15,-9-4-32-15,0-5-10 16,9 5 0-16,0 0 0 0,5-8 10 15,-5 4 14-15,0-4-3 0,9 0-1 0,0 0-46 0,0 4-8 16,9-4-3-16,-9 4 0 0,9-4-27 16,0 3-6-16,4 5 0 0</inkml:trace>
  <inkml:trace contextRef="#ctx0" brushRef="#br0" timeOffset="61546.07">12157 12789 1896 0,'-26'4'40'0,"17"-4"8"0,0 4-39 0,0-4-9 0,0 0 0 0,4 0 0 15,5 0 31-15,-9 0 4 0,9 0 1 0,0 0 0 16,0 0-7-16,0 0-1 0,0 0 0 0,0 0 0 15,0 0-28-15,-9-4 0 0,9 4 0 0,0 0 0 16,-8-8 0-16,8 8 0 0,0 0 0 0,0 0 0 0,0 0 16 16,-5-8-4-16,5 8 0 0,0 0 0 0,0 0-3 0,0 0-1 15,0 0 0-15,0 0 0 16,0 0-8-16,0 0 0 0,5-4 0 0,3 0 0 0,1 4 0 16,0 0 0-16,0 0 0 0,5 0 0 0,4 4 0 0,0 0 0 15,4 0 0-15,5 4 0 16,0-4 0-16,4 4 0 0,0 0 0 0,5-4 0 0,0 4 0 15,4 3 0-15,-4-3 0 0,4 0 0 16,1 4 0-16,-10-4 0 16,5 4 0-16,-5-4 0 0,5 0 0 15,-9-4 12-15,4 4-12 0,0-4 12 16,-4 4-12-16,4-8 0 0,5 4 0 16,-13-4 0-16,3 4 0 0,1-4-11 0,0 0 11 15,5 0-8-15,-15-4-4 0,6 4 0 0,-5-4 0 16,0 0 0-16,-5-4-48 0,0 4-9 0,1-4-3 0</inkml:trace>
  <inkml:trace contextRef="#ctx0" brushRef="#br0" timeOffset="62144.005">13012 12463 1892 0,'-13'-4'40'0,"-1"0"8"0,-3-4-39 0,8 4-9 0,-9 0 0 0,9-4 0 16,9 8 19-16,-9-4 1 0,4 0 1 0,5 4 0 15,-9-8-21-15,-9 4 0 0,18 4 0 0,-9-8 0 16,1 4 0-16,8 4-8 0,-9-4 0 0,9 4 0 0,-9-4 8 16,9 4 0-16,-5-4 0 0,5 4 0 15,0 0 16-15,0 0 4 0,0 0 2 0,0 0 0 0,0 0-22 16,0 0 0-16,0 0 0 0,0 0-8 16,5 4 8-16,4-4 0 0,4 4 8 0,0-4-8 15,-4 4 0-15,9 4 8 0,-9-4-8 0,5 4 0 0,4 0 27 0,-1 0 1 0,1 4 0 16,5-4 0-16,-5 0-28 15,0 4 0-15,-5-4 0 0,5 3 0 0,0-3 0 0,0 4 0 16,-5 0 0-16,5-4 0 16,-9 8 12-16,0-8-4 0,4 4 0 0,-4 0 0 15,-4 0-8-15,-1-4 0 0,1 4 0 16,-1 0 0-16,-4-4 0 0,9 4 8 16,-9-1-8-16,0 1 8 0,0 0 4 0,0 0 0 15,-9 4 0-15,9-4 0 16,-4 4-4-16,-1-4 0 0,5 0 0 0,-4 0 0 0,4 0 3 15,-5 4 0-15,1-8 0 0,-1 4 0 0,1-1 17 0,4 1 4 0,-9 4 1 0,0-4 0 16,0 0 15-16,-4 0 4 16,4 0 0-16,-5 0 0 0,10 0-26 0,-14 0-5 0,0 0-1 15,5 0 0-15,-5 0-6 0,0 0-2 0,4-1 0 16,-4 1 0-16,0 0-12 0,1 0 0 0,-6 0 0 0,5 0 0 0,0 0 28 16,0 0 4-16,-4-4 0 0,13 4 0 0,-9-4-16 0,0 4-4 15,5-4 0-15,4 0 0 16,0-4 0-16,0 4 0 15,0 0 0-15,-4-4 0 16,13-4 0-16,-9 4 0 0,9-4 0 0,0 0 0 0,0 0-12 0,-5 4 0 0,5-4 0 0,0 0-10 16,0 0 10-16,0 0 0 0,0 0 0 0,0 0 0 15,0 0-12-15,0 0 0 0,0 0 0 0,0 0 0 0,0 0-32 0,-4 7-6 0,4-7-2 16,-5 8 0-16,5-8-128 16,5 4-25-16</inkml:trace>
  <inkml:trace contextRef="#ctx0" brushRef="#br0" timeOffset="68480.059">15518 15087 1393 0,'-8'20'28'0,"8"-20"9"16,-9 4-29-16,9-4-8 0,-5 8 0 0,5-8 0 15,0 0 16-15,0 0 3 0,0 0 0 0,0 0 0 16,0 0-7-16,0 0-2 0,0 0 0 0,0 0 0 16,0-8-10-16,0 0 0 0,0-4 0 0,0 4 0 15,0-3 0-15,0 3 0 0,0 0 0 0,0 0 0 16,0-4 0-16,0 0 0 0,0 0 0 0,0-4 0 16,0 0 0-16,0 0 15 0,0 0-3 0,0-4 0 0,0 0-4 15,0-3-8-15,0 3 11 0,-4-8-11 16,4 4 18-16,-5-4-3 0,5 0-1 0,0 1 0 0,0-9 6 15,-4 0 0-15,4-4 1 0,0 0 0 16,-5-7-5-16,5-1-2 16,0-4 0-16,0-3 0 0,-4-1 2 0,4 0 1 15,-5-3 0-15,5-5 0 0,0-4 8 16,-9 1 2-16,9-9 0 0,0 5 0 16,0-5-15-16,0 0-2 0,0 1-1 15,0-1 0-15,-9 1-9 0,9-5 8 0,0 1-8 16,0-1 8-16,0-3-8 0,-9-1 0 0,9-3 0 15,0-1 8-15,-9 1-8 16,9-1 0-16,-4-3 0 0,4-5 0 0,0 5 0 0,0-5 8 16,0 5-8-16,-5-9 0 0,5 5 0 0,5-1 0 0,-5 1 0 15,0-4 0-15,0-1 0 0,4 1 8 16,-4-1-8-16,9 1 0 0,-9-5 0 0,0 5 0 0,0-8 0 16,9 3 0-16,-9-7 0 0,0 4 0 15,9-5 0-15,-9 1 0 0,0-1 0 16,0 1 0-16,9 0 0 0,-9-1 0 0,5 1 0 0,-1 0 0 15,5-1 0-15,-4 5 0 0,4 0 0 0,0 7 8 16,-1 5-8-16,1-1 0 0,0-3 0 16,0 3 0-16,5-3 0 0,-5 3 0 0,9 1 0 0,-9 4 0 15,4-5 0-15,0 5 0 0,1-5 10 0,4 1-10 16,0-1 12-16,-5-3-12 0,5 3 0 0,0 1 0 16,-9 4 0-16,0-1 0 0,-5 5 0 0,1 3 0 0,-1 1 0 0,-4 7 0 15,-4 4 0-15,-1 5 0 16,-4 3 0-16,0 8 0 0,5 5 10 0,-5 3-2 0,-9 0 0 15,9 5 0-15,0 3 12 0,0-4 1 0,0 0 1 0,5 1 0 16,-5-1-22-16,9 0 0 0,0-4 0 16,0 1 0-16,0 3 0 0,9 0 0 0,-9 4 0 0,0 1 8 15,4 3-30 1,1 0-6-16,-1 0 0 0,1 4-1 16,-1 1 29-16,1 3 0 0,-5 0 0 0,4 0 0 15,-4-4 0-15,0 8-12 0,0-3 12 0,-4 3-12 0,-1 4 12 0,-4 4 0 0,5 0 0 16,-5 0 0-16,0 4 12 15,0-4-4-15,-5-4 0 0,1 4-8 0,4 4 0 16,5-3-19-16,-14-1 3 0,9 0 0 0,0 0-84 0,4 0-16 16,-4-4-3-16</inkml:trace>
  <inkml:trace contextRef="#ctx0" brushRef="#br0" timeOffset="68834.935">15308 5606 1250 0,'-18'-8'26'0,"18"8"6"16,-9-8-32-16,5 0 0 0,4-4 0 0,0-3 0 16,4-1 26-16,5-4-1 0,0-4 0 0,0 0 0 15,9 0-6-15,-9-4-2 0,9 0 0 0,-5 1 0 16,5-1 2-16,0 0 0 0,-9 4 0 0,9-4 0 0,-5 8 5 0,-4 0 0 0,9 5 1 0,-9-1 0 16,0 4 5-16,0 0 1 0,-4 4 0 15,4 0 0-15,-1 4-7 0,-8 0 0 0,0 0-1 0,0 4 0 31,0 0 5-31,0 0 0 0,9 4 1 0,-9 0 0 16,5 8-17-16,-1 0-4 0,1 0-8 0,4 4 12 0,0 3-12 0,0-3-12 0,0 0 3 0,0 0 0 16,0 0 9-16,4-4 0 0,0 4 0 0,1 0 0 15,-5 0 0-15,4 0 0 0,-4 4 0 16,5 3 0-16,-1-3 0 16,5 0 0-16,-9 0 0 0,4 4 0 0,1 0 0 0,-1 8 14 0,-4-5-2 0,0 5 0 15,0 0-12-15,-9 4 8 0,4 0-8 16,1-5 0-16,-5 1 11 0,4 0-11 15,-4 4 12-15,5-8-12 0,4 4 0 0,4-1 0 16,-4-3-12-16,5 0 3 0,8 0-124 16,0 0-25-16</inkml:trace>
  <inkml:trace contextRef="#ctx0" brushRef="#br0" timeOffset="70195.795">18862 15410 1384 0,'-9'8'39'0,"0"0"9"0,4-5-38 0,-4-3-10 0,0 0 0 0,9 0 0 16,-9-3 8-16,0-1 0 0,0-4 0 0,5-4 0 15,-1 0-8 1,1-4 8-16,-5-4-8 0,0 0 8 0,9-4 10 0,-9 0 2 16,0 0 0-16,0-3 0 0,5-5 8 0,-5-4 3 0,4 0 0 0,1-4 0 15,-5 1-19-15,0-9-3 16,9 0-1-16,0-3 0 0,-9-1-8 0,9-4 0 0,-9 0 0 15,9-7 0-15,0-1 0 0,0-3 0 16,0-5 0-16,-4-4 0 0,4 1 0 16,0-1 0-16,0 1 0 15,4-5 0-15,-4 1 0 0,0-5 0 0,9 1 0 16,-9-5 0-16,0 1 0 0,0-5 0 16,0 1 0-16,0-1 0 15,0-3 12-15,0-5 1 0,0 5 0 0,0-9 0 16,0-7 3-16,0 0 0 0,0-9 0 0,0 1 0 15,0 0 9-15,-9-8 3 0,9 3 0 0,-9-11 0 16,5 4-28-16,-1-4 0 16,-4-1 0-16,5 1 0 15,4 0 0-15,-9 0 0 16,9 0 0-16,0 3 0 0,0 5 0 0,0 0 0 16,9 3 0-16,-5 1 0 0,5 4 0 15,0 0 0-15,0 3 0 0,0 1 0 0,0 4 0 16,0-5-9-16,4 5 0 0,-4-1 0 0,0 5 9 15,0 0 0-15,0-1 0 0,0 1 0 16,0 0 0 0,-4-1 8-16,-1 5-8 15,0-1 0-15,1-3 0 0,-1 0 0 0,-4-1 0 16,0 5 8-16,0-5-8 0,0 5 8 16,0 4-8-16,0-5 8 15,0 9-8-15,0 3 0 16,0 1 0-16,0-1 0 0,-4 5 8 15,4 3 0-15,0 1 0 16,-5 7 0-16,5 5-8 0,-4 3 0 0,4 0 0 16,0 9 0-1,-9-1 0-15,9 4 0 0,-9 1 0 16,0 3 0-16,0 0 8 0,0 5-8 16,0-1 8-16,5 4-8 0,-5 0 0 15,9 5 0-15,-9-1 0 16,9-4 0-16,0 4 0 15,0-3-10-15,0 3 10 0,0 0-10 16,9-4 10-16,-5-3-12 0,5 3 12 0,5-4-12 16,-1 0-6-16,-4 5-2 0,9-5 0 0,-5 0 0 0,5 1 0 15,0-1 0-15,-4 0 0 0,-1 4 0 0,-4-3 4 16,4 3 1-16,-4 4 0 0,0 4 0 0,-9 4 15 16,0 5 0-16,0 3 0 15,0 0-9-15,-9 8 9 0,9 4 0 0,-9 0 10 0,9 4-10 16,-9 0 12-16,5 4-3 0,-5 0-1 15,5 0 0-15,4 4-24 0,-5-8-6 0,1 4-1 16</inkml:trace>
  <inkml:trace contextRef="#ctx0" brushRef="#br0" timeOffset="70476.72">18580 5471 866 0,'-9'8'18'0,"0"0"4"0,-5 0-22 0,10 0 0 0,-1 0 0 0,1-4 0 0,4-4 68 0,-5 4 8 16,5-4 3-16,0 0 0 0,0 0-38 0,0 0-7 0,0 0-2 0,0 0 0 0,0 0 7 0,0 0 1 0,0 0 0 0,5-4 0 0,4-8-29 0,0 0-11 0,9-4 8 0,-9 0-8 0,4-4 9 0,0 0-9 16,10-4 10-16,-14 1-10 0,9 3 8 0,-5-4-8 0,5-4 0 0,0 4 0 0,-9 0 11 0,0 0-11 0,4 1 12 0,5-1-12 0,-9 0 0 0,5 4 0 0,-6 0 0 15,6 4 0-15,-1 4 0 0,-4-4 0 0,0 4 0 0,0 0 0 0,-4 8 0 0,4-4 0 0,-5 5 10 0,-4 3-10 0,5 0 0 0,-5 0 0 0,8-4 0 0,1 4 0 0,0 0 17 0,-9 4-1 0,9-4-1 0,0 3 0 16,-4 1 4-16,4 0 1 0,0 0 0 0,0 4 0 0,0-4-11 0,0 4-1 0,4 0-8 0,-4 4 12 16,0-4 6-16,0 4 1 0,0 0 0 0,-9 0 0 15,9 4 17-15,-9 0 3 0,9 4 1 0,-9 4 0 16,9-5-26-16,-9 9-5 0,0 0-1 15,4 0 0-15,-4 0-8 0,5 4 8 0,-5-1-8 16,0-3 8-16,-5 8-8 0,5-4 0 16,-4 0 0-16,4-1 0 0,-9 1 0 0,9-4-17 0,0 4 4 15</inkml:trace>
  <inkml:trace contextRef="#ctx0" brushRef="#br0" timeOffset="72228.079">21958 15119 1166 0,'0'0'49'0,"0"0"-39"15,0 0 6-15,0 0 2 0,0 0 0 0,0 0 0 16,0 0-4-16,0 0-1 0,0 0 0 0,0-8 0 16,0-4 16-16,-8 0 3 0,8-3 1 0,0-1 0 15,0 0-17-15,-9-8-3 0,9 4-1 0,0-4 0 16,0-4 32-16,0-4 7 0,0 1 1 0,9-5 0 16,-9 0-32-16,0-4-5 0,0 1-2 0,0-5 0 15,8-4 8-15,-8-4 2 0,0-3 0 16,0-5 0-16,5-4-7 15,-1-3 0-15,-4-5-1 0,5 1 0 0,-1-5 1 16,-4-3 1-16,5-5 0 16,-5 0 0-16,4 1-5 0,-4-1 0 15,-4-3-1-15,4-5 0 0,-5 1-11 0,-4-4 0 0,5-5 0 16,-1 1 8 0,-3-9-8-16,-1 1 0 0,-9-4 0 0,9-5 8 0,-5 1-8 15,5-4 0-15,0-1 0 0,-9 5 8 0,5-4-8 16,4 3 0-16,0-3 9 0,0 4-9 15,0-1 8-15,0 1-8 0,-4 4 8 16,8-5-8-16,1 5 8 0,-1 0-8 0,1-1 8 0,4 5-8 16,-4-5 8-16,4 1-8 0,0 0 8 0,-5-1-8 15,5 1 0-15,0-4 0 0,0-1 0 0,0 1 0 16,0 0 0-16,0-5 0 16,0 5 0-16,0 0 0 0,0-5 0 0,0 5 0 0,0 0 0 15,0-1 0-15,0 1-8 0,0 0 0 0,0 3 0 16,0 1 0-16,0-4-8 0,0 3-2 15,0 1 0-15,0 0 0 0,0-1-9 16,0 5-1-16,5 0-1 0,-1 7 0 16,-4 1 9-16,0 3 3 0,4 5 0 15,1 3 0-15,-5 5 1 16,4-1 0-16,1 1 0 0,-1-1 0 16,5 9 3-16,-9-1 1 0,0 4 0 0,0 1 0 15,9 3 12-15,-9 5 0 16,0 3 0-16,9 4 0 0,-18 1 0 15,9 7 0-15,0 4 0 16,-9 4 0-16,9 1 13 0,-9-1-1 0,0 8 0 16,5 0 0-16,-5 0 2 0,5 1 0 0,-1-1 0 15,5 0 0-15,-9 4-3 16,9 0-1-16,0 0 0 0,0 1 0 16,0 3-10-16,0 0 12 0,0 4-12 15,0 0 12-15,0 0-12 0,0 4 0 16,0 0 0-16,0 0 0 0,9 5 0 15,-9-5 0-15,5 0 0 0,-1 0 0 16,0 0 0-16,1 4 0 0,-1-4 0 0,1 4 0 0,-5 0 0 16,4-4 0-16,5 4 0 0,-9 0 8 15,0 1-8-15,0-1 0 16,0 0 0-16,9 0 0 0,-9 0 0 16,0 0-11-16,0 0 3 0,0 0 0 15,-9 4 0-15,9 0 0 0,0 8 0 0,0 0 0 16,0-8 0-16,0 8 0 0,-9-8 0 0,5 4 0 15,4 4-13-15,-5-4-3 0,5 4 0 0,-9-4 0 16,9 4-22-16,-4-4-5 0,4 4-1 16,0 0 0-16,-4-4-16 0,4 4-3 0,0 0-1 0,0 0 0 0,0 0-18 0,-5 0-4 15,5 0-1-15</inkml:trace>
  <inkml:trace contextRef="#ctx0" brushRef="#br0" timeOffset="72579.183">21489 5614 1150 0,'0'0'24'0,"-9"0"6"0,9 0-30 0,0 0 0 0,-9 0 0 0,9 0 0 0,0 0 74 0,0 0 9 0,0 0 1 0,0 0 1 0,0 0-31 0,0 0-6 0,0 0-2 0,0 0 0 0,-5-8-15 16,10 0-3-16,-1 0-1 0,1-4 0 0,-5 4-11 0,9-4-1 0,-9 1-1 0,9 3 0 0,-1-4 6 0,-8 0 2 0,9-4 0 0,-4 4 0 0,-1 0 3 0,1 0 1 0,4-4 0 0,-5 4 0 0,1 0-5 0,4-4-1 0,0 4 0 16,0-3 0-16,-9 3-11 0,9-4-9 0,4 4 12 0,-4-4-12 0,9 0 18 0,-9 4-3 0,9-4-1 0,-5 4 0 15,5 0-14-15,0 0 0 0,-5 0 0 0,1 4 0 16,-1 0 0-16,-4 1 0 0,9-1 0 0,-13 0 0 16,3 0 0-16,-3 4 0 0,-5 4 0 0,0 0 0 15,0 0 0-15,0 0 0 0,0 0 0 0,9 0 0 16,-9 0 10-16,0 0 2 0,4 0 1 0,-4 0 0 15,9 4-4-15,0 0-1 0,0 0 0 0,-9 4 0 16,9 0-8-16,0-1 0 0,5 1 0 0,-6 4 0 0,10 0-9 16,-9 4 9-16,-4-4 0 0,8 4 0 0,1 0 0 15,4 0 0-15,-9 0 0 0,4-4 0 0,0 4 0 16,1-4 0-16,-5 3 0 0,9-3 0 16,-9 0 0-16,0 0 14 0,0 4-4 0,4-4-1 15,-13 4 1-15,9-4 0 0,0 0 0 0,0 4 0 0,-5-4-2 16,1-4-8-16,4 4 12 0,-5-1-4 15,1-3-8-15,-1 4 0 0,5-4 0 0,0 0 0 16,-9 0-39-16,0 0-13 0,9 0-2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19.325"/>
    </inkml:context>
    <inkml:brush xml:id="br0">
      <inkml:brushProperty name="width" value="0.05" units="cm"/>
      <inkml:brushProperty name="height" value="0.05" units="cm"/>
    </inkml:brush>
  </inkml:definitions>
  <inkml:trace contextRef="#ctx0" brushRef="#br0">76 280 5440 0 0,'0'0'124'0'0,"0"0"17"0"0,0 0 10 0 0,0-1 24 0 0,0-9 146 0 0,-4-4 2226 0 0,3 12-2870 0 0,0 0 517 0 0,1 2 81 0 0,0 0 40 0 0,0 0 5 0 0,0 0-27 0 0,-10-14 1950 0 0,15-26-2115 0 0,16-117 30 0 0,-15 118 129 0 0,-6 39 53 0 0,0 0 11 0 0,0 0-34 0 0,-2 14-145 0 0,-6 41-63 0 0,7-41-11 0 0,1-14 7 0 0,0 0 39 0 0,0 0 15 0 0,0 0 1 0 0,0 0 12 0 0,0 0 52 0 0,0 0 28 0 0,0 0 4 0 0,5 5 416 0 0,-4-2-629 0 0,0 0 1 0 0,0 0 0 0 0,0 0-1 0 0,-1 0 1 0 0,0 0 0 0 0,1 0-1 0 0,-1 0 1 0 0,0 0 0 0 0,0 0-1 0 0,-1 0 1 0 0,1 0 0 0 0,-1 0-1 0 0,1 0 1 0 0,-1 0 0 0 0,0 0-1 0 0,-1 2-43 0 0,-2 23 96 0 0,-5 31 11 0 0,-3 40-27 0 0,15-50 236 0 0,7 41 34 0 0,1 37-331 0 0,-6-60 229 0 0,0 27-117 0 0,1 24-43 0 0,12-19 69 0 0,-2-59-92 0 0,3 0 70 0 0,-19-34-92 0 0,-1 12-33 0 0,4-9 1 0 0,1-1 45 0 0,-3-7 19 0 0,-1-1-7 0 0,0 0 4 0 0,0 0 6 0 0,-1-2 1 0 0,-14-30 48 0 0,1-19-117 0 0,2-16-234 0 0,7 33 16 0 0,-7-11 118 0 0,-40-111-28 0 0,30 65 172 0 0,2-22 486 0 0,15 65-852 0 0,4-27 374 0 0,1 69-69 0 0,0 0 0 0 0,1 0-1 0 0,0 0 1 0 0,0 0 0 0 0,0 0-1 0 0,1 0 1 0 0,0 0 0 0 0,0 0-1 0 0,0 1 1 0 0,1-1 0 0 0,0 1-1 0 0,1-1 8 0 0,8-8 11 0 0,2-2-23 0 0,0 0 0 0 0,1 1 1 0 0,0 1-1 0 0,1 0 0 0 0,1 1 0 0 0,0 1 0 0 0,1 0 0 0 0,2 0 12 0 0,129-49-45 0 0,-68 38 286 0 0,95-5-225 0 0,-102 37-16 0 0,-67-5-9 0 0,-1 0 0 0 0,1 0-1 0 0,-1 0 1 0 0,0 0-1 0 0,0 1 1 0 0,0 0 0 0 0,-1 1-1 0 0,0-1 1 0 0,0 1-1 0 0,0 0 1 0 0,-1 0 0 0 0,0 0-1 0 0,0 1 1 0 0,0 0-1 0 0,-1-1 1 0 0,0 1 0 0 0,0 1-1 0 0,-1-1 1 0 0,0 0-1 0 0,1 7 10 0 0,12 61-12 0 0,-14-68 6 0 0,0 0 0 0 0,0 1 0 0 0,-1-1 0 0 0,0 1-1 0 0,0-1 1 0 0,0 1 0 0 0,-1-1 0 0 0,-1 1 0 0 0,1-1-1 0 0,-1 0 1 0 0,0 0 0 0 0,-1 0 0 0 0,1 0 0 0 0,-2 0-1 0 0,1 0 1 0 0,-1-1 0 0 0,0 1 0 0 0,0-1 0 0 0,0 0-1 0 0,-5 4 7 0 0,1-4 69 0 0,1 0-1 0 0,-1-1 1 0 0,0 0-1 0 0,0 0 0 0 0,-1-1 1 0 0,1 0-1 0 0,-1 0 1 0 0,0-1-1 0 0,0-1 0 0 0,-1 1-68 0 0,-84 11 160 0 0,60-19 107 0 0,0-1-1 0 0,0-2 0 0 0,1-1 0 0 0,0-2 0 0 0,-22-11-266 0 0,55 22 1 0 0,-15-7 10 0 0,0 0 1 0 0,0 1 0 0 0,0 1-1 0 0,0 0 1 0 0,-1 1-1 0 0,0 1 1 0 0,0 1-1 0 0,-6-1-11 0 0,-118-16-180 0 0,138 19 120 0 0,2 0-12 0 0,0 0 2 0 0,0 0 2 0 0,12 9-10 0 0,40 7 230 0 0,6 10-88 0 0,38 26-128 0 0,5 24 140 0 0,2 27 47 0 0,16 38-322 0 0,-53-58 199 0 0,-7-11 232 0 0,20 17 24 0 0,-32-52-122 0 0,-39-29-37 0 0,0 0 0 0 0,0 0 0 0 0,1-1 0 0 0,0-1 0 0 0,1 0 0 0 0,-1 0 0 0 0,1-1 0 0 0,5 3-97 0 0,18 15 205 0 0,3-7-88 0 0,-30-12-117 0 0,-1 0 11 0 0,-3-2 32 0 0,1 1-19 0 0,0-1 45 0 0,4 1 63 0 0,-5-2 160 0 0,-2-1 49 0 0,0 0 3 0 0,0 0-72 0 0,0 0-284 0 0,-1 9-1388 0 0,-6-15-797 0 0,-1-2 1062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03T18:27:24.875"/>
    </inkml:context>
    <inkml:brush xml:id="br0">
      <inkml:brushProperty name="width" value="0.05" units="cm"/>
      <inkml:brushProperty name="height" value="0.05" units="cm"/>
    </inkml:brush>
  </inkml:definitions>
  <inkml:trace contextRef="#ctx0" brushRef="#br0">395 151 4808 0 0,'0'0'101'0'0,"0"0"22"0"0,0 0 8 0 0,0 0 13 0 0,0 0 13 0 0,0 0 3 0 0,0 0 0 0 0,0 0-6 0 0,0 0-22 0 0,0-16 2078 0 0,-5-14-897 0 0,5 28-1194 0 0,0 2 1 0 0,0 0 4 0 0,0 0 17 0 0,-6-16 1410 0 0,2 1-1523 0 0,3 13 62 0 0,-1 2-8 0 0,-39-38 544 0 0,9 22-612 0 0,13 5-1 0 0,18 10 55 0 0,1 1 19 0 0,-11 0 11 0 0,-14-4 46 0 0,1 8 771 0 0,-16 4-872 0 0,25-4-43 0 0,-30 21 0 0 0,34-18 0 0 0,-16 29 0 0 0,16 5 0 0 0,1-3 0 0 0,-37 87 2146 0 0,32-65-1876 0 0,13-52-217 0 0,2-1 1 0 0,-1 1 0 0 0,1 0-1 0 0,1 0 1 0 0,-1 0 0 0 0,1 0-1 0 0,1 0 1 0 0,-1 0 0 0 0,1-1 0 0 0,1 1-1 0 0,-1-1 1 0 0,1 1 0 0 0,1-1-1 0 0,-1 0-53 0 0,29 63 902 0 0,-1-22-1029 0 0,-9-15 352 0 0,-5-4 63 0 0,20 4 296 0 0,-33-29-512 0 0,0 0-1 0 0,1 0 1 0 0,-1-1-1 0 0,1 1 1 0 0,0-1-1 0 0,0 0 1 0 0,0 0-1 0 0,0-1 1 0 0,0 1-1 0 0,1-1 1 0 0,-1 0-1 0 0,2 0-71 0 0,23 10 382 0 0,28-17 570 0 0,-14-23-872 0 0,20-38 782 0 0,-43 38-1204 0 0,0-10 425 0 0,6-33 218 0 0,-12 24-301 0 0,-14-24 0 0 0,-18 13 78 0 0,-20-31 116 0 0,6 26-194 0 0,10-1-84 0 0,20 63 16 0 0,-16-26-108 0 0,-13 3 222 0 0,7 27-308 0 0,-23-6 506 0 0,33 6-408 0 0,0 1 0 0 0,1 0 0 0 0,-1 1 0 0 0,1 0 0 0 0,1 1 0 0 0,-1 0 0 0 0,-9 7 164 0 0,-24 18-453 0 0,22-16-928 0 0,0 0-3368 0 0,2 0-1411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2.74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65,'12'-7,"1"0,-1 2,1 0,0 0,0 1,1 0,-1 1,1 1,0 0,-1 1,10 1,4-3,262-13,-178 16,-88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7:56.5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203 0,'235'12,"-151"-2,-17-4,-1 3,0 3,55 19,-116-30,0 1,-1-1,1 1,-1 1,1-1,-1 1,0-1,0 1,0 0,0 1,-1-1,1 1,-1-1,0 1,0 0,0 0,-1 0,2 3,19 34,-15-28,0-1,-1 2,-1-1,0 1,-1 0,0 0,-1 0,-1 0,1 7,11 220,-15-232,0-1,1 1,-1-1,2 1,0-1,0 1,0-1,1 0,0 0,1 0,-1 0,2-1,-1 1,1-1,0 0,0-1,1 1,0-1,0 0,7 4,-5-3,0 0,1 0,0-1,0-1,0 0,1 0,0 0,0-2,0 1,1-1,-1 0,1-1,0-1,45 8,-78-5,-828-4,577 0,264-1,-1-1,1 1,-1-2,1 1,0-1,0-1,0 0,0 0,0-1,-4-3,2 2,-4-2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3.413"/>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1 16,'315'-16,"-89"35,-205-15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context xml:id="ctx1">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1" timeString="2019-01-25T21:52:27.954"/>
    </inkml:context>
  </inkml:definitions>
  <inkml:traceGroup>
    <inkml:annotationXML>
      <emma:emma xmlns:emma="http://www.w3.org/2003/04/emma" version="1.0">
        <emma:interpretation id="{5A202137-C103-477F-8BAA-A885E52714A1}" emma:medium="tactile" emma:mode="ink">
          <msink:context xmlns:msink="http://schemas.microsoft.com/ink/2010/main" type="writingRegion" rotatedBoundingBox="5121,6040 30615,5363 30779,11568 5286,12245"/>
        </emma:interpretation>
      </emma:emma>
    </inkml:annotationXML>
    <inkml:traceGroup>
      <inkml:annotationXML>
        <emma:emma xmlns:emma="http://www.w3.org/2003/04/emma" version="1.0">
          <emma:interpretation id="{FC588F54-FCBA-4E5D-B41C-1118D31773FB}" emma:medium="tactile" emma:mode="ink">
            <msink:context xmlns:msink="http://schemas.microsoft.com/ink/2010/main" type="paragraph" rotatedBoundingBox="14408,5793 27324,5450 27379,7506 14462,7849" alignmentLevel="2"/>
          </emma:interpretation>
        </emma:emma>
      </inkml:annotationXML>
      <inkml:traceGroup>
        <inkml:annotationXML>
          <emma:emma xmlns:emma="http://www.w3.org/2003/04/emma" version="1.0">
            <emma:interpretation id="{00CB7192-5563-4B1A-8B27-B117713A770E}" emma:medium="tactile" emma:mode="ink">
              <msink:context xmlns:msink="http://schemas.microsoft.com/ink/2010/main" type="line" rotatedBoundingBox="14408,5793 27324,5450 27379,7506 14462,7849"/>
            </emma:interpretation>
          </emma:emma>
        </inkml:annotationXML>
        <inkml:traceGroup>
          <inkml:annotationXML>
            <emma:emma xmlns:emma="http://www.w3.org/2003/04/emma" version="1.0">
              <emma:interpretation id="{C67DE266-3CD5-4CE9-9C91-511EEFE12234}" emma:medium="tactile" emma:mode="ink">
                <msink:context xmlns:msink="http://schemas.microsoft.com/ink/2010/main" type="inkWord" rotatedBoundingBox="14425,6458 20610,6294 20638,7346 14453,7510"/>
              </emma:interpretation>
              <emma:one-of disjunction-type="recognition" id="oneOf0">
                <emma:interpretation id="interp0" emma:lang="" emma:confidence="0.5">
                  <emma:literal>Traditional</emma:literal>
                </emma:interpretation>
                <emma:interpretation id="interp1" emma:lang="" emma:confidence="0">
                  <emma:literal>Tradition</emma:literal>
                </emma:interpretation>
                <emma:interpretation id="interp2" emma:lang="" emma:confidence="0">
                  <emma:literal>Traditions</emma:literal>
                </emma:interpretation>
                <emma:interpretation id="interp3" emma:lang="" emma:confidence="0">
                  <emma:literal>Traditions'</emma:literal>
                </emma:interpretation>
                <emma:interpretation id="interp4" emma:lang="" emma:confidence="0">
                  <emma:literal>Tradition's</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4">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2">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11773-1293 284 0,'4'0'107'0,"9"3"-58"0,5 1-86 16,-14-4 6-16,5 0-53 16,-4 0-19-16</inkml:trace>
          <inkml:trace contextRef="#ctx0" brushRef="#br0" timeOffset="3739.69">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12780-1367 344 0,'-5'0'129'0,"10"4"-70"0,-5-4-71 0,0 11 20 15,0-7-30-15,0 7-8 16,0-8-47-16,4 5-18 16,-4-8-14-16,9 7-3 15</inkml:trace>
          <inkml:trace contextRef="#ctx0" brushRef="#br0" timeOffset="4940.183">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13403-1146 192 0,'-5'0'74'0,"5"0"-40"0,0 0-35 16,0 0 15-16,0 0-1 15,0 0 2-15,0 0-2 0,0 0 0 16,0 0-7-16,-4 0-2 0,-1 11 2 16,5-11-3-16,0 0 0 15,0 0 3-15,0 4 3 16,0-4-2-16,-4 0 1 15,4 0-5-15,0 0-2 16,0 0 0-16,0 0 1 16,0 0-3-16,0 0-2 15,4-4-1-15,1 4 3 16,-1-11-9-16,1 11-3 16,-1-4-2-16,1 4-1 15</inkml:trace>
          <inkml:trace contextRef="#ctx0" brushRef="#br0" timeOffset="6050.665">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6ED66F13-D155-4703-805D-E0A025F305CE}" emma:medium="tactile" emma:mode="ink">
                <msink:context xmlns:msink="http://schemas.microsoft.com/ink/2010/main" type="inkWord" rotatedBoundingBox="23422,5554 27324,5450 27379,7506 23477,7610"/>
              </emma:interpretation>
              <emma:one-of disjunction-type="recognition" id="oneOf1">
                <emma:interpretation id="interp5" emma:lang="" emma:confidence="0">
                  <emma:literal>Neural</emma:literal>
                </emma:interpretation>
                <emma:interpretation id="interp6" emma:lang="" emma:confidence="0">
                  <emma:literal>Neuron</emma:literal>
                </emma:interpretation>
                <emma:interpretation id="interp7" emma:lang="" emma:confidence="0">
                  <emma:literal>Neuron)</emma:literal>
                </emma:interpretation>
                <emma:interpretation id="interp8" emma:lang="" emma:confidence="0">
                  <emma:literal>Neon/</emma:literal>
                </emma:interpretation>
                <emma:interpretation id="interp9" emma:lang="" emma:confidence="0">
                  <emma:literal>Noon/</emma:literal>
                </emma:interpretation>
              </emma:one-of>
            </emma:emma>
          </inkml:annotationXML>
          <inkml:trace contextRef="#ctx0" brushRef="#br0" timeOffset="8332.159">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4">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49">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5923AB80-A17D-4784-B2DE-9E257EAA5D3F}" emma:medium="tactile" emma:mode="ink">
            <msink:context xmlns:msink="http://schemas.microsoft.com/ink/2010/main" type="paragraph" rotatedBoundingBox="5598,7886 29901,7521 29928,9319 5625,9683" alignmentLevel="1"/>
          </emma:interpretation>
        </emma:emma>
      </inkml:annotationXML>
      <inkml:traceGroup>
        <inkml:annotationXML>
          <emma:emma xmlns:emma="http://www.w3.org/2003/04/emma" version="1.0">
            <emma:interpretation id="{415590AC-95D6-4601-AB7E-637E40CED196}" emma:medium="tactile" emma:mode="ink">
              <msink:context xmlns:msink="http://schemas.microsoft.com/ink/2010/main" type="line" rotatedBoundingBox="5598,7886 29901,7521 29928,9319 5625,9683"/>
            </emma:interpretation>
          </emma:emma>
        </inkml:annotationXML>
        <inkml:traceGroup>
          <inkml:annotationXML>
            <emma:emma xmlns:emma="http://www.w3.org/2003/04/emma" version="1.0">
              <emma:interpretation id="{76E456CF-2897-4B4D-AE93-C9AFD98DBB99}" emma:medium="tactile" emma:mode="ink">
                <msink:context xmlns:msink="http://schemas.microsoft.com/ink/2010/main" type="inkWord" rotatedBoundingBox="5599,7936 9671,7875 9697,9622 5625,9683"/>
              </emma:interpretation>
              <emma:one-of disjunction-type="recognition" id="oneOf2">
                <emma:interpretation id="interp10" emma:lang="" emma:confidence="1">
                  <emma:literal/>
                </emma:interpretation>
              </emma:one-of>
            </emma:emma>
          </inkml:annotationXML>
          <inkml:trace contextRef="#ctx0" brushRef="#br1" timeOffset="-30325.17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8">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6">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6">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61847E6F-DE0B-4D30-BC2A-D78F7D4BBE66}" emma:medium="tactile" emma:mode="ink">
                <msink:context xmlns:msink="http://schemas.microsoft.com/ink/2010/main" type="inkWord" rotatedBoundingBox="10152,7818 12692,7779 12713,9167 10172,9206"/>
              </emma:interpretation>
              <emma:one-of disjunction-type="recognition" id="oneOf3">
                <emma:interpretation id="interp11" emma:lang="" emma:confidence="1">
                  <emma:literal/>
                </emma:interpretation>
              </emma:one-of>
            </emma:emma>
          </inkml:annotationXML>
          <inkml:trace contextRef="#ctx0" brushRef="#br1" timeOffset="-24842.359">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4">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6">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2">6344-93 272 0,'0'0'101'0,"0"18"-54"0,-5-7-55 16,1 4 31-1,-1 0-14-15,1 14-6 16,0 12-2-16,-1 18-1 15,1 18 6-15,-1 0 6 0,1 12 7 0,0-5 5 16,-5 12-3-16,4-8-3 16,1 8-6-16,4-15-2 15,0-81-244 17,18 40 88-32,-1-36 26 15</inkml:trace>
          <inkml:trace contextRef="#ctx0" brushRef="#br1" timeOffset="-23177.919">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5">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BDCA9B2F-49A4-4588-AEED-170D9542BAB6}" emma:medium="tactile" emma:mode="ink">
                <msink:context xmlns:msink="http://schemas.microsoft.com/ink/2010/main" type="inkWord" rotatedBoundingBox="15080,7817 20061,7743 20085,9372 15104,9447"/>
              </emma:interpretation>
              <emma:one-of disjunction-type="recognition" id="oneOf4">
                <emma:interpretation id="interp12" emma:lang="" emma:confidence="1">
                  <emma:literal/>
                </emma:interpretation>
              </emma:one-of>
            </emma:emma>
          </inkml:annotationXML>
          <inkml:trace contextRef="#ctx0" brushRef="#br2" timeOffset="26753.575">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9679 209 132 0,'-5'0'49'0,"5"3"-26"0,0-3-20 0,0 0 10 0,0 0-11 16,0 0 0-16,0 0-2 16,5 8 0-16,4-5 0 15,0 1 6-15,-1 0 6 0,1-4 3 16,0 0 0-16,0 0-1 15,0 0 1-15,-5 0-6 16,-4 0-3-16,0 0-3 16,0 0 0-16,0 0-7 15,0 0 1-15,-4 3-26 16,-1-3-8-16,1 0-41 16</inkml:trace>
          <inkml:trace contextRef="#ctx0" brushRef="#br2" timeOffset="27609.588">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0A7281C4-1EA8-4801-A675-DC3134FAE4E5}" emma:medium="tactile" emma:mode="ink">
                <msink:context xmlns:msink="http://schemas.microsoft.com/ink/2010/main" type="inkWord" rotatedBoundingBox="21845,8010 24903,7964 24923,9265 21864,9310"/>
              </emma:interpretation>
              <emma:one-of disjunction-type="recognition" id="oneOf5">
                <emma:interpretation id="interp13" emma:lang="" emma:confidence="1">
                  <emma:literal/>
                </emma:interpretation>
              </emma:one-of>
            </emma:emma>
          </inkml:annotationXML>
          <inkml:trace contextRef="#ctx0" brushRef="#br2" timeOffset="72691.839">17131 65 180 0,'4'0'68'0,"-4"0"-36"0,0 0-37 15,0 0 12-15,0 0-13 16,0 4-1-16,0 3-12 16,0 1-3-16,-4-1-41 15,0 4-17-15,-1 0 35 16,5-4 19-16</inkml:trace>
          <inkml:trace contextRef="#ctx0" brushRef="#br2" timeOffset="73652.18">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16923 544 156 0,'0'-4'57'0,"0"8"-30"0,0 3-14 16,0-7 26 0,9 15-14-1,0 11-10-15,0-8-9 16,-5 8-2-16,1-4-1 0,-1 0 3 16,1 11 3-16,3 4-4 15,1-4-3-15,-4 7-1 16,-1 8 1-16,0-11-3 0,1 0-2 15,-1-15-7-15,-4 0-2 16,5-7-28-16,-5-8-14 16</inkml:trace>
          <inkml:trace contextRef="#ctx0" brushRef="#br2" timeOffset="74494.035">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5">18947 603 84 0,'4'-4'33'0,"27"8"-18"0,-5-4-53 0,-17-8-11 15</inkml:trace>
        </inkml:traceGroup>
        <inkml:traceGroup>
          <inkml:annotationXML>
            <emma:emma xmlns:emma="http://www.w3.org/2003/04/emma" version="1.0">
              <emma:interpretation id="{CE1A7E12-710D-400F-8676-2E8D2E75569E}" emma:medium="tactile" emma:mode="ink">
                <msink:context xmlns:msink="http://schemas.microsoft.com/ink/2010/main" type="inkWord" rotatedBoundingBox="25465,7961 29029,7907 29045,9005 25482,9058"/>
              </emma:interpretation>
              <emma:one-of disjunction-type="recognition" id="oneOf6">
                <emma:interpretation id="interp14" emma:lang="" emma:confidence="1">
                  <emma:literal/>
                </emma:interpretation>
              </emma:one-of>
            </emma:emma>
          </inkml:annotationXML>
          <inkml:trace contextRef="#ctx0" brushRef="#br2" timeOffset="79118.915">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19861 503 124 0,'-4'0'49'0,"12"11"-26"0,-3-11-42 0,4 0 0 16,-1 0 12-16,1 0 8 15,5-7 23-15,3 3 11 16,5 1 0-16,0-1 2 16,5 4-17-16,-1-4-4 0,1 0-10 15,-1 1-4-15,-4-1-1 0,-4 4-1 16,-5 0 2-16,1 0-3 16,-6 4-2-16,1-1-20 15,-9-3-10-15,0 0-49 16</inkml:trace>
          <inkml:trace contextRef="#ctx0" brushRef="#br2" timeOffset="78083.068">19870 87 164 0,'0'-3'63'0,"0"6"-34"0,9 1-16 0,-9-4 19 0,8 0-5 16,6 0-1-16,3 0-12 16,5 0-4-16,5 0-6 15,-1-4 2-15,10 1 0 0,-5-5-2 16,0 1-1-16,-5-1-3 15,1 1-1-15,4 3 5 16,-5 1 5-16,-8 3-12 16,-1 0-2-16,-3 0-22 15,-19 3-61 1,-4 1-39 0,-4 3 33-16</inkml:trace>
          <inkml:trace contextRef="#ctx0" brushRef="#br2" timeOffset="77705.187">19874 161 132 0,'5'7'49'0,"-5"4"-26"0,4-3-7 16,0-1 16-16,1 0-9 16,-1 15 0-16,1 12-8 15,-1-5 1-15,1 0-9 16,-1 12-2-16,5 3-1 0,-5 11 0 16,1-3 2-16,-1 7-3 15,-4 0 0-15,0 0 1 16,4 7 2-16,-4 0-5 15,5-11-1-15,-1-14 0 16,1-1 0-16,-5-14-9 16,4-4-4-16,-4-7-9 15,-4-4-1-15,-1-4-105 32</inkml:trace>
          <inkml:trace contextRef="#ctx0" brushRef="#br2" timeOffset="80155.304">21305 754 196 0,'5'-4'74'0,"8"-4"-40"0,-4 8-38 16,-9 0 13-16,0 0 1 15,4 0 19 1,10 0-2-16,3 0-2 16,1 0-4-16,0 0-5 0,4 0 0 15,-5 0-7 1,1 0-3-16,0 0 1 16,-5 0-6-16,-4 0-1 15,0 0-5-15,-9 0-1 16,0 0-22-16,-5 0-8 15,1-3-68 1,-5 3-45-16</inkml:trace>
          <inkml:trace contextRef="#ctx0" brushRef="#br2" timeOffset="81128.991">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22083 120 184 0,'4'8'68'0,"1"-5"-36"0,-10 8-35 0,5-3 11 15,0 7 2-15,0-1 6 16,0 12 3-16,-4 11 1 15,-1 3-11-15,-3 5 1 0,-1 6 1 16,-4 12-6-16,-1 10-1 16,1 5-2-16,4 3-2 15,5 3 1-15,4-18 1 16,-5-10-3-16,1-5 0 16,0-18-1-16,-1-3 0 15,5-12-9-15,-4-7-5 0,-1-3-23 16,1-16-10-16,-1-14-40 15</inkml:trace>
          <inkml:trace contextRef="#ctx0" brushRef="#br2" timeOffset="82660.671">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annotationXML>
            <emma:emma xmlns:emma="http://www.w3.org/2003/04/emma" version="1.0">
              <emma:interpretation id="{D1FD153E-9ECC-4364-99DB-67631626E026}" emma:medium="tactile" emma:mode="ink">
                <msink:context xmlns:msink="http://schemas.microsoft.com/ink/2010/main" type="inkWord" rotatedBoundingBox="29618,8724 29919,8719 29927,9231 29625,9236"/>
              </emma:interpretation>
              <emma:one-of disjunction-type="recognition" id="oneOf7">
                <emma:interpretation id="interp15" emma:lang="" emma:confidence="1">
                  <emma:literal>\</emma:literal>
                </emma:interpretation>
                <emma:interpretation id="interp16" emma:lang="" emma:confidence="0">
                  <emma:literal>'</emma:literal>
                </emma:interpretation>
                <emma:interpretation id="interp17" emma:lang="" emma:confidence="0">
                  <emma:literal>|</emma:literal>
                </emma:interpretation>
                <emma:interpretation id="interp18" emma:lang="" emma:confidence="0">
                  <emma:literal>}</emma:literal>
                </emma:interpretation>
                <emma:interpretation id="interp19" emma:lang="" emma:confidence="0">
                  <emma:literal>,</emma:literal>
                </emma:interpretation>
              </emma:one-of>
            </emma:emma>
          </inkml:annotationXML>
          <inkml:trace contextRef="#ctx1" brushRef="#br0">24003 792 0,'22'0'562,"0"44"-562,0-21 31,-22-1 1,44 22-1,-22-22 16,-22 22 0,22-22-32,0 0 1,-22 0 93,0 23-93,23-23 15,-1 0 0,-22 22 63,22-22-94,0 0 63,0-22-16,0 22-32,-22 0 79,0 0-63</inkml:trace>
        </inkml:traceGroup>
      </inkml:traceGroup>
    </inkml:traceGroup>
    <inkml:traceGroup>
      <inkml:annotationXML>
        <emma:emma xmlns:emma="http://www.w3.org/2003/04/emma" version="1.0">
          <emma:interpretation id="{375017A1-121B-4285-81D2-359FEAEC5F62}" emma:medium="tactile" emma:mode="ink">
            <msink:context xmlns:msink="http://schemas.microsoft.com/ink/2010/main" type="paragraph" rotatedBoundingBox="5183,9414 30682,8407 30796,11291 5297,12298" alignmentLevel="1"/>
          </emma:interpretation>
        </emma:emma>
      </inkml:annotationXML>
      <inkml:traceGroup>
        <inkml:annotationXML>
          <emma:emma xmlns:emma="http://www.w3.org/2003/04/emma" version="1.0">
            <emma:interpretation id="{659A2FBF-6E20-4690-BAB6-CE7A0ED2C1C9}" emma:medium="tactile" emma:mode="ink">
              <msink:context xmlns:msink="http://schemas.microsoft.com/ink/2010/main" type="line" rotatedBoundingBox="5183,9414 30682,8407 30796,11291 5297,12298">
                <msink:destinationLink direction="with" ref="{72FE399A-D14D-430A-80B8-1AB9A1844E18}"/>
              </msink:context>
            </emma:interpretation>
          </emma:emma>
        </inkml:annotationXML>
        <inkml:traceGroup>
          <inkml:annotationXML>
            <emma:emma xmlns:emma="http://www.w3.org/2003/04/emma" version="1.0">
              <emma:interpretation id="{A79832C4-0667-49F6-B49F-14D18638769F}" emma:medium="tactile" emma:mode="ink">
                <msink:context xmlns:msink="http://schemas.microsoft.com/ink/2010/main" type="inkWord" rotatedBoundingBox="5223,10407 9371,10243 9446,12134 5297,12298"/>
              </emma:interpretation>
              <emma:one-of disjunction-type="recognition" id="oneOf8">
                <emma:interpretation id="interp20" emma:lang="" emma:confidence="1">
                  <emma:literal/>
                </emma:interpretation>
              </emma:one-of>
            </emma:emma>
          </inkml:annotationXML>
          <inkml:trace contextRef="#ctx0" brushRef="#br1" timeOffset="-16002.94">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1">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6">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9">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6">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1">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D6FE3620-A64F-4634-84F4-A6061E815BAE}" emma:medium="tactile" emma:mode="ink">
                <msink:context xmlns:msink="http://schemas.microsoft.com/ink/2010/main" type="inkWord" rotatedBoundingBox="10051,10187 12907,10074 12965,11541 10109,11654"/>
              </emma:interpretation>
              <emma:one-of disjunction-type="recognition" id="oneOf9">
                <emma:interpretation id="interp21" emma:lang="" emma:confidence="1">
                  <emma:literal/>
                </emma:interpretation>
              </emma:one-of>
            </emma:emma>
          </inkml:annotationXML>
          <inkml:trace contextRef="#ctx0" brushRef="#br1" timeOffset="-11649.715">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1">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 contextRef="#ctx0" brushRef="#br1" timeOffset="-71460">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 contextRef="#ctx0" brushRef="#br1" timeOffset="-10223.179">6277 2300 268 0,'0'-4'101'0,"0"8"-54"0,0-4-44 16,0-4 21-16,0 4-19 15,0 4-4 1,-4 14 1-16,0 4-2 15,4-3 5-15,0 6 4 0,4 5 6 0,5 3 3 16,4 11-5-16,9 8-3 16,5 10-5-16,-5 12-4 15,4 14 0-15,-4-3 1 16,5-1-1-16,-14 1 2 16,-4-11-4-16,0 3-2 15,-5-7 4-15,-8-7 1 16,-1-8-20-16,1-11-8 15,0-11-27-15,4-7-9 16</inkml:trace>
          <inkml:trace contextRef="#ctx0" brushRef="#br1" timeOffset="-9741.551">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C4346A30-4FAC-43F7-897A-E158D3488385}" emma:medium="tactile" emma:mode="ink">
                <msink:context xmlns:msink="http://schemas.microsoft.com/ink/2010/main" type="inkWord" rotatedBoundingBox="14926,10061 19876,9866 19924,11063 14973,11258"/>
              </emma:interpretation>
              <emma:one-of disjunction-type="recognition" id="oneOf10">
                <emma:interpretation id="interp22" emma:lang="" emma:confidence="1">
                  <emma:literal/>
                </emma:interpretation>
              </emma:one-of>
            </emma:emma>
          </inkml:annotationXML>
          <inkml:trace contextRef="#ctx0" brushRef="#br2" timeOffset="39634.198">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2">13456 2774 168 0,'26'15'66'0,"1"-7"-36"0,-14 10-31 0,-9-7 15 16,5 4 25-16,4 7 14 15,1 4-15-15,-1 3-7 16,0 1-19-16,0-1-10 0,1-3-2 15,-5-4-11-15,-1 4-3 16,1-12-17-16,0 1-6 16,4-8-35-1,1-3-52-15,3-8 31 16</inkml:trace>
          <inkml:trace contextRef="#ctx0" brushRef="#br2" timeOffset="40444.202">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14026 2914 92 0,'0'26'35'0,"8"-26"-18"0,-3-4-20 16</inkml:trace>
          <inkml:trace contextRef="#ctx0" brushRef="#br2" timeOffset="38748.676">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13005 2660 48 0,'5'-3'19'0,"-1"6"-10"0,-4 1-4 15,0-4 8-15,0 7 35 16,0 1 15-16,0 7-1 16,-4-1-2-16,-1 5-18 15,1 6-6-15,-5 1-21 16,0 15-7-16,0-1-3 0,0 4-1 15,5-3 0-15,-5 3 0 16,5-15 0-16,-1 1-2 0,1-8-2 16,4-4-10-16,0 1-6 15,0-12-47-15,0 1-19 16,4-8-18 0</inkml:trace>
          <inkml:trace contextRef="#ctx0" brushRef="#br2" timeOffset="35144.935">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9396 2771 160 0,'9'0'60'0,"-9"3"-32"0,35 1-24 0,-13-4 15 15,5 0-9-15,4 0-3 16,4-4 11-16,5 1 7 16,0-1-12-16,-1 0 6 0,1 1 4 15,4-1-3-15,-8 0-2 16,-5-3-13-16,-5 3-2 0,-4 1-19 15,-4-5-6-15,-5 1-27 16,-4-4-9-16,0 0-26 16,0-11-21-1,-5 0 47-15</inkml:trace>
          <inkml:trace contextRef="#ctx0" brushRef="#br2" timeOffset="35730.876">9992 2274 168 0,'-4'0'63'0,"4"11"-34"0,0 18-23 15,-4-21 17-15,4 3-12 16,0 3-1-16,-5-2 5 16,1 2 4-16,-1 1-9 15,1 11 3-15,0-4 1 0,-1 4 1 0,1 7 4 16,-1 11-9-16,1 11-1 15,-1 11-5-15,-8 15-3 16,0 0-3-16,-5-11 1 16,1 0 5-16,-1-15 2 15,0-3-5-15,5-4 0 16,0-15-10-16,4-7-2 16,0-8-32-16,5-3-14 15</inkml:trace>
          <inkml:trace contextRef="#ctx0" brushRef="#br2" timeOffset="36166.381">10244 3202 128 0,'-4'3'49'0,"4"-6"-26"0,0 3-31 0,0-4 7 16,0 0 1-16,0-3 2 15,0-1 13-15,4-3 7 16,1-7-7-16,-1-4-3 16,5-15-12-16,0-14-2 15,4-8 0-15,0-4-1 0,1 4-1 16,-6-7 0-16,1 7 0 15,0 7 3-15,0 12 2 16,0-1 4-16,0 5 2 0,-5 10 8 16,0 4 2-16</inkml:trace>
          <inkml:trace contextRef="#ctx0" brushRef="#br2" timeOffset="36541.888">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2">12250 2657 52 0,'0'-4'19'0,"0"4"-10"0,-5 4-9 0,5-4 5 16</inkml:trace>
        </inkml:traceGroup>
        <inkml:traceGroup>
          <inkml:annotationXML>
            <emma:emma xmlns:emma="http://www.w3.org/2003/04/emma" version="1.0">
              <emma:interpretation id="{A0CF86A6-98FF-48C7-89F2-EF66E07AA3F8}" emma:medium="tactile" emma:mode="ink">
                <msink:context xmlns:msink="http://schemas.microsoft.com/ink/2010/main" type="inkWord" rotatedBoundingBox="22217,9859 26936,9672 26989,11032 22271,11219"/>
              </emma:interpretation>
              <emma:one-of disjunction-type="recognition" id="oneOf11">
                <emma:interpretation id="interp23"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60666.532">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19">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2">20493 2583 316 0,'13'41'118'0,"-9"-27"-64"0,10 1-63 0,-6-4 20 16,1 7-6-16,0 8 4 16,4 0-4-16,1 7-1 15,-1-7-2-15,-4 0-4 0,-1 3 1 0,1-3-6 16,-4-8 0-16,-1-3-26 15,-4-4-8-15,0 0-164 32,-13-37 83-32</inkml:trace>
          <inkml:trace contextRef="#ctx0" brushRef="#br2" timeOffset="63880.987">20643 2366 224 0,'22'-11'85'0,"0"15"-46"0,4-8-17 16,-12 4 28-16,8 4-8 15,4-1-3-15,5-6-19 16,22-5-8-16,9 1-7 16,4-4-4-16,1 3 2 0,-1 1-13 15,-4 0-3-15,-5-8-51 16,-4 11-21-16,-4-22-40 15</inkml:trace>
          <inkml:trace contextRef="#ctx0" brushRef="#br2" timeOffset="63563.92">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B5AF0B5C-1FDB-416E-8F06-4AEE02AEFCE1}" emma:medium="tactile" emma:mode="ink">
                <msink:context xmlns:msink="http://schemas.microsoft.com/ink/2010/main" type="inkWord" rotatedBoundingBox="27578,8529 30682,8407 30784,10988 27680,11110"/>
              </emma:interpretation>
              <emma:one-of disjunction-type="recognition" id="oneOf12">
                <emma:interpretation id="interp24" emma:lang="" emma:confidence="1">
                  <emma:literal/>
                </emma:interpretation>
              </emma:one-of>
            </emma:emma>
          </inkml:annotationXML>
          <inkml:trace contextRef="#ctx0" brushRef="#br2" timeOffset="64900.524">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 contextRef="#ctx1" brushRef="#br0" timeOffset="-3055.136">24312 3089 0,'22'0'203,"44"-44"-188,-21 22 1,21 0-16,-44 22 16,0-22-16,0 22 15,22-44-15,-22 44 16,0 0-16,-22-22 15,67 0-15,-23-1 16,66-65 0,-88 88-1,0-22 1,23 0 0,-23 0-16,0 0 46,-22 0-14,22-45-17,-22 45 1,44 0-16,-44 0 16,0 0-16,0 0 15,22-44 1,-22 44-1,0 0-15,0-23 32,0 23-32,0 0 15,0 0 1,0-22-16,0 22 16,0 0 15,0-44-16,0 21 1,0 1-16,0 22 16,0 0-16,0 0 15,0 0-15,0 0 16,0 0 0,0-45-1,0 45 16,0-22-15,0 0 0,0 22 15,0 0-15,0-22-16,0 22 15,0-1 1,0 1-1,0 0-15,0-22 16,-22 22 0,22-22-1,-22 44 1,0-44 15,-22-1-15,22 23-1,0-22 1,-1 22 0,23 0-1,-22-22 1,-22 22 0,22 0-1,22 0 1,-22 22-1,0-22-15,0-1 16,-22 1 0,-1 22-1,23-22 1,22 0 0,0 0-1,-22 22 1,0 0-1,0-22 1,0 22 15,0-22-31,0 0 16,0 0 15,0 22 32,0 0-32,0-22-15,-1 22-1,1 0 1,22-22 15,-22 22-15,-22 0 15,22 0 0,0 0-31,0-23 47,0 23 16,0 0-32,0 0 0,-1 0-15,-21 0-1,22 0 32,0 0 0,-22 0-16,22 0 16,0 0 31,0-22 375,22 0-406,22 0-47,22-22 16,-22 22-16,0 0 16,0 0-16,22 0 15,-22 22 1,-22-22-1,23 0 1,-1-1 15,0 1 1,0 0-17,0 22 16,0 0 1,-22-22-32,22 22 172</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8:28:16.549"/>
    </inkml:context>
    <inkml:brush xml:id="br0">
      <inkml:brushProperty name="width" value="0.5" units="cm"/>
      <inkml:brushProperty name="height" value="1" units="cm"/>
      <inkml:brushProperty name="color" value="#A2D762"/>
      <inkml:brushProperty name="tip" value="rectangle"/>
      <inkml:brushProperty name="rasterOp" value="maskPen"/>
      <inkml:brushProperty name="ignorePressure" value="1"/>
    </inkml:brush>
  </inkml:definitions>
  <inkml:trace contextRef="#ctx0" brushRef="#br0">0 1,'396'0,"-374"1,0 0,-1 2,1 0,-1 2,0 0,0 1,17 8,44 17,-60-25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49:41.177"/>
    </inkml:context>
    <inkml:brush xml:id="br0">
      <inkml:brushProperty name="width" value="0.05292" units="cm"/>
      <inkml:brushProperty name="height" value="0.05292" units="cm"/>
      <inkml:brushProperty name="color" value="#FF0000"/>
    </inkml:brush>
  </inkml:definitions>
  <inkml:trace contextRef="#ctx0" brushRef="#br0">2813 18977 619 0,'0'0'26'0,"0"0"-26"15,0 0 69-15,0 0 9 0,-9-4 2 0,9 4 0 32,0 0-90-32,0 0-18 0,0 0-3 0,0 0-1 0,0 0 9 0,0 0 2 0,-4-8 0 0</inkml:trace>
  <inkml:trace contextRef="#ctx0" brushRef="#br0" timeOffset="1300.477">2804 18893 1257 0,'0'0'26'16,"0"0"6"-16,0 0-32 0,0 0 0 0,0 0 0 0,0 0 0 0,0 0 36 0,0 0 0 0,0 0 0 0,0 0 0 16,0 0-26-16,0 0-10 0,0 0 8 0,0 0-8 15,0 0-11-15,0 0-7 16,0 0-2-16,0 0 0 0,0-7 4 0,0 7 0 0,-4-8 0 0,4 0 0 16,0-4 16-16,0 4-10 0,0-4 10 0,0 0-8 15,0 0 16-15,0 0 3 0,0 0 1 0,0 0 0 16,0 0 28-16,0 0 7 0,0 0 1 0,0-4 0 15,0 5-4-15,0-5 0 0,0 0 0 0,0 4 0 16,0-4-44-16,0 0 0 0,0 0 0 0,0 4 0 0,0-4 0 16,0 0 14-16,0 4-4 0,0-4-1 0,0 1-9 0,0 3 0 0,0-4 0 15,0 4 0-15,0-4 0 0,0 0 0 0,0 0 0 16,0 0 8-16,0 0-8 0,0 0 0 0,4-4 0 0,-4 5 0 16,9-1 0-16,-9 0 0 15,0 0 0-15,0 4 0 0,4-4 0 0,-4 4 0 16,0-4 0-16,0 4 0 0,0 0 9 0,0 0 0 15,0 4 0-15,0 0 0 0,0-3 8 0,0 11 2 16,0 0 0-16,0-8 0 0,0 8 6 0,0 0 2 16,5-8 0-16,-5 8 0 0,0 0-27 0,0 0 0 15,0 0 0-15,0 0 0 0,9-4 0 0,-9-4 0 16,9 4 0-16,-9 4 0 0,9-4-15 0,-9 0-1 0,0 4-1 0,9 0 0 16,-9 0 7-16,9 0 2 0,-9 0 0 0,9 0 0 15,-5 0 8-15,5 0-8 0,9 0 8 0,-18 0-8 16,9 0 8-16,0 0 0 0,0 0 0 0,4 0-8 15,5 0 8-15,-18 0 0 0,18 0 0 0,-9 0 0 16,4 4 0-16,-4-4 0 0,9 0 0 0,-9 4 0 16,0-4 0-16,-4 0 11 0,8 4-3 0,1 0 0 15,3 0 14-15,-17 0 2 0,18 4 1 0,-9-4 0 16,5 3-25-16,-10 5 0 0,10-4 8 0,-5 0-8 16,-1 0 0-16,1-4 0 0,5 4 0 0,-1 0 0 15,1-4 0-15,-5 4 0 0,4 0 0 0,1 0 0 16,8 0 0-16,-13-4 0 0,9 0 0 0,4 4 0 15,-4-4 0-15,0 0 0 0,-5 0 0 0,14-4 0 16,-9 4 0-16,-9 0 0 0,9 0 0 16,13-4 0-16,-22 4-11 0,9 0-1 0,13 0 0 15,-13 0 0-15,-4 0 20 0,13 0 4 0,-18 4 1 0,9-4 0 16,-1-1-13-16,6 5-18 0,-5-4 4 0,-5 0 1 16,5 0 13-16,0 0 0 0,0 0 0 0,4 0-9 0,-4 0 17 15,0-4 3-15,4 4 1 0,-8-4 0 0,8 0-12 0,-8 4 0 16,8 0 0-16,0-4 0 0,-4 0 0 0,5 4 0 0,-5-4 8 15,-1 0-8 1,6 0-9-16,-5 0-4 0,0 0-1 0,4-4 0 0,5 4 14 0,-9 0 0 0,0 0 0 16,13-4 0-16,-22 4 0 0,13-4 0 0,-8 4 0 0,8-4 0 15,-4 4 0-15,-5-4 16 0,1 4-3 0,8 0-1 16,-4-4-12-16,-9 4 0 0,22-4 0 16,-22 0 0-16,9 0 14 0,0 4 0 0,5 0 0 15,-6-4 0-15,10 4 1 0,-13-4 0 0,8 4 0 0,0 0 0 16,1 0-15-16,-1 0 0 0,1-4 8 0,-1 0-8 15,0 4 0-15,5-3 0 0,-9 3 8 0,4-4-8 16,5 0 0-16,-9 0 0 0,0 0 8 0,0 0-8 0,4 4 12 16,-8-4 0-16,4 0 0 0,0 0 0 0,0 4-12 0,4-4 9 15,-4 4-9-15,0 0 8 0,4 0 7 0,-4 0 1 16,9-4 0-16,-9 4 0 16,13 0-4-16,-13 0 0 0,4 0 0 0,-4 4 0 15,9-4-12-15,-9 0 8 0,4 0-8 0,5 0 0 16,-4 0 9-16,3 0-9 0,-8 0 8 0,9 0-8 15,-4 0 0-15,-1 0 0 0,-4 0 0 0,0 0 0 16,4 0 0-16,-4 0 0 0,0 0 0 16,9 0 8-16,-9 0-8 0,4 0 0 15,0 0 0-15,1 0 0 0,-1 0 0 16,1-4 0-16,-1 8 0 0,0-4 0 0,1 0 0 16,4 0 0-16,-1 0 0 0,-8 0 0 0,5 4 0 15,4-4 0-15,-5 4 0 0,5-4 0 0,-9 0 0 16,0 4 0-16,4-4 8 0,-4 0-8 0,9 0 0 15,-14 0 0-15,10 4 0 0,-6-4 0 0,10 4 0 16,-4 0 0-16,-1-4 0 0,0 4 8 0,5 0-8 0,-4-4 0 0,3 4 0 0,1-4 0 16,-4 0 0-16,-1 3 8 0,-4-3-8 0,0 0 8 0,0 4-8 0,4-4 0 15,-4 4 0-15,0-4 0 0,0 0 8 0,0 0-8 16,-5 0 12-16,5 4-4 0,-4-4 6 0,3 0 1 16,1 0 0-16,-9 0 0 0,5 0 4 0,-1 4 1 0,1 0 0 0,3 0 0 15,-8 0-20-15,5 0 0 0,-1 0 0 0,1 0 0 16,4 0 0-16,0-4 0 0,-10 0 9 0,6 0-9 15,4 0 8-15,0 0-8 16,-5 0 0-16,5 0 0 0,0 0 0 16,-9 4 0-16,9-4 0 0,-5 0 0 15,5 0 0-15,0 4 0 0,-5-4 0 0,5 0 0 0,0 4 0 0,0-4 0 16,0 4 0-16,4-4 0 0,-4 0 0 0,-4 0 0 16,4 0 0-16,0 0 0 0,-1 0 0 0,-3 0-8 0,-1 0 8 15,1 0-10-15,4-4-7 0,-5 0-2 0,0 0 0 0</inkml:trace>
  <inkml:trace contextRef="#ctx0" brushRef="#br0" timeOffset="2553.516">7275 18392 608 0,'0'-12'12'0</inkml:trace>
  <inkml:trace contextRef="#ctx0" brushRef="#br0" timeOffset="3470.956">7454 17955 1288 0,'0'0'54'16,"0"0"-43"-1,0 0 68-15,0 0 13 0,0 0 4 0,0 0 0 16,0 0-26-16,0 0-5 0,0 0-1 0,0 0 0 31,0 0-44-31,0 0-10 0,-5 0-2 0,5 0 0 0,0 0-8 0,-9 0-12 0,9 0 2 0,0 0 1 16,0 0 9-16,-8 0 0 0,8 0 0 0,0 0 0 16,-9 0 0-16,9 0 12 0,-9 0-2 0,0 0-1 15,9 0 3-15,-9 4 0 0,9-4 0 0,-9 4 0 16,4-4 3-16,-4 4 1 0,0 0 0 0,0 0 0 15,1 0 8-15,-1 4 3 0,4-4 0 0,-4 4 0 16,5 0-15-16,-10 0-2 0,14 0-1 0,-9 3 0 16,-4 5-9-16,4-4 0 0,0 4 0 15,0 4 0-15,0 0 0 16,0 0-11-16,0 0 3 0,0 4 0 0,-4-1 8 0,4 1 0 0,0 0 0 16,0 0 0-1,9 0 0-15,-9-4-8 0,0 0 8 0,9-4-8 0,0-1 8 0,-9-7 0 0,9 0 0 0,-4 0 8 16,4-8-38-16,0 0-7 0,0 0-2 0,0 0 0 15,13-12-13-15,-13 0-4 0,9-3 0 0,0-1 0 0,0-4 25 16,-5 0 5-16,1 4 1 0,-1-4 0 0,1 0 13 0,-1 4 4 0,1 4 0 16,-5-4 0-16,0 9 8 15,0-5 0-15,0 12 0 0,0 0 0 16,-5-8 15-16,1 4 5 0,-1-4 0 0,5 8 1 16,-4-4 18-16,4 4 3 0,-9 0 1 0,0 0 0 0,9 0-18 15,0 0-3-15,-9 0-1 0,9 0 0 0,-9 0-13 0,9 0-8 0,0 0 8 0,-9 4-8 16,9-4 14-16,0 0-2 0,0 0 0 0,-9 4 0 15,9-4-3-15,-4 0-1 0,4 0 0 0,-9 4 0 16,9-4 8-16,-5 8 2 0,5-8 0 0,0 4 0 16,-4 4-10-16,-5 0-8 0,9-5 12 0,0 9-12 15,0-4 19-15,-9 0-3 0,9 4-1 0,-9 0 0 16,4 0-1-16,1 4 0 0,4 4 0 0,-5-4 0 16,-3 4 13-16,8 0 2 0,-5-1 1 0,1 1 0 15,4 0-2-15,-9-4 0 0,9 0 0 0,0 4 0 16,0-8 8-16,0 4 0 0,-9-4 1 0,9 0 0 15,9-4-23-15,-9-4-5 16,0 4-1-16,0-8 0 0,9 0-8 0,-9 4 0 0,9-4 0 0,-5-4 0 16,5-4 0-16,0 0-11 0,0-4 3 0,9 4 0 0,-9-4-10 0,4 0-2 15,-4 0 0-15,9-4 0 0,-9 4 20 16,4 0 0-16,1 0 0 0,-1 0 0 0,5-4 0 0,-9 8 0 0,0-3 0 16,0 3 0-16,4 0-13 15,-4 0 1-15,0 4 0 0,0 0 0 0,0 0 12 0,-4-4 0 16,4 4-10-16,0-4 10 15,0 0-28-15,-1 4 0 0,10-4-1 0,-9 0 0 16,0 0-156-16,5-4-31 0,4 0-7 0</inkml:trace>
  <inkml:trace contextRef="#ctx0" brushRef="#br0" timeOffset="4697.194">7355 18289 1006 0,'0'0'20'0,"0"0"7"0,0 0-27 16,0 0 0-16,0 0 0 0,0 0 0 0,0 0 58 0,0 0 6 0,0 0 2 0,9 0 0 31,0-4-11-31,0 0-3 0,-4 0 0 0,4 0 0 16,0 4 0-16,-5-4 0 0,10 0 0 0,-5 4 0 0,-1 0-27 0,1 0-5 0,0 0-2 16,0 0 0-16,5 0-3 15,4 0-1-15,-9 4 0 0,0 0 0 0,4-4 2 0,5 0 1 0,-9 4 0 16,9-4 0-16,-5 0-1 0,1 0-1 15,-1 0 0-15,-4-4 0 0,9 4 9 0,-5 0 1 16,5-4 1-16,0 4 0 0,-4-4-10 16,3 4-1-16,10 0-1 0,-9-4 0 15,0 4-14-15,4 0 0 0,5 0 8 0,-4-4-8 16,4 4 0-16,-1-4 0 16,6 0 8-16,-5 0-8 15,4 0 0-15,-4 0 0 0,4 0 0 16,-4-4 0-16,0 4 0 15,4 0 0-15,-9 0 0 0,5 0 0 0,5 0 0 16,-5 0 0-16,4 1 0 0,5 3 0 16,-1-4 18-16,-3 0 1 15,8 4 0-15,-4-4 0 0,4 0-19 16,-4 0 0-16,4 0 0 0,-8 0 0 16,3 0 12-16,1 0 1 0,4 4 1 0,-8-4 0 0,4 0-5 0,4 0-1 15,-4 0 0-15,4 0 0 0,0 0-8 0,5 4 0 0,-5-4 0 0,9 0-11 16,-8 0 11-16,3 0 0 0,-3 0 0 0,-5 4 0 0,4-4 0 15,0 4 0-15,0-4 8 0,5 4-8 0,4-4 0 16,-8 4 0-16,12-4 0 0,-12 4 0 0,8-4 0 0,-4 0 0 16,-5 4 8-16,5-4-8 15,-1 4 20-15,1 0 0 0,-5 0 0 0,1 0 0 16,12-4 7-16,-12 4 1 0,8-4 0 16,0 4 0-16,5-4-8 0,-5 4 0 0,-9 0-1 15,10 0 0-15,-6-4-6 0,-3 4-1 0,-1 0 0 0,5 0 0 16,4 0-12-16,-9 0 0 0,9 4-9 0,5-4 9 15,-14 4 0-15,5-4 0 0,4 0 13 0,-8 4-4 0,-1-4-9 16,5 4-11-16,-5-4 3 0,0 4 0 0,5 0 8 0,4-4 0 16,-9 0 0-16,5 4-8 0,4-4 8 0,1 0 0 15,-10 0 0-15,9 4 0 0,-4-4 9 0,-5 4 4 16,5 0 1-16,-5 4 0 0,-4-4-14 0,4 0 9 0,10 4-9 16,-10-4 8-16,5 0 7 0,-5 0 1 0,0 0 0 0,5 0 0 15,-5 4-16-15,-4-4 0 0,-5 0 0 0,5 0 0 0,-5 4 0 0,1-4 0 0,4-4 0 16,-10 4 0-16,6-4 0 0,-1 4-15 0,5-4 3 0,-5 0 1 15,5 3 11-15,-9-3 16 0,4 0-4 0,-4 0-1 0,4 0-11 16,-4 0 0-16,5-3 0 0,-6 3 0 16,1 0 0-16,-4 0 0 0,3 0 0 0,-8 0 0 0,5 0 0 0,-5 0 0 15,0 0 0-15,4 3 0 0,-4-3 0 16,0 0-9-16,4 4 9 0,-4-4-13 0,-5 4 13 16,1-4 0-16,8 4 0 0,-13 0 0 0,5-4 0 0,-1 0 0 15,0 4 0-15,-4-4 0 0,9 0 15 0,-9 4-4 0,-9 0-1 0,9-4 0 0,-4 4-10 16,-5-4 0-16,4 4 0 0,1 0 8 0,-1 0-8 0,1 4 8 0,4-4-8 0,-9 4 8 15,0 0 0-15,9 0 0 0,-9 4 0 0,0-4 0 16,0 4-8-16,0 4 0 0,8 0 0 0,-8-4 0 16,0 3 0-16,9 1 0 15,-9 4 0-15,0 0 0 0,5-4 0 0,-1 8 0 32,5-4 0-32,-4 4 0 0,-1-4 0 0,1-1 0 15,4 1 0-15,0 0 0 0,-9-4 0 0,0 4 0 0,9 0 0 0,-9-4 0 16,0 4 0-16,0 0 0 0,4-1 0 0,-4 1 0 0,0 0 12 0,0 4 0 0,0-4 0 0,0 0 0 15,-4 4 16-15,4-4 3 0,0 0 1 0,0-1 0 16,0-3-32-16,0 4 0 0,0-4 0 16,0 0 0-16,0 0 12 0,0-4-3 0,0 4-1 0,0-4 0 15,0-4-8-15,0 4 0 0,0-4 0 0,0-5 0 0,0 5 0 0,0 0 0 16,0-8 0-16,0 0 0 0,0 0 0 0,0 0 0 0,0 0 0 0,0 0 0 16,0 0 0-16,0 4-11 0,0-4 3 15,0 0 0 1,0 0-26-16,0 0-5 0,0 0-1 0,0 0 0 0,0 0-166 0,0 0-34 15</inkml:trace>
  <inkml:trace contextRef="#ctx0" brushRef="#br0" timeOffset="10292.03">16781 7137 1292 0,'-9'8'57'0,"0"-4"12"16,4 0-55-16,1 4-14 0,4-8 0 0,-5 4 0 15,1 4 0-15,-1 0 0 0,5-4 0 0,0 4 0 16,0-8 0-16,0 8 0 0,-9-4 0 0,9-4 0 16,0 8 19-16,0 0 1 0,0 0 0 0,0-8 0 15,0 0-20-15,-9 4 0 0,9-4 0 0,0 0 0 16,0 0-29-16,0 0-10 0,0 0-1 0</inkml:trace>
  <inkml:trace contextRef="#ctx0" brushRef="#br0" timeOffset="62500.592">1703 14030 1181 0,'-27'-8'24'0,"14"8"7"0,4-4-31 0,9 4 0 0,-18-4 0 0,9 4 0 16,0 0 28-16,-4 0 0 0,4 0 0 0,4 0 0 16,-8 0 4-16,13 0 0 0,-18 0 0 0,4 0 0 15,10 0-20-15,-9 0-3 0,4 0-1 0,-9 0 0 16,9 0-8-16,0 0 8 0,-5 0-8 0,5 0 8 16,-8 0 20-16,-1 4 3 0,4 0 1 0,1-4 0 15,-1 4 3-15,-4 0 1 0,-4-4 0 0,4 8 0 0,0-4-13 0,5-1-3 16,-14 5 0-16,9 0 0 15,0 0-10-15,5 4-2 0,-5 0-8 0,-9 0 12 16,14 4-12-16,-14 0-15 0,9 0 3 16,4 4 1-16,-3 0 11 15,8-4 0-15,-9 3 0 0,0 1 0 0,4 4-8 0,5 4 0 0,-9 4 0 16,18 0 0-16,-17-1 8 0,8 5-8 0,4-4 8 16,-4 4-8-16,5 0 8 0,4-5 0 0,0 1 0 0,0-4 0 0,0 0 0 15,4 4-10-15,5-8 10 0,5 3-10 0,-5 1 10 16,-1 0-8-16,10 0 8 0,-4 0-8 0,13-4-5 0,-9 0-1 15,4 3 0-15,5-3 0 0,-5 0 14 0,5 0 0 16,9-4 0-16,-9 4 0 0,4 0 0 0,0-5 0 16,-4 5 0-16,5 0 0 15,3-4 0-15,-3 0 0 0,3-4 0 0,-8 0 0 0,5-4 0 16,8-4 0-16,-9 0 0 0,5 0 10 16,0-4-2-16,-5 4-8 0,9-5 12 0,-4-3-4 15,-4 0-8-15,12-3 10 0,-17-5-10 16,5 0 10-16,-1-4 10 0,-4-8 3 15,0 4 0-15,4-8 0 0,-13-4 10 0,4 0 3 16,5-7 0-16,-9-5 0 0,0 0 0 16,4-4 0-16,-4-3 0 0,0-1 0 0,4 0-16 15,-13 0-4-15,5 1 0 0,-1-1 0 0,-8-4-3 16,4 4-1-16,-9 1 0 0,9-1 0 0,-18 0-12 16,9 5 0-16,-9-5 0 0,-5 8 0 15,5 4 8-15,0 0 0 0,-18 5-8 0,10-1 12 0,3 4 0 16,-17 4-1-16,4 0 0 0,9 4 0 0,-22 5-11 0,4 3 0 0,-4 0 0 15,-5 8 8-15,0 4-28 16,0 4-7-16,-13 4-1 0,0 8 0 0,9 3-29 16,-9 9-7-16,13 4 0 0</inkml:trace>
  <inkml:trace contextRef="#ctx0" brushRef="#br0" timeOffset="63561.344">5400 13950 1766 0,'-9'4'36'0,"0"-4"10"0,0 4-37 0,0-4-9 0,4 0 0 0,1 4 0 15,-5-4 0-15,5 4 8 0,-5 4-8 0,0 0 8 16,-5 0-59-16,1 0-12 15,4 4-2-15,-5 0-1 0,5 0 2 0,-13-1 0 0,9 1 0 0,-1 4 0 16,-4-4 35-16,-9 8 7 16,14-4 2-16,-14 0 0 0,14 4 20 0,-14 4 0 0,9-4 0 0,-9 7 0 15,5-3 8-15,4 4 7 0,-4 0 1 0,4 0 0 0,0 0 22 0,-9 3 5 16,9 1 1 0,5-4 0-16,4 4-16 0,0 0-4 15,-5 4 0-15,10-5 0 0,-5 1-24 16,4-4 0-16,5 4 0 15,0-4 0-15,0 3 31 16,5-3 1-16,4 4 0 0,-5-4 0 0,10 0-32 16,-5 0 0-16,9-1 0 0,-5 1 0 15,0-4 0-15,10 4 0 16,-5-4 0-16,0 4 0 0,4-8 0 16,0 3 0-16,14 1 0 0,-18-4 0 0,9 0 9 15,4 0-1-15,-4 0 0 0,4-4 0 16,-4-4 4-16,5 0 1 0,-6 0 0 0,1-4 0 15,5-4 1-15,-15 3 0 0,15-3 0 0,-10 0 0 16,1-4 12-16,8 0 2 0,-4 0 1 16,4-4 0-16,-4 0-17 0,4-3-4 0,1-5-8 0,-6 0 12 0,6-8 7 15,-5 0 1-15,4-4 0 16,-4-4 0-16,0-4 13 0,-9-7 3 16,4-1 1-16,5-4 0 0,-18 0-20 0,4-3-4 15,5-1-1-15,-9-4 0 0,0 0-2 0,-9 1-1 16,0-5 0-16,9-4 0 0,-9 5 0 0,0-1 0 0,0 0 0 15,0 5 0-15,-9-1 4 0,0 0 1 0,0 9 0 16,9-5 0-16,-18 4-14 0,5 4-15 0,4 1 3 0,-9 3 1 0,-9 0 35 16,14 4 6-16,-14 4 2 0,0 4 0 0,4 5-32 15,-8-1 0-15,4 4 0 0,-8 4 0 0,3 4 0 0,1 0 0 16,4 4 0-16,-4 8 0 16,-5 4-24-16,5 8-8 0,4 4-2 0,-14 4 0 15,6 7-28-15,-1 9-6 0,-4 4 0 0</inkml:trace>
  <inkml:trace contextRef="#ctx0" brushRef="#br0" timeOffset="94795.882">30730 6119 1197 0,'0'-8'50'0,"0"-4"-40"16,0 0-10-16,0 1 0 0,9-5 0 0,-9 4 0 16,5-4 0-16,-1 4 0 0,0 0 0 0,1 0 0 15,-1 0 20-15,5 0 3 0,0 4 0 0,-9-4 0 16,9 4 24-16,-9 0 5 0,0 8 0 16,0-8 1-16,0 0 8 0,0 8 2 0,0-8 0 0,0 8 0 15,0-11-15-15,0 3-4 0,0 0 0 0,-9-4 0 16,9 4-34-16,0 0-10 0,0-4 0 0,-9 0 0 15,5 0 11-15,4 0-3 0,-5-4 0 16,1 4 0-16,4-8 1 0,-5 0 0 16,5 1 0-1,-4-5 0-15,4 0 2 0,0-4 0 0,0-4 0 0,0 0 0 16,0-3-11-16,0-5 0 0,-4 0 9 0,4-4-9 0,0 4 20 16,-5-3 0-16,5 3 0 15,0-4 0-15,0 4-10 16,0-3-2-16,-9 3-8 0,9 0 12 0,0 0 2 0,-9 1 0 0,9 3 0 0,0-4 0 0,0 4-14 15,0-3 0-15,-9 3 0 0,9-4 0 16,0 4 0-16,9 0 9 0,-9 1-9 0,0 3 8 16,9-4-8-16,0 0 0 15,-9 4 0-15,9-3 0 0,-5-1 8 16,1 0 0-16,-1 0 0 16,1 0 0-16,8 5-8 0,-13-1 0 0,9 0 0 15,0 4 0-15,-9 0 0 0,0 4 0 0,9 5 0 0,-9 3 0 16,0-4 15-16,0 4 1 15,0 0 0-15,5 4 0 0,-5 0-16 0,-5-4 0 0,5 4 8 16,0 0-8-16,0 4 0 0,-9-4 0 0,9 0-12 0,0 1 12 0,-9 3-12 0,9 0 12 0,0 0-12 0,0 4 12 16,0-4-12-16,-9 0 12 0,9 0-12 0,0 4 12 15,0-4-23-15,-9 0 3 0,5 8 0 0,-1-12 0 0,1 4-29 16,-1 0-6-16,-3 4-1 0,3-4 0 0,-4 0 4 16,9 0 0-16,-9 4 0 0,-4-4 0 0,4 0-3 0,-5 0 0 15,10 4 0-15,-5 0 0 0,0-4-124 0,0 5-25 0</inkml:trace>
  <inkml:trace contextRef="#ctx0" brushRef="#br0" timeOffset="96236.375">30538 3729 1216 0,'0'0'25'0,"0"0"6"0,0 0-31 0,0 0 0 0,0 0 0 0,-9 4 0 16,9-4 68-16,0 0 8 0,-14 0 2 0,5 4 0 15,9-4-24-15,-9 0-5 0,0 4-1 0,9 0 0 16,-8 4-24-16,8-4-6 0,-9 4-1 0,9-8 0 15,0 0-17-15,0 0 10 0,0 0-10 0,0 0 8 16,0 0 17-16,0 0 3 0,0 0 1 0,0 0 0 16,0 0-9-16,9-4-1 0,-1-4-1 0,-8-4 0 0,5 4-4 0,-1-4-1 0,1 0 0 0,4-4 0 15,-5 4-13 1,1 0 9-16,4 0-9 0,-9 1 8 0,0-1 2 0,9 0 0 0,-9 4 0 16,0 0 0-16,0 8 5 0,9-8 1 0,-9 8 0 0,0 0 0 15,0 0-8-15,0 0 0 0,0 0-8 0,0-8 12 16,0 8-12-16,0 0 0 0,0-4 8 0,0 4-8 15,4-8 10-15,5 4-1 0,-4 0 0 0,-1 0 0 16,5 0 3-16,0 4 0 0,-9-4 0 0,0 4 0 16,9 0 20-16,-9 0 5 0,9 0 1 0,-9 0 0 15,0 0-17-15,0 0-3 0,9 8-1 0,-5-4 0 16,1 0-5-16,-1 8-2 0,1-4 0 16,-5 4 0-16,4 0-10 15,1 0 0-15,8 4 9 0,-13-5-9 16,9 5 0-16,-9 0 0 15,9 0 0-15,0-4 0 0,-5 4 0 0,5-4 0 16,0 4 0-16,9-4 0 16,-9 4 0-16,0-4 0 0,4 4 0 15,1-1-8-15,8-3 8 16,-13 0 0-16,9 0 0 0,-4 0 0 0,3 0 0 16,1-4 0-16,-4 0 0 0,4 8 0 0,0-12 0 15,-9 0 0-15,4 4 0 0,-4 0 0 0,4-4 0 16,1 4 9-16,-5-4-9 0,0 0 0 15,-9 0 11-15,9 0-11 0,-5-4 10 0,-4 0-10 0,5 4 8 0,-5-4-8 16,9 4 0-16,-9-4 0 0,0 0 9 0,0 0-9 0,0 0 8 0,0 0-8 16,0 0 11-16,0 0-3 0,0 0-8 0,0 0 12 15,0 0-12-15,0 0 9 0,0 0-9 0,0 0 8 0,0 0-8 0,0 0 0 0,0 0 0 0,0 0 0 0,0 0 0 16,0 0 12-16,0 0-12 0,0 0 12 0,0 0 8 0,0 0 3 0,0 0 0 0,0 0 0 16,0 0-3-16,0 0-1 0,0 0 0 0,0 0 0 0,0 0-19 15,-9 0 0-15,9 0 0 0,-9-4 0 16,0 0-12-16,9 4-5 0,-9-4-2 0,0 0 0 15,0 0-9-15,9 4-1 16,-9 0-1-16,0-4 0 0,4 0 7 16,-3-4 2-16,8 4 0 0,-9-4 0 15,0 4 9-15,9 4 3 0,-9-8 0 0,-5 8 0 0,5-12-3 0,0 8 0 0,0-4 0 16,0 4 0-16,0-4-23 0,-4 0-5 16,4 0 0-16,-4 0-1 15,8 0 21-15,-4 0 4 0,0-4 0 0,0 0 1 16,0 5 6-16,5-5 1 0,-5 0 0 0,4 4 0 15,1-4-4-15,0 0 0 0,-1 0 0 0,-4 4 0 0,9 0 0 0,0-4 0 0,-9 4 0 16,9 0 0-16,0 0 12 0,0 8 11 0,0-8-3 0,0 8 0 0,0 0-8 0,0 0 0 0,0 0 0 16,0 0 8-16,0-4 1 0,0 4 0 0,0 0 0 0,0 0 0 15,0 0-9-15,0 0 8 0,0 0-8 0,0-8 8 16,0 8-8-16,-9-8 10 0,9 8-10 0,-4-8 10 16,-1 4 3-16,5 4 1 0,-9-7 0 0,5 3 0 15,4 4-14-15,-5-4 0 0,1 0 8 0,-5 0-8 16,0 0 0-16,0 4-10 0,0-4 2 0,0 4 0 15,0 0 0-15,0 0 0 0,-4 4 0 0,4 0 0 16,0 0 8-16,-9 4-8 0,5 3 8 0,-5-3-8 16,9 4 8-16,-14 4 0 0,5 0 0 0,1-4 0 15,-1 8 0-15,0-4 0 0,-5 4 0 0,5 4 11 16,-4-12-11-16,4 7 0 0,0 1 0 0,-9-4 8 0,14-4 4 16,-5 4 1-16,9-4 0 0,-4-4 0 15,-1 0 3-15,5 0 1 0,5-4 0 0,-5 0 0 0,9-4-17 16,0 0 0-16,0 0 0 0,0 4 0 0,0-4 18 0,0 0 0 15,0 0 0-15,0 0 0 16,0 0-18-16,0 0 0 0,0 0 8 0,0 0-8 16,-9-4 8-16,9 4-8 0,0 0 12 0,0 0-12 15,0-8 0-15,0 0 0 0,0-4-12 0,9 0 3 16,4 0 9-16,1 0 0 0,-1-4 0 0,5 0 0 16,0 4-14-16,-5-3-7 15,1-1-2-15,8 4 0 0,-13 0 23 0,5-4 0 16,-1 4 0-16,-4 0 0 0,4 0 13 0,-4 4-2 0,0 0-1 0,0 0 0 15,-4 0 7-15,-5 8 2 0,9-4 0 0,-5 0 0 16,10 4-4-16,-5 4-1 0,-9-4 0 0,17 4 0 16,-12 4-14-16,8 0 0 0,-4-4 8 0,14 8-8 0,-14-4 0 0,4 4-8 15,5 0 8-15,0 4-13 0,0-4 13 0,0 4 0 0,4-4 0 16,-4-1 0-16,-5 5 0 0,5 0 0 0,0 0 0 16,0 0 0-16,0 0 0 15,-5 4 0-15,5-8 0 0,0 8 0 0,-9-4 0 16,9 0 0-16,-5-1 0 0,5 5 0 15,-9-4 0-15,5 0 8 0,4 0 0 0,-9 0-8 0,9-4 9 0,-10 4-9 16,6-4 0-16,-5 4 9 0,9-4-9 16,-9 0 0-16,4 3 0 15,1-3 0-15,-6 0 0 0,6 0 0 0,-5 0 0 16,4 0 0-16,-4-4 0 16,5 0 0-16,-1 4 0 0,-4-4 0 0,0 0 0 0,0-4 0 0,0 4 0 0,-5-4 8 15,1 0-8-15,-1 0 8 0,-4-4-8 0,0 0 8 0,0 0 16 0,0 0 2 0,0 0 1 16,0 0 0-16,0 0-10 0,0 0-1 0,0 0-1 0,0 0 0 15,0 0-3-15,-9 4 0 0,9-4 0 0,-9 4 0 16,5 0-12-16,-5 0 0 0,0 0 0 0,0-4 0 16,9 0-35-16,0 0 0 0,0 0 0 0</inkml:trace>
  <inkml:trace contextRef="#ctx0" brushRef="#br0" timeOffset="98812.508">30305 2930 680 0,'0'0'28'0,"0"0"-28"16,0 0 12-16,0 0-4 0,0 0-8 0,0 0 12 15,0 0-2-15,0 0-1 0,0 0 0 0,0 0 0 16,0 0 6-16,0 0 1 0,0 0 0 0,0 0 0 16,0 0 27-16,9 0 5 0,-9 0 2 0,0 0 0 15,9 0 3-15,-9 0 1 0,0 0 0 0,0 0 0 31,0 0 2-31,0 0 0 0,0 0 0 0,0 0 0 0,0 0-36 0,0 0-6 0,0 0-2 0,0 0 0 16,0 0 0-16,0 0 0 0,0 0 0 0,0 0 0 16,0 0-12-16,0 0 0 0,0 0 0 0,0 0 0 15,4-12 9-15,-4 12-1 0,9-4 0 0,-9-4 0 16,9 0 18-16,-9-4 3 0,0 4 1 0,0 0 0 16,0-4-18-16,9 0-3 0,-9 0-1 15,0-8 0-15,0 4-8 0,0-3 12 16,0-1-12-16,0-4 12 0,0 0-12 0,9-4 0 0,-9-4 0 15,0 0 0-15,5 1 0 0,-1-1 0 0,5-12 0 16,-4 8 0 0,3-3 0-16,1-1 15 0,0 0-3 0,-9 0 0 0,9 0 0 15,-9-3 0-15,5-1 0 0,-1 0 0 0,1 0 14 16,-5 5 2-16,4-9 1 16,-4 4 0-16,0 0-16 0,0 5-3 15,0-5-1-15,0 0 0 0,-4 4-9 16,4 1 0-16,0 3 0 0,-5-12-11 15,5 8 11-15,0-3 0 16,-4-1 10-16,4 0-10 0,0 0 11 16,0 5-11-16,0-1 12 0,0 0-12 0,4-4 12 0,-4 5-12 0,5-1 12 15,4-4-12-15,-5 4 8 0,1-3-8 0,4-1 0 0,0 0 0 0,0 4 0 16,-9 0 0-16,8-3 0 0,-3 3 0 16,4 0 0-16,-5 8 0 0,1 1 0 0,-1-1 0 0,1 4 0 0,4-4 0 15,-9 4 0-15,9 0 0 0,-9 5 0 0,0 3 0 0,0-4 0 16,0 4 0-16,0 8 0 0,9-12 0 0,-9 8 0 15,0 0 0-15,0 8 0 16,0-4 0-16,-9 0-12 0,9 1 3 0,0 3 9 0,0-4-12 16,0 8 12-16,0 4-12 0,-9-8 12 0,9 8-13 15,0-12 5-15,0 12 8 0,0 0-20 0,0 0 4 0,0 0 1 0,0 0 0 0,0 0 7 0,0 0 8 0,0 0-13 16,0 0 5-16,0 0-7 0,0 0-1 0,0 0 0 16,0 0 0-16,0-4-26 0,0 4-6 15,0 0 0-15,-9-8-1 0,9 8-43 16,-5-8-8-16,5 8-1 0</inkml:trace>
  <inkml:trace contextRef="#ctx0" brushRef="#br0" timeOffset="99418.411">30287 325 1284 0,'-9'0'27'0,"0"4"5"0,0-4-32 0,9 0 0 15,-4 4 0-15,4-4 0 0,-5 8 33 0,5-8 0 0,0 0 0 0,0 0 0 16,-4 8-33-16,4-8 0 0,0 8 0 0,0-8 0 16,0 0 23-16,4 4-3 0,1-1 0 0,8 1 0 15,-13-4 18-15,9-4 3 0,0 1 1 0,0-5 0 16,0 4-6-16,4 0-2 0,5-4 0 0,-9 4 0 16,9 0-2-16,-9-4 0 0,5-8 0 0,3 8 0 15,-8-4-16-15,0 0-4 0,5 4-1 0,-5 0 0 16,9-4 5-16,-9 4 0 0,0-4 1 0,-1 4 0 15,-3 0-2 1,4 4-1-16,0-4 0 0,-5 4 0 0,10-7-1 0,-14 7 0 16,9 0 0-16,0 0 0 0,-9 4-3 0,4 0-1 0,1 0 0 15,-5 0 0-15,9 0 9 0,-9 0 2 0,0 0 0 0,4-4 0 16,-4 4-5-16,9 4-1 0,0-4 0 0,0 0 0 16,-9 0-6-16,0 4-8 0,9-4 11 0,-9 0-11 15,9 4 10-15,-5 0-10 0,1 3 8 0,4 1-8 16,-5 0 9-16,5-4-9 0,0 4 10 0,0 0-10 15,-9 4 16-15,9 4-2 0,0-4-1 0,4 0 0 0,-4 4-2 16,0 0-1-16,0 4 0 0,0-4 0 0,0 3-10 0,-4 5 0 16,-1-8 0-16,5 4 0 0,0 8 0 0,4-12 8 0,-4 4-8 0,-9 4 8 15,9-4-8-15,0-5 0 0,-4 9 0 16,-1-8 0-16,1 0 0 0,4 0 0 0,-5 4 0 0,9-4 0 16,-13-4 0-16,9 4 0 0,-9 0 9 15,9-5-9-15,-4 1 0 0,-1 0 9 0,1 4-9 16,-1-8 0-16,1-4 17 0,-1 4-3 0,-4 0-1 15,5 0 0-15,-5-4 0 16,0 4 0-16,0-8 0 0,9 4 0 0,-9-4-4 16,0 0-1-16,0 0 0 0,0 0 0 0,0 0 4 0,0 0 0 0,0 0 0 0,0 0 0 15,0 0-12-15,0 0 0 0,0 0 0 0,-9 12 0 16,0-8-150-16,4 0-26 0</inkml:trace>
  <inkml:trace contextRef="#ctx0" brushRef="#br0" timeOffset="104647.795">7315 17024 1280 0,'0'0'54'16,"-9"-8"-43"-1,9 8 31-15,0-8 6 0,0 8 2 0,0-8 0 16,0 8 5-16,0 0 1 0,0 0 0 0,-9-4 0 15,-4 0 0-15,4 0 0 0,0-3 0 0,0 3 0 16,0 0 15-16,0 4 3 0,0 0 1 0,-9 0 0 16,9 0-43-16,0-4-9 0,5-4-2 0,-5 4 0 15,-9-4-8-15,9 0-1 0,-4 4-1 0,-1-4 0 16,1 4-24-16,4 4-5 0,-5-4-1 0,1 4 0 0,0 0-1 16,4 0 0-16,-9 0 0 0,4 4 0 15,-4 0-14 1,0 0-3-16,1 4-1 0,-6 0 0 0,5 8 38 0,-9 4 0 0,1 3 0 0,3 1 0 15,1 0-9-15,-5 4 9 0,9 0 0 0,-9 4 0 0,14-5-8 0,-5 5 8 16,0 4 0-16,5-8 0 0,4 0 0 16,4-4 9-16,-8-5 1 0,13 1 0 0,0-4 5 15,0 0 1-15,0 0 0 0,13-4 0 0,-8 4-4 16,8-4-1-16,5 4 0 0,0-4 0 0,4-4-11 16,5 4 0-16,0-4 0 0,4-1 0 0,1 1 0 15,3 0-17-15,-3 0 2 0,4 0 1 0,-5-4 22 16,5 4 5-16,-1-4 1 0,10 0 0 15,-9 0-37-15,4-4-7 16,5 0-2-16,4 0 0 0,-8-8 32 0,3-4 0 16,-3 0 0-16,-1-4 0 15,5-3 0-15,-14 3 0 0,5-4 0 0,-9 0 0 0,4-4 12 0,-4 4-12 0,4-4 12 16,-13 4-12-16,13-7 24 0,-13 3-3 0,5-4 0 0,-5 0 0 0,-1-4-10 16,-8 0-3-16,0 5 0 0,-4-5 0 15,-1 0 4-15,-4 4 1 0,0 4 0 0,-4-4 0 16,-5 4-4-16,4 5-1 0,-4-1 0 0,-8 0 0 0,3 4 0 0,1-4 0 15,-1 8 0-15,-4 0 0 0,-9 4-8 0,5 0 0 16,4 8 0-16,-13-4-11 0,13 4 11 16,-18 4 12-16,14-4-2 0,-14 4-1 15,14 0-25-15,-14 0-6 0,4 4-1 0,1 0 0 16,4 0-100-16,-8 4-20 0</inkml:trace>
  <inkml:trace contextRef="#ctx0" brushRef="#br0" timeOffset="105283.961">7248 5992 1512 0,'-27'16'64'0,"0"0"-52"16,5 0-133-16,0 0-27 0</inkml:trace>
  <inkml:trace contextRef="#ctx0" brushRef="#br0" timeOffset="105677.617">6944 6278 968 0,'18'28'20'0,"-9"-20"5"0,0 8-25 0,-1-4 0 0,1 4 0 0,0 4 0 0,0-4 40 16,14 4 4-16,-14-1 0 0,9 5 0 0,-1 0-7 0,6 0-1 16,-1 0 0-16,-4 0 0 15,9 0 0-15,-5-5 0 0,5 5 0 0,0-4 0 0,4-4-9 0,5 0-3 16,-9 0 0-16,13-4 0 0,-13-4-8 0,4 0-3 0,1 0 0 0,4-4 0 15,-14-4 7-15,5-4 0 0,4 0 1 0,-4-8 0 16,-5 0 15 0,5-4 4-16,0 0 0 0,-5-4 0 0,5-4-8 0,0 0-2 15,-4-3 0-15,3-1 0 0,-12-4-18 0,4 0-3 16,0 4-1-16,-9-3 0 0,0-1-8 0,-1 0 0 16,-3 0 9-16,-5 0-9 0,0 4 0 0,-5-3 0 0,-3 3 0 15,-10 0 8-15,0 4-17 0,-5 0-3 0,-3 0-1 16,3 4 0-16,-4 5 13 0,-4-1 0 0,4 0 0 0,-13 4 0 15,13 0 12-15,-13 4 4 0,4 0 2 0,0 8 0 16,-4 0-2-16,8 0 0 0,-12 8 0 0,3 0 0 16,6 4 0-16,-1 0-1 0,0 0 0 0,-4 4 0 15,13-1-15-15,-9 1 0 0,5 4 0 0,4 4 0 16,-4-4 0-16,4 4-15 0,0 4 3 0,5 4 1 16,-5-1-95-1,13 9-19-15,-4 0-4 0</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52:19.839"/>
    </inkml:context>
    <inkml:brush xml:id="br0">
      <inkml:brushProperty name="width" value="0.05292" units="cm"/>
      <inkml:brushProperty name="height" value="0.05292" units="cm"/>
      <inkml:brushProperty name="color" value="#FF0000"/>
    </inkml:brush>
  </inkml:definitions>
  <inkml:trace contextRef="#ctx0" brushRef="#br0">19448 3908 985 0,'-18'0'28'0,"9"0"6"0,0 0-34 0,-4 4 0 0,4-4 0 0,0 4 0 15,0 4 25-15,-5-8-1 0,5 0-1 0,0 4 0 16,-9 0 7-16,5-4 2 0,0 0 0 0,-1 4 0 16,5-4 16-16,-9 0 3 0,0 0 1 0,5 0 0 15,-5 4-23-15,9-4-4 0,-13 4-1 0,4-4 0 0,0 0 13 0,0 4 3 0,-4-4 0 0,4 4 0 16,-5 0-27-16,6 0-5 0,-1-4 0 0,0 4-8 15,-9 0 8-15,5 0-8 0,4 4 0 16,-5-4 0 0,5 0 16-16,-9 4-4 0,5-5-1 15,4 5 0-15,0 0-3 0,-4-4 0 0,4 4 0 0,0 0 0 16,-9-4 0-16,5 4 0 0,4 0 0 0,0 0 0 16,-4 0 16-16,4 4 2 15,-5-4 1-15,6 4 0 0,-1 0-27 16,-5-4 0-16,5 4 0 0,0 4 0 0,1-4 0 15,-1-1 0-15,0 1 0 0,4 0 0 16,5 4 12-16,-13-4-2 0,9 4-1 16,-1 0 0-16,5 0-9 0,-9-4 0 15,5 4 0-15,4 0 0 0,0 0 0 0,0-1 0 0,0 1 0 16,0 0 0-16,-4 4 0 16,4-4 0-16,4 0 0 0,-4 4 0 0,5-4 0 15,-5 0 8-15,0 0-8 0,0 3 8 0,0-3-8 16,0 4 0-16,0 0 9 0,5-4-9 0,-5 4 0 15,0 0 8-15,0-4-8 0,9 4 0 16,-14-4 0-16,10 3 8 0,-5-3-8 0,4 0 0 16,1 0 8-16,0 4-8 0,4-4 10 0,0 0-10 0,0 4 12 0,0 0-3 15,0 0-1-15,4-5 0 0,-4 9-8 0,4-8 0 16,1 0 0-16,-1 4 0 0,1 0 0 16,-1 0 0-16,10 0 0 0,-14 0 0 15,9-1 0-15,0 1 0 0,0 0 0 0,-5 0 0 16,5 0 0-16,5-4 0 0,-1 4 0 0,-4-4 0 0,0 4 0 15,0-5 0-15,4 1 0 0,5 0 0 0,-9 0 0 0,0-4 0 16,9 4 0-16,-5 0 0 16,5 0 8-16,-9 0-8 0,9-4 8 0,-4 4-8 0,3-5 9 0,1 1-9 15,-4 0 10-15,-1 4-10 16,10 0 8-16,-6 0-8 0,-3 4 0 0,4 0 0 16,0 4 22-16,0-8-2 0,4 4 0 0,-4-1 0 15,9-3-20-15,-9 0 0 0,4 0 0 16,-4 0 0-16,4 0 11 0,5 0 4 15,-9-4 1-15,4 4 0 0,5-4-3 16,-4 4 0-16,-1-5 0 0,9 1 0 0,-4 0-13 0,5 0 8 16,-10 0-8-16,5-4 0 0,0 4 16 15,-1-4-2-15,6 4-1 0,-10 0 0 0,5-4-13 16,0 0 8-16,4 0-8 0,-13 0 0 0,9 0 12 16,-5 4-4-16,1-4-8 15,-1-1 12-15,9 5 0 0,-13-4-1 0,14 0 0 0,-14 0 0 16,8 4-11-16,-3-8 0 0,4 4-10 15,4 0 10-15,-4-4 0 0,-5 0 13 0,5 0-1 0,4 0 0 16,-4 0-12-16,5 0 11 0,3 0-11 0,-8 4 10 0,5-4-10 16,-10 4 10-16,14-4-10 15,-9 0 10-15,-10 0-2 0,15-4 0 0,-10 0 0 0,5 0 0 16,0-4-8-16,0 4 8 0,4-4-8 0,-4 4 8 0,4-4 0 16,1 4-8-16,3-4 12 0,-12 4-4 15,4 0-8-15,4 0 0 0,-4-4 0 16,0 4 0-16,-1 0 0 15,6-4 0-15,-14 4 0 0,4 0 0 16,5-4 0-16,-9 4 8 16,4 0-8-16,5-4 0 15,-9 4 0-15,4 0 0 0,5-4 0 16,-4 4 0-16,3-4 9 16,-3 4-9-16,4 0 10 15,-9-4-10-15,4 4 0 0,5-4 0 16,-5 4 0-16,1-4 0 15,-1 4 0-15,0-4 0 0,5 4 0 16,0-4-10-16,-9 4 10 0,4-4 0 16,5 4 0-16,-13-4 0 0,12 0 0 0,-8 0 0 15,-4 4 0-15,8-4 0 0,0 0 0 16,-8 0 0-16,4 0 0 0,9 0 0 0,-9 4 0 16,-1-4 0-16,6 4 0 0,-5-4 0 0,4 0 0 0,-4 4-12 15,0-4 4-15,4 0 0 16,-4 4 8-16,0-4 0 0,4 0 0 0,1 4 0 0,-1-4 0 15,-4 1 11-15,0 3-3 16,4-4 0-16,-4 4-8 0,0-4 0 16,5 0 0-16,-6 0 0 0,1 0 0 0,0 0 0 0,5 0 0 15,-10 0 8-15,9 0-8 0,1 0 0 0,-5 0 0 16,-5 0 0-16,5 0 0 16,0-4 0-16,4 4 0 0,-4 0 0 15,0-4 0-15,5 0 0 0,-1 0 0 0,0 4 8 16,-4-4-8-16,5 0 0 0,3-4 0 0,-8 4-11 0,0 0 11 0,5-4 0 0,-6 4 0 15,6-4 0-15,-5 5 0 0,0-1 0 16,0 0 0-16,4 0 0 0,-4 0 0 0,-9-4 0 16,9 4 0-16,-5 0 0 0,5 0 0 0,0 0 0 15,-9-4 0-15,4 4 0 16,5-4 0-16,0 0-12 0,-9 0 2 0,4 0 0 0,5 0 10 16,0 4 14-16,-9-3-3 0,5-1-1 15,-1 0-10-15,0 0 0 0,5-4 0 0,-9 0 8 16,0 4-8-16,5-4-17 15,4 4 4-15,-9 0 1 0,0 0 12 0,-1 0 0 16,6 0 0-16,4 1 0 0,-9-1 0 0,0 0 16 16,4 0-3-16,-4 0-1 0,5 0-12 0,-1 0-16 0,-4 0 3 15,0 0 1-15,0 0 35 0,0 4 7 16,-5-4 2-16,5 0 0 0,0-4-32 0,0 4 0 0,-9 1 0 0,9-5 0 16,0 0 0-16,-5 0 0 0,5 0 0 15,0-4 0-15,0 4 0 0,0 0 0 0,0-4 0 16,0 0 0-16,0 5 0 0,-4-5 0 15,4 0 0-15,-1 0 0 0,-3 0 0 16,8 0 0-16,-13 0 0 0,9 0 0 0,0-4 0 16,-9 9 0-16,5-5 0 0,4 0 0 0,-5 0 0 15,5 4-16-15,-4-4 1 16,4 0 1-16,0 4 22 0,-9-4 5 16,8 5 1-16,-8-1 0 15,9-4-14-15,-9 4 0 0,5-4 0 0,-5 4 0 0,4-4 0 0,-4 4 0 0,5 0 0 16,-1 0 0-16,-4-3 0 15,0 3 0-15,5 0 0 0,-5 0 0 16,0-4 0-16,0 0 0 0,4 4 0 16,-4-8 0-16,0 8 0 0,0-4 0 0,0 5 0 0,0-5 0 0,-4 4-15 15,4-4-2-15,-5 0-1 0,1 4 0 0,-1 0 18 16,-4 0 0-16,9 0 0 0,-9 0 0 0,9 1 0 0,-8-1 0 16,-1-4 0-16,0 8 0 15,0-8 0-15,0 8 0 0,0-8 0 16,4 8 0-16,-4-4-8 0,-9 4 8 15,9-4 0-15,-4 5 0 0,4-5 0 16,0 0 0-16,0 0 0 0,0 0 0 16,-9 0 16-16,5 4 3 0,4-4 1 15,-9 4 0-15,-4-4-20 16,4 4 0-16,0-4 0 0,-4 5 0 0,-1-5 0 16,1 4 0-16,-1 0 0 0,1-4 0 0,0 4 0 15,-10 0-16-15,5 0 4 0,1 0 0 16,3 0 3-16,-13 0 1 15,10 0 0-15,3 0 0 0,-8 0 8 16,4 1 0-16,-4-1 0 16,4 0 0-16,-9 0-12 0,5 0 0 0,-5 4 0 15,5-4 0-15,-14 4 12 0,5-4 14 0,8 4-3 0,-13 0-1 0,5 0-10 16,4 0 0-16,-4 4 0 0,9-4 0 0,-14 0 0 16,5 4 0-16,-1 0 0 0,1 0 0 15,4 4 0-15,-13-8 0 0,9 4 0 0,4 4 0 16,-9 0 0-16,1-3 0 0,8 3 0 0,-9 0 0 15,5 0 0-15,-1 3 0 0,6-3 0 0,-6 0 0 16,1 0-9-16,4 0 9 0,-4 0 0 0,0 4 0 0,4-4 0 16,-4 0 0-16,-1 0 10 0,6 8-2 0,-1-8-8 0,4 0 0 0,-3 0-11 15,3 0 11 1,1-8 0-16,-5 8 0 0,0 0 0 0,5 0 0 16,0 0 0-16,-10 0 0 0,6 0 0 15,-1 0 0-15,-4 0 0 16,4 0 0-16,-5 8 0 0,10-8 0 15,-14 0 0-15,14 4 0 0,-5 0 0 16,5 0 0-16,-5 0 0 16,5 0 0-16,-1 0 0 0,-3 0 0 0,3 0 0 15,6 0 0-15,-15 0-10 0,5 0 10 0,5 0-8 16,4 0 8-16,-4 0-10 0,4 4 10 16,0-4 0-16,5 4 0 0,-9-4 0 0,4 4 0 15,9 0 0-15,-9-4 0 0,5 4 0 16,4-4 0-16,-5 8 0 0,5-8 0 0,9 4 0 15,-9-4 0-15,1 4 0 0,-1 0 0 0,4-1 0 0,-4 1-9 0,5 0 9 0,0 0 0 0,-1 0-9 16,5 0 9-16,-9 4 0 0,5-4-9 16,-1 0 9-16,1 0 0 0,4 0-11 0,0 0 11 0,-4 0-10 15,-1 0 10-15,5 0 0 0,5-4 0 0,-5 4 0 0,0-4 0 0,-5 4-15 16,10 0 3-16,-5-8 1 0,0 8 0 0,5 0-17 0,-5-4-4 0,0 7-1 0,9-3 0 0,-9 0-29 16,0 0-6-16,0 0 0 0,0 0-1 0,4 0-102 0,-4 4-20 0</inkml:trace>
  <inkml:trace contextRef="#ctx0" brushRef="#br0" timeOffset="5394.379">29414 5801 342 0,'0'0'14'15,"0"0"-14"1,0 0 67-16,0 0 10 0,0 0 3 0,0 0 0 15,0 0-6-15,0 0-1 0,0 0 0 0,0 0 0 16,0 0-49-16,0 0-9 0,0 0-3 0,0 0 0 16,0 0-3-16,0 0-1 15,0 0 0-15,0 0 0 0,0 0 20 0,9 0 3 0,-9 0 1 0,0 0 0 16,5 0 0-16,-5 0 0 0,0 0 0 0,13 0 0 16,-13 0-7-16,0 0-1 0,9 0 0 0,0 0 0 15,0 0-6-15,-4 0-2 0,4 0 0 0,-5 0 0 16,5 0-3-16,4 0-1 0,-4 0 0 0,0 0 0 15,0 0-12-15,-4 0 9 0,4 0-9 0,0 0 8 0,8 0 11 16,-8 0 1-16,5 0 1 0,-5 0 0 0,4 0-2 16,1 0-1-16,4 0 0 0,-5 0 0 15,0 0 3-15,10 0 1 0,-14 4 0 0,4-4 0 16,5 0-2-16,0 4-1 0,0-4 0 0,0 0 0 16,4 0 13-16,5 4 4 0,-14-4 0 0,10 0 0 0,-1 0-20 15,5 4-3-15,-5-4-1 0,5 0 0 0,0 0 7 0,4 0 1 16,-4 0 0-16,5 0 0 0,-1 0-2 0,5 0 0 0,0 0 0 15,-1 0 0-15,1-4-3 0,4 4-1 0,-4 0 0 16,0 0 0-16,-5 0-2 0,5-4 0 16,4 4 0-16,-8-4 0 15,4 4 0-15,4 0 0 0,-9-4 0 0,5 4 0 16,4 0-3-16,1-4-1 0,3 4 0 16,-3 0 0-16,-1-4 20 0,-4 4 3 0,4-4 1 0,5 4 0 0,-10-4-32 15,1 0 0-15,9 4 0 0,-9-4 0 0,4 0 16 16,0 4-4-16,1-4 0 0,3 4 0 0,-8 0-3 0,0 0-1 15,9 0 0-15,-18-4 0 0,13 4 4 0,-13 0 0 0,4 0 0 0,-4 0 0 16,4 0 0-16,-4 0 0 0,-4 0 0 16,3-4 0-16,-3 4-12 0,4 0 0 0,-1-4 0 15,-8 4 0 1,5-4 0-16,4 4 0 0,-10 0 0 0,6-4 0 0,-1 4 8 0,-4-4-8 0,0 4 0 16,0 0 8-16,0-4-8 0,0 4 0 0,-5 0 9 15,5 0-9-15,-5 0 15 0,1-4-2 0,-1 4 0 16,5 0 0-16,-9 0-13 0,5 0-13 0,-1 0 2 0,0 0 1 15,-4 0 10-15,0 0 14 0,0 0-3 16,-4 0-1-16,-1 0-10 0,5 0-9 0,-9 0 9 16,0 0-13-16,5 0 22 0,-5 0 5 0,0 0 1 0,0 0 0 15,0 0-15-15,0 0 0 0,0 0 0 0,0 0 0 0,0 0 0 0,0 0-10 16,0 0 2-16,0 0 0 16,0 0 8-16,0 0 0 0,0 0 0 0,0 0 0 0,0 0-20 15,0 0-1-15,0 0-1 0,0 0 0 0,0 0 22 0,0 0 0 16,0 0 0-16,0 0 0 0,0 0 0 0,0 0-9 15,0 0 9-15,0 0 0 0,-9-4-8 0,0 4 8 16,4-4 0-16,-4 4 0 16,0 0 0-16,0 0-8 0,-8 0 8 0,8 0 0 0,-5 0 0 0,5 0-8 15,-9 0 8-15,5 0 0 16,-5 0-8-16,0 4 8 0,-4-4 0 0,-1 0 0 0,1 4-13 16,-5-4 4-16,5 4 1 0,-14-4 0 0,14 4-4 15,-14 0-1-15,4 0 0 0,6-4 0 0,-10 4 0 16,4 0 0-16,1 0 0 0,-5 0 0 15,5 0 4-15,-14 0 1 0,5 0 0 0,0 0 0 0,-5 0 8 16,5 0 16-16,-10 0-4 0,6 0-1 0,3 0-25 0,1 4-5 16,-5 0-1-16,5-4 0 0,0 0 6 15,-5 0 1-15,5 0 0 0,0 0 0 0,-5-4 5 0,4 4 8 16,1-4-13-16,0 0 5 16,4 4 8-16,-4-4 0 0,4 0 0 15,-4 4 0-15,4-4 0 0,5 0 0 16,-5 0 0-16,5 0 0 0,-10 0 0 15,5 0 0-15,5 0 0 0,-5 0 0 16,0 0 0-16,5 4 0 0,-5-4 0 0,1 4-8 16,8-4 8-16,-9 0 0 15,5 4 0-15,4 0-8 0,-5-4 8 0,14 4 8 0,-13 0-8 16,13 0 11-16,-9 0-11 0,5-4 0 0,4 4 0 0,0 0 8 16,-9-4-8-16,14 0 0 0,-5 0 0 15,-4 0-11-15,8 4 11 0,1-4 8 0,-5 7-8 16,9-7 11-16,-4 4-11 0,-1-4 12 15,1 4-12-15,4-4 12 0,9 0-4 0,0 0-8 16,0 0 12-16,-9 0-4 0,9 0-8 0,0 0 0 0,0 0 0 0,-14 0-11 0,14 0 11 16,0 0 0-16,0 0-9 0,0 0 9 0,0 0 0 0,0 0-9 0,0 0 9 0,0 0 0 0,0 0-14 15,0 0 4-15,0 0 1 0,0 0 0 0,0 0 1 0,0 0 0 0,0 0 0 0,0 0 0 16,0 0 0-16,0 0 0 0,0 0 0 0,0 0 0 0,0 0 8 0,0 0 0 0,-9-4 0 16,9 4 0-16,0 0 0 0,0 0 0 0,-9 0 0 0,9 0 0 15,-8 0 0-15,8 0 0 16,-9 0 0-16,0 0 0 0,0 0 0 0,0 0 0 0,0 0 0 15,0 0 0-15,0 0 0 0,4 0 0 0,-4 0 8 16,0 0-8-16,1 0 0 16,-1 0 0-16,0 4 0 0,0-4 0 0,9 0 0 0,-5 0 0 0,5 0 0 0,-9 0 0 15,0 0 0-15,0 0 0 0,9 0 0 0,-13 0-8 16,13 0 8-16,-9 0 0 0,9 0 0 0,0 0 0 16,-9 4-37-16,9-4-6 0,-9 0-1 0</inkml:trace>
  <inkml:trace contextRef="#ctx0" brushRef="#br0" timeOffset="10320.658">4129 2798 922 0,'-9'-8'19'0,"9"1"5"0,-9-1-24 0,0 0 0 0,0 0 0 0,0 0 0 16,0 4 56-16,5-8 7 0,-14 8 1 0,9-4 0 16,-5 4-3-16,10-4 0 0,-10 0 0 0,-4 0 0 15,10 4-30-15,-10-4-7 0,0 4 0 0,4-4-1 16,5 0 17-16,-17 0 3 0,8 4 1 0,4-8 0 15,-8 4-28-15,-1 0-6 16,10 4-1-16,-5-7 0 0,-13 3 0 0,13 0 0 0,-9 4 0 0,0-4 0 16,14 0-9-16,-23 0 0 15,5 4 0-15,4-8 8 0,-5 4-8 16,-8 4 0-16,13-4 0 16,-17 0 0-16,12 4 0 0,-8-4 0 15,4 4 0-15,-4 0 0 0,4 4 0 0,5-4 0 0,-10 4 0 16,-3 0 0-16,3 0 0 0,-3-4 0 0,-1 4-10 15,0 0 10-15,5 4-12 0,-9-4 3 0,13 0 1 0,-4 0 0 0,-5 4 8 0,5 0 0 0,-1 0 0 0,5-4-8 16,5 4 8-16,-9 0 0 16,13-4 0-16,-18 4 0 0,14 0 0 0,-9 0 0 15,4-4 0-15,5 4 0 0,-10 0 0 16,14 0 0-16,-17 0 0 16,12 8 0-16,1-8 0 0,4 0 0 0,-4 0 0 15,4 4 0-15,-4 4 0 0,4-4 0 0,0 0 0 0,-9 7 0 16,5-11 0-16,-1 4 0 0,6 0 10 15,-6 0-10-15,5 0 8 0,-4 0-8 0,4 0 0 16,-4 4 0-16,4-4 14 16,-4 4-3-16,4 0-1 0,9 0 0 0,-13-4-10 0,4 4 0 0,9-4 0 15,-9 0 8-15,14 4-8 0,-5-1 12 0,0 1-12 16,-5-4 12-16,14 4-12 0,-8 4 0 0,-6-8 0 0,10 4 0 0,-1 4 0 0,5-8 0 16,-8 8-9-16,12-4 9 0,-8 4 0 0,8-4 0 15,-4 4-8-15,9-1 8 0,-9-3 0 0,0 4-10 0,9 0 10 16,0 4-8-16,0-4 8 0,0 4-8 0,0 0 8 0,0-4-8 15,9 4 8-15,-9-5 0 0,9 5 0 0,-9-4 8 0,9 4-8 0,0-4 0 0,5 4 0 16,-6-4 0-16,10 0 0 16,-4 4 0-16,-1-4 0 0,1-1 0 0,4 1 0 0,-1 4-8 15,-3-4 8-15,13 0 0 0,-9 4-8 0,8-4 8 16,-3-4-8-16,-1 4 8 0,5-4 0 16,9 4 0-16,4-5 0 0,-13 1 0 0,13-4 0 0,1 4-8 0,3-4 8 15,-3 0 0-15,-1 4 0 0,5-4 0 16,4 4 0-16,-18-4 8 0,14 0-8 0,4 0 8 0,0 0-8 0,-4 0 8 15,4 4-8-15,-8-4 0 0,3 4-8 0,1 0 8 16,0-5 0-16,0 5 0 16,-5 0 0-16,9 0 0 0,-17-4 0 0,12 0 9 0,-3 0-9 15,-1 0 10-15,5-4-10 0,4 0 0 0,-4 4 0 0,8-4 0 16,-8-4 0-16,4 4 12 0,-8-4-2 0,8-4 0 16,-5 4-2-16,6-4 0 15,-10 0 0-15,9 0 0 0,5 0 0 0,-14-4 0 0,9 0 0 0,1-4 0 16,-6 0-8-16,6 4 0 15,-19-4 0-15,14 0-11 0,-14 1 11 0,14-5 0 0,-18 4 8 16,13-4-8-16,-9 0 0 0,10 0 0 16,-6 4 0-16,-3-4 0 0,3 0 0 0,-3 0 0 15,4 4 0-15,-10-4 0 0,6 1 16 0,-10-1 1 0,1 4 1 16,-1-8 0-16,0 4-18 0,5 0 0 0,-18-4 8 16,9 4-8-16,-5-4 0 0,-4 0 0 0,9 5 0 0,-9-5 0 15,0-4 0-15,0 4 12 0,-4-4-3 0,-5 0 0 16,0 0-1-16,0 0-8 0,4 1 12 0,-4-1-4 0,-4 0 0 15,4 0 0-15,0 0 0 0,-5 4 0 16,5-8-8-16,-9 5 0 0,9-1 0 0,-9 0 0 16,9 0 0-16,-18-4 0 0,9 0 0 0,0 4 0 0,0-3 0 0,-4 7 8 0,4-8-8 15,0 4 0-15,-18 0 12 16,14 4-4-16,-5 0 0 0,-13 5 0 0,13-1-8 16,0-4 0-16,-5 8 0 0,6-4 0 15,-10 4 0-15,0 0-17 16,4 0 2-16,-3 4 1 0,3 0-6 0,-4 8 0 15,1-4-1-15,3 4 0 0,-13 0 21 0,14 0 0 16,-14 4 0-16,14-4 0 16,-14 8-50-16,5 4-9 0,-1 0-1 0</inkml:trace>
  <inkml:trace contextRef="#ctx0" brushRef="#br0" timeOffset="28549.889">1743 9607 969 0,'0'0'40'0,"0"0"-32"16,0 0 10-1,0 0 2-15,9 4 0 0,-9 0 0 16,9 0 9-16,0-4 3 0,-9 4 0 0,0-4 0 16,0 4-7-16,0 0-1 0,0 4 0 0,9-4 0 0,-9-4 12 15,0 0 3-15,0 0 0 0,5 4 0 16,-1-4-21-16,5 0-4 0,-9 0-1 0,5 0 0 0,-5 0 13 0,9 4 2 0,-1-4 1 16,1 4 0-16,-9-4-5 0,9 0-2 0,0 4 0 0,0-4 0 31,-4 0-1-31,4 0 0 0,9 0 0 0,-9 0 0 0,0 0-10 0,4 0-3 0,5 0 0 0,0 0 0 15,-9 4 0 1,4-4 0-16,5 0 0 0,0 0 0 0,-9 0-8 16,9 4 8-16,4-4-8 0,-4 0 8 0,0 4-8 15,-5-4 0 1,5 0 9-16,9 4-9 0,-13-4 14 0,3 4-2 0,10 0 0 0,-9 0 0 0,5-4 4 16,12 4 1-1,-21 0 0-15,22 0 0 0,-14 0-17 0,14 0 10 0,-14 0-10 16,14-1 8-16,-9 1-8 15,0 0 0-15,4 0 0 16,-4 0 0-16,4-4 0 0,-8 0 0 0,12 0 0 0,-8 0 0 16,5 0 10-16,8-4 0 0,-4 4 0 15,-5 0 0-15,14 0 8 0,-5-4 2 0,-9 4 0 16,14 0 0-16,-18 0 8 0,13 0 1 0,-8 4 1 16,3-4 0-16,6 0-14 0,-15 0-4 15,24 0 0-15,-23 4 0 0,13-4 4 16,9 0 0-16,-18 4 0 0,14-4 0 0,4 0-16 0,-8 0 0 0,3 0 0 15,-3 0 0-15,-1 0 8 0,-4 0-8 0,4 0 11 0,-4 0-11 0,4 0 18 0,0 0-3 0,5 0-1 0,4 0 0 16,-17 0-1-16,12 0 0 16,-3 0 0-16,3 0 0 0,-3 0 2 0,-5 4 0 0,-1 0 0 0,1-4 0 15,4 4-6-15,5-4-1 0,-9 4 0 0,9-4 0 0,-1 4 0 16,-3-4 0-16,8 4 0 0,-4-4 0 0,-5 4 0 16,5-4-8-16,0 0 12 0,-1 0-4 0,-8 0-8 0,4 4 0 0,1-4 0 0,-1 0 0 15,-4 0 15-15,4-4-3 0,5 0 0 0,4 4 0 0,-9-4 4 16,5 4 0-16,4-4 0 0,-8 4 0 0,-1 0-16 0,-4 0 0 15,4 0 0-15,0 0-10 0,5 0 10 0,0 0 0 16,-1 0 8-16,1 0-8 0,4-4 0 16,-8 4 0-16,17-4 0 0,-13 0 0 0,4 0 0 0,9 4 8 0,-22-4-8 0,13 0 8 15,0 0-8-15,1 0 0 16,3 0 0-16,1 1 0 0,4-1 0 0,-4 0 0 16,-5 0 0-16,0 0 0 15,0 0 8-15,1 0-8 0,-6 4 8 0,6-4-8 16,3 0 0-16,-3 0 8 0,8 4-8 0,-9 0 0 0,0 0 0 15,0 0 8-15,-4 0-8 0,4 0 0 0,1 0 0 16,-6 0 8-16,6 0-8 16,-1 0 0-16,0 0 0 0,-4 0 8 0,4 0-8 15,0 0 0-15,1 0 20 0,-1-4-1 0,-4 4 0 0,4-4 0 0,-9 0 1 16,5 4 1-16,4-4 0 0,-9 0 0 16,5 0-21-16,0 0 0 0,9 0 0 15,-14 0 0-15,5 0 11 0,4 0-3 16,-9 0 0-16,-4 0 0 0,4 0-8 0,0-4-16 15,-4 4 4-15,5 0 1 0,-6 0 11 0,6 0 16 0,8 0-4 0,-9 0-1 0,5 0-11 0,-5 4 0 16,5-4 0-16,4 0 0 0,-18 4 0 0,10-4-14 16,3 4 5-16,-12-4 1 0,8 0 8 0,5 4 12 0,-9-4-2 15,4 0-1-15,9 4-9 0,-13-4 0 0,13 4 0 16,-9 0 0-16,5 0 0 0,-5 4 0 0,10 0 0 16,-14-4 0-16,4 0 0 0,0 0 8 0,-4 0-8 0,4 0 8 0,9 4-8 15,-13-4 0-15,13 0 0 0,-13 4-11 0,9-4 11 0,0 0 0 0,-5 4 8 16,0-4-8-16,5 0 0 0,-9 4 0 15,4-4 0-15,0 0 0 0,-4 0 0 16,4 0 0-16,10-4 0 0,-14 4 0 0,13-4 0 0,-9 0 8 16,0 0-8-16,5 4 0 0,-14-4 8 15,10 0-8-15,-6 4 8 16,-3-4-8-16,13 4 10 0,-14-8-2 0,5 1-8 0,-1-1 12 16,1 4 0-16,0-4-1 0,0 4 0 0,4 4 0 0,-4-4-11 0,4 4 0 15,1-4 0-15,-10 4-11 0,5 0 11 16,-1 0 0-16,-3 0 0 0,-5 0 0 0,4 0 0 0,-4-4 0 15,0 4 0-15,4 0 0 0,-4 0 0 0,4 0 0 0,-8 0 0 16,12 0 0-16,-12 0 0 16,4 0 0-16,-1 0 0 0,1 0 0 0,-4 0 24 0,-1 0 6 0,0 0 2 15,1 4 0-15,-5-4-32 0,-5 4 0 0,5-4 0 16,0 0 0-16,-5 0 12 0,1 0-3 0,-5 0-1 16,4 0 0-16,-4 0-8 0,0 0 8 0,0 4-8 0,0-4 8 15,-5 4 0-15,5 0 0 0,-4-4 0 0,8 4 0 16,-13-4 0-16,9 0 0 0,0 0 0 0,-9-4 0 15,9 4-8-15,-9 0 0 0,5-4 0 0,-5 4-11 16,4 0 19-16,-4 0 3 0,0 0 1 0,0 0 0 16,0 0 0-16,9-4 0 0,-9 4 0 0,0 0 0 0,0 0 3 15,0 0 1-15,0 0 0 0,0 0 0 16,0 0-16-16,0 0 0 0,0 0 0 0,0 0 0 16,0 0 0-16,0 0 0 0,0 0 0 0,0 0 0 15,0 0-32-15,0 0 1 0,0 0 0 16,0 8 0-16,0-8-84 0,0 4-17 15,0 0-3-15</inkml:trace>
  <inkml:trace contextRef="#ctx0" brushRef="#br0" timeOffset="49837.214">13317 9889 1624 0,'0'4'46'0,"4"0"10"0,1-4-45 0,-1 0-11 0,9 0 0 0,-4 0 0 16,0 0 0-16,-4 0-12 0,4 0 2 0,4 0 1 31,1 0 9-31,-5-4 0 0,0 4 0 0,4 0 8 0,0-4-8 0,-4 4 8 0,5 0-8 16,-5-3 8-16,0 3 11 0,0-4 2 0,0 0 1 0,-5 0 0 15,5 0 1-15,0-4 0 0,0 4 0 0,0 0 0 16,0 0 1-16,-5 0 1 0,5 0 0 0,5 4 0 15,-1-4-11-15,-4 4-2 0,0 0-1 0,0-4 0 16,0 4-11-16,0-8 12 0,4 4-12 16,5-4 12-16,-9 4-12 0,5 0 0 0,-1-4 0 0,0 4 0 15,5 0 0 1,-9 0 0-16,9 0 0 0,5 4 0 16,-6-4 8-16,-3 0-8 15,4-4 8-15,0 4-8 0,4 0 12 16,-4 0-2-16,9 0-1 0,-9 0 0 0,4 0 2 15,5 0 0-15,-5 0 0 0,5 4 0 0,0-4 1 0,-5 0 0 16,5 0 0-16,-4 4 0 0,3 0-12 16,1 0 8-16,0 0-8 0,4 0 8 15,-13 0-8-15,14 0 0 0,-5 0 0 16,-10 4 8-16,15-4 0 0,-10 0 0 16,14 4 0-16,-14 0 0 0,14-4-8 15,-9 0 0-15,4 0 0 16,-4 4 0-16,4-4 0 0,5 0 0 15,-4 0 0-15,-1 0 0 0,5 0 0 16,-5 0 0-16,-4 0 0 0,9 0 0 16,-5 0 0-16,0 0 0 0,5 0 11 15,-4 0-11-15,3 0 12 0,1 0-3 0,4 0-1 16,-4 0 0-16,0 4-8 0,9-4 12 0,-5 0-12 0,5 0 12 16,-14 4-12-16,9-4 12 15,-4 0-12-15,4 0 12 16,5 0-12-16,-13 0 12 0,8 0-12 0,5 0 12 15,-5 0-12-15,0-4 10 0,5 0-10 16,-5 0 10-16,5 4-10 0,-5-4 0 0,-4 4 0 16,4 0 0-16,1-4 0 0,-6 4 0 0,6 0 0 0,-10-4-11 15,5 0 11-15,4 4-13 16,0-4 5-16,5 1 8 16,-5 3 9-16,1-4 10 0,3 4 1 0,-3-4 1 15,-1 4-1-15,-4-4-1 0,4 4 0 0,-4-4 0 16,4 4-19-16,5-4 0 0,4 0 0 15,-9 0 0-15,5-4 0 0,4 4 0 0,1 4 11 16,-1-4-3-16,0 0-8 0,-4 0 0 0,4 4 0 16,-9-4 8-16,5 4-8 0,4-4 0 15,1 4 0-15,-6 0 0 0,5 0 0 0,1 4 0 0,-1-4 0 0,0 4 0 16,-4 0 0-16,4-4 0 16,-9 4 0-16,-4 0 0 0,5 0 0 0,8 0 0 0,-13 0 0 15,4-4 0-15,9 4 0 0,-9 0 8 0,5-4-8 16,-5 0 0-16,5 4 8 0,4-4-8 0,-8 0 8 0,3 0-8 15,6 0 12-15,-1-4-1 0,0 0-1 16,0 0 0-16,1 0-10 0,3 0 0 16,5 4 0-16,-8-4 0 0,-1 4 8 0,0 4-8 15,0-4 8-15,-4 0-8 0,13 4 0 0,-17 0 0 16,8-4 0-16,4 4 0 0,-3-4 0 0,-6 4 0 16,6-4 0-16,-1 4 0 0,0-4 0 0,-9 0 0 15,1 0 8-15,3 0-8 0,-3-4 0 0,3 4 0 0,6-4 0 0,-10 0 0 16,5 4 0-16,4-8 0 0,-9 4 0 0,5 0 8 0,-5 0-8 0,1 0-9 0,-1 0 9 0,-4 4-13 15,4-4 13-15,0 4 10 0,5-4-2 16,-9 4 0-16,13 0-8 0,-9 0-11 16,5 0 3-16,0 0 0 0,0 0 8 0,4-4 11 0,-9 4-3 0,5-4 0 15,-5 4-8-15,5-4 0 0,4 4 0 0,-9 0 0 16,5-4 0-16,4 4-11 0,1 0 3 0,-1-4 0 0,-4 4 8 0,-1-4 11 0,10 4-3 16,-14 0 0-16,1-4-8 0,3 4 0 0,-3 0 0 0,-1 0 0 0,5-4 0 0,4 0 10 15,-4 4-10-15,-1-4 10 0,10 0 7 0,-5 4 2 0,0-4 0 16,1 0 0-16,3 4-19 0,-3-4-12 0,-1 4 1 15,-4 0 1-15,4-4 10 0,0 4 0 0,0 0 0 0,5 0 8 0,-5 0-8 16,0 0 12-16,1 0-4 0,-1 0 0 16,0 0-8-16,-4 0 0 0,4 0 0 15,0 0 0-15,-4 0 0 0,4 0 0 0,10 4 0 0,-10-4 0 0,-4 0 8 16,8 0 0-16,1 0 0 0,-5 0 0 0,9 0-8 0,1-4 0 16,-1 4 0-16,0 0 0 0,-4-4 0 15,4 4 0-15,4 0 0 0,-3 0 0 0,3 0 0 16,-4 0 0-16,1 0 8 0,-1 4-8 0,9-4 0 0,-9 0 0 0,9 0 0 15,-9 0 8-15,10 0-8 16,-10 4 0-16,0 4 0 0,9-4 0 16,-9 0 0-16,9 0 8 0,0 4-8 0,1-4 0 0,-10 0 0 15,9-4 0-15,-9 4 0 0,0-4 0 0,0 4 18 16,10-4-1-16,-10 4 0 0,9-4 0 0,-9 4-17 16,9-4-19-16,-13 4 4 0,9-4 1 0,-1 0 14 0,1 4 0 0,-1-4 0 15,6 0 0-15,-6 4 8 0,1-4-8 0,0 0 0 16,4 0 0-16,-5 0 0 0,1 0 0 0,0 0 0 15,4 0 0-15,-5 0 0 0,1 0 0 0,4 4 0 0,-9-4 0 0,5 4 0 16,0-4 0-16,-5 0 0 0,5 4 0 0,-1-4 0 0,1 0 0 0,4 4 0 0,-4-4 0 0,-1 4 0 0,-3-4 0 16,-1 4 0-16,4-4 0 0,1 4 8 0,4-4-8 0,0 4 0 0,-4-4 0 0,4 4 0 0,0-4 0 15,-4 4 0-15,-1-4 0 0,1 0 0 0,0 0 0 0,4 0 0 0,-4 0 0 0,-1 0 9 0,1 0-9 16,0 0 0-16,-5 0 9 0,4 0-9 0,-3 0 0 0,3 0 0 0,5 0 0 0,-8 0 0 16,8 0 0-16,-9 0 0 0,9-4 0 15,-9 4 0-15,0-4 0 0,0 4 0 0,1-4 0 16,-1 0 0-16,9 0 0 0,-13 0 0 0,8 4 0 15,-8-4 0-15,0 0 8 0,-1 4-8 16,6-4 8-16,-10 4-8 0,0 0 0 0,5 0 0 16,-1 0 0-16,1 0 0 0,-5 0 0 0,10 0 0 15,-10 0 0-15,0 0 0 0,5 0 0 16,-5 0 0-16,0 0 0 0,0 0 0 0,5-4 0 0,0 4 0 16,0-4 0-16,4 4 0 15,-9 0 0-15,-4 0 0 0,4-4 0 0,0 4 0 0,0-4 0 16,-4 0 0-16,4 0 8 0,1 0 18 15,-1 0 3-15,-9 0 1 0,9 0 0 0,-4 0-30 16,0 0 0-16,0 0-8 0,-1 0 8 0,-3 0 0 16,-1 0 16-16,-4 4-2 0,0 0 0 0,4-4-14 0,-9 4 0 0,5 0-9 15,0-4 9-15,0 4 0 0,-1-4 0 0,-3 4 0 0,3-4 0 16,-8 4 8-16,5 0-8 0,-5 0 12 0,-5 0-12 0,5 0 13 0,-5 0-4 16,0 4-1-16,1-4 0 0,-1 0-8 0,-4 0 12 15,9 0-12-15,-9 0 12 0,0 0-12 0,4 0 12 0,-8 0-12 16,4 0 12-16,-1 0-2 0,1 0 0 0,-4 0 0 15,-1 0 0-15,1 0 0 0,3 0 0 0,-8 4 0 16,0-4 0-16,-4 0-2 0,4 0 0 0,-5 0 0 0,-4 0 0 16,0 0-8-16,0 0 8 0,5 4-8 0,-5-4 8 0,0 0 0 0,0 0 0 0,0 0 0 0,0 0 0 15,0 0-8-15,0 0 0 16,0 0 0-16,0 0 0 0,0 0 0 0,0 0 0 0,0 0 0 0,0 0 0 16,0 0 0-16,0 0 0 0,0 0 11 0,0 0-11 15,0 0 0-15,0 0 0 0,0 0 0 0,0 0 0 16,0 0 0-16,0 0 0 0,0 0 0 0,0 0 0 15,0 0 0-15,0 0-8 0,0 0 8 0,0 0 0 16,0 4-28-16,-5 4-1 16,1 0-1-16,-1 4 0 0,-4 0-76 0,-9 0-15 0,10 4-3 15</inkml:trace>
  <inkml:trace contextRef="#ctx0" brushRef="#br0" timeOffset="79328.905">7449 12618 391 0,'0'0'16'16,"0"0"-16"-1,0 0 31-15,0 0 2 0,0 0 1 0,9 4 0 16,-4-4 12-16,4 0 2 0,0 4 1 0,0-4 0 16,0 0 5-16,0 0 1 0,-5 0 0 0,5 0 0 15,-4-4 6-15,3 4 2 0,6-4 0 0,-5 4 0 16,-9 0-43-16,18-4-8 0,-18 4-1 0,4 0-1 15,5 0 7-15,0 0 2 0,0 0 0 0,0 4 0 16,0-4-5-16,0 0-1 0,0 4 0 0,4-4 0 0,-4 0-13 0,9 0 11 16,-9 0-11-16,0 0 10 15,4 0-2-15,1 0 0 0,8 0 0 0,-13 0 0 16,9 0 4-16,0 0 0 0,4 0 0 16,-8 0 0-16,-1 0 9 0,10 4 3 0,-14-4 0 15,8 0 0-15,1 4-6 0,5 0-1 0,-5 0 0 16,0-4 0-16,4 4 5 0,-4 0 1 0,0 0 0 15,0-4 0-15,4 4-23 0,-4-1 0 0,-9 1 0 0,9-4-12 0,4 4 20 0,-8 0 3 16,3 0 1-16,1-4 0 0,0 4-12 16,0 0 0-16,0-4 0 0,4 0 0 0,-4 0 0 0,5 0 8 0,4 0-8 15,-9 0 12-15,13-4 9 0,-13 0 3 0,4 4 0 16,5-4 0-16,0 4-6 0,-5-4-1 0,5 4 0 16,0 0 0-16,4 0 2 0,-13 0 0 0,9 0 0 15,-5 0 0-15,1 0-19 0,4 0 8 0,-10 4-8 0,6-4 0 16,4 4 10-16,-5-4-10 15,0 4 8 1,10-4-8-16,-10 4 0 0,5 0 0 0,0-4 0 16,-5 4 0-16,5-4 0 0,0 0 8 15,4 0-8-15,-4 0 0 0,4 0 12 0,-8 0-2 0,4 0-1 0,0 0 0 16,-5 0-9-16,5-4 0 0,0 4 9 16,-5-4-9-16,5 4 39 0,-9-4 3 15,4 0 1-15,5 4 0 16,-9-4-28-16,13 0-6 0,-13 0-1 15,4 0 0-15,5 4 7 0,0-3 1 0,5-1 0 0,-6 4 0 0,-3 0-8 16,4 0 0-16,-1-4-8 0,6 4 12 16,-10 0-12-16,1-4 8 0,8 4-8 15,-9-4 0-15,5 4 0 16,-5 0-15-16,1-4 2 0,8 4 0 0,-13-4 21 16,13 4 4-16,-13-4 0 0,9 0 1 0,4 4-13 0,-8-4 0 0,4 4 8 0,0-4-8 15,-1 4 0-15,6 0 11 0,-10 0-11 0,5 0 10 0,0 0 3 16,4 0 1-16,-8 4 0 0,3-4 0 0,1 4-14 0,-9-4 8 15,13 0-8-15,-13 0 0 0,5 0 10 0,4 4-10 16,-10-4 10-16,6 0-10 16,4 4 10-16,-5-4-10 0,0 4 10 0,10-4-10 0,-10 4 12 15,5-4-4-15,-5 4-8 0,5 0 12 0,9-4-12 0,-14 4 0 16,14 0-12-16,-13-4 12 0,3 3 0 16,1 1 0-16,5 4 0 0,-6-4 0 0,-3-4 0 0,4 4 0 15,-9 0 0-15,13 0 0 16,-13-4 0-16,9 4 8 0,4 0-8 0,-4-4 9 15,4 4-9-15,-4 0 8 0,4-4-8 0,-4 4 8 0,5 0-8 16,3 0 0-16,-3 0 0 0,-1 0 0 0,5 0 0 16,-9-4 15-16,4 4-3 0,-4 0 0 0,0 0-12 0,4 0 0 15,-9 0-9-15,5 0 9 16,5 0 0-16,-6-4 0 0,6 0 0 0,4 0 0 16,-10 0 0-16,6 0 0 0,-1 0 0 15,5 0 0-15,-9 4 0 0,4-4 0 0,0 8 8 16,5-4-8-16,-9-4 0 0,0 4 0 0,4 0 0 15,-8-4 0-15,3 4 0 16,1 0 0-16,5 0 8 0,-6 0-8 0,1 0 0 16,5 0 0-16,8 0 8 0,-13 0-8 15,13-4 0-15,-4 0 0 0,4 0 0 0,-4 0 0 0,4 0 8 0,1 4-8 0,-10 0 0 16,5 0 0-16,-1-4 0 0,6 0 0 0,-10-4 0 16,5 0 0-16,4 4 0 0,-4 0-9 15,4-4 1-15,0 4 0 0,1 0 8 0,4-4 0 0,-10 4 0 16,6 0-8-16,-1-4 8 0,-9 4 0 0,5 0 0 15,-5 0 0-15,5 0 28 0,0 0 0 0,4 0 1 16,1 0 0-16,-1 0-21 0,5-4-8 0,-5 4 0 16,0-4 9-16,5 4-9 15,-9 0 0-15,4 0 0 16,0 0 0-16,-8-4 0 0,3 0 0 16,1 4 0-16,4-4 0 0,-8 4 0 0,4 0 0 0,4 0 0 15,-4 0 0-15,-5 0 0 0,5 0 0 16,4 4 0-16,-9-4 0 0,5 4 0 0,-5-4 0 0,5 0 0 0,5 0 0 0,-15-4 0 15,6 4 0-15,4 0 0 0,-10 0 0 0,6-4 0 0,-1 4 0 16,5 0 0-16,-5 0 0 0,5 0 0 0,4 0 0 16,-8 0 0-16,3 4 0 0,1-4 0 0,-4 0 0 15,3 4 0-15,6-4 0 0,-15 0 0 0,6 0 0 0,8 0 0 16,-13 0 0-16,13 0 0 16,-13 0 0-16,13 4 0 0,-4-4 0 0,4 0 0 0,-4 4 0 0,4-4 0 15,1 0 0-15,-5 0 0 0,4 0-11 0,-4 0 3 16,-1 0 0-16,1 0 8 0,0 0 0 0,4 0 0 0,-13 0 0 0,13 0 0 0,-8 0 0 15,4 0 8-15,-1 0-8 16,6 0 8-16,-1 0-8 0,-9 0 8 16,5 4-8-16,0-4 0 0,4 0 0 0,-13 4 0 0,4 0 0 0,1-4 0 15,3 4 0-15,-12-4 0 0,13 4-12 0,-14-4 12 0,14 4 0 16,-9-4 0-16,4 4 0 0,0-4 0 16,5 4 8-16,-9-1-8 0,4-3 8 0,1 4-8 0,3 0 0 0,-8-4 0 15,5 4 0-15,-6 0 0 0,-3-4 0 0,4 4 0 0,0-4 0 0,-5 0 0 0,5 0 12 0,-5 0 0 16,5-4-1-16,-5 4-2 0,1 0 0 0,8 0 0 0,-4 4 0 0,4-4-9 0,-8 4 10 0,4-4-10 15,-5 4 10-15,5 0-10 0,9-4 0 0,-14 4 0 16,14 0 0-16,-14 0 0 0,5-4 0 0,-5 4 0 0,5-4 0 16,0 0 8-16,-9 4-8 0,4-4 8 0,5 0-8 0,-9 0 0 15,4-4 0-15,5 0 8 0,-4 4-8 0,4-4 0 0,-5 0 0 0,5 4 0 16,0 0 8-16,-5-4-8 16,5 4 0-16,-5 0 0 0,5 0 0 0,0 0 0 0,-5 0 0 15,14 0 0-15,-18 0 0 16,13 0 31-16,-13 0 1 0,0 0 0 0,4 0 0 0,-4-4-32 0,-4 4 0 15,4-4 0-15,0 4 0 0,-9-4 0 0,8 4 0 0,-8-4-8 16,5 4 8-16,4-4 0 0,-9 4 14 16,0 0-2-16,0 0-1 0,4-4 0 0,-4 0 0 0,0 4 0 15,0-4 0-15,0 1-11 0,0 3 0 0,0 0 0 0,0-4 0 0,0 4 8 16,-5-4-8-16,5 4 8 0,-9 0-8 16,9-4 13-16,-9 4-2 0,9 0-1 0,-9 0 0 0,9-4 18 0,-9 4 3 0,0 0 1 0,0 0 0 15,0 0-32-15,0 0 0 0,0 0 0 0,0 0 0 16,0 0 0-16,9-4 0 0,-9 4 0 0,0 0 0 15,0 0 0-15,4 0 0 0,-4 0 0 0,0 0 0 0,0 0 12 16,0 0-4-16,0 0-8 0,0 0 12 16,0 0-12-16,0 0 0 0,0 0 0 0,0 0 0 15,0 0 0-15,0 0 0 0,0 0 0 0,0 0 0 16,0 0 0-16,9-4 0 0,-4 4 0 0,-5 0 0 16,0 0 0-16,0 0 0 0,0 0 0 0,0 0 0 0,0 0 0 0,0 0 0 0,0 0 0 0,0 0 0 15,0 0 0-15,0 0 0 0,0 0 0 0,0 0 0 31,0 0 0-31,0 0 0 0,0 0 0 0,0 0 0 0,0 0 0 0,0 0 0 16,0 0 8-16,0 0-8 0,0 0 0 0,0 0 0 0,0 0 0 0,0 0 0 16,0 0 0-16,0 0 0 0,0 0 0 15,0 0 0-15,0 0 0 16,0 0-13-16,0 0 4 0,0 0 1 0,0 0 8 0,0 0 0 0,0 0 0 0,0 0 0 16,0 0 0-16,0 0 0 0,0 0 0 0,0 0 0 31,0 0-28-31,0 0-3 0,0 0-1 0,0 0 0 0,0 0 20 0,0 0 3 0,0 0 1 0,0 0 0 15,0 0-7-15,0 0-1 0,0 0 0 16,0 0 0-16,0 0-35 16,0 0-7-16,0 0-2 0,0 0 0 15,0 0-105-15,0 0-22 0,0 0-4 0</inkml:trace>
  <inkml:trace contextRef="#ctx0" brushRef="#br0" timeOffset="86460.198">4017 13003 676 0,'-5'0'28'15,"5"0"-28"1,-9 4 67-16,9-4 7 0,0 0 2 0,-9 0 0 15,9 0-54-15,-8-4-10 0,8 4-3 0,-14 0 0 16,14 0-9-16,0 0 0 0,0 0 0 0,-4-3 0 16,-10-1 12-16,5 4 0 0,0-4 0 0,0 4 0 15,9 0 22-15,-18 0 5 0,10 0 1 0,-1 0 0 0,0 0 3 0,4 0 1 16,-4 0 0-16,-9 0 0 0,14 0-16 16,-10 0-4-16,14 0 0 0,-9 4 0 15,-4-4-24-15,4 0 0 0,0 0 0 0,-4 0 0 16,8-4 12-16,-8 4-4 0,4 0 0 0,0 0 0 0,0 0 1 15,9 0 0-15,-18 0 0 0,5 0 0 0,8 0 19 0,-4 0 3 0,5 4 1 0,-5-4 0 16,-9 0-32-16,4 0 0 16,1 4-8-16,0-4 8 15,4 0 0-15,0 3 0 0,-9 1 0 0,4-4 0 0,5 4 15 16,-9 0-3 0,5 0-1-16,0 0 0 0,-1 0-11 0,-4 4 0 0,9-4 0 15,-9 4 8-15,1-4-8 0,3 4 0 16,5 0 0-16,0 0 8 0,-9 0 0 15,5 0 0-15,4 0 0 0,0 0 0 0,0 4 2 0,-4-4 0 0,-1 4 0 16,5 0 0-16,5 4-10 0,-5-5 8 16,0 1-8-16,0 0 8 0,0 0-8 0,0 0 0 0,0 0 0 0,9 4 8 15,-9-4-8-15,5 0 0 0,-5 4 0 16,9-4 0-16,-9 4 0 0,9-4 0 0,-9 0 0 0,4 3 0 0,1 1 0 16,4-4 0-16,0 4 0 0,-5 0 0 0,5 0 0 15,0-4 0-15,-4 4 0 0,4 0 0 0,0 0 0 0,0-4 0 0,-9 3 10 16,9 1-10-16,0 0 11 0,0 0-11 0,0-4 10 0,0 4-10 15,0 0 23-15,9-4-2 0,-9 4 0 0,0 0 0 16,0 0-13-16,0 0-8 0,4 3 8 0,1-3-8 16,-5 0 13-16,4 0-1 0,-4-4-1 0,5 4 0 15,4 0 0-15,-9 0 0 0,9 0 0 0,-9 4 0 16,0-5-2-16,9 1 0 0,-5 0 0 0,-4 0 0 0,9 0-9 16,-4 0 0-16,-1 0 0 0,5 0 8 15,0 0-8-15,0 0 0 0,-9 0 0 0,9-1 8 16,0 1-8-16,-5 0-9 0,5-4 9 15,0 4-13-15,-4-4 13 0,8 0 8 0,-4 0 0 16,0 0-8-16,0 4 11 0,-5-4-11 0,10 0 10 0,-1 0-10 0,-4-1 0 16,0 1 0-16,0 0 0 0,4 0 0 0,-4 0 17 15,0 0 4-15,9 0 1 0,-9-4 0 16,0 4-22-16,5-4 0 0,-1 4 0 0,0 0 0 16,5-4 0-16,-9 4 0 0,5-4-10 15,4 0 10-15,-9-4 0 0,0 4 0 0,4-5 0 0,0 1 0 0,-4 0 0 16,5 4 0-16,-5-4 8 0,4 4-8 0,-4-4 0 15,0 0 0-15,9 0 0 0,-9-4 0 16,0 4 8-16,0 0-8 0,4-4 0 0,-4 4 9 16,9-4-9-16,-9 4 8 0,0-4-8 15,4 4 8-15,1-4-8 16,-1-4 0-16,5 4 0 0,-4-4 0 0,-1 4 8 0,0 0-8 0,5-4 8 16,-9 4-8-16,5 0 0 0,4-4 0 0,0 4 0 0,-10-4 0 15,1 4 0-15,5-4 0 0,-1 4 0 0,1 0 0 0,4 0 0 16,-9-4 0-16,4 4 0 0,0 0 0 0,1-4 8 0,-5 0-8 15,9 4 8-15,-14-4-8 0,5 0 0 0,0 0 0 16,9 0 0-16,-18-4 0 0,9 5 8 0,0-5-8 0,0 4 0 16,4-4 8-16,-8 0-8 0,8-4 0 0,-4 4 0 0,0-4 0 0,0 4 0 15,-5 0 8-15,5-4-8 0,0 0 8 16,0 0-8-16,9 0 0 0,-18 0 0 16,9 0 0-16,5 0 0 0,-5 0 0 0,0 1 0 15,8 3 0-15,-17-4 0 0,9 0 0 0,0 4 0 0,-4-4 0 16,-1 0 0-16,10-4 8 0,-10 4-8 0,10-4 0 0,-14 0 0 0,9 0 8 15,-1 0-8-15,1-3 0 16,5 3 0-16,-10-8 0 0,5 4 0 0,-4-4 0 0,4 4 0 16,0 0 0-16,0 0 0 15,-5 1 0-15,5-5 12 0,-4 4-4 16,-1-4 0-16,0 0 0 0,-4 4-8 16,0 0 0-16,5 0 0 0,-5 1 0 0,0-1 0 0,9 0 0 15,-9 0 0-15,-9 0 0 0,9 0 0 0,-5 0 10 0,1 0-10 0,0 4 10 16,-1-7 9-16,-4 3 1 0,5 0 1 15,-5 0 0-15,0 0-9 0,9 0-3 0,-9 0 0 0,4 4 0 0,-4-4-9 16,5 5 8-16,-5-5-8 0,4 0 8 0,-4 4-8 0,1-4 0 16,-1 4 0-16,9 0 0 0,-18-4 0 0,9 4 0 15,0 0 0-15,4 5 0 0,-4-5 8 0,0 0-8 16,9 0 0 0,-13 4 8-16,0-4-8 0,4 4 0 15,4 0 9-15,-13 0-9 0,9-4 10 16,-4 4-2-16,4-4-8 0,-5 4 12 15,10 1-12-15,-5-5 8 0,-9 4-8 0,5 0 0 16,-1-4 0-16,1 4 8 16,4-4-8-16,0 4 0 0,-9 4 0 0,-4 0 0 15,4 0 8-15,9 0-8 0,-14 4 0 16,6-4 8-16,-1 0-8 0,4 4 0 16,1 0 0-16,-10 0 0 0,14 0 0 15,1 4 0-15,-10-3 0 0,0 3 0 0,4 0-9 16,5 0 9-16,-13 0-20 0,9 3 3 0,-1-3 0 0,5 0 0 15,-13 4-18-15,8 0-3 0,5 0-1 0,-4 4 0 0,4 0-42 0,0 4-9 0,-9-4-2 16</inkml:trace>
  <inkml:trace contextRef="#ctx0" brushRef="#br0" timeOffset="98635.476">18754 14829 1090 0,'0'0'24'0,"0"0"4"0,0 0 2 0,0 0 2 0,0 0-32 0,0 0 0 16,0 0 0-16,0 0 0 0,0 0 0 0,0 0 0 15,0 0 0-15,0 0 0 16,0 0-41-16,0 0-8 0,0 0-2 0,0 0 0 16,0 0 16-16,0 0 3 0,0 0 1 15,0 0 0-15,0 0 44 0,0 0 9 0,0 0 2 0,0 0 0 0,0 0 28 0,0 0 7 16,0 0 1-16,0 0 0 0,0 0-20 0,0 0-3 15,0 0-1-15,0 0 0 0,0 0-3 0,0 0-1 16,0 0 0-16,0 0 0 0,0 0-19 0,0 0-4 16,0 0-1-16,0 0 0 0,0 0-8 0,0 0 0 15,0 0 0-15,0 0 0 0,0 0 0 0,0 0 8 16,0 0-8-16,0 0 8 0,0 0-8 0,0 0 0 0,9 0 0 0,0 0 0 16,-4 0 0-16,-1 0 0 15,-4 0 0-15,9-4 0 0,-5 0 0 0,1 4 0 0,8 4 0 0,-13-4 0 16,9 0 0-16,0 0 0 0,0 0 0 0,-4 4 0 0,4-4 8 0,0 0-8 15,-1 0 12 1,10 0-4-16,-9 0 0 0,0 0 0 0,5 0 0 16,-1-4 0-16,1 4 1 0,3 0 0 15,-3-4 0-15,4 4 0 0,9-4-1 0,-9 0 0 16,-1 0 0-16,15 0 0 0,-14 0-8 16,4 4 0-16,5-4 0 0,-5 4 0 0,5-4 0 0,-4 0 0 15,3 4 0-15,1-4 0 16,-9-4-10-16,4 8-1 0,5-4 0 0,-4 4 0 15,4-4 19-15,-5 4 3 0,5-4 1 0,0 0 0 0,0 0-4 16,4 4-8-16,-9 0 12 0,5-4-4 16,0 4 10-16,4 0 2 0,-4-4 0 0,0 4 0 0,4 0-20 15,-4-4 10-15,4 4-10 0,-4 0 8 0,5 0 0 16,-6 0 0-16,6-4 0 0,-10 4 0 0,14 0-8 16,-9 0 0-16,0 0 0 0,4-4 0 0,0 4 0 0,5 0 0 15,-5 0 0-15,5 0 0 16,-4 0 0-16,-1 0 0 0,5 0 0 0,-9 0 0 15,4 0 8-15,-4 0-8 0,4 0 8 0,-4 0-8 16,0 4 10-16,4-4-10 16,0 0 12-16,-4 0-12 0,9 4 0 0,-5-4 0 0,5 0 0 15,-4 4 0-15,3-4 10 0,6 0-10 16,-10 4 8-16,5-4-8 0,4 4 0 16,-13 0 0-16,13-4 0 0,-17 4 0 0,3-4 0 15,10 4 0-15,-9-4 0 0,4 0 0 0,1 4 0 16,4-4 8-16,-10 0-8 0,6 4 0 0,4-4 12 15,-5 4-4-15,9 0 0 16,-13 0 0-16,13 0-8 0,-13-4 10 0,4 0-10 0,1 4 10 0,4-4 2 16,-10 0 1-16,6 4 0 0,-5-4 0 15,4 0-4-15,5 4-1 0,-9-4 0 16,4 0 0-16,0 0-8 0,5-4 12 0,-9 4-12 0,4 0 12 16,5-4-2-16,-5 4 0 0,-4 0 0 0,5-4 0 0,-6 4 7 0,6 0 2 15,-10-4 0-15,5 4 0 0,0 0 3 16,-9 0 1-16,4-4 0 0,5 4 0 0,-5 0-23 15,5 0-15-15,-9-4 3 0,13 4 0 0,-4 0 12 16,-4 0 0-16,3 0 0 0,1 0 0 0,5 0 0 16,-10-4 0-16,5 4 0 0,0-4 0 0,-5 4 0 0,5-4 15 15,-9 4-2-15,0-4 0 0,4 4-13 16,-4-4-12-16,0 4 3 0,-5-4 0 0,5 4 9 16,0 0 16-16,-4-4-4 0,-1 4-1 0,0 0-11 15,5 0 0-15,-9 0 0 16,5-4 0-16,-1 4 0 0,1 0 8 0,3 0-8 15,-8-4 12-15,0 4-12 0,5 0 0 16,4-4 0-16,-9 4 0 0,0-4 0 0,0 4 0 16,-1 0 0-16,1-3-11 0,5 3 11 0,-5-4 12 15,0 4-2-15,-9-4-1 0,9 4-9 0,-5-4 0 16,5 4 0-16,-4 0 0 0,-1 0 0 0,-4 0 0 16,9-4 0-16,-9 4-11 0,9 4 11 0,0-4 0 0,-9 0 0 15,9 0 0-15,0 0 0 0,-9 0 0 0,0 0 0 0,0 0 0 0,0 0 0 0,0 0 0 16,4-4 0-16,-4 4 0 0,5 0 0 0,-5 0 0 0,0 0 0 0,0 0 0 0,4 0 0 15,-4 0 0-15,0 0 0 0,0 0 0 0,0 0 0 0,0 0-10 0,0 0 10 0,0 0-10 0,0 0 10 0,5 0-13 0,-5 0 5 16,4 0 8-16,1 4-27 0,-1 0 3 0,5 0 0 0,-9-4 0 0,0 4 4 0,0-4 2 16,0 0 0-16,0 0 0 0,0 0 10 0,0 0 8 0,9 0-12 15,-9 0 12-15,9 0 0 0,-9 0-8 0,0 0 8 0,0 0 0 16,0 0 0-16,0 0 0 0,0 3 0 16,0-3 0-16,4 4-11 0,1-4 2 0,-5 0 0 15,0 0 0-15,9 4-20 0,-9-4-4 0,4 0-1 0,-4 0 0 16,5 4 11-16,-1-4 3 0,-4 0 0 0,9 4 0 0,-9-4 20 15,0 0 0-15,0 0-9 0,9 0 9 16,-9 0 0-16,9 0-8 0,-9 0 8 0,0 0 0 16,0 0 0-16,0 0 0 0,0-4 12 0,0 4-3 0,9-4-9 0,-9 4 0 15,5-4 9-15,4 4-9 16,-9 0 0-16,0 0 8 0,4-4-8 16,-4 4 0-16,0 0 0 0,5-7 8 0,-1-1-8 0,-4 8 0 0,4-12 14 0,5 4-2 15,-9 0 0 1,0 0 0-16,0-4 15 0,0 0 2 0,0 0 1 0,0 0 0 0,-9 0-30 15,9 0 0-15,0-4 0 16,0 0 0-16,0 0 12 0,-4 1-3 0,4-5-1 16,0 0 0-16,0 4 1 15,-4-4 0-15,4-4 0 0,-5 4 0 0,5 0-1 0,-4-3-8 16,-1-1 12-16,1 0-4 0,-1 0 8 0,5 0 0 0,-9 0 1 0,9 0 0 16,-9-4-5-16,9 5-2 0,-9-1 0 15,9 0 0-15,-9 0 2 0,5-4 1 0,-1 4 0 16,1 0 0-16,-1-3-13 0,5 3 0 0,-4 0 0 15,-1 0 0-15,1 0 0 0,4-4 0 16,-9 8 0-16,9-3 0 0,-9-1 9 0,0 0-1 0,5 0 0 0,-5 4 0 16,4 0-8-16,-4-4 0 0,5 5 0 15,-5 3 0-15,9-4 0 0,-9 4 10 0,0 0-2 0,9-4-8 0,-9 4 0 16,5 0 0-16,4 4 0 16,-5-4 0-16,5 0-9 0,0 1-3 0,-4 3 0 0,4 0 0 15,0-4 12-15,-5 4 0 16,5 0 0-16,0 0 0 0,0 0 0 0,-4 0 0 0,4 0 0 0,-5 4 0 15,1 0 0-15,4 0 0 0,0 0 0 0,-9 4 0 0,9-4-18 16,0 8-2-16,0-8 0 0,0 8 0 0,0 0 7 0,-9-7 1 16,9 3 0-16,0 4 0 0,0-8-3 0,0 0 0 15,0 8 0-15,0-8 0 0,0 8 15 0,0-8 0 0,0 8 0 0,0 0 0 0,0 0 0 0,0-8-9 16,-9 0 9-16,9-4-8 0,0 4-1 0,9 4 0 16,-9 4 0-1,0 0 0-15,0-8 9 0,0 8-10 0,0-8 10 0,0 8-10 16,0 0 10-16,0 0 0 0,0 0 0 0,0-8 0 0,0 8-19 15,0 0-1-15,0-4-1 0,0 4 0 16,0 0-4-16,0 0-1 0,0 0 0 16,0-8 0-16,0 8 8 0,0-12 2 0,0 12 0 0,0 0 0 0,0 0 16 0,0 0 0 15,0 0-8 1,0-8 8-16,0 8 0 0,0 0 0 0,-9-4 0 0,9 4 0 0,0-4 8 0,-14 0-8 16,5 0 11-16,1 4-11 15,-1 0 11-15,9-4-11 0,-9 4 10 16,0 0-10-16,9 0 12 15,-14 4-4-15,1-4-8 0,4 0 12 0,-5-4-12 0,6 4 0 0,-1 0 0 0,-5 4 0 0,5-4 0 16,-4 4 0-16,8-4 0 16,-13 4 0-16,9-4 0 15,-4 0 0-15,4 4 8 0,0-4-8 16,-9 4 0-16,9-4 0 16,-9 0 0-16,5 4 0 0,-5-4 0 0,0 0 9 15,0 0-9-15,0 0 8 0,-4 0-8 16,0 4 0-16,4-4 0 15,-9 0 0-15,0 4 0 0,5-4 8 0,-5 4-8 0,4 0 8 16,-4-4-8-16,-4 4 0 0,4-4 0 0,-4 4 8 0,4 0-8 0,0 0 12 16,-4-4-12-16,4 4 12 0,-4-4-12 15,4 0 0-15,-13 4 0 0,4-4-11 16,5 4 19-16,-10 0 3 0,5-4 1 0,-4 0 0 0,-9 4-21 16,13-4-4-16,-9 0-1 0,1 0 0 0,8 0 14 0,-9 0 10 15,0 4-2-15,1-4 0 0,3 0-8 0,-8 0 0 0,4 0-12 16,5 0 12-16,-9 0 16 0,4-4 10 0,5 4 2 0,-5 0 1 0,0 4-29 0,9-4 0 0,-13 0 0 15,4 4 0-15,5-4 8 0,-9 0-8 0,4 4 0 0,-4-4 0 0,9 4 0 0,-10-4 0 0,1 0 0 16,4 0 0-16,5 0 0 0,-5 4 0 0,5 0 0 16,-9-4 9-16,9 4-9 0,-5 0-17 0,5-4 4 0,-1 0 1 0,6-4 12 15,-6 4 15-15,1-4-3 0,4 0-1 0,0 0-11 0,5 0 0 16,-9 4 0-16,13-4 0 0,-4 4 0 0,4 0 0 16,-5-4 0-16,6 4 0 0,-6-4 0 15,5 4 0-15,-8 0 0 0,8 0 0 0,-5 0-12 0,1 4-8 16,4-4-2-16,-4 0 0 15,4 4 13-15,0-4 9 0,5 4-12 0,-9 0 12 0,4 0-15 0,0 0 4 16,4-4 1-16,-3 0 0 0,3 0-6 0,1 0-2 16,-1 0 0-16,-3 4 0 0,3 0 8 0,5 0 2 0,-4 0 0 15,4 0 0-15,-9 0 8 0,9 0 0 16,0-4 0-16,5 4 0 0,-14 0 0 0,9-4 0 0,5 0 0 16,-14 0 0-16,9 0 0 0,5 0 0 0,-5 0 0 15,0 0 0-15,0 0 0 0,4 0 0 16,-3 0 0-16,3 0 0 0,1 0-8 0,-1-4 8 0,5 4-8 15,0 0 8-15,0-4 0 16,-8 4 0-16,8-4 0 0,0 4 11 0,4-4-11 16,-4 4 0-16,-9-4 0 0,9 0 0 0,0 4 0 15,0-4 0-15,1 4 0 0,3 0 0 16,-4 0-9-16,0 0-4 0,-4 0-1 0,8 0 0 0,-4 0-3 0,0 0-1 0,5 0 0 0,-5 4 0 16,0 0 18-16,0-4 0 0,0 4 0 15,0 0 0-15,0-4 22 0,0 4 8 0,5 0 2 0,-5-4 0 0,9 0-32 16,0 0 0-16,0 0 0 0,-9 4 0 0,9-4 15 0,-9 4-3 15,9-4-1-15,0 0 0 0,0 0-2 0,0 0 0 16,0 0 0-16,-9 0 0 0,9 0 3 0,0 0 0 16,0 0 0-16,0 0 0 0,0 0-12 0,-5 4 0 15,5-4 0-15,-4 8 0 16,4-8 0-16,-9 3 0 0,5 5 0 0,-1-4 0 0,1 0 0 0,4-4 0 16,0 8 0-16,0-4 0 0,0 4 28 0,0-4 3 15,-9 4 1-15,9 0 0 16,0 0-32-16,0 4 0 0,0-4 0 0,0 4 0 0,-9 0 0 15,9 0 0-15,0 4 0 0,0 0 0 0,0 0 0 16,0-1 0-16,0 1 0 0,0 4 0 0,0-4 0 0,-9 4 0 16,9 0 0-16,-5 4 0 0,1 0 0 0,4 0 0 15,-5-1 0-15,5 1 0 0,-4 4 0 0,-1-4 0 0,5 4 0 16,-4 4 0-16,4-5 0 0,0 5 0 16,0 0 0-16,-5 0 0 0,5 0 0 0,0-4 0 0,0 3 0 15,0-3 0-15,0 0 0 0,5 0 0 0,-5 0 0 0,-5-4 0 16,5 3 0-16,0 1 0 0,0 0 0 15,0-4 0-15,0 4 0 0,0-4 0 0,0 0 0 0,0-5 0 0,0 1 0 16,0 0 0-16,0 0 0 16,-9 0 0-16,9-4 0 0,0 4 0 0,0-4 0 0,0 0 0 0,-8-1 0 0,8 1 0 15,0-4 0-15,-9 0 0 16,9 0 10-16,0 0-1 0,0 0 0 16,0-4 0-16,0 4-9 0,0-4 0 0,0 0 0 0,0 0 0 15,0 0 0-15,0 0 0 0,9 0 0 0,-9-4 0 0,0 4 0 0,0-8 0 16,0 8 0-16,0-8 0 0,0 3 0 0,0 1 8 15,0-4-8-15,0 0 8 0,0 0 0 0,0 0 0 16,0 0 0-16,0 0 0 0,0 8-8 0,0-8 8 16,0 0-8-16,0 0 8 0,0 4-8 0,0-4 0 15,0 0 0-15,0 0 0 0,0 0 0 0,0 0 0 16,0 0 0-16,0 0-11 16,0 0 11-16,0 0-13 0,0 0 5 0,0 0 8 0,0 0-12 0,0 0 12 15,0 0-10-15,0 0 10 0,0 4 0 0,0-4 0 16,0 0 0-16,0 0 0 0,0 0 0 0,0 0 0 15,0 0 0-15,0 0 0 0,0 0 0 0,0 0 0 16,8 0 0-16,-8 0 0 0,0 0 0 0,0 0 0 16,0 4 0-16,0-4 0 0,9 4 0 0,-9-4 0 15,0 4 0-15,5 0 0 0,-1 0 0 0,1 0 0 16,-1 0 0-16,-4-4 0 0,0 4 0 0,5 0 0 16,-5 0 0-16,4 0 0 0,1 4 0 0,4-4 0 15,-9-4 0-15,0 4 0 0,0-4 0 0,9 4 0 16,-9-4 0-16,0 0 0 0,0 0 0 0,0 0 0 0,0 0 0 15,9 4 0-15,-9-4 0 0,0 4 0 16,9 0 0-16,-5 0 0 0,5-4 0 0,-5 4 0 0,10-4 0 16,-14 0 0-16,9 4-12 0,0 0 3 15,0-4 1-15,-5 0 0 0,5 4 8 0,0-4 0 0,9 4 0 16,-9-4 0-16,9 4-48 0,-5 0-7 0,23 4-1 16,-5 0-1-16</inkml:trace>
  <inkml:trace contextRef="#ctx0" brushRef="#br0" timeOffset="103699.709">30444 14869 903 0,'0'0'20'0,"0"0"4"0,0 0 0 0,0 0 2 0,0 0-26 0,0 0 0 16,0 0 0-16,0 0 0 0,0 0 50 0,0 0 5 15,0 0 1-15,0 0 0 0,0 0-45 0,0 0-11 31,0 0 0-31,0 0 0 0,0 0 12 0,0 0 0 0,0 0 0 16,0 0 0-16,0 0 6 0,0 0 2 0,0 0 0 0,0 0 0 0,0 0 9 0,0 0 3 16,0 0 0-16,0 0 0 15,0 0-16-15,-5-4-4 0,5 4 0 0,0 0 0 0,0 0 32 0,0 0 7 16,0 0 1-16,0 0 0 0,0 0-21 0,0 0-4 16,-4-4-1-16,4 4 0 0,0 0-7 15,0 0-2-15,0 0 0 0,0 0 0 0,0 0 3 0,0 0 1 16,0 0 0-16,0 0 0 0,0 0-21 0,0 0 0 15,0 0 0-15,0 0 0 0,0 0-12 0,0 0-6 16,0 0-2-16,0 0 0 0,0 0 32 0,0 0 7 16,0 0 1-16,0 0 0 0,0 0-10 0,0 0-2 15,0 0 0-15,0 0 0 0,0 0-8 0,0 0 8 16,0 0-8-16,0 0 8 0,0 0-8 0,0 0 0 16,0 0 0-16,0 0 8 0,0 0-8 0,0 0 10 15,0 0-10-15,4-4 10 0,-4 4-10 0,0 0 10 16,9 0-10-16,-9 0 10 0,0 0-2 0,5 0 0 15,-5 0 0-15,9 4 0 0,-9-4 0 0,9 0-8 16,-9 0 12-16,9 0-4 0,-1 0 4 0,-8 0 1 16,0 4 0-16,9-4 0 0,-4 0-2 0,4 0-1 15,-5 4 0-15,10-4 0 0,-14 0-1 0,9 0 0 16,0 0 0-16,-5 0 0 0,5 0 3 0,0 0 1 16,0 0 0-16,9 4 0 0,-9-4-13 0,0 0 0 15,-5 4 0-15,10-4 0 0,-5 4 10 0,4 0-10 16,-4-4 10-16,9 0-10 0,-14 0 14 15,5 0-3-15,5 0-1 0,-1 0 0 0,-4 4-10 0,0-4 0 16,4 0 9-16,1 4-9 0,-1-4 24 16,-4 0 0-1,9 4 0-15,-13-4 0 0,13 0-24 0,-1 4 0 16,-8-4 0-16,5 0 0 0,-1 0 12 16,1 0-3-16,4 0 0 0,0 4 0 0,-10-4-9 0,6 0 0 0,4 3 0 15,-9 1 0-15,9-4 8 0,-9 0-8 0,4 0 8 0,5 0-8 16,-9 0 11-16,4 0-3 0,1 4-8 0,-1-4 12 0,5 0 0 0,-9 0-1 0,9 0 0 15,-5 0 0-15,5-4 17 0,0 4 4 0,-9 0 1 16,5 0 0-16,3 0-33 0,1 0 0 0,-9-4 0 0,5 4 0 0,-1-3 11 0,1 3-11 16,3 0 10-16,-3-4-10 0,-1 4 8 0,1 0-8 15,4 0 0-15,-9-4 0 16,8 4 10-16,-3 0-10 0,4 0 10 0,-9 0-10 0,4 0 0 0,1 0 0 16,-1 0 0-16,5 0 0 0,-9 0 0 0,4 0 0 15,1-4 0-15,-1 0 0 0,5 4 9 0,-9-4-9 16,4 0 8-16,1 4-8 0,-1-4 8 0,5 4-8 15,-9 0 0-15,5-4 8 0,-1 4-8 0,9-4 0 16,-13 4 9-16,5 0-9 0,4 0 0 0,0 0 8 0,-1-4-8 16,-3 4 0-16,-1-4 0 0,1 0 0 15,4 4 0-15,0-4 8 0,-5 4-8 0,5 0 12 16,0 0-4-16,-5 0 0 0,5 0 1 16,0 0 1-16,0 0 0 0,0-4 0 0,-5 4 10 15,5-4 1-15,0 0 1 0,-5 4 0 0,5 0-22 16,0 0 0-1,-9 0 0-15,5-4 0 0,-1 4 0 16,0 0-8-16,5-4 0 0,-9 4 0 0,5 0 8 16,-1 0 9-16,1-4-1 0,-5 4-8 0,0 0 14 0,-1 0-4 0,6-4-1 0,-5 4 0 15,0 0-9-15,9 0 8 0,-9 0-8 0,-5 0 8 16,10 0-8-16,-6-4 0 0,6 4 0 16,-5 0 0-16,0 0 0 0,-5 0 0 0,10 0 14 15,-5 4-4-15,4-4-10 0,-4 0 0 16,0 0 0-16,0 0 0 0,-5 0 0 0,5-4 0 0,0 4 0 0,-4 0 8 0,8 4-8 0,-4-4 12 0,0 0-12 15,0 0 12-15,-4 0-12 0,4 0 0 0,-1 0 0 0,1-4 8 16,0 4-8-16,0 0 8 0,0 0-8 0,-4 0 8 0,4 0 4 0,0-4 0 0,-5 4 0 0,10-4 0 16,-14 4-12-16,8 0 0 0,1-4 0 0,-9 4 0 15,9 0 0-15,-9 0-17 16,5 0 4-16,-5 0 1 0,4 0 35 0,-4 0 7 0,9 0 2 0,-9 0 0 16,0 0-32-16,0 0 0 0,5 0 0 0,-5 0 0 15,0 0 0-15,0 0 0 0,0 0 0 0,4 0 0 16,-4 0 0-16,0 0 0 0,14 0 0 0,-14 0 0 15,0 0 0-15,0 0 0 0,0 0 0 0,0 0 0 16,0 0 0-16,0 0 0 0,0 0 0 16,0 0 0-16,9 0 0 0,-9 0 0 0,0 0 0 0,0 0 0 0,0 0 12 15,0 0-3-15,0 0-1 0,0 0 0 16,0 0-8-16,0 0 0 0,9 0 0 0,-9 0 0 16,0 0 0-16,0 0 0 0,0 0 0 0,0 0 0 0,0 0 0 0,0 0 8 15,0 0-8-15,0 0 8 16,0 0-8-16,0 0 0 0,0 0 0 0,0 0-11 0,0 0 11 0,0 0 0 15,0 0 0-15,0 0 0 0,0 0 0 0,0 0 0 16,9 0 0-16,-9 0 0 0,0 0 0 16,0 0-8-16,0 0 8 0,0 0-8 0,0 0 8 15,0 0 11-15,0 0-3 0,0 0 0 0,0 0-8 0,0 0 0 16,0 0 0-16,0 0 0 0,0 0 0 0,0 0-12 0,0 0 4 16,0 0 8-16,0 0-16 0,0 0 4 15,0 0 0-15,0 0 1 0,0 0-2 0,0 0-1 16,0 0 0-16,0 0 0 0,0 0-4 0,0 0-1 0,0 0 0 0,0 0 0 31,0 0-20-31,0 0-4 0,0 0-1 0,-9 4-760 0,0 0-153 0</inkml:trace>
  <inkml:trace contextRef="#ctx0" brushRef="#br0" timeOffset="109612.094">23355 11218 1177 0,'0'0'25'0,"0"0"6"0,0 0 1 15,0 0 2-15,0 0-34 0,0 0 0 0,0 0 0 0,0 0 0 0,0 0 16 0,0 0-3 16,0 0-1-16,0 0 0 0,0 0 16 0,0 0 4 0,9-4 0 0,-9 4 0 16,4-8-32-16,5 4 0 0,-4 0 0 15,8 0 0-15,-13 0 29 0,9 0 0 16,0 0 0-16,-9 4 0 0,9-4 12 0,-5 0 3 0,1 4 0 0,4-4 0 15,-5 4-24-15,5 0-4 16,0 0 0-16,0 0-1 0,0 4-7 0,0-4-8 0,-4 4 11 0,3-4-11 16,6 4 12-16,-1-4-12 0,5 4 12 0,-4-4-12 15,-1 4 13-15,9 0-4 16,-4-4-1-16,5 0 0 0,4 0 10 0,-1 0 2 16,6 0 0-16,-10-4 0 0,14 0-10 0,-9 4-2 15,4 0 0-15,5-4 0 0,4 0 10 0,0 0 2 0,1-4 0 16,12 4 0-16,-3 4-5 0,-6-4-1 0,6 0 0 15,-1 0 0-15,9 0-6 16,-9 4-8-16,9-4 11 0,1 4-11 16,-1 0 20-16,0-4-4 0,5 4 0 0,-1 0 0 15,1 0-16-15,0 0 0 0,4 0 0 0,0 0 0 0,4 0 0 0,10 0 0 16,-14 0 0-16,9 0-9 0,-4 0 17 0,-1 0 3 0,6 4 1 0,3 0 0 16,5 0-12-16,-9 0 0 0,5 4 0 0,-5 0 0 15,0 0 0-15,0-4 0 0,9 0 0 0,-4 4 0 0,4-4 0 16,0 0 0-16,-9 0-10 0,13 0 10 0,-8-4 8 15,13 4 7-15,-5 0 1 0,14-4 1 0,-13 4-2 0,4-4-1 16,4 4 0-16,5-4 0 0,-9 0-14 16,5 4 0-16,-5-4 0 0,4-4 0 15,0 4 0-15,5 0 14 0,-4 0-2 0,4 0-1 16,-5-4-11-16,5 0 0 16,5 4 0-16,-1 0 0 0,-9 0 0 0,5 0-14 15,-13 0 2-15,13 0 0 0,-9 4 35 0,4-4 7 16,-8 4 2-16,4 0 0 15,-9-4-32-15,4 4 0 0,5 0 0 16,-13-4 0-16,4 4 16 0,0-4-4 0,-9 4 0 0,0 0 0 0,0-4-12 16,5 0 9-16,-5 4-9 0,-9-4 8 15,0 0 0-15,0 0 0 0,-4 0 0 0,-1-4 0 16,-3 0 0-16,-1 0-8 16,9 4 12-16,-9-4-4 0,0 0 0 15,-8 0 0-15,3 0 0 0,-4 0 0 0,1 0-8 0,-10 0 0 16,0 0 0-16,5 0 0 15,-9 0 8-15,-5 0-8 0,9-4 8 0,-13 4-8 16,-4 4 21-16,3-4-1 0,-8 4 0 0,0-4 0 16,-4 4-20-16,4-4 0 0,-9 8 0 0,0-4 0 15,-5 0-12-15,5 0-6 0,-5 0-2 0,-4 0 0 0,0 0-40 16,0 0-8-16,0 0-1 0,-17 4-935 0</inkml:trace>
  <inkml:trace contextRef="#ctx0" brushRef="#br0" timeOffset="110977.065">23404 11576 1578 0,'0'0'44'0,"0"0"12"0,0 0-45 0,0 0-11 0,0 0 0 0,0 0 0 0,0 0 28 0,0 0 3 15,0 0 1-15,0 0 0 0,9-4-32 0,0 0 0 16,-5 8 0-16,1-4 0 0,8 4 0 15,-8 0-12-15,8 0 12 0,-13 0-13 0,9-4 13 0,0 4 0 16,0 4 12-16,-4 0-12 0,3 0 19 0,1-5-3 16,0 5-1-16,9 0 0 0,-9 4 13 15,0-4 2-15,5 4 1 0,3 4 0 0,-8 0-18 0,9 0-3 16,0 0-1-16,5 4 0 0,-5 0-9 0,-10-4 8 16,10 7-8-16,5-3 8 15,-5 0-8-15,-5 0 10 0,5 0-10 0,0-4 10 16,0 4-10-16,-5 0 0 0,5-1 0 15,0-3 8-15,-9 0-8 0,4 0 0 0,1-4 0 16,-1 4 0-16,5-4 0 0,-9 0-12 0,-9 0 2 0,9-4 1 16,-4 4-23-16,-5-8-5 0,0-4-1 15,0 0 0-15,-5 12-139 0,1-8-28 0,-10 4-6 0,-4-8-1 16</inkml:trace>
  <inkml:trace contextRef="#ctx0" brushRef="#br0" timeOffset="111348.805">23270 12152 1796 0,'0'0'40'0,"-9"0"8"0,0-4 1 0,4 4 1 0,5 0-40 0,0 0-10 0,0 0 0 0,0 0 0 0,0 0 0 16,0 0-9-16,0 0 9 0,0 0-13 15,0 0 13-15,0 0 0 0,0 0 0 0,0 0 10 16,0-11-10-16,9-1 0 0,5 0 0 0,-5 0 0 0,0 0 9 0,4-4 0 15,5 0 0-15,0 0 0 0,0 0 23 0,9-4 5 16,-5 4 1-16,5-4 0 0,4 1-8 0,1-1-2 16,-6 0 0-16,6 4 0 0,-5-4-2 0,-1 0-1 15,1 0 0-15,-4 0 0 0,-1 0-5 16,-4 5-2-16,9-1 0 0,-9 0 0 0,-9-4-4 16,4 8-1-16,5-4 0 0,-9 4 0 0,0 0-13 0,0 4 0 15,0-4 0-15,0 4 0 0,-5 4 0 16,1-4-10-16,-5 8 2 0,0 0 0 15,4-4-24-15,-4 4-4 0,9-4 0 0,-9 4-1 16,0 0-46-16,0 0-9 16,0 0-1-16</inkml:trace>
  <inkml:trace contextRef="#ctx0" brushRef="#br0" timeOffset="112623.281">24183 11985 1191 0,'0'0'26'0,"0"0"6"0,0 0 0 0,0 0 2 0,0 0-34 0,0 0 0 0,0 0 0 0,0 0 0 15,0 0 48-15,0 0 4 16,0 0 0-16,0 0 0 0,0 0-33 0,0 0-7 0,4 4 0 16,-4-4-1-16,5 4-1 15,-5-4 0-15,0 0 0 0,0 0 0 0,4 8 20 0,-4-8 4 16,0 0 1-16,0 0 0 0,0 4 20 0,5 4 4 16,-5-8 1-16,0 8 0 0,0-4-40 0,0 4-7 15,-5 4-1-15,5 0-1 0,0 0-3 0,0 0 0 0,-4 0 0 16,4 4 0-16,0 0-8 0,0-1 0 0,-5 1 9 0,5 4-9 15,0 0 0 1,0 0 8-16,0-4-8 0,0 0 0 16,0 0 12-16,0 0-3 0,5 0 0 15,-5-4 0-15,0 3 18 0,4-7 3 16,-4 4 1-16,0-4 0 0,5 4-31 0,-1-4 0 0,-4-4 0 16,0-4 0-16,5 4-37 0,-1 0-11 0,-4-4-1 0</inkml:trace>
  <inkml:trace contextRef="#ctx0" brushRef="#br0" timeOffset="115253.949">31209 11500 1220 0,'0'0'27'0,"0"0"5"0,0 0 2 0,0 0 0 0,0 0-34 0,0 0 0 0,0 0 0 0,0 0 0 0,0 0 0 16,0 0 0-16,0 0-12 0,0 0 3 15,0 0 9-15,0 0-10 0,0 0 10 0,0 0-10 16,0 0 44-16,0 0 9 0,0 0 1 0,0 0 1 16,0 0-1-16,0 0-1 0,0 0 0 0,0 0 0 15,0 0-4-15,0 0-1 0,0 0 0 0,0 0 0 16,0 0-28-16,0 0-10 0,0 0 0 0,4 4 9 15,5-4-9-15,0 4 0 0,0 4 0 0,-9-4 0 0,9 0 0 0,-4 4 0 16,4-4 0-16,0 0 0 0,0 4 0 16,0 0 0-16,8 0 0 0,-8 0 0 0,0 0 0 0,5 0 8 31,4 4-8-31,-9 0 8 0,9-1-8 0,-1 1 8 0,6 4-8 0,-14 0 8 16,13 4-8-16,-4-4 0 15,0 4 0-15,0 4-11 16,0-4 11-16,4 4 0 0,-4-1 0 0,-5 1 0 15,5 0 0-15,0-4 0 0,0 0 0 0,-9 4-8 0,5-4 16 16,3 3 3-16,-8 1 1 0,0-4 0 16,0 0-4-16,5-4 0 0,-5 0 0 0,0 0 0 15,0 4 12-15,-1-4 1 0,1 0 1 0,-4-5 0 0,4 1-22 0,-5-4 0 16,5 4 0-16,-9-4 0 0,5-4-100 0,-5-4-22 0,9 8-4 0,-9-8-1 0</inkml:trace>
  <inkml:trace contextRef="#ctx0" brushRef="#br0" timeOffset="115587.301">31097 12045 1987 0,'0'0'44'0,"0"0"8"0,0 0 3 0,0 0 1 0,0 0-45 0,0 0-11 0,9-4 0 0,0-4 0 16,0 4-21-16,0-4-7 0,4 4 0 0,5-4-1 0,0-4 13 0,-4 0 4 16,-1 0 0-16,9 1 0 0,1-1 12 0,-5 0 12 15,8-4-3-15,-3 0 0 0,-1 0 43 0,10 0 8 16,-10 0 1-16,5-4 1 0,0-4-4 0,4 1-1 16,-4 3 0-16,0-4 0 0,4 4-33 0,-9 0-6 15,5 0-2-15,-4 0 0 0,-1 0-16 0,0 0 0 0,1 5 0 16,4-5 0-16,-10 4 8 0,1 0-8 0,0 4 0 15,5-4 0-15,-14 8-12 0,4-4-10 0,0 4-2 16,1-4 0 0,4 8-100-16,-9-4-20 0,0 0-4 0,4 0-717 0</inkml:trace>
  <inkml:trace contextRef="#ctx0" brushRef="#br0" timeOffset="116782.901">32059 12005 1418 0,'0'0'31'0,"0"0"6"0,0 0 2 0,0 0 1 0,0 0-32 0,0 0-8 0,0 0 0 16,0 0 0-16,0 0 0 0,0 0 0 0,0 0 0 0,0 0 0 15,0 0 0 1,0 0 0-16,9-4 0 0,-9 4 0 0,0 0 0 0,0 0 16 16,0 0 0-16,0 0-1 0,0 0 19 0,0 0 4 0,0 0 1 0,0 0 0 31,0 0-12-31,0 0-3 0,9 4 0 0,-9-4 0 0,5 8 4 0,-5 0 1 0,4-4 0 0,1 4 0 16,-1 0-16-16,1 4-3 0,-5-4-1 0,0 0 0 15,4 4-9-15,-4 0 8 16,5 4-8-16,-5 0 8 0,0-4 1 0,8 3 0 0,-8 5 0 0,0-4 0 15,0 4-9 1,0-4 0-16,0 8 9 0,9-8-9 0,-9 4 16 16,0 0 0-16,0-1-1 0,0-3 0 15,0 0 8-15,0-4 1 0,0 4 1 0,0-8 0 16,0 0-13-16,0 0-4 0,0-8 0 16,0 0 0-16,0 0 4 0,0 0 1 0,9 0 0 0,0 0 0 0,-4-4-2 0,4 0-1 0,0-4 0 0,0-4 0 15,9-4-10-15,-9 0 10 0,-1 0-10 0,6-4 10 16,4-3-10-16,-9 3 0 0,0-4 0 15,4 0 0-15,1 8 0 0,-6-4 0 0,6 0 0 0,-5 4 8 0,0 5 15 16,-5-5 2-16,5 8 1 16,-4-4 0-16,4 0-17 0,4 4-9 0,-13 0 10 0,9 0-10 0,0 0 9 15,-9 4-9-15,9-4 8 0,-9 4-8 0,9 0 0 16,-9 4-11-16,0 0 1 0,0 0 0 16,4 0 10-16,-4 0 0 0,9 0 0 0,-9 0 0 15,5 4 0-15,-1 0 0 0,5 0 0 0,-9 4 0 0,9 0 8 0,0 0 0 16,-9 4 0-16,0-4 0 0,9 0-8 15,-9 8 8-15,5-4-8 16,4 3 8-16,-5 1-8 0,0 0 0 16,1-4 0-16,8 4 0 0,-4 4 0 15,-9-4 0-15,9 4 0 0,-4-4 0 0,-1 0 0 16,1 3 0-16,-1-7 0 0,1 4 0 0,-1 0 8 0,1 0 1 16,4-4 0-16,-9 0 0 0,0 0 27 15,0 0 6-15,0 0 1 0,8-4 0 0,-8 0-35 0,0 0-8 0,0-8 0 16,0 4 0-16,0 4-100 0,0-8-23 0,0 0-4 0,0 0-850 15</inkml:trace>
  <inkml:trace contextRef="#ctx0" brushRef="#br0" timeOffset="117892.921">27199 11699 1545 0,'0'0'44'0,"0"0"9"0,0 0-42 0,0 0-11 0,0 0 0 0,0 0 0 15,0 0 35-15,0 0 5 0,5-4 0 0,-5 4 1 16,0 0-33-16,4-8-8 0,5 4 0 0,-9 4 0 15,0 0 0-15,0 0 0 0,0 0 0 0,9-4 0 16,-9 4 20-16,0 0 3 0,9 0 0 0,-9 0 0 16,9 4 13-16,-9-4 4 0,0 0 0 0,0 0 0 15,9 4 3-15,-5 0 1 0,1 4 0 0,-1-4 0 16,5 4-29-16,0 4-6 0,0 0-1 0,0-4 0 0,-9 4-8 0,9 0 10 16,4 0-10-16,5 3 10 0,-9 1-10 0,0 0 0 31,9 0 0-31,0 0 8 0,4 4-8 0,-4 0 0 0,5-4 0 15,-5 4 0-15,4 4 0 0,0-5 0 0,1 5 0 0,-1-4 0 0,-4 0 0 16,9 0 0-16,-14 0 0 0,5 0 0 0,0 8 0 16,0-5 0-16,-9 1 0 0,4 0 0 0,1 0 0 0,-1-4 0 0,-4 0-9 15,0 0 9-15,-4-4-13 0,-1-1 1 16,5-3 0-16,-5 0 0 16,1-4-21-16,-5 0-4 15,0 0-1-15,0-8 0 0,0 0-113 0,0 0-22 0,0 0-5 0,-9 0-1 16</inkml:trace>
  <inkml:trace contextRef="#ctx0" brushRef="#br0" timeOffset="118273.111">27074 12284 1688 0,'0'0'37'0,"0"0"8"0,0 0 2 0,0 0 0 0,0 0-38 0,0 0-9 0,0 0 0 0,0 0 0 0,0 0-16 0,0 0-4 15,4 0-2-15,10 0 0 0,-5 0 22 0,0 0-11 16,4-4 11-16,0-4-8 0,1 4 19 0,4-8 4 16,-5 4 1-16,5-4 0 0,9 0 36 0,-9-4 7 15,4 4 1-15,5-8 1 0,0 0 5 0,4 1 1 16,5-5 0-16,-5 0 0 0,5 0-15 0,4-4-4 15,1 0 0-15,-10 4 0 16,5-3-22-16,-5-1-5 16,5 4-1-16,-14 0 0 0,14 0-4 15,-13 0-2-15,-1 4 0 0,9-3 0 0,-13 3 6 16,5 4 2-16,-6 0 0 0,1 4 0 0,-4 0-22 16,-1 0 0-16,1 4 0 0,-5 4 0 15,0-4-24-15,-5 4-10 0,0 0-2 0,-4 4 0 0,0 0-73 0,0 0-15 16,0 0-4-16,0 0-493 0,0 8-99 0</inkml:trace>
  <inkml:trace contextRef="#ctx0" brushRef="#br0" timeOffset="118780.861">28139 11997 1364 0,'0'0'30'0,"0"0"6"0,0 0 2 0,0 0 0 0,0 0-30 0,0 0-8 16,0 0 0-16,0 0 0 0,0 0 0 0,0 0-12 15,0 0 4-15,0 8 0 16,0 0-20-16,0 4-3 0,0-4-1 0,0 4 0 0,0 0 58 0,0 4 11 16,0-4 3-16,0 4 0 0,0 4-13 0,0-4-3 15,4 3 0-15,-4 1 0 0,0 0 32 0,5 0 7 16,-1 8 1-16,-4-4 0 0,5 0-7 0,-1-1-1 16,5 5 0-16,-9-4 0 0,9 0-6 0,0 0-2 0,0 0 0 15,-9-4 0-15,9 4-25 16,-4-5-6-16,3 1-1 0,1-4 0 15,0 4-8-15,0-8-8 0,0 4 9 16,0-4-9-16,0 0 17 0,0-8-2 16,5 0-1-16,-6 0 0 0,10 0 6 15,-4-4 0-15,4-4 1 0,0-4 0 0,4 0-37 0,-4-4-7 16,9-4-1-16,-14 0-1 0,10 0-43 0,-1-4-9 16,-4-4-2-16,0 5 0 0,-5-9-146 0,5 4-30 15,0-28-5-15,-9 16-2 0</inkml:trace>
  <inkml:trace contextRef="#ctx0" brushRef="#br0" timeOffset="119174.959">27969 12304 2019 0,'0'0'44'0,"0"0"10"0,0 0 2 0,0 0 0 0,0 0-44 0,0 0-12 15,0 0 0-15,9-4 0 16,0 0-22-16,0-4-6 0,4 4-2 0,-4 0 0 0,4 0 18 0,10 0 3 16,-14 0 1-16,9 0 0 0,-5 0 8 0,5 0 0 15,0 0 8-15,-9 0-8 0,4 0 36 0,5 0 4 16,0 4 0-16,0-4 0 0,0 0-5 0,4 0-1 16,-8 0 0-16,4 0 0 0,8 4-6 0,-8-8-2 0,5 4 0 0,4 0 0 15,-1 0-26-15,6 0 0 16,-14 0 0-16,4 0 0 0,5 0 9 0,-9 0 0 0,0 0 0 0,4 0 0 15,-13 0-9-15,4 0-11 0,-4 4 3 0,0-4 0 16,0 4 16-16,0 0 4 0,-9 0 1 0,0 0 0 16,0 0 6-16,0 0 1 0,0 0 0 0,0 0 0 15,0 0 8-15,0 0 3 0,0 0 0 0,0 0 0 16,0 0-31-16,0 0 0 0,0 0 0 0,0 0 0 16,0 4 0-16,0 4 0 15,-9 0 0-15,5-4 0 0,4-4-10 0,-9 8-8 0,4-4-2 0,-4 0 0 16,5 0-9-1,-5 0-3-15,0 0 0 0,0-4-1009 0</inkml:trace>
  <inkml:trace contextRef="#ctx0" brushRef="#br0" timeOffset="121518.855">23377 10566 1011 0,'0'0'22'0,"0"0"5"0,0 0 1 0,0 0 0 0,0 0-28 0,0 0 0 0,0 0 0 0,0 0 0 0,0 0 26 0,0 0-1 16,0 0 0-16,0 0 0 0,0 0-25 0,0 0 0 15,-4-8 0-15,4 8 0 0,0 0-13 0,0 0-5 16,0 0-1-16,-5-8 0 16,5 8 33-16,-4-8 6 0,4 8 2 0,0 0 0 0,0 0 38 0,-9-4 7 15,9 4 1-15,0 0 1 0,0 0-27 0,0 0-6 16,0 0 0-16,0 0-1 0,0 0-27 0,0 0-8 16,0 0 0-16,0 0 0 0,0 0 0 0,0 0 0 15,0 0 0-15,0 0 0 0,0 0 0 0,0 0 0 0,0 0 0 0,0 0 0 16,0 0 0-16,0 0 0 15,0 0 10-15,0 0-10 0,0 0 19 16,0 0-2-16,0 0 0 0,0 0 0 0,0 0-17 0,0 0 0 0,0 0 0 0,0 0 0 16,0 0 0-16,0 0 15 0,0 0-2 0,0 0 0 15,0 0-13-15,0 0-15 0,0 0 3 0,9 4 1 16,-5-4 11-16,5 4 16 0,-4-4-4 0,-1 0-1 16,5 4-11-16,0-4 0 0,0 4 0 0,0-4 0 15,-5 0 0-15,1-4 18 0,8 4-3 0,-4 0-1 16,0 4-5-16,0-4-1 0,0 0 0 0,0 0 0 15,4 0 0 1,-4 0 0-16,9 4 0 0,-9-4 0 0,0 0-8 0,5 4 0 16,-1-4 0-16,0 0 0 0,5 0 0 0,-9 4 0 15,5-4 0-15,-1 0 0 16,1 0 0-16,4 4 0 0,-10-4 0 0,6 4-11 0,4-4 11 16,-9 4 0-16,9-4 0 0,-9 3 0 0,9-3 8 0,-5 0-8 15,5 0 8-15,0 0-8 0,0 0 12 0,4 0-3 0,-4 0 0 0,0 0 0 16,4 0 6-16,1 0 1 0,-1 0 0 15,9 0 0-15,-13 0-16 0,5 0 0 0,3-3 0 16,-3 3 0-16,13 0 0 0,-14 3 0 0,5-3 0 16,0 0 0-16,4 0 0 0,-4 0 0 0,-5 0 0 0,5 0 0 15,-5-3 0-15,5 3 0 0,0-4 0 16,0 0 0-16,4 4 0 0,-4-4 12 16,5 0 0-16,-1 0 0 15,5 4-12-15,-10-4 9 0,6 4-9 0,-1 0 8 16,5-4-8-16,-5 4 0 0,5 4 0 0,-14-4 0 15,14 4 0-15,-13 0 0 0,3-4 0 0,6 4 0 16,-5-4 0-16,8 0 0 0,-12 0 0 0,13 0 0 16,-10 0 0-16,6 4 0 15,-1-4 0-15,-4 0 0 0,9-4 0 0,-5 4 0 16,0 0 0-16,-4 0 0 0,5 0 0 0,3 0 0 16,-12 0 0-16,4 0 0 15,0 0 0-15,-1 0 0 0,6 0 9 16,-14-4-9-16,13 4 13 0,-9-4-1 15,14 0-1-15,-9 4 0 0,0-4-1 16,4 0 0-16,-4 4 0 0,4-4 0 16,1 4-2-16,3 0 0 15,-3-4 0-15,4 8 0 0,-10-4-8 0,6 0-9 0,-5-4 9 16,4 4-13-16,-4 0 13 0,4 0-12 16,-9-4 12-16,14 4-12 0,-9 0 20 0,-4-4 4 0,3 4 0 15,1 0 1-15,5-4 6 16,-10 4 1-1,5-4 0-15,4 4 0 0,-4 0-10 16,0-4-2-16,0 4 0 0,4 0 0 16,-9 0-8-16,1 0 0 0,-1 0 0 0,1 0 0 15,3 0 0-15,-8 0 8 0,0 0-8 0,0 0 8 16,4 0-8-16,-8 0 0 0,8 0 0 16,1 0 0-16,-5-4 0 15,-5 4 0-15,5 4 0 0,0-4-11 0,4 0 11 0,-4 0 0 16,0 0 0-16,0-4 0 0,0 4 0 0,4 0 0 0,-4 0 8 15,-5 0-8 1,10 0 11-16,-1 0-3 0,-4-4 0 0,-4 4 0 0,3 0 0 16,1 0 0-16,-4-4 0 0,4 4 0 0,0-4-8 15,-10 4 0-15,1 4 0 0,5-4 0 16,-1-4 0-16,-4 0 0 0,5 4 0 16,-5 0 0-16,0 4 0 0,-5-4 0 0,1-4 0 15,-5 4 0-15,8 4 0 0,-3 0 8 0,-5-4-8 16,0 0 0-16,4 0 0 0,1 4 0 0,4-4 0 0,-9 0 0 0,0 0 0 15,0 0 8-15,9 4-8 0,-9-4 0 0,0 0 0 0,0 0 0 0,0 0 8 0,0 0-8 0,0 0 0 16,0 0 0-16,0 0 0 0,0 0 8 0,0 0-8 0,0 0 0 0,0 0 9 0,0 0-9 0,0 0 0 16,0 0 0-16,0 0 0 0,0 0 0 0,0 0 0 15,0 0-10-15,0 0 10 0,0 0-13 0,0 0 13 0,0 0 0 0,0 8 0 0,0-8-9 0,0 0 9 16,0 0-13-16,0 0 5 0,0 0 8 0,0 0-19 0,0 0 4 0,0 8 1 0,0-8 0 16,0 0-20-16,0 0-4 0,0 0-1 0,0 0 0 0,0 8-21 0,0-8-4 0,0 0 0 0,0 0-1 15,0 0-118-15,0 0-23 0,0 0-5 0,0 0-1 0</inkml:trace>
  <inkml:trace contextRef="#ctx0" brushRef="#br0" timeOffset="122627.2">27033 10275 712 0,'0'0'20'0,"0"0"5"0,0 0-25 0,0 0 0 0,0 0 0 0,0 0 0 0,0 0 63 15,0 0 7-15,0 0 2 0,0 0 0 0,0 0-48 16,0 0-10-16,0 0-2 0,-8-4 0 16,8 4 16-16,0 0 4 0,0 0 0 0,0 0 0 0,0 0 0 0,0 0 0 15,-14-4 0-15,14 4 0 16,0 0 20-16,0 0 4 0,-9 0 0 0,9 0 1 0,0 0 2 0,0 0 0 16,0 0 0-16,0 0 0 0,0 0-12 0,0 0-3 15,0 0 0-15,0 0 0 0,0 0-36 0,0 0-8 16,0 0 0-16,0 0 0 0,0 0 0 0,0 0 0 15,0 0 0-15,0 0 0 16,0 0 0-16,0 0-8 0,0 0 8 0,5 4-13 0,-5-4 22 0,4 4 5 0,1 0 1 0,4 0 0 16,-9 0-15-16,8-4 0 0,-8 4 0 0,0-4-10 15,9 4 10 1,0 4 11-16,-4-4-3 0,-1 0 0 0,5 4-8 0,-4-4 0 16,4 0 0-16,0 0 0 0,-9 0 0 0,9 0 0 0,0 0 0 0,0 0 0 15,-1 4 8-15,1-4-8 16,5 4 8-16,-5-4-8 0,0 0 11 0,0 0-3 0,-5 0-8 15,5 0 12-15,0 0-12 0,0 0 0 16,9 0 0-16,-18 0 0 0,18 3 0 0,-18-3 0 16,9 0 8-16,0 0-8 0,-5 0 0 15,1 0 0-15,8 0 8 16,-13 4-8-16,9-4 0 0,0 0 0 0,-9 4 0 0,4-8 0 0,1 4 0 16,-5-4 0-16,0 0 0 0,4 4 0 0,1 0 0 0,-1 4 0 15,-4-8 0-15,0 0 0 0,5 4 0 0,-5-4 0 16,4 8 0-16,5-4 0 0,-9-4 0 0,0 8 0 15,9-4 0-15,-9-4 0 0,0 4 0 0,0-4 0 16,9 8-8-16,-9 0 8 0,0 0 0 0,0-4-10 0,0 4 10 0,0-8-8 16,-9 8 8-16,9 0-8 0,0-4 8 15,-9 4-8-15,9-4 8 0,-9 3 0 0,5-3 0 16,-5 0 0-16,0 4 0 0,4-4 14 0,1 4-3 0,-5-4-1 0,0 0-2 16,0 4 0-16,5-4 0 0,-5 0 0 0,0 4 0 15,0-4 0-15,0 4 0 0,0-4 0 0,0 4 12 0,0-4 1 16,0 4 1-16,5-4 0 15,-5 4-22-15,4-4 0 0,1 4 0 0,-5-4 0 0,0 4 0 16,0-4 0-16,0 4 0 0,4-4 0 0,-4 4 11 16,1-4-3-16,-1 3 0 15,9-3 0-15,-9 4-8 0,0-4 0 0,0 4 0 0,4-4 0 0,1 4 0 0,-5-4 0 0,9-4 0 16,0 0 0-16,0 0 0 16,-5 4 8-16,5 0-8 0,0-4 8 0,0 0 0 15,0 0 0-15,0 0 0 0,0 0 0 0,0 0 0 0,0 0 0 16,0 0 0-16,0 0 0 0,0 0 5 0,0 0 1 0,0 0 0 15,0 0 0-15,0 0-14 0,0 0 0 0,0 0 8 16,0 0-8-16,0 0 0 0,0 0 0 0,0 0 0 0,0 0 0 16,0 0 0-16,0 0 0 15,0 0 0-15,0 0 0 0,0 0 0 0,0 0 0 0,0 0-8 0,0 0 8 16,0 0-20-16,0 0 0 0,0 0 0 0,0 0-611 16,0 0-122-16</inkml:trace>
  <inkml:trace contextRef="#ctx0" brushRef="#br0" timeOffset="126247.345">27879 10450 572 0,'0'0'12'0,"0"0"4"0,0 0 0 0,0 0 0 0,0 0-16 0,0 0 0 0,0 0 0 0,0 0 0 15,0 0 76-15,0 0 12 0,0 0 2 0,0 0 1 16,0 0-29-16,0 0-6 16,0 0 0-16,0 0-1 0,0 0-17 0,0 0-3 0,0 0-1 0,0 0 0 15,5 0-2-15,-5 0 0 0,4 0 0 16,1 0 0-16,4 0-16 0,-5 0-3 0,1 0-1 0,4 0 0 16,0-4 10-16,0 4 2 0,-5-4 0 15,0 4 0-15,5 0 1 0,-4-4 1 0,4 0 0 0,0 0 0 16,0 0-10-16,0 0-3 0,0 4 0 0,-5 0 0 15,10 4-3 1,-1-4-1-16,5 0 0 0,-9 0 0 0,4 0-9 0,5 0 0 16,0 4 0-16,0 0 0 0,-9-4 0 0,4 4 8 0,5-4-8 0,0-4 8 15,-4 0-8-15,3 4 0 0,1 4 0 16,0 4 8-16,0-8-8 0,5 0 0 0,-6 4 0 0,6 0 0 16,4-4 0-16,-9 4 12 0,8 0-2 15,-3-4 0-15,4 4-10 0,4-4 0 0,-4 0 0 0,0 4 0 16,4 0 0-16,0 0 0 0,5 0 0 15,-9 0 0-15,4-4 0 0,1 4 0 0,-6 4 0 16,1-4 0-16,5 0 21 0,-5 4 9 0,4-4 2 0,-4 0 0 16,4 0-32-16,5 0 0 0,-5 0 0 15,5 0 0-15,4 0 0 0,-8 0 0 0,12-4 0 0,-12 4 0 16,8 4 18-16,-4-4-2 0,0-4-1 0,4 4 0 16,-9-4 0-16,5 0 0 0,4 0 0 15,-8 0 0-15,12 0-1 0,-12 0 0 0,3 0 0 16,6-4 0-16,-1 4 5 0,5 0 1 0,-14 0 0 0,5 0 0 0,0 4-20 15,4-4 0-15,-13 0 0 0,4 4 0 0,0-4 0 16,5 4 0-16,-4 0 0 0,-1-4 0 0,5 0 0 16,-9 0 0-16,4 0 0 0,5 0 0 0,-9 4 0 0,8-4 0 0,1 0 0 0,-9 0 0 15,13 0 0-15,-13 0 0 0,13 0 0 0,-17 0 0 16,13 0 0-16,-10 0 0 16,1-4-13-16,5 4 5 0,-1-4 8 0,5 0 0 15,-9 4 0-15,13-4 0 0,-13 0 8 0,9 4-8 0,-1 0 8 16,-3-4-8-16,3 0 0 0,1 0 0 0,5 4 0 0,-10-4 8 15,5 4-8-15,-9-4-10 16,4 4 10-16,0 0-13 0,5-4 13 0,-5 0 0 16,5 4 0-16,-9 0 0 0,4-4 0 15,1 4 10-15,-6 0-10 0,6 0 12 16,-5-4-4-16,0 4 0 0,4 0 0 16,-13-4 0-16,9 0-8 15,-5 0 0-15,5 0 0 0,-14 4 0 16,5 0 0-16,0-4 0 0,-5 4 0 15,-4 0 0-15,5 0 0 0,-1-4 0 0,-4 4 0 16,-9-4 0-16,9 4 0 0,-9 0 13 0,0 0-3 0,9 0-1 0,-9 0 4 16,5-4 1-16,-5 4 0 0,0 0 0 0,0 0-14 0,0 0 0 0,0 0 0 0,0 0 0 0,0 0 0 15,0 0-10-15,0 0 0 0,0 0 0 0,4 8 1 0,-4-8 0 16,0 0 0-16,0 0 0 0,0 0-37 16,0 0-7-16,-9 4-2 0</inkml:trace>
  <inkml:trace contextRef="#ctx0" brushRef="#br0" timeOffset="128499.152">27736 10522 918 0,'0'0'20'0,"0"0"4"0,0 0 0 0,0 0 3 0,0 0-27 0,0 0 0 15,0 0 0-15,0 0 0 0,0 0 53 0,0 0 6 0,0 0 1 16,0 0 0-16,0 0-36 15,0 0-6-15,0 0-2 0,0-4 0 0,0 4 20 0,9-4 3 0,-9-4 1 0,5 4 0 16,-1 0-13-16,0 0-3 0,5 0 0 0,-4 0 0 16,-1 0 20-16,5 0 3 15,0 0 1-15,0 0 0 0,-9 0-18 0,14 0-3 16,-5-4-1-16,0 4 0 0,8-4 3 0,-8 0 1 0,9 4 0 0,-4-4 0 16,4 0-18 46,0 0-3-62,-1 1-1 0,1-1 0 0,-4 4-8 0,4-4 0 0,0 0 0 0,-5 4 0 0,5-4 0 0,-9 0 8 0,9 4-8 0,-9 0 0 16,4 0 0-16,-4-4 0 0,0 4 8 0,0 0-8 0,0 0 0 0,0 0 0 0,0 0 0 0,-5 0 0 0,-4 4 0 0,5 0 0 15,8-4 0-15,-13 4 0 0,0 0 0 0,0 0-14 16,0 0 3-16,0 0 1 0,0 0 10 0,0 0 0 0,0 0-9 0,0 0 9 16,0 0-43-16,0 0-4 15,0 0-1-15,0 0 0 0,0 0 13 0,0 0 3 0,0 0 0 16,0 0 0-16,-13 4 8 0,8 0 1 0,-8 0 1 0,4 4 0 15,0-4 6-15,0 0 0 0,-9 0 1 0,9 0 0 16,-4 4 4-16,4-4 1 0,-9 4 0 0,4-4 0 16,-3 0-46-16,8 0-10 0,-9 0-2 0,-5 0 0 15,5 0 7-15,10 0 1 16,-10 0 0-16,0 0 0 0,0 0 12 0,4 0 2 0,5-1 1 16,-8 1 0-16,3 0 33 0,1 4 12 0,-1-4 0 15,5 4-9-15,0-4 29 0,0 0 5 0,0-4 2 0,0 4 0 0,5-4 11 16,-5 4 2-16,9 4 1 0,-9-4 0 0,9 4-13 0,0-8-4 0,0 0 0 15,0 0 0-15,0 0 0 16,0 4 0-16,0 8 0 0,0-4 0 0,0-4 0 0,9 4 0 16,-9-4 0-16,0 0 0 0,9 0 7 0,-5 0 1 0,1 4 0 0,-1-4 0 15,5 0-16-15,0 4-4 16,0-4 0-16,0 4 0 0,-9-4 0 0,9 4-1 0,-4 0 0 16,4-5 0-16,-5 5 27 15,1-4 6-15,-1 4 0 0,9 4 1 0,-13-4-18 0,9 4-4 0,-9-4-1 16,9 4 0-16,0-4 15 0,-9 4 3 0,5-4 1 0,-1 4 0 15,5-4-33-15,0 0-8 0,5 0 0 0,-5 4 0 16,0-4 0-16,-5 0 8 16,5-1-8-16,0 1 12 0,0-4-12 15,0 4 0-15,0-4 0 0,0 4 8 0,-9-4-8 16,0-4 10-16,0 0-10 0,0 0 10 0,0 0 9 0,0 0 1 16,9 4 1-16,-9-4 0 0,0 0 15 0,0 0 4 0,0 0 0 15,0 0 0-15,0 0-23 0,0 0-4 0,0 0-1 0,0 0 0 16,0 0-12-16,0 0 0 0,0 0 0 0,0 0-10 0,0 0 2 15,0 0 0-15,0 0 0 0,0 0 0 0,-9-4-2 0,9 4 0 16,-9-4 0-16,0 0 0 16,-5 0-18-1,10 0-3-15,4 4-1 0,-9-4 0 0,0 0 8 16,5-4 2-16,-5 1 0 0,0-1 0 16,0 0-32-16,0 0-6 0,0-4-2 15,4 4 0-15,-4 0 6 16,0-4 2-16,0 0 0 0,9 0 0 0,-9 4 34 15,-4-4 6 1,4 4 2-16,-4-4 0 0,8-4 12 0,-4 8 0 16,0-4 0-16,0 5 10 0,9-1-10 0,-13 0 0 0,4 0 0 0,9 8-11 15,-5-8 11-15,5 8-8 0,-4-4 8 0,4 4-8 16,0 0 8-16,-9-8-8 0,9 8 8 0,0-4-8 16,0 4 8-16,-9-8 0 0,9-4 8 0,0 12-8 0,0 0 16 0,0 0 0 0,-9-8-1 0,9 0 0 15,0-4 2-15,0 12 1 0,0-8 0 0,0 8 0 16,0-8-10-16,0 0-8 0,0 8 12 0,0-8-12 0,9-4 12 0,0 4-12 0,-9-4 12 15,9 4-12-15,4-3 17 0,5 3-3 16,-9-4-1-16,9 0 0 0,0-4-13 0,4 4 0 0,-4 0 0 0,0 0 0 16,0 0 15-16,5-4-3 0,-6 4-1 0,6 0 0 15,-5 0 12-15,0 4 2 0,0-3 1 0,4-1 0 16,-13 4-18-16,9-4-8 0,-9 4 8 0,4 0-8 16,5-4 0-16,-9 4 8 0,0 4-8 0,0-4 0 0,0 0 22 15,-5 4-1-15,5-4 0 0,0 4 0 0,0 0-9 0,-9 4-3 0,9-4 0 0,-9 4 0 16,0 0 3-16,0 0 1 0,0 0 0 0,0 0 0 15,0 0-3-15,0 0-1 0,0 0 0 0,0 0 0 0,0 0-9 0,0 0-16 16,0 0 4-16,0 0 1 0,0 0 11 0,-9 4-13 16,0 0 5-16,-4 0 8 15,4 0-14-15,0 0 5 16,0 0 1-16,0 4 0 0,-9-4 8 0,5 4-10 16,4 0 10-16,0 0-10 0,-9 0 10 0,9 0 0 15,-5 0 0-15,6 0 0 0,-6 0-32 16,1-4-4-16,4 4 0 0,0-5-1 0,-5 5 7 0,1-4 2 0,0 4 0 0,4-4 0 15,0 0-28-15,-5 4-4 0,1-4-2 0,4 4 0 16,4-4 5-16,-4 0 1 0,0 0 0 0,0 4 0 16,1-4 11-16,-6 0 2 0,5 0 1 15,0 0 0-15,0 4 42 0,9-4 0 0,0-4 0 0,-9 4 0 0,0 4 14 16,9-4 5-16,-9 4 1 0,9-8 0 0,-4 4-10 0,4-4-2 16,0 0 0-16,0 0 0 0,-5 12 4 0,1-4 0 0,4-4 0 15,0 4 0-15,0-4 6 0,0-4 2 16,0 0 0-16,0 8 0 0,0-5-20 0,0 5 10 0,0 4-10 0,0-4 8 15,0 4 3-15,0-4 0 0,0 0 0 16,0 4 0-16,0 4 14 0,0-4 3 0,-5 0 1 16,5 0 0-16,0 4-4 0,0-4-1 0,0 0 0 0,0 0 0 15,5-1 16-15,-5-3 2 0,4 4 1 0,1 0 0 16,-5-4-24-16,13 0-5 0,-13 4-1 16,9-4 0-16,0 4-2 0,0 0-1 0,0-4 0 15,0 0 0-15,5-4-10 0,-6 4 0 0,1-4 0 0,0 0 8 0,5 0-8 16,-5 0 0-16,0 0 0 0,9-4-11 0,-18 0 19 15,9 4 3-15,-9-4 1 0,9 0 0 0,-9 4-12 16,0-4-17-16,8 4 4 0,-8-4 1 0,0 4 12 0,5 0 0 16,-5-4 0-16,0 0 0 0,0 0 0 0,4 7 16 15,-4-7-3-15,0 0-1 0,0 4-28 0,0 4-7 16,0 0-1-16,-4-4-718 16</inkml:trace>
  <inkml:trace contextRef="#ctx0" brushRef="#br0" timeOffset="132284.774">27602 10729 346 0,'0'0'9'0,"0"0"4"0,0 0-13 16,0 0 0-16,0 0 0 0,0 0 0 0,0 0-8 0</inkml:trace>
  <inkml:trace contextRef="#ctx0" brushRef="#br0" timeOffset="134011.209">27638 10725 918 0,'0'0'20'0,"0"0"4"0,0 0 0 0,0 0 3 0,0 0-27 0,0 0 0 0,0 0 0 0,0 0 0 0,0 0 0 0,0 0 0 15,0 0-12-15,0 0 12 0,0 0-24 0,0 0 4 0,0 0 0 0,0 0 0 16,-9 0 2-16,9 0 1 0,-5 4 0 15,5-4 0-15,-13 0 49 0,13 0 9 0,-9 0 3 0,9 0 0 16,0 0 6-16,-9 0 2 0,9 0 0 16,-14 0 0-16,6 0-36 0,-1 0-6 0,9 0-2 0,-9 0 0 15,0 4-8-15,0-4 8 0,-5 0-8 0,5 0 8 16,0 4 0-16,5 0 0 0,-1-4 0 0,-3 4 0 16,-1-4-8-16,-9 4 0 0,9-1 0 15,0 1 0-15,0 0 0 0,-5 0 8 0,5 0-8 16,-4 0 8-16,4 0 0 0,0 0 0 0,0 0 0 0,0 0 0 15,0-4 18-15,0 4 3 0,-9 0 1 0,9 0 0 16,0 4-22-16,5-8-8 0,-5 4 0 0,0-4 0 16,-4 4 16-16,8 0-4 0,-4-4 0 0,0 4 0 15,5 0 0-15,-14 0 0 0,18-4 0 0,-9 4 0 16,-4 0 23-16,4 4 4 0,0-4 1 0,0 0 0 16,0 4-26-16,-9 0-5 15,9 0-1-15,0 0 0 0,-4 0-8 16,4 4 0-16,0-4-10 0,-9 3 10 15,9 1 0-15,-5 0 8 16,5 0 1-16,0 0 0 0,-8 4-9 0,3-4 0 16,1 0 0-16,-1 4 0 0,5-4 0 0,0 0 12 15,-9 0-12-15,5 4 12 0,4-4-12 16,0-1 0-16,0 5 0 0,-9-4 8 0,9 4-8 16,-4-4 0-16,4 4 0 0,0-4 0 15,0 0 0-15,0 0 18 0,-4 0-3 0,8 4-1 0,-4-4-2 16,5 0 0-16,-5-5 0 0,9 5 0 15,-9 4-12-15,0-4 0 0,9 4 0 0,-9-4 0 16,0 4 0-16,5 0 0 0,-5 0 0 0,4 4 0 16,1-4 0-16,-5 3 0 0,0-3 0 15,9 4 0-15,-9 0 19 0,0-4 1 16,4 4 0-16,1 4 0 0,-1-4-20 0,1 0 0 16,-1-1 0-16,1 1 0 0,4 0 0 0,-4 4 0 15,4-4 0-15,0 0 0 16,0 0 0-16,-9 0 0 0,9 0 0 0,0-1 0 15,0 1-12-15,9-4 3 0,-9 4 1 0,0-4 0 0,0 4 8 16,0-4 11-16,4 4-3 0,0-4 0 0,-4 3-8 16,5-3 0-16,-1 0 0 0,1 4 8 0,-1-4-8 0,10 4 0 15,-14 0 0-15,9 0 0 0,-9 0 0 16,9-4 0-16,-9 3 0 0,0-3 0 0,9 4 0 0,-9 0 13 16,4 0-1-16,1 0-1 0,-1 0-11 0,1 4 0 15,-1-4 0-15,5-1 0 0,0 1 0 0,0 0 0 0,0 0 9 0,-5-4-9 16,5 4 0-16,0-4 0 0,0 0 0 0,0 4 8 0,9-5-8 0,-9 1 8 15,4 0-8-15,1 0 8 0,-1 0-8 0,5-4 8 0,-9 4-8 0,5 0 8 16,-1 0 0-16,0 0 0 0,-4-4 0 16,5 3 0-16,-1 1 6 0,1-8 2 0,3 0 0 0,-8 4 0 15,0 4-4-15,5 0 0 0,-1-4 0 0,1 0 0 0,-5 0-3 0,4 0-1 0,-4 4 0 16,4-4 0-16,1 0-8 0,4-4 0 0,-9 3 0 0,0 1-11 0,4 0 11 0,5-4 14 16,-9 4-3-16,9-4-1 0,-9 0 0 15,4 0 0-15,5 0 0 0,0 0 0 16,-9-4-2-16,4 4 0 15,5 0 0-15,0-4 0 0,0 4 4 16,0-4 0-16,4 4 0 0,-4-4 0 0,0 8-12 16,5-8 0-16,-6 0 0 0,1 0 0 0,5 0 0 0,-5 3 10 0,-5 1-10 15,5-4 10-15,0 0-2 16,0-4-8-16,0 0 12 16,4 4-4-16,-4 0-8 0,-9 0 0 0,9-4 0 0,4 4 0 0,-4 0 8 15,-9-4-8-15,13 4 0 0,-4-4 8 0,0 0 4 16,0 0 0-16,4 0 0 15,-4 0 0-15,0 0-12 0,0 0 0 0,5 0 0 0,-10-4 0 16,9 4 8-16,1-4 0 0,-5 4 0 0,0-4 0 0,4 4-8 16,-4-4 0-16,4 4 0 0,-4 0 0 0,0-4 0 0,0 4 0 15,0-4 0-15,4 0 0 0,-4 0 0 0,0 0 0 16,-5 0 0-16,5 0 0 0,0 1 0 0,0-1 8 16,4 0-8-16,-4 0 8 0,0 0-8 0,5-4 0 0,-5 4 0 15,-1-4 0-15,6 4 0 0,-5-4 8 0,0 0-8 0,0 4 8 16,4-4-8-16,-4 0 0 0,4 4 0 0,-4-4 8 0,0 0-8 15,-5 4 0-15,5-4 0 0,0 0 8 0,0 0-8 0,-4 0 12 0,3 0-12 16,1-4 12-16,-9 4-12 0,9-3 12 0,-9 3-12 16,5-8 12-16,3 4 16 15,-8-8 3-15,5 8 1 0,-1-4 0 16,1 0-32-16,-5 0 0 16,0 4 0-16,0-4 0 0,0 0 12 0,-1 1-3 15,1-5-1-15,-4 0 0 0,4 0-8 16,0 0 8-16,0 0-8 0,0 0 8 0,0 0-8 15,0 0 12-15,4 1-12 0,-4-5 12 0,0 4-12 0,-9-8 8 16,9 4-8-16,-5-4 8 0,5 4 2 0,-4 1 0 16,-1-1 0-16,-4-4 0 0,5 4-10 15,-1-4 0-15,5 4 0 0,-9-4 0 0,0 5 8 0,0-5 2 0,0 4 1 16,0 0 0-16,0-4-11 16,0 4-14-16,0 0 3 0,0 1 1 0,-9-1 10 0,5-4 0 0,-1 4 8 15,1 0-8-15,-1-4 0 0,-4 4-18 0,5-3 3 0,-5 3 1 16,0 0 14-16,0 0 0 0,-4-4 0 0,4 0 0 15,-5 4 0-15,10 1 10 0,-14-5 0 0,4 4 0 0,5 0-10 16,-4 4 0-16,0-4 9 0,4 0-9 0,-9 5 0 0,4-1 0 0,-4 0 0 16,1 4-12-16,3-4 12 0,-4 4 8 0,9 0-8 0,-9 0 11 0,-4 0-11 0,4 4 0 15,0 1 0-15,0-1 0 0,-4-4 0 16,4 4 0-16,0-4 0 0,0 4 0 0,-4 0-8 0,4 0 8 0,-9 0 0 0,5 0 0 0,4 0-10 16,-5 0 10-16,6 4-13 0,-1-4 5 0,0 4 8 0,-5-3 0 0,14 3 0 15,-17 0 0-15,8 0 0 16,0 0 0-16,4 0 0 0,-13-4 0 15,5 8-9-15,4-4 9 0,-9 0-10 0,5 0 10 0,4 0 0 16,-4 4 0-16,4-4 0 0,-9 4 0 0,5 0 0 0,-5 0 0 0,9 0 0 0,-14 0 0 16,15 0 0-16,-10 0-12 0,4 4 3 0,5 0 1 15,-13-4 8-15,13 4-10 0,-9 0 10 0,9 0-10 16,-4 0 10-16,4-4 0 0,-4 4 0 0,4-4 0 16,0 4 0-16,0 0 0 0,-4-4 0 15,4 4 0-15,-5-4 0 16,6 0 0-16,-1 4 10 0,0 0-10 0,0 0 0 0,4-4 0 15,5 4 0-15,-8-4 0 0,-1 4-12 0,4 0 12 0,5 0-12 0,0 0 12 16,0 0-10-16,0-4 10 0,-4 4-8 0,4 0 8 16,0 0-17-16,0 0 1 0,0 0 1 0,0 4 0 15,0-4-9-15,0 4-3 0,5 0 0 0,-5-4 0 16,0 4-20-16,0 0-4 0,0-4-1 0,0 4 0 16,9 0-139-16,-13-4-28 0</inkml:trace>
  <inkml:trace contextRef="#ctx0" brushRef="#br0" timeOffset="136756.195">27553 10737 996 0,'0'0'28'0,"0"0"7"0,0 0-35 0,0 0 0 15,0 0 0-15,0 0 0 0,0 0 58 0,0 0 5 16,0 0 1-16,0 0 0 0,0 0-55 0,0 0-9 16,0 0 0-16,0 0 0 0,0-8 0 0,0 8 0 15,0-8 0-15,-9 0 0 0,9 0 37 0,0 0 15 16,0 0 4-16,-9-4 0 0,9 4 4 16,0-4 2-16,-9 4 0 0,9-4 0 0,0 0-24 0,0-4-5 15,0 4-1-15,9-4 0 0,-9 1-4 0,9-5-2 16,-9 0 0-16,9 0 0 0,0-4-14 15,-5 0-4-15,1-4 0 0,3 4 0 0,-3 1-8 0,-1-1 8 0,1 0-8 16,4 4 8-16,-9-4 2 0,0 0 0 16,0 4 0-16,0-3 0 0,0 7 22 0,0-4 5 15,0 0 1-15,-9 0 0 0,9 4-17 0,-5-4-3 16,1 4-1-16,-1 0 0 0,1 0-8 0,0 1-1 0,-1 3-8 16,1 0 12-16,4 0-12 0,0 4 0 0,-9 0 0 0,9-4 0 15,0 12 0-15,0-8 0 0,0 8-9 0,0-8 9 16,0 0-10-16,0 8 10 0,0 0-10 0,0 0 10 15,0 0 0-15,0 0-9 0,0 0 9 0,0-8 0 16,0 8-8-16,0 0 8 0,0-8-8 0,0 8 8 16,0-8 0-16,0 8 0 0,0 0 0 0,0 0 8 15,0 0-8-15,0 0 0 0,0 0-8 0,0 0 8 16,0 0-12-16,0 0 4 0,0 0 0 0,0 0 0 16,0 0-12-16,0 0-3 0,0 0 0 0,0 0 0 31,0 0-5-31,0-4 0 0,0 4-1 0,0 0 0 0,-9 8-9 0,0 0-2 15,9-4 0-15,-9 0 0 0,4 4 4 0,5-8 0 16,0 8 0-16,0 0 0 0,0 0-23 0,0 4-4 0,-4-4-1 16,-1 0 0-16,1 4-41 0,-1-4-9 0,1 4-2 0,-1-4 0 15,5-1 6-15,-8 5 1 0,-1-4 0 16,0 0 0-16,9 4 72 16,-9-4 14-16,0 0 3 0,4-4 1 0,-4 4 76 0,5 0 15 15,-1-4 4-15,-4 0 0 0,9-4 22 16,-9 4 5-16,0 0 1 0,9-4 0 0,-4 8-60 0,4-8-12 15,0 0-3-15,0 0 0 0,0 0 18 0,0 0 3 0,0 0 1 0,0 0 0 0,-4 4-3 0,4-4 0 0,0 0 0 16,0 0 0-16,0 0-12 0,0 0-4 0,0 0 0 0,4-8 0 16,-8 0 16-16,4-4 2 0,4 4 1 15,-4 0 0-15,0 0 1 0,0-4 1 16,0 4 0-16,0 0 0 0,0-4-33 0,0 4-8 0,0 0 0 16,0-3-1-16,4-1-11 15,-4 0 0-15,9 0 9 0,-9 4-9 0,0-4 0 0,9 0 8 0,-9 0-8 16,9 0 0-16,-9 0 0 0,5 0 0 15,4 0 0-15,-5 0 0 0,5-4 0 16,5 5 0-16,-5 3 0 0,0-4 0 0,-1 0 0 16,-8 4 8-16,9-4-8 15,-4 4 0-15,4 0 0 0,-5-4 9 0,1 4-9 16,4 0 0-16,0 0 8 0,-9 4-8 0,9-4 0 16,-9 4 0-1,0 4 0-15,9-8 0 0,-5 4 0 0,1-4 0 0,3 0 0 0,-3 4 0 16,4 0 0-16,0 0 0 0,0 0 0 0,-9 4 0 15,0-4 0-15,0 4 0 0,9-3 0 0,-9 3 0 16,4-4 0-16,-4 4 0 0,0 0 0 0,9 0 0 0,-9 0 0 0,5 0 0 0,4 4 0 0,-9-4 0 0,4 7 0 0,5-3 0 16,0 0 0-16,-9 4 0 0,9 0 0 0,0 0-9 0,-9 4 9 0,4-4 0 15,1 0 0-15,-5 4 0 0,4-4 0 16,1 4 0-16,-1 0 0 0,-4 0 0 16,5 0 0-16,-5 0 0 0,4 0 0 0,-4 0 8 0,0-1-8 15,0 1 0-15,0 0 0 0,0 4 8 0,0-4-8 0,0-4 0 0,0 0 0 16,0 0 8-16,0-8-8 15,0 0 0-15,0 4 0 0,0-4 0 0,0 0 8 0,0 0-8 0,0 0 8 0,0 0-8 16,0 0 0-16,0 0 0 16,0 0 0-16,0 0 8 0,0 0-8 0,0 0 0 0,0 8 0 0,0-8 8 15,0 0-8-15,0 0 0 0,0 0 8 0,0 0-8 16,0 0 0-16,0 0 0 0,0 0 0 0,0 0 0 31,0 0-80-31,0 4-16 0,9 4-4 0</inkml:trace>
  <inkml:trace contextRef="#ctx0" brushRef="#br0" timeOffset="153897.655">20437 12101 1500 0,'0'0'42'0,"0"0"10"0,0 0-41 0,0 0-11 0,0 0 0 0,0 0 0 16,0-8 28-16,4 0 4 0,-4 0 1 0,0 8 0 15,0 0-33-15,0 0 0 0,5-8-10 0,-5 8 10 16,0 0 0-16,0 0 0 0,4-8 0 0,-4 8 12 15,0 0-4-15,0 0 0 0,0 0 0 0,0 0 0 16,0 0 14-16,0 0 2 0,0 0 1 16,0 0 0-16,0 0 19 0,0 0 4 0,0 0 1 0,0 0 0 0,0 0-29 15,0 0-5-15,0 0-2 0,0 8 0 0,-4 0-3 16,4 0-1-16,0 4 0 0,-5 4 0 16,5-4 4-16,-4 3 1 0,-1 1 0 0,1 4 0 15,4 0-2-15,-9 4-1 0,9 0 0 0,-9 4 0 0,0 0-3 16,0 3-8-16,0-3 12 0,0 4-4 15,5 4 0-15,-5-4-8 0,0-1 12 0,0 1-4 16,-5 8 0-16,5-8 0 0,1 0 0 0,-1 3 0 16,0 1 2-16,0-4 0 0,-9 0 0 0,9-8 0 0,0 4-10 0,0-5 0 15,4 1 0-15,-3-4 0 0,8-4-11 0,-9 0-4 16,0-4-1-16,0-4 0 16,4 0-44-16,5-8-10 0,0 0-2 15,0 0-502-15,-9-12-101 0</inkml:trace>
  <inkml:trace contextRef="#ctx0" brushRef="#br0" timeOffset="154213.944">19994 12622 1465 0,'0'0'32'0,"0"0"6"0,0 0 2 0,0 0 2 0,0 0-34 0,0 0-8 0,0 0 0 0,0 0 0 16,0 0 8-16,0 0 0 0,0 12 0 0,4-4 0 16,1-4 22-16,-5 4 4 0,4 3 1 0,5-3 0 15,0 4 11-15,0 0 2 0,-9 0 1 0,9 0 0 16,0 8-18-16,-5 4-4 0,5-4-1 0,0 4 0 15,0-4-6-15,0-1-2 0,0 9 0 0,0-4 0 16,-4 0-10-16,4 4-8 0,-5-4 12 0,5 0-12 16,4-5 24-16,-4 1-1 0,0-4-1 0,0 0 0 15,-4-4 5-15,-1 0 1 0,5 0 0 0,0-4 0 16,5-4 0-16,3 0 0 0,-3-4 0 0,4 0 0 0,9-4-16 16,-9-8-2-16,4 0-1 0,5-8 0 0,0 4-9 15,4-12 0-15,-9 0 0 0,5-3 0 0,0 3 0 16,0-8 0-16,4 0 0 0,-8-4 0 0,3 1 0 0,-8 3 0 15,0 4 8-15,5 0-8 0,-14 8 21 0,8-3-1 16,-8 7 0-16,5 0 0 0,-5 4-20 0,0 4 0 16,0 0 0-16,-9 4 0 15,9-4-53-15,-5 4-15 0,1 4-4 0</inkml:trace>
  <inkml:trace contextRef="#ctx0" brushRef="#br0" timeOffset="162933.868">2245 17271 982 0,'0'0'21'0,"0"0"5"0,0 0 1 0,0 0 1 0,0 0-28 0,0 0 0 0,0 0 0 0,0 0 0 15,0 0 49-15,0 0 4 0,0 0 1 0,0 0 0 16,0 0-34-16,-5-8-8 0,5 8 0 16,0 0-1-16,0 0 1 0,-9-4 0 15,5-4 0-15,4 8 0 0,0 0 7 0,0 0 1 16,-5-4 1-16,5 4 0 0,-9-8 5 0,9 0 1 0,-9 0 0 0,0 0 0 15,9 8 8-15,0 0 1 0,0 0 1 0,0 0 0 16,0-8-21-16,0 8-4 16,-13-4 0-16,13 4-1 0,-13-4 3 0,13 4 1 0,0 0 0 0,-5-8 0 15,-4 4 17-15,0-4 4 0,9 8 1 0,-9 0 0 16,0-4-29-16,0 0-8 0,9 0 0 0,-13 0 0 16,4 4 11-16,9-3-3 0,-9-1 0 0,0 4 0 15,9-4-8-15,-18 0 0 16,18 4 0-16,-9 4 0 0,5-4 9 15,-5 0 0-15,0 0 0 0,0-8 0 16,0 4 7 0,0 0 2-16,-4 0 0 0,-1 4 0 0,10-4 0 15,-5 4 0-15,0-4 0 0,-9 8 0 0,9 0 0 0,0 0 0 0,-4-4 0 0,4-4 0 16,0 0-18-16,-9 0 0 16,4-4 0-16,5 4 0 0,-9 4 0 0,1 0 0 0,3-4 0 0,-4 4 0 15,9 4 0-15,-18 0 0 0,9-4-12 0,5 0 3 0,-5 0 9 16,0 4 0-16,5-4 0 0,-5-4 0 0,9 4 0 15,-18 0 9-15,14 0-1 0,4 4-8 16,0 0 16-16,-9-4-3 0,4 4-1 0,1-8 0 0,0 0-2 0,13 4-1 16,-18 4 0-16,0 4 0 0,4-4-1 15,5 0 0-15,-8 0 0 0,-1 0 0 16,4 0-8-16,1 0-11 0,-1 0 3 0,-4-1 0 16,5 1 8-16,0 0 0 0,-1 4 0 0,14 0-8 0,-18-4 8 0,5 0 0 0,-1 0 0 15,10 0 0-15,-5 0 0 16,-9-8 0-16,5 0 0 0,-1 4-8 0,10 12 8 15,-5 0 0-15,0-4 8 16,0 0-8-16,0 0 8 0,-9-4-8 16,5 4 8-16,8 0-8 0,-8 4 8 0,13-4-8 15,-18 0 8-15,9 4-8 0,4 0 0 0,-8 0 0 0,9-1 0 16,-5 1 0-16,9 4 0 0,-18 0 0 16,18 0-9-16,-18-4 9 0,9 0 0 15,4 4 0-15,-4-4-9 0,9 0 9 0,-9 0 0 16,0 0 0-16,9 0 0 0,-8-1 0 0,8 5 0 15,-9-4 0-15,9 4 0 0,-9-4 0 0,4 0 0 0,5 0 0 0,0 4 0 16,0-8 0-16,-9 0 0 0,9 4 0 0,-4 4 0 16,4 0 0-16,0-8 8 0,0 3 1 15,0 5 1-15,0 0 0 0,0-4-10 0,0 0-11 16,-5 0 3-16,5-4 0 0,0 8 16 16,0-4 3-16,0 0 1 0,0 0 0 15,0 0-21-15,0 4-4 0,5-1-1 16,-5 1 0-16,0 0 14 0,0 0 10 0,0-4-2 0,0 4 0 15,4 0-8-15,-4 0 0 0,9 0 0 0,-9 0 0 16,0-4 0-16,0 3 0 0,5-3 0 16,-5 4 0-16,9-4 0 0,-9 4-11 0,0 0 3 15,9 0 0-15,-9 0 8 0,8-4 0 0,-8 4 0 16,0 0 0-16,0-4 0 0,9 3 0 0,0 5 0 16,-9-4 0-16,0-4 11 0,0 0-3 0,9 4 0 15,-4 0 0-15,4 0-8 0,-5 0-11 16,10 0 3-16,-14 0 0 0,18-4 8 15,-18-1 0-15,9 5 0 0,4-4 0 0,-9 4 0 0,10-4 11 16,-5 4-3-16,0 0 0 16,4-4-8-16,1 0-11 0,-1 0 3 15,5 0 0-15,-9 0 16 0,0 0 3 0,4-5 1 0,1 5 0 16,-1-4 4-16,5 4 0 16,-9-4 1-16,9 0 0 0,-5 4-17 15,5-4 0-15,-9 0-13 16,9 0 5-16,-5 0 8 0,5 0 11 0,-4 0-3 15,-10 0 0-15,10 0-8 0,4 0 0 16,-9 0 0-16,8 0 0 0,-8 0 0 16,5 0 0-16,-10-1 0 0,10 1 0 0,4 0 0 0,-9 4 0 0,4-4 0 15,-4 0 0-15,0 0 12 0,9 0-2 0,-9 0-1 0,0 0 0 0,4 0-9 16,-4-4 0-16,9 4 0 0,0 0 0 0,-18-4 0 0,13 4 0 16,14 0 0-16,-18 0 0 0,0-4 0 0,4 4 8 15,1-4-8-15,-1 0 8 16,5 0 0-16,-9 0 0 0,0 0 0 15,5-4 0-15,3 4-8 0,-8 0 0 0,9-1 9 0,-4-3-9 0,-1 0 8 0,1 4-8 16,4-4 10-16,-10 0-10 0,6 4 0 16,4 0 8-16,0-4-8 0,-18 4 0 0,13 0 0 0,1-4 9 15,-1 4-9-15,-4 0 8 0,0-4-8 0,0 4 0 0,9-4 0 0,-14 0-11 16,10 0 11-16,-1 0 0 16,-4 0 0-16,0 0 0 0,-9-4 0 0,13 4 0 0,-4-4 0 15,0 4 0-15,9-4 8 16,-9 4 3-16,0-4 1 0,-4 0 0 0,3-4-12 0,1 4-12 15,9 1 2-15,-9-1 1 0,5 0 9 16,-1 0 0-16,-8 0 0 16,13 0-8-16,-10-4 8 0,10 0 0 15,-18 0 0-15,14 0 0 0,-5 0 30 0,9 0 2 16,-9 0 0-16,0-4 0 0,0 0-32 0,4 0 0 0,-9 0 0 16,10 0 0-16,4 0 0 0,-18 0 0 0,13-3 0 0,1 3 0 15,-1 0 0-15,-4 0 0 0,0 0 0 0,0 0 0 0,0 0 0 16,0-4 0-16,-9 4 0 0,13-4 0 0,-13 4 0 0,5-8 0 0,8 8 0 0,-13-3 0 15,9-1 0-15,0-4 0 0,-9 4 0 0,9-4 0 0,-9 0 0 16,4 4 0-16,5-4 0 0,-9 0 0 16,5 4 0-16,-5-3 0 0,4-1 0 0,5 0 0 15,-9 4 0-15,9-4-10 0,0 0 0 0,-9 0 0 16,0 4 10-16,9-4 0 0,-9 1 0 0,0-1 0 0,0 4 0 0,0 0 14 16,0 0-3-16,5 0-1 15,-5 0-10-15,0 0 0 0,-5 0 0 0,5 0 0 0,0 1 0 16,0-1 0-16,0 0 0 0,0 0 0 0,0 0 0 0,-9-4 13 15,9-4-3-15,0 4-1 0,0 4-9 0,0-4 0 0,0 5 0 0,0-9 0 16,-9-8 0-16,9 4 0 0,-9 8 0 0,9 0 8 16,0 0-8-16,-9 0 0 0,5 5 0 0,-1-1 0 0,5-4 0 15,-9 4 0-15,5 0 0 0,4 0 0 16,-9 4 0-16,9-4 12 0,-18 4-12 16,18-4 12-16,-13 0-12 0,8 1 12 0,-4 3-12 0,5 0 12 0,-5 0-3 15,0 4 0-15,0 0 0 16,9 0 0-16,-18 0-9 0,9 0 0 0,-4-4 0 15,4 4 0-15,0 0 24 0,9-4 8 0,-18 4 3 0,4-4 0 0,1 8-35 0,9-4 0 16,-5 4 0-16,-9 0 0 0,4-3 0 0,10-1 0 0,-10 4 0 16,5 0 0-16,9 4 0 0,-18 0 0 0,18-12 0 0,-17 8 0 15,8 0 0-15,-5 0 0 0,5-8 0 0,0 4 0 0,9 0 0 16,-18 4 0-16,9 0 0 0,0 0 0 0,1-4 0 0,3 4 0 16,-4 4 0-16,0-4 0 0,0 0-20 0,-9 0-10 15,9 0-2-15,5 0-1 0,-5 8 7 0,0 0 2 16,0-4 0-16,-4 0 0 0,8-8-17 0,5 8-3 0,-9 0-1 0,9 0 0 15,0 0-155-15,-4 4-30 0,4-4-6 16,-18 8-571-16</inkml:trace>
  <inkml:trace contextRef="#ctx0" brushRef="#br0" timeOffset="167008.822">3869 18607 414 0,'0'0'8'0,"0"0"3"0,0 0 0 0,0 0 1 0,0 0-12 0,0 0 0 0,0 0 0 0,0 0 0 0,0 0 0 0,0 0 0 16,0 0 0-16,0 0 0 16,0 0 14-16,0 0 0 0,9 8 0 0,-9-8 0 15,0 4 43-15,0-4 9 0,0 0 2 0,0 0 0 0,5 4-2 0,-5-4 0 16,0 8 0-16,0-8 0 0,9 4-18 0,-9 0-3 15,0 4-1-15,4-4 0 0,-4-4-19 0,5 4-4 16,-1-4-1-16,0 4 0 0,5-4-7 0,0 4-1 16,-9 0-1-16,9-4 0 0,0 4-11 0,-4 0 0 15,13 0 0-15,-14-4 0 0,10 4 15 0,-6 0-3 16,10-4 0-16,-13 4 0 0,8-4-12 0,1 4-16 16,4 0 3-16,-9-4 1 15,8 4 12-15,-3-4 15 0,4 4-3 0,-9 0-1 16,9-4-3-16,-5 4-8 0,5-4 12 15,-9 0-4-15,4 3 7 0,5-3 1 0,0 0 0 0,0 4 0 16,-9-4-7-16,4 0-1 0,5 4 0 16,0-4 0-16,0 4 2 0,-4-4 0 0,12 0 0 0,-8 0 0 15,5 0 4-15,-5 0 1 0,8 0 0 0,1 0 0 0,-4-4 11 16,-1 0 2-16,14 4 1 0,-18-4 0 0,9 4-17 16,4-3-3-16,-4 3-1 0,4-4 0 0,-9 4-8 0,5-4 8 15,0 4-8-15,-4 0 8 0,3 0-8 16,6 0 12-16,-14 0-12 0,9 0 12 0,-1 0-2 0,6 0 0 0,-10 0 0 0,14 4 0 15,-14-4-2-15,5 0 0 0,4 0 0 0,-4 0 0 16,9 0 8-16,-14 0 0 0,5-4 1 0,5 4 0 16,-6 0 0-16,-3 0 0 0,4-4 0 0,0 4 0 15,-5-4 2-15,5 4 0 0,-5 0 0 0,14-4 0 16,-18 4-19-16,4 0 8 0,5 0-8 0,4 0 0 0,-4 4 12 16,0-4-4-16,-4 4 0 0,12-4-8 0,-12 4 8 0,12-4-8 15,-8 4 0-15,5-4 0 0,-10 4 0 0,5-4 0 16,0 3 0-16,-5 1 0 0,5-4 8 15,-9 4-8-15,9-4 0 0,-5 4 0 0,-8-4 8 16,3 0-8-16,1 0 0 0,0 4 0 0,0-4 24 16,0 0-1-16,4 0-1 0,-4-4 0 15,0 4-7-15,5 0-2 0,-6 0 0 0,1 0 0 16,5 0 3-16,-5 0 0 0,0 0 0 0,4 4 0 16,5-4-16-16,-5 0 11 0,5 0-11 0,-9 4 10 0,9-4-10 0,-5 4 0 15,1 4 0-15,-6-4 0 0,10 0 0 0,-9 0 0 16,5 4 0-16,3-4 0 0,-8-4 0 15,5 4 0-15,-5 0 0 0,4 0 0 0,0-4 0 16,1 4 0-16,-1-4 0 0,5 0 0 16,-9 0 0-16,4 0 0 0,5 0 0 0,-9 0 0 15,9 0 12-15,4 0-2 0,-8 0-1 0,3 4 0 16,1 0-9-16,-4-4 10 0,3 4-10 0,1 0 10 16,5 0-10-16,-10 0 8 0,5 0-8 0,4 0 8 15,-8 8 4-15,8-8 0 0,5 4 0 16,-5-4 0-16,0 4-12 0,5-4 0 0,-4 0 0 0,3 0 0 15,-3 0 0-15,3 0-17 0,-8-4 4 0,5 0 1 16,-1 0 12-16,5 4 13 0,-14-4-2 0,5 0-1 16,-5 4-10-16,14-4 0 0,-9 0 0 0,4 0 8 0,1 4-8 0,3-4 0 0,-3 3 0 0,4 1 0 15,4-4 0-15,-4 4 0 0,4 0 0 0,-4-4 0 16,4 4 0-16,-13 0 0 0,13 0 0 0,-9-4 0 16,5 4 0-16,-4-4 0 0,8 0 0 0,5 0 0 15,-10-4 0-15,6 4 0 0,-1-4 0 0,5 0 0 16,4 0-11-16,-9 0-1 0,1 0 0 0,-6-3 0 0,1 3 12 0,4 0 0 15,-8-4 0-15,4 4 0 0,4 0 0 0,0 0 11 16,-4-4-3-16,4 4 0 0,0-4-8 16,5 4 10-16,-9 0-10 0,4-4 10 0,1 0-10 0,-6 0 8 15,6 4-8-15,-10 0 8 0,5-4-8 16,4 0 0-16,-9 0 9 0,14 0-9 0,-14 0 0 16,14 0 9-16,-13 0-9 0,8 0 0 15,5-4 0-15,-10 4 0 0,6 1 0 0,-1-5 0 16,-9 4 0-16,5 0 0 0,-5 0 0 0,5 4 0 0,-9-4 0 15,4 4 8-15,5 0-8 0,-4-4 0 0,-6 4 0 16,6 0 0-16,-5 0 0 0,-1 0 0 0,6 0 0 16,-5 4 0-16,-5-4 0 0,5 0 0 0,-5 4 8 0,5-4-8 0,-9 4 0 0,4 0 0 15,-4 0 0-15,0 0 0 0,0 0 0 16,-5 0 0 0,5 4-31-16,-4-4 0 0,4 4 0 0,0-4-629 15,4 4-127-15</inkml:trace>
  <inkml:trace contextRef="#ctx0" brushRef="#br0" timeOffset="168838.688">4053 18774 662 0,'0'0'14'0,"0"0"3"0,0 0 1 0,0 0 2 16,0-8-20-16,0 0 0 0,-9 0 0 0,9 8 0 16,9-8-34-16,-9 0-10 0,0 0-3 0,0 0 0 15,0 8 17-15,0 0 3 0,0 0 1 0,0-7 0 0,0 7 62 16,0-8 13-16,0 8 3 0,0-8 0 0,0 8 80 0,-9-8 16 15,9 0 3-15,0 8 1 0,-5-8-58 0,5 0-11 16,0 0-3-16,0 8 0 0,0 0-9 0,0 0-3 16,0 0 0-16,0 0 0 0,0 0-26 0,0 0-6 0,0 0 0 0,0 0-1 15,0 0-23-15,0 0-4 16,0 0 0-16,0 0-8 0,0 0 16 0,0 0-4 16,0 0-1-16,0 0 0 0,0 0 29 0,-9-8 5 0,9 8 2 15,0 0 0-15,0 0-39 0,0 0-8 0,0 0 0 0,0 0 0 16,0 0 0-16,9-8 0 0,-9 8 0 0,5-4 0 15,4 4 0-15,0 0 0 0,0 0 0 0,-5 4 0 16,5-4 0-16,0 4 0 0,9 0 0 0,-9 4-10 16,0-4 10-16,0 0 0 0,4 0 8 0,1 0-8 15,-1 0 10-15,5 0-2 0,-5 0-8 0,1 0 12 16,8-4 0-16,-13 0 0 0,13 0 0 0,-8 0 0 16,8 4 3-16,1-4 0 0,-5-4 0 15,8 4 0-15,6 0-15 0,-5 0 0 0,4 0 0 16,-4 0 0-16,9-4 0 0,-5 4 11 0,5 0-2 0,4 0 0 15,-4-4-9-15,-5 4 0 0,0 0 0 0,10 0 0 16,-6 0 0-16,-12 0 0 0,13 0 0 16,-5 0 0-16,5 0 0 0,-5 0 0 15,14 4 0-15,-14-4 0 0,14 4 0 0,-14-4 0 16,14 4 0-16,-5 0 0 0,-8-4 0 16,3 0 0-16,1 4 0 0,0 0 8 15,0 4-8-15,-5-4 0 0,14-1 0 0,-14 1 0 0,14 0 20 16,-5-4-2-16,-4 4 0 0,13-4 0 0,-8 4-27 15,3-4-6-15,6 0-1 0,-10 0 0 0,0 0 26 16,-4 0 5-16,4-4 1 0,0 4 0 0,5 0-16 16,4-4-13-16,-8 4 2 0,3 0 1 15,6-4 18-15,-14 4 3 0,13 0 1 0,-9 0 0 0,-4-4-23 16,4 4-4-16,0-3-1 0,1-1 0 0,-6 4 16 0,10-4 0 16,-4 4 0-16,-1-4 0 0,0 0 10 0,5 0 5 0,4 4 1 15,-9-4 0-15,5 0-26 16,4 4-5-16,-13-4-1 0,9 0 0 0,0 0 26 0,4 0 5 0,-9 4 1 0,9-4 0 15,5 4-26-15,-5 0-5 0,1-4-1 0,-1 4 0 16,4 0 16-16,-3 0 0 0,-10 4 0 0,9-4 0 0,-4 4 0 16,4-4 0-16,-4 0 0 0,0 0 0 0,8 4 15 0,-3-4-1 15,-6 0 0-15,6 0 0 0,-1 0-6 0,0-4 0 16,-9 4-8-16,5 0 12 0,4-4-12 0,1 4 11 16,-6 0-11-16,6-4 10 0,8 0-10 0,-9 4 0 15,9-4 0-15,-9 0 0 0,1 0 0 0,-1 0 0 0,-4 0 0 16,4 4 0-16,-4-4 0 0,4 4 0 0,0-4 0 0,0 4 0 15,5 0 0-15,-5-4 0 0,0 4 0 0,1 0 0 0,-10 0 9 16,5 0-9-16,-5 4 10 0,5-4-10 0,-1 0 11 16,1 4-11-16,4-4 12 0,1 0-12 15,-6 4 13-15,6-4-4 0,-1 0-1 0,-9 0 0 0,5 0 0 16,-5 0 0-16,0 0 0 0,5 0 0 0,-5 0-8 0,5-4-14 16,4 8 3-16,-8-4 1 0,3 4 18 15,-3 0 3-15,8-4 1 0,-13 4 0 0,4 0-12 0,0 0 0 16,-4-4 0-16,-5 0 8 0,5 4-8 0,-4-4 0 15,-6 4 9-15,6-4-9 0,-5 4 24 0,4-4 0 16,0 0 0-16,-4 0 0 0,0 0 4 0,0 0 0 16,4 0 1-16,-8-4 0 0,3 4 6 0,1-4 1 15,0 4 0-15,-5-4 0 0,5 4-28 0,-4 0-8 0,4 0 0 16,-10 0 0-16,6 0 0 0,-5 0 0 0,4 0 0 16,-4 0 0-16,0 4 0 0,0 0 0 0,0-4 0 0,-5 0 0 15,5 4 0-15,-5 0 8 0,5-4-8 16,0 0 0-16,-9 4 0 0,9-4 0 0,-4 4 0 15,-1-4 0-15,0 4 0 0,5-4 0 0,-9 0 0 0,0 0 0 16,5 4 0-16,4-4 0 0,-10-4 0 16,1 4 0-16,-4 0 13 0,4 0-4 15,4 0-1-15,1 0 0 0,-5 0-8 0,0-4 0 0,0 4 0 16,0 0 0-16,-1 0 0 0,1 0 0 16,5 0 0-16,-5 0 0 0,0 0 0 0,0 0 0 0,-5-4 0 0,5 4 0 15,9 0 0-15,-9-4 0 0,0 4 0 0,0-4 0 16,-5 4 0-16,5 0 0 0,-4-4 0 0,4 4 0 15,-5-4 0-15,5 0 8 0,-9 4-8 0,9 0 8 16,-9 0 0-16,0 0 0 0,9-4 0 0,-9 4 0 16,0 0 20-16,9 0 3 0,-9 0 1 0,0-4 0 0,4 0-32 0,-4 4 0 15,9 0 0-15,-4 0 0 0,-1 0 0 0,1 0 0 16,8 0 0-16,-13-4 0 0,0 4 0 0,0 0 0 16,9 0 0-16,-9 0 0 0,9 0 0 15,-9 0 0-15,5 0 0 0,-5 0 0 0,0 0 0 0,0 0 0 16,4-4 0-16,-4 4 0 0,5 0 0 0,4 0 0 15,-5 0 0-15,1 0 0 16,3-4-26-16,1 4-11 0,0-4-3 0,-9 0 0 16,9 0-69-16,0-4-15 0,0 4-2 0,0-4-629 15,-4 4-125-15</inkml:trace>
  <inkml:trace contextRef="#ctx0" brushRef="#br0" timeOffset="169611.701">10394 18651 1429 0,'0'0'40'0,"0"0"10"0,0 0-40 0,0 0-10 0,0 0 0 0,0 0 0 0,0 0 71 0,0 0 12 0,0 0 2 0,0 0 1 0,0 0-70 0,0 0-16 0,0 0 0 0,0 0 0 16,0 0 0-16,0 0 8 16,0 0-8-16,5 0 11 0,-5 0 12 0,9 0 2 15,0 0 1-15,0 0 0 0,-1-4-3 16,-3 4-1-16,4 0 0 0,0-4 0 0,0 0 6 0,9 4 2 15,-9-4 0-15,4 4 0 0,1-4-6 0,8 4 0 0,-4 0-1 0,-9 0 0 16,9-4 0 0,4 4 0-16,-4 0 0 0,4-4 0 0,5 4 12 0,-9 0 2 15,0 0 1-15,4 0 0 16,1 0-18-16,-1 0-3 16,0-4-1-1,-4 4 0 1,5 0-6-16,4-4-2 0,-10 4 0 15,1 0 0-15,5 4-8 0,-1-4 0 16,1 0 0-16,-1 0 0 0,0 0 0 16,1 0 18-16,-1 4-3 0,5-4-1 0,4 0 5 0,-4 4 1 0,4-4 0 15,-4 0 0-15,5 4-20 0,-6-4 0 0,6 0 0 16,4 0 0-16,-10 0 0 0,6 0 0 16,-5 0 0-16,4 0 0 0,-13 4 0 0,4-4 0 0,5 0 0 15,-9 0 0-15,4-4 13 0,5 4-1 0,-13 0 0 0,4 0 0 16,8 0-3-16,-17 0-1 0,9 0 0 0,5 0 0 0,-6 0-8 0,-3 0 8 0,4-4-8 15,0 4 8-15,0 0 10 16,-5 0 2-16,0-4 0 0,1 0 0 0,4 4 0 0,-5-4 0 16,1 4 0-16,-1-4 0 0,5 4-32 0,-9 0-7 0,9-4-1 15,-5 4 0-15,5 0 4 0,-9 0 0 0,0-4 0 0,4 4-759 16,1 4-151-16</inkml:trace>
  <inkml:trace contextRef="#ctx0" brushRef="#br0" timeOffset="172094.725">23520 18337 2581 0,'0'0'56'0,"0"0"12"0,0 0 3 0,0 0 2 0,0 0-58 0,0 0-15 15,-9-4 0-15,9 4 0 16,0 0-31-16,0 0-9 0,0 0-1 16,0 0-1-16,0 0-6 0,0 0-2 0,0 0 0 0,0 0 0 15,0 0 13-15,0 0 2 0,0 0 1 16,0 0 0-16,0 0 56 0,0 0 11 0,0 0 3 0,0 0 0 15,0 0-15-15,0 0-2 0,0 0-1 0,0 0 0 0,0 0-18 0,0 0 10 0,0 0-10 16,0 0 8-16,0 0-8 0,0 0 8 16,5 4-8-16,-1 0 8 0,5 4-8 0,-9-4 12 15,9-4-12-15,0 4 12 0,-9 0-12 0,9 0 0 0,0 0 0 0,0 3 0 16,4-3 12-16,-4 0 0 0,-9-4 0 0,9 4 0 16,5-4-12-16,-5 8-17 0,0-4 4 0,0-4 1 15,0 4 35-15,0-4 7 16,0 0 2-16,-5 4 0 0,5 0-32 0,-5-4 0 15,1 4 0-15,4-4 0 0,0 4 0 0,-9-4 0 16,0 0 0-16,0 0 0 0,0 0 0 0,0 0 0 0,0 0 0 0,0 0 0 16,0 0-45-16,0 0-15 15,0 0-4-15,0 0-634 0,0 0-127 16</inkml:trace>
  <inkml:trace contextRef="#ctx0" brushRef="#br0" timeOffset="172702.365">22939 18468 1864 0,'0'0'41'0,"0"0"9"0,0 0 2 0,4-4 0 0,14 4-42 0,-9 0-10 16,0-4 0-16,4 4 0 0,5-4 0 0,9 0-11 0,-14 0 3 0,14 4 0 16,-9 0 8-16,5-4 0 0,3 4 0 0,-8 0 0 15,0 0 0-15,5 0 12 16,3 4-4-16,-8-4 0 0,5 0 29 0,-5 4 7 0,4-4 0 0,5 4 1 16,-9 0-5-16,9 0-2 0,4 0 0 0,-4 0 0 15,4 4-4-15,0-4-1 0,5 0 0 0,-9 4 0 16,13-4-13-16,-13 0-2 0,14 0-1 0,-15 0 0 15,15 4 19-15,-10-4 3 0,9 0 1 0,5-4 0 16,-9 4-23-16,13 0-4 0,0-4-1 0,9 4 0 16,-8 0-3-16,3-4-1 0,6 3 0 0,-6-3 0 15,5 0-8-15,-4 4 8 0,4-4-8 0,1 0 8 16,8 0-8-16,-9 0 0 0,0 0 0 0,0 0 0 16,-9 0 0-16,5-4 13 0,-5 4-3 0,10 0-1 15,-10-3-9-15,-5 3 0 0,10 0 0 0,0-4 0 16,4 4 28-16,-9 0 3 0,-4 0 1 0,0 0 0 15,0 0-32-15,4 0 0 0,-13 0 0 0,4 0 0 16,-4 0 12-16,-5-4-3 0,5 4-1 0,-5 0 0 0,-4 0-8 16,4 4 8-16,-4-4-8 0,-4 0 8 0,3 0 0 0,-8 0 0 15,5 0 0-15,-5 0 0 0,-5 4-8 16,5-1 8-16,0-3-8 0,-9 0 8 0,0 0-8 16,0 4 0-16,0-4 0 0,-5 0 0 0,5 4 0 0,0 0 0 15,0-4 0-15,-9 4-11 0,9-4 3 16,-9 0 0-16,0 0 0 0,0 0 0 0,0 0-4 0,0 4 0 15,4 0 0-15,-4-4 0 16,0 0-137-16,9 4-28 0,-4 0-6 0,-1 0-841 16</inkml:trace>
  <inkml:trace contextRef="#ctx0" brushRef="#br0" timeOffset="173863.557">28237 18587 2055 0,'0'0'45'0,"0"0"10"0,0 0 1 0,0 0 2 0,0 0-46 0,0 0-12 15,0 0 0-15,-9 0 0 16,9 0 37-16,0 0 6 0,-13-4 1 0,13 4 0 16,-4-8-44-16,4 8-17 0,0 0 1 0,-9-4 0 15,9 4 16-15,-5-8-10 0,5 8 10 0,-9-8-8 0,9 8 16 16,0 0 3-16,0 0 1 0,0 0 0 0,0 0 25 16,0 0 6-16,0 0 1 0,0 0 0 0,0 0-4 0,0 0 0 15,0 0 0-15,0 0 0 0,0 0-22 0,0 0-5 16,0 0-1-16,0 0 0 15,9-4-12-15,0 0 0 0,0 4 0 0,0 0-10 0,4 0 10 0,5 4 0 16,-4-4 0-16,4 4 0 0,8-4 0 0,-8 4 0 16,5 0 0-16,13-4 0 0,-10 0 0 0,10 0 0 15,9 4 8-15,-9-4-8 0,8 0 0 16,1 0 0-16,4-4 0 0,-4 4 0 16,4-4 11-16,1 0-3 15,-6 4 0-15,6-4 0 0,-1 0-8 16,9 1 0-16,-9-1 0 15,1-4 0-15,3 4 0 0,1 0-11 16,0 0 3-16,4 0 0 0,0 0 8 0,0 0 11 16,9 0-3-16,-9 0 0 0,10 4 4 0,-1-4 0 0,0 4 0 15,0 0 0-15,-9-4-12 0,9 4 0 0,5 0 0 16,-5 0 0-16,9 0 0 0,-4 0 0 16,-5 0 0-16,4 0 0 0,-3 0 28 0,-1 0 3 0,0-4 1 15,0 4 0-15,0 0-32 0,0 0 0 0,-9 0 0 16,1 0 0-16,-10 0 22 0,5 0-2 0,-1 0 0 0,1 0 0 0,-5 0-6 15,0 0-2-15,1 0 0 0,3 0 0 0,-3 0-12 0,-1 0 0 0,-9 0 0 0,5 0 0 0,-5 0 28 16,-4-4 4-16,4 4 0 0,-8-4 0 16,3 4-20-16,6 0-3 0,-15-4-1 0,15 4 0 0,-10 0-8 0,5 0 0 15,-5 0 0-15,5 0 0 0,-9 4 0 0,4-4 0 0,-8 4 11 0,3 0-11 16,1-4 0-16,-13 4 0 0,8 0 0 16,0 0 0-16,-13-4 16 0,9 0-4 0,-4 4 0 15,-5-4 0-15,9 4-12 0,-9-4 11 0,-5 4-11 16,5 0 10-16,0-4-10 0,0 4 0 0,0-4 9 0,0 4-9 0,0-4 0 15,-9 0 0-15,0 0 0 0,0 0 0 0,9 4 0 0,-9 0 14 16,0-4-3-16,4 0-1 16,-4 0-10-16,0 0 0 0,9 0 0 0,-9 0-11 15,0 0-5-15,0 0-2 0,5 4 0 0,3 0 0 16,-8-4-26-16,0 0-4 0,5 0-2 0,-5 0-813 16,0 0-162-16</inkml:trace>
  <inkml:trace contextRef="#ctx0" brushRef="#br0" timeOffset="180352.623">12341 16257 1134 0,'-9'4'24'0,"0"0"6"0,0 4 1 0,0 0 1 0,5 0-32 0,-5-1 0 0,4 1 0 0,1-4 0 0,-5 4 0 0,9 0 0 16,-9-4 0-16,9 4 0 16,-9 0 0-16,9-8 0 0,0 4 0 0,0-4 0 15,-9 8 0-15,9-8 0 0,-4 8 0 0,4-8 0 0,0 0 0 16,-5 4 0-16,5 4 0 0,0-8 0 0,0 0 42 0,0 0 14 16,-4 4 4-16,4-4 0 15,-9 8-15-15,4 0-2 0,1-4-1 0,4 4 0 0,-9-4-6 0,9 4-2 16,-9 0 0-16,9-4 0 15,0-4-22-15,-9 8-12 0,4 4 12 0,1 0-12 0,-1 3 13 16,1-3-4-16,-1 0-1 0,5 0 0 0,-4 4-8 16,-1 0 8-16,5 4-8 0,-8 0 8 0,8 4-8 15,0-4 8-15,-9-1-8 0,9 1 8 16,0 0 0-16,-9 0 0 0,9 4 0 16,-9 4 0-16,4-4 16 0,1 0 4 0,-1-5 0 0,1 1 0 0,-1-12-7 0,1 8-1 15,-1 0 0-15,5 4 0 0,0-8 4 16,-9 0 1-16,9 0 0 0,0 0 0 0,0-4-7 0,-9 0-2 0,9 0 0 0,0-8 0 15,0 0-16-15,0 0 10 16,0 7-10-16,0-3 8 0,0-4-8 0,9 8 0 0,-9 4 0 0,0-4 0 16,0-8 0-16,0 0 0 0,0 0 0 15,0 0 0-15,0 0 0 0,0 0 0 0,0 0 0 0,0 0 0 16,0 0 0-16,0 0 0 0,9 4 0 0,-9 0 0 16,5 4 12-16,-5-8-4 0,0 0 0 0,0 0 0 15,9-4-8-15,-5 8 0 0,5 0 0 0,5 4 0 0,-5 0 0 16,0-4 0-16,-1-4 0 15,-3-4 0-15,8 4 0 0,1 0 0 16,4 4 0-16,-9-8 0 0,9 4 0 0,4 0 8 16,-13-4-8-16,9 4 8 0,4 4-8 0,5-4 0 0,-9 4 0 0,4 0 0 15,5-4 0-15,-4 4 0 0,3 0-11 16,1 0 11-16,0-4 0 16,4 4 0-16,-4-4 0 15,5 0 0-15,-6 0 0 0,6 4 0 0,-5 0 0 0,4 0 0 0,0 4 0 16,5-4 0-16,0 0 0 0,4 0 0 0,-9 0 0 0,5 0 0 15,5 0 0-15,-1 0 0 0,5 4 0 0,-5-4 0 0,-9-8 0 0,5 4 0 16,0-4 0-16,4 4 0 0,-4 4 0 0,9 0 0 0,-1-4 0 16,6 0 0-16,-6 0 8 0,6 4-8 15,-1 0 0-15,9 0 0 0,-18 0 0 0,10 0 0 0,3-1 0 16,-4 1 9-16,1-4-9 0,-1 4 10 16,5 0-10-16,-1 4 0 0,1 0 0 15,4-8 0-15,-9-4 0 0,5 0 0 0,0 4 0 0,0 0 0 16,-5 0 0-16,0-4 0 0,9 0 0 0,0-4 0 0,5 1 0 0,-5 3 0 15,0 8 12-15,-4-4-4 0,0-4-8 16,4 0 0-16,0-4 0 0,-9-4 8 0,10 0-8 16,-1 4 10-16,4 8-10 0,-8 0 10 0,4 0-10 0,0-4 0 15,-4-4 0-15,4 4 0 0,1 4 0 0,-10 0 0 0,9 0 0 16,0-4 0-16,0 0 0 0,0 0 0 16,-4-4 0-16,-5 4 0 0,1 0 0 15,-6 0 0-15,6 0 0 0,8 0 0 0,-18 0 0 16,9 4 0-16,1-4 0 0,3 4 0 0,-12 0 8 0,3-4-8 15,-3 0 12-15,-1 0-4 16,-4-4 11-16,-5 4 1 0,5 0 1 0,4 4 0 16,-9 0-9-16,5 0-3 0,-5 4 0 0,5-8 0 0,0 0-9 15,-5 0 12-15,10 4-12 0,-10 0 12 0,5 4-12 0,-9-8 0 0,4 0 0 16,-4 0 8-16,0 0-8 0,-5 0 0 16,5 0 0-16,-9 0 0 0,4 1 0 15,-4-5 8-15,0 4-8 0,4 4 0 0,-4 0 0 16,-4-4 0-16,4 4 0 0,0 0 0 15,-1 0 8-15,-3 0-8 0,13-4 8 16,-9 4-8-16,-9 0 0 0,8-4 0 16,6 0 0-16,-5 0 0 0,0 4 0 0,4 0 0 0,-4 0 0 15,0 0 0-15,4-4 0 0,-4 0 0 16,4 0 0-16,5 0 0 0,-9 4 0 16,-4 0 0-16,8 0 0 15,0 0 0-15,-13 0-12 0,9 0 12 0,5 0-10 16,-5-4 10-16,-10-4-12 0,10 8 3 0,5 4 1 15,-14 0 0-15,9-8 8 0,-5 4 0 16,5 0 0-16,0 0-8 0,-9 0 8 0,9 0 0 0,-5 0 0 16,5-4 0-16,0 4 0 0,-9-4 0 0,4 0 0 15,5 4 0-15,0-4 8 0,-9 4-8 0,4-4 10 16,5 8-10-16,-9-4 0 0,9 0 0 16,-13 4 0-16,8-4 0 0,1 0 0 15,-5 0 0-15,8 0 0 0,-8 0-10 0,0 4 10 0,0-4 0 0,0 0 0 16,5-4-8-16,-14 4 8 0,0 0 0 0,9-4 0 0,-9 4 0 0,9 0 0 15,-9 0 0-15,4-4 0 0,0-8 0 0,1 0 0 0,-1 0 0 16,1 4 8-16,-5-4-8 0,4 0 0 16,1-4 0-16,4 1 0 0,-9-9 0 0,0 0 0 0,9 0 0 15,-9 4 0-15,9-8 0 0,-9 4 0 0,0-7 0 16,9 7 0-16,-9-4 0 0,0 0 0 0,0 0 0 0,0 0 0 0,0 4-8 16,0-3 8-16,0-1 0 0,0 0 0 0,-9 4 0 0,9 0 0 0,0-4-10 15,-9 5 10-15,0-1-10 0,9 4 10 0,-9 0-12 16,4 0 12-16,-4 0-12 0,5 4 12 0,-1 0 0 0,-3 0 8 0,8 4-8 0,-9 1-8 15,0-1-7 1,0 4-1-16,4-4 0 0,-4 4 0 0,5 0-1 16,-1 0 0-16,-4 4 0 0,0 0-6 15,0 0-1-15,1 4 0 0,-1-4 0 16,-5 4-2-16,1 0-1 0,-1 0 0 0,5 0 0 0,-9 4 0 0,1-4 0 0,3 4 0 16,-4-4 0-16,-4 4 7 0,4 0 2 0,0 0 0 0,-4 0 0 0,-1 0 10 15,1-4 8-15,0 8-12 0,4-4 12 0,-9 0 0 0,0 0 20 0,5-4-2 0,-5 4-1 0,-5 0-17 16,1 0 10-16,4 0-10 0,-13 0 8 0,13-4-8 0,-13 4 0 15,4-4 0-15,0 3-11 0,-4-3 3 0,0 4 0 16,4-4 0-16,-4 4 0 0,-1-4 8 0,5 4 0 0,-4 0 0 16,-9-4 0-16,4 0 0 0,-4 0 0 15,0 0 0-15,-5 4 0 0,5-4 10 0,0 0 4 0,-1 4 1 0,1-4 0 16,4 0 7-16,-8 4 2 0,8-4 0 0,-13 0 0 16,8 0 0-16,-8 0 1 0,0 0 0 0,4 0 0 15,5 0-25-15,-9 0 0 0,9 0 0 0,-5 0 0 16,0 0 12-16,-4-4-4 0,0 0 0 0,0 4 0 15,-5 4-8-15,5 0 0 0,9 0 0 0,-9 0-11 0,4-4 11 16,-4-4 0-16,4 0 0 0,-4 0 0 16,0 0 23-16,4 0 3 0,-4-4 1 0,9-3 0 15,-5 7-2-15,5-4 0 0,-1 0 0 0,1 0 0 0,0 0-5 16,-5 0 0-16,5 0-1 0,0 0 0 0,0 0-10 16,-1 4-1-16,1-4-8 0,4 4 12 0,-4-4-12 15,4 0 0-15,1 4 0 0,8 0 0 16,-13 0 0-16,-1 0-8 0,6 0 8 0,-6 0 0 0,6 0 0 0,-1 0 0 15,0 0-8-15,-4 0 8 0,9 0 0 0,4 0 12 16,-9-4-1-16,5 4-1 16,-1 0 6-16,6 0 0 0,-6 1 1 0,1-1 0 0,4 0 6 15,-4 4 1-15,4-4 0 0,-4 0 0 0,9 4-24 0,-10 0 0 0,6 0 0 16,3 0 0-16,5 0 0 0,-4 4-13 16,4-4 1-16,0 0 1 0,-4 0 11 0,4 4-12 15,0-4 12-15,5 4-12 16,-9 0 24-16,4-4 4 0,0 3 0 0,-4 1 1 15,4-4-17-15,4 4 0 0,-4 0 0 0,1 0 0 0,-1-4 0 0,4 0 0 0,1 4 0 16,0-4 0-16,-1 0 0 0,5 4 10 16,-4 0-10-16,4-4 8 0,0 0 0 0,0 0 0 15,5 0 0-15,4 4 0 0,-9-4-8 0,5 4 0 0,-1-4 0 16,1 0 0-16,4 0 0 16,0 4 0-16,-9-4 0 0,9 4 0 15,0-4 0-15,-4 4 0 0,4-4 0 0,0 0 0 16,-5 0 0-16,1 4 0 0,4-4 0 15,4 0 0-15,-4 4 0 0,1 0 0 0,-6 0 0 0,5-4 0 0,0 4 0 0,0-4 0 0,9 4 0 0,0-4 0 16,-9 0 0-16,0 4 0 0,9-4 0 0,-9 4 0 16,9-4 0-16,0 0 0 0,0 0 0 0,0 0 0 0,0 0 8 15,-9 0 0-15,0 4 0 0,9-4 0 16,0 0-8-16,0 0 0 0,-8 0 0 0,8 0 0 0,0 0 0 0,0 0 0 16,0 0 0-16,0 0 0 0,0 0 0 0,0 0 0 15,0 0 0-15,0 0 0 0,0 0 0 0,-5 8-11 16,-4-4 3-16,9-4 0 15,0 8 8-15,0-8 0 0,0 0 0 0,-9 4 0 0,9 4 0 0,0-8-8 16,0 0 8-16,0 0-8 0,0 0 0 0,0 4 0 16,0 4 0-16,-9 0 0 15,9-8-79-15,0 0-15 16,9 8-3-16</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56:50.235"/>
    </inkml:context>
    <inkml:brush xml:id="br0">
      <inkml:brushProperty name="width" value="0.05292" units="cm"/>
      <inkml:brushProperty name="height" value="0.05292" units="cm"/>
      <inkml:brushProperty name="color" value="#FF0000"/>
    </inkml:brush>
  </inkml:definitions>
  <inkml:trace contextRef="#ctx0" brushRef="#br0">11612 7181 975 0,'0'0'21'0,"0"0"5"0,0 0 1 0,0 0 1 0,0 0-28 0,0 0 0 0,0 4 0 0,0-4 0 15,0 0 8-15,0 0-8 16,0 0 8-16,-5 8-8 0,5-4 0 0,0 4 0 15,0-8 0-15,0 0 0 0,0 0 8 0,0 0-8 0,0 0 8 16,0 0-8-16,0 0 32 0,0 0 2 16,0 0 0-16,0 0 0 0,0 0-6 0,0 0-2 0,0 0 0 0,0 0 0 15,0 0 5-15,0 0 1 16,0 0 0-16,0 0 0 0,0 0-20 0,0 0-3 0,0 0-1 0,0 0 0 16,-4 4-8-16,4-4 0 0,0 0 0 0,0 0 0 15,-5 8 0-15,5-8 0 0,-4 8 0 0,4-8 0 16,-5 4 8-16,5-4-8 0,0 0 12 0,0 0-4 15,0 0-8-15,-4 8 8 0,4-8-8 0,0 0 8 16,0 4-8-16,0-4-9 0,0 0 9 0,0 0-13 16,0 0 13-16,0 0 8 0,0 0 0 0,0 0-8 15,0 0 43-15,0 0 1 0,0 0 1 0,0 0 0 16,-5 12-29-16,5-8-5 0,0-4-2 0,0 0 0 0,0 0 0 16,0 0 0-16,0 0 0 0,0 0 0 15,0 0-9-15,0 0 0 0,0 0 0 0,0 0 0 16,0 0 8-16,0 0 0 0,0 8 0 15,0-8 0-15,0 0 24 0,0 0 4 0,0 0 0 0,0 0 1 0,0 0-17 0,0 0-4 16,0 0-1-16,0 0 0 0,0 0-4 0,0 0-1 16,0 0 0-16,0 0 0 15,0 0-10-15,0 0 0 0,0 0 0 0,0 0 8 16,0 0-8-16,0 0 8 0,0 0-8 0,0 0 8 0,0 0-8 0,0 0 0 0,0 0 0 0,0 0 8 16,0 0 20-16,0 0 3 15,0 0 1-15,0 0 0 0,0 0-20 0,0 0-3 16,0 0-1-16,0-8 0 0,0 0-8 0,0 0 0 15,0 0 0-15,0 0 0 0,0 0 11 0,0 0 0 16,0-4 0-16,5 4 0 0,-5-4 1 0,0 4 1 16,0 0 0-16,4-4 0 0,-4 0 15 0,0-4 4 0,5 5 0 0,-5-5 0 15,0 4-20-15,4 0-3 0,-4-4-1 16,0 0 0-16,5 0 2 0,-5 0 0 16,4-4 0-16,-4 0 0 0,5 4 3 15,-5-3 1-15,8-1 0 16,-8 4 0-16,0-8-3 0,0 4-1 15,0 0 0-15,0 0 0 0,9 0 10 16,-9 0 1-16,0-3 1 0,0 3 0 16,0 0-22-16,0 0 0 0,0 0 0 0,0 0 0 0,0-8 11 0,0 4-3 15,0 1 0-15,0 3 0 0,0-4-8 16,0 4 0-16,0 0 0 0,0 0 8 0,0-4 1 0,0 4 0 16,0 5 0-16,0-5 0 0,0 0-9 15,0 4 0-15,0-4 0 0,9 0 0 0,-9 4 0 0,0-4 0 16,0 0 8-16,0 1-8 0,0-1 11 0,9 4 0 0,-9 0 0 15,0-4 0-15,0 4-11 0,0 0 0 0,5-4 0 0,-5 4 0 0,0 0 23 16,4 1 9-16,1-5 1 0,-5 4 1 16,0 4-34-16,4-4 0 0,-4 4 0 15,0-4 0-15,5 4 0 0,-5 0 0 0,0-4 0 16,4 4 0-16,-4 0 0 0,0 1 0 0,5-1 0 0,-5 0 0 16,0 4 0-16,0-4 0 0,0 12 0 15,9-8 0-15,-9-4 0 0,0 4 0 0,0 0 0 0,0-4 0 16,0 4 0-16,0 8 0 0,0-8 0 0,0 8 0 0,0 0 0 15,0 0 0-15,-9-8 0 0,9 8 0 0,0 0 13 0,0 0-4 0,0-8-1 0,0 8 0 0,0 0-8 16,0 0 0-16,0 0 0 0,0 0 0 0,0 0 0 0,0 0 0 0,0 0 0 0,0 0 0 16,0 0 0-16,0 0 0 0,0 0 0 0,0 0 0 15,0 0 0-15,0-8 0 16,0 8 0-16,0 0 0 0,0 0 0 0,0 0 0 0,0 0 0 0,0 0 0 16,0 0 0-16,0 0 0 15,0 0 0-15,0 0 0 0,0 0 0 0,0 0-11 0,0 0 3 0,0 0 0 16,0 0 8-16,0 0 0 0,0 0 0 0,0 0 0 31,0 0-28-31,0 0-3 0,0 0-1 0,0 0 0 0,0 0 32 0,0 0 0 0,0 0 0 0,0 0 0 16,0 0-27-16,0 0 1 15,0 0 0-15,0 0 0 0,0 0-26 0,0 0-4 16,0 0-2-16,0 4 0 16,0-4-8-16,0 8-2 0,-5 0 0 0,5 0 0 15,0-4-72-15,0 4-14 0,-4 0-3 0,4 0-1 0</inkml:trace>
  <inkml:trace contextRef="#ctx0" brushRef="#br0" timeOffset="3082.091">11030 9858 518 0,'0'0'11'0,"0"0"2"0,0 0 1 0,0 0 2 0,0 0-16 0,0 0 0 0,0 0 0 0,0 0 0 0,0 0 21 0,0 0 2 16,0 0 0-16,0 0 0 16,0 0-23-16,0 0 0 0,0 0 0 0,0 0-8 0,0 0 8 0,0 0 0 15,0 0-9-15,0 0 9 16,0 0 20-16,0 0 9 0,-5-8 2 0,5 8 0 0,0 0 13 16,0 0 4-16,0 0 0 0,0 0 0 15,0 0 0-15,0 0 1 0,0 0 0 0,0 0 0 0,0 0-1 0,0 0-1 16,0 0 0-16,0 0 0 0,0 0-4 0,0 0-1 15,0 0 0-15,0 0 0 16,0 0-12-16,0 0-2 0,0 0-1 0,0 0 0 0,0 0 2 0,0 0 1 16,0 0 0-16,0 0 0 0,0 0-20 0,-9-4-10 0,9 4 10 15,0 0-10-15,-4-4 12 16,4 4-4-16,-9-8-8 0,9 8 12 0,0 0-12 0,0 0 11 16,0-4-11-16,0 4 10 0,-9-8-2 0,0 0 0 0,9 0 0 15,0 0 0-15,-9 0 25 0,9 0 5 0,9 0 1 0,-18 0 0 16,9-4-26-16,-4 4-5 0,4 0 0 15,0-4-8-15,0 4 12 0,0-3-12 0,0-5 12 16,0 0-12-16,0 0 20 0,0 0-4 16,0 0 0-16,0 0 0 0,4 0 5 15,-4 0 1-15,0-4 0 0,0 0 0 0,0 1 2 16,9-5 0-16,-9-4 0 0,0 4 0 16,0 0-4-16,0 4 0 0,0 0 0 15,0-7 0-15,0-5 0 0,0-4 0 16,9 8 0-16,-9 0 0 0,0 4-7 0,0-7-1 15,0-1-1-15,0-4 0 0,0 0-1 0,0 4 0 16,9 1 0-16,-9-5 0 0,0 0-10 0,0-4 12 0,9 0-12 16,-9 5 12-16,0 3-12 0,0-4 12 0,4 0-12 15,-4-4 12-15,0 5-12 0,0-5 0 0,0 8 0 16,0-8 8-16,5 5 7 0,-5-5 1 16,0 0 0-16,0 0 0 15,0-4-4-15,0 5-1 16,0 7 0-16,0-8 0 0,0 0-11 15,0 1 0-15,0 3 0 0,0 0 8 16,0 0 5-16,4 4 1 16,-4 1 0-16,0-1 0 0,5 0-14 15,-5 0 0-15,4 0 0 16,1-3 0-16,-1 3 0 0,5-4 11 16,-9 0 0-16,9 0 0 15,-9 4-11-15,9-3 0 0,-5 3 0 0,1 0 8 16,-1 0-8-16,1-4 0 15,-1 5 0-15,1-1 8 0,-1 0-8 0,5 0 8 0,-9-4-8 16,9 5 8-16,-9-1-8 0,9 0 0 0,0-8 0 0,-4 4 8 16,-1 1-8-16,5-5 0 0,-5 8 0 0,1-4 8 0,-1 0-8 0,5 5 0 15,-9-1 0-15,9 0 0 0,-9 0 0 0,9 4 0 0,-9-3 0 0,0 3 0 0,0 0 0 16,-9 0 8-16,9 0-8 0,-9-4 8 16,9 1-8-16,0-1 8 0,-9 4-8 0,5 0 8 15,-1-4-8-15,1 4 0 0,-5 5 9 0,5-1-9 0,-1-4 8 16,5 4-8-16,-9 0 10 0,0 0-10 0,9 4 8 0,0-4-8 15,0 1 0-15,0-1 9 0,0 4-9 0,-9-4 10 16,9 4-10-16,0-4 10 16,9 4-10-16,-9 0 0 0,0-3-10 0,0 3 10 0,0 0 0 15,0-4 0-15,9 4 0 0,-9 4 10 16,0-4-10-16,9 0 0 0,-9 5 0 16,0-1 0-16,0-4-17 0,0 4 4 0,0 4 1 0,0-4 0 15,0 0 20-15,0 4 4 0,0-4 0 0,0 4 1 16,0 0-13-16,0 4 0 0,0 0-12 15,0 0 12-15,-9 1-16 16,9 7 3-16,0-8 1 0,-9 0 0 0,9 4 12 0,0 4 0 16,0 0 0-16,0 0 0 0,0 0 0 0,-9-8 0 15,9 8 0-15,0 0 10 0,0 0-10 0,0 0 0 0,0 0 0 0,0 0-11 0,0 0 3 16,0 0 0-16,0 0 0 0,0 0 0 0,0 0-3 0,0 0 0 16,0 0 0-16,0 0 0 0,0 0 3 0,0 0 0 15,0 0 0-15,0 0 0 0,0 0 8 0,0 0 0 0,0 0 0 0,0 0 0 0,0 0-18 16,0 0-8-16,0 8-2 0,0-8 0 0,0 0 4 0,0 0 1 0,-9 4 0 0,9-4 0 0,0 0 11 0,0 0 1 0,0 0 1 0,0 0 0 0,0 8 10 15,0-8 0-15,0 0 0 0,-9 4-8 0,9-4-13 0,0 0-3 0,-4 4 0 0,4-4 0 0,0 0 13 0,-9 4 3 0,4-4 0 0,5 0 0 16,0 0 0-16,0 0 0 0,-4-4 0 0,-5 4 0 0,0 0 8 0,0 0-8 0,5 0 8 16,-5 0-8-16,9 0 8 0,-5 4-10 0,5-4 10 0,-13 0-10 15,13 7 10-15,-9 1 0 0,0-4 0 0,0 4 0 16,0-4 0-16,5 4-8 16,-5-4 8-16,4 4-12 0,-4 0 12 0,5-4 0 0,-5 4 0 0,9 0 0 15,-9-4 0-15,0 4 0 0,4-4 8 0,-4 0-8 16,9-4 10-16,0 0-2 0,-4 4-8 0,4-4 12 15,0 0-1-15,-5 0-1 0,5 0 0 0,0 0 0 16,0 0-2-16,0 0-8 0,0-12 12 0,0 0-4 16,0 0-8-16,0-4 0 0,5 4 0 0,-1-4-11 0,5 0 11 15,-4 1 0-15,4-1 0 0,0 0 0 16,0-4 0-16,-9 4 0 0,4-4 0 0,1 0-8 16,4 4 8-16,0 0 16 0,4 0-4 15,-13 1-1-15,9-1-2 0,0 4 0 0,-9-4 0 16,9 4 0-16,-9 0 3 0,4 0 0 0,1 4 0 15,-1-4 0-15,1 4 0 0,-5 0 0 0,0 8 0 0,0 0 0 0,0 0-4 16,0 0 0-16,0 0 0 0,0 0 0 16,0 0-8-16,0 0 12 0,0 0-12 0,0 0 12 0,0 0-12 0,0 0 0 15,0 0 0-15,4-4 0 0,1 4 0 0,-1 0 0 16,-4 0 0-16,9 4 0 0,0 4 0 16,0 0 0-16,-9 4 0 0,4-4 0 0,5 4 0 0,-4-4 0 15,-1 4 0-15,1 0 0 0,8-4 0 0,-4 0 0 16,-9 4 0-16,9 0 0 0,0-1 0 0,-9 1 0 15,9 0 0 1,0 0 0-16,-5 0 0 0,5 0 15 0,0 4-3 0,0-4 0 16,-9 0-12-16,0 4 8 0,9 0-8 0,-9-4 0 15,9 0 26-15,-9-1-1 0,0 5 0 0,0-4 0 0,5 0-13 16,-5 0-4-16,4 4 0 0,1-4 0 0,-1 0-8 16,-4 0 0-16,5 0 0 0,-1-4 0 0,-4 4 0 0,0-4 0 15,5 4 0-15,-5-4 0 0,0-8 0 0,0 8 0 0,9-5 0 16,-9-3 0-16,0 0 0 0,0 4 8 0,0-4-8 0,0 0 8 15,0 0 7-15,0 0 1 0,0 0 0 0,0 0 0 16,0 0-16-16,0 0 0 0,0 0 0 0,-9 8-10 16,9-8 10-16,0 0-10 0,-9 4 10 0,9-4-10 15,-5 4-8-15,5-4-2 0,-9 4 0 0,9-4-1096 16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7:59:19.96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65,'59'-18,"-40"16,59-23,-67 21,1 0,0 1,-1 0,2 1,-1 0,0 1,0 1,0 0,0 0,12 3,21-1,1273-2,-1315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7:59:54.37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7547 157,'-911'0,"590"15,145-7,100 0,63-9,0 2,0 0,0 1,0 0,0 1,0 0,-6 4,6-4,0 1,0-2,-1 1,1-2,-1 0,1-1,-1 0,-10-2,-11 1,-236 31,-16-25,69 19,168-16,0-3,-1-3,-26-2,-112 3,12 55,119-35,-2-3,0-2,-1-3,0-3,-61 4,-366-17,192 1,76 45,14-14,112-21,61-7,0 1,0 1,0 1,0 3,-24 9,-77 14,81-24,10-2,-1-2,1-2,-37-4,19 1,50 1,3 1,-1 0,1-1,-1 0,0-1,1 0,-1 0,1 0,-1-1,1 0,0-1,0 0,0-1,0 1,1-1,-1-1,1 1,0-1,-4-4,-13-16,-1 1,0 1,-2 2,-7-4,7 7,-57-26,59 36,-1 2,1 0,-1 2,-1 1,-22 0,-250 4,196 14,84-14,-1-1,0-1,1 0,-1-2,1 0,-1-2,-41-7,-1 2,1 3,-2 3,1 2,-29 4,33-1,46-2,0 0,0-1,0 0,0-1,0 0,1-1,-1-1,1 1,-24-9,-48 2,20-44,-11 22,68 29,2 3,1-1,-1 0,1-1,-1 1,1-1,0 1,0-1,0 0,0 0,0 0,1-1,0 1,-1-1,1 1,0-1,1 0,-1 0,1 1,-1-1,1 0,0-1,3-126,-2 121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8:00:58.43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8:01:09.49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7030 30,'-101'-27,"-122"25,-105 2,118 29,180-25,0 2,1 1,0 1,0 2,1 1,-14 7,-166 62,124-51,3 4,-26 15,95-44,-1 0,0 0,0-2,0 0,0 0,0-1,-1 0,1-2,0 1,-6-2,-22 0,-1438 2,1299-24,76 6,-74 3,-1 7,-63 10,97 0,-822-1,762 14,62-6,-89-1,148-10,-636 2,564-29,147 26,1-1,-1 1,1-2,-1 1,1-1,0 0,1 0,0-1,-1 0,2-1,-1 1,-3-7,-11-7,14 13,0 0,-1 0,0 0,-1 1,0 0,1 1,-2 0,1 0,-1 1,1 0,-2 1,-16-6,18 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18:01:13.481"/>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49,'43'15,"-21"-9,-1-1,1-2,0 0,0-1,1-1,-1-1,20-3,16 2,483 1,-440 14,98-14,-51-30,16 31,-159-2,1 0,-1-1,0 1,0-1,0 0,0 0,0-1,0 1,-1-1,1 0,-1 0,2-3,25-14,-23 17,1 0,0 1,0 0,0 1,0 0,0 0,0 0,0 1,1 1,-1 0,1 0,24 1,190-1,-212 1,-3 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30T18:02:21"/>
    </inkml:context>
    <inkml:brush xml:id="br0">
      <inkml:brushProperty name="width" value="0.05" units="cm"/>
      <inkml:brushProperty name="height" value="0.05" units="cm"/>
    </inkml:brush>
  </inkml:definitions>
  <inkml:trace contextRef="#ctx0" brushRef="#br0">0 260 6992 0 0,'0'0'157'0'0,"0"0"23"0"0,0 0 12 0 0,0 0-43 0 0,0 0-195 0 0,2 0-49 0 0,17 0-48 0 0,-11-5 226 0 0,-8 5-2 0 0,0 0 26 0 0,0 0 138 0 0,22 0 2381 0 0,6 0-4140 0 0,-28 0 1092 0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EA75928-6BD7-4EBC-BE85-AD3A2787EC97}" emma:medium="tactile" emma:mode="ink">
          <msink:context xmlns:msink="http://schemas.microsoft.com/ink/2010/main" type="writingRegion" rotatedBoundingBox="23655,12364 29290,12569 29243,13848 23608,13643"/>
        </emma:interpretation>
      </emma:emma>
    </inkml:annotationXML>
    <inkml:traceGroup>
      <inkml:annotationXML>
        <emma:emma xmlns:emma="http://www.w3.org/2003/04/emma" version="1.0">
          <emma:interpretation id="{6F524924-F067-46F6-950A-70EF3289DA49}" emma:medium="tactile" emma:mode="ink">
            <msink:context xmlns:msink="http://schemas.microsoft.com/ink/2010/main" type="paragraph" rotatedBoundingBox="23655,12364 29290,12569 29243,13848 23608,13643" alignmentLevel="1"/>
          </emma:interpretation>
        </emma:emma>
      </inkml:annotationXML>
      <inkml:traceGroup>
        <inkml:annotationXML>
          <emma:emma xmlns:emma="http://www.w3.org/2003/04/emma" version="1.0">
            <emma:interpretation id="{9E801B18-6E20-45A2-8483-BB1575868D74}" emma:medium="tactile" emma:mode="ink">
              <msink:context xmlns:msink="http://schemas.microsoft.com/ink/2010/main" type="line" rotatedBoundingBox="23655,12364 29290,12569 29243,13848 23608,13643"/>
            </emma:interpretation>
          </emma:emma>
        </inkml:annotationXML>
        <inkml:traceGroup>
          <inkml:annotationXML>
            <emma:emma xmlns:emma="http://www.w3.org/2003/04/emma" version="1.0">
              <emma:interpretation id="{46AE67B0-FCB4-411E-A119-3F0454C54489}" emma:medium="tactile" emma:mode="ink">
                <msink:context xmlns:msink="http://schemas.microsoft.com/ink/2010/main" type="inkWord" rotatedBoundingBox="23655,12364 26011,12450 25968,13619 23612,13533"/>
              </emma:interpretation>
              <emma:one-of disjunction-type="recognition" id="oneOf0">
                <emma:interpretation id="interp0" emma:lang="" emma:confidence="1">
                  <emma:literal>Multilayer</emma:literal>
                </emma:interpretation>
                <emma:interpretation id="interp1" emma:lang="" emma:confidence="0">
                  <emma:literal>Multi Layer</emma:literal>
                </emma:interpretation>
                <emma:interpretation id="interp2" emma:lang="" emma:confidence="0">
                  <emma:literal>Mufti Layer</emma:literal>
                </emma:interpretation>
                <emma:interpretation id="interp3" emma:lang="" emma:confidence="0">
                  <emma:literal>Motrin Layer</emma:literal>
                </emma:interpretation>
                <emma:interpretation id="interp4" emma:lang="" emma:confidence="0">
                  <emma:literal>Mott: Layer</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4">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20493 3735 495 0,'-5'8'43'0,"1"3"-3"0,-5 0-14 16,0-4-7-16,0-3-10 16,0 3-6-16,1 0-9 15,-1 1-4-15,0-4-27 16,5-1-12-16</inkml:trace>
          <inkml:trace contextRef="#ctx0" brushRef="#br0" timeOffset="2341.449">20506 3724 208 0,'-9'-3'79'0,"9"10"-42"0,0-7-26 16,0 0 23-16,0 0 0 15,0 0 4-15</inkml:trace>
        </inkml:traceGroup>
        <inkml:traceGroup>
          <inkml:annotationXML>
            <emma:emma xmlns:emma="http://www.w3.org/2003/04/emma" version="1.0">
              <emma:interpretation id="{FF71B794-5ED3-4AA7-BF48-15734FBADE50}" emma:medium="tactile" emma:mode="ink">
                <msink:context xmlns:msink="http://schemas.microsoft.com/ink/2010/main" type="inkWord" rotatedBoundingBox="26579,12636 29284,12734 29243,13848 26538,13750"/>
              </emma:interpretation>
            </emma:emma>
          </inkml:annotationXML>
          <inkml:trace contextRef="#ctx0" brushRef="#br0" timeOffset="3752.693">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475.013">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2850.37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3465.189">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19:57:52.521"/>
    </inkml:context>
    <inkml:brush xml:id="br0">
      <inkml:brushProperty name="width" value="0.05292" units="cm"/>
      <inkml:brushProperty name="height" value="0.05292" units="cm"/>
      <inkml:brushProperty name="color" value="#FF0000"/>
    </inkml:brush>
  </inkml:definitions>
  <inkml:trace contextRef="#ctx0" brushRef="#br0">20432 2289 939 0,'0'0'20'0,"0"0"5"0,0 0 1 0,0 0 1 0,0 0-27 0,0 0 0 0,0 0 0 0,0 0 0 16,0 0 25-16,0 0 0 0,0 0 0 0,-4 4 0 15,-5 0-3-15,9 0-1 0,-9 4 0 0,0-8 0 16,5 4-21-16,-1 0 0 0,-4 0 0 0,9-4 0 15,0 0 0-15,-4 4 0 0,-5 0 0 0,9 0 0 16,-9 0 30-16,9-4 2 0,0 0 0 0,-9 0 0 16,9 0 9-16,-9 0 3 0,0 4 0 0,9-4 0 15,0 0 11-15,0 0 2 0,0 0 1 0,0 0 0 16,0 0-24-16,0 0-5 0,0 0-1 0,0 0 0 16,0 0 1-16,0 0 0 0,0 0 0 0,0 0 0 15,0 4-29-15,0-4 0 0,0 0 0 0,0 4 0 16,9 4 8-16,-9-4 6 0,9 8 1 0,0-12 0 15,-9 4 0-15,9 0 0 0,-5 0 0 0,5-4 0 16,0 4 2-16,0-4 1 0,0 4 0 0,0-4 0 0,0 0 7 16,0 4 2-16,0-4 0 0,4 4 0 15,5-4 1-15,0 0 1 0,-9 4 0 0,9-4 0 0,-5 0-1 16,5 0 0-16,5 0 0 0,3 0 0 0,-3 0-20 16,4-4-8-16,8 4 0 0,-12-8 0 15,13 8 22-15,-9-4-2 0,4 0 0 16,0 0 0-16,5 0 2 0,-5 0 0 15,5 4 0-15,-9 0 0 0,4 0-3 16,1-4-1-16,3 4 0 0,6 0 0 16,-10 0-5-16,5 0-1 0,0 4 0 0,4-4 0 0,-4 0-1 15,4 0-1-15,0 4 0 0,1 0 0 0,3 0-10 0,-12 0 8 16,3 0-8-16,6 0 8 0,-6 0 0 0,6 0-8 16,-5 0 12-16,4 0-4 15,0-4 3-15,5 0 0 0,0 0 0 0,-1 0 0 0,6 0 4 16,-15 0 1-16,15 0 0 0,-10 0 0 15,-4 0-6-15,4 0-1 0,0 0 0 16,5-4 0-16,-5 4-9 0,1 0 12 16,3-4-12-16,-3 4 12 0,-1-4-4 15,5 4 0-15,-5 0 0 0,-4-4 0 16,4 0 3-16,-9 0 0 16,5 0 0-16,-5 0 0 0,5 4 4 15,-4-4 1-15,3 0 0 0,-12 4 0 0,13 0-8 16,-10-4-8-16,6 4 11 0,-5-8-11 15,4 8 15-15,-13-4-4 0,9 4-1 16,-5 0 0-16,-4 0-10 0,0 0 12 0,4 0-12 0,-13-4 12 16,5 4 0-16,-1 0 1 15,-4 0 0-15,-5 0 0 0,5 0 5 0,-9 0 1 16,0 0 0-16,0 0 0 0,0 0 9 0,0 0 1 0,0 0 1 16,0 0 0-16,0 0-30 0,0 0-8 0,0 0-1 0,0 0 0 15,0 0 9-15,0 0 8 0,0 0-8 16,0 0 11-16,0 0-11 0,0 0 0 0,0 0 0 0,0 0 0 0,0 0-16 0,0 0 5 0,-9-8 1 15,9 8 0-15,-4-4-30 0,-9 0-7 0,-1 4-1 0,5 4-848 0,-9 0-169 16</inkml:trace>
  <inkml:trace contextRef="#ctx0" brushRef="#br0" timeOffset="47474.159">25928 16778 1450 0,'0'4'32'0,"0"-4"6"0,0 0 2 0,0 0 1 0,0 0-33 0,9 0-8 0,0-4 0 0,0 4 0 16,0-8 0-16,-9 4 0 0,9 0 0 0,-5 4 0 15,5 0-14-15,-9 0-5 0,5-4-1 0,8 4 0 16,-13 0 20-16,0 0 14 0,0 0-2 0,0 0-1 15,9 4 49-15,-9-4 11 0,0 0 1 0,9-4 1 16,-9 4-23-16,0 0-5 16,9 0-1-16,-9-4 0 0,0 4-3 0,9 0-1 0,-5 0 0 0,5 0 0 15,-4 4-9-15,8 0-3 0,-13 0 0 0,18-4 0 16,-9 0-4-16,-4-4 0 0,8 0-1 0,0 4 0 0,5 0 5 0,-4 4 2 31,4-4 0-31,0 4 0 0,8 0-18 0,-12-4-3 0,13 0-1 16,-9 4 0-16,8 0 0 0,-3-4-8 15,4-8 12-15,4 4-4 0,-4 8-8 0,-5 0 0 16,5 0 0-16,0 0 0 16,-5-4 0-1,5 4 0-15,0 4 10 0,4-8-10 16,-8-4 11-16,4 8-11 0,4 4 10 0,5 0-10 16,-9-5 10-16,4 1-10 15,5 0 10-15,-5 0-10 0,5 4 10 0,4 0-10 16,-9 0 10-16,5-4-10 15,-4-4 0-15,-6 4 8 0,1 0-8 16,5 0 0-16,-10 0 0 0,5 0 9 0,-9 0-9 0,4 0 8 16,-4-4 10-16,9-4 2 0,-14 0 0 15,5 4 0-15,0 0-10 0,0-4-2 0,-9 4 0 0,4 0 0 0,5 0-8 16,-9 0 8-16,0-4-8 0,-9 4 8 0,9 4-8 0,-9-4 0 0,0 0 0 0,0 0 0 16,0 0 0-16,0 0 0 0,0 0 0 0,-9 12-11 0,0 0 0 0,0-4 0 0,-9-12 0 15,0 0 0-15,-4 8 11 0,-5 0 16 0,-4-4-4 0,0-4-1 16,-5 0-11-16,-4-4 10 0,-5 4-10 0,-4 4 10 15,-1 0 1-15,-8 0 0 0,0 0 0 0,0-4 0 16,9 0-11-16,4 0 0 0,-4 4 0 0,-5-4 0 0,14 0 0 16,-1-4 0-16,-3 0 0 0,3 4 0 0,10 0 0 15,4-4 0-15,0 0-10 0,14 0 10 0,-14 5-21 0,14-5 1 0,-1 0 1 16,10 0 0-16,-5-4-26 0,0 4-6 16,9 8-1-16,0 0 0 0,9-12-19 0,4 4-4 0,1 0-1 15,8 0 0-15,5 0-25 0,4 4-6 0,5 0-1 16,-5 4-684-16</inkml:trace>
  <inkml:trace contextRef="#ctx0" brushRef="#br0" timeOffset="54112.134">4957 17462 1101 0,'0'0'24'0,"0"0"4"0,0 8 2 0,0-8 2 16,0 0-32-16,0 0 0 0,0 0 0 0,0 0 0 0,0 0 65 0,0 0 7 0,0 0 0 0,0 0 1 15,-9-8-49-15,9 8-9 0,0 0-3 0,0 0 0 16,0 0-12-16,0 0 0 16,0 0 0-16,0 0 0 0,0 0 0 0,0 0 0 15,0 0 0-15,0 0-10 0,0 0 10 0,0 0 16 0,0 0-4 0,0 0-1 16,0 0 25-16,0 0 6 0,0 0 1 0,0 0 0 15,0 0-19-15,0 0-3 0,0 0-1 16,0 0 0-16,0 0-20 0,0 0 0 16,0 0 0-16,0 0 0 0,0 0 0 0,9-4 0 0,4 0-10 0,-13 0 10 15,9 4 0-15,-4 0 0 0,3 4 0 16,6-4 0-16,-14-4 0 0,9 4 0 16,0 0 0-16,-5 0 0 0,5 0 0 0,0 4 0 0,9-4 0 0,-18 8 0 15,9-4 37-15,0-4 2 16,0 0 0-16,4 0 0 0,-8 4-13 0,8-4-2 0,-4 0-1 15,9 0 0-15,-4 0 2 0,-6 0 1 0,6 0 0 0,8 4 0 16,-13 0-8-16,9-4-2 16,5 0 0-16,-6 4 0 0,-8-4-4 0,9 4-2 0,5 4 0 0,-5-4 0 15,-5-4-10-15,0 0 10 0,10 4-10 0,-5 3 10 0,-9 9-10 16,9-12 10-16,4-4-10 16,-4 0 10-16,-5 4-10 0,5-4 0 0,0 4 0 15,4-4 8-15,-4 0 7 0,9 4 1 16,-13-4 0-16,8 0 0 15,0 0 14-15,1 4 3 0,4-4 1 0,-1 4 0 16,1-4-23-16,-4-4-11 0,-1 0 10 16,5 4-10-16,0 4 18 0,-9 0-2 0,4-4-1 0,5 0 0 0,-9 0-6 15,4 4-1 1,1 0 0-16,-1 0 0 0,0 0-8 0,1-4 8 16,-1 0-8-16,9 0 8 15,-13 4-8-15,5 4-11 0,3-4 3 0,1 4 0 16,5-4 19-16,-14 0 4 15,13 4 1-15,-4-8 0 0,-5-4-4 16,5 0-1-16,0 8 0 0,-5 0 0 16,5-4-2-16,-9 4 0 0,4 0 0 15,1 4 0-15,-5-4-9 0,8 0 12 0,-8 0-12 16,0 0 12-16,14 0-4 0,-14-4 0 16,4 4 0-16,5 0 0 15,4 0 2-15,-4-4 0 0,0 0 0 0,4 0 0 0,-4-4-2 16,4 4-8-16,1 4 12 15,-6-4-4-15,10 8-8 0,-9-4 8 0,4-4-8 0,-4 0 8 0,-4-4-8 16,4 4 0-16,4-4 9 0,0 4-9 0,-4 4 21 0,4-4 0 0,-4-4 0 0,9 0 0 16,-5 0-21-16,1 0 0 0,3 8 0 15,-3 4 0-15,4 0 0 0,-10-4 0 0,6-4 0 0,-1 0 8 16,5 0-19-16,-9-4-3 0,0 4-1 0,4-4 0 0,-4-4 15 16,4 4 16-16,0-4-3 0,5 4-1 15,-4 0-12-15,3 0 0 0,6 4 8 16,-6-4-8-16,6 0 0 0,-1-4 0 15,-4 0 0-15,-5 4 0 0,5 0 0 16,-5 4-15-16,1-4 2 0,3 0 0 16,-8-4 13-16,0 4 16 0,4 4-3 15,10 0-1-15,-14 0-12 0,13 0 0 16,-13-8 0-16,4 0 0 16,0 8 0-16,5 0 0 0,-9 0 0 0,0 0 0 0,4 4 0 15,-4-4-13-15,4-8 1 0,-8 0 0 0,4 0 12 0,-10 4 0 16,6 4 0-16,4-4 0 15,-9 0 0-15,4 0 0 0,5-4 0 0,-9 4 10 16,9 8-10-16,-5-4 0 16,0 0 0-16,5-4 8 15,0 0-8-15,-9 4 12 16,4-3-12-16,5-1 12 0,-4 4-12 16,3-4 0-16,-8 0 0 0,0 0 0 0,14 0 0 0,-19 0 0 15,9 4 0-15,1-4 0 0,-5 4 0 16,-5 0 0-1,5-8 0-15,0 4 0 0,-5 0 0 0,1-4 0 0,8 0 0 16,-13 4-11-16,9 4 11 0,-14 0 0 0,10 4 8 0,-5-8-8 0,4-8 0 16,-4 8 0-16,0 8-10 0,-4 0 10 0,4-4 0 0,-5 0 0 0,5 0 0 0,-5 0 9 15,5 4-9-15,0-4 0 0,-9 0 0 0,0 0 0 0,0 0 0 16,0 0 12-16,0 0 0 0,9 0 0 0,-9 0-12 16,9 0 0-16,-9 4 0 0,0-4 0 0,0 0 0 0,9 0 0 0,-4 0-8 15,-1 0 8-15,5 0 0 0,-9 0 0 0,0 0 0 0,0 0 0 0,0 0 0 0,0 0 0 0,0 4-12 0,0-4 12 16,0 0 0-16,0 0 0 0,0 0 0 0,0 0 0 0,0 0 0 0,0 0 0 0,0 0 0 0,0 0 0 0,0 0-35 0,0 0 1 0,0 0 0 0,0 0 0 15,0 0 14-15,0 0 2 0,0 0 1 0,0 0 0 0,0 0 3 0,0 0 1 0,0 0 0 16,0 0 0-16,0 0-15 0,0 0-2 16,0 0-1-16,0 0 0 0,0 0 22 0,0 0 9 0,0 0-8 0,0 0 8 15,0 0 0-15,0 0 0 0,0 0 0 0,0 0 11 0,0 0 13 16,0 0 4-16,0 0 0 0,0 0 0 0,0 0-28 0,0 0 8 16,0 0-8-16,0 0 0 0,0 0 10 0,0 0-10 0,0 0 12 15,0 0-12-15,0-12 8 0,0 12-8 0,0-4 0 0,0-8 0 0,0 4 8 0,0-8-8 16,0 4 9-16,0 0-9 0,0-8 0 0,0 4 0 15,-4 1 0-15,4-1 0 0,0 4 11 16,0-4-11-16,0 0 12 0,0 0-12 0,0 0 0 0,0-4 0 16,0 0 0-16,-5 4 0 0,5 5 0 15,0-5 0-15,0-4 0 0,0 4 0 16,-4 0 0-16,4 0 0 0,-5 0 0 0,5-4 0 16,0 0 0-16,0-4 0 15,-4 5-10-15,-1 3 10 0,5 4 0 0,-9 0 0 0,9-4 0 0,0 4 0 0,-9-4 0 0,9 4 0 16,0 4 0-1,-9-4 0-15,9-4 0 0,0 4 0 0,-9 0 10 0,5 4-10 16,-1-3 0-16,1-1 0 0,4 4 0 0,-4-4-12 16,4 0 12-16,-5 0 0 0,5 12 0 0,0 0 0 0,0 0 0 0,0 0 0 0,0 0 0 15,0 0 0-15,0 0 0 0,-4-8-9 0,-1 0 9 0,5 0-8 16,-9-4 8-16,9 12 0 0,0 0 0 0,0 0 0 0,0 0 0 0,0 0 0 16,0 0 0-16,0 0 0 0,0 0 0 0,0-16 0 0,-9-8 8 0,9 12-8 0,0 12 0 0,0 0 0 15,0 0 0-15,-9-4 0 0,9 4 11 0,0 0-3 0,-9 4 0 0,9-4 0 16,-4 4-8-16,-5-8 0 0,4 0 0 0,1 4 0 15,4 0 0-15,-9-4 0 0,0 0 0 0,0 4 0 0,9 4 0 0,-13-8 0 16,4 0 0-16,0 1 0 16,0 3 0-16,0 0 0 0,0 0 0 15,0-4 0-15,0-4 0 0,0 4 0 0,-4 0 0 16,4 0-11-16,0 4 11 0,-9 0 0 0,4 0 8 0,1-4-8 16,0 0 0-16,-5 4-8 15,0 4 0-15,4-4 0 0,-4-4 8 0,1 0 0 16,3-4 0-16,-4 8 0 0,0 0 0 0,-4 4 0 15,4 0 0-15,0-4-8 0,0 0 8 0,-4 0 0 16,4 0 0-16,0 0 0 0,0 0 0 16,0-4 0-16,5 4 0 0,-5 0 0 0,0-4 0 15,0 4 0-15,5-4 0 0,-10 4 0 0,5 0 0 16,0 0 0 0,1 0 0-16,-1 0 0 0,-5-4 11 0,5 0-3 15,-4 8 0-15,4-4 0 0,-9 4-8 0,5-4-11 16,4 0 3-16,0 0 0 0,-9-4 8 15,5 4 0-15,4 0 0 0,-4 0-8 0,4 0 8 0,0 0 0 16,-5 0 0-16,1 0 0 16,9 0 0-16,-5-4 0 0,0 0 0 15,0 4 0-15,4 0 0 0,6 0 0 16,-15 0 0-16,10 0 0 0,-1 0 0 0,-4 4 0 16,0-4 0-16,1 0 0 15,3 4 0-15,-4-4 0 0,-4 0 0 0,4 0 0 0,0 0 0 16,-9 4 0-16,14 0 0 0,-14-4 0 0,5-4 0 0,4 4 0 15,-9 4 0-15,0-4 0 0,5 0 10 16,-1 0-2-16,1 4-8 0,-1 0 12 16,1 0-12-16,4 0-8 0,0-4 8 0,-4 0-13 15,0-4 13-15,-1 4 0 0,5 0 0 0,0 4 0 0,-4 0 0 16,4 0 0-16,-9 4 0 0,5-4 0 16,4-4 0-16,-4-4-9 0,4 8 9 0,-9-4-8 15,4 4 8-15,-3 0 0 0,3-4 8 0,5 0-8 16,0 0 0-16,-8 0 0 0,8 3 0 0,-5 1 0 0,1 4 0 15,4-4 0-15,-9-4 0 0,9 4 0 16,-4-4 0-16,4 0 0 0,-4 0 0 0,4 4-12 0,0-4 12 16,-5 4 0-16,1-8 10 0,9 4-10 0,-5 0 0 0,-9 0 0 0,13 0 0 0,-12 0 0 0,8-4 0 15,-5 4 0-15,5-4 0 0,-4 4 0 0,4 0 0 0,-9 4 0 16,5-4-13-16,4 0 4 0,0 0 9 0,0-4 0 16,0 0 8-16,5 4-8 0,-14 4 0 0,9 0 0 0,5 0-10 0,-5-8 10 15,0 0-8-15,4 4 8 0,-3-4 0 0,8 4 0 0,-9 0 0 16,4-4 0-16,5 0 8 0,0 0-8 0,0 1 0 0,-8-1 0 0,3 4-8 0,1-4 8 0,4 0 0 15,-5 0 0-15,5 0 0 0,-9 0 9 0,5 0-19 16,4 4-4-16,-9-4-1 0,0 0 0 0,5-4 15 16,-5 4 13-16,9-4-2 0,-9 4-1 0,0 0-26 0,5 4-4 15,4-4-2-15,-9 0 0 0,0 0 8 0,5 0 2 0,4-4 0 0,-9 4 0 0,0 0 12 0,4 0 16 0,-4 0-3 16,10 4-1-16,-10-8-12 0,0 4 0 0,4 0 0 0,5 4 0 0,0 0 0 16,-8-4 0-16,3 0 0 0,5 0 0 0,0 4-10 15,0 0 2-15,-9 4 0 0,9-4 0 0,0-4 8 16,0 4 0-16,-4-4 0 0,4 4 0 15,0 0 0-15,-4 0 8 0,4 0 0 0,-5-4 0 16,10 4-8-16,-5 0-12 0,0-4 4 0,0 4 0 16,-9 0 8-16,9 4 12 0,0-8-2 0,-4 4-1 15,4 0-9-15,-5 0 0 0,5 0 0 0,-4 0 0 16,9 0 0-16,-14 4 0 0,9 0 0 0,0-4 0 0,-5 0 0 0,1 4-14 16,8-4 2-16,-4 0 0 0,1 0 12 15,-1 4 12-15,-9-4-3 0,9 4 0 0,0-4-9 0,4 0-11 16,-4 4 3-16,0 0 0 0,-8-4 8 0,8 0 11 15,4 0-3-15,1 0 0 0,-10 4-8 16,5 0 0-16,0-4-12 16,0 0 12-16,5 0 0 0,-10-4 0 0,5 0 0 0,5 0 0 0,-5 8 0 15,0-4 0-15,0 0 12 0,5 0-4 0,-5-4-8 0,4 4-11 0,5 0 3 16,-9 0 0-16,9 0 8 0,-4 4 0 0,-5 0 8 16,0 0-8-16,0 0 0 0,9 0 0 0,0-4-12 0,-13 0 4 15,13 0 8-15,-9 0 0 0,4 4 0 0,1-4 0 16,4 0 8-16,-5 4-8 0,1 4 8 15,-5-8-8-15,9 0 0 0,-9 0 0 0,9 0 0 16,0 0-8-16,0 0 8 0,-9 0 0 0,9 0 0 0,0 0 8 16,-14 0 1-16,14 0 1 15,0 0 0-15,-4-4 0 0,4 4-10 0,-5 0 12 0,5 0-12 0,0 0 12 16,-4 4-12-16,4-4 10 0,-9-8-10 0,9 8 10 16,-4 8-10-16,-5-8 0 0,9 0 0 15,0-4 0-15,-9 0 0 0,9 4 0 0,-9 0 0 0,4 0 0 0,5 0-8 16,0 0 8-16,0 0-10 15,-9 4 10-15,5 0-8 0,-5-4 8 16,4 4 0-16,-4-4-9 0,9 0 9 16,0 4 0-16,0-4 0 0,-9 4 0 0,1-4 0 15,8 4 0-15,0-4 0 0,-14 4 0 0,10 0 0 0,-5 0 0 0,9-4 0 16,-5 8 0-16,-4-4 0 0,9 4-8 0,-9-4 8 16,9 0 0-16,0-4 0 0,-9 4 0 0,0 0 0 0,9-4 0 15,0 0-13-15,-9 4 2 0,5 4 1 0,4-8 0 16,-9-8 18-16,9 8 3 15,-4 8 1-15,-1 0 0 0,5-8-12 0,-9 7-17 16,0 1 4-16,9 0 1 0,-9 0 12 16,0 0 16-16,9-8-3 0,0 0-1 0,-4 4-12 0,-5 4-16 0,4-4 3 15,5 4 1-15,-9 0 35 16,5 4 7-16,4-4 2 0,0 0 0 0,-9 0-32 0,9-4 0 16,-9 4 0-16,9 0 0 0,-9 0 0 0,9 0 0 0,0 0 0 0,0 0 0 15,-13 0 0-15,8 3 0 0,5 5 0 0,-4 0 0 16,-1-8 0-16,1 0 0 0,4 0 0 0,-5 0 0 0,1 0 0 0,4 4 0 15,0 4 0-15,0-4 0 0,-9-4-12 0,9 0-1 16,0 4-1-16,0 0 0 16,0 4 14-16,0-5 0 0,0 5 0 0,-9 0 0 0,9-4 16 15,0 0-3-15,0 4-1 0,0 0 0 0,0 4-12 0,0-4 0 0,-14 0 0 0,10 0 0 16,4-5 0-16,0 1 0 0,-4 4 0 0,4 0 0 16,0 0 0-16,0 4 0 0,0-4 0 0,-5 4 0 15,5-8 0-15,-4 4 0 0,4 4 0 0,0-5 0 0,0-3 10 16,0 4-1-16,0 0 0 0,0 0 0 15,0-8-9-15,0 0 0 0,0 4 0 0,0-4 0 0,0-8 0 0,0 8 0 16,0 4 0-16,0-4 0 0,0 0 0 0,0 0 0 16,0-8 0-16,0 0 0 15,0 0 0-15,0 0 0 0,0 0 0 0,0 0 0 0,0 12 0 0,-5-4 10 16,5-8-10-16,0 0 10 16,0 0-2-16,0 0-8 0,0 0 12 0,0 0-4 0,0 0-8 0,0 0 0 15,0 0 0-15,0 0 8 0,0 0-8 0,0 0 0 16,0 0 0-16,0 0 0 0,0 0 8 0,0 0-8 0,0 0 0 15,0 0 8-15,0 0-8 16,0 0 0-16,0 0 0 0,0 0 0 0,0 0 0 0,0 0 0 0,0 0 0 16,0 0 0-16,0 0-14 0,0-8 5 0,0 8 1 0,0-8 0 15,0 0-1 1,0-4 0-16,5 0 0 0,-5 4 0 0,0 0 9 16,4 0-12-16,1 4 12 15,-1-8-12-15,-4 4 12 0,0-4 0 16,0 0 0-16,0 0 0 15,0 0 0 1,0 0 0-16,-4 4 0 0,4-3 0 0,-5-5 0 0,5 4 0 16,0-4 0-16,-4 4-8 0,4 0 8 0,0 0 0 15,0-12 0-15,0 4 0 0,4 0 0 0,-4 0 0 0,5-3 0 16,-1-1 0-16,0-4-26 0,10 4-3 16,-14-4-1-16,9 4 0 0,0 0 30 0,0 1 0 15,-5-1-8-15,5 0 8 0,-4 8 0 0,8-8 15 0,-13 0-3 16,9 4-1-16,0 4-19 0,-9 5-4 15,9-5-1-15,-9 4 0 0,0-8 13 0,0 8 0 16,0 0 0-16,0 0 0 0,0 12 32 16,0 0-1-16,0 0 0 0,0 0 0 0,0-8-31 0,0 0 8 0,0 8-8 0,0 0 0 0,0 0-24 15,0 0-8-15,0 0-2 0,0 0 0 0,0-8 18 0,0 8 3 0,13 12 1 16,-13-8 0-16,5-12 1 0,4 4 1 16,-5 4 0-16,5-4 0 0,0 4 10 0,-9 0 0 0,9 4 0 0,0 0 0 15,-4-4-27-15,3 0-3 0,1 4-1 0,-4-4 0 0,8 0-59 0,-4 4-12 16,0 4-2-16</inkml:trace>
  <inkml:trace contextRef="#ctx0" brushRef="#br0" timeOffset="70880.429">12095 5551 1220 0,'0'0'34'0,"0"0"9"0,-5 0-35 16,5 0-8-16,-9-4 0 0,9 4 0 0,0 0 37 16,0 0 6-16,0 0 1 0,0 0 0 0,0 0-26 0,0 0-5 15,0 0-1-15,0 0 0 16,0 0-12-16,0 0 0 0,0 0 0 0,0 0-10 0,0 0 10 16,0 0 0-16,-9 0 0 0,9 0 0 15,0 0 0-15,0 0 0 0,0 0 0 0,0 0 0 0,0 0 0 16,0 0 16-16,0 0-4 0,0 0-1 0,0 0 2 0,0 0 1 0,0 0 0 0,0 0 0 15,0 0-14-15,0 4 0 16,-8 0 0-16,8-4-10 0,0 0 10 0,0 0 0 0,0 0 0 0,0 0 0 16,-5 3 8-16,5-3 3 15,0 0 1-15,0 8 0 0,-4 0-12 0,4-8 0 16,0 0 0-16,0 4 8 0,0 0 7 0,0-4 1 16,0 0 0-16,0 0 0 0,-5 8-3 0,1 0 0 15,4-8 0-15,0 8 0 0,0-4-13 0,0 4 0 0,0-8 0 0,0 8 0 16,0 0 0-16,0-4 0 15,0 4 0-15,0 0 0 0,0 0 0 0,0 4 0 0,0 0 0 16,0 0 0-16,4 0 0 16,-4 0 0-16,0-1 0 0,5 1 0 15,-5 4 0-15,0 0-10 0,4 0 2 16,-4 0 0-16,0 0 8 0,0 0 0 0,0 4 0 16,0-4 0-16,-4 4 0 0,4-1-8 15,-5 1 8-15,5 0 0 0,-4 0 0 0,4-4 0 0,0 4 0 16,0-8 0-16,0 4-12 0,0-4-1 0,-5 0 0 0,5 0 0 0,0-5-7 15,0-7-2-15,0 0 0 0,0 0-413 0,0 8-82 0</inkml:trace>
  <inkml:trace contextRef="#ctx0" brushRef="#br0" timeOffset="71378.58">11705 5976 1494 0,'0'0'32'0,"0"0"8"0,-8 4 0 0,8 0 3 0,0-4-35 0,0 0-8 0,0 0 0 0,0 0 0 15,0 0 18-15,0 0 2 0,0 0 0 0,0 0 0 16,0 0-20-16,0 4 0 0,0 0 0 0,8 4 0 16,-3 0 0-16,-1 0 0 0,5 0 0 0,0 0 0 15,5-4 0-15,-5 0 0 0,0 4 0 0,0-4 0 16,-5 0 0-16,5 4 0 0,0 0 0 0,-5-1 0 15,10 1 0-15,-14 0 0 0,9-4 0 0,0 4 0 16,-9 0 0-16,9 0 0 0,-9 4 0 16,4-4 0-16,1 0 9 0,-1-4-1 0,5 4-8 0,-4-4 12 15,8 4 8-15,-13 0 0 0,9-4 1 0,0 0 0 16,-5 0 2-16,5 0 0 0,0 0 0 16,0-4 0-16,9 0-5 0,-9 0-1 0,5 0 0 0,-1 0 0 15,-4-4-9-15,4 0-8 0,5 0 9 0,-9-4-9 0,-4 4 18 0,4-4-2 16,4-4-1-1,0 4 0-15,-4-4-5 0,0 0-1 0,-4 4 0 0,4-4 0 16,0 0 16-16,0 0 3 16,0 1 1-16,0-5 0 0,0 0-15 15,-1 0-3-15,1-4-1 0,-4 4 0 0,-1 4 2 0,1 0 0 0,4 0 0 0,0 0 0 16,-9 4 0-16,9-4 0 0,0 4 0 16,-5-3 0-16,1 3-12 0,-5 0 0 0,4 0 0 0,1 0 0 0,-1 4 0 15,-4 4 0-15,5-4 0 0,-5 4 0 0,0 0-19 16,0 0 1-16,0 0 0 0,0 0 0 15,0 0-24-15,0 0-5 0,0 0-1 0,0 0-536 16,13 4-108-16</inkml:trace>
  <inkml:trace contextRef="#ctx0" brushRef="#br0" timeOffset="78428.745">13469 5566 1190 0,'0'0'33'0,"0"0"9"0,0 0-34 0,0 0-8 0,0 0 0 0,0 0 0 16,0 0 12-16,0 0 0 0,0 0 0 0,0 0 0 15,0 0-12-15,0 0 0 0,0 0 0 0,0 0 0 16,0 0-14-16,0 0-5 0,0 0-1 0,0 0 0 31,0 0-28-31,0 0-7 0,0 0-1 0,0 0 0 0,-14-4 32 0,14 4 5 16,0 0 2-16,0 0 0 0,0 0 17 0,0 0 0 0,-4-4 0 0,4 4 0 15,0 0 0-15,0 0-10 16,-9-3 10-16,0-1-12 0,9 4-8 0,0 0-3 0,-5-4 0 0,5 4 0 31,0 0-49-31,0 0-9 0,0 0-3 0,0 0 0 0</inkml:trace>
  <inkml:trace contextRef="#ctx0" brushRef="#br0" timeOffset="78918.781">13411 5531 507 0,'0'0'14'0,"0"0"4"0,0 0-18 0,0 0 0 0,0 0 0 0,0 0 0 0,0 0 86 0,0 0 14 0,0 0 2 0,0 0 1 15,0 0-28-15,0 0-6 0,0 0-1 0,0 0 0 16,0 0-36-16,0 0-8 0,0 0-2 0,0 0 0 0,0 0-12 0,0 0-2 16,0 0-8-16,0 0 12 0,0 0 19 0,0 0 3 15,0 0 1-15,0 0 0 0,0 0-22 16,0 0-4-16,0 0-1 0,0 0 0 0,0 0 7 0,0 0 1 16,0 0 0-16,0 0 0 0,0 0 17 0,0 0 4 15,0 0 1-15,0 0 0 0,0 0-13 0,0 0-2 16,0 0-1-16,0 0 0 0,0 0 18 0,0 0 3 15,0 0 1-15,0 0 0 0,0 0-36 0,0 0-8 16,0 0 0-16,0 0 0 0,0 0 8 0,0 0 0 16,0 0 0-16,0 0 0 0,0 0-8 0,0 0 0 0,0 0 0 15,0 0 0-15,0 0 0 0,0 0 0 0,0 0 0 16,0 0 8-16,0 8 7 0,0-4 1 16,0 0 0-16,9 4 0 0,-9-5-5 15,0 5-1-15,0 0 0 0,0 0 0 16,0-8 14-16,0 8 2 0,0 0 1 15,0 0 0-15,0 0-7 0,-9 4-2 16,9 0 0-16,0-4 0 16,0 4-4-16,0 0-1 0,0 0 0 0,0 4 0 15,0-4-13-15,-9 4 0 16,9-1 8-16,9-3-8 16,-9 4 0-16,0 0 0 0,0 0 0 0,0-4 0 15,0 0 0-15,9 0 0 16,-9 4 0-16,0-4 9 15,0 0-9-15,0 0 0 0,0 0 0 0,0-5 0 16,0 5 0-16,0-4 0 16,0 0 0-16,0 4 0 0,-9-4-11 0,9 0 3 0,0 0 0 0,-9 4 0 15,9 0-4-15,0 0 0 0,-9-4 0 0,9 0 0 0,0 0-25 0,0-8-6 0,0 0-1 0,0 0 0 16,0 0-108-16,0 0-23 0,0 0-4 0,-18-4-1 0</inkml:trace>
  <inkml:trace contextRef="#ctx0" brushRef="#br0" timeOffset="79548.176">13245 5877 1414 0,'0'0'40'0,"0"0"9"0,0 0-39 0,0 0-10 0,0 8 0 15,0-8 0-15,4 8 0 0,-4-4-11 0,5 3 3 0,-1 1 0 16,1-4 8-16,-1 0 0 15,5 0 8-15,-9 4-8 0,9-4 0 0,-9-4 0 0,0 4 0 0,0 0-8 16,9 0 8-16,-9-4 11 0,0 0-3 0,0 0 0 16,0 8 16-16,9 0 2 0,-9-4 1 0,5 4 0 15,-5-8 6-15,4 4 2 0,-4-4 0 0,5 8 0 16,-5 4-18-16,4-4-3 0,-4 0-1 0,5 0 0 16,-5 0 0-16,0 0 0 0,4 4 0 0,-4-4 0 15,5 0-1-15,3 0 0 0,-8-8 0 0,0 7 0 16,0 1 6-16,9 0 1 0,-9 0 0 15,0 0 0-15,9 0-19 0,-9 0 0 0,5 0 0 16,-1 0 0-16,1-4 11 0,-1 0-2 0,1 4 0 0,-1-4 0 16,-4-4 0-16,5 0 0 0,-5 0 0 0,9 4 0 15,0-4 12-15,-9 0 3 0,9 4 0 0,-9-4 0 16,0 0 4-16,0 0 2 0,8 0 0 0,-8 0 0 16,5 0-14-16,-5 0-2 0,9-4-1 0,0 4 0 0,-5-4-5 0,1 0-8 15,4 0 11-15,0 0-11 0,-9 0 16 0,9-4-3 16,-9 0-1-16,9-4 0 0,-5 4 10 0,1-4 2 15,4 4 0-15,-5-4 0 16,0 1-24-16,10-1 8 0,-14 0-8 0,9 0 0 0,0-4 9 0,-5 4-9 16,1 0 12-16,-1 0-12 0,5 0 0 0,-4 0 0 0,8 4 0 15,-13-4 0-15,9 4 0 0,0-4 0 16,-9 4 8-16,9 0-8 0,-5 1 0 0,-4-1 0 16,5 4 0-16,-5 4 0 0,0 0 0 0,4-8 8 15,-4 8-8-15,0 0 0 0,0 0 11 0,0 0-11 0,0 0 10 16,0 0-10-16,0 0 8 15,0 0-8-15,0 0 0 0,0 0 9 0,0 0-9 0,0 0 0 0,0 0 0 0,0 0 0 16,0 0 0-16,0 0-11 0,0 0 3 0,0 0 0 31,0 0-28-31,0 0-6 0,0 0-1 0,0 0 0 16,0 0-113-16,0 0-22 0,0 0-5 0,0 0-1 0</inkml:trace>
  <inkml:trace contextRef="#ctx0" brushRef="#br0" timeOffset="108706.245">12032 7233 850 0,'0'0'24'0,"0"0"6"0,0 0-30 0,0 0 0 0,0 0 0 0,0 0 0 16,0 0 35-16,0 0 1 0,0 0 0 0,0 0 0 0,0 0-26 16,0 0-10-16,0 0 8 0,0 0-8 15,0 0 35-15,0 0 1 0,0 0 1 0,0 0 0 0,0 0 10 0,0 0 1 16,0 0 1-16,0 0 0 16,0 0 6-16,0-8 1 0,0 8 0 0,0 0 0 15,0 0-8-15,0 0 0 0,0-8-1 0,0 8 0 16,0 0-21-16,0 0-4 0,5-8-1 0,-5 8 0 15,0 0-2-15,0 0-1 0,0 0 0 0,4-8 0 0,-4 8-18 0,0 0 0 16,0 0 8-16,0 0-8 0,0 0 0 0,0 0 0 16,9 0 0-16,-9 0 0 0,0 0 0 0,5-4 0 15,4 4 0-15,-9 0 0 0,8 0 17 0,-8 0-3 16,9 0-1-16,0 4 0 0,-9-4 5 0,9 0 1 16,0 4 0-16,-4-4 0 0,4 0 8 0,0 0 1 15,0 0 1-15,8 0 0 0,-8 0-15 16,5 0-3-16,4 4-1 0,-9-4 0 0,4-4-10 15,1 8 0-15,8-4 0 0,-4 4 0 0,-9 0 0 0,9 0 0 16,4 0 0-16,-4 0 0 0,-5 4 0 0,5-4 0 0,9 0 0 16,-13 4 0-16,3-4 11 0,10 0-3 0,-9 0-8 15,0 0 12 1,5-4 4-16,-6 4 1 0,6-4 0 16,4 4 0-16,-9 0 11 0,-5-4 1 15,5 0 1-15,9 0 0 0,-9 0-17 16,0 0-3-16,13-4-1 0,-13 4 0 0,13 0-9 15,-13-4 0-15,9 4 0 0,-5-4 0 16,5 4 0-16,-5 0 10 0,5 0-10 16,-4 0 10-16,4 0-10 0,-10 4 10 15,6-4-10-15,4 4 10 16,-5 0-10-16,5-4 0 0,-9 4 0 0,-5-4 0 0,10 3 8 16,-1-3-8-16,-13 0 8 0,9 4-8 15,0-4 11-15,4-4-3 0,-4 4-8 0,-5 0 12 16,14-3 19-16,-9 3 3 0,0 0 1 0,4-4 0 15,-4 4-22-15,-4-4-4 0,13 4-1 16,-9 0 0-16,-5-4-8 16,5 4 8-16,0-4-8 0,0 4 8 0,0 0 0 0,-1 0 0 15,6-4 0-15,-14 4 0 0,9 0-8 0,-5 0 0 16,5-4 0-16,-9 4 0 0,4-4 11 0,1 4-3 0,-5-4-8 16,4 0 12-16,-13 4-4 0,9-4 0 0,0 0-8 15,0 4 12-15,-4 0-4 0,3 0 0 16,-3 0-8-16,8-4 12 0,-13 4 8 0,9 0 2 0,-9 0 0 0,0 0 0 15,9-4-22-15,-9 4-16 0,9-4 2 0,-9 4 1 16,5-4 13-16,-5 4 16 0,0 0-3 0,0 0-1 0,0 0-4 16,0 0-8-16,9-4 11 0,-9 4-11 0,0 0 11 0,0 0-11 0,0 0 10 15,0 0-10-15,0 0 12 0,0 0-4 0,4-4-8 0,-4 4 12 0,0 0-12 0,0 0 0 0,0 0 0 16,0 0 0-16,0 0 0 0,0 0 0 0,0 0 0 0,0 0 0 16,0 0 0-16,0 0 0 0,0 0 0 0,0 0 0 0,0 0 0 0,0 0-8 0,0 0 8 0,0 0-13 15,0 0-32-15,0 0-7 0,0 0 0 0,0 0-732 0,0 0-147 0</inkml:trace>
  <inkml:trace contextRef="#ctx0" brushRef="#br0" timeOffset="128334.391">14386 5543 537 0,'0'0'15'0,"0"0"4"0,0 0-19 0,0 0 0 0,0 0 0 0,0 0 0 16,0 0 8-16,0 0-8 0,0 0 9 15,0 0-9-15</inkml:trace>
  <inkml:trace contextRef="#ctx0" brushRef="#br0" timeOffset="130423.905">15859 5483 608 0,'0'0'17'0,"0"0"4"0,0 0-21 0,0 0 0 0,-5-4 0 0,5 4 0 0,0 0 21 0,0 0 0 15,-4-4 0-15,4 4 0 0,0 0-21 0,0 0 8 16,0-8-8-16,0 8 0 0,0 0 15 0,0 0-2 16,0 0 0-16,-5-8 0 0,5 8 27 15,0-8 6-15,0 4 1 0,0 4 0 0,0 0 1 0,0 0 0 16,0 0 0-16,0 0 0 0,0 0-8 0,0 0 0 0,0 0-1 0,0 0 0 15,0 0 9-15,0 0 1 16,0 0 1-16,0 0 0 0,0 0 0 0,0 0 0 16,0 0 0-16,0 0 0 0,0 0-26 0,0 0-4 0,0 0-2 0,0 0 0 15,-9 0-5-15,9 0-1 0,0 0 0 0,0 0 0 16,0 12-12-16,0-4 0 0,-9 4 0 16,9 0 0-16,0 0 0 0,0 4 0 0,0-8-8 15,0 4 8-15,0 0 0 0,0-1 0 0,0 5 0 0,0 0 0 16,0 0 0-16,9 0 0 0,-9 4 0 0,0 0 0 15,0 0 0-15,0 4 0 0,0-5 0 0,0 1 0 16,0 0 0-16,0 0 9 16,0 0-1-16,0 0 0 0,0 0 20 0,0 0 3 0,0 0 1 15,-9-1 0-15,9 1-14 16,0-4-2-16,-13 0-1 0,8 0 0 16,-4 0 1-16,5 0 1 0,-1-4 0 15,1 0 0-15,4-4 12 16,-9 0 3-16,0 0 0 0,9 0 0 0,-9 4-20 15,9-9-3-15,0-3-1 0,0 0 0 0,0 0-8 0,0 0 0 16,-9 0 0-16,9 0 0 0,0 0-30 16,-9 0-8-16,5-3-2 0,4 3 0 0,-14-4 7 0,10-4 1 15,-5 4 0-15,9-4-786 0</inkml:trace>
  <inkml:trace contextRef="#ctx0" brushRef="#br0" timeOffset="130981.968">15518 5841 1485 0,'0'0'42'0,"0"0"10"0,0 0-42 0,0 0-10 0,0 0 0 0,9 4 0 16,-4 0 0-16,4 4 0 0,0-4 0 0,0 0 0 15,0 4 0-15,0-4 0 0,9 8 0 0,-14-4 0 16,9 3 0-16,-4-3 0 0,5 0 0 0,-5 4 0 16,0-4 0-16,0 4 0 0,-5-4 0 0,5 4 0 15,0 0 12-15,0 4-4 0,-9 0 0 0,0-4 0 16,9 0 21-16,-9 0 4 0,0 0 1 0,9-1 0 16,-9 1 17-16,0 4 3 0,0-4 1 0,0 0 0 0,9 0-26 15,-9 0-5-15,0 0 0 0,0-4-1 0,4 0-12 0,-4 4-3 16,9-4 0-16,-4 0 0 15,-1 0-8-15,1-4 10 0,-1 0-10 16,5 0 10-16,0 0 17 0,0 0 3 0,-9-4 1 0,9 0 0 0,-5 4-31 16,1-4 0-16,-5 0 0 0,4-4 0 15,5 0 17-15,0 4-2 0,0-4-1 16,0-4 0-16,0 4 2 0,-4-4 1 0,8 0 0 16,-4-4 0-16,4 0-3 0,-4 0-1 0,9 0 0 0,-9-4 0 15,0 0 3-15,5 0 1 0,4 0 0 16,-10-3 0-16,1-1-5 0,5 0 0 15,4 4-1-15,-9 0 0 0,0-4-1 16,4 4 0-16,1 0 0 0,-1 0 0 16,5 0 2-16,-9 1 0 0,0 3 0 0,4-4 0 15,-4 4-1-15,0 4 0 16,0 0 0-16,0 0 0 16,0 0 8-16,-5 0 1 0,1 4 1 0,-5 4 0 0,0 0-9 0,0 0-1 0,0 0-1 15,0 0 0-15,0 0-10 0,0 0 0 0,0 0 0 0,0 0 0 0,0 0 0 0,0 0 0 0,0 0 11 0,0 0-11 16,0 0 0-16,4 4-15 0,1 4 2 0,-5 0-729 0,4 0-146 15</inkml:trace>
  <inkml:trace contextRef="#ctx0" brushRef="#br0" timeOffset="140408.001">28748 8128 871 0,'0'0'19'0,"0"0"4"0,0 0 1 0,0 0 0 0,0 0-24 0,0 0 0 0,0 0 0 0,0 0 0 15,0 0 57-15,0 0 7 0,-14 0 0 0,14 0 1 16,0 0-26-16,-4-8-6 0,-5 0-1 15,4 0 0-15,5 8 7 0,-9 0 1 0,9 0 0 0,-9 0 0 16,0 0-13-16,9 0-3 16,-9-4 0-16,0 0 0 0,1 4 15 0,-1-4 2 0,0 0 1 0,4 0 0 15,-13 0 5-15,9 0 1 0,-4 4 0 0,-1-4 0 16,1 0-7-16,4 0-1 0,-9 4 0 0,5 0 0 16,-5 0-8-16,0 0-1 15,0 0-1-15,5 0 0 0,-5-4-30 0,-9 8 0 16,9-4 0-16,-4 4 0 15,4 0 0-15,-14 0 0 16,14-4 0-16,-13 4-10 0,4 0 10 16,-4 0-8-16,4 0 8 0,-9 0-8 15,-4 0 8-15,0 0 12 16,4-4-2-16,-4 4-1 0,-10 0-1 0,6 4-8 16,3 0 12-16,-3-4-4 0,3-4 4 0,-8 4 1 15,0 0 0 1,0 4 0-16,-5-4-4 0,-4-1-1 15,9 1 0-15,-10 0 0 0,1 0-8 16,0 0 0-16,4 4 0 0,-4-4 0 0,0 4 0 0,-5-8 0 16,1 0 0-16,-1 0 0 0,-4 0 0 0,4 0 0 0,5 0 0 0,0 0 0 0,0-4 0 15,-1 4-12-15,-8 0 2 0,0 0 1 0,9-4 9 0,-9 0 0 0,9 4 0 0,-9 0 0 16,8 0 0-16,1 4 8 0,-9 0-8 0,0 0 8 0,0 0-8 0,9 0 8 16,-9-4-8-16,8 4 8 0,-8-4-8 0,9 8 0 0,-9 0 0 0,0-4 8 15,0 0-8-15,-5-4 8 0,5 4-8 0,0 0 8 0,4-4-8 0,-4 0 0 16,0 4 0-16,0 0 8 0,0-4-8 0,-5 4 0 15,5 0 0-15,0 0 0 0,0 0 0 0,0 0 0 0,-1-4 0 0,1 4 0 16,0 4 0-16,-9-4 0 0,4 0 0 0,5 0-8 16,-4-8 8-16,8 4 0 0,-4 0-9 0,0 0 9 0,0 8 0 15,0-4-9-15,-10-8 9 16,10 4 0-16,0 4 0 0,0 0 0 0,9 0 0 0,-9-4 0 0,0 0 0 16,-1 0 8-16,1-4-8 0,5 4 0 0,-5-8 0 0,4 8 0 0,5 4 8 15,0 0-8-15,-1-4 0 0,1-4 0 0,-9 4 0 0,9-4 0 16,0 0 0-16,0 4 0 0,4-4 0 0,0 0 0 15,0-4 0-15,5 4 12 0,0 0-1 16,-5 0-1-16,1 4 3 0,3 0 1 0,-3 0 0 16,3-4 0-16,1 0-6 0,4 4 0 0,5-8-8 15,-5 4 12-15,1 0-12 0,8 4 8 0,-9 4-8 16,5-4 0-16,0-8 12 0,4 4-4 0,-5 8-8 0,1-4 12 16,4-4 0-16,-4 0 0 0,4 0 0 0,5 4 0 15,-9-4 0-15,4 0 0 0,5 0 0 16,-5 4 0-16,4 0-4 0,1-4 0 0,4 4-8 15,0 0 12-15,-8-4-12 0,3 4 9 0,5 0-9 16,-4-4 8-16,4 4-8 0,5-4-11 16,-9 0 3-16,8 4 0 0,1-4-1 15,-5 4 0-15,5 0 0 0,-5-4 0 0,4-4 9 0,5 4-13 16,-13 0 5-16,9 4 8 0,8 0 0 16,-13 0 0-16,10 0 0 15,-6 0 12-15,5-4-12 0,-4 4 10 0,4 0-10 16,-4 0 10-16,4 4-10 0,0-4 0 15,0-8 0-15,-9 5 8 0,14 10-8 0,-5-3 0 0,0-4-10 16,4 0 10-16,-4 0-16 0,10 0 2 0,-1-4 1 16,-9 4 0-1,9 0 5-15,-5 0 8 0,5 0-13 16,9 0 5-16,-9-4-2 0,0 4 0 16,9 0 0-16,-9-3 0 0,1 3 10 0,-1 0 0 15,9 0 0-15,-14 0 0 0,5 0 0 16,0 0 0-16,9 0 0 0,0 0 0 0,-13 0 0 15,8 0 8-15,-4 3-8 0,5-6 0 0,-5-1 12 0,9 0-1 16,0 4-1-16,-9 4 0 0,9-4-10 16,-9 4 0-16,0 7 0 0,9-11 0 15,0 0 0-15,0 0 0 0,0-8 0 0,-9 5 0 16,9 3 0-16,0 0 0 0,0 0 0 0,0 0 0 0,-9 3-10 0,9-3 10 16,0 0 0-16,-4 4-9 0,4-4 9 0,-9 4 0 0,9-4 0 15,-5 0-8-15,5 0 8 0,-4 0 0 0,4 0 8 16,-9 4-8-16,0 0 0 0,9-4 0 15,-9 0-10-15,9-4 10 0,-13 4-8 16,4 0 8-16,9 0 0 0,-9 0 0 0,0 0-9 0,9 0 9 16,-18-4 0-16,18 4-9 0,-14 8 9 0,5-8-10 15,5 0 10-15,-5-4-10 0,5 0 10 16,-5 4-13-16,0 0 5 0,9 0 8 0,-9-8-12 0,-5 5 12 0,14 3-12 16,-4 0 12-16,4 0-11 0,-9-4 11 0,0 0-8 15,4 0 8-15,-4-4-11 0,9 8 11 0,0 0-13 16,-8 0 5-16,8 0 8 0,-9-4 0 15,9 4 0-15,-9 0 0 0,9 0 0 0,-9-8 0 0,9 8 0 16,-9-4 0-16,0 0 0 0,9 4 0 0,0 0 0 0,-5-4 0 16,5 4 8-16,-9-8-8 0,9 0 10 0,0 8-10 15,0 0 0-15,0 0 0 0,-9-8 0 0,9 0 0 16,9 0 0-16,-9 0 0 16,9 0 0-16,-9 4 0 0,9 0 0 0,5-4-10 0,4 0 10 0,-9 0-8 0,8-4 8 15,-3-4-10-15,-1 5 10 0,10-1-10 0,-5 0 10 16,-5-4 0-16,5 4-9 15,9 0 9-15,-14 0 0 0,14-4 0 0,0 0 0 0,-9 0 0 16,13 0 0-16,-4-4 0 0,4 5 0 0,-8-1 0 0,12 0 0 16,-8 0 0-16,5 0 0 0,-6 4 8 0,6-4-8 0,-5 4 0 0,-9 0 0 0,-1 0 0 15,6 0 0-15,-14 4 0 0,4 4 0 0,1-4 0 0,-5 8 0 0,-5-4 8 16,-4 4 0-16,0 0 0 0,0 0-8 0,0 0 0 0,0 0 0 0,0 0 0 0,0 0 9 0,0 0 0 0,0 0 0 0,0 0 0 0,0 0-9 0,-4 8 0 16,-5-4 0-16,-5 8 0 0,1-4-14 0,-5 4-5 15,0 0-1-15,0-4 0 0,-4 4 20 0,-1-4 0 0,5 4 0 16,1-4 0-16,-15 4 0 0,14 4 0 0,-9-4 0 0,1 4 0 0,3-5 0 15,-4 5 0-15,5-4 9 0,4 0-9 0,-9 0 0 16,5 4 0-16,4-4 0 0,-4 0 0 0,4 0 0 16,0 0 0-16,0 0 0 0,0 0 0 0,5-4 0 0,-5 4 0 15,0-4 0-15,4 3 0 0,-4 1 0 0,9-4 0 16,-8 4 0-16,3-4 0 0,1 4 0 0,-1-4 0 16,5 0 11-16,0 0-11 0,0 4 0 0,0-4 0 15,1 4 0-15,-1-4 0 0,4 0 0 16,-4 4 0-16,9-4 0 0,-9 0 0 15,0 3 0-15,9-3 0 0,-9-4 0 16,9 4 0-16,0 0 8 16,0 0 1-16,0-4 1 0,0 4 0 0,0-4 3 0,9 4 1 0,-9-4 0 0,9 0 0 15,0 0-14-15,0 0 8 0,0 0-8 0,0 0 0 0,0 0 8 16,4 4-8-16,-4-4 0 16,5 4 9-16,-1 0-9 15,1 0 0-15,4-4 0 0,-1 0 8 0,-3-4-8 0,4 0 0 16,0 4 0-16,0 0 0 0,-1 0 0 15,6 0 0-15,-5-4 0 0,-5 0 0 0,5 0 0 16,0-4 0-16,0 4 0 16,4 0 0-16,-4 4 11 0,9-4 0 0,-14 4 0 15,14-4 0-15,-9 0-11 16,0 4 0-16,4-4 0 0,-4 4 0 0,0 0 0 0,0 0-12 16,5 0 2-16,-10-1 1 0,5 1 9 0,0 0 0 0,0 4 0 15,-5-4 0-15,5 0 0 0,0 0 0 16,-9-4 0-16,9 0 0 0,-14-4 21 0,10 8 3 0,-10 8 1 0,5-4 0 15,0-4 3-15,-9-4 1 0,0 0 0 0,0 0 0 0,9 4-5 0,-9 4-2 16,0 0 0-16,0-8 0 0,0 0-12 0,0 0-2 0,0 0-8 0,0 0 12 0,0 0-27 16,0 0-5-16,0 8-2 0,0-8-1092 0</inkml:trace>
  <inkml:trace contextRef="#ctx0" brushRef="#br0" timeOffset="150283.019">29392 8963 936 0,'0'0'26'0,"9"0"7"0,-9 0-33 0,9 0 0 0,0 0 0 0,0-4 0 0,4 4 26 0,-4 0-2 15,0 4 0-15,0 0 0 0,-9-4 16 0,9 0 4 16,-4 0 0-16,-1 0 0 0,-4 0 6 0,0 0 2 16,0 0 0-16,0 0 0 0,4-4-26 0,-4 4-5 15,0 0-1-15,0 0 0 0,0 0-12 0,0 0-8 16,5-4 8-16,-5 4-8 0,0 0 0 0,0 0-15 15,0 0 3-15,0 0 0 0,-9 0 12 0,0 0 8 0,0-4 0 0,0 8-8 16,0 0 26-16,-9 0-2 16,9 0 0-16,-4-4 0 0,4 0 11 0,-9 0 1 15,5 0 1-15,-5 4 0 16,0 0-12-16,0 0-2 0,-4 0-1 0,-5 0 0 0,-5 4-13 0,6-8-9 0,-6 4 12 16,5-4-12-16,-13 0 23 0,4 0-3 15,-4 0 0-15,4 0 0 0,-4 4 0 16,0 0 0-16,-5 4 0 0,-4-5 0 0,-1-3-20 15,-8-3 0-15,5 3 0 0,-10 3 8 0,5 5-8 0,-5-4 0 16,0-12 0-16,1 4 0 0,-5 8 0 0,-5-4 0 16,0-7 0-16,1 3 0 15,-14-4 0-15,9 4 9 0,0 0 0 0,-5-4 0 16,5 0-9-16,-14 0 0 0,1 0 0 16,8 4-11-16,-8 4 11 0,4-4 0 15,-18-4 8-15,13-4-8 0,-13 0 10 0,14 4-2 0,-5 0-8 16,-4 0 12-16,-1 0-2 15,5 0-1-15,-9 0 0 16,14 0 0-16,-5 0-9 0,4 4 0 0,-13-4 0 0,5-3 0 16,-1 3-8-16,5 4-4 15,-9 4-1-15,5-8 0 0,-9-4 13 0,4 0 16 0,4 4-3 16,-8 0-1-16,-1-4-12 16,5 0 0-16,-8 8 0 0,3-12 0 15,1 0 0-15,-10 8 0 0,1 8 0 0,0 0 0 16,-1-4 0-16,5 0 0 0,-13 4 0 15,0 0 0-15,-1 4 17 0,1-4 4 0,0 4 1 16,0-8 0-16,-1 0-14 0,-8 0-8 0,9 8 8 0,-10 0-8 0,10 4 8 16,-9-4-8-16,8 0 10 15,1 4-10-15,-9-4 0 0,0 0 0 0,-1 4 0 16,6 0-10-16,-6-4 10 0,1 0 0 0,9 0 8 0,-1 0-8 16,-3 0 8-16,-1 4-8 0,9-4 8 0,-4 0-8 0,-5-4 0 0,5 0 0 0,-1-4 0 15,6 8 0-15,-1 4 22 0,0-4 0 0,5-4 0 16,-1-4 0-16,1 0-2 0,-5 0 0 15,0 8 0-15,0-4 0 0,14 0-2 0,-9 0-1 0,-1 0 0 16,1 4 0-16,4-4-17 0,5 0 0 16,-10 0 0-16,5 4 0 0,0 0 0 0,9 0 0 0,-13-4-12 0,9 0 3 0,-5 0 9 0,4 0 0 0,-8 0 0 0,4 4 0 0,0 4 0 0,0 0 11 15,5-4-3-15,-9 4 0 0,13-5-8 0,-5 1 8 16,1 0-8-16,4 0 8 0,4 0-8 0,-8 4 12 0,13-4-12 0,-4 0 12 0,-5-8 1 16,4 0 1-16,-4 8 0 0,9 0 0 0,-4 0-14 0,4 0 0 0,4-4 0 15,-13 4 0-15,14 4 28 0,-5-4 2 0,13 0 1 0,-8-8 0 0,4 8-31 16,9-8 8-16,-9 0-8 0,0 0 0 15,9 4 0-15,4 0 0 0,-4 0 0 0,0-4 0 0,0 0 0 16,0 0 0-16,4 8 0 0,-4-8 0 16,0-4-28-16,9 4-1 0,-5-4-1 15,5 4 0-15,-5 0 30 0,1 0 10 16,4 4 0-16,0 0 0 0,4 0-10 0,5 0 0 0,0 0 0 0,-5 0 8 16,5 4-8-16,0-4 0 0,4 0 0 0,-4 0 0 0,0 4 0 0,-1-8-17 15,6 0 4-15,3 0 1 0,1 1 35 0,9 3 7 16,-9 0 2-16,-1 0 0 0,6-4-20 15,-6-4-3-15,6 4-1 0,-1-4 0 0,0 4 13 0,5 0 3 16,4-4 0-16,5 4 0 0,-5-4-24 16,5 4 0-16,4 4 0 0,4-4 0 0,-3 0 0 15,3 0 0-15,1 0 0 0,8 0 0 16,-12 0 0-16,8 0-8 0,-5 4 0 0,5 0 0 16,0-4-3-16,5 0 0 0,-14 0 0 0,9 0 0 15,0 0 11-15,5 0 9 0,4-4-1 0,-9 4-8 16,5 0 0-16,4 4 0 0,0 0 0 0,0 0 0 0,-9-4 0 15,9 4 0-15,0-4 0 0,5 0 0 0,-5 4 0 0,9 0 0 0,0 4 0 0,-9 0 0 16,9-4 0-16,0 0 0 0,0 0 0 0,0 0-9 16,0 0 9-16,0 0 0 0,0 0-9 0,0 0 9 15,0 0 0-15,0 0-11 0,0 0 11 0,0 0-8 16,0 0 0-16,0 0 0 0,0 4 0 0,0-4 0 16,0 0 8-16,0 0 0 0,0 0 0 0,0 0 0 31,-9 8-30-31,9 4-1 0,0 4 0 0,0-4 0 15,0-12 12-15,0 0 3 0,0 0 0 0,-9 4 0 0,9-4 0 0,0 0 0 0,0 0 0 0,0 0 0 0,0 0-4 0,0 0 0 16,0 8 0-16,0-8 0 16,0 0 10-16,0 0 2 0,0 0 0 0,0 0 0 15,-9 8 8-15,9-8-8 0,0 0 8 0,0 0-8 0,0 0 8 0,0 0 0 16,0 0 8-16,0 0-8 16,0 0 0-16,0 0 0 0,0 0-10 0,0 8 10 15,0 0 0-15,0-8 0 0,0 0 0 0,0 0 0 0,0 0 0 0,9-8 0 16,-9-4 0-16,9 0 0 0,0 4 0 15,0 4 0-15,0 0-8 0,4-8 8 0,5-8-12 16,0 0 4-16,4 0 8 0,5-3-13 0,0-1 13 0,4 0-9 16,-4 8 9-16,-9-4-8 0,13-4 8 0,-13 8 0 15,5 0-9-15,3 0 9 0,-12 1 0 16,-1-1 0-16,10 4 0 0,-14-4 0 0,8 0 0 16,-12 4 18-16,4 8-3 0,0 4-1 0,-5 0 16 15,10-4 3-15,-14 0 1 0,0 4 0 0,0-4-34 0,0 4-11 16,0 0 0-16,0 0 0 0,9-12-9 0,-9 12-3 15,0 0 0-15,0 0 0 16,0 0-3-16,0 0-1 0,-9-4 0 0,-5 8 0 16,1 4-4-16,-1 4-1 0,6 4 0 0,-10-4 0 15,0 0 8-15,0 0 2 0,4 4 0 0,-12 0 0 0,3-1 14 16,5 1 8-16,-9 0-10 0,5 0 10 0,-5 4 0 0,0 0 0 16,5-4 0-16,-9 4 0 0,4 4 0 0,0-8 0 15,0 7 0-15,5-3 0 0,-5 8 0 16,4-8 0-16,6-4 0 15,-6-4 0-15,5 0 0 0,0 4 0 0,9 0 0 0,-13-5 0 16,9 1 10-16,8-4 2 0,-4 0 0 16,0 0 0-16,-4 12 25 0,8-12 6 0,5-8 1 0,0 0 0 0,0 0-30 15,0 0-6-15,0 0 0 0,0 0-8 0,0 0 0 0,0 0 0 0,5 4 0 0,-5-4 0 16,13 0 0-16,-4 0 0 0,0 0 0 16,5 0 0-16,4 0 11 0,-1 0-11 15,1 0 10-15,-4 0-10 0,13 0 9 16,-10 0-9-16,6 4 8 0,4 0-8 0,-9 4 0 0,4-4 0 15,5 0 8-15,0 0-8 0,4 4 0 0,-4 0 10 0,4 0-10 0,-4 0 10 0,-5 0-10 0,14-4 0 16,-18 4 0-16,13 0 8 0,-8 4-8 0,4-5 0 16,0 5 0-16,4-8 0 0,5-4 0 0,-9 4 10 0,4 12-1 15,0-4 0-15,5-4 7 16,-9 0 0-16,4-4 1 0,-8 4 0 16,3-4 3-16,1 4 0 0,0-4 0 0,-5 4 0 0,1 0-4 15,-5-4 0-15,0 4 0 0,-9-4 0 0,4-4 1 16,0 4 0-16,-4-4 0 0,5 4 0 0,-14 0 6 15,0-4 1-15,0 0 0 0,9-4 0 0,-9 4-12 0,0 0-3 0,9 4 0 0,-9-4 0 16,0 4-9-16,0-4 12 0,0 0-12 0,0 0 12 16,0 0-12-16,0 0 12 0,0 0-12 0,0 0 12 15,0 0-12-15,0 0 0 0,0 0 9 0,0 0-9 16,0 0 0-16,0 0 0 0,0 0 0 0,0-8 8 16,0-4-8-16,0 4 0 0,0 8 0 15,0 0 0-15,0 0 0 0,0 0 0 0,0 0 0 0,0 0-8 16,0-8 8-16,0 8 0 0,0 0 0 0,0 0 0 15,0 0-10-15,0 0-3 0,0 0-1 0,0 0 0 16,0 0-16-16,0 0-3 0,0 0-1 0,0 0 0 31,0 0-27-31,0 0-6 0,0 0-1 0,0 0-598 0,0 4-120 0</inkml:trace>
  <inkml:trace contextRef="#ctx0" brushRef="#br0" timeOffset="152035.419">21950 7599 1108 0,'0'0'24'0,"0"0"6"0,0 0 1 0,0 0 0 0,0 0-31 0,0 0 0 0,0 0 0 0,0 0 0 16,0 0 0-16,0 0 0 0,0 0 0 0,0 0 0 15,8 0 20-15,-3 0 8 16,4 0 2-16,-5 0 0 0,-4 0 11 0,9 0 3 16,-4 0 0-16,-5 0 0 0,9-4-9 0,-9 4-2 0,0 0 0 0,9 0 0 15,-9 0-1-15,0 0-1 0,0 0 0 0,0 0 0 16,9 0-17-16,-9 0-3 0,0 0-1 0,0 0 0 15,0 0 3-15,0 0 1 0,0 0 0 0,0 0 0 16,0 0 14-16,0 0 4 0,0 0 0 0,4 8 0 16,1-4-32-16,4 4 0 0,-5 0 0 0,1 0 0 15,-5 3 12-15,4 1-3 0,5 0-1 0,-9 4 0 16,9 0-8-16,0 0 0 0,0 4 0 0,0-4 0 0,0 4 0 16,0-8 0-16,4 4 0 0,-4-1 0 15,0-3 15-15,0 0 7 16,0-4 2-16,0 0 0 0,-5 0 11 15,5-4 2-15,0 0 1 0,0 4 0 16,0-4-14-16,-4 0-4 0,-1 0 0 0,-4-4 0 16,5 0-4-16,3 0 0 0,1 0-1 15,0-4 0-15,0 0-15 0,-9 0 11 0,9 0-11 0,0-4 10 0,0 4-10 16,0-4 0-16,5-4 0 0,-6 0 8 0,1-4 15 0,9 1 2 16,-13-1 1-16,4 0 0 0,0-4 2 15,9 0 0-15,-9 0 0 0,0-4 0 16,4 4 0-16,0 0 0 0,1-3 0 0,4 3 0 0,-5-4-28 15,5 0 0-15,0 4 0 0,0-4 0 0,-5 4-20 0,1 4-10 16,-1 1-2-16,-4-1 0 0,0 0-24 0,0 4-4 16,-5 4-2-16,1-4-930 0</inkml:trace>
  <inkml:trace contextRef="#ctx0" brushRef="#br0" timeOffset="152796.376">14999 8418 1474 0,'0'-12'41'0,"0"12"11"0,0 0-42 0,9 4-10 0,0 4 0 0,0 0 0 0,0 8 0 0,5-4 8 16,3 4-8-16,-8 4 8 0,5-1-8 0,-1 1 0 15,10 0 0-15,-14 0 0 16,8 4 0-16,-3-4-11 0,4 0 3 0,-9 0 0 0,9-4 8 0,-14 3 0 15,10 5 0-15,-5-8 0 0,4 0 33 0,-4-4 9 16,0 4 2-16,0-8 0 16,0 0 20-16,0-4 5 0,0 0 1 0,4-8 0 0,-4 4-6 0,4 0 0 15,1 0-1-15,-5-4 0 0,4-4-7 0,5 0-2 16,-4-4 0-16,3 0 0 0,1-12-29 0,0 0-5 16,5-7-2-16,4 3 0 15,-10 0-9-15,10-4-1 0,-4-8-8 0,-1 4 12 16,0 1-12-16,1-1 0 0,-10 0 0 0,1 4 0 15,-1 8 9-15,-4 5-9 0,0-1 8 16,0 4-8-16,-9 4 11 16,0 4-3-16,0 8-8 0,0 0 12 0,0 0-12 0,0 0-16 0,0 0 3 0,0 0-683 15,-9 8-137-15</inkml:trace>
  <inkml:trace contextRef="#ctx0" brushRef="#br0" timeOffset="154433.537">11889 7682 1146 0,'0'0'32'0,"0"0"8"0,0 0-32 0,0 0-8 15,0 0 0-15,0 0 0 0,0 0 52 0,0 0 10 16,0 0 2-16,0 0 0 0,0 8-52 0,0-8-12 16,0 0 0-16,0 8 0 0,0 0 9 0,0 0-1 15,0 0 0-15,0 0 0 0,0 4-8 0,0-4 8 16,0 4-8-16,0-4 8 15,0 8-8-15,0-4 0 0,-9 3 0 0,9-3 0 0,-9 8 0 0,0-4 0 16,5 8 0-16,-5-4 0 0,0 4 0 0,0 0 0 0,0 4 9 16,0-1-9-16,-5 5 8 0,1 4-8 15,4 0 10-15,-4-4-10 0,4-5 9 16,-9 13-9-16,9 4 8 0,0-12-8 0,0-8 36 0,4-5 1 16,-3 1 1-16,8 0 0 15,-9-4-17-15,9 0-3 0,0 0-1 0,0-8 0 16,0-8-5-16,0 0 0 0,-9 8-1 0,9-8 0 0,0 0-1 0,0 0 0 15,0 0 0-15,0 0 0 0,0 0 1 16,0 0 0-16,0 0 0 0,0 0 0 0,0 0 5 0,9-8 0 0,-9 8 1 0,0-8 0 16,0 0-17-16,0 4 0 0,0 4 0 0,0 0 0 15,0 0 0-15,0 0 0 0,9-12 0 0,-9 12 0 16,0 0 0-16,0 0 0 0,0-12 0 0,0 12 0 16,0 0 0-16,0 8 0 0,8 0 0 15,-3-8 0-15,4 0 0 0,4-4 0 0,1 0 0 16,4 4 0-16,-9-4 0 15,9 4 0-15,4-4 0 0,-4 4-9 16,4 0 21-16,5 4 4 0,4-4 0 16,-4 4 1-16,5-4 2 0,3 0 0 15,-8 4 0-15,5 0 0 0,3-4-10 0,6 0-1 0,3 4-8 0,1 0 12 16,9-4-12-16,-5 4 0 0,9 0 8 16,-9 0-8-16,5-4 0 0,0 0 0 0,0 4 0 0,4-4 0 0,0-4 0 15,9 4-13-15,0 4 2 0,0 0 1 16,0-4 18-16,-4-4 3 0,4 0 1 15,0 4 0-15,5 4-12 0,4 4 0 0,5-8 0 16,4 0 0-16,-14 4 0 0,5 0 0 16,9 0 0-16,-9 0 0 0,9 0 0 0,5 4 0 15,-5 0 0-15,-9-4 0 0,5-4 0 0,4 4 0 0,-9-4 0 16,9 4 0-16,4-4 0 0,-4 4 0 16,-4-4 0-16,4 4 0 0,0-4-12 0,0 0 1 15,4 0 1-15,-8 0 0 0,0 4 10 16,-1-4 14-16,-4 8-3 0,0-8-1 15,5 0-10-15,-5 3 0 0,0-3 0 16,0 8 8-16,-9 4-8 0,0-8 0 0,0-4 0 16,1-4 0-16,-1 0-9 0,0 4-1 15,0 0 0-15,-4 4 0 0,-1-4 18 0,-4 0 3 16,1 0 1-16,-10 0 0 0,0 0-12 0,5 4 0 16,-5-4 0-16,9-4 0 0,-9 0 18 0,10 0 2 15,-15 0 0-15,6 4 0 0,-1-4-20 0,0 0 0 16,-9-3 0-1,10-1 0 1,3 0 0-16,-12 0 0 0,8 4 0 0,0-4 0 16,5 4-9-16,-5-4-6 0,-9 0-1 0,5 0 0 0,4 0 16 0,-17 4 0 0,3 4 0 0,6-4 0 15,-15 0 0-15,6 0 0 0,4 4 0 0,-14 0 0 16,5 0 16-16,-9 4-3 0,4 4-1 0,-4-4 0 0,0-4-12 16,0 4-10-16,-5-4 2 0,5 4 0 0,-4 0 8 0,-1 0 0 0,0 0 0 15,5 0 0-15,-9-4 0 0,0 0 0 16,5 4 0-16,-1 0 0 0,1 0 0 0,3-4 0 0,-8 0 0 0,0 0 0 0,5 4 8 0,4-4-8 0,-9 0 8 0,0 4-8 15,4-4 0-15,-4 4 0 0,0 0 0 16,0-4-8-16,0 0 8 0,0 4 0 0,0 0 0 0,-9 0 0 0,9 0 0 0,-5-4 0 16,1 4 0-16,-1 0 0 0,5-1 0 0,0 1 9 0,-9 0-9 15,0-4 10-15,9-4-35 0,-9 4-7 0,0 0-2 0,0 0 0 0,0 0 34 16,0 0-8-16,0 0 8 0,0 0 0 0,0 0 0 0,0 0 0 0,0 0 0 0,0 0 0 0,0 0 0 0,0 0 0 0,0 0 0 0,0 0 0 16,0 0 0-16,0 0 0 0,9 8 0 15,-5-4-10-15,1-4-1 0,-5 0 0 0,4 0 0 0,1 0 0 16,4 0-5-16,-9 0-2 0,4 8 0 0,5-4 0 31,0-8-9-31,-9 4-1 0,0 4-1 0,0-4 0 16,9 0 4-16,-9 0 1 0,0 0 0 0,0 0 0 0,9-4-40 0,0 0-8 15,-5 4-2-15,-4 0-354 0,5 4-72 0</inkml:trace>
  <inkml:trace contextRef="#ctx0" brushRef="#br0" timeOffset="155888.226">18351 8553 1148 0,'0'-12'25'0,"0"8"6"0,0 4 1 0,0 0 0 0,0-12-32 0,0 12 0 0,0 0 0 0,0 0 0 16,0 0 0-16,0 0 0 0,0 0 0 0,0 0 0 15,0 0 0-15,0 0 0 0,0 0 0 0,0 0 0 16,0 0 12-16,0 0-1 15,0 0 0-15,0 0 0 0,0 0 1 0,0 0 0 0,0 0 0 16,0 0 0-16,5-4 14 0,-1 0 3 0,5-4 1 0,-9 8 0 16,0 0 12-16,0-4 2 0,9-7 1 0,0 3 0 15,-9 0 8-15,0 0 2 0,0-4 0 0,0-4 0 16,0 16-22-16,0-8-4 0,0-4-1 0,0 4 0 16,0 8-15-16,9-12-3 0,-9 0-1 0,0 0 0 15,0 4-9-15,0-4 0 16,0-8 0-16,0 1 0 0,0-5 0 15,5 4 0-15,-1 0 0 0,-4 0 0 16,5 4 8-16,-5-4-8 0,0 0 0 0,0 4 8 16,0-3 2-16,0 3 0 0,0 0 0 0,0 0 0 0,0 0-2 0,-5 4-8 15,5-4 12-15,0 4-4 0,-4 0-8 0,4-4 10 0,-5 4-10 16,5 4 10-16,0 0-10 0,0-3 8 0,-9 3-8 0,9 0 8 0,-9 4-8 16,9-4 0-16,-9 0-12 0,9 0 12 0,0 8-13 15,0-8 5-15,-9 4 8 0,0-4-13 0,5 4 13 16,4 4 0-16,0 0 0 0,-5-4-9 0,-4 0 9 0,9 4-13 15,-4 0 5-15,4 0 8 0,-9-4-15 0,9 4 5 16,0 0 1-16,0 0 0 0,-9-4 0 0,9 4 0 0,0 0 0 16,0 0 0-1,-9-4-24-15,9 4-5 0,0 0-1 0,-9-4 0 16,5 0 28-16,4 4 11 0,0 0-8 0,-14-4 8 0,5 4 0 0,5-4 0 0,4 4 0 16,-9-4 0-16,0 4 0 0,0-4 0 15,9 4 0-15,-9 0 0 0,0-4 0 0,0 4 0 16,5-4 0-16,-5 4 0 0,0 0 0 0,0 0 0 0,-5-4 0 0,1 0 0 15,4 4 11-15,-4-4 1 0,4 0 0 16,-9-4 0-16,4 4 13 0,-4 0 3 16,1-4 1-16,-1 4 0 0,0-3-29 0,4 3 0 15,-13-4 0-15,5 0 0 16,4 4 0-16,-13-4 0 0,4 0 0 0,0 0 0 0,-4 0-8 16,4 0-8-16,-4 4-2 15,-10-4 0-15,6 4 18 0,-6-4-12 0,-4 0 12 16,5-4-10-16,-18 8 10 15,9-4 0-15,-5 0 8 0,5 4-8 0,-9 4 0 0,8-4 0 16,-8 8-10-16,0-4 10 0,0 4-12 0,-9 0 12 16,4 0-12-16,0 0 12 0,-4 4-13 0,0-4 4 15,5 0 1-15,-1 0 0 0,-13 0 8 16,9 0 0-16,0 0 0 16,-9-4 0-16,8 4 0 0,1 0 11 15,0-4-3-15,0 0 0 16,-5 0 26-16,1 0 5 0,-1 0 1 0,-4 0 0 0,9 0-15 15,-9 0-2-15,9 0-1 16,-5 0 0-16,1 0-10 0,-6 0-3 16,6 0 0-16,4 0 0 0,-9 4-9 15,9-4 0-15,-5 4 0 0,0 0 0 16,5 0-20-16,-4-4-5 16,-1 4-2-16,0 4 0 0,5-4 17 0,9-4 10 0,0 4-12 15,-9 0 12-15,9-4 0 0,-5-4 0 16,5 4 0-16,0-4 0 0,-1 0 9 0,1-4 3 0,9 4 0 15,-9 0 0-15,9 0 24 0,-5 0 6 0,0 0 1 16,9 0 0-16,-13 0-28 0,9 0-6 0,-5 0-1 0,5 4 0 16,9 0-8-1,-9-4 0-15,4 4 0 0,0-4 0 0,9 0-29 0,-13-4-8 16,9 4-2-16,-5 0 0 0,0 0 6 0,0 4 1 16,1-4 0-16,3 0 0 0,-8 0-5 0,4 0-1 0,5 0 0 0,4 0 0 15,-4-4 23-15,4 4 5 0,5 4 1 0,-5-4 0 16,5-3 9-16,-5 3-8 0,5 4 8 0,-10-4-8 15,10 0 8-15,4 0 16 0,-9 0-4 16,10 4-1-16,-6 0 7 0,5 0 2 0,5 0 0 16,-5 0 0-16,5 0-11 0,4 0-1 0,0 4-8 0,5-4 12 0,-1 4-1 15,1 4-1-15,4-4 0 0,-9-4 0 0,4 3-25 0,5 1-5 16,1-4 0-16,-10 4-1 0,4 4 33 0,1-4 8 16,-1-4 0-16,5 4 1 0,-13 0 3 15,9 0 1-15,-1 4 0 16,-4-4 0-16,-4 0 3 0,4 4 1 0,0-4 0 15,0 0 0-15,-4 0-17 0,4 0-4 0,0-4-8 16,-4 0 12-16,4 4-4 0,0-4-8 0,0 0 11 0,0 4-11 16,5-4-20-16,-5-4-10 15,9 4-2-15,-9 0-1 16,4-4 33-16,5 4 12 16,-8 0 0-16,3-4 0 15,5 0-12-15,0 0-15 0,0 0 3 16,9 0 1-16,0 4 11 0,0 0 16 0,0 0-4 0,0 0-1 0,0 0-35 15,0 0-8-15,0 0 0 0,0 0-1 0,0 0-49 0,0 0-10 0,5 4-1 0,8-4-627 16</inkml:trace>
  <inkml:trace contextRef="#ctx0" brushRef="#br0" timeOffset="189437.088">3117 814 1335 0,'0'0'29'0,"0"0"7"0,0 0 0 0,0 0 2 0,0 0-30 0,-18-8-8 0,18 4 0 0,0 4 0 15,-17-4 0-15,8 0 0 0,-5 0 0 0,5 0 0 16,0 0 0-16,-9 0 0 0,5 0 0 16,8 0 0-16,-17 0 0 0,13 0 0 0,-13 0 0 0,8-4 0 15,1 0 11-15,-5 0 1 0,0 0 0 0,5 0 0 16,-5 4 0-16,0-3 0 16,-9 3 0-16,5 0 0 0,4 0 4 0,-9 4 0 0,4-4 1 0,-3-4 0 31,3 4 9-31,5 0 2 0,-13 0 0 0,4 0 0 0,9 4-19 0,-13 0-9 0,4 0 10 0,-4 0-10 15,4 4 0-15,-4-4 0 0,4 4 0 0,-5 4 0 16,6 0 0-16,-10-4 8 0,13 0-8 0,-12 0 0 16,3 7 0-16,5 1-8 0,1 0-1 0,3 0 0 0,-13 0 9 15,23-4-10-15,-23 8 10 0,14-4-10 0,-5 8 10 0,0-8-13 16,5 4 5-16,-14 0 8 0,14 7 0 16,-14-11 0-16,13 8 0 0,-4 4 0 0,5-4 0 0,-5 4 10 15,0 0-10-15,9 0 10 0,-4 7-10 16,0-7 0-16,4 4 0 0,0 0 0 15,0 4 0-15,0-4 0 0,5 7 0 0,-5-3 0 16,18 8 0-16,-18-8 0 0,9 4 0 0,4-1 0 0,1 1 0 16,-5 0 0-16,9 4 0 15,-4 0 0 1,4-13 0-16,4 9 0 0,-4-4 0 0,13 0 0 16,-13 4 0-16,14-5 0 0,-5 5 0 15,0-4 0-15,4 4 0 0,1-4-17 16,-1 7 4-16,5-11 1 0,0 8 12 0,4-8 15 0,-4 8-3 15,9-5-1-15,-5 1-11 16,5 4 0-16,0-4 0 0,4 0 0 0,-4-4 0 16,5 3 0-16,-6-7 0 0,6 4 8 15,-1 4-8-15,5-12 0 0,-9 8 0 16,13-5 0-16,-13 1 0 0,22 4 0 0,-18-8 12 0,10 4-4 0,3 0-8 0,15-4 0 16,-19 0 9-16,9 3-9 0,-4-3 0 0,13 0 0 0,-18 0 0 15,5-8 0-15,4 8 12 0,10-4-1 0,-1 0-1 16,-9-4 0-16,9 0-10 0,9 0 8 15,-9-1-8-15,-4 1 8 0,4-4 8 16,9 0 2-16,-4-4 0 0,0 0 0 0,4-4 4 0,4 0 1 0,-12 0 0 0,3-4 0 0,-3 0-23 16,3-4 0-16,1 0 0 0,4 0-8 15,-4-4 16-15,-1 1 4 0,5-1 1 0,-4-4 0 16,0-4-3-16,-5 0-1 0,9 4 0 0,-9-8 0 16,0 0-1-16,9 0-8 0,-8 1 12 15,8-1-4-15,-9 8-8 0,-9-12 12 0,5 8-12 0,-5-4 12 0,0 0-12 16,1 1 10-16,-6-5-10 0,6 0 10 0,-1 0-10 0,-9 0 0 0,0-4 0 15,-4 1 8-15,4-1 3 0,-4 0 0 0,-13 4 0 0,3-4 0 16,-8 0 8-16,0 1 1 16,-4 3 1-16,4-8 0 15,-9 4 6-15,-5 0 1 0,5-3 0 16,-9 3 0-16,0 4 1 0,0-4 1 16,-9 0 0-16,5-4 0 0,-5 1-9 0,-9 3-1 15,0-12-1-15,4 8 0 0,-12 1-11 0,-6-5-8 16,5 0 9-16,-4 0-9 0,-5 0 0 15,0 5-10-15,5-9 0 0,-9 0 0 0,0 8-6 0,4-11-2 0,-9 3 0 16,14 0 0-16,-19 0 0 0,6 5 0 0,-1-1 0 0,-9 0 0 0,5 0 6 16,0 5 2-16,-5-9 0 0,0 12 0 15,10-4 10-15,3 0-10 0,-8 5 10 0,4-1-10 16,-4 4 10-16,0 0 0 0,0-4 0 0,-1 4-8 16,-3 1 8-16,-5 7-13 0,8-4 5 0,-3 4 8 15,3 8-8-15,-3-4 8 0,8 0 0 0,-13 8 0 16,-9 0 0-16,8 4-11 15,-8 4 11-15,9 4-8 0,-9 4 0 0,0 0 0 0,9 4 0 0,-9 4 0 0,-1 0-33 0,-8 4-7 16,0 8 0-16,5-12-1 0,8 7-5 16,-4 5-1-16,4-4 0 0,1 8 0 0,3-12 22 0,-8 4 4 15,5 0 1-15,-1 3-449 0,5 9-90 0</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01:53.733"/>
    </inkml:context>
    <inkml:brush xml:id="br0">
      <inkml:brushProperty name="width" value="0.05292" units="cm"/>
      <inkml:brushProperty name="height" value="0.05292" units="cm"/>
      <inkml:brushProperty name="color" value="#FF0000"/>
    </inkml:brush>
  </inkml:definitions>
  <inkml:trace contextRef="#ctx0" brushRef="#br0">18110 18957 1190 0,'0'0'33'0,"0"0"9"0,0 0-34 0,0 0-8 0,0-8 0 0,0 8 0 15,0-8 63-15,0 8 10 0,0-8 3 0,0 8 0 16,0 0-55-16,0-8-10 0,0 0-3 0,0 8 0 16,0 0 20-16,0-8 3 0,0 8 1 0,0 0 0 15,0 0-32-15,0-8 0 16,0 8 0-16,0 0 0 0,0 0 0 0,0 0 0 15,0 0 0-15,9-8 0 0,-9 8 17 0,0 0 4 0,0 0 1 0,0 0 0 16,0-7 10-16,0 7 3 0,0 0 0 0,0 0 0 16,0 0-12-16,0-4-3 15,0 4 0-15,0 0 0 0,0 0-11 0,0-8-9 0,9 4 12 0,-9 4-12 16,9-4 14-16,-5-4-4 0,0 4-1 0,5 0 0 16,0 0-9-16,5 4 12 0,-5-4-12 0,0 4 12 15,0-8-12-15,4 0 10 0,1 0-10 0,-1 4 10 0,5 0 14 16,-9-4 2-16,9 4 1 0,-5 0 0 0,5 0-27 0,0 0 0 15,-5 0 0-15,14-4 0 0,-9 4 12 0,0 0 9 16,4 0 3-16,-4 0 0 0,0 4-8 0,5-4-2 16,3 0 0-16,1 4 0 0,5-4 13 15,-10 0 2-15,5 4 1 16,0 0 0-16,4 0-30 16,-4 0 0-16,0 0 0 0,4 0 0 15,-4 4 9-15,4-4-9 0,1 0 8 0,3 0-8 16,-8 0 12-16,5 4-4 0,-1-4 0 0,5 0 0 0,-5 0-8 15,5 0 12-15,-5 4-12 16,5-4 12-16,-9 0-12 0,4 4 0 16,-9-4 9-16,5 0-9 0,0 0 12 0,-4 0-1 15,3 4-1-15,-3 0 0 0,4 0 5 0,-9-4 1 16,-1 0 0-16,6 4 0 16,-5-4 0-16,-5 0 0 0,1 4 0 0,8-4 0 15,-13 0-7-15,9 4-1 16,-5 0 0-16,1-4 0 15,-1 4-8-15,-4 0 10 0,0-4-10 0,0 4 10 16,0-4 2-16,0 0 0 0,-5 4 0 0,-4-4 0 16,9 0-4-16,-9 0 0 0,0 0 0 0,0 0 0 15,0 0 26-15,0 0 5 0,0 0 1 0,0 0 0 16,0 0-23-16,0 0-4 0,0 0-1 0,0 0 0 0,0 0-12 0,0 0 0 0,0 0 0 0,0 0 0 16,0 0 0-16,0 0 0 0,0 0 0 0,0 0 0 0,0 0 0 0,0 0-16 15,0 0 3-15,0 0 1 0,0 0-43 0,0 0-8 0,0 0-1 16,0 0-711-16,0 0-141 0</inkml:trace>
  <inkml:trace contextRef="#ctx0" brushRef="#br0" timeOffset="2527.617">23328 18794 675 0,'0'0'19'0,"0"0"5"0,0 0-24 0,-5-4 0 0,5 4 0 0,-9-4 0 15,9 4-28-15,-4-4-9 0,4 4-3 0,-9-4 0 31,9 4-32-31,-4-4-6 0,4 4-2 0,0-4 0 0,0 4 80 0,0 0 15 0,0 0 3 16,-9 0 1-16,9 0 110 0,-9-4 23 0,9 4 4 0,0 0 0 16,-9 0-61-16,9 0-13 0,0 0-2 0,-9 0-1 15,9 0-55-15,0 0-10 0,0 0-2 0,0 0-1 16,0 0-35-16,-5 4-8 0,5-4 0 0,0 0-1 16,0 0-7-16,0 0-2 0,0 0 0 0,0 0 0 0,0 0 42 0,0 0 0 15,0 0 8-15,0 0 0 0,0 0 30 16,0 0 6-16,0 0 2 0,0 0 0 0,0 0-16 0,0 0-3 15,0 0-1-15,0 0 0 0,0 0 11 0,0 0 3 0,0 0 0 16,0 8 0-16,0-8-26 0,0 0-5 0,0 4-1 16,0-4 0-1,0 0 9-15,5 8 2 0,-5-8 0 0,9 4 0 0,-9 0 12 0,0-4 2 16,9 8 1-16,0-4 0 0,0-4-16 0,-9 4-3 0,9-8-1 0,-1 4 0 16,-3 0 14-16,4 0 4 0,9 0 0 15,-9 0 0-15,0 0-11 0,0 0-1 0,4 0-1 16,5 4 0-16,-9-4-7 15,4 0-2-15,5 0 0 0,0 0 0 0,-9 4-10 16,9-4 8-16,-5 4-8 0,5 0 8 0,0-4-8 0,-4 4 0 16,-1 0 9-16,9 0-9 0,-4 0 8 0,-4 0-8 15,4 0 8-15,0 0-8 0,0 0 0 16,-5 0 0-16,5 4 0 16,0-4 0-16,0 0 8 15,0 0-8-15,4 0 10 0,-4-4-10 16,0 4 18-16,0-1-2 0,4 1-1 0,-4 0 0 15,13-4 5-15,-13 0 2 0,5 0 0 16,3 4 0-16,-3-4-9 0,4 0-1 0,-1 0-1 0,1 4 0 16,5-4-11-16,-10 0 0 0,14 0 0 15,-14 0 0-15,5 0 0 0,0 0 8 0,4 0-8 16,-4 0 8-16,-5 0 2 0,5 0 0 0,0 0 0 16,0 0 0-16,4 0 2 0,-4 0 0 15,5-4 0-15,-10 4 0 0,14 0-12 16,-9 4 0-16,4-4 0 0,-4 0 0 0,0 0 0 15,4 0 13-15,-9 0-1 0,14 0-1 0,-9 0-11 16,4 4 0-16,-8-4 0 0,3 4 0 0,1-4 0 0,0 0 8 16,5 0-8-16,-10 4 0 0,5-8 26 0,0 4 0 0,4 0 0 0,-4-4 0 0,4 4-14 15,0 0-4-15,5 0 0 0,-9-4 0 0,0 4 0 0,4 0 0 16,-4 0 0-16,4 0 0 0,1 4-8 0,-5-4 8 0,4 0-8 0,-4 0 8 16,0 0-8-16,4 0 0 0,-4 0 0 0,0 0-11 0,4 0 11 0,-9 0 0 0,5 4 0 15,0-4 0-15,4 0 0 0,-4 4 0 0,-4-4 0 0,3 0 0 0,1 4 0 0,5 0 0 16,-5-4 8-16,4 4-8 0,-4-4 0 0,-9 4 8 15,13 0-8-15,-9 0 0 0,5 0 0 0,0-4 9 16,0 0-9-16,4 0 0 0,-8 0 0 0,3 0 0 16,6 0 0-16,4 0 0 0,-10 0 0 15,6 0 0-15,-1 0 0 0,5 0 0 0,-5 4 0 16,5-4 0-16,-9-4 0 0,4 0 0 0,-4 4 0 16,4 0 0-16,-4 0 0 15,0 0 0-15,4 0 0 0,-13 0 0 0,14-4 0 0,-6 4 0 16,6 4 0-16,-5-4 0 0,-1 0 0 0,6 0 0 15,-5 0 29-15,4 0 3 0,5 0 0 0,-5 0 0 0,0 4-32 0,5-4 0 16,-9 0 0-16,4 0 0 0,-4 0 12 16,5-4-3-16,-10 0-1 0,5 4 0 15,0-4-8-15,0 0 8 0,-5 4-8 0,5-4 8 16,4 4 0-16,-4-4 0 0,4 0 0 16,-4 4 0-16,-4-4-8 0,3 4 8 0,1 0-8 15,-4 0 8-15,3-4-8 16,1 4 0-16,-4 0 0 15,-1 0 0-15,0 0 8 0,1-4 0 0,-5 4 0 0,0-4 0 0,4 4 20 16,-4 0 3-16,-9-4 1 0,9 0 0 0,-5 4-32 16,5-4 0-16,-5 1 0 0,1-1 0 0,-1 4 12 15,5-4-3-15,-4 4-1 0,-5-4 0 0,4 0-8 16,0 0 0-16,-4 4 0 0,9-4 0 0,-13 0 0 16,-1 4 8-16,5-4-8 0,0 0 8 0,-4 0-8 15,4 4 0-15,0-4 0 0,-9 4 0 0,0 0 8 0,0 0 0 0,0 0 0 16,0 0 0-16,0 0-8 0,0 0-11 0,0 0 3 0,0 0 0 0,0 0-31 15,0 0-5-15,0 0-2 0,0 0-745 0,0 0-149 0</inkml:trace>
  <inkml:trace contextRef="#ctx0" brushRef="#br0" timeOffset="9380.273">14972 14006 746 0,'0'0'20'0,"0"0"7"0,0 0-27 0,0 0 0 0,0 0 0 0,0 0 0 0,0 0 46 0,0 0 4 16,0 0 1-16,0 0 0 0,0 0-39 0,0 0-12 16,0 0 0-16,0 0 0 15,0 0 0-15,0 0 0 0,0 0 0 0,0 0 0 16,0 0 0-16,0 0 0 0,0 0 0 0,0 0 0 16,0 0 0-16,0 0-12 0,0 0 3 0,0 0 1 15,0 0 8-15,0 0 8 0,0 0-8 0,0 0 11 0,0 0-11 0,0 0 0 16,0 0 0-16,0 0 0 15,0 0 0-15,0 0 0 0,0 0 0 0,0 0 0 0,0 0 11 0,0 0-3 16,0 0-8-16,0 0 12 0,0 0-12 0,0 0 0 16,0 0 8-16,0 0-8 0,0 0 0 0,0 0 0 15,-8 4 0-15,8-4-10 0,0 0 10 0,0 0 0 16,0 0 0-16,0 0-8 0,0 0-2 0,0 0 0 0,0 0 0 16,0 0-254-1,4 4-50-15</inkml:trace>
  <inkml:trace contextRef="#ctx0" brushRef="#br0" timeOffset="9961.874">15031 13644 525 0,'0'0'11'0,"0"-16"2"0,4-4 1 0,-4 0 2 0,0-4-16 0,5 0 0 0,-1 1 0 0,-4-5 0 0,5 4 0 0,4 0 0 16,-9 0 8-16,8 0-8 0,-8 0 0 0,0 1 0 15,0 7 0-15,9-4 0 16,-9 4 0-16,0-4 8 0,9 8-8 0,-9 0 0 16,0 0 20-16,0 4-4 0,0 8 0 0,-9-8 0 0,9 8 0 0,0 0 0 15,0 0 0-15,0 0 0 0,0 0-7 0,0 0-1 16,0 0-8-16,0 0 12 0,0 0-12 0,0 4-12 16,-9 8 3-16,9-4 0 0,0 8 9 15,-8-4 0-15,8 8 8 0,0-4-8 0,-9 8-10 0,9-5-6 16,0 5-2-16,0-4 0 15,0 4-14-15,-5-4-4 0,5 0 0 0,-4 0 0 16,4 0 23-16,-5-4 4 16,5 3 1-16,0 1 0 0,0-4 0 0,-4 4 0 15,-1 0 0-15,1 0 0 16,-1-4 8-16,5 4 0 0,-9 0 0 0,9-1 0 16,-9 1 0-16,9 0 0 15,-9 0 10-15,5 0-10 16,-1 0 12-16,1 0-4 0,-1-4-8 0,1 0 12 15,4-5-1-15,0 1-1 0,0 0 0 0,0 0 0 16,0 4 1-16,-4-4 0 16,4 0 0-16,0 0-164 0,0-4-33 15</inkml:trace>
  <inkml:trace contextRef="#ctx0" brushRef="#br0" timeOffset="10443.997">14959 14014 644 0,'0'0'28'0,"0"0"7"0,0 0-35 0,0 0 0 0,0 0 0 15,0 0 0-15,0 0 92 0,0 0 12 0,0 8 3 0,0-8 0 0,0 0-66 0,0 0-13 0,-9 4-2 0,9 4-1 0,0 0-25 0,0-8 0 16,0 0 0-16,0 0 0 0,-9 7 8 0,9-7-8 0,0 0 8 0,0 0-8 0,0 0 20 0,0 0-2 0,0 0 0 0,0 0 0 0,0 0 24 0,0 0 5 0,0 0 1 0,0 0 0 0,0 0-18 0,0-7-3 15,0-5-1-15,-9 4 0 0,9-8 2 0,-9 4 0 16,18-4 0-16,-18-4 0 16,9-4-2-16,0 0 0 0,0-4 0 0,0 1 0 0,0-1-6 15,0-4-2-15,9 0 0 0,-9 0 0 0,0 0 2 0,0 1 0 16,9-5 0-16,-9 0 0 0,9-4-20 0,-9 1 0 16,0-5 0-16,9 0-9 0,-9-4 22 0,0 1 5 15,5-1 1-15,-1-4 0 0,0 4-5 0,1-3-1 0,-1-1 0 16,1-4 0-16,-1 1-13 0,5-1 9 15,0 0-9-15,-9-3 8 0,9-1 0 0,-9 4 0 0,9 1 0 0,-4-5 0 16,-1 4-8-16,1-3-12 16,-1-1 2-16,-4 0 1 0,5 1 17 0,-5-1 4 0,9 4 1 15,-9 5 0-15,0-5-13 0,0 4 0 0,0-3 0 16,0 3 0-16,0-4 0 0,0 5-16 0,8-1 3 16,-8 0 1-16,0 0 12 0,0 1 16 15,0-1-3-15,0 4-1 0,0 5-12 16,-8-5-16-16,8 4 3 0,0 0 1 15,0 1 35-15,-9 3 7 0,4 0 2 16,1 0 0-16,4 0-32 0,0 9 0 0,0-5 0 16,0 4 0-16,0 4-10 0,0 0-8 0,4 1-2 15,-4 7 0-15,5 0 20 16,-5 0 0-16,0 0-8 16,9 4 8-16,-9 4 0 0,0-4 0 0,0 4 0 0,8 0 0 15,-8-4-8-15,0 5 8 0,9-1 0 0,-9 0 0 0,0 4-8 16,9-4 8-16,-9 0 0 0,5 0 0 0,-5 0-14 0,4 0 4 15,-4 0 1-15,5 4 0 0,-1-4 1 0,-4 4 0 0,0 0 0 0,0 0 0 0,5 0-10 16,-5 1-2-16,0 7 0 0,0 0 0 0,0 0-25 0,0 0-6 16,0 0-1-16,0 0 0 0,0 0-131 0,0 0-26 0,0 0-6 15,0 0-284-15</inkml:trace>
  <inkml:trace contextRef="#ctx0" brushRef="#br0" timeOffset="11074.005">15035 10454 1054 0,'0'0'23'0,"0"0"5"0,0 0 0 0,0 0 3 0,0 0-31 0,0 0 0 0,0 0 0 0,0 0 0 16,0 0 14-16,0 8-3 0,-4-4-1 0,4 4 0 15,-5 0-10-15,1 0-11 0,-1 0 3 0,5-4 0 16,-9 0 8-16,9 4 11 0,-9-4-3 0,9 0 0 15,-9 4 4-15,9-4 1 0,-4 4 0 0,4-8 0 16,0 0-1-16,-5 4-1 0,5 4 0 0,-4-4 0 16,4 4-11-16,-5-4 0 0,5-4 0 0,0 0 0 0,0 8 15 15,0-8 1-15,0 7 0 0,0-7 0 16,-4 8 9-16,4-8 3 0,0 0 0 0,0 0 0 16,0 0-13-16,0 0-3 0,-4 4 0 0,4-4 0 0,0 0 3 15,0 0 0-15,0 0 0 0,0 0 0 0,0 0-5 0,0 0-1 16,0 0 0-16,8-8 0 15,-3-3-9-15,-1-1 0 0,1 0 0 0,8-4 0 16,-13 4 0-16,9-4 0 0,0 4 0 0,0-8 0 0,0 4 0 0,0 0 0 16,5 0 0-16,-6-4 0 0,-8 5 0 0,9-1 0 15,0-4 0 1,-4 4 0-16,4 4 0 0,-5-4 0 0,5 0 0 16,5 0 0-16,-5 4 0 15,-9 0 0-15,9 0 0 0,-5 0 0 0,0 9 8 0,-4 3 0 16,0 0 0-16,5-8 0 0,-1 4 10 0,-4 4 2 0,5 0 0 0,-1 0 0 0,10 0-20 0,-14 0 0 15,9 4 0-15,-9-4 0 0,0 4 0 0,0 0 0 0,9 3 0 16,-9 1 0-16,0 0 0 0,9 0 0 16,-9 0 0-16,0 0 0 0,0 0 12 0,4 0-2 0,-4 0 0 15,5 4 0-15,-5-4 14 0,4 4 4 0,-4-4 0 0,0 4 0 16,5 4-5-16,-1 0-1 0,-4-4 0 16,0 3 0-16,0 1-6 0,0-4 0 15,0 4-1-15,0 0 0 0,0 0-7 0,0 0-8 0,0 0 11 16,0 0-11-16,0 4 0 0,0-4 0 15,0 3 0-15,-4-3 0 0,4 0 0 0,0 0 0 0,0 0 0 0,4 0 0 16,1 0-19 0,-1 0-10-16,5 0-3 0</inkml:trace>
  <inkml:trace contextRef="#ctx0" brushRef="#br0" timeOffset="12201.568">16114 11723 772 0,'0'0'21'0,"0"0"7"0,0 0-28 0,0 0 0 15,0 0 0-15,-5-4 0 16,5 4 76-16,0 0 9 0,-4-8 3 0,4 8 0 0,0 0-61 0,0-8-12 16,-9 0-3-16,9 0 0 0,0 0-12 0,0-4 0 15,0 4 0-15,0-4 0 0,0-4 12 16,0 4 5-16,9-3 2 0,-9-1 0 0,0 0-7 0,0-4 0 16,0 0-1-16,0-4 0 0,0 0 18 15,0-4 4-15,0 1 1 0,0-5 0 0,0 4-3 0,0-4-1 16,0 4 0-16,0-8 0 15,0 1-30-15,0-1 8 0,-9 0-8 0,9 0 0 16,0-3 28-16,0 3 4 0,0 0 0 16,0 4 0-16,9 0-24 0,-9 1-8 0,0 3 0 15,0 0 0-15,4 0 0 0,1 0 0 0,-1 0 0 16,1 4 0-16,-1 1 0 0,1 3 0 0,-1 0 0 16,5 0 0-16,-9-4 0 0,9 8 0 15,-9 0 0-15,0 0 0 0,9 4 8 16,-9 0 3-16,0 1 0 0,0 3 0 0,0 0-11 0,0 8 0 15,0-12 0-15,0 12 0 0,0 0-30 16,0 0-8-16,0 0-2 0,0 0 0 16,0 0-35-16,0 0-7 0,0 0-2 0,0 0-295 0,4 12-59 15</inkml:trace>
  <inkml:trace contextRef="#ctx0" brushRef="#br0" timeOffset="12743.11">16056 10784 765 0,'0'0'21'0,"0"0"6"0,0 0-27 0,-9 0 0 16,9 0 0-16,-9 4 0 0,0-4 61 0,0 0 7 0,9 0 2 0,0 0 0 0,0 0-26 0,0 0-4 16,-9 0-2-16,9 0 0 0,0 0-30 0,0 0-8 15,0-12 0-15,0 0 0 0,0 0 0 0,0-3 0 16,0-1 0-16,0 0 0 0,0-4 0 0,9 0 0 16,-9 0 0-16,9 0 0 0,-9-4 0 0,9 1 9 15,-5-1-9-15,1 0 0 0,4 4 15 0,-1 4-4 16,-3-4-1-16,4 4 0 0,0-4-10 15,0 0 0-15,4 5 0 0,-4-5 0 16,0 4 0-16,0 0 0 0,9 0 0 0,-9 4-11 16,-5 0 11-16,1 4 0 0,4-4 8 0,0 4-8 15,-9 8 0-15,0 0-15 0,4-4 3 0,-4 4 0 16,0 0-20-16,0 0-3 0,0 0-1 0,0 0 0 16,0 4-3-16,0 4-1 15,-4 0 0-15,-5 4 0 0,4 0 16 0,-4 0 4 0,5 4 0 16,-5 4 0-16,-9 0 20 0,5-5-9 0,-1 5 9 0,10 0 0 0,-14-4 56 0,9 0 17 15,-5-4 4-15,10 0 1 16,0-4 9 0,-1 0 1-16,5-8 1 0,-4 4 0 0,4-4-65 0,0 0-12 0,4 8-4 15,-4-8 0-15,9 0-8 0,-5-4-17 0,10-4 4 0,-5 0 1 0,9-4 12 16,-5-4 0-16,5 0 0 0,0 0-9 0,4-8 9 0,5 1 0 16,-9-1 0-16,9-4 0 0,4 4 0 15,-13-4 0-15,14 4 0 0,-6 0 0 0,-8 1 8 16,5-1-8-16,-5 4 8 0,-1 0-8 0,6 4 14 0,-5 0-2 0,-9 4 0 0,4 0 0 15,1 4-4-15,-1 0-8 0,-4 0 11 0,0 4-11 0,0 4 8 16,0 0-8-16,0 4 0 16,-5 4 0-16,5 4 0 0,0 0 0 0,0 4-12 15,-9 4 3-15,0 0 9 0,9 4-8 0,-9 0 8 16,9 3-8-16,-9 5-36 0,0 0-6 16,0 40-2-16,4-17 0 0</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02:52.740"/>
    </inkml:context>
    <inkml:brush xml:id="br0">
      <inkml:brushProperty name="width" value="0.05292" units="cm"/>
      <inkml:brushProperty name="height" value="0.05292" units="cm"/>
      <inkml:brushProperty name="color" value="#FF0000"/>
    </inkml:brush>
  </inkml:definitions>
  <inkml:trace contextRef="#ctx0" brushRef="#br0">217 2870 500 0,'0'0'14'0,"0"0"3"0,0 0-17 0,0 0 0 16,0 0 0-16,0 0 0 0,0 0 38 0,0 0 4 0,0 0 1 15,0 0 0-15,0 0-16 0,0 0-3 16,0 0-1-16,0 0 0 0,0 0-13 0,0 0-2 15,0 0-8-15,0 0 12 0,0 0-12 0,0 8 0 16,0 0-12-16,5 0 12 0,4 0 0 0,-9 0 0 16,9-4 0-16,0 4 0 0,-9 0 0 0,0 0 0 0,9 0 0 0,-5 4 9 15,1-1-9-15,3 1 0 0,-8 0 0 0,5 0 0 16,4 4-8-16,-9 0 8 0,0 4 0 16,0-8 0-1,9 8 0-15,-9 0 0 0,9 3 8 0,-9 1-8 0,0 0 15 0,0 4-3 16,0 4 0-16,0-12 0 0,0 8 7 0,0-1 1 0,0 1 0 15,0 0 0-15,9 4-4 0,-9-4 0 0,4 4 0 16,-4-1 0-16,5 5-16 0,4 0 0 16,-9 0 0-16,4 4 0 0,5 3 0 0,0 1 0 0,0-4 0 15,0 4 0-15,0-1-9 0,-9 5 9 0,9-4-8 0,4 0 8 16,-8 3 0-16,8-3 0 0,-4 0 0 16,0 7 0-16,-9 1 0 0,9 0 0 0,-5 4 0 15,10-1-8-15,-10-3 8 16,-4 4 0-16,9-1 8 0,-9 5-8 15,0 0 0-15,0-1-8 0,0 5 0 16,-9 0 0-16,5-1 8 0,-1 5 12 0,-4-5-2 16,5 1-1-16,-5 0 34 0,9 3 6 0,-9 1 2 15,0-1 0-15,9 1-22 0,-9-4-4 16,9-1-1-16,-4 1 0 0,4 0-16 16,0-1-8-16,0 5 8 0,4-1-8 0,5 5 0 15,-9-8 0-15,0-1 0 0,0 5 0 0,9 0 8 16,-9-1-8-16,0 1 8 0,-9-1-8 15,9 1 12-15,0 0-4 0,-9-1 0 0,9 1 0 0,-4 3 0 16,-1 1 0-16,-4 8 0 0,5-1 0 0,-5 1 0 0,9-5 0 16,0 1 0-16,-9-1 0 0,0 5-8 0,9-5 0 15,0 1 0-15,0 0 0 0,0-1 0 0,0-3 0 0,9-9 0 16,0 5 0-16,-9-4 0 0,9 3 0 16,-5 9 0-16,5-5-11 0,-4-3 11 0,8-4-8 15,-13-5 8-15,9 1-8 0,0 3 8 0,-9 5-8 16,9 8 8-16,-9-1-8 0,0-3 8 15,4-1 0-15,-8 1 8 0,4 4-8 0,0 7 0 16,-9 1-15-16,9-5 3 0,0-3 0 16,-9-1 12-1,0 5 16-15,0-1-3 0,5-3-1 0,-1 3 4 0,-4 5 0 16,5-8 0-16,-5-5 0 0,9 1-4 0,0-5 0 16,0-3 0-16,0-4 0 0,0-1 3 15,0-3 0-15,0 0 0 0,0-1 0 16,0-3 4-16,0-4 1 0,0-5 0 15,0 1 0-15,0-4-1 0,0 0 0 16,0-4 0-16,0-5 0 0,0 5-5 0,-9-4-1 16,9 0 0-16,0-4 0 0,0 3-1 15,0-3-1-15,0-4 0 16,0 0 0-16,9-4-11 0,-9 0 0 0,0-4 0 16,0 0 8-16,0-1-8 0,0-3 0 0,0-4 0 0,0 0 0 0,9-4 0 15,-9-4 0-15,0 0 0 0,0 0 0 0,0 8 0 0,0-8 0 0,0 0 0 0,0 0 0 16,0 0 8-16,0 4 0 0,4 0 0 0,-4-4 0 0,0 0-8 15,0 0 0-15,9 4 0 0,-4 0 8 0,-5 0-8 0,4 0 0 0,5 0 0 0,0 4 0 16,0-4 0-16,-9 4 0 0,0-4 0 16,0 4 0-16,9 0 0 0,-5 0 0 0,5 0 0 0,-9-4 0 0,5 0 0 0,-5 4-11 0,4 0 11 15,5-4-8-15,-9 4 8 0,9-4 0 16,0 4 0-16,-9-5-8 0,9 1 8 0,-4 0 0 0,8 0 0 0,-8 0 0 16,4 4 0-16,8 0 0 0,-8 0 0 0,0-4 0 15,5 4 11-15,-1-4-3 0,10 0 0 0,-14 4 0 16,13-4-8-16,-4 0 8 0,0 4-8 0,9-4 8 0,-5 4-8 0,0-4 0 15,-4 4 0-15,9-4 8 0,-9 0-8 0,9 0 0 0,4 0 0 0,-8 0 0 16,-6-4 0-16,15 0 0 0,-5 0 0 0,8-4 0 16,-8 0 0-16,14 0 0 0,-1-4 0 0,-4 4 8 0,13 0-8 0,-9 0 0 15,5 0 0-15,-5-4 0 0,0 4 15 0,-4 0 4 16,4 0 1-16,1 0 0 0,-1 4-20 0,5-4 0 16,4 4 0-16,-9-4 0 0,14 4 0 0,-5-4-12 0,0 4 1 0,-8 0 1 15,12 0 10-15,-3-4 14 0,-10 4-3 0,5 0-1 0,4 0-10 16,-9 0 0-16,9 0 0 0,5 0 0 0,-5 4-11 0,10-4 3 0,-10 0 0 0,0 0 0 15,-4 4 8-15,4 0 14 0,0-4-3 16,0 4-1-16,1 0-1 0,3 0 0 0,6 0 0 16,-1 0 0-16,0 0-9 0,9 0 0 0,-18 0 0 0,1 4 0 15,8-4 16-15,0 0-3 16,0 4 0-16,5-4 0 0,-1 0-5 0,5 4-8 16,-8-4 11-16,3 0-11 0,-3 4 10 15,-1 0-10-15,9-4 8 0,-9 3-8 0,9 1 11 16,0 0-3-16,0 0-8 0,-8 0 12 0,8 0-12 0,-9 0 11 0,0-4-11 15,9 4 10-15,0-4 8 0,0 0 2 0,5 0 0 0,-5 0 0 16,0-4-20-16,-9 4 0 0,5-4-13 0,0 0 5 16,4 0 18-16,0 0 4 0,5-4 1 0,-1 0 0 0,-4 0-15 15,1-4 0-15,-10 4 0 0,0-4 0 0,18 4 0 0,-9-4 8 16,0 4-8-16,9 0 9 0,-9 0-9 0,1 0 12 16,-10 4-12-16,9-4 12 0,-4 4-12 0,4-4 0 15,4 4 0-15,-4 0 0 16,5 0 0-16,-5-4 0 0,-4 0 0 15,-5 0 0-15,0 1 0 0,5-1 0 16,8 0 0-16,-12 0 0 0,8 0 0 0,0-4 0 0,-9 0 0 16,0 0 0-16,0 4 0 0,5-4 0 0,-5 4 0 15,5-4 0-15,4 4 0 0,-4 0 0 16,-1-4 8-16,-4 4-8 0,1 0 0 0,-1 0 0 0,0 0 0 16,9 0 0-16,-9 0 0 0,1 4 0 0,8-4 11 15,0 0-11-15,-9 4 0 0,-4-4 0 16,-1 0 0-16,1 4 0 0,4-4 0 15,0 4 0-15,1-4 0 0,8 4 0 0,-9 0 0 16,0-4 0-16,0 0 0 0,-8 4 0 0,3-4 8 16,-4 4-8-16,10-4 0 15,-1 4 0-15,-9 0 8 0,9 0-8 0,0 0 0 16,-4 0 0-16,0 0 0 0,-1-4 0 0,-3 4 0 0,8 0 0 0,-9 0 0 0,5 0 0 0,0-4 0 16,-1 4 0-16,5 0 0 0,1 0 0 0,-1 0 0 0,-9 0 0 0,0 0 0 0,0 0 9 0,5 0-9 0,-5 0 8 15,10 0-8-15,-6 4 10 0,1-4-10 16,0 0 10-16,4 4-10 0,-9 0 0 0,0 0 0 15,-4 0 0-15,4 0 0 0,1 0 0 16,-10 4 0-16,5-4 0 0,4-4 0 16,-9 4 0-16,5 0 0 0,4-4 0 15,0 4 0-15,-8 0 0 0,-1-4 0 16,5 0 0-16,-10 4 0 0,6 0 12 0,-1-4-12 0,-4 4 12 16,13-4-2-16,-9 0 0 0,1 0 0 15,3 4 0 1,6-4 2-16,-10 0 0 0,5 4 0 0,4-4 0 15,-13 0-12-15,4-4 12 0,0 4-12 0,-4 0 12 16,-5 4-12-16,5-4 0 16,4 0 9-16,1 0-9 0,-1 0 0 15,-4 0 0-15,4 0 0 0,-4 0 8 0,4-4-8 16,0 4 9-16,-4-4-9 0,0 0 10 0,4 0-10 16,-13 4 0-16,13 4 0 0,-8-4 8 0,3 0-8 15,6 0 0-15,-10 0 0 0,14 0 0 0,-9 0 0 16,4 0 0-16,0 4 9 15,-4-4-9-15,4 4 0 0,1-4 0 0,-6 0 0 16,6 0 0-16,-15 4 0 0,15-4 0 16,-10 0 0-16,5 0 0 0,4-4 0 0,0 4 0 0,5 0 0 15,-9 0 0-15,4-4 0 0,1 0 0 0,-1 4 0 0,5-4 0 0,-14 4 0 0,5-4 0 16,4 0 0-16,-13 4 0 0,13 0 0 16,-9 0 0-16,5 0 0 0,5 0 0 0,-6 0 0 15,6 0 0-15,-1-4 0 0,5 0 0 0,-10 4 0 16,6-4 0-16,-1 0 0 0,-4 0 0 15,4 0 0-15,-13 4 0 0,13-4 0 0,-13 0 0 16,4 0 0-16,1 0 0 0,4 0 0 16,-5 0 0-16,5 0 0 0,-9 4 0 0,4-4 0 15,0 0 8-15,5 4-8 0,-9-4 0 0,4 0 0 0,-4 4 0 16,4 0 0-16,-4 0 0 0,5-3 0 16,-10 3 0-16,5-4 0 0,0 0 0 0,-5 0 8 0,5 0-8 15,-9 0 0-15,9 4 0 0,4 0 0 0,-13 0 0 0,13-4 0 0,-13 4 8 16,0 0-8-16,4 0 8 0,5-4-8 0,-9 0 0 0,4 4 0 15,5 0-8-15,-9-4 8 0,5 4 16 0,-6 0-4 0,6-4-1 0,4 0-11 0,-9 0 0 16,-5 0 0-16,0 4-11 16,10 0 11-16,-14-4 0 0,4 4 0 0,1-4 0 0,-1 0 0 15,5 0 0-15,-5 0 0 0,1 4 0 0,8-4 0 0,-13 0 0 0,9 0 0 16,-5 0 0-16,1 0 0 0,-1 0 0 0,5 0 0 0,-4 4 0 0,4 0 0 16,-1 0 0-16,-8-4 0 0,9 4 0 0,-4-4 0 0,4 0 8 15,0 0-8-15,-10 0 8 0,10 4-16 0,5-4-4 16,-14 4 0-16,9-4 0 0,0 0 12 0,-5 4-8 0,5-4 8 0,-9 4-8 15,4-4 8-15,-4 0-10 0,9 0 10 0,-9 4-10 0,0-4 10 0,0 0 0 16,0 4 0-16,0 0 0 0,4-4 0 0,-13 4 0 0,9-4 0 0,-9 4 0 16,9 0 0-16,0 0 0 0,-4 0-9 0,-1 0 9 0,5-4-11 0,0 4 3 0,-5 0 0 0,5-4 0 15,-9 4-13-15,0 0-3 0,9-3 0 0,0 3 0 16,-9 0 12-16,9-4 1 0,-9 4 1 0,5 0 0 0,-5 0 10 0,4-4 0 16,5 4 0-16,-9 0-8 0,0 0 8 0,0 0-10 15,9-4 10-15,-9 4-10 0,0 0 10 0,5 0 0 16,4-4 0-16,-1 0 0 15,-8 4-16-15,0-4 1 0,9 4 1 16,-4-4 0-16,-1 0-8 0,1 0-2 0,-1 0 0 0,5 0 0 16,-4-4-4-16,4 4-2 0,0-4 0 0,0 4 0 15,0-4 17-15,-9 0 3 0,4 0 1 0,0-4 0 0,5 0 9 0,-4 0 0 16,-1 0 0 0,10-4 0-16,-14 4 0 0,9-3-8 0,0-1 8 15,-5 0 0-15,5 4 0 0,-4-8-8 0,-1 8 8 16,1-4 0-16,8 0-12 0,-13-4 4 0,9 4 0 15,0 0 0-15,-9-7-20 0,9 3-3 0,-9-8-1 0,4 0 0 16,1 0 32-16,-1-4 13 0,5 1-1 16,-4-5 0-16,-1 0-12 0,5-4-16 15,0 0 3-15,0 1 1 0,0-1 35 16,0 0 7-16,0 0 2 0,0-3 0 0,4-9-32 0,-13 4 0 0,9-3 0 16,0-5 0-16,-4 0 0 0,-1 0 0 0,1 1 0 0,-1-1 0 0,-4-4 16 15,5 5-4-15,-5-9 0 0,4 1 0 0,-4-1 11 0,0-4 1 16,0-3 1-16,0-1 0 0,0-3-14 0,4-5-3 15,-4 0-8-15,0 1 12 0,0-5-12 0,0 5 0 0,0-5 0 0,0 1 0 16,-4-5 19-16,4 1 1 0,-4-5 0 0,-1 5 0 0,1-5-10 16,-1 5-2-16,1-5 0 0,-1 1 0 15,5-1-8-15,-9 1 12 0,9 0-12 0,-9-1 12 16,9 1-12-16,-13-5 10 16,8 5-10-16,1-5 10 0,-1 1-10 15,1-1 0-15,-5-3 0 0,9 3 0 0,-9-3 0 16,0 8 0-16,0-1 0 0,0 1 0 15,5-1 0-15,-5 1 0 16,-5-1 0-16,10 5 0 16,-5 3 0-16,0-7 0 0,9 3 0 0,-9-7 0 0,0 3 0 0,9 1 0 15,-4-1 0-15,4 1 0 16,-5 3 0-16,5 1 0 0,0-1 0 0,0 1 0 0,-4 3 0 16,4 5 0-16,-5 3 0 0,5 1 0 15,0-5-8-15,0 5 8 0,-4-5 0 0,-1 5 0 0,5-1 0 0,0 0 0 16,-4 5 0-16,4-5 8 0,0 5-8 0,0-1 0 15,0-4 9-15,0 9-9 16,-9-1 0-16,9 5 8 0,0 7-8 0,0-4 0 16,-9 1 0-16,9 3 0 0,0 0 0 0,0 5 0 0,-9 3 8 0,4-8-8 15,5 8 8-15,0 1-8 0,-4 11 0 0,4-12 0 0,-5 8 0 16,5 5-8-16,-4-5 8 0,4 4 0 0,-5-4 0 16,5 5 0-16,-4 3 0 0,4 0 0 15,-4 0 0-15,4 0 0 0,-9 4 0 0,0 5 0 0,9-1 0 0,-9 8 0 16,9-8 0-16,-9 4-10 0,0 0 10 0,4 4-10 0,1 0-9 15,-1 0-1-15,1 5-1 0,4-1 0 0,-5-4-7 0,5 4-2 16,0-4 0-16,-9 8 0 0,9-4 9 0,-8-4 1 0,8 4 1 0,-9 0 0 0,9 4 19 16,-5 4-12-16,1-12 12 0,-1 8-10 0,1 0 10 0,-5 0 0 0,4 1 0 15,5 3-8-15,0 4 8 0,-9-4 0 0,0 0 10 0,9 4-10 16,-9 0 11-16,0-4-11 0,0 4 12 0,-4 0-12 16,4-8 11-16,0 16-11 0,0-8 10 0,-9 4-10 15,0-4 8-15,5 4-8 0,-5 0 0 0,0 0 0 0,0 0 0 16,5 3 0-16,-5-3 0 0,-9 0 0 15,14-4 0-15,-14 4 0 0,4 0 9 0,6-4-9 0,-10 0 17 0,0 0-1 0,4-4-1 16,-8 4 0-16,4 0-4 0,-4 0-1 16,4 0 0-16,-9 4 0 15,5-4-10-15,-9 4 8 0,4 0-8 16,-4-4 8-16,-5 4 0 0,5 4 0 0,-10-8 0 16,1 4 0-16,0 0-8 0,4 0-14 15,-4 4 3-15,-9-4 1 16,9 0 10-16,-5 0 16 0,-4 0-4 0,-1 0-1 15,1 0-22-15,-9 0-4 0,9-4-1 16,-9 4 0-16,0 4 16 0,0-8 0 16,-1 4 0-16,-3-4 0 0,-1 4 0 15,1 0 0-15,-5 0 0 0,8 0 0 16,-8 4 0-16,0-4 0 0,0 4 0 0,-4-4 0 0,4 4 10 16,-10-4 5-16,6 8 1 0,4-9 0 0,-9 5-16 0,-5-4 0 15,5 4-12-15,-4 0 12 0,8 4 0 0,1 0 16 16,-14-8-2-16,9 4 0 0,-5 0-14 0,1 0 0 0,4 0 0 0,0 0-10 0,-5-4 10 15,5 0 0-15,-13 0 0 0,13 4 8 0,-9-8-8 16,4 0 0-16,5 4 0 0,-4-4 0 0,3 0 0 16,1 0 0-16,-9 0 0 0,5 0 0 0,4 0 0 15,0 4 0-15,-5-4 0 0,-8 4 0 0,4 0 0 0,-4-4 0 16,4 4 0 0,0-4 0-16,-5 0 0 0,1 0 0 0,4 0 0 15,4 0 0-15,5 0 0 0,-13-4-15 0,4 4 3 0,-5-4 0 16,14 0 12-16,-13 0 0 15,8 4 0-15,1-4 0 0,-10-4 0 16,5 0 0-16,5 4 0 0,4 0 10 16,0 0-10-16,-9-4 0 0,4 4 0 0,-4 0 0 15,5 0 8-15,-10-4-8 0,5 4 0 0,5 4 8 0,-5-12-8 0,-9 8-11 0,13 0 3 0,-8 0 0 16,4 0-2-16,0 0 0 0,-5-4 0 0,1 0 0 0,13 0 10 0,-13 5-12 16,13-9 12-16,-9 4-12 0,0-4 3 0,-9 4 0 15,9-4 0-15,0 4 0 0,0 4 9 0,4-8 0 0,-8 4 0 0,4 0-8 0,-5 0 8 0,14 0 0 16,-9 0 0-16,5 0 0 0,-10 4 0 0,5-4 0 15,5 4 0-15,-5 4 8 0,0-4-8 0,0 4-12 0,-5 0 4 16,1 0 0-16,4 0 8 0,4 0-13 0,5 4 5 16,-18-4 8-16,14 0-15 0,-5 0 5 15,4 0 1-15,-3-4 0 0,12 8 9 0,-4-8 0 0,-9 4 0 16,-5-4 8-16,14-4 2 0,5 4 1 16,-5 0 0-16,-5 4 0 0,5-4 21 0,9 1 5 15,-18-1 1-15,14 4 0 0,4-4-30 16,0 4-8-16,8 0 0 15,-12 0 0-15,8-4 13 0,1 4-1 0,4 0-1 0,-1-4 0 16,1 4-11-16,9 0 0 0,0 0 0 0,-9-4 0 0,13 4-12 0,-13-8 3 0,9 0 0 16,0 0 0-16,-1 4 9 0,10-4 0 15,-9 4 0-15,13-4 0 0,0 0-14 0,-8 4 2 16,12 0 1-16,-12-4 0 0,8 0 11 0,0 4 16 16,5-4-4-16,-9 4-1 0,4 0-11 0,5 0 0 0,8 0 0 0,6 0 0 15,-10 0 0-15,13 0 0 0,-12 4 0 0,12-4 0 0,5-4-24 0,-9 4-8 16,5 4 0-16,4-4-1 15,0 0 33-15,-4 0 0 0,13 0 0 0,-18 1 0 0,5-1 0 16,8 0 0-16,1 0 0 0,-14 0 0 0,9 4 0 0,5 0 0 0,-5-4 0 0,4 4 9 0,-4-4-9 16,10 4 0-16,-10 0 9 0,-9 0-9 0,13 0 0 0,-4 0-8 15,1 0 0-15,3 0 0 0,1 0 8 0,-1 0 0 16,5 0 0-16,-9 0 0 0,9 0 0 0,-13 4 0 0,22-4 0 16,-18 0 0-16,5 4 0 15,-1-4 0-15,10 0 0 0,-5 0 0 0,0 4 0 0,0-4 0 16,-9 0 0-16,9 0 0 0,5 4 0 15,-10 0 0-15,10 3 0 0,-5 1 0 0,9-8-8 0,0 0 8 16,-9 4-8-16,0 0 8 0,-5 0 0 0,6 4-8 16,8-8 8-16,-5 0 0 0,-8 4 0 0,13-4 0 0,-9 8 0 15,0 0 0-15,0 0 0 0,4 4-10 0,1-4 10 0,-5 8 0 16,4-4-14-16,-4 4 4 0,9 0 1 0,0 4 0 16,0-1-3-16,0 1 0 15,0 4 0-15,0 0 0 16,0 8-31-16,9-4-6 0,-4 12-2 0,8-5-697 0</inkml:trace>
  <inkml:trace contextRef="#ctx0" brushRef="#br0" timeOffset="2895.896">13961 5324 686 0,'0'0'19'0,"0"0"5"0,0 0-24 0,0 0 0 16,0 0 0-16,0 0 0 0,0 0 36 0,-4-8 3 15,-1 0 0-15,5 8 0 0,0 0-1 0,-9-4 0 16,5-4 0-16,4 8 0 0,0-8 6 0,0 8 2 16,0-8 0-16,-9 0 0 15,0 4-12-15,9 4-2 0,0-8-1 0,-9 0 0 0,0 4 8 0,0-4 1 16,4 4 1-16,-4 0 0 0,1 0-29 0,-1 0-12 16,0 0 8-16,-5 0-8 0,5 0 0 0,-4 4 0 15,8-3 0-15,-4 3 0 0,-8 0 0 0,3 0 10 16,5-4-2-16,-4 4-8 0,-1 0 10 0,5-4-10 15,-9 4 8-15,1 0-8 0,3 0 13 32,-4 0-2-32,0 0-1 0,0 4 0 0,-4-4 2 15,0 4 1 1,-1-4 0-16,1 3 0 0,0 1-13 0,-5 0 0 16,9 0 0-16,-14 0 0 0,6 0 9 15,-6 4-1-15,5-4 0 16,1 4 0-16,3 4-8 0,-13-4 0 0,10 0 0 15,-6 0 0-15,1 0-8 0,4 4 8 16,-13-4-10-16,13 4 10 16,-13 4 8-16,4-4 7 0,4-4 1 0,1 4 1 15,-5 3-17-15,1 1 0 0,3 0 8 16,1 0-8-16,4 0 0 16,-9 0 0-16,5-4 0 15,0 4 0-15,4 4 0 16,-9 0-16-16,5-1 4 0,-1-3 0 0,5 4 12 0,-8-4 16 15,3 4-3 1,5 0-1-16,1-4-12 0,-6 4 0 16,5 0 0-16,-4 0 0 0,4-5 0 0,5 5 0 0,-5 0-9 15,5 0 9-15,4 0 0 0,-9-4 8 16,9 0 1-16,5 0 0 0,-5 4-9 16,-5-5 0-16,10 5 9 0,8-4-9 15,-13 0 24-15,5 0 1 0,0 0 0 0,4-4 0 0,4 4-25 0,-4-4 0 16,0 0 0-16,9 0 0 0,-9 0 11 0,9 0 3 0,0-1 1 0,0-3 0 15,0 4-4-15,0 0-1 0,9-4 0 0,0 4 0 0,-9 0 6 16,9 0 0-16,-9-4 1 0,9 0 0 0,0 4-17 16,0 0 0-16,-4 0 0 0,3 0-9 0,10 0 9 15,-13-4 0-15,8 3 0 0,1-3 0 0,4 4 0 0,-9-4 0 0,8 4 8 0,6-4-8 16,-5 0 0-16,4 4 0 0,5-8 0 0,0 4 0 0,0 0 0 16,4 0 0-16,-4 4 0 15,4-8 0-15,5 4 0 0,-5-4 0 16,1 0 0-16,3 0 0 0,-3 4 0 15,4-4 0-15,-5 4 0 0,5 0 0 0,4-1 0 0,-4-3 0 16,4 4 0-16,9-4 0 0,-8 0 0 16,3 4 8-16,6-4-8 0,-6-4 11 0,1 4-11 0,0-4 0 15,4 4 0-15,-9 0 0 0,5 0-8 16,4 0 8-16,-4 0 0 0,4-4 0 16,0 0 0-16,1 4 0 0,-1-4 0 15,0 0 8-15,-4 0-8 16,4 0 0-16,-9 0 0 0,5 0 0 0,4 4 0 0,-8-4 0 15,8 0 0-15,0-4 0 0,5 0 0 0,-5 0 0 0,-9 0 0 16,10 0 0-16,-6-4 0 16,-3 4 0-16,3-4 8 0,-3 0-8 15,-1 0 0-15,0 0 8 0,5-3-8 0,0 3 0 0,-1-4 8 0,1 4-8 16,4-8 8-16,-13 4-8 0,13 0 11 0,-8 0-3 16,-10 0-8-16,5 0 12 0,-5 0-4 0,5 0 0 0,-9-4-8 15,4 4 12-15,5-3-12 0,-5-1 0 16,-4 0 0-16,5 4-10 0,-6-4 34 0,6 4 8 15,-5-4 0-15,-1 0 1 0,6 0-33 0,-10 0 0 0,5 4 0 0,0-7 0 16,-9-1 0-16,4 0 0 0,-4 4 0 0,0-4 0 0,4 4 0 16,-13 0 13-16,9 0-1 15,-9-4 0-15,0 4-12 0,0 1 0 0,4-1 0 0,-4 0 0 16,0 0 0-16,-9 0 14 0,9 0-4 0,-9 0-1 16,5 0 7-16,-5 0 2 0,0 0 0 0,0 0 0 0,0 1 7 15,-5-1 2-15,5-4 0 0,-9 4 0 0,9 0-27 0,0-4 0 16,-9 4 8-16,9 0-8 0,-9 0 0 15,0-4 0-15,0 1 0 0,1 3 0 0,-6 0 0 16,5-4-14-16,-9 0 5 0,-4 0 1 0,4 8 8 16,0-8 8-16,-9 8-8 0,5-4 11 0,-9 4 1 0,4 1 1 15,0-1 0-15,-13 4 0 0,4 0-13 0,4 0 0 0,-8 0 0 16,4 0 0-16,5 4 0 0,-5-4 0 0,-4 4 0 0,0 0 0 16,-5 4 0-16,5-4 0 0,-10 4 0 0,6 0 0 0,-6 0 0 15,6 0 0-15,-1 0 0 0,0 0 0 0,5 4 0 16,-5-4 0-16,5 0 0 0,0 0 0 0,-1 4 0 0,-3 0 0 15,3-4 0-15,-4 0 0 0,5 4 0 0,-9-4 8 16,4 0-8-16,5 4 0 0,0 0 0 0,-1-4 0 16,6 4 0-16,-10-4 0 0,14 0 8 0,-10 4-8 15,-4 0 0-15,5 4 0 0,-9-4 9 0,4 4-9 16,5 0 8-16,0 0-8 0,-5 0 0 0,5 3 0 16,-1 1 0-16,6 0 0 0,3 4 0 0,-4 0-14 0,5-4 5 15,0 0 1-15,4 4-1 0,-9-4 0 16,5 4 0-16,-1-4 0 0,6 4-69 0,-1 3-14 0,0 1-2 0,5 0-811 15</inkml:trace>
  <inkml:trace contextRef="#ctx0" brushRef="#br0" timeOffset="14403.812">31809 15787 828 0,'0'0'18'0,"0"0"4"16,0 0 1-16,0 0 0 0,0 0-23 0,0 0 0 0,0-8 0 0,0 8 0 0,0-7-12 0,0-1-6 15,0 8-2-15,0-8 0 16,0 0 7-16,0 8 1 0,0 0 0 0,-9-8 0 15,9 8 61-15,-9-8 13 0,9 8 2 0,-5-8 1 0,5 8 9 0,-9-4 2 16,5-4 0-16,4 8 0 16,-9-8-20-16,4 4-3 0,5 4-1 0,-9-4 0 0,1 4-32 0,8 0-6 15,-9-4-2-15,0 0 0 0,0 4 15 0,0-4 2 16,9 4 1-16,-9 0 0 0,4-4-18 0,-4 0-3 16,0 0-1-16,0 0 0 0,9 4-8 0,-8-4 12 15,-1 0-12-15,9 4 12 0,-9 0-12 0,4-4 0 16,5 4 0-16,-9-4 0 0,-9 0 8 0,9 4 0 15,5-4 0-15,4 4 0 0,-9 0 7 0,0 0 1 16,9 0 0-16,-9-4 0 0,0 0 9 0,0 4 3 0,9 0 0 16,-9 0 0-16,0-4-16 0,0 4-4 15,5 0 0-15,-5 0 0 0,0 0-8 0,0-4-11 16,0 4 3-16,0-4 0 0,0 4 8 0,0 0 0 0,0-4 0 16,5 0 0-16,4 4 0 15,-9 0 0-15,9 0 0 0,-9-4 0 0,0 4 0 0,-5 0 0 16,14 0 0-16,0 0 0 0,-13-4 0 15,4 0 0-15,5 4 0 0,-14 0 0 0,18 0 0 16,0 0 0-16,-14 0 12 0,14 0-4 0,0 0-8 0,-9-3 0 0,0 3 0 0,5-4 8 16,4 4-8-16,0 0-12 0,-5 0 4 15,-4 0 0-15,0 0-1 0,9 0 0 0,0 0 0 0,-8-4 0 16,-1 4 9-16,4 0 11 0,5 0-3 0,0 0 0 16,-9-4-8-16,9 4 0 0,-9 0 0 0,5 0 0 15,-1-4 13-15,5 4 1 0,-9 0 0 0,9 0 0 16,-9 0 5-16,9 0 1 0,-9 0 0 0,9 0 0 0,-9 0-20 15,9 0 0-15,0 0 0 0,-8-4 0 16,3 4 0-16,5 0-14 0,0 0 2 0,0 0 1 16,-9-4-1-16,9 4-1 0,0 0 0 15,-9-4 0-15,9 4 13 0,0 0 0 0,0 0-10 0,0 0 10 16,0 0 0-16,0 0 0 0,0 0 0 0,0 0 0 16,0 0 0-16,0-4 0 0,0 4 0 15,0 0 0-15,0 0 0 0,0 0-16 0,0 0 4 16,0 0 1-16,0 0-36 0,0 0-7 0,0 0-2 0,0 0-439 15,0 0-88-15</inkml:trace>
  <inkml:trace contextRef="#ctx0" brushRef="#br0" timeOffset="18013.672">31451 15799 548 0,'0'0'15'0,"0"0"5"0,0 0-20 0,0 0 0 0,0 0 0 0,0 0 0 15,0 0 132-15,0 0 22 0,0 0 5 0,0 0 1 16,0 0-77-16,0 0-15 0,0 0-4 0,-5-4 0 15,5 4-43-15,0 0-9 0,-4-4-1 0,-5 0-1 16,9 4-2-16,-9-4 0 0,9 4 0 0,-9-8 0 16,9 8-8-16,-14 0 0 0,5 0 0 0,1-3 8 15,-1 3-8-15,0-4 0 0,0 0 0 0,0 0 0 16,9 4 0-16,-14 0 0 0,5 0 10 0,0 0-10 16,-9 0 44-16,10 0 3 0,-6-4 0 0,5 4 0 15,-4 0-18-15,-1-4-3 0,5 0-1 0,0 4 0 16,-4-4 6-1,0 4 1-15,4 0 0 0,-5 0 0 0,5-4-32 0,-4 4 0 16,-1-4 0-16,1 0 0 16,4 4 0-16,0 0 0 0,-9-4 0 15,5 0 0-15,-1 4 0 0,1-4 0 16,4 0 0-16,-13 0 0 0,8 8 12 0,1-8-3 16,-5 4-1-16,0-4 0 0,0 4 4 15,5-4 0-15,-5 8 0 0,-5-8 0 16,5 4-12-16,0 0 0 0,1 0 0 0,-1 0 0 0,4 0 0 15,-4-4 0-15,0 4-12 16,1 0 12 0,3 0 0-16,-4 0 0 0,5 0 0 15,-1 0 0-15,1 0 0 0,4 4 0 0,-9-4 0 0,5 0 0 16,-1 4 0-16,10-4 0 16,-14 4 0-16,9-4 8 15,-9 0-8-15,9 4 0 0,-4-4 0 0,4 4 0 16,0 0 0-16,-5 0 0 0,1-4 0 15,-1 4 0-15,6 0 0 0,-1 0 0 0,0-4 0 16,-9 4-11-16,9 0 11 0,0 0 0 0,-5-4 0 0,5 4 0 16,0-4 0-16,-4 4 9 0,4 4-1 0,0-4-8 0,0-1 16 15,0 1-4-15,-9 0-1 0,9 0 0 0,-4 0 0 16,4 0 0-16,0 0 0 0,0 4 0 0,0-4-11 0,-9 0 0 0,9 4 0 16,-4 0 0-16,4-4 16 15,0 4 2-15,0 0 0 0,0 0 0 0,-4 0-29 16,4 0-5-16,0-4-2 0,0 4 0 0,0 0 5 15,0-4 1-15,0 8 0 0,4-4 0 16,-3-4 12-16,3 4 0 0,1 4 0 16,-5-5 0-16,9 1 0 0,0-4 16 15,-9 4-3-15,9 0-1 0,0 0-12 0,-9 0 0 16,9-8 0-16,0 4 0 0,0 4 0 16,0 0 0-16,0 0 0 0,0 0 0 0,0 0 0 15,0 0 0 16,0-4 0-31,0 4 0 0,0 0 0 0,0 0 0 0,0-4 0 0,0 4 0 16,-9 4 0-16,9 0 0 0,0-8 0 0,0 3 0 0,0 1 14 16,-5 0 6-16,5 0 2 0,0 4 0 0,0-4-22 0,0 0 0 0,0 0 0 15,5 4 0-15,-5-4 10 0,0 0-2 16,9 4-8-16,-9-4 12 0,0 0-12 0,0 0 0 16,9 0 0-16,-9 4 0 0,0-4 9 0,9 0-9 0,-9 0 8 15,9-1-8-15,-9 1 12 0,4 0-4 0,5 0 0 16,-5 0 0-16,1 0-8 0,4 4 8 0,0-4-8 15,0 0 8-15,-9-4-8 0,9 4 8 0,0 0-8 16,0 0 8-16,0 0 0 16,0 0 0-16,4 0 0 0,-4 0 0 0,0-4-8 0,0 4 0 0,4-4 9 0,-4 4-9 15,9 0 8-15,-9 0-8 0,0 3 8 0,4-7-8 16,1 0 21-16,-1 0 0 0,5 4 0 16,-9 0 0-16,5 0-29 0,3-4-7 0,1 0-1 0,-4-4 0 0,-1 8 16 15,10-4 0-15,-14 0 0 0,8 0 0 16,1-4 0-16,5 4 0 0,-5 0 0 15,-5-4 0-15,5 4 0 0,0 0 0 0,0 0 0 16,4 0 0-16,-4 0 0 16,9-4 0-16,-9 4 8 0,4 0-8 15,1 4 12-15,-1-8-2 0,0 4 0 0,-4-4 0 0,5 4-18 0,3-4-4 16,-12 4-1-16,8 0 0 0,1 0 22 0,-5 0 5 0,-5-4 1 16,14 4 0-16,-18 0-15 0,9-4 0 0,0 4-12 15,4 0 12-15,-4 0 0 16,-5-4 16-16,14-4-2 0,-9 0 0 0,-5-4-5 15,5 4-1-15,0 8 0 0,5 0 0 0,-1-4 0 16,0 0 0-16,1 0 0 0,-1 4 0 16,9 0-8-16,-13-4 0 15,5 0 0-15,4 0 0 0,-10 0 0 0,6 0 0 16,4 0 0-16,-14 4 0 0,5-4 0 0,0 4 0 16,4 0 0-16,-4-4 8 0,0 0-8 15,0-4 0-15,-5-4 0 0,1 8 0 0,8 8 0 16,-13-4 0-16,9-4 0 0,-4 0 8 0,3 0-8 0,1 0 0 0,0 4 0 15,5-1 0-15,-6-3 0 0,-3 0 0 0,8-3 0 0,1 3 0 16,-1 0 0-16,0 0 0 0,1-4 0 0,-1 4 0 16,5 0 0-16,-9-4 8 0,4 0-8 0,5 0 8 15,-9 8-8-15,0-4 0 0,4-4 0 0,-4-4 0 0,5 0 0 0,-5 4 0 16,-1 4 8-16,1 0-8 0,-4-4 0 0,-1 0 0 0,10 4 0 16,-10 0 8-16,0-4-8 0,10 0 0 0,-5 0 0 0,-9 4 0 0,9 0 0 15,4-4 8-15,-4 4-8 0,-5-4 0 0,5 0 8 16,0 0-8-16,0 4 8 0,0 0-8 0,4-4 0 0,-4 4-12 0,0-4 0 15,0 0 1-15,4 0 19 0,-4 0 3 0,0-4 1 16,4 4 0-16,-4 4-12 0,-9 0 0 16,9 0-10-16,-4-4 10 0,4-4 0 0,-5 4 0 0,0 4 0 15,1-4 0-15,4 0 0 0,-5 0 0 0,1 0 0 16,-5 0 0-16,4 0 0 0,5 0 0 16,-9 0 0-16,0 0 0 0,0-4 0 0,0 0 0 15,4 1 8-15,-4-1-8 0,4 0 17 0,-4 0 0 0,5 0 0 16,-1 0 0-16,-4 0-27 0,0 0-6 0,0 0 0 15,0 0-1-15,0 0 17 0,0 0-12 0,4 0 12 16,-4-4-10-16,0 4 10 0,0 0-12 0,-4 0 12 0,4 0-12 16,0 0 3-16,-5-4 0 0,1 5 0 0,4-1 0 0,-1 0 9 0,-8 0 11 15,9 0-3-15,-9 4 0 0,5-4-8 0,-1 0 0 0,1-4 0 16,-1 4 8-16,-4-4-8 0,5 4 0 0,-5 0 0 0,0-4 0 0,0 4-11 0,0 0 3 0,0-4 0 16,0 4 0-16,-5-4 8 0,5 0-8 15,0 5 8-15,0-5-8 0,0 4 8 0,-4-4 0 0,4 0 8 0,-5 4-8 16,5-4 0-16,-4 4 0 0,4-4 0 0,-5 4 0 0,5-4 13 0,-9 4-1 0,9-4-1 15,-8 0 0-15,8 4-11 0,-9-4 0 0,4 4 0 16,-4-3 0-16,5 3-11 0,-1 0 11 0,1-4-8 0,-1 4 8 0,-4 0-12 0,0-4 4 0,9 4 0 16,-9 0 0-16,0-4 0 0,1 4 0 0,-1 0 0 0,4 0 0 15,-4 0 0-15,0 0 0 0,0 0 0 16,0 0 0-16,0-4 8 0,5 4-8 0,-5 1 8 16,0-1-8-16,0 0 8 0,0-4-10 0,0 8 10 15,9-4-10-15,-13 0 10 0,-1 0 0 16,5 0 0-16,5 0 0 0,-14 0 0 0,9 0 8 15,-9 0-8-15,5 4 0 0,4-4 0 16,-9 0 0-16,4 4 0 0,-4-4 8 0,1 0 0 16,-1 4 0-16,4-4 0 0,-8 0 0 0,8 4-8 0,-12-4 8 15,8 5-8-15,-5-1 8 0,1-4-8 0,0 4 0 0,8-4 0 16,-17 4 0-16,8 0 0 0,1 0 0 16,0 0 0-16,-5 0 0 15,9 0 0-15,-9 0 0 0,5 4 0 0,-5-4 0 16,4 4 0-16,-3 0 0 0,-1 0 0 0,4 0 0 15,-3 4 0-15,-1-4 0 0,4 0 0 16,-8 4 0-16,4-4 0 16,0 4 0-16,5 0 0 0,-5-4-8 15,-4 4 8-15,4 0 0 0,0 0 0 0,5-4 0 0,-10 4 0 0,5 0 0 16,10 0 0-16,-10 0 8 0,4-4-8 0,-4 4 0 16,1 0 0-16,3-4 0 0,-4 4 0 15,5-4 0-15,-5 3 0 0,0 1 0 0,5-4 0 0,-9 4 0 0,4-4 0 0,0 4 0 16,0-4 0-16,5 0 8 0,-5 4-8 0,4-4 8 0,-3 4-8 0,3-4 8 0,5 4-8 0,0-4 8 15,-8 0-8-15,3 0 0 0,5 0 0 16,0 4 0-16,5-4 0 0,-5 0 0 16,0 4 0-16,5-4 0 0,-1 4 0 0,1 0-12 0,4 0 4 0,-9 0 0 0,5 0 8 15,4-4-8-15,0 4 8 0,-9-4-8 0,9 4 0 0,0 0 0 16,0 4 0-16,0-8 0 0,5 4 8 0,-14-4 0 16,9 4 0-16,0-4-8 0,0 4-34 15,4 0-6-15,5-4-2 0,-9 0 0 0,0 4-5 0,9-4-1 0,-9 4 0 0,9-4 0 16,0 0-115-16,0 0-23 0,0 0-5 0,0 0-1 0</inkml:trace>
  <inkml:trace contextRef="#ctx0" brushRef="#br0" timeOffset="24893.032">14932 13747 716 0,'0'0'16'0,"0"0"3"0,0 0 1 15,0 0 0-15,0 0-20 0,-9-4 0 0,9 4 0 0,-4-4 0 0,4 4 0 0,-9-8 0 16,9 8 0-16,-9-8-9 0,4 4 9 0,1 0 0 16,-5-4 10-16,9 8-10 0,-9-4 21 0,9 4-1 15,-9 0-1-15,0-4 0 0,0 4 12 0,0 0 2 16,9 0 1-16,-9-3 0 0,5-1 4 0,-5 4 1 15,0 0 0-15,0-4 0 0,0 4-11 0,0 0-1 0,-4-4-1 0,4 4 0 16,0 0-10-16,0 0-3 16,-5-4 0-16,5 4 0 0,-4-4-13 0,0 4 0 0,4-4 0 0,-14 0-10 15,10-4 2-15,-1 4 0 0,-4 4 0 16,5-4 0-16,-5-4 8 0,0 4 0 16,0 0 0-1,-4 0 0-15,4 4-8 0,0-4 8 16,-4 0-8-16,8 0 8 15,1 0 0-15,-5 0 16 16,-4-4-3-16,8 4 0 0,1 0-1 0,-10 4 0 0,10-4 0 16,0 0 0-16,-5 0 10 0,0 0 2 0,0 0 0 15,4 0 0-15,-3 4-7 0,-10-4-1 0,9 0 0 0,-5 0 0 0,1 4-16 16,4-4-9-16,-9 4 1 16,0 0 0-16,5 0 8 15,4 0 0-15,-13 4 0 0,13-4 0 16,-13 0-8-16,13 4 0 0,-9-4 0 15,4 4 0-15,6-4 8 0,-1 4 0 0,-5 0 8 16,5 0-8-16,0 4 14 16,-4-4-2-16,0 0 0 0,8 0 0 0,-4 0 8 15,-4 4 0-15,4 0 1 16,0-4 0-16,-9 4-7 16,14 0-2-16,-5-4 0 0,-9 4 0 0,5-4 8 15,4 4 0-15,-9-4 1 0,5 0 0 16,4 4-9-16,-5-4-1 15,5 4-1-15,1-1 0 0,-6 5-26 16,5-4-6-16,0 0-1 0,-4 0 0 0,9 4 13 0,-1-4 10 16,-4-4-13-16,-4 8 5 0,4-4 8 0,9 4 0 0,-9 0-9 0,5-4 9 15,-1 0 14-15,1 4 7 0,4-4 2 0,-9 4 0 16,5 0-23-16,-1-1 0 0,1 1-10 0,4-4 10 16,0 4 0-16,-9-4 8 0,9 4 0 15,-4-4 1-15,4 4-9 0,0 0 0 16,0 4 0-16,-5-4 0 0,5 0 0 0,0 0 16 15,0 0-2-15,0 0-1 0,1-1-4 0,8 1-1 16,-9 0 0-16,0-4 0 16,4 4-8-16,1 0 0 15,-1-4 0-15,1 4 0 0,-1 0 0 0,1-4 12 16,-1 0-2-16,5 0 0 0,0 4-10 0,0 0 0 16,0 0 0-16,0-4 0 0,0 0 8 0,0-1 0 15,-9 5 0-15,9-4 0 0,0 4-8 0,9 0 0 0,-9-4 0 0,0 4 0 16,0-4 0-16,0 0 8 0,5 0-8 0,-5 4 8 15,4-4-8-15,1 4 8 0,-1-4-8 0,1 4 8 0,4-4 9 0,0 4 2 0,0-4 0 16,-1-1 0-16,1 1-19 0,-4 0 0 0,8 0 0 0,1 0-9 16,4 4 17-16,-9-4 4 0,4 0 1 0,0 0 0 15,10 0-13-15,-14 4 9 0,4-8-9 0,5 4 8 0,0 0 3 16,-9-4 0-16,9 0 0 0,-5 4 0 0,5 0-2 0,0-4 0 16,-4 4 0-16,3 0 0 15,10-4 3-15,-9 0 0 0,0 0 0 0,4-4 0 0,1 4 6 16,4-4 2-16,0 3 0 0,-5 1 0 0,14 0-20 0,-14 0 0 15,14-4 0-15,-14 4 0 0,14-4 0 0,-9 4 0 0,0-4 0 16,4 0-9-16,-9 0 9 0,5 0 0 0,0 4 0 16,5-4-8-16,-6 0 8 0,1 4 8 0,5-4-8 0,-6 0 11 15,6 4-11-15,-1-4 0 0,5 4 0 0,-9-4 0 0,4 0 0 0,0 0 0 16,5 0 0-16,-5 0 0 0,5 0 8 0,-13 0 0 16,12 0 0-16,-12-4 0 0,4 8-8 15,0-4 0-15,-1 0 0 0,6-4 0 0,-10 4 0 0,14-4 0 16,-9 4 0-16,4 0 0 0,-4 0 0 15,4 0 0-15,-4-4 0 0,4 4 0 0,1-4 0 0,4 4 8 0,-14-4-8 16,5 0 8-16,0 4-8 0,0-4 0 0,-5 0 0 16,5 0 0-16,-5 4 8 0,5-3 0 0,-5 3 0 15,5 0 0-15,-9-4-8 0,4 4 0 0,5-4 0 16,-4 4 0-16,-1 0 0 0,9 0 0 0,-8 0 8 16,4 0-8-16,-5 0 0 0,0 0 0 15,1 0 0-15,4-4 0 0,-9 0 0 0,13 4 0 0,-13-4 0 16,4-4 0-16,5 4 0 15,-14 0 0-15,14 0 0 0,-9-4 0 0,-4 4 12 0,3 0 0 0,1-4 0 16,9 4 0-16,-13-4-12 0,4 0 0 0,-1-4 0 0,1 8 0 16,0-4 0-16,5 4 0 0,-5 4-9 0,-1-8 9 15,6 4 0-15,-5-4 0 0,-5-4 0 0,1 4 0 16,8 4 12-16,-4 0 0 0,-9 0 0 0,13 0 0 16,-4-3-12-16,0-1 0 0,-5 4 0 0,5-4 0 15,0 0 0-15,-4 4 0 0,4-8 0 0,-1 8 0 0,-8-4 17 16,9 0 1-16,-13 0 0 0,8 0 0 0,1 0-18 0,4 0-19 0,-10 0 4 15,-3 0 1-15,8 0 23 16,-4 0 5-16,5 0 1 0,-5 0 0 0,0 0-15 16,0 0 0-16,-5-3 0 0,5 3 0 0,0-4 0 0,-5 4 0 15,10 0 0-15,-14-4 0 0,9 0 0 0,-9 4 0 0,9 0 0 0,-9 0 0 0,9-4 0 16,-9 0 0-16,0 0 0 0,0 0 0 0,0 0 0 16,0 0 0-16,0 0 0 0,0-3 0 0,0 3-17 0,0 0-3 0,-9 0-1 15,9 0 0-15,-9-4 21 0,9 4 0 0,-9-4 0 0,9 4 0 16,-9 0-16-16,0 0 5 0,0 0 1 0,0 0 0 15,5 4 10-15,-5-3 12 0,0-1-2 0,0 4-1 16,-9-4-9-16,9 4 10 16,-5-4-10-16,6 0 10 0,-10 0-10 0,4 4-14 0,1-4 3 15,-1 4 1-15,-4 0-4 0,-4 0-1 0,4 0 0 0,0-4 0 0,-4 4 15 0,4 0 0 16,-9 1 0-16,5-5 0 0,4 4 0 0,-9 4 0 16,5-8 0-1,4 8 0-15,-14-4 0 16,6 4 0-1,8 0 9-15,-14-4-9 0,14 4 8 0,-13 0-8 16,9 4 0-16,-1-4 0 0,-4 0 9 16,5 4-9-16,-5-4 8 0,-4 4-8 0,4-4 0 15,-4 4 0-15,4-4 0 0,-9 4 0 16,5 0 0-16,-1-4 0 0,6 0 0 0,-10 4 0 0,4-4 0 16,-3 4 0-16,3 0 9 0,5 4-9 0,-4-4 0 0,0 0 0 15,4 4 0-15,-4-4 0 0,4 4 0 16,-9-4 0-16,5 0 0 0,-5 0 0 15,5 0 0-15,-1 0 0 0,5 4 0 0,-13-4 0 0,13 4 0 0,-4-4 0 16,4 0 8-16,-4 0-8 0,4 0 0 0,0 4 0 0,5-4 0 16,4 0 0-16,-14 4 0 0,10 0 0 0,0 0-9 0,-1-4 9 0,1 4 0 15,0 0 0-15,-5-4 0 0,4 0 0 0,5 4-8 16,-8-4 8-16,3 4-10 0,5 4 10 0,-4-4-12 0,4 0 3 16,9 0 1-16,-9 0 0 0,-4 0-10 0,8 0-2 0,10 4 0 15,-14 0 0-15,9-1-24 0,0-3-6 0,5 8-1 0,-1-4 0 0,-4 0-18 0,9 0-4 16,-4 0-1-16,4 0 0 0</inkml:trace>
  <inkml:trace contextRef="#ctx0" brushRef="#br0" timeOffset="34932.459">15568 13528 918 0,'0'0'20'0,"0"0"4"0,0 0 0 0,0 0 3 0,0 0-27 0,0 0 0 0,0 0 0 0,0 0 0 16,0 0 46-16,0 0 4 0,0 0 1 0,0 0 0 16,0-4-40-16,0 4-11 0,0 0 0 0,0 0 0 15,0 0 0-15,0 0 0 0,0 0 0 0,0 0 0 16,-14-3 0-16,14 3 0 0,0 0 0 0,0 0 0 15,0 0 11-15,0 0-3 0,0 0 0 0,0 0 0 16,0 0 12-16,0 0 3 0,0 0 0 0,0 0 0 16,0 0 8-16,0 0 1 0,0 0 1 0,0 0 0 15,0 0-33-15,0 0 0 0,0 0 0 0,0 0 0 16,5-8 0-16,-5 0 0 0,9 0 0 0,0 0 0 0,0 4 0 16,0 0 0-16,-9 0 0 0,8 0 0 15,6-4 16-15,4 0-3 0,-9 4-1 0,4-4 0 0,5 4-12 0,0-4 0 16,0 0 0-16,-5 0 0 0,5 4 0 15,9-4 0-15,-9 0 0 0,4 0 0 16,5 0 0-16,-4 0 0 0,3 0 0 0,1 0 0 16,-4-3 0-16,4-1 0 0,-1 0 0 15,6 0 0-15,-5 0 0 0,4-8 0 16,0 4 0-16,5 0 0 0,0 0 15 0,4-4 0 0,9 0 0 0,-13 5 0 16,4-1-1-16,10-4 0 0,-15 0 0 0,6 0 0 0,8 0 6 0,-9 0 2 15,5 0 0-15,4-4 0 0,-4 5-10 0,4-1-3 0,0 4 0 0,10-4 0 16,-10-4-9-1,0 0 0-15,0 0 0 0,-4 0 0 0,4 1 0 0,0 3 8 0,5-4-8 0,0 4 12 16,0-4-12-16,4 4 10 0,0 0-10 16,0 4 10-16,-13-4-10 0,9 1 0 15,-5 3 0-15,5 0 0 0,-5 0 0 0,4 0 0 0,1 0 0 16,4-4 0-16,-4 4 8 0,4 0 0 0,0 4 0 0,-8-3 0 16,-1-1 2-16,5 0 0 0,-1 0 0 0,1 0 0 15,4 0-10-15,-9 4 0 16,10 0 0-16,-10 0-11 0,4 0 11 0,1 0 16 0,0 0-4 0,4 0-1 15,-9 5-11-15,9-5-17 0,1 4 4 0,-1 0 1 16,0 0 12-16,-4 4 16 0,4-4-3 0,0 0-1 16,-9 0-12-16,-4 0 0 0,9 0 0 0,-1-4 0 15,6 4 19-15,-10-4 1 0,9 0 0 0,0 0 0 16,-9 0-20-16,5 0 8 0,-5-3-8 16,10 3 0-16,-10-4 20 15,0 0-2-15,5 4-1 16,-5 0 0-16,9 0-3 0,0 0-1 0,-8-4 0 0,-1 4 0 15,0 0-2-15,5 0-1 0,-5 0 0 16,9 0 0-16,0 1-10 0,-13-5 12 0,13 4-12 0,-9-4 12 16,10 4 3-16,-10 4 1 0,0-4 0 0,-4 0 0 15,4 0-16-15,-9 4-15 0,1 0 3 16,-6-4 1-16,6 8 11 16,-1-4 14-16,-4 0-3 0,4 4-1 0,-4 0-1 15,-5 0 0-15,5 4 0 0,-9 0 0 0,13 0-9 16,-17-3 0-16,3 3-10 0,1 0 10 15,5 0 0-15,-15 0 0 16,6 0 0-16,4 0 10 0,-9 0-10 0,-1-4 8 16,6 4-8-16,-5 0 8 0,0 0 0 0,0 0-8 15,4 0 12-15,-13 0-4 0,4 0 4 0,1 0 1 16,-1 0 0-16,-4 0 0 0,0 0-13 16,0 0 9-16,-4 4-9 15,-1-4 8-15,-4 0-8 0,9 3 0 0,0 1 0 0,-9-4-11 16,4 4-10-16,5 0-3 0,-9 0 0 0,9 0 0 15,-9 4-3-15,0-8-1 0,0 0 0 0,0 0 0 0,9 4-13 0,-9-4-3 16,0 0-1-16,0 8 0 0,0-8-40 16,0 0-8-16,0 0-2 0,0 0 0 0,0 4-77 0,0-4-16 0,0 0-4 0,0 0 0 0</inkml:trace>
  <inkml:trace contextRef="#ctx0" brushRef="#br0" timeOffset="35506.329">21574 11520 1911 0,'0'0'42'0,"0"0"9"0,0 0 1 0,0 0 2 0,0 0-43 0,0 0-11 15,0 0 0-15,0 0 0 0,0 0 0 0,9 0-14 16,-5 0 3-16,5 4 1 16,9-4-14-16,-9 0-2 0,9 4-1 0,0 0 0 0,4-4 2 0,-4 4 0 15,0-4 0-15,4 0 0 0,-4 0 9 0,0 0 1 0,4 0 1 0,-4 0 0 16,0 0 14-16,5 4 0 0,-6-4 0 0,6 0 0 15,-5 8 0-15,0-8 10 0,0 4-2 0,-1 0 0 16,6 0-8-16,-5 0 8 0,0 0-8 0,0 0 8 16,4 0 2-16,-4 0 0 0,-5 0 0 0,5 0 0 15,9-4 7-15,-14 4 2 0,5 4 0 0,9-4 0 16,-9 8-19-16,0-9 0 0,4 5 0 0,-4 0 0 31,-9 0-20-31,9-4-8 0,-5 4-2 0,5 0 0 0,-9-4 48 0,-9 4 10 0,5 0 1 0,-5-8 1 16,4 4-22-16,-4-4-8 0,0 8 0 0,0 0 9 15,0 4 27-15,-9-4 4 0,9 0 2 0,-18 0 0 16,9-4-10-16,-4 4-1 0,0 4-1 16,-1-4 0-16,-4 4-15 15,-4-1-3-15,4 1-1 16,0-4 0-16,-4 4 1 16,4 0 0-16,0 4 0 15,0-4 0-15,-4 4 2 0,4-4 1 16,0 0 0-16,0 0 0 0,-4 0-4 15,13 0-1 1,-9 0 0-16,-5-1 0 0,5 1-10 0,1 0 12 0,8-4-12 16,-9 4 12-16,0-4-12 15,4 4 0-15,5-4 0 0,-8 4 0 16,3-4 0-16,5 0 0 0,0 4 0 0,0-4 8 16,0-4-22-16,0 4-5 0,5-4-1 0,-1 4 0 0,1 0-20 0,4-8-4 15,0 0 0-15,0 4-576 0,0 4-116 0</inkml:trace>
  <inkml:trace contextRef="#ctx0" brushRef="#br0" timeOffset="36194.394">23570 11846 742 0,'0'0'20'0,"0"0"7"0,0 0-27 0,0 0 0 0,0 0 0 0,0 0 0 0,9 0 49 0,-1-4 5 16,-8 0 1-16,0 4 0 0,9 0-55 15,0 0-21-15,0 0 1 0,-9 0-240 16,0 0-47-16</inkml:trace>
  <inkml:trace contextRef="#ctx0" brushRef="#br0" timeOffset="36735.011">23673 11846 990 0,'0'0'21'0,"0"0"5"0,0 0 1 0,0 0 1 0,0 0-28 0,4 0 0 0,0 0 0 0,5 4 0 0,-4-4 60 16,4 4 7-16,0 0 1 0,0-4 0 0,0 4-32 0,0-4-7 0,-9 0-1 0,9 4 0 15,-5-4-28-15,5 4 0 0,0 0 0 16,0-4 0-16,0 0 12 0,0 0-3 0,0 0-1 0,-5 4 0 16,1-4 10-16,8 0 2 0,-8 4 0 15,8-4 0-15,-4 4 12 0,0-4 4 0,0 0 0 16,4 4 0-16,-4-4-7 0,0 0-1 0,9 4 0 15,-9-8 0-15,0 4-4 0,0 4 0 0,4-4-1 0,5 4 0 16,-9-4 5-16,5 0 2 0,-1 4 0 0,9-4 0 16,-13 4 12-16,9 0 2 0,0-4 1 0,5 4 0 15,-5-4-28-15,-5 0-5 0,14 8-2 0,-9-8 0 16,0 4-10-16,4 0 8 0,-4 0-8 0,4 0 8 16,-4 0-8-16,9 0 0 0,-14 0-10 0,14 0 10 15,-9 0 0-15,5 0 0 0,-6 3 0 16,10-3 0-16,-4 0 0 15,4 4 0-15,-10-4 0 0,10 0 0 0,-4 4 0 0,4-4 15 16,4 0-2-16,-13 0 0 0,9 4 4 16,-5-4 1-16,5 0 0 0,-5 0 0 15,5 4 6-15,0-4 2 0,4 0 0 0,-13 4 0 16,13-4-26-16,-13 0-12 0,9 0 0 0,-4 0 1 0,3 0 11 0,-8 4 0 0,14-4 0 0,-10 0 0 0,5 4 9 0,-9-4 1 16,9 4 0-16,-5 0 0 0,0 0-10 0,1 0 0 15,-1-1 0-15,-4 1 0 0,4 0 0 0,-4-4 0 16,0 4 0-16,0 0 0 0,0 0 0 0,-5 0 0 15,5-4 0-15,-4 0 0 0,-5 4 0 0,9-4-16 16,-9 4 4-16,0-4 1 16,0 0 11-16,-9 0-13 0,8-4 5 0,-3 4 8 0,-1 0-18 0,-4-4 4 15,0 0 1-15,0 0 0 16,0 0-21-16,0 0-4 0,0 0-1 0,0 0-573 0,0 0-116 0</inkml:trace>
  <inkml:trace contextRef="#ctx0" brushRef="#br0" timeOffset="38077.758">20969 10681 673 0,'0'0'14'0,"0"0"3"0,0 0 1 0,0 0 2 0,0 0-20 0,0 0 0 0,0 0 0 0,0 0 0 16,9 8-46-16,-9-8-14 0</inkml:trace>
  <inkml:trace contextRef="#ctx0" brushRef="#br0" timeOffset="38638.464">21072 10717 765 0,'0'0'21'0,"9"0"6"0,-4 4-27 0,-1-4 0 0,10 0 0 0,-5 4 0 0,0-4 48 0,0 4 5 16,-1-4 1-16,10 4 0 0,-4-4-14 0,4 4-4 0,0-4 0 15,0 4 0-15,4 0-19 0,0-4-4 16,5 0-1-16,0 4 0 0,-5-1-12 16,5-3-13-16,0 4 2 0,4 0 1 0,-4-4 10 0,5 4 12 0,-6 0-2 15,1-4-1-15,5 4-9 0,8 0 0 16,-9 0 0-16,14 0 0 0,-9 0 0 0,9 0 0 15,-1 0 0-15,1 0 0 0,0 0 0 0,8-4 0 0,-3 4 0 16,-10 0 0-16,9 4 0 0,5-4 0 0,-5-4 0 0,0 0 0 16,10 4 0-16,-1-4 0 0,0 4 0 0,0-4 0 15,-4 4 0-15,4-4-11 0,0 0 1 0,0 0 0 16,1 0 10-16,8 0 14 16,-9 4-3-16,9-4-1 0,-9 0-10 0,0 4 0 0,0-4 0 15,10 4 0-15,-15-4 0 0,5 0 0 0,5 0 0 0,0 0 0 16,-1 4 0-16,-3-4 0 0,-6 0 0 0,6 0 0 15,-10-4 0-15,0 4-11 0,5 0 3 16,-5 0 0-16,0 0 8 0,9 0 11 0,-8 4-3 16,-6 0 0-16,6 0-8 0,-1-4 0 0,-9 4 0 0,0-4 0 15,-4 0 0-15,0 0 0 0,4-4 0 0,-13 4-11 16,4 0 38-16,1 0 7 0,-5 0 2 0,4 0 0 0,-4 0-4 16,0 0 0-16,-5 4 0 0,5-4 0 0,-9 0-32 0,4 0 0 15,-4 0 0-15,0 0 0 0,0 0 0 0,-5-4 0 16,5 4 0-16,-9 0 0 15,0-4 0-15,0 4 0 0,-5-4 0 16,5 4 0-16,-4 0 0 0,8 0 0 0,-13 0 0 0,0 0 0 0,9-4 0 0,-9 4 0 16,0 0 0-16,0 0 0 0,0 0 0 0,0 0 0 15,0 0 0-15,0 0 0 16,9-8-28-16,-9 8-13 0,0 0-3 0,0-4 0 16,0 4-35-16,5-4-7 15,-1 0-2-15,-4 4 0 0,5-8-19 0,-5 8-4 0,0 0-1 0,4-8 0 16,-4 8 47-16,0 0 9 0,0 0 1 0,0 0 1 0</inkml:trace>
  <inkml:trace contextRef="#ctx0" brushRef="#br0" timeOffset="40402.876">24903 10848 1713 0,'0'0'48'0,"0"0"12"0,-4-4-48 0,-1-4-12 16,5 0 0-16,-4-4 0 0,4 0 0 0,0 0 0 16,0-4 0-16,4-4 0 0,-4 1-11 0,0-5-4 0,5-4-1 15,-5-4 0 1,4 0-20-16,1-4-4 0,-5-3 0 0,0-1-1 0,4-4 41 0,-4 0 11 16,5 5 1-16,-5-5 0 0,0 4 32 0,-5-4 8 0,5 1 0 15,-4-5 1-15,4-4-10 0,-5 4-3 0,1-7 0 16,-1-1 0-16,1 0-20 0,-1 5-5 0,-4-5-1 15,0 0 0-15,9 1 22 16,-9-5 5-16,1-4 1 0,-1 9 0 0,0-1-24 0,9 0-5 16,-9 1-1-16,4-1 0 0,5-4-12 15,-9 5 0-15,9-5 0 0,0 4 0 0,-9 5 0 0,9-5 9 16,-9-4-9-16,5 1 8 0,4 3-8 0,-5 0 0 16,1 5 0-16,-1-5-11 0,5-4 3 15,-4 5 0-15,4-13 0 0,-4 4 0 16,4-3 8-16,0 3-8 0,0 4 8 0,0 1-8 0,0 3-20 15,0-7-3-15,0 3-1 0,0-4 0 0,0 1 7 0,4 3 1 16,0 0 0-16,1 5 0 0,-1-1-13 16,1 0-3-16,-1 5 0 15,5-5 0-15,0 0-19 0,-9 0-4 0,9 5-1 16,-4-1 0-16,4 4 23 0,-9 1 4 0,4 3 1 0,1 4 0 16,-5-4 36-16,4 5 0 0,-4-1 0 15,-4 4 0-15,4 4 0 0,0 0 0 0,0-3 0 16,0 3 0-16,0 0-20 0,0 0-10 15,0 0-2-15,0 1 0 0,0-1-44 0,0 4-10 16,4 0-2-16,-4 0 0 16,5 4-24-16,-5-3-4 0,0 3-2 0,0 0 0 0,0 0 139 15,0 4 28-15,0 0 6 0,0 4 1 16,-5-4 24-16,5 8 4 16,-4-7 2-16,-1 7 0 0,1 0-24 15,-1 0-5-15,1 0-1 0,-1 0 0 0,5 4-38 0,-9 0-8 16,9 0-2-16,-9 4 0 0,-4-4-22 15,8 4-5-15,-4 0-1 16,5-4 0-16,4 8-25 0,-9-4-6 0,0-4-1 0,0 4 0 0,0 0 32 16,-9 0 7-16,9 0 1 0,-4 0 0 0,-5 0 12 0,5 4 0 0,-10-4 0 15,10 4 0-15,-14 0 0 0,9 0 0 0,-4 4 12 16,-5 0-12-16,0-4 0 0,-4 8 0 16,4 0 0-16,-5 0 0 0,1 4-12 0,-5-4 12 0,-4 0-13 15,0 0 5-15,-5 0-22 0,5 4-4 0,-14-4-1 0,5 4 0 0,0 0-2 16,-1-4-1-16,1 4 0 0,0 0 0 0,-5-5 38 0,5 5 13 0,-9-4 0 15,0 0 0-15,-10 0 22 0,1 0 4 0,0 0 1 0,9-4 0 0,-9 4 15 16,0 0 3-16,0 0 1 0,-1-4 0 16,1 0-23-16,0 4-5 0,0-4-1 0,0 0 0 15,4 0-2-15,1 4 0 0,-5-4 0 0,4 4 0 0,-4 0-3 0,0-4-1 16,-1 0 0-16,6 4 0 0,-5 0-24 0,4 0 0 0,-4-1 0 16,0 5 0-16,0 0 0 0,0-4 0 0,-1 0 0 0,1 0 0 15,9-4 0-15,0 4 0 0,0 0 0 0,-5 0 0 0,9 0-20 16,-4-4-10-16,13 4-2 15,-4-4 0-15,0 0 32 0,-5-4 13 0,14 4-1 0,0 0 0 16,4 4 7-16,5-4 1 0,-5 4 0 0,13-4 0 0,-8 0-10 0,4 0-2 16,9 4 0-16,-9-4 0 0,5 0-8 15,4 4 0-15,-4-5 0 0,4 1 0 0,9 0 0 0,-9 4 0 16,5-4 0-16,4 0 0 0,0 0 0 0,0-4 0 0,9 8 0 0,-9-4 0 16,9-4 0-16,-9 4 8 0,0 0-8 0,9-4 8 0,0 0-8 0,0 4 0 0,-13 0 0 15,13 4 0-15,-5 0 8 0,1 0 0 16,-1 0 0-16,1 0 0 0,4 0-8 0,-5 4 0 15,5-4 0-15,-4 0 0 0,4 4 0 16,0 0 0 0,0 0-10-16,-9-1 10 0,9 5 0 0,0-4 0 15,0 4 0-15,0 0 0 0,0 0 0 0,0-4 0 16,-9 8 0-16,9-4 10 0,0 8-10 0,0-5-11 0,-9 5 3 16,4-4 0-16,5 4 8 0,-4 0 0 0,-5 4 8 0,4 4-8 15,1-1 8-15,-1 1-8 0,-3 0 8 0,-1 4-8 0,0 4 8 16,-5-1-8-16,5 1 8 15,0 4-8-15,0 4 0 0,0 3 0 0,-9 5 0 16,1 4 0-16,-1 3 0 0,4 5 11 16,-4 4-11-16,5-1 12 0,-5 1-12 15,9 3 0 1,-9 1 9-16,5-1-9 0,-1 1 0 16,1-4 0-16,4-5 0 15,0-3 0-15,-4 3 25 0,4 1 7 0,4-4 2 16,-4-1 0-16,5 5-18 0,4-1-3 0,0-3-1 15,-9 0 0-15,9-1-12 0,0 1 0 16,0 0 0-16,0-5 0 0,0 5 12 0,9-8-4 0,-9 3-8 0,0 1 12 16,4-4-12-16,-4-1 9 0,5-3-9 0,-1 4 8 0,1-1 2 0,-5-3 0 15,4 4 0-15,1-9 0 0,-1 5-2 16,5-8 0-16,-9 0 0 0,0-1 0 0,9-3 12 0,-9-4 1 0,9 0 1 0,-9-4 0 16,4-1-22-16,-4 1 0 0,5-4 0 0,-5 0-12 15,4-4 24-15,1-4 4 0,-5-1 0 0,4 1 1 0,1-4-1 16,-5 0 0-16,4 0 0 0,5 0 0 0,-9-4 0 0,0-4 0 0,9 4 0 0,-9-4 0 15,0 0 4-15,0-4 0 0,9 4 0 0,-9-4 0 16,9 4-20-16,-9-8-12 0,0 0 1 0,0 0 1 16,0 4 10-16,0-4 0 0,0 0 8 0,0 0-8 0,0 0 19 0,0 0-1 0,0 0 0 15,0 0 0-15,0 0-2 0,0 0 0 0,0 0 0 0,0 0 0 0,0 0-6 0,0 0-2 16,0 0 0-16,0 0 0 0,0 0-8 0,0 0 0 0,0 0 0 0,0 8 0 16,0-8 0-16,5 4-17 0,-5 3 4 0,4 1 1 15,0 0 12-15,-4 0-9 16,0 0 9-16,0 0-8 0,5 0-8 0,-5 0 0 0,0 4-1 15,4-4 0-15,-4 4 0 0,0-4 0 0,0 0 0 16,0 0 0-16,0 0 17 0,0 0-10 0,0 0 10 16,0-4-8-16,0 4 8 0,-4 0 0 15,4 0 0-15,-5-5 0 0,5 5 0 16,0-8 8-16,0 0-8 0,0 4 0 0,0 4 12 0,0 0-3 0,0-8 0 0,5 4 0 16,-1 4-9-16,1 0 0 0,-1 0 0 0,5-4 0 15,0 4-19-15,0-4 1 0,-4 4 0 16,8-4-854-1</inkml:trace>
</inkml:ink>
</file>

<file path=ppt/ink/ink8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37.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0,'0'29'125,"0"-1"-109,0 1-1,57-1 1,-28-28 0,28 29 15,85 28-15,-142-28-1,343-1 63,-257 1-62,85-29 31,-29 57-32,58-29 48,-57-28-47,-115 29-1,30-29 1,-30 0 31,1 0-47,-1 0 31,29 0-15,-28 0 109,-1 0-110,29 0 1,-28 0 15,0 0 157,28-29-79,-29 29-78,1-28-15,-1 28 15,29 0 188,-28 0-157,-1 0-30</inkml:trace>
</inkml:ink>
</file>

<file path=ppt/ink/ink8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3.302"/>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33 0,'0'-29'250,"57"29"-234,29 0-16,0 0 15,-29 0 1,-29 0 0,1 0 15,28 0-16,0 0 1,-29 0 0,1 0-1,28 0 17,-28 0-17,28 0 1,-29 0-1,1 0 1,56 0 15,-56 0-15,0 0 0,28 0-1,-29 0 32,1 0-31,28 0-1,0 0 17,-29 0 77,1 0-93,-1 0 155,1 0 1</inkml:trace>
</inkml:ink>
</file>

<file path=ppt/ink/ink8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5.38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0,'57'0'157,"0"0"-142,-28 0 1,-1 0-16,58 57 16,-58-57-16,58 0 15,-57 0 1,28 0-1,0 0 1,-29 0 0,58 0-1,-58 0 1,1 0 15,0 0-15,28 0 15,-29 0 16,1 0-16,28 0 0,-29 0 1,1 0 15,28 0 31,-29 0-63,1 0 17</inkml:trace>
</inkml:ink>
</file>

<file path=ppt/ink/ink8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7.14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0,'29'0'125,"342"0"-62,-314 0-63,28 0 31,-56 0-31,56 0 16,1 0 15,-29 0-16,0 0 17,0 0-32,-28 0 15,-1 0 1,1 0 312</inkml:trace>
</inkml:ink>
</file>

<file path=ppt/ink/ink8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8.66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0,'57'0'172,"0"0"-157,0 0 1,29 0 0,-57 0-1,142 0 1,-143 0 0,58 0-1,0 0 1,-58 0-1,1 0 1,56 0-16,29 0 16,-56 0-1,-30 0 1,29 0 15</inkml:trace>
</inkml:ink>
</file>

<file path=ppt/ink/ink8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7:00.65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0,'29'0'203,"28"0"-187,-29 0-1,1 0 1,28 0 0,-29 0-16,1 0 15,28 0 1,-29 0 0,1 0-1,0 0-15,28 0 16,-29 0-1,1 0 17,28 0-17,-29 0 17,1 0-17,-1 0 16,1 0-15,-1 0 0,1 0-1,0 0 1,28 0 78</inkml:trace>
</inkml:ink>
</file>

<file path=ppt/ink/ink8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04.915"/>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B63EC789-41BA-4A91-8962-EB4EB341F971}" emma:medium="tactile" emma:mode="ink">
          <msink:context xmlns:msink="http://schemas.microsoft.com/ink/2010/main" type="inkDrawing" rotatedBoundingBox="13858,15618 29890,13602 30400,17655 14368,19671" semanticType="callout" shapeName="Other"/>
        </emma:interpretation>
      </emma:emma>
    </inkml:annotationXML>
    <inkml:trace contextRef="#ctx0" brushRef="#br0">0 3135 0,'31'0'235,"30"0"-235,0 0 15,62 0 16,-93 0-15,123 0 15,-122 0-15,30 0 0,-30 0 30,-1 0-14,1 0-1,-1 0-15,1 0 15,30 0-16,31 0 17,-61 0 15,30 0-16,-31 0-31,1 0 15,0 0 1,30 0 0,-31 0 15,1 0-15,30 0-1,-30 0 16,-1 0-15,32 0 15,-32 0-15,1 0 0,-1 0-1,32 0 1,-32 0 15,1 0-15,30 0-16,-30 0 15,-1 0 1,1 0 0,153 0-1,-154 0 16,31 0 1,-30 0-17,153 0 48,-154-30-32,31 30-15,-30 0-16,30 0 15,-30 0 1,61 0 31,-1 0-32,-60 0 1,61 0 15,61 0 1,-92 0-17,123 0 16,-154 0-31,93 0 32,-93 0-1,1 0-31,30 0 31,31 0-31,0 0 31,-1 0 16,-29 0-31,-32 0 15,31 0-15,62 0 15,-93 0-31,1 0 16,30 0-1,-30 0 1,-1 0 0,1 0-1,61 0 1,-61 0-16,60 0 15,-60 0 1,0 0 0,30 0-16,92 0 31,-92 0-15,0 0-1,0 0-15,-30 0 16,0 0-1,30 0 1,-31 0 0,62 0-1,-61 0 17,30 0-32,-30 0 31,-1 0-16,62 0 1,-61 0 0,-1 0-1,31 0-15,31 0 16,-31 0 15,-30 0-31,91 0 16,-91 0 15,30 0-31,-30 0 16,-1 0-1,1 0 1,30 0 0,62 0 15,-93 0-16,31 0 1,1 0 15,-1 0 1,0 0-17,-30 0 1,-1 0 15,1 0-31,61 0 31,30 0 1,-91 0-32,183 0 31,-183 0 0,-1 0-15,93 0-1,-1 0 17,-91 0-17,122 0 16,-62 0-31,-60 30 16,30-30 0,153 31-1,-91-31 1,-93 30 0,62-30-1,31 0 1,-93 0-1,31 0 1,1 0-16,-32 31 16,62-31 15,-61 0-15,-1 0-1,93 0 1,-93 0-1,31 0 1,-30 0-16,0 0 47,-1 0-47,31 0 16,-30 0-1,30 0 1,-30 0-1,91 0 1,-91 0 0,-1 0-1,93 0 17,-31 0-17,-62 0-15,123 0 31,-122 0-31,30 0 16,-30 0 0,-1 0-1,62 0 1,-61 0-16,-1 0 16,62 0-1,-61 0 1,-1 0-1,32 0 1,-32 0 31,1 0-31,30 0-1,0 0 16,-30 0-15,91 0 0,-61 0-1,92 0 17,-91 0-17,152 0 1,-184 0-1,1 0 48,61 0-47,-31 0-1,31 0-15,-62 0 16,32 0-1,-32 0-15,1 0 16,91 0 0,-91 0-1,61 0 1,-62 0-16,93 0 16,-93 0-1,154 0 1,-123 0-16,31 0 15,0 0 1,30 0 47,-91 0-63,61 0 15,-31 0 1,31 0-1,-62 0 1,184 0 15,-152 0-15,-1 0-16,0 0 16,0 0-16,31 0 15,-61 0-15,60 0 16,-29 0-1,-32 0 1,93 0 31,-62 0-31,-31 0 15,62 0 31,-61 0-46,214 0 15,-184 0-15,398 0 15,-367 61-15,214-30 15,-245-31-15,-30 0-1,30 0 157,-31 0-156,1 0-1,0 0 17,30 0-17,-31 0 16,1-31-15,61 1 0,-31-32 31,-61 32 15,31-1-46,-1-61-1,-30 62 1,31 30 0,-1-61 15,1-1-16,30-60 1,-30 91 0,-1-60 15,1 29-15,-31 1-1,31-61 1,30 61-1,-61-1 1,30 32 0,-30-31-1,31 30-15,-31-30 32,0 0-1,0 30-31,31-61 15,-1 92 1,-30-30 0,0-62-1,0 61-15,0-30 16,0 30 0,0 1-1,31-93 1,-31 93-1,0-32 1,0 32-16,0-31 16,0-31-1,0 61 1,0-30 0,-31 0-16,31 30 15,-61-61 1,61 62-1,-31-1 1,1 31 0,30-30-1,-31-1 1,1 0 0,-1 1-1,-30-1 1,-31-30-1,31 0 1,30 61 0,31-31 15,-122 1-15,91 30-1,-91-92 1,-1 0 15,93 61 0,-31 1 1,30 30-17,-91-61 1,60 30-1,32 31 1,-62 0 15,61 0-31,-60 0 32,60 0-17,-122 0 1,61 0-1,61 0 1,-60 0 0,-1 0-1,31 0 1,-1 0 0,-29 0-16,29 0 15,1 0 1,31 0-1,-1 0 1,-30 0 0,30 0-16,-30-31 31,0 31-31,0 0 16,-1 0-1,-91 0 1,123 0-1,-62 0 1,31 0 0,-62 0-1,62-30 1,0 30 0,0 0-16,-92 0 15,30 0 1,93 0-1,-62-31 1,31 1-16,0 30 16,-276-62 77,61 62-61,1-30-1,214 30-31,-62 0 31,62 0-15,-92 0 15,123 0-15,-123 0 31,91 0-32,-244 0 16,245 0 1,-61 0-17,61 0 17,30 0-17,-30 0 16,0 0 1,30 0-17,0 0 1,-30 0 0,31 0-1,-1 0-15,0 0 16,1 0-1,-31 0 1,30 0 0,-30 0-1,30 0 1,1 0 0,-32 0-1,32 0 1,-1 0 15,1 0 0,-32 0 1,32 0-1,-62 0 266,61 0-282,-30 0 17,0 0-17,0 0 251,30 0-251,-30 0 1,30 0 0</inkml:trace>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17C1E45E-5BA3-42F2-AD7C-80DAB8CEA5B2}" emma:medium="tactile" emma:mode="ink">
          <msink:context xmlns:msink="http://schemas.microsoft.com/ink/2010/main" type="writingRegion" rotatedBoundingBox="10812,13129 29010,13508 28973,15286 10775,14907"/>
        </emma:interpretation>
      </emma:emma>
    </inkml:annotationXML>
    <inkml:traceGroup>
      <inkml:annotationXML>
        <emma:emma xmlns:emma="http://www.w3.org/2003/04/emma" version="1.0">
          <emma:interpretation id="{E199E2B9-97F0-4F66-9484-CC5C82AAB98F}" emma:medium="tactile" emma:mode="ink">
            <msink:context xmlns:msink="http://schemas.microsoft.com/ink/2010/main" type="paragraph" rotatedBoundingBox="10812,13129 29010,13508 28973,15286 10775,14907" alignmentLevel="1"/>
          </emma:interpretation>
        </emma:emma>
      </inkml:annotationXML>
      <inkml:traceGroup>
        <inkml:annotationXML>
          <emma:emma xmlns:emma="http://www.w3.org/2003/04/emma" version="1.0">
            <emma:interpretation id="{F16C069F-D002-4E8B-9ECE-483027556C0D}" emma:medium="tactile" emma:mode="ink">
              <msink:context xmlns:msink="http://schemas.microsoft.com/ink/2010/main" type="line" rotatedBoundingBox="10812,13129 29010,13508 28973,15286 10775,14907"/>
            </emma:interpretation>
          </emma:emma>
        </inkml:annotationXML>
        <inkml:traceGroup>
          <inkml:annotationXML>
            <emma:emma xmlns:emma="http://www.w3.org/2003/04/emma" version="1.0">
              <emma:interpretation id="{DC3B1EB3-15C2-4B0A-BC0B-F40CC96BEBDD}" emma:medium="tactile" emma:mode="ink">
                <msink:context xmlns:msink="http://schemas.microsoft.com/ink/2010/main" type="inkWord" rotatedBoundingBox="10811,13141 12851,13183 12814,14949 10775,14907"/>
              </emma:interpretation>
              <emma:one-of disjunction-type="recognition" id="oneOf0">
                <emma:interpretation id="interp0" emma:lang="" emma:confidence="0">
                  <emma:literal>EH WE))</emma:literal>
                </emma:interpretation>
                <emma:interpretation id="interp1" emma:lang="" emma:confidence="0">
                  <emma:literal>EH HEH)</emma:literal>
                </emma:interpretation>
                <emma:interpretation id="interp2" emma:lang="" emma:confidence="0">
                  <emma:literal>ECHOED)</emma:literal>
                </emma:interpretation>
                <emma:interpretation id="interp3" emma:lang="" emma:confidence="0">
                  <emma:literal>(EH HEH)</emma:literal>
                </emma:interpretation>
                <emma:interpretation id="interp4" emma:lang="" emma:confidence="0">
                  <emma:literal>(.ifEtFt)</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5915 5535 308 0,'18'-7'17'0,"4"0"-9"16,0-4-1-16,5 3-1 0,-1 1 0 16,5 3-1-16,-4 1-3 15,-1 3 1-15,1 3-4 16,-1 5 0-16,1-1-1 16,-5 0-2-16,0 4-33 15,0-3-15-15,0-5-35 16</inkml:trace>
          <inkml:trace contextRef="#ctx0" brushRef="#br0" timeOffset="719.491">5924 5149 148 0,'-4'-4'57'0,"4"8"-30"0,0 3-10 15,0-7 20-15,0 0-17 16,0 0-3-16,4 0 2 16,5 0 2-16,4 0-10 15,5 0 9-15,4-3 6 0,13-1-3 16,1 0-1-16,3 0-6 0,1 1-2 15,0-1-11-15,0 0-3 16,-5 4-1-16,-4 0 2 16,-5 0-5-16,-4 0-1 15,-4 0-16-15,-5 4-6 16,-4-4-15-16,-9 0-4 16,0 4-30-1,-9-1-45-15,-8 5 32 16</inkml:trace>
          <inkml:trace contextRef="#ctx0" brushRef="#br0" timeOffset="389.1">6017 5230 254 0,'-5'22'-2'0,"1"15"4"0,0 0 1 0,-5 10 3 15,0 12 8-15,4 0 5 16,1-4-5-16,0-7-1 16,4 0-9-16,0-4-5 15,0-7-3-15,0-11 0 16,4 3-19-16,-4-14-8 15,4-11-19 1,-4-4-40-16,5-4 20 16</inkml:trace>
          <inkml:trace contextRef="#ctx0" brushRef="#br1" timeOffset="62166.918">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6030 5171 152 0,'-9'7'57'0,"5"1"-30"0,4-8-25 16,0 0 12-16,0 0-12 15,0 3 0-15</inkml:trace>
          <inkml:trace contextRef="#ctx0" brushRef="#br1" timeOffset="61297.919">6039 4685 76 0,'0'-4'30'0,"0"1"-16"0,0-1-10 0,0 4 8 16,4-4-7-16,1 1-1 16</inkml:trace>
          <inkml:trace contextRef="#ctx0" brushRef="#br1" timeOffset="63774.047">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6043 5123 140 0,'-4'4'55'0,"4"-4"-30"0,0 3-23 15,0-3 14-15,0 0-4 16,0 0 1-16,0 0 4 16,4 4 3-1,14 0 5-15,-5-4 4 0,5 0-4 16,0 0-1-16,-1 3-4 15,5-3-3-15,-4 0-7 16,0 0-2-16,-1-3-2 16,1 3 1-16,-18 0 5 31,22 0-7-15,-4 3-2-16,-5-3-2 15,0 0-1-15,-4 4-16 0,0 0-6 16,0-4 11-1,0 4-48-15,-1-4-17 0,1-4-29 16</inkml:trace>
          <inkml:trace contextRef="#ctx0" brushRef="#br0" timeOffset="1666.723">6542 5167 184 0,'-13'-7'68'0,"18"14"-36"0,-1 4-26 0,5-11 15 15,0 0-13-15,4 0-2 16,9 0-6-16,5-7-3 0,8 3 2 16,5-3 2-16,-5 0 2 0,0 3 10 15,1 0 3-15,-5 0-1 16,0 4-1-16,-1 0-8 15,-7 0-4-15,-6 8-4 16,-8-4 1-16,-5-1-39 16,-4 1-15-16,-8 7-41 15</inkml:trace>
          <inkml:trace contextRef="#ctx0" brushRef="#br0" timeOffset="1921.962">6551 5495 156 0,'-9'11'60'0,"14"-7"-32"0,8-4-20 0,-4 0 16 16,4 0-14-16,1-4-3 16,3 0-5-16,1 1-2 15,13-5 1-15,4 1-1 0,0 3 0 16,1 4 2-16,4 0 1 15,-5 4-4-15,0 0 1 16,5 3-9-16,-14 0-2 16,1 1-51-1,-9-5-42-15,-10-3 39 16</inkml:trace>
          <inkml:trace contextRef="#ctx0" brushRef="#br0" timeOffset="1398.062">6618 5193 100 0,'-5'0'38'0,"10"11"-20"0,-1-7-21 15,0 7 8-15,-4 4 2 16,0-1 4-16,0 8 7 16,0 8 6-16,0 3-2 15,0 7 1-15,-4 8-3 16,0 7-1-16,4 1-10 16,-5-8 1-16,1-1 1 0,-1 5-9 15,1-12 0-15,0 5-4 16,-1-12-2-16,1-8-13 15,-1-6-6-15,5-23-103 32,5-11 36-32</inkml:trace>
          <inkml:trace contextRef="#ctx0" brushRef="#br1" timeOffset="66236.059">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D8A9D1A5-521D-43EC-8912-AB1B7A93EF55}" emma:medium="tactile" emma:mode="ink">
                <msink:context xmlns:msink="http://schemas.microsoft.com/ink/2010/main" type="inkWord" rotatedBoundingBox="13518,13346 15534,13388 15512,14484 13495,14442"/>
              </emma:interpretation>
              <emma:one-of disjunction-type="recognition" id="oneOf1">
                <emma:interpretation id="interp5" emma:lang="" emma:confidence="1">
                  <emma:literal>Feed</emma:literal>
                </emma:interpretation>
                <emma:interpretation id="interp6" emma:lang="" emma:confidence="0">
                  <emma:literal>Fed</emma:literal>
                </emma:interpretation>
                <emma:interpretation id="interp7" emma:lang="" emma:confidence="0">
                  <emma:literal>Feeds</emma:literal>
                </emma:interpretation>
                <emma:interpretation id="interp8" emma:lang="" emma:confidence="0">
                  <emma:literal>Freed</emma:literal>
                </emma:interpretation>
                <emma:interpretation id="interp9" emma:lang="" emma:confidence="0">
                  <emma:literal>Fled</emma:literal>
                </emma:interpretation>
              </emma:one-of>
            </emma:emma>
          </inkml:annotationXML>
          <inkml:trace contextRef="#ctx0" brushRef="#br0" timeOffset="-106935.07">8075 4953 80 0,'-9'-22'33'0,"18"15"-18"0,-13 3-7 16,4 4 11-16,0 0 2 15,0 0 4-15,0-7 7 16,0 3 2-16,0 4-7 16,13 0-4-16,0-7-13 15,14 0 0-15,-1-1 1 0,10 1-4 16,4 0-2-16,4-8-5 15,0 8 0-15,0-1-2 0,5 1-2 16,-10-1-2-16,1 5-1 16,-5-1-7-16,-8 0-4 15,-27 4-151 17</inkml:trace>
          <inkml:trace contextRef="#ctx0" brushRef="#br0" timeOffset="-107266.19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3">8005 5266 208 0,'-5'11'79'0,"5"-4"-42"0,9-18-43 16,-9 11 12-16,9 0-2 15,0-4 5-15,4 4 6 16,9 0 5-16,-4 0-10 16,8 4 5-16,1 0 3 0,-1-4-8 15,1 0-3-15,4 7-15 16,4-7-8-16,0 4-53 16,1-1-22-16,-1 1-3 15</inkml:trace>
          <inkml:trace contextRef="#ctx0" brushRef="#br0" timeOffset="-106078.882">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6">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6">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2">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19E7E7C1-567B-4CC5-88C7-2A2BD917DCC3}" emma:medium="tactile" emma:mode="ink">
                <msink:context xmlns:msink="http://schemas.microsoft.com/ink/2010/main" type="inkWord" rotatedBoundingBox="16222,13274 21536,13385 21508,14684 16195,14574"/>
              </emma:interpretation>
              <emma:one-of disjunction-type="recognition" id="oneOf2">
                <emma:interpretation id="interp10" emma:lang="" emma:confidence="0">
                  <emma:literal>For word.</emma:literal>
                </emma:interpretation>
                <emma:interpretation id="interp11" emma:lang="" emma:confidence="0">
                  <emma:literal>forward.</emma:literal>
                </emma:interpretation>
                <emma:interpretation id="interp12" emma:lang="" emma:confidence="0">
                  <emma:literal>forward</emma:literal>
                </emma:interpretation>
                <emma:interpretation id="interp13" emma:lang="" emma:confidence="0">
                  <emma:literal>Forward.</emma:literal>
                </emma:interpretation>
                <emma:interpretation id="interp14" emma:lang="" emma:confidence="0">
                  <emma:literal>Fanwort</emma:literal>
                </emma:interpretation>
              </emma:one-of>
            </emma:emma>
          </inkml:annotationXML>
          <inkml:trace contextRef="#ctx0" brushRef="#br0" timeOffset="-103345.476">10705 5243 228 0,'31'0'85'0,"-4"-15"-46"0,43-22-57 0,-43 30 11 16,8-4 4-16,9-4 8 15,0 4 16-15,5 4 7 16,4 0-14-16,-4 3-8 0,-1 0-2 0,-8 4-16 15,0 4-7-15,-5 0-85 16,-4-1-41 0,-5-6 72-16</inkml:trace>
          <inkml:trace contextRef="#ctx0" brushRef="#br0" timeOffset="-103617.272">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4">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2">12030 5191 16 0,'0'0'8'0,"-4"11"-4"0,8-11-12 0</inkml:trace>
          <inkml:trace contextRef="#ctx0" brushRef="#br0" timeOffset="-102011.49">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2">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9">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2">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2">14746 4718 188 0,'8'-22'71'0,"-3"11"-38"0,4 0-36 0,-5 7 11 16,1 1 5-16,-5-5 3 15,0 5 12-15,0-1 7 16,0 4-18-16,0 0 6 0,0 4 4 15,0 7-4-15,0 3 1 16,0 16-9-16,0 3-2 16,0 15-7-16,0 7-2 15,0 4 0-15,0 3 0 16,0 12 0-16,0 7 2 16,0 0 3-16,0 11 2 15,0-11-8-15,0-4-1 0,0-10-9 16,0-12 0-16,4-11-28 15,0-7-12-15,-4-8-48 16,0-3-22-16,-4-15 11 16</inkml:trace>
          <inkml:trace contextRef="#ctx0" brushRef="#br1" timeOffset="56131.719">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Group>
        <inkml:traceGroup>
          <inkml:annotationXML>
            <emma:emma xmlns:emma="http://www.w3.org/2003/04/emma" version="1.0">
              <emma:interpretation id="{27BC2316-FE3F-4FE7-98A9-F2BB7CC801CD}" emma:medium="tactile" emma:mode="ink">
                <msink:context xmlns:msink="http://schemas.microsoft.com/ink/2010/main" type="inkWord" rotatedBoundingBox="21030,13342 23198,13387 23173,14589 21005,14544"/>
              </emma:interpretation>
              <emma:one-of disjunction-type="recognition" id="oneOf3">
                <emma:interpretation id="interp15" emma:lang="" emma:confidence="0">
                  <emma:literal>(Men)</emma:literal>
                </emma:interpretation>
                <emma:interpretation id="interp16" emma:lang="" emma:confidence="0">
                  <emma:literal>(men)</emma:literal>
                </emma:interpretation>
                <emma:interpretation id="interp17" emma:lang="" emma:confidence="0">
                  <emma:literal>(Min)</emma:literal>
                </emma:interpretation>
                <emma:interpretation id="interp18" emma:lang="" emma:confidence="0">
                  <emma:literal>(MP)</emma:literal>
                </emma:interpretation>
                <emma:interpretation id="interp19" emma:lang="" emma:confidence="0">
                  <emma:literal>(Mon)</emma:literal>
                </emma:interpretation>
              </emma:one-of>
            </emma:emma>
          </inkml:annotationXML>
          <inkml:trace contextRef="#ctx0" brushRef="#br0" timeOffset="9985.147">15519 5156 40 0,'-5'-3'16'0,"14"6"-8"0,-9-6-5 0,0 3 4 16,0 0-3-16,0 0-3 16,0 0-3-16,0 0 1 15,0 0-10-15,0 0-3 16,0 0-4-16,0-4 1 15</inkml:trace>
          <inkml:trace contextRef="#ctx0" brushRef="#br1" timeOffset="57273.429">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16906 5153 164 0,'-5'-4'63'0,"5"-4"-34"0,5 1-23 0,-1 3 17 15</inkml:trace>
          <inkml:trace contextRef="#ctx0" brushRef="#br1" timeOffset="58924.553">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B5E1C00B-1D6A-45C4-BA72-43066C501B60}" emma:medium="tactile" emma:mode="ink">
                <msink:context xmlns:msink="http://schemas.microsoft.com/ink/2010/main" type="inkWord" rotatedBoundingBox="24081,13811 29002,13913 28981,14925 24060,14823"/>
              </emma:interpretation>
              <emma:one-of disjunction-type="recognition" id="oneOf4">
                <emma:interpretation id="interp20" emma:lang="" emma:confidence="0">
                  <emma:literal>perceptron</emma:literal>
                </emma:interpretation>
                <emma:interpretation id="interp21" emma:lang="" emma:confidence="0">
                  <emma:literal>perception</emma:literal>
                </emma:interpretation>
                <emma:interpretation id="interp22" emma:lang="" emma:confidence="0">
                  <emma:literal>Perceptron</emma:literal>
                </emma:interpretation>
                <emma:interpretation id="interp23" emma:lang="" emma:confidence="0">
                  <emma:literal>Perception</emma:literal>
                </emma:interpretation>
                <emma:interpretation id="interp24" emma:lang="" emma:confidence="0">
                  <emma:literal>Perceptron'</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18841 5797 36 0,'4'-4'16'0,"5"-7"-8"0,0 7-5 0,8 4 4 15</inkml:trace>
          <inkml:trace contextRef="#ctx0" brushRef="#br0" timeOffset="31677.377">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23">21323 5359 160 0,'-9'0'63'0,"23"0"-34"0,-6-11-32 0,1 7 13 16,4-3-1-16,1-1 2 16,3 5 17-16,1-1 6 15,4 0-17-15,5 0 15 0,-1 4 5 16,9 0-6-16,5 4-1 15,4 0-17-15,5 0-8 0,4 3-8 16,-4 4-3-16,-1-4-28 16,-4 1-13-16,-8-1-35 15,3 0-15-15,-3 1 7 16</inkml:trace>
          <inkml:trace contextRef="#ctx0" brushRef="#br0" timeOffset="35143.664">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23081 5521 200 0,'0'7'77'0,"5"0"-42"0,-1 4-28 16,-4-11 20-16</inkml:trace>
          <inkml:trace contextRef="#ctx0" brushRef="#br0" timeOffset="36149.704">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13.203"/>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0CF485EA-D8A8-4037-B60F-A604408D989D}" emma:medium="tactile" emma:mode="ink">
          <msink:context xmlns:msink="http://schemas.microsoft.com/ink/2010/main" type="inkDrawing" rotatedBoundingBox="12969,15104 20313,12932 21105,15611 13761,17783" semanticType="callout" shapeName="Other"/>
        </emma:interpretation>
      </emma:emma>
    </inkml:annotationXML>
    <inkml:trace contextRef="#ctx0" brushRef="#br0">718 3124 0,'-31'0'218,"1"0"-202,-32 0 15,32 0-15,-1 0 15,-30 0 0,30 0-31,-30 0 32,0 0-17,30 0 16,1 0-15,30-31 0,-61 31 31,30 0-32,0-30 1,1-32 203,30 1-204,0 0 1,0 30-1,0 1-15,0-1 16,0 1 0,0-32-1,0 32 17,0-1-1,0-30-16,0 30 17,0 1-17,0-1 1,0 1 0,0-1-16,0 0 15,0 1 1,0-31-1,0 30 1,0 0 15,-31-60 1,31 60-17,0-61 16,0 31 1,-61-61-17,61 91 1,0-30 0,0-62 30,0 93-30,0-62 15,0 31 1,0 30-17,0-30 16,0 30-31,0-61 32,0 31-1,31-31 0,-31 62 0,30-93 1,-30 93-17,0-1 32,0 1-47,0-32 31,0 32-15,31-1 0,-1 31-1,-30-30 17,0-1 30,0 0 1,31-60-17,0 60 1,-1 0-15,-30 1-1,61-1 16,-30 1-16,30 30 31,-30-31-46,-1 0 15,32 31 16,29-61-16,32 61 1,-31 0-17,-31 0 17,31 0-17,-62 0 1,62 0-1,-61 0 1,213 0 15,-213 0-15,61 0 0,-62 0 15,1 0-16,30 0 1,-30 0 0,-1 0-1,1 0-15,30 0 32,-30 0-17,-1 0 1,32 0 15,-32 0-15,93 0 46,30 0 1,-123 0-48,123 0 48,153 92-32,92-92-15,0 92-1,-306-92 1,-62 0 15,62 30 47,-31-30-31,1 0-31,213 31 78,-244-31-94,-1 0 15,31 0 32,1 0-31,182 0 46,-213 0-31,30 0-15,-30 0-16,-1 0 16,124-61 15,-1 61 0,153 0 32,-245-31-48,-31 31 17,1 0-1,91-30-16,-91-1 17,30 31-17,0-61-15,-30 30 32,30 31-17,0-30 1,1 30-1,-32 0 1,31-31 15,1 31-15,-32 0-16,93-61 16,-62 30-1,0 31 1,0 0-1,0-30 17,-30 30-17,91 0 1,-91 0 0,30-62-1,0 62 32,-30 0-31,0 0 46,60 0 94,-60 0-156,0 0 16,30 0 0,-31 0 171,1 0 110,30 0-266,-30 0 157,-1 0-141</inkml:trace>
  </inkml:traceGroup>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05:24.705"/>
    </inkml:context>
    <inkml:brush xml:id="br0">
      <inkml:brushProperty name="width" value="0.05292" units="cm"/>
      <inkml:brushProperty name="height" value="0.05292" units="cm"/>
      <inkml:brushProperty name="color" value="#FF0000"/>
    </inkml:brush>
  </inkml:definitions>
  <inkml:trace contextRef="#ctx0" brushRef="#br0">8134 2393 756 0,'0'0'16'0,"0"0"4"0,-9-4 1 0,0 0 0 0,0 0-21 0,9 4 0 0,-9-4 0 0,9 4 0 16,-4 0 31-16,-5-4 1 0,9 4 1 0,-9 0 0 15,9 0-18-15,0-4-4 16,-9-4-1-16,0 4 0 0,9 4-10 0,-13-4 0 16,13 4 0-16,-14-4 0 0,5 4 0 0,5-4 13 0,-5 4-3 0,9 0-1 15,-9 0 4-15,9 0 1 0,0 0 0 16,0 0 0-16,0 0-4 0,0 0-1 0,0 0 0 16,0 0 0-16,0 0-9 0,0 0 0 0,0 0-10 0,0 0 10 15,0 0 0-15,9 0-9 0,0 0 9 16,-5 0 0-16,5 0 0 0,5 0 0 0,-1 4 12 0,5-4-4 15,-5 0 1-15,5 4 1 0,0-4 0 16,0 0 0-16,4 4 9 16,-4 0 1-16,9-4 1 15,-4 8 0-15,3-4-7 16,1-4-2-16,14 4 0 16,-15-4 0-16,15 4 0 0,-5 0 0 15,4-4 0-15,0 4 0 16,9 0 12-16,-4-4 1 0,4 0 1 0,-8 0 0 15,8 0-14-15,5 0-4 16,-1 0 0-16,10 0 0 0,0 0 0 16,-1 0 0-16,5 0 0 0,-4 4 0 15,0 0-8-15,4 0 0 0,-5-4 0 16,10 4 8-16,0 4-8 0,-1 0 0 16,1 4 9-16,-5-5-9 0,9 1 8 15,-9 4-8-15,5-8 10 0,8 4-10 16,-4-4 0-16,-4 0 0 0,4 4 0 0,-9-8 0 15,0 4 8-15,5-4-8 0,0-4 0 0,-1 4 9 0,5-8 27 0,0 4 4 16,-9 4 2-16,1-4 0 0,8 0-12 0,-5 4-2 16,5-4-1-16,9 0 0 15,0 4-17-15,-4-4-10 0,4 4 12 16,-9-4-12-16,9 0 8 0,5 4-8 0,4 0 0 0,-9 0 0 0,4 0 8 16,-4 0-8-16,5 0 0 0,4 0 0 0,0-4 0 15,-5 4 0-15,1 0 0 0,4-4 0 0,-9 0 12 16,4 4-12-16,5-3 12 0,-13 3-12 0,-1 0 0 15,1-4 0-15,-5-4 0 16,4 4 0-16,1 0 13 0,9 0 9 0,-14 0 2 16,4 0 0-16,-4 0-24 0,0 0 0 15,9 0 0-15,-4 0 0 16,4 4 20-16,-9 0-1 0,0 0 0 16,0 0 0-16,0 0-11 0,5 0-8 0,-14 4 9 0,9-4-9 15,5 8 12-15,-10-4-3 0,1-4-1 0,4 4 0 0,0 0-8 16,-9 0 0-16,5-4 0 0,4 4 0 15,-5 0 0-15,10-4 0 0,-14 8 0 16,0-8 0-16,9-8 10 0,-9 8-10 16,5-4 12-16,-5 4-12 15,5-4 16-15,-5 4-3 0,0-4-1 16,-4 0 0-16,-1 0 4 16,5 0 0-16,-4 0 0 15,0 0 0-15,4 0 0 0,-9 4 0 0,0-4 0 0,0 0 0 16,-4 4 0-16,0-4 1 0,4 0 0 15,-9 4 0-15,5 0 9 16,0-4 2-16,-1 4 0 0,-3-8 0 0,-1 8-15 16,0-4-2-16,-4 4-1 0,-5-4 0 0,0 4 3 15,1-4 1-15,-6 0 0 0,1 4 0 16,-4-4 6-16,-1 4 0 16,-4-4 1-16,0 0 0 0,-5 0 2 0,5 4 0 15,-9-4 0-15,0 0 0 0,4 4-3 16,-13-4 0-16,4 0 0 0,-4 4 0 15,0-4-9-15,0 4-3 0,0 0 0 0,0 0 0 0,0-8 20 16,0 8 3-16,-9-4 1 0,5 0 0 0,-5 4-32 0,4 0 0 0,0-8 0 16,1 4 0-16,-5 4-39 15,4-4-13-15,1 0-4 0,-1 0 0 0,5 1-166 16,0-5-34-16,9 0-6 0,5-12-592 0</inkml:trace>
  <inkml:trace contextRef="#ctx0" brushRef="#br0" timeOffset="1182.37">20705 2389 1029 0,'0'0'22'15,"0"0"5"-15,0 0 1 0,9 0 2 0,5-4-30 0,-5 4 0 0,0 0 0 0,0 0 0 0,0 0 24 0,4 0-2 16,5 0 0-16,0 0 0 0,-9 0 10 0,4 0 1 16,5 0 1-16,0 0 0 15,0 0 8-15,4 0 2 0,5 0 0 0,-9-4 0 0,4 4-12 0,5 0-1 16,0 0-1-16,4 0 0 0,-4 4-6 0,14-4 0 15,-10 0-1-15,5 0 0 0,4 4-7 16,0-4-2-16,5 4 0 0,4-4 0 16,0 4-5-16,-8 0-1 0,3-4 0 15,6 4 0-15,-1 0 5 0,5-4 1 16,-1 4 0-16,6-4 0 0,3 4 8 16,-4 0 2-16,1 0 0 0,-1 4 0 0,0-4-24 15,0-4 8-15,9 3-8 16,-9 1 0-16,9-4 12 0,1 4-1 0,-1 0-1 15,0-4 0-15,0 4-1 16,0-4 0-16,5 0 0 0,-1 0 0 0,10 0 2 0,-5-4 0 0,9 4 0 16,-13 0 0-16,8-4 1 0,1 4 0 15,4-4 0-15,0 0 0 16,4 4 0-16,-13 0 1 0,5 0 0 16,4 0 0-16,0 0 1 0,0 0 0 0,5 0 0 15,-5 0 0-15,-5 0-2 0,5 0 0 0,9 0 0 16,-13-3 0-16,13 3-1 0,-9 0-1 0,-5 0 0 0,5-4 0 15,-9 4-1-15,14-8 0 0,-5 0 0 0,0 4 0 16,4 0-1-16,-4 0 0 0,1-4 0 0,-10 0 0 16,13 4-8-16,-4-4 10 0,0 4-10 0,5-8 10 15,-5 4-10-15,-5 4 0 0,5-4 0 16,0 0 8-16,0 0-8 0,5 0 0 0,-5 4 0 16,0 0 0-16,4-4 0 0,-8 4 8 0,8-4-8 0,1 4 0 0,0 0 0 15,3 0 0-15,-7-4 0 0,3 5 0 0,-4-1 0 16,0-4 8-16,5 4-8 15,-14 0 0-15,0-4 0 0,0 0 0 16,0 4 8-16,4-4-8 0,-3 4 13 16,-1-4 1-16,-9 4 0 0,4-4 0 15,-3 4-2-15,-1 0-1 0,0 0 0 0,0-4 0 16,0 4-11-16,0 4 12 0,0 0-12 16,-9 4 12-16,-4 4-12 15,0-4 0-15,0-4 0 0,4 4 8 0,-9 0-8 16,0 0 8-16,0 0-8 0,-4 4 8 0,4-4-8 15,-8 4 0-15,3-4 0 16,-3 4 0-16,-10-4 8 0,5 4-8 16,-9-4 8-16,4 0-8 0,-9 0 16 0,5 0-1 15,0 0-1-15,-4-1 0 0,3 1-6 0,-8 0-8 16,5-4 11-16,3 4-11 16,-8-4 8-16,-9 4-8 0,5 0 0 0,4 0 0 15,-9 0 9-15,0-4-9 0,0 4 0 0,-9-4 9 0,0 0-9 0,0 0 0 16,0 0-10-16,0 0 10 0,0 8-48 0,0-8-4 0,0 8-1 0,-9 0-645 0,-9 8-129 0</inkml:trace>
  <inkml:trace contextRef="#ctx0" brushRef="#br0" timeOffset="3481.107">18553 12729 1191 0,'0'0'26'0,"0"0"6"0,0 0 0 0,0 0 2 0,0 0-34 0,0 0 0 16,0 0 0-16,0 0 0 0,0 0 13 0,0 0-4 15,0 0-1-15,0 0 0 0,9 0-8 0,0 0 0 16,0-4 0-16,-9 4 0 0,0-4 0 0,0 4-11 16,0 0 3-16,9 0 0 0,-9 0 8 0,4 0-8 15,-4 0 8-15,0 0-8 0,0 0 16 0,9-4 3 16,-9 4 1-16,4 0 0 0,-4 0 38 16,14 0 8-16,-14 0 2 0,0 0 0 15,9-4-21-15,0 4-4 0,0 0-1 0,0 0 0 0,0-4-15 0,4 0-3 0,-4 4-1 0,9 0 0 16,-9 0 0-16,4 0 0 31,1-4 0-31,-1 4 0 0,5 0-7 0,0 0-8 0,4 4 11 0,-4-4-11 0,0 0 8 16,4 0-8-16,5 4 0 15,-4-4 0-15,4 4 0 0,-1-4 0 16,6 4 0-16,-1 0 0 0,5-4 0 16,-5-4 0-16,5 4 0 0,-14 0 0 0,14-4 0 15,-9 4 0-15,0-4 0 0,4 4 0 16,-8 0 16-16,3-4-4 0,-3 4-1 0,4-4 0 0,-9 4 2 0,4-4 1 15,5 0 0-15,-9 0 0 0,4 0-14 0,5 4 0 0,-9-4 8 0,4 0-8 16,-4 0 0-16,0 0 0 0,4 0 0 16,-4 0 0-16,0 4-40 0,5-4-10 15,-6 4-2-15,1-3-1 0</inkml:trace>
  <inkml:trace contextRef="#ctx0" brushRef="#br0" timeOffset="4391.609">22142 12661 1452 0,'0'0'41'0,"0"0"9"0,0 0-40 0,0 0-10 0,0 0 0 0,0 0 0 15,0 0 22-15,0 0 2 0,0 0 1 0,0 0 0 16,9 4-25-16,-9-4-14 0,0 0 2 0,4 4 0 15,5-4 12-15,0 4 0 16,-4-4 0-16,8 4 10 0,-4-4-2 0,0 0-8 0,-9 4 12 0,9-4-4 16,0 4 10-16,0-4 2 0,4 4 0 0,5 0 0 15,-9 0-4-15,0 0 0 0,9 0 0 0,4 0 0 16,-4 0 5-16,-4 0 1 0,13 0 0 0,-5 0 0 16,5 0 5-16,0 0 1 15,4 0 0 1,5 0 0-16,-9-4-28 15,4 0 0-15,0 0 0 0,5 0 0 16,-5-4 10-16,5 0-10 0,5 4 12 16,-6 0-12-16,6 0 8 0,-6 0-8 0,6 4 0 0,-1-8 0 15,-4 4 10-15,4-4-10 0,-4 4 8 0,4-4-8 16,-9 4-13-16,5-4-8 0,5 4-2 0,-10 4 0 0,5-4-125 0,4 0-24 16,45 0-6-16,-27-8-1 15</inkml:trace>
  <inkml:trace contextRef="#ctx0" brushRef="#br0" timeOffset="4985.061">25637 12650 1450 0,'0'0'32'0,"0"0"6"0,0 0 2 0,0 0 1 0,0 0-33 0,0 0-8 0,0 0 0 0,0 0 0 16,0 0 11-16,9 4 0 15,-9-4 0-15,9 3 0 0,0-3-11 0,0 0 0 16,4 0 0-16,-4 0 0 0,0 0 0 0,0 0-14 0,5-3 2 0,-5 3 0 16,9 3 12-1,-10-3 16-15,10 4-3 0,-9 0-1 0,9 0 7 0,-4 0 1 16,4 0 0-16,-1 4 0 0,6-4-20 0,-5 4 0 15,0 4 0-15,4-4 0 0,-4-4 0 0,4 0 0 0,5 0 0 16,0 0 0-16,-5 0 0 0,5 0-19 0,5 0 4 0,3 0 1 16,6 0-106-1,-1-8-20-15,45-4-5 0,-9 0-1 16</inkml:trace>
  <inkml:trace contextRef="#ctx0" brushRef="#br0" timeOffset="5763.083">28958 12626 1698 0,'0'0'48'0,"0"0"11"0,0 0-47 0,0 0-12 0,0 0 0 0,0 0 0 0,0 0 12 0,0 0 0 16,0 0 0-16,0 0 0 15,0 0-37-15,0 0-7 0,0 0-2 0,4 0 0 16,5-4-16-16,0 0-3 0,9 4-1 16,-9-4 0-16,0 4 43 0,0-4 11 0,4 0 0 0,1 0 0 0,-1 0 17 0,-4 4 6 15,9 0 1-15,-4 0 0 0,12 0 12 0,-8 0 4 0,0 0 0 0,5 0 0 16,3 4-26-16,-3 0-5 16,4 0-1-1,4-4 0-15,5 0 0 0,-9 0 0 16,13 4 0-16,-9 0 0 0,14-4-8 0,4 4 0 15,0 0 0-15,-4-4 8 16,9 4-8-16,0-4 0 0,4 0 0 16,-9 4 8-1,9-4-8-15,-9 0-11 0,10 4 3 16,3-4 0-16,5 0-39 0,-4 0-7 16,4 4-2-16,-4-8 0 0</inkml:trace>
  <inkml:trace contextRef="#ctx0" brushRef="#br0" timeOffset="6344.432">32288 12618 1443 0,'0'0'32'0,"0"0"6"0,0 0 2 0,0 0 0 0,0 0-32 0,8 0-8 0,6 0 0 0,-5 0 0 15,0 0 45-15,0 0 7 0,0 0 2 0,13 0 0 16,-13 0-34-16,9 0-6 0,0 0-2 0,4 0 0 16,-4 0 16-16,0 0 4 0,0-4 0 0,4 4 0 0,1 0-32 0,4 4 0 15,-1-4 0-15,-8 0 0 0,5-4 12 0,4 4-3 16,-10 0-1-16,6 0 0 15,-1 0 4-15,1 0 0 0,-1 0 0 0,0-4 0 16,1 4 9 0,-1-4 3-16,5 8 0 0,-5-4 0 0,5 0 3 0,0 0 1 15,-5 0 0-15,5 0 0 0,-4 0-10 16,3 0-2-16,-3 4 0 0,4-4 0 0,-9 4-4 0,4-4-2 16,-4 4 0-16,0-4 0 15,0 4-1-15,-5-4 0 0,5 4 0 16,0-4 0-16,-9 4 10 0,4-4 1 0,-4 0 1 15,0 0 0-15,0 4-41 16,0 0-8-16,0-4-1 0,-9 0-1 0,4 0-19 16,-4 0-4-16,0 0-1 0,0 0-550 0,0 0-111 0</inkml:trace>
  <inkml:trace contextRef="#ctx0" brushRef="#br0" timeOffset="8743.264">19282 3017 1191 0,'0'0'26'0,"0"0"6"0,0 0 0 0,0 0 2 0,0 0-34 0,0-8 0 15,0 0 0-15,0 8 0 0,0 0 13 0,0 0-4 16,0 0-1-16,0 0 0 16,0 0-8-16,0 0 0 0,0 0 0 0,0 0 0 0,0 0 28 0,0 0 3 15,0 0 1-15,0 0 0 0,0 0-20 0,0 0-3 16,-9 8-1-16,9 4 0 0,-9 0 4 0,-4 0 0 16,-1 4 0-16,6 4 0 15,-6 0 0-15,5 0 0 0,-9 3 0 0,0 1 0 0,5 4 16 16,-5-4 3-16,0 4 1 0,0 4 0 15,5-5-11-15,4 1-1 16,-14-4-1-16,10 0 0 0,0 0-19 16,4-4 0-16,9-8 0 15,-9 4 0-15,9-8-127 16,0-8-32-16,0 0-6 0,0 0-2 0</inkml:trace>
  <inkml:trace contextRef="#ctx0" brushRef="#br0" timeOffset="9035.612">18777 3347 1605 0,'0'0'35'0,"0"0"7"0,-5 8 2 0,-4 0 2 0,9 4-37 0,0-4-9 0,-9 4 0 0,9 0 0 15,-9 8 0-15,9-12 0 0,-4 8 0 0,-1 0 0 16,5-5 9-16,0 5 0 0,0 0 0 0,-4 4 0 0,4-4 1 0,0-4 0 16,0 4 0-16,4-4 0 0,1 0 10 0,-1 4 1 15,5-8 1-15,-9 0 0 16,9-4-9-16,0 0-1 0,0 0-1 0,4 0 0 0,14-4-2 0,-9-8 0 15,0 4 0-15,13-4 0 0,-8 0-9 0,4-4 0 16,-1 0 0-16,6 0 0 0,4-4 0 16,-5 0 0-16,0 0 0 0,5 4 0 0,-5-4 0 0,5 0 8 15,-9 1-8-15,4-1 0 0,1 0 0 16,-5 4 0-16,8 0 0 0,-12 0 0 0,4 0 0 16,4 0 0-16,-4 4 0 0,0 0 0 15,4 0-57-15,-4 0-7 0,4 0-2 16,0 4 0-16</inkml:trace>
  <inkml:trace contextRef="#ctx0" brushRef="#br0" timeOffset="9468.171">22487 3013 1681 0,'0'0'36'0,"0"-8"8"0,0 0 2 0,4-4 2 0,5 0-38 0,0 0-10 0,-9 5 0 0,0-1 0 0,9 0 0 0,-9 8-17 15,0 0 4-15,-9-8 1 16,0 0-1-16,5 4 0 0,4 4 0 0,-9-4 0 0,-5 0 13 0,10 4 0 16,-5 0 0-16,-9 0 0 0,9 4 0 15,0-4 0-15,0 4 0 0,0 8 0 16,-4-12 0-16,4 8 0 0,-5 0 0 0,5 4 0 0,-4-1 0 0,-1 1 13 16,-4 4-2-16,10 8-1 0,-6 0 1 15,1 0 0-15,-1 4 0 0,-4 0 0 0,5 3 20 16,0 1 4-16,4 0 1 0,-5-4 0 0,5 4-20 15,-4-1-3-15,-1 1-1 0,5-4 0 0,5 0 8 0,-5 0 2 0,0-12 0 0,9 4 0 16,-9-1-22 0,9-7 0-16,0 0 0 0,0-4 0 15,-9 0-63-15,9-8-10 0,0 0-3 0,0 0-697 0</inkml:trace>
  <inkml:trace contextRef="#ctx0" brushRef="#br0" timeOffset="9764.114">21900 3311 1393 0,'0'0'30'0,"-9"4"6"0,0 0 2 0,0 4 2 0,0 4-32 0,5-4-8 0,-5 4 0 0,0 0 0 0,5 4 15 0,-1 0 1 15,-4 8 0-15,9-12 0 16,-9 8 11-16,0-1 2 0,9-3 1 0,-9 4 0 16,9 0-17-16,0-4-3 0,0 0-1 0,9 0 0 0,-9 0 16 0,9 0 3 15,0-8 1-15,0 4 0 0,-4 0-1 0,8-5-1 16,0 1 0-16,5 0 0 0,-4-4-5 15,4 0-1-15,0-4 0 0,8-4 0 0,-3 4-5 0,13-4 0 16,-14-8-1-16,14 5 0 0,-9-5-7 0,13 4-8 16,-9-4 11-16,10 0-11 0,3-4-8 0,-8 4-9 15,13-4-2-15,-8 0 0 16,8 4-53-16,0-4-12 16,0 4-1-16,-4-4-1 0</inkml:trace>
  <inkml:trace contextRef="#ctx0" brushRef="#br0" timeOffset="10319.101">25915 3156 1083 0,'0'-8'24'0,"-5"-4"4"0,5 5 2 0,0-1 1 0,0 8-31 0,0 0 0 15,0-4 0-15,0 4 0 0,0-12 0 0,0 12 0 16,0-8 0-16,0 8 0 0,5-8 0 0,-5 8 0 16,0 0 0-16,0 0 0 0,4-4 16 0,-4 4 3 15,9 0 1-15,-9 0 0 0,5-4 22 0,-5 4 5 16,13 4 1-16,-13-4 0 0,0 4-4 0,9 4-1 0,-9 0 0 15,9 4 0-15,-9-4-6 0,0 3-1 16,0 5 0-16,-9 4 0 0,9 4-4 0,-9 0 0 0,0 0-1 0,0 8 0 16,0-1-1-1,-4 5 0-15,-5 0 0 0,0 0 0 0,0-8-15 0,5 0-3 16,-5-1-1-16,-5 1 0 0,5-4-11 16,9 0 0-16,-8 0 0 0,-1-8 0 15,4 0-12-15,5-8-7 0,0 4-1 0,0-9-1 16,-9 1-173-16,10-4-34 0,-6-7-8 0,5-5 0 15</inkml:trace>
  <inkml:trace contextRef="#ctx0" brushRef="#br0" timeOffset="10536.818">25503 3447 1220 0,'0'0'27'0,"0"0"5"0,-9 4 2 0,-4 0 0 0,4 0-34 0,0 4 0 0,0 0 0 0,9-5 0 16,-9 9 39-16,9-4 1 0,-9 4 0 0,9 4 0 15,0-4-32-15,0 4-8 0,0 0 0 0,0 4 0 0,0-4 0 16,0 0 0-16,0 4 0 0,9-5 0 15,-9 1 20-15,9 0 4 0,-5 0 0 0,5-4 0 16,0-4 15-16,9 0 3 0,-9 0 1 0,9-4 0 0,-9 0-11 0,9-4-3 16,4 0 0-16,-4 0 0 0,0-4-5 0,4 0 0 31,5-4-1-31,4 0 0 0,-13-4-9 0,9 4-2 0,4 0 0 0,1 0 0 16,-5-4-12-16,4 4 9 0,5-4-9 0,0 1 8 15,4-1-39-15,-9-4-8 0,5 0-1 0,4 0-1 16</inkml:trace>
  <inkml:trace contextRef="#ctx0" brushRef="#br0" timeOffset="11169.446">28765 2985 1591 0,'0'0'35'0,"0"0"7"0,0 0 2 0,0 0 0 0,0 0-35 0,0 0-9 0,0 0 0 0,0 0 0 16,0 0 0-16,0 0-11 0,0 0 3 0,0 0 0 16,0 0 8-16,0 8 11 0,0-4-3 0,0 4 0 15,0 4-8-15,0 0 0 0,0 0 0 0,-9 4 0 16,9-4-10-16,-8 4 10 0,8 4 0 0,-9-4-9 15,0-1 9-15,0 9 0 16,4 4 0-16,-4 0-8 0,0 0 8 0,0 8 12 0,-9-5-2 16,5 1-1-1,-5 0 3-15,9 0 0 0,-9-8 0 16,5 4 0-16,-1 3-12 0,5-15 8 0,-4 8-8 16,4-8 8-16,-9 0-108 0,9-4-23 0,-4 8-4 0,-5-12-1 0</inkml:trace>
  <inkml:trace contextRef="#ctx0" brushRef="#br0" timeOffset="11428.292">28157 3475 1504 0,'0'0'43'0,"0"15"9"0,-5-11-42 0,5 12-10 15,0 0 0-15,0 0 0 0,5 0 27 0,-1 0 3 16,5 4 1-16,0 0 0 0,0-8-15 0,0 8-2 15,0-5-1-15,0 1 0 0,4-4-4 0,5 4-1 16,-4-4 0-16,-1-4 0 0,1 0-8 0,3-4 8 0,1 4-8 0,-4-4 8 16,4-4 26-16,9 0 5 0,-14-4 1 0,14 0 0 15,0-4-12-15,-5 0-1 16,5 0-1-16,0 0 0 0,-5-4-10 0,5 0-1 0,0-4-1 16,4 0 0-16,-8 5-14 0,3-5-10 0,1 4 2 15,-9-8 0-15,5 8-10 0,-6-8-2 0,1 4 0 0,5 0 0 31,-5-4-86-31,0 4-18 0,-1 0-3 0,6-3-1 0</inkml:trace>
  <inkml:trace contextRef="#ctx0" brushRef="#br0" timeOffset="12689.583">31934 3073 623 0,'0'0'17'0,"0"0"5"0,0 0-22 0,0 0 0 0,0 0 0 0,0 0 0 0,0 0 20 0,0 0-1 16,-9-8 0-16,9 8 0 16,-9-4 1-16,9 4 1 0,-4-4 0 0,4 4 0 0,-9-12 50 15,9 12 9-15,0-8 3 0,0 8 0 0,-5-8-2 0,5 0 0 16,0 0 0-16,0 8 0 15,0 0-52-15,5-8-10 0,-5 4-3 0,0 4 0 16,4-8-16-16,-4 8 0 0,9 0 0 0,0-12 0 0,-9 12 10 0,0-4-2 16,9 0 0-16,-9 0 0 0,9 0 26 0,-9 4 5 15,0 0 1-15,0 0 0 0,0 0-18 0,0 0-3 16,0 0-1-16,0 0 0 0,0 0 3 0,0 0 1 0,0 0 0 0,0 0 0 16,0 0-22-16,0 0 8 0,0 0-8 0,0 0 0 15,-9 4 0-15,0 4 8 16,9 0-8-16,-13 0 0 0,4 4 0 0,4 8-8 0,-4-4 0 15,-4 4 0-15,4 0 8 0,0 0 0 0,0 4 0 16,0-1 0-16,0 1 0 16,-4 0-8-16,13 4 8 0,-18 0-8 0,9 0 8 0,0-4 0 15,0 3 0-15,-5-3 0 0,5-4 24 16,1 0 6-16,-10 0 2 16,9-4 0-16,-5 0-32 15,5 0 0-15,0-4 0 16,-9-5 0-16,10 5-17 0,-1-4-7 15,0-4 0-15,-5 0-1 0,14 0-1 0,-18 0 0 0,18-4 0 0,0-8 0 0,-13 8 17 16,-1-8 9-16,5 4-10 0,5-4 10 0,-5 0-12 16,9 1 12-16,-9-1-13 0,-4 0 5 0,8-4 8 0,-4 4 0 15,0-4 0-15,5 4 0 0,-5-4 0 0,9 4 0 0,-9 0 0 16,0 0 0-16,9 8 0 0,0-8 9 0,-13 0 0 16,8 0 0-16,5 8-9 0,-4-8-12 0,4 8 2 15,0 0 1-15,0 0 9 0,-9-4 0 16,9 4 0-16,0 0 0 0,0 0 0 0,-9-4 0 15,9 4 0-15,0 0 0 0,0 0 14 16,0 0 5-16,0 0 1 0,0 0 0 0,-9 4-12 0,9-4-8 0,0 8 9 0,0 0-9 0,0 0 0 16,0 4 0-16,0 0 0 0,0 0 0 0,0 0 0 15,9 4 0-15,-9-4 0 0,4 4 0 0,5-4 9 16,-4 3-9-16,-1-3 8 16,1 0-8-16,8 0 8 0,-4 0-8 15,-9-4 8-15,9 4-8 0,0-4 31 0,0 0 1 0,-5 0 0 0,5 0 0 0,0 0-20 0,0 0-3 16,0 0-1-16,0-8 0 0,0 4 4 0,0-4 0 0,4 0 0 15,-4 0 0-15,9 0 6 16,-9-4 2-16,0 4 0 0,5-12 0 16,3 4 3-16,-8 0 1 0,5 0 0 0,-1-4 0 15,1 4-24-15,4-4 0 0,-10 0-10 16,1 0 10-16,5 0 0 0,-1 0 16 0,1 4-2 0,-5-4 0 16,0 1-14-16,4 3 0 15,-4-4 0-15,-5 4-10 0,10 0 10 0,-5 4 0 16,0-4-9-16,0 4 9 0,0 0-34 0,0 0-2 0,-5 0-1 0,5 0-543 0,-9 4-108 0</inkml:trace>
  <inkml:trace contextRef="#ctx0" brushRef="#br0" timeOffset="60147.399">11321 14841 594 0,'0'0'12'0,"0"0"4"0,0 0 0 0,0 0 1 0,0 0-17 0,0 0 0 0,0 0 0 16,0 0 0-16</inkml:trace>
  <inkml:trace contextRef="#ctx0" brushRef="#br0" timeOffset="61660.832">11330 14797 686 0,'0'0'19'0,"0"0"5"0,0 0-24 0,0 0 0 0,0 0 0 0,0 0 0 0,0 0 20 0,0 0 0 16,0 0-1-16,0 0 0 15,0 0-79-15,0 0-15 16,0 0-3-16,0 0-1 0,0 0 13 0,0 0 2 0,0 0 1 0,0 0 0 0,0 0 39 15,0 0 7-15,0 0 1 0,0 0 1 0,0 0 39 0,0 0 7 16,0 0 1-16,0 4 1 0,0 4 27 0,0-4 4 16,4 4 2-16,-4-4 0 0,5 4-27 0,-5 0-6 15,4 4-1-15,0 0 0 0,1 0-41 0,-1 0-9 16,1 4-2-16,4-1 0 16,-9 1-11-16,0-4-2 15,0 4-1-15,9 4 0 0,-9-4 14 0,-9 4 4 0,9 0 0 0,0 4 0 0,0-1 44 16,0 1 10-16,0 0 2 0,-9 0 0 0,4 0 19 0,1 0 4 0,-5 0 1 0,5-1 0 15,-5 5-7-15,0-4-1 0,0 4 0 0,0 0 0 16,0 0-12-16,-5 4-4 0,5-5 0 16,0 1 0-16,9-4-16 0,-9 0-3 0,1 0-1 15,-1 0 0-15,4-4-12 0,1-1-8 0,4 1 8 0,-5-4-8 16,5 4 11-16,-4-4-3 0,-1-4 0 0,5 0 0 16,5 4-8-16,-5-8 0 0,4 4 0 0,-4-4 0 15,5 0 28-15,-5-4 3 0,0-4 1 0,4 8 0 16,1-1-32-16,-5 1 0 0,9-4 0 0,-9 4 0 15,0-8 0-15,8 4 0 0,-8 0 0 0,0 0 0 32,9 0-20-32,0 0-9 0,-4 4-3 0,-1-4 0 0,5 0 32 15,-4 4 0-15,13 0 0 16,-18-4 0-16,9 4 0 0,0 0 0 16,0-4 0-16,-1 4 0 0,1 0 0 0,5 0 0 15,4 0 0-15,-9-4 0 0,9 0 20 0,4 4 9 16,-13-4 3-16,9 0 0 0,0 0-32 0,4 0 0 0,0 0 0 15,1-4 0-15,-1 4 0 0,5-1-20 16,4-3 4-16,-8 4 0 0,13 0 16 0,-10 0 0 16,6 0 0-16,4 4 9 0,4 0-9 0,-9 0-17 0,5 0 4 0,0 0 1 0,4 0-14 15,-13-4-2-15,13 8-1 0,-13-8 0 0,9 4 14 16,9-4 3-16,-10 0 1 0,10-4 0 0,0 4 11 16,0-4 0-16,4-4 0 0,0 4 0 15,0 0 0-15,-4 4 0 0,0-4 0 0,0 0 0 16,-5 0 0-16,5 0 9 15,-5 4-1-15,0-4-8 0,5 0 17 16,-5 4-3-16,0-4-1 0,1 4 0 0,4 0-1 0,-14-4 0 0,5 4 0 16,-5 0 0-1,5 0 23-15,-14-4 4 0,5 4 1 16,0 0 0-16,-9 0-16 0,4 4-4 16,1-4 0-16,-1 0 0 0,0 0-3 15,1 3-1-15,-1-3 0 0,0 0 0 16,-13 0 9-16,9 0 2 0,5-4 0 0,-5 0 0 15,-10 4-2-15,6-4 0 0,-5 4 0 16,0-4 0-16,0 4 12 0,0-8 3 0,0 0 0 16,0 0 0-16,-5 8-23 15,1 0-4-15,4 0-1 0,-5 0 0 0,0-4-1 0,1 4-1 0,4-4 0 16,-9 4 0-16,9 0-10 0,-9 0 12 0,9 0-12 16,-9 0 12-16,4-4-12 0,1 0 0 15,-1 4 0-15,1-4-11 0,-1 0 3 0,1 4 0 0,-5-4 0 0,4 0 0 0,5 0 8 16,-9 0-8-16,0 0 8 0,9 0-8 0,-9 0 8 0,0 0-8 0,0 0 8 0,0 0-8 0,0 0 8 15,0 0 0-15,9 0 8 16,-9 0-8-16,0 0 0 0,0 0 0 0,9-4 0 0,-9 4 0 16,4 0 0-16,-4 0 0 0,0 0 0 0,0 0 0 15,5-4 0-15,-5 4 0 0,9 0 0 0,-5-8 0 0,-4 4 0 0,5-4 0 16,-1-4 0-16,5 0 0 0,-9-3 0 16,9-1 0-16,-9 0 0 0,9 0 0 15,0-4 0-15,0-4-8 0,0 4 0 0,4-4 0 0,-4 0-4 0,0 5 0 0,0-5 0 16,-9 0 0-16,9-4 12 0,-4 4 0 15,-1 0 0-15,1 0 0 0,-1-3 0 0,1 3 0 16,-5 0 0-16,9 0 0 16,-9-4 0-16,0 0 0 15,0 8 0-15,0-3 0 0,0-1 0 0,0 4 0 0,0 0 0 16,0 0 0-16,0 0 0 0,0 0 0 0,8-4 0 0,-8 8 0 0,0-3 0 0,0-1 0 0,9 4 0 16,-9 0 0-16,0-4 0 0,0 4 0 15,0 0 0-15,0 4 0 0,0-4-18 0,0 4-2 0,0 0 0 0,0 5 0 16,-9-5 32-16,9 4 7 0,0-4 1 0,-8 4 0 15,-1 0-20-15,4-4 0 0,1 4 0 0,-1 0 0 16,1 4 10-16,-5-4-2 16,4-4 0-16,-4 4 0 0,0 0-8 15,0 4 0-15,0-4 0 0,0 0 0 0,5 0 0 16,-5 0-11-16,0 0 3 16,-9 1 0-16,5-1 8 15,-1 0 11-15,1 0-3 0,-5 0 0 0,-9 0-8 0,5 0 8 16,4 0-8-16,-9 4 8 0,5-4 0 0,-5 0 0 15,0 0 0-15,-4 0 0 0,4 0 0 0,4 0 0 0,-12 0 0 0,3 4 0 16,5-4-8-16,-4 4 0 0,-5-4 0 0,-4 0-11 16,0 0 3-1,-14 4 0-15,5 0 0 0,0 0 0 0,-1 4-2 0,-8-4 0 16,0 1 0-16,4-1 0 0,1 0 10 0,-6 4-12 0,6-4 12 16,-5 4-12-16,8-8 12 0,-8 4 0 15,9-4 0-15,-5 4 0 0,14 0 0 16,-9 0 9-16,-1 0 0 0,6 0 0 0,3 4-9 0,-8-4 0 15,0 4 0-15,4 4 0 0,-4-4 0 16,0 4 0-16,-5 4 9 0,5-4-9 0,9 0 8 16,-10 0-8-16,10 0 8 0,4 0-8 0,-9 4 0 15,5-4 0-15,0 4 0 0,-5-1 0 0,5 1 0 0,9 0 0 16,-10 0 0-16,14-4 0 0,-4 4 0 0,4-4 0 16,9 0 0-16,-4 0-8 0,9 0 20 0,4-4 4 15,4 4 0-15,-4 0 1 0,9-4-17 0,0 0 0 0,0 0 0 0,0 0 0 0,0 0-59 0,9 4-9 16,0-4-1-16,9 4-701 0</inkml:trace>
  <inkml:trace contextRef="#ctx0" brushRef="#br0" timeOffset="65669.284">13863 17863 858 0,'0'0'24'0,"0"0"6"0,0 0-30 0,0 0 0 0,0 0 0 0,0-8 0 15,0 8 85-15,0 0 11 0,0 0 3 0,0-7 0 16,0-9-71-16,0 8-15 0,0 8-2 0,0 0-1 16,0 0-10-16,0 0 0 0,0 8 0 0,0-8 0 15,0 0 0-15,0 0 12 0,0 0-12 0,0 0 12 16,0 0 0-16,0 0 0 0,9 0 0 0,-5 0 0 16,5 0-12-16,-5 0 12 0,5 0-12 0,5 4 12 0,-14-4-12 0,9-4 8 15,0 0-8-15,4 4 8 0,1-4-8 0,-1 4 8 31,5 4-8-31,-5-4 8 0,10-4-8 0,-1 0 0 16,-4 0 0-16,9 4 0 0,4 8 0 0,-8-4 0 0,3-4 0 16,6 0 0-16,4 8 0 0,-14 0 0 0,14 0 0 0,-9-1 0 15,4 13-24-15,5-8-6 16,4-8-2-16,-4 0 0 16,4 4 23-16,0-4 9 15,5 4-8-15,4 0 8 0,1-4-8 0,-1 4 8 16,-9 0-8-16,5-4 8 0,4 0 0 15,9 0 0-15,-9-4 0 0,5 4 0 16,9 0 0-16,-5 0 0 16,5 0 0-16,-5 0 0 0,0 0 0 15,9 0 0-15,-9 0 0 0,9 0 0 16,1 0-8-16,-6 0 8 16,5 4-8-16,-4 0 8 0,0-1 0 0,-1 1 0 15,1 0 0-15,4 0 0 0,0 4-20 0,0 0 2 16,5 0 0-16,-5-4 0 0,-4 8 18 0,-1-8 12 0,-3 4-1 15,3 0-1-15,1 4-10 0,4-8 0 0,-4 4 0 16,-1-4 0-16,1 0 12 0,0 3 0 0,-5-3 0 16,0 0 0-16,0 0 22 0,0 0 5 15,9 0 1-15,-8 0 0 0,8-4-26 16,-9 4-5-16,0 0-1 16,9 0 0-16,-9 0 4 0,10 0 0 15,-10-4 0-15,9 4 0 0,0 4-12 0,0-4 8 16,-9 4-8-16,9-4 8 0,-8 4-8 15,8-1 0-15,-9 1 0 0,9 0 0 16,-9-4 0-16,9 0 0 0,-8 0 0 16,8 0 0-16,-9 0 12 0,-4 0 0 0,8-4 0 0,1 0 0 15,0 0 12-15,-1 0 4 0,5-4 0 0,-4 0 0 0,4 4-28 0,-4 0 0 16,-5 0 0-16,5 0 0 0,-1 0 0 0,1-4 0 0,0 0 0 16,4 4 0-1,-5-4 0-15,1 4 0 16,0-4 0-16,-1 0 0 15,1 0 0-15,0-4 0 0,4 0 0 16,0 0 0-16,0 4 0 0,-4-4 0 16,4 4 0-16,-9-4 0 0,5 0 0 15,-5 4 0-15,0-4 0 0,-4-4 0 0,-1 8 0 16,6-8 0-16,-15 4 0 0,6-4 0 16,-1 4 0-16,-9-4 12 0,-4 4-4 0,4-4 0 0,-4 4 25 15,4-4 5-15,-8 0 1 16,-1 0 0-16,5-3-51 0,-1 3-11 0,-3 0-1 15,-1 0-1-15,-4 0 25 0,4 0 8 0,-4 0 0 0,0 4 0 0,0-4-8 0,-5 0 8 16,5 4-8-16,-9-4 8 0,4 0 1 0,1 4 1 0,-5-4 0 0,0 0 0 0,-1 4 9 16,1 0 1-16,0 0 1 0,-4 0 0 0,4 0-21 0,-9 0-12 15,8-4 2-15,-3 4 0 0,4 0 10 0,-9 0 0 16,4 0 0-16,-4 0 0 0,0 4 0 0,0-4 0 0,0 4 8 0,0-4-8 16,-5 4 0-16,-4 0 0 0,5-3 0 0,-5 3 0 0,0 0 0 15,0 0 9-15,0 0 0 0,0 0 0 0,0 0-9 0,0 0-11 0,0 0 3 16,0 0 0-16,0 0 8 0,0 0 11 0,0 0-3 0,0 0 0 0,0 0-8 15,0 0 0-15,0 0 0 0,0 0 0 0,0 0-13 0,0 0-5 0,0 0-1 0,0 0 0 0,0 0 7 16,0 0 2-16,-9-4 0 0,9-4 0 0,0 8 10 16,-9-8 0-16,0 0 0 0,0 0-8 15,9-4 8-15,-9-4 0 0,5 4 8 16,-1 0-8-16,1-4 24 16,-1 0 1-16,5 0 0 0,-4-4 0 0,4 1-17 0,0-1-8 15,-9-4 0-15,9 0 8 0,0 0-8 0,0 0 0 16,0-4 0-16,0 1 0 15,0-5 0 1,0 4 0-16,0 0 0 0,0 4 0 16,0 0 0-16,0 0 0 0,0-7-11 0,0 3 11 0,-9 0 0 15,9 0 0-15,0 0 0 0,0 4 8 0,-9-3-8 0,9 3 0 16,-9-8 0-16,4 4 0 16,5 0 0-16,-4 0 0 0,-1 1 0 0,5 3 0 15,-4 0 0-15,0 0 0 0,4 4 0 0,-5-4 0 16,5 4-15-16,-4 4-7 0,4-3-2 0,0-1 0 0,0 4 15 0,0 0 9 15,0 0-12-15,0-4 12 0,0 4-8 0,0 4 8 16,0 12 0-16,0 0 0 0,-9-8 0 0,9 0 0 0,0-4 12 0,0 12-3 16,0 0 11-16,-9-8 3 0,9 8 0 0,-9-4 0 0,9 4-23 15,-9-8 0-15,0 4 0 16,0 0 8-16,4 4-8 0,-4 0 0 0,1 0 0 0,-10 0 0 16,9-3-18-16,-5 3-2 0,5-4 0 0,0 4 0 15,-9-4 32-15,9 0 7 0,-4 4 1 0,4 0 0 16,0 0-20-16,-9-4 0 0,5 4 0 15,-5-4 0-15,9 4 0 0,-9 0-9 0,-4 8 1 16,-1-8 0-16,1-4 8 0,0-4 11 0,-5 4-3 0,0 0 0 16,0 0-8-16,-4-4-14 0,4 8 3 0,-4 0 1 15,-1-4 10-15,-4 4 16 0,5-4-4 0,-5 0-1 0,-4-4 0 16,0 4 0-16,4 0 0 0,-13 0 0 0,4-4 1 0,-4 4 1 16,8 0 0-16,-8 0 0 15,4 4-13-15,-4-4 0 0,0 4 8 0,-9 0-8 16,4 0 0-16,-4 0 0 0,0 0 8 0,0-4-8 0,-1-4 0 0,10 0 0 15,-9 12 0-15,0-4-10 0,-9 4 10 0,8-4 0 0,1-4 0 0,-9 4 0 0,0 4 0 16,9 4 0-16,-9 12 0 0,0-16-8 0,8-16 8 16,-8 4 0-16,-9 4 0 0,9-4 0 0,-9 4 0 0,9 0 0 15,-5 0 0-15,5 0 0 0,0 0 0 0,0 0 0 0,-9 0-9 0,9 4 9 0,-9 0-13 16,4 0 1-16,5 0 1 0,0-4 0 0,-5-4 2 0,-4 4 0 0,4 4 0 16,-4-4 0-16,-4 0-23 0,8 0-4 0,1 4 0 0,-6-4-1 15,1 4 13-15,0 0 4 0,0 0 0 0,5 4 0 16,-5-4 9-16,8 0 3 0,-8 0 0 0,0 0 0 0,0 0-20 0,0-4-3 15,0 1-1-15,4-1 0 0,5 8 21 0,9 3 11 16,-9 9-12-16,0-8 12 0,0-16 0 0,0 8-8 0,-1 4 8 16,1 0 0-16,9-4 0 0,-9 4 11 0,9-4-2 15,0 0 0-15,-9 4-9 0,8-4 0 16,-8 4 0-16,9 0 0 0,-9 4 0 16,9-8 0-16,0-4 0 15,4 4 0-15,0-4 0 0,-4 0 0 16,4 4 0-16,-4 0 0 0,0-4 0 0,9 0 0 0,-10 0 0 15,6 0 0-15,4 4 0 16,-1-4-12-16,10-4 2 0,-9-4 1 0,4 5 9 0,5-1 0 16,0 8 0-16,-5-4 0 0,9 0 0 0,-4-4 0 15,8-4 0-15,-8 8 0 0,4 4 0 0,5 0 0 16,4-4 0-16,-4 0 0 0,4 8 0 0,0-4 0 0,5-4 0 0,-5-4 0 16,4 4 8-16,6 0 0 0,-1 4 0 0,-5-4 0 0,5 4-8 15,0-4 0-15,1 0 0 0,-1 0 0 0,4 0 26 0,-4 4 4 0,9 4 1 16,-4-4 0-16,0-8-15 0,-1 4-2 0,14 0-1 0,-9 0 0 15,9 4-4-15,0 0-1 0,-9 0 0 0,9 0 0 0,0 0 0 0,0 0 0 0,0 0 0 16,0 0 0-16,0 0-8 0,0 0-11 0,0 0 3 0,0 0 0 0,0 0-11 0,0 0-1 0,-9-8-1 16,9 8 0-16,0 0 21 0,0 0 0 15,0 0 0-15,0 0 0 0,0 0-27 0,0 0-4 16,0 8-1-16,0 0 0 0,0-8 19 0,0 0 3 0,0 0 1 0,0 0 0 0,0 8 9 16,0 0 12-16,-9 0-2 0,9 0-1 0,-4 8-9 0,-1-4 0 0,1 0 0 0,-1-8 0 15,1 0 0-15,-1 4 0 0,1 0 0 0,-5-1 0 0,0 5 0 0,0 0 0 0,0-4 0 16,5 0 0-16,-5 4 0 0,4 0 0 15,-8 0 0-15,4 0 0 0,0 0 11 0,0 0 0 16,0 8 0-16,-4 0 0 16,4-1-11-16,0 1 0 0,-9-4 0 0,4 8 0 15,1 4 0-15,0 4-16 0,4 0 4 0,-9-1 1 0,9 1 11 0,-5-4 0 16,5 0 0-16,0 4 0 0,0 0 0 16,1-1 0-16,-6-3 0 0,10 0 0 15,-5 0 0-15,4 0 0 0,-4 0 0 0,9-5 0 0,0-3-14 0,0 0 2 16,0 4 1-16,0-4-621 0</inkml:trace>
  <inkml:trace contextRef="#ctx0" brushRef="#br0" timeOffset="66988.235">21748 16992 238 0,'0'0'0'0</inkml:trace>
  <inkml:trace contextRef="#ctx0" brushRef="#br0" timeOffset="69918.218">21748 17044 1105 0,'0'-12'24'0,"0"12"4"0,0 0 2 0,0 0 2 0,0 0-32 0,0 0 0 0,0 0 0 0,0 0 0 16,0 0 0-16,0 0 0 0,0 0 0 0,0 0 0 15,0 0-56-15,0 0-12 0,0 0-3 0,0 0 0 16,0 0 3 0,0 0 1-16,0 0 0 15,0 0 0-15,0 0 67 0,0 0 25 0,0 0-1 0,0 0 0 16,0 8 73-16,0-8 15 0,0 0 2 16,-9 8 1-16,9-8-43 0,0 0-9 0,0 0-2 0,0 0 0 15,0 0-23-15,0 8-5 16,-9 4-1-16,9-8 0 15,0-4-32-15,0 0 0 0,0 0 0 0,0 0 0 0,0 0 0 16,0 0 0-16,0 0 0 0,0 0 0 0,0 0 9 0,0 0-9 0,-4 12 0 16,4-4 9-16,0-8-9 0,0 0 12 15,0 0-12-15,0 0 12 0,0 0-12 0,0 0 8 0,-9 8-8 0,9 0 8 16,-5 0 12-16,5-8 1 0,-4 8 1 0,4 0 0 0,-5 0-12 0,5 4-2 16,0-1-8-16,0 1 12 15,0-4-12-15,5 0 0 0,-5 4 0 16,4 4 0-16,-4 0 0 0,5 0 0 0,-5 0 0 15,4-4 9-15,5 4-9 0,-9 0 8 0,9 0-8 0,-9-1 8 16,9 1 0-16,-9 4 0 0,9-4 0 0,-9 4 0 16,0-4 7-16,9 4 1 0,-9 4 0 15,0-4 0-15,0 3 11 16,0-3 2-16,0 4 1 0,0-4 0 0,5 4-3 0,-5-4-1 0,0 4 0 0,4-4 0 0,-4-1 8 16,4-3 2-16,1 0 0 0,-1 0 0 0,1 8-36 0,-5 0 0 15,4-8 0-15,5 0 0 0,-9 4 12 0,0-8-4 0,9-1 0 16,-9 1-8-16,0 0 8 0,0 4-8 0,9-4 0 15,-9-4 0-15,9 4 13 0,-9-4-1 16,0 4 0-16,5 0 0 0,-5-4 1 0,4 0 0 0,-4 0 0 0,5-4 0 16,-5 4-13-16,0-8 8 0,4 4-8 0,1 0 0 0,-1 4 9 0,0 0-9 15,-4-8 8-15,0 0-8 0,9 3 0 0,-9-3 0 16,0 4 0-16,0-4 0 0,9 4 0 0,-9-4-9 0,0 4 9 0,0-4-13 0,0 0 36 16,0 0 7-16,0 0 2 0,0 8 0 0,9-4-32 0,-9 0 0 0,5 0 0 0,-1 0 0 15,1-4 0-15,-1 4 0 16,-4-4 0-16,5 0 0 0,4 0 0 0,0 4 0 0,0-4 0 0,-9 0 0 15,9 0 0-15,-1 4 0 0,1-4 0 0,0 0 0 16,5 0-10 0,-5 4-8-16,9-4-2 0,-14 4 0 0,10 0 20 15,-5-4-10-15,4 4 10 0,5-4-8 0,-9 4 8 0,4-4 0 0,1 4 0 16,8 0 0-16,-13-4 0 16,4 4-8-16,5 0 8 0,0 0-8 0,0-4 8 15,4 0 0-15,5 4 0 0,-9-4-8 0,9 0 8 16,4 4 0-16,-8-4 0 0,4 0 0 0,-1 0 0 0,6 0 0 0,-5 0 0 15,4 0-8-15,0 0 8 0,5-4-10 0,-9 8 10 0,0-4-10 0,13 0 10 16,-13 0 0-16,4 0 0 0,10 0 0 16,-15 0 0-16,15 0-8 0,-10 0 8 0,14 0 0 0,-9 0-8 15,4 0 8-15,0 0-8 16,-4 0 8-16,4 0-10 0,-4 0 10 0,4 0-12 16,1 0 12-16,-10 0-10 0,14 0 10 0,-5 0-8 0,5 0 8 15,4 0 0-15,-9 0-8 0,5 0 8 0,0-4 0 0,-1 4 0 0,1 0 0 16,-5 0 0-16,10 0 8 0,-14 0-8 0,8 0 0 15,1 0-8-15,4-4 8 0,-8 4 0 0,8 0 0 16,4 0 0-16,-3-4-8 0,-6 4 8 0,6 0 0 16,-1 0 0-16,-9 0 0 0,5 0 0 0,4 0 0 15,0 0-11-15,1-4 11 0,-1 4 0 16,5 0 0-16,-5 0 0 0,0 0 0 0,-4-4 8 16,0 4-8-16,-1 0 0 15,5 0 0-15,-8 0 0 16,4 0 0-16,4 0-13 0,-9 0 5 15,5 0 8-15,4 0 9 0,0 4-1 0,0-4-8 0,1-4 0 0,-6 0 0 16,6 4 0-16,-10 0 0 16,5-4 0-16,4 4 0 0,-9 0 0 0,9-4 0 15,5 4 0-15,-5 0 0 0,1-4 12 0,-1 4-12 16,0 0 0-16,5 0 0 16,-5 0 0-16,-4 0 0 0,4 0 0 0,9 0 0 15,-9 0 0-15,10 0 0 0,-1 4 0 16,-9-4 0-16,5 4 0 15,-1-4 0-15,1 4-9 0,-5 0 9 0,-8 0-8 16,3 0 8-16,6 0 0 0,-1 0 0 16,4 0 0-16,-3 0 11 0,3 4-11 0,1-8 0 0,-5 4 0 0,-4 0 0 15,0 4 0-15,0-8 0 0,4 4 0 16,-9-4 0-16,5 4 0 0,4-4 0 16,-4 0 0-16,4 4 0 0,5-4 0 15,-9 0 0-15,-1 0 0 0,1 0 0 0,0 0 0 0,-5 0 0 16,0 4 0-16,5-4 0 0,-5 0 0 15,1 4 0-15,3-4 0 0,-3 0 0 0,3 0 0 16,6 0 0-16,-10 4 0 16,0-4 0-16,-4 0 0 0,4 0 8 0,-4 0-8 15,-5 0 8-15,5 0-8 0,5 0 0 0,-15 0 0 0,15 0 0 16,-10 0 0-16,14 0 0 0,-14 0 9 16,14 0-9-16,-5 0 8 0,-4 0-8 0,4 0 10 0,-4 0-10 15,4 0 0-15,-8 0 0 0,3 0 0 0,-3-4 0 0,-5 4 0 16,4 0 0-16,0 0 0 15,-4-4 0-15,9 4 8 16,-9 0-8-16,4 0 0 0,-9 0 0 0,14 0 16 16,-9-4-4-16,4 4 0 15,-8 0 0-15,4 0-12 0,0-4 0 16,-5 4 0-16,5 0 0 0,-5 0 0 0,0-4 0 16,10 4 8-16,-14 0-8 0,0 0 0 0,4 0 0 15,-4-4 0-15,4 4 0 0,-4 0 0 0,5-4 0 0,-6 4 0 16,10 0 0-16,-18 0 0 0,9 4 0 0,0-4 0 15,4 0 0-15,-8 0 0 0,-1 0 9 0,10 0-9 16,-14 4 8-16,9-4-8 0,-10 0 0 16,6 0 0-16,4 0 0 0,-9 0 21 0,4 0 3 0,1 0 0 0,-5 0 0 15,4 0-24-15,-4 0 0 0,9 0 0 0,-14 0 0 0,10 0 0 16,-5-4 0-16,4 8 0 0,-4-4 0 0,0 0-14 16,0-4-7-16,-5 4-2 15,5 0 0-15,-4 0 23 0,-5 0 0 0,9-4 0 0,-9 4 0 0,0 0 0 0,0 0 8 16,4-4 0-16,-4 4 0 0,9-4 6 0,-9 4 1 15,0 0 0-15,9 0 0 0,-9 0-15 16,0-4 11-16,0 4-11 0,9-8 10 0,-9 0-10 16,0 4 0-16,0 4 0 0,5-8 0 0,-1 0 0 0,1-4 0 0,-5 0 0 15,0 0 0-15,0 0 0 0,0-4 0 0,0 5 8 0,0-5-8 0,-5 0 0 0,5 0 10 16,-4-4-10-16,-1-4 10 0,5 8-10 0,-9-8 0 16,9 0 0-16,0-3 0 0,-9-1 0 0,9 0 0 0,-9 0 0 15,5 4 0-15,-5 4 0 0,4-8 0 16,1 1 0-16,-1-1-11 0,1 0 11 15,4 0 0-15,-9 8 0 0,9-4 0 0,-9-3 0 0,0-1 0 0,9 4 0 16,-13 4 0-16,8 4 0 16,1-8 0-16,-5-4 0 0,9 0 0 0,-5 1-8 15,5 3 0-15,-4 4 0 0,4 0 0 0,0 0 8 0,-9 0 0 16,9 12 0-16,0-8 0 0,0-7 0 0,0 3 0 0,0 4 0 16,-9 0-8-16,9 0 8 15,0 4 0-15,-9 0 0 0,9 0 0 0,0 0-13 0,-9 4-7 16,9-4-2-16,0 12 0 0,0 0 9 0,-4-8 1 0,4 8 1 0,-9-8 0 0,4-4 1 0,5 5 0 0,0 7 0 15,0 0 0-15,0 0-2 0,-9-8-1 0,5 4 0 0,4 4 0 0,-9-8 13 16,9 8 0-16,0-4 0 0,-9-4 0 0,0-4-12 0,0 4 0 0,9 8 0 16,-9 4 0-16,0-4 12 0,5 0 0 0,-5 0 0 0,0-4 10 0,0 0-10 0,-5 8-16 0,5 4 4 0,-4-8 1 15,-1-8 11-15,5 0 16 0,-8 4-4 0,3-4-1 0,5 4-29 0,-9-4-6 16,0 8 0-16,1-4-1 0,3 0 25 0,-4 0-8 0,9 4 8 0,-13-4 0 16,4-4 0-16,0 4 0 0,0 0 0 0,0 4 0 0,5 8 0 0,-14-8 0 15,9-4-9-15,-4-4 9 0,-1 4 0 0,-4 4 0 0,1 0 0 0,-1 4 0 0,4-4-12 16,-12 0 12-16,12 0-12 0,-13 4 12 15,5 4-11-15,0 0 11 0,4-12-8 0,0 0 8 0,-9 0 0 16,5-4 0-16,0-4 9 0,4 8-9 16,-14 8 12-16,6 4-4 0,-6 8 0 0,1-12-8 0,4-12 9 15,-4 4-9-15,-5 0 0 0,5 0 9 0,0 4-9 16,-5 0 0-16,5 0 0 0,-1 0 0 0,1-4 0 16,-5 4 0-16,5 0 0 0,-5 0 0 0,5 4 0 0,-9-4 0 15,4 0 11-15,5-4-11 0,-9-4 22 0,8 4-2 0,5 8 0 16,-4-4 0-16,-5-4-20 0,5 4 0 15,-9 0 0-15,4 0 0 0,-4 0 0 16,0-4 0-16,0 0 0 0,-5 0 0 16,5-4 0-16,-5 4 0 0,9 4 0 0,-4 4 0 0,0 4 0 0,-5-8 0 15,0-4 0-15,1 8 0 0,-6 0 0 16,1 0 0-16,-9-4 0 0,9 4 0 0,9 8 0 0,-14 0 0 16,9-8 0-16,1 0 0 15,-6 0 0-15,1 0 0 0,0 4 0 0,0 0 0 16,9 0 0-16,-10-4 0 0,6 0 0 15,4 0 0-15,-1 0 0 0,1 0 0 0,-5 0 0 16,1-4 0-16,3 4 0 16,-3-4 0-16,3 0 0 0,1 0 0 0,0 4 0 0,0-4 0 15,4-4 0-15,0 4 0 0,-4 0 0 16,0-4 0-16,0 0 0 0,-1 0 0 0,-8 4-16 0,5 0-7 16,-1 0-1-16,-4 0-1 0,4-4 8 15,5 4 1-15,-9-4 1 0,-1 4 0 0,-3 0-1 0,4 4 0 16,-5 0 0-16,0-4 0 0,5 0 16 0,0 0 0 0,4 8 0 15,0 0 0-15,-4-4-9 0,0 0 1 0,0 0 0 0,0 0 0 16,0 0-20-16,-1 4-3 16,1-4-1-16,9 4 0 0,-5-1 7 0,5-3 1 15,0-4 0-15,-5 0 0 0,5 0 12 0,0 0 4 16,-1 0 0-16,-3 0 0 0,3-4 8 0,10 1 0 16,-9-5 0-16,4 4 0 0,0 4 0 0,10-4 0 0,-15 0 0 0,6-4 0 0,3 4 0 15,-3 0 0-15,-1-4 0 0,0 4 0 16,5 4-28-16,-9-4-3 0,4-4-1 0,5 0 0 0,-1 8 16 0,6-4 4 0,-1-4 0 15,-5 4 0-15,1 4 12 0,4-8 0 0,-4 4 0 0,4-4 10 16,5 8-2-16,-9-4 0 0,4 0 0 0,5 0 0 16,-5 0-8-16,4 0 0 0,-3 0 0 0,3-4 0 0,1 4 28 0,4 0 3 15,-4 4 1-15,4 0 0 0,0-4-32 0,-4-4 0 0,4 4 0 0,0 4 0 16,-4 8 12-16,4-8-3 16,4-4-1-16,-3-8 0 0,-10 5 4 0,13-1 0 15,-8-4 0-15,13 8 0 0,-13 4-12 0,9 0 8 0,-1 0-8 0,5 0 8 16,-4-8-8-16,4 4 0 0,0 0 0 0,0 4 0 15,5 8 0-15,-5-8 0 16,0 0 0-16,4-4-11 0,-3 0 11 0,8 8 0 16,-9 0 0-16,4 0 0 0,5 0-12 0,0-4 4 0,-8 4 0 0,8-4 0 0,-5 8-3 0,5-4 0 15,-4 4 0 1,8-5 0-16,-4 5-26 0,0-4-6 0,0 4-1 0,-4 4 0 31,4-4-73-31,0 0-15 0,0 20-4 16,9-28 0-16</inkml:trace>
  <inkml:trace contextRef="#ctx0" brushRef="#br0" timeOffset="104482.159">22290 4139 425 0,'0'0'12'0,"0"0"3"0,-5 8-15 0,5-8 0 0,0 0 0 0,0 0-180 0</inkml:trace>
  <inkml:trace contextRef="#ctx0" brushRef="#br0" timeOffset="107915.515">22576 4151 597 0,'0'12'16'0,"0"-12"5"0,-9 4-21 0,9 0 0 0,-9 3 0 0,9-3 0 15,-4 4 29-15,-1-4 2 16,1 4 0-16,4 0 0 0,-5 0-11 0,1 0-1 16,4 4-1-16,-5-4 0 0,5 4 1 15,0 0 0-15,-4-4 0 0,4 4 0 0,-9-4 9 0,9 4 3 0,-9-4 0 0,9 8 0 16,-9-1 12-16,9-3 2 0,-9 4 1 0,5-4 0 15,4 0-29-15,0 4-5 0,-5-4-2 0,1 0 0 16,-1 4-10-16,5-4 8 0,0 0-8 16,-4 4 8-16,4-4 0 0,0 3 0 15,0 1 0-15,-9 0 0 0,9-4 13 16,0 4 3-16,0 0 0 16,0-4 0-16,0 4-4 0,0 0 0 0,-9 0 0 0,9 4 0 15,0-5 0-15,0 5 0 0,0 0 0 16,-9 4 0-16,18-4-20 0,-9 0 0 0,0 0 0 0,-9 4 0 0,9-1 0 15,0 1 0-15,0 0 0 0,9 0 0 0,-9 4 0 0,0-4 0 0,0 0 0 16,0-1 0-16,9 5 0 0,-9-4-8 0,0 4 0 16,-9-4 0-16,9 0 8 0,-9 0 0 15,9 3 0-15,0-3 0 0,-9 4 0 16,4 0 0-16,1 0 0 16,4 0 0-16,-5-4 0 0,1 3 0 15,-1 1 0-15,1 0 0 16,4 0 0-16,4 0 0 0,-4 0 0 0,0-1 0 15,5 1 0-15,-1-4-8 0,1 4 8 0,-1-4-8 16,1 0 0-16,4 0 0 0,-9-1 0 0,9 1 0 0,-9-4 8 0,0 4 0 16,9 0 0-16,-9 0 0 0,0 4 0 0,9-5 0 15,-9 1 0-15,0 4 0 0,0 0-12 0,0 0 0 0,0 0 0 16,-9 3 0-16,9 1 20 0,0 0 3 16,-9-4 1-16,0 4 0 0,9 0-12 0,-9-1 0 15,0 1 0-15,0 0 0 0,4-4 8 0,-3 4 0 0,8-4 0 16,-9 3 0-16,0-7 3 0,0 4 0 0,4 4 0 0,1-4 0 15,-5 0-11-15,4-1 10 0,1 1-10 16,-1 0 10-16,5 0-10 0,-9-4 8 0,9 0-8 0,-9-4 8 16,9 3 0-16,0-3 0 0,0 4 0 15,-9-4 0-15,9 4 16 0,0-4 2 0,0 4 1 0,0-1 0 0,0-3-15 16,0 4-2-16,0 0-1 0,0 0 0 16,0 0 1-16,0 4 0 0,0-4 0 0,0-1 0 15,0 1-10-15,0-4 0 0,0 8 0 0,0-4 0 16,0 4 10-16,-8-4 0 0,8-1 0 15,0 5 0-15,0-4-10 0,-5 0 0 0,1-4-12 0,-1 4 12 16,5 0 0-16,-4-1 0 0,-1 1 0 0,1 0 0 0,-1 0 0 0,-4 0 0 16,0 0 0-16,9 4 0 0,-9 3 0 15,9-3 0-15,-9 0 0 0,5 0 0 16,-1 0 13-16,1 0-2 0,0-1-1 0,-1-3 0 0,1-4-10 0,-1 8 0 0,5 0 0 16,0 4 0-16,-9-8 0 0,9 7 0 0,-9-3 0 15,9 8 0-15,-9-4 0 0,5 4 0 0,-1-1 0 16,1-3 0-16,-1 0 0 0,1-4 0 0,-1 4 0 0,1-1 0 0,4 1 0 15,-9 0 0-15,0 8 0 0,9-4 0 0,-9-8 0 0,9-1 0 0,-13 5 0 0,8-4 0 0,1 0 0 16,-1 4 0-16,1-4 0 0,-1 7 0 0,1-3 0 0,4 4-11 16,-9-4 11-16,9-4-8 0,-9-1 8 0,0 1 0 15,9 0 8-15,-9 4-8 0,5 4 0 16,-1-4 0-16,1-5 0 0,-1 5 0 0,1 8 0 0,-5-4 8 16,0-4-8-16,0-1 0 0,9 1 0 0,-14 0 0 0,10 0 0 0,-1-4 0 15,-4-1 0-15,9 1 0 0,-9 4 0 0,9 0 0 16,-8 4 9-16,-1-4-9 15,9-5 12-15,-9 1-12 0,9 0 0 0,0 0 0 0,-9 0 0 16,9 0 0-16,-5-1 0 0,1 5-9 16,-1 0 9-16,5-4 0 15,0 0 0-15,-4 0 0 0,-1-1 0 0,1 1 0 0,4 4 0 16,-5-4 0-16,5 4 0 0,-9-4 0 0,9-1 0 0,-9 1 11 16,9 0-11-16,-9-4 12 0,5 4-12 0,0-8 0 0,-1 4 0 15,1-1 0-15,-1 1 12 0,1 0 8 16,-1 4 0-1,5-4 1-15,-9 4-21 0,9-4 0 0,0-1 0 0,-9 5 0 16,9-4 0-16,0 4 0 0,0-4 0 0,-9 4 0 0,9-1 0 16,-9-3 0-16,9 4 0 0,-4 0 0 0,-1 0 0 15,1-4 0-15,-1 4 0 0,1-5 0 0,-5 1 0 16,9 0 0-16,0 4 0 0,-9-4 0 0,0 4 0 0,9 0-8 0,-9-1 0 16,9 1 0-16,-9 0 8 0,9-4 11 0,-4 0-3 0,-1 0 0 0,1 3-8 15,-1-3 0-15,1 4 0 0,-1-4 0 0,1 0 0 16,-5 0 0-16,9 0 0 15,-9-1-11-15,0-3 11 0,5 8 0 0,-5-4 0 16,0 4 0-16,4-4 0 0,1 4 0 0,-5-1 0 0,0-3 0 16,9 4 0-16,-9-4 0 0,0 4 8 0,4-4-8 15,1-4 0-15,-1 3 0 0,5 1 0 16,-4 0 0-16,0-4 0 16,4 0 8-16,-5 4-8 0,1-8 8 15,4 4-8-15,0-4 8 0,0 3-8 0,-9-3 8 0,9 0-8 16,0 0 0-16,0 0 0 0,0 0 8 0,0 0-8 15,-9 0 0-15,9-4 0 0,0 4 0 0,0 0 0 0,0-1 0 0,0 5 0 0,0-4 0 0,0 0 0 16,-9 0 0-16,9 4 0 0,-5-4 0 0,5-4 0 0,-4 4-8 0,-1 4 8 16,5-5 0-16,-4 1-12 0,4-4 2 0,-5 4 1 0,5-4 0 15,-4 0 9-15,-1 0-8 0,5 4 8 0,0-4-8 16,0 4 8-16,-9 0-8 0,9 0 8 16,-8-5-8-16,8 5 8 0,0 0 0 0,0 0 0 0,-9 0-8 15,9 0 8-15,0 0 0 0,-9 0 0 0,9 0 0 16,-5 0 0-16,1 4 0 0,-1-1 0 0,5 1-8 15,0-4 8-15,-4 4-13 0,-1 4 5 16,1-4 8-16,4 4-11 0,-5-4 11 0,-4 3-8 16,9 5 8-16,-9-4 0 0,0 4 0 0,9 0 0 15,-13 4 0-15,9-4 0 0,-5 3 0 16,0-3 0-16,4 0 0 16,-4 0 0-16,0 0 0 0,-4 0 0 0,4-1 8 0,0 1-8 15,0 0 0-15,0 0 0 0,0 0 8 0,9 0 10 0,-9-5 2 16,0 1 1-16,5 4 0 0,-5-4-21 15,4 4 0-15,1-4 0 16,-1 0 0-16,5-1 0 0,-4 1 0 16,4-4-10-16,-9 4 10 0,9 0 0 0,0 4 0 15,-9-8 0-15,9 3 0 0,-9 1 0 16,9-4 8-16,-4 4-8 0,-1 0 0 0,1-4 0 16,-1 4 0-16,1 0 0 0,-1-1 0 15,1 5 0-15,-5-4 8 0,9-4-8 0,-9 8 0 0,0-4 0 16,9 4 0-16,-14-5 0 0,5 5 0 0,5-4 0 0,-5 0 0 0,5 0 0 0,-5 0 0 0,9 4 10 15,-9-5-1-15,0 5 0 0,9-4 0 0,-14-4-9 0,5 0 12 16,5 4-12-16,-5-4 12 0,4-1-12 0,5 1 8 16,-9 4-8-16,1-4 8 0,8 0-8 0,-9-4 0 15,0 0 0-15,4 4 8 0,-4 0-8 0,5-1 0 0,-1 1 9 0,-4 0-9 0,9 0 0 16,-9-4 8-16,0 4-8 0,0 0 0 0,5-4 0 0,-1 4 0 16,1-1 0-16,0-3 0 0,-5 0 0 15,4 0 0-15,5 0 0 0,-9 0 0 0,9 4 0 0,-9-4-10 0,9 0 10 16,-9-4-10-16,9 8 2 0,-9-9 0 15,5 5 0-15,-1-4 0 0,1 8 8 0,-1-4 0 0,1 0-9 0,-1 4 9 16,1 0 0-16,4 0 0 0,-9 0 0 0,9-1 0 16,-9-3 0-16,9 4 0 0,-9-4 0 0,5 4 0 15,-1 0 0-15,1 0 0 0,4 0 0 0,-5 4 0 16,1-5 0-16,-1 5 0 0,1-4 0 0,4 0 0 16,0 0 0-16,-9 0 0 0,9 0 0 0,-9 0 0 0,0-4 0 15,9-1 0-15,0 5 0 0,-9-4 0 0,5 0 0 16,4 0 0-16,-5 0 0 0,1 0 0 15,4 0 0-15,0 0 0 0,-5 4 0 0,5-5 8 0,0 1-8 16,-4-4 0-16,4 4 0 0,0 0 0 16,-5-4 0-16,5 0 0 0,0 0 0 15,-4 0 0-15,4 4 0 0,0-8 0 0,0 0 0 16,-9 0 0-16,9 0 0 0,0 4 0 0,0-5 0 0,-9 1-11 16,9 0 11-16,0-8 0 0,0 4 8 0,0 4-8 0,0 0 0 0,0 4 0 15,-9-4 0-15,9 0-8 0,-5 0 8 0,5 0 0 16,-4 0 0-16,4 0-8 0,-5 0 8 0,1 0 0 15,4 0 0-15,-5 0 0 0,5 0 0 16,-4 0 0-16,-1 0 0 0,5 0 0 0,0-1 0 0,0 1 0 16,-8 0 0-16,8 0 0 0,0 0 0 0,-9 0 0 15,9-4 0-15,0 4 0 0,0-8 0 0,0 0 0 0,-9 8 0 0,9-8 0 16,0 0 0-16,0 8 0 0,0 0 0 0,-9-4 0 16,9 4 0-16,0-8-10 0,-5 8 1 0,5-4 0 15,0-4 9-15,0 0 0 0,0 0 0 0,0 0 0 16,0 8 0-16,-4 0 0 0,4 0 0 0,-5 0 0 15,5 0-20-15,0-8-3 0,-4 4 0 0,4 4 0 16,-5-4 7-16,5-4 2 0,-4 8 0 0,4 0 0 16,-5-1-3-16,5 1-1 0,0 4 0 0,-9-4 0 15,9 4-14 1,0-4-4-16,-9 4 0 0,0 0 0 0,9 0 7 0,0 0 1 16,-8-4 0-16,3 4 0 0,1 0-13 15,-1 0-3-15,1 4 0 16,-1-5-333-16,5 1-67 0</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09:26.236"/>
    </inkml:context>
    <inkml:brush xml:id="br0">
      <inkml:brushProperty name="width" value="0.05292" units="cm"/>
      <inkml:brushProperty name="height" value="0.05292" units="cm"/>
      <inkml:brushProperty name="color" value="#FF0000"/>
    </inkml:brush>
  </inkml:definitions>
  <inkml:trace contextRef="#ctx0" brushRef="#br0">10085 15501 1108 0,'0'0'24'0,"0"0"6"0,0 0 1 0,0 0 0 0,0 0-31 0,0-8 0 0,0 8 0 0,14-4 0 0,-5 0 15 0,-9 4-3 16,0 0-1-16,9-4 0 15,-5 4 1-15,1 0 0 0,4 0 0 0,-9 0 0 16,9 0 2-16,4 4 1 0,-4-4 0 0,-9 4 0 0,0-4 11 15,9 0 2-15,0 4 1 0,-5 0 0 0,10-4 8 0,-5 4 2 16,-5 0 0-16,5 0 0 0,0-4-4 0,0 4-1 16,0 0 0-16,0 0 0 15,4 0-6-15,-4 0 0 0,9 0-1 0,-9 0 0 0,5 4 4 0,-1-4 1 16,0 0 0-16,5-4 0 16,-4 4-10-16,-1-4-2 15,10 4 0-15,-6 0 0 16,1-4 12-16,5 4 3 0,4-4 0 15,-9 0 0-15,4 0-21 16,5 0-4-16,4 0-1 0,0 0 0 0,5 0-9 0,-4-4 12 16,3 4-12-16,-3 0 12 0,3 0-12 0,1-4 0 15,-4 4 9-15,-1 0-9 16,5-4 0-16,-5 4 0 0,5 0 0 16,4-4 0-16,0 4 0 0,5 4 9 15,-9-4-9-15,9 0 0 0,-1 4 0 0,6-4 0 0,-14 4 0 16,13-4 0-16,-9 4 0 0,-4-4 0 15,4 4 0-15,-4-4 0 0,4-4 0 0,9 4 0 0,-13 4 0 0,4-4 0 16,1 4 0-16,-1-4 0 0,5 4 0 16,-5-4 0-16,0 0 0 15,5 0 0-15,-14 0 0 0,5 4 0 16,-9-4 0-16,13 0 0 16,-13 0 0-1,5 0 0-15,3 0 0 0,-3 0 0 0,8-4 0 16,-13 0 0-16,13 4 14 0,-13-8-4 15,13 4-1-15,-13-4 0 0,4 8 21 0,1 0 4 0,4 0 1 0,-10 0 0 16,6-4-23-16,-14 0-4 0,8 4 0 0,-3-4-8 16,4 4 8-16,-9 0-8 0,4 0 0 0,-4 0 0 0,0 0 0 15,4 0 0-15,-4 0 0 16,-5 0 0-16,5 0 0 0,0 0 10 0,5 4-10 16,-5-4 8-16,-1 0-8 0,10 4 0 0,-9-4-12 0,14-4 12 0,-15 4-35 15,15-4 1-15,-5 4 0 0,4-8 0 0,5 4-123 0,-5-4-25 0,5 4-5 16,4 0-1-16</inkml:trace>
  <inkml:trace contextRef="#ctx0" brushRef="#br0" timeOffset="932.073">15975 15481 1605 0,'0'0'35'0,"0"0"7"0,0 0 2 0,0 0 2 0,0 0-37 0,0 0-9 0,0 0 0 0,0 0 0 16,4 4 0-16,1 0 0 0,4-4 0 0,0 4 0 15,0-4 0-15,0 0 10 0,9 0-1 0,-9 0 0 16,8 0 11-16,-3 0 1 0,4 0 1 0,0 0 0 0,4 0 8 0,-4 0 2 16,4 0 0-16,5 4 0 15,-9-4-15-15,4 0-2 0,5 0-1 0,-4 0 0 0,4 4-5 0,8 0-1 16,-8-4 0-16,5 4 0 15,-1-4 3-15,-4 0 0 0,4 0 0 0,5 0 0 16,-9 4 9-16,13-4 1 0,-9 0 1 16,5 4 0-16,4-4-22 0,-4 0 0 15,4 4 0-15,10 0 8 0,-15 0-8 0,15 0 0 0,-14 0 0 0,4 0 0 16,0 0 16-16,0 0-2 0,-4 4 0 0,4-4 0 0,-8 0 7 16,13 4 2-16,-10-4 0 0,10 0 0 0,0 0 2 0,0 0 1 15,-1-4 0-15,1 4 0 0,-5 0-10 0,1-4-3 16,3 0 0-16,-3 0 0 0,-1 0 7 0,5-4 0 15,-5-4 1-15,0 4 0 0,-4 0 7 16,0 4 2-16,4-4 0 0,-4 0 0 0,4-4-6 16,-8 0-2-16,3 4 0 0,-3 0 0 0,-5 4-2 15,4-4 0-15,-4 4 0 0,0 0 0 0,-5 0-20 16,0 0 8-16,-4 4-8 0,9-4 0 0,-18 0 20 16,9 4-1-16,-5-4 0 0,5 4 0 0,-9 0-19 15,9 0 0-15,-18 0 0 0,9 0 0 0,0 0 0 16,-5 0 0-16,-4-4 0 0,0 0 0 15,5 4 13-15,-5-4-4 0,0 0-1 0,4 4 0 0,-4-4-8 0,0 4-12 16,9 4 2-16,-9-8 1 16,0 7-85-16,0 1-17 0,-9 0-3 0,5 4-978 0</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10:25.628"/>
    </inkml:context>
    <inkml:brush xml:id="br0">
      <inkml:brushProperty name="width" value="0.05292" units="cm"/>
      <inkml:brushProperty name="height" value="0.05292" units="cm"/>
      <inkml:brushProperty name="color" value="#FF0000"/>
    </inkml:brush>
  </inkml:definitions>
  <inkml:trace contextRef="#ctx0" brushRef="#br0">3475 11405 548 0,'0'0'15'0,"0"0"5"0,0 0-20 0,0 0 0 0,0 0 0 0,0 0 0 0,9 0 22 0,-9 0 1 15,0 0 0-15,0 0 0 16,0 0-23-16,0 0-20 0,0 0 4 0,0 0 1 0</inkml:trace>
  <inkml:trace contextRef="#ctx0" brushRef="#br0" timeOffset="2407.491">3189 11202 982 0,'0'0'21'0,"0"0"5"0,0 0 1 0,0 0 1 0,0 0-28 0,0 0 0 0,-5-4 0 0,5 4 0 15,0 0 43-15,0 0 2 0,0 0 1 0,0 0 0 16,0 0-46-16,0 0 0 0,0 0 0 0,0 0 0 15,0 0-12-15,0 0 2 0,0 0 0 0,0 0 0 16,0 0 10-16,0 0 0 0,5 8 10 0,-5-4-10 16,9 0 16-16,-9 4-2 0,4-4-1 0,1 0 0 15,4 0 0-15,0 0 0 0,0-4 0 0,-9 0 0 16,9 4 24-16,-5-4 5 0,5 4 1 0,0-4 0 0,9 0-12 0,-9 4-3 16,0-4 0-16,4 4 0 0,5-4 0 15,0 0-1-15,0 0 0 0,-5 0 0 16,14 4-11-16,-9-4-1 0,4 0-1 0,5 4 0 0,-9-4 2 15,5 0 1-15,3 0 0 0,1 0 0 0,5 0-4 16,-14 4-1-16,4-4 0 0,-4 0 0 0,9 4 8 0,-9-4 0 16,13 0 1-16,-13 0 0 0,4 0-21 15,5 0 0-15,-5 0 0 0,5 0 0 0,0 3 12 0,0-3-3 16,4 0 0-16,1-3 0 16,-6 6-9-16,10-6 0 0,-4 3 0 0,-6-4 0 15,6 4 0-15,-1-4 0 0,-4 4 9 0,0-4-9 0,4 0 0 0,-4 4 0 16,-5-4 0-16,5 4 0 0,5-4 0 0,3 4 0 15,-3-4 0-15,3 4 0 0,1-4 11 0,-4 0-3 0,8 4 0 0,-4-4 0 16,4 0-8-16,-4 0 10 16,4 4-10-16,-13-4 10 0,13 0-10 0,-13 0 0 15,9 0 0-15,0 4 8 0,-5-4 2 0,14 4 0 16,-9-4 0-16,4 0 0 0,0 0-10 0,0 0 0 0,5 0 9 0,-5 0-9 16,-4 4 10-16,4-4-2 0,-8 4-8 15,4-4 12 1,-5 4-4-16,5-4 0 0,-9 4-8 0,13 0 12 0,-13 0 0 0,13 0-1 15,-9 0 0-15,10 0 0 0,-6 0-11 0,6 0 0 0,-6 0 0 16,1-4 0-16,5 4 0 0,-15-4 0 0,10 0 0 0,0 4 0 16,-9 0 0-16,0 0 18 0,4-4-3 15,-4 4-1-15,4 4 2 0,1-8 0 0,3 0 0 0,-8 0 0 16,5 4-16-16,3 0 0 0,6-4 0 0,-10 4 0 16,5 0 12-16,-5 0-4 0,5 0-8 15,-5 0 12-15,1 0-12 0,-6 0 9 0,1 0-9 0,-4 4 8 0,12-4-8 16,-12 0-11-16,4 0 3 0,0 0 0 0,4 4 8 0,0-4 9 15,-4 0-1-15,9 0-8 16,-9 4 0-16,4-4 0 0,-4 4 0 0,4-4 0 0,-4 0 0 0,4 4 0 16,-4-4 0-16,5 0 0 0,-10 4 11 0,5-4-11 15,0-4 10-15,-1 4-10 0,6 0 0 0,-5 4 0 16,4-4 0-16,-4 0 0 0,4 0 0 0,0 0 0 0,5 4 0 16,-9-4-10-16,13 4 10 0,-8 0 0 0,4-4 0 0,-1 4 0 15,-3 0 0 1,-1 0 0-16,14-4 0 0,-23 4 0 0,14 0 0 0,-14 0 0 15,14 0 0-15,-9 0 0 0,4-4 0 0,1 4 0 0,3 0 0 0,-12-4 0 16,13 8 0-16,-14 0 0 16,14-4 0-16,-9 4 0 0,4-4 0 0,-4 0 9 0,4 0-9 15,-4 0 0-15,0 4 0 0,-5-4 0 0,1-1 0 16,-1 5 0-16,0-4 0 0,1 0 8 0,4 0-8 16,-1 0 0-16,1 0 20 0,5 4-2 0,-10-4-1 0,14 0 0 15,-14 4-17-15,14-4 0 0,-5 0-13 0,5 4 5 16,-9-4 8-16,4 0 0 0,1 0 0 0,-6 0 0 15,1 4 0-15,0-4 0 0,4 0 0 0,-4 0 8 16,5 4 2-16,-10-4 1 0,14 0 0 0,-14 0 0 16,14 0-11-16,-5 0 0 0,5 0-10 15,-9-4 10-15,13 4-9 0,-13 0 9 0,13 0-8 0,-8 0 8 0,4 0 0 16,-10 0 0-16,6 0 0 0,-1-4 0 16,-4 4 8-16,4-4 0 0,-4 0 0 0,4 3 0 15,5 1-8-15,-4-4 0 0,3 0 0 0,1 4 0 16,4-4 0-16,-8 0 0 0,4 0 0 0,4 0 0 15,-4 4 0-15,4-4 0 16,-9 0 0-16,5 0 0 16,-5 0 0-16,5 4-10 0,0-4 10 0,-5 0-13 0,10 4 13 0,-6-4 0 15,6 0 0-15,-1 0 10 0,5 0-10 0,-5 0 0 16,5 4 0-16,-5-4-11 0,0 0 11 0,-4 4 0 0,4-4 0 0,-8 4 0 0,3-4 0 0,6 0 0 0,-5 4 0 16,4-4 0-16,-9 4 0 0,5 0 0 15,4-4 0-15,1 4 0 0,3 0 0 16,-3 0 0-16,-6 0 0 0,6 0 0 0,-10 0 0 0,5 0 0 0,0 0 0 15,4-4 0-15,0 4 8 0,-4-4-8 0,4 0 8 0,5 0-8 16,0 0 0-16,8 0 0 0,-12-4 0 16,8 4-8-16,-4-4 8 0,-5 4 8 0,5-4-8 15,-5 4 11-15,0-4-3 0,5 0 0 16,0 4 0-16,0-4 0 0,-5 4 1 0,5 0 0 0,4 0 0 16,0-4 0-16,-9 4-9 0,5 0 8 0,-5-4-8 0,1 8 8 15,3-4-8-15,-3-4 8 0,3 4-8 0,1-4 8 16,9 4-8-16,-14-4 0 15,5 0 9-15,4 0-9 0,0 4 8 0,-8-4-8 0,3 0 8 16,-3 4-8-16,-1-4 24 16,5 4 0-16,-5 0 0 0,0-4 0 0,5 4-24 15,4 0-10-15,-9-4 1 0,5 4 0 0,-4 0 9 16,3 0 12-16,1 0-2 0,0 0-1 0,-9 0-9 0,8 0 0 16,1 0-12-16,-9 0 12 0,9 0 0 0,-1 0 0 0,6 0 0 15,-10-4 12-15,14 4-12 16,-5 0 0-16,-9-4 0 0,5 4 0 0,4 0 0 0,-9-4 0 15,1 4 0-15,3 0 0 0,6 0 0 0,-10 0 0 0,5 0 0 16,-5 0 0-16,9 4 0 0,0-4 12 0,-4 0-12 0,4 0 12 16,-4 0-12-16,-5 4 0 0,10-4 9 15,-15 4-9-15,10-4 0 0,0 0 9 0,4 0-9 0,-4 0 0 0,4 0 0 0,0 0 0 16,1 0 0-16,-6 0 0 0,6 4 13 16,-10-4-4-1,0 4-1-15,5-4 0 0,-5 4-8 16,0 0-9-16,5-4 9 0,4 4-13 0,-4-4 13 0,0 4 0 0,9-4 0 15,-5 0 0-15,-9 4 0 0,5 0 8 0,4-4-8 0,-9 0 0 0,1 0 8 0,3 0-8 0,6 4 0 16,-6-4 0-16,1 4 0 0,9-4 8 16,-14 0-8-16,9 4 0 0,-4-4 11 0,-5 4-11 15,5-4 10-15,-5 0-10 0,1 4 0 0,-1 0 8 16,5-4-8-16,4 4 0 0,-9 0 0 16,5 0 0-16,4 0 0 0,1 0 0 0,-10-4 0 0,5 0 0 15,-10 4 0-15,6 0 0 16,-1-4 0-16,-4 4 0 15,13-4 0-15,-9 0 0 0,0 4 8 0,5-4-8 16,4 0 0-16,-8-4 9 0,3 4-1 0,6-4-8 0,-10 4 12 16,5-4-4-16,-5 4-8 0,0-4 12 0,1 4-12 0,3-4 12 0,6 4 5 15,-10 0 2-15,5-4 0 0,4 4 0 0,-4-4-19 16,4 0-17-16,0 4 3 0,-9-4 1 0,1 4 13 0,3-4 0 16,6 0 0-16,-10 4 0 0,5-4 0 0,-5 0 0 15,5 4 0-15,-1-4 0 0,1 4 8 0,4-4-8 16,-8 4 0-16,3-4 0 0,-3 4 9 0,-1-4-9 0,5 4 0 0,-14-4 9 0,9 0-1 0,5 4 0 15,-5 0 0-15,5 0 0 0,-5-4-8 0,1 4 0 16,3-4 0-16,6 0 0 16,-15 0 0-16,6 4 10 0,-1-4-10 0,-4 0 10 15,4 4-10-15,0-4 12 0,-4 4-12 0,13-3 12 0,-13-1-12 0,9 4 0 16,0 0 9-16,-5 0-9 0,0 0 0 16,5 0 9-16,-5 0-9 0,5 0 0 0,-5 0 8 0,-8 0-8 15,3 0 0-15,-3-4 0 0,4 0 12 16,-5 4-12-16,5-4 12 0,-5 4-12 0,5-4 0 0,-5 0 0 15,5 0 0-15,-5 4 0 0,5-4 0 0,-9 4 0 0,4-4 0 16,1 4 0-16,-6 0 0 0,1-4 0 16,5 4 8-16,-14 0-8 0,8-4 8 0,-3 0-8 15,4 0 0-15,4 4 0 0,-13-4 0 0,4 4 0 0,5-4 0 16,0 0 0-16,4 0 0 0,-8 0 0 0,3 0 0 0,1 0 0 16,0 4 0-16,-4-4 0 0,3 0 0 0,6 0 0 15,-14 0 0-15,4 0 0 16,5 0 0-16,0 4 0 0,-9-4 0 0,4 0 0 0,-4 4 0 0,0-4 0 15,4 0 0-15,-4 4 0 0,-4-4 0 16,3 0 0-16,1 4 0 0,0-4 0 0,0 4 0 16,4-4 0-16,-4 4 0 0,0-4 0 15,0 4 0-15,5-4 0 0,-14 4 0 16,8-4 0-16,-3 0 0 16,4 4 0-16,0-4 32 0,-14 0 0 0,10 4 0 0,-1 0 0 15,-4-4-32-15,9 0 0 0,-9 4 0 0,0 0 0 16,4 0 0-16,-4 0 0 0,0-3 0 0,0 3 0 0,0 0 0 0,-5 0 0 0,1 0 0 0,-5 0 0 0,9 0 0 0,-5 0 0 15,5 0 0-15,-9 0 0 0,0 0 0 0,0 0 0 16,0 0 0-16,0 0 0 0,0 0 0 0,0 0 0 16,0 0 0-16,0 0 0 15,0 0 13-15,0 0-4 0,0 0-1 0,0 0 0 0,0 0-8 0,0 0 0 16,0 0 0-16,0 0 0 16,0 0 0-16,0 0 8 0,0 0-8 0,0 0 8 0,0 0-8 15,0 0 0-15,0 0 0 0,0 0 0 0,9-4 0 16,-9 4 0-16,0 0-8 0,0 0 8 15,0 0-36-15,0 0-4 0,0 0 0 0,0 0 0 16,0 0-62-16,0 0-13 0,0 4-2 16,9 3-651-16,-9 5-131 0</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9-30T20:11:01.306"/>
    </inkml:context>
    <inkml:brush xml:id="br0">
      <inkml:brushProperty name="width" value="0.05292" units="cm"/>
      <inkml:brushProperty name="height" value="0.05292" units="cm"/>
      <inkml:brushProperty name="color" value="#FF0000"/>
    </inkml:brush>
  </inkml:definitions>
  <inkml:trace contextRef="#ctx0" brushRef="#br0">11039 5272 752 0,'0'0'16'0,"0"0"4"0,0 0 1 0,0 0 0 0,0 0-21 0,0 0 0 0,0 0 0 0,0 0 0 16,0 0 28-16,0 0 2 0,0 0 0 0,0 0 0 15,0 0-17 1,-9-4-3-16,9 4-1 0,0 0 0 0,0 0-9 0,-5 0 0 0,5 0 0 0,-9 0 0 31,5 0-28-31,4 0 0 0,0 0-1 0,-9 4 0 16,0 0-33-16,9-4-6 0,-9 0-2 0,0 0 0 15,9 0 30-15,-4 0 7 0,4 0 1 0,-9 0 0 0,9 0 32 0,-9-4 16 16,9 4-2-16,-9 0 0 0,9 0 44 0,-9-4 9 0,0 4 1 0,9 0 1 16,0 0-31-16,-9-4-6 0,9 4-2 0,-9 0 0 15,9 0-17-15,0 0-3 0,-5 0-1 0,5 0 0 16,0 0-9-16,0 0 0 0,0 0 0 0,0 0 0 15,0 0 0-15,0 0 0 0,0 0 0 0,0 0 0 16,0 0 0-16,0 0 0 0,0 0 9 0,0 0-1 16,0 0 28-16,5-8 5 0,-5 8 2 0,4-4 0 15,10-4-12-15,-14 8-3 0,0 0 0 0,0 0 0 16,0 0 0-16,0 0 0 0,0-4 0 0,0 4 0 0,9-4 1 0,0 0 0 16,-9 4 0-16,0 0 0 0,0 0-13 0,4-4-4 15,1 0 0-15,4 0 0 0,-5 0 0 0,1 0-1 16,8 1 0-16,-4 3 0 0,-9-4 7 0,9 4 2 15,0-4 0-15,-5 4 0 0,5 0 9 16,-4-4 3-16,4 0 0 0,-5 4 0 0,14-4-14 0,-9 4-2 16,-5 0-1-16,5 0 0 0,5 0 7 0,-1-4 2 15,-4 4 0-15,9 0 0 0,-9 0-8 16,9-4-2-16,-5 4 0 16,5 0 0-16,-4-4-1 0,4 4 0 0,0 0 0 0,-1-4 0 15,6 4-1-15,4 0-1 0,-9 0 0 0,4-4 0 16,5 4 3-16,-9 0 1 0,4-4 0 0,5 4 0 0,-14-4 9 0,10 4 1 15,-1-4 1-15,0 4 0 0,-4 0-14 0,9 0-2 16,-9 0-1-16,5-4 0 0,3 4-9 0,-3-4 8 16,4 4-8-16,-1-4 8 0,-3 4-8 0,13 0 10 0,-18 0-10 0,4 0 10 15,5 0-10-15,4 0 8 16,-4 0-8-16,0 0 8 0,4 0-8 0,-13 0 12 16,13 0-12-16,-13 0 12 0,5-4-1 0,3 4 0 15,-8 0 0-15,5-4 0 0,4 4 11 0,-5-4 2 0,5 0 1 0,0 0 0 16,0 0-25-16,4 4 0 0,-9-4 0 15,5 0 0-15,4 4 0 0,-4-4 12 0,5 0 0 0,3 4 0 16,-8-4 3-16,-4 4 1 0,3-4 0 0,1 4 0 16,-4 0-2-16,4 0 0 0,-5 0 0 15,5-4 0-15,-5 4 10 0,1-4 3 0,8 0 0 0,-9 0 0 16,5 4-27-16,-5-4-11 16,5 0 1-16,0 0 0 0,-4 4 22 0,3-4 5 0,1 4 1 0,5 0 0 15,-15 0-18-15,10 0 0 0,-4 0 0 0,4 0 0 16,-5 0 0-16,5 0 0 0,-9 0 8 15,0 0-8-15,4 0 8 0,-4 0-8 16,4 0 12-16,-4 0-12 0,5 0 11 0,-6 0-11 16,10 0 10-16,-9-4-10 0,5 4 0 0,3 0 0 0,-8-4 0 0,5 4 0 15,4 0 12-15,-14 0-4 16,9-4-8-16,1 4 12 0,4 0-12 16,-5 0 9-16,5 4-9 0,-9-4 8 0,13 4-8 0,-13-4 0 15,4 0 0-15,5 4 0 0,-9-4 0 0,4 0 0 16,-4 0 0-16,5 0 8 0,-5 4-8 0,0-4 0 15,8 0 0-15,-12 0 8 0,13 4-8 0,-9-4 0 0,-1 0-10 0,6 0 10 16,4 0 0-16,-9 0 0 0,4 0 0 0,-4 0 0 16,0 4 10-16,4-4-10 0,5-4 8 0,-9 4-8 0,4 0 10 0,-4 4-10 15,5-4 12-15,3 0-12 0,-8 0 22 0,5 0-2 0,4 0-1 0,-10-4 0 16,6 0-19-16,4 4 0 16,-9 0 0-16,-1-4 0 0,6 0 0 15,-5 0 0-15,4 0 0 0,5 0 0 16,-9 0 0-16,0 0 0 15,13 4 0-15,-13-4 0 0,4 1 0 0,5 3 0 16,-13-4-8-16,8 0 8 0,0 4 0 0,1 0 15 0,-1 0-2 16,1 0 0-16,-1 0-13 0,5 0 0 0,0 0-12 0,-14-4 12 15,14 4 0-15,-9 0 0 0,4 0 0 16,-4 0 0-16,0 0 8 0,0-4 0 0,4 0-8 0,-4 4 12 16,9-4-12-16,-9 0 0 0,13 0 8 15,-13 4-8-15,5-4 8 0,3 4-8 16,-8-4 11-16,5 4-11 0,3 0 8 0,-3-4-8 0,4 4 0 0,-9 4 0 0,13-4 10 15,-13 0-10-15,4 0 8 0,5 0-8 0,-9 0 8 0,4 0-8 0,5 0 8 0,-9 0-8 16,-4 0 0-16,3 0 8 0,10 0-8 0,-13 0 0 16,4 0 0-16,8 0 0 0,-12 0 0 0,4 0 0 0,9 0 0 15,-9-4 0-15,-5 4 0 0,14 0 0 0,-9 0 0 16,-5 0 0-16,14-4 8 0,-9 4-8 0,0 0 0 0,4 0 0 16,5 0 0-16,-9 0 0 0,4-4 8 0,5 4-8 15,-9 0 0-15,4 4 8 0,-4-4-8 0,5 0 0 0,-5 0 0 16,0 4 0-16,4-4 0 0,-4 0 0 15,0 0 0-15,0-4 0 0,4 4 0 0,-4 0 8 16,0 0-8-16,-5 0 0 0,5 0 0 16,0 4 0-16,0 0 0 0,-5-4 0 0,5 0 0 15,0 0 0-15,0 0-14 0,-9 0 5 0,9 0 17 16,-5 4 3-16,-4-4 1 0,5 0 0 0,-1 4-12 0,-4-4 8 0,13 0-8 0,-13-4 8 16,5 8 7-1,-1-4 1-15,1 0 0 0,4 0 0 0,-9 0-16 16,4 0 0-16,0 0 0 0,1 0 0 15,4 4 0-15,-9-4 0 0,0-4 0 0,4 4 0 16,-4 0 0-16,0 0 14 0,9 0-4 16,-9 0-1-16,-5 0-9 0,1 0 0 0,4 0-12 0,0 0 12 0,-5 0 0 0,5 0 0 15,0 0 0-15,-9 0 0 0,9 0 0 0,-9 0 0 0,9 0 8 0,-9 0-8 16,0 0 0-16,4 0 0 0,1 0 0 0,-5 0 0 0,0 0 0 0,0 0 0 16,9 0 0-16,-9 0 0 15,0 0 8-15,4 0-8 0,-4 0 0 0,0 0 8 0,0 0-8 16,0 0 0-16,5 0 0 0,-5 0 0 0,0 0 0 0,13 4 0 15,-13 0 0-15,0-4-11 16,9 8-13 0,-9-4-2-16,0-4-1 0,0 4 0 0,9 4-148 15,-18-1-29-15,9 5-7 0,-9-4-1 0</inkml:trace>
  <inkml:trace contextRef="#ctx0" brushRef="#br0" timeOffset="2843.816">20795 5348 961 0,'0'0'20'0,"0"0"5"0,9 0 1 0,-9 0 2 0,13 0-28 0,-4 0 0 0,0 0 0 0,0 0 0 16,0 0 28-16,0 0 0 0,4 0 0 0,-4 4 0 16,5-4-12-16,-1 0-2 0,5 0-1 0,-9 0 0 15,5 0 11-15,-1 0 3 0,0 0 0 0,5 0 0 16,-9 0 13-16,5 0 4 0,-1 0 0 15,1 0 0-15,3 0-8 0,-8-4 0 0,0 4-1 0,5-4 0 16,4 4 5-16,-9-4 0 0,4 4 1 0,0 0 0 0,10 0 3 0,-14 0 0 16,9-4 0-1,-5 4 0-15,5 0-29 0,0 0-6 0,0 0-1 16,0 0 0-16,4 0 4 0,-4 0 0 0,-5 0 0 0,14 0 0 16,-9-4-4-16,5 4 0 0,3-4 0 15,-8 4 0-15,9-4 3 0,-4 0 0 0,-1 0 0 0,0 4 0 16,10 0 11-16,-15-4 2 0,15 4 1 15,-10-4 0-15,5 4-14 0,4-4-3 0,5 0-8 16,-9 4 12-16,0 0-12 16,4-4 0-16,1 4 0 0,3-4 0 0,-3 4 9 0,3 0-9 0,-8 4 8 0,5-4-8 0,-5 0 0 0,4 0 0 15,-4 0 0-15,4 0 0 0,-9 0 8 16,5 0-8-16,5 4 0 0,-6-4 8 0,10-4 4 0,-13 4 1 16,12 0 0-16,-8-4 0 0,5 4-13 0,-1-4 0 15,5 4 8-15,-14-4-8 0,14 4 14 0,-9-4 0 0,4 4 0 0,-4 0 0 16,4-4 5-16,1 4 1 0,-6 0 0 15,6 0 0-15,4 0-10 16,-5-4-2-16,5 4 0 0,-5-4 0 0,5 4-8 0,0 0 8 0,4 0-8 0,-4 0 8 16,-1 0 3-16,1 0 0 0,0 0 0 0,4 0 0 15,-8 0-11-15,4 4 12 0,-5-4-12 0,5 0 12 16,-1 0-12-16,6 0 0 16,-1 4 0-16,-4-4 0 0,4 0 12 0,0 4 1 0,5-4 0 0,4 4 0 15,-8-4 7-15,-6 4 2 0,15-4 0 0,-10 0 0 0,-4 0-22 16,4 0 0-16,9 0 0 0,-13 0 0 15,13 0 11-15,-8 0-3 0,3 4 0 0,6-4 0 16,-10 0-8-16,0 0 8 0,5 0-8 0,-5 4 8 16,0-4 0-16,5 4-8 0,-5 0 12 0,5-4-4 0,0 0-8 0,0 0 10 15,-1 4-10-15,1-4 10 16,0 4-10-16,4-4 0 0,-13 0 0 0,4 0 8 16,1 0-8-16,-1 0 10 0,5 0-10 15,-5 0 10-15,5 0 2 0,-5 0 1 0,0 0 0 16,5-4 0-16,-5 4-13 0,5 0 0 0,0-4 0 15,-1 4 0-15,-3 0 19 0,-5 0 1 0,4 0 0 0,0-4 0 0,5 4-20 0,-5-4 0 16,-4 0 0-16,4 0 0 16,0 4 0-16,1-4-16 0,3 0 4 0,-3 4 0 15,4-4 12-15,4 4 0 0,-13 0 0 0,4-4 0 0,0 4 10 0,-4 0-10 16,4-4 8-16,0 4-8 0,5 0 10 0,4 0-10 16,-8 0 12-16,3 0-12 0,6 4 0 15,-1-4 0-15,0 0 0 0,-13 0 0 0,13 0 0 16,-9 0 12-16,1 0-1 0,8 0 0 15,-4 0-11-15,4 0 0 0,5 4 0 0,-5-4 0 0,9 0 0 16,-9 4-11-16,1-4 11 0,-6 0-8 0,1 4 8 0,9-4 8 16,-14 0-8-16,9 0 11 0,0 0-11 0,5 0-12 0,-5 0 2 15,-4 0 1-15,4 0 9 0,1 4 0 0,-10-4 0 0,5 0 0 16,4 4 0-16,-9-4 12 0,5 0-2 16,0 4-1-16,8-4-9 0,-3 0 0 0,-6 0 0 0,6 4 0 15,-1 0 0-15,0-4 0 0,-9 4 0 0,5-4 0 16,-14 0 0-16,10 4 0 0,-6-4 0 0,6 0 0 15,4 0 0-15,-14 4 0 0,9-4 0 0,5 0 0 16,-14 4 0-16,9 0 8 0,-4-4-8 0,5 4 8 16,-6 0-8-16,-3-4 0 0,3 4 0 0,-8 0 0 0,5-4 0 0,-1 0 12 15,5 4-12-15,-9 0 12 16,4-4-12-16,0 4 12 0,5-4-12 0,-5 4 12 16,5 0-12-16,-13-4 12 0,12 4-12 15,-8-4 12-15,5 4 0 0,-6-4 0 16,-3 4 0-16,4 0 0 0,-5-4-12 15,-4 4-14-15,0-4 3 0,4 3 1 0,-8 1 34 0,8 0 6 16,-13-4 2-16,4 0 0 0,1 4-32 0,-5-4-13 16,4 4 1-16,-4-4 0 0,0 0 12 0,0 0 16 0,-9 4-3 15,0-4-1-15,0 0-3 0,5 0-1 0,4 4 0 0,-9-4 0 0,0 0-8 0,0 0 0 0,0 0 0 0,0 0 0 32,0 0-30-32,0 0-8 0,0 0-2 0,0 0 0 15,0 0 7-15,0 0 1 0,-9 4 0 0,-5 0 0 16,-4-4-197-16,0 0-39 0,-35-4-8 0,-1-8-2 0</inkml:trace>
  <inkml:trace contextRef="#ctx0" brushRef="#br0" timeOffset="5072.178">1972 6239 1090 0,'0'0'24'0,"0"0"4"0,0 0 2 0,0-4 2 0,4-4-32 0,10 0 0 15,-10 0 0-15,5 0 0 0,0 0 60 0,0 0 7 0,-9 0 1 16,9 0 0-16,0 4-27 0,0 0-5 0,-5-4 0 0,5 4-1 15,-9 0-7-15,5 0 0 16,8 0-1-16,-13 4 0 0,0 0-27 0,18-4 0 0,-18 0 0 0,9 0 0 16,-9 0 0-16,13 0 0 0,-13 4 0 0,9-4 0 15,-9 4 0-15,9-4 8 16,0 0-8-16,0 0 0 0,-9 4 0 0,0-4 0 0,9 0 0 0,-9 0 0 16,5 4 13-16,3-4-2 0,1-4-1 0,0 8 0 15,0 0 13-15,0 0 2 0,-9-3 1 0,9 3 0 16,-4 0 0-16,-1 0 0 15,10-4 0-15,-5 4 0 0,8 0-9 0,-8 0-1 0,0 0-1 16,5 4 0-16,-1-1-6 0,10-3-1 0,-5 4 0 0,4 0 0 16,5 0-8-16,0 0 0 15,4 0 9-15,-13-4-9 0,4 4 0 0,14 0 0 0,-23 0 0 16,14 0 0-16,5 0 9 0,-6 0-9 16,10-4 12-16,-9 4-12 0,4-4 14 0,10 4-4 0,-10 0-1 15,14 0 0-15,-14 0 3 0,14 0 0 0,-5 0 0 16,0 4 0-16,5-4 0 0,4 0 1 0,-17 4 0 0,12-4 0 15,6 0-1-15,-10 0 0 0,9-4 0 0,5 4 0 0,4-4-2 0,-9 0-1 16,1 0 0-16,-1 0 0 0,5-4 5 16,-5 4 1-16,9-4 0 0,-13 0 0 0,13 0 10 0,0 0 3 15,5 0 0-15,4 0 0 0,-9 4-28 0,0-4-16 16,-4 0 3-16,4 0 0 0,0 0 13 0,9 4 0 16,0-4 0-16,1 0 0 0,3 4 0 0,-4 0 0 15,-8 0 0-15,8-4 0 0,-5 0 13 0,10 0-4 16,-9 0-1-16,8 0 0 0,1 4-8 15,-10-4 0-15,1 0-12 0,-5 0 12 0,5 0 0 0,-5-4 18 16,9 4-2-16,-4 0 0 0,9 0-5 0,4 4-2 0,-18-4 0 16,0 1 0-16,5 3 0 15,4-4 0-15,-5 0 0 0,1-4 0 16,4 4-9-16,-4 4 0 0,4 0 0 16,-4 0 8-16,-5 0-8 0,0 0 8 0,0 0-8 0,0-4 8 15,1 0-8-15,3 0 8 0,1 0-8 0,-1 4 8 0,6 4-8 0,-15-4 0 0,5 0-10 16,1-4 10-16,8 0 0 0,-9 4 0 0,0-4 0 0,9 4 10 15,0 0-10-15,-8-4 0 0,8 4 0 0,-9-4 0 16,-9 4 0-16,9-4 0 0,5 4 0 0,0 0 0 16,-1 0 0-16,1 0 0 0,-5 0 9 15,0 0-9-15,-4 0 0 0,4 0 0 0,0 0 0 0,-8 4 8 16,8 0-8-16,0-4 0 0,5 4 0 0,-5 0 0 16,0 4 0-16,0-4 0 0,0 4 0 0,-8-4 0 15,-1-4 0-15,4 4 0 0,1 0 0 0,4 0 0 16,1-4 0-16,3 4 8 0,-13-4-8 0,10 3 8 0,-10 1 8 0,0 0 1 15,-4-4 1-15,4 0 0 0,9 4-6 0,-13-4-2 16,4 0 0-16,0 4 0 0,1-4-10 16,-1 4 0-16,0 0 0 0,-4 0 0 0,4-4 0 0,-9 4 0 15,5-4 11-15,-5-4-11 0,5 4 9 16,0 0-9-16,0-4 8 0,-5 4-8 0,5 0 9 0,4 0-9 16,-9 0 10-16,-4 0-10 0,4 4 10 0,-4 0-10 15,-5-4 10-15,5 0-10 0,-4-4 14 0,-1 0-3 16,5 4-1-16,-9 0 0 0,4-4-10 0,0 0 0 15,-4 4-10-15,0-4 10 0,4 0 0 0,-4 0 12 16,-9 0-1-16,13 1 0 0,-13 3 9 0,14-4 1 16,-6 4 1-16,-8 0 0 0,5-4-22 0,3 4-16 0,-17-4 2 15,9 4 1-15,5 4 13 16,-10-4 0-16,1 0 0 0,8-4 0 16,-13 4 0-16,0 0 0 0,4 0 0 0,1-4 0 0,-5 4 14 15,4 0-4-15,-4-4-1 0,0 4 0 0,4 0 0 16,-8 0 0-16,4 0 0 0,4-4 0 15,-4 4-9-15,0 0 0 0,0 0 0 0,0 0 8 0,0 0-8 0,0 4 0 16,4-8 0-16,-4 4 8 0,0 0-8 0,0-4 0 16,0 4 0-16,0 0 0 0,0 0 8 0,5 0 0 0,-6 0 0 15,1-4 0-15,-4 4-8 0,8-4 0 0,-4 4 0 16,5 0 0-16,-5 0 0 0,0-4 0 0,0 4 0 0,4-4 0 16,-4 4 0-16,0 0 0 0,0-4 0 0,9 4 0 15,-18 0 0-15,9 0 0 0,0 0 0 0,0-4 0 0,-5 4 0 16,5 0 0-16,0 4 0 0,0-4 0 0,-9 0 0 0,9 0 0 15,-9 0 0-15,4 0 0 16,5 0 0-16,0 0 0 0,0 0 0 0,0 0 0 16,0 0 0-16,0 0 0 0,0 0 0 0,-5 0 0 0,5 0 0 15,0-4 0-15,-4 4 0 0,8 0 0 0,-4 0 0 0,0-4 0 16,-9 4 0-16,9-4 0 0,-4 4 0 0,-1-4 0 16,1 4 0-16,4-4 0 15,-1 4-10-15,-8 0-1 0,9 0 0 0,0 0 0 16,-9 0-43-16,9 0-9 0,-9 0-1 0,5 0-1 15,-1 8-152-15,1-4-31 0,-1 12-5 0,-4-16-2 0</inkml:trace>
  <inkml:trace contextRef="#ctx0" brushRef="#br0" timeOffset="62445.81">12041 8665 354 0,'0'0'9'0,"0"-4"4"0,0 4-13 0,0 0 0 0,0 0 0 0,0-12 0 16,0 0 45-16,0 4 7 0,0 8 0 0,0 0 1 16,-4-8 14-16,4 8 2 15,-5-8 1-15,5 8 0 0,0 0-34 0,0 0-6 0,0-4-2 0,-9-4 0 16,9 8-18-16,0 0-10 0,0 0 10 0,0-4-10 15,-9-4 9-15,0 0-9 16,9 8 8-16,0 0-8 0,0 0 12 0,0 0-4 0,0 0 0 0,0 0 0 16,0 0 4-16,0 0 0 0,0 0 0 0,0 0 0 15,0 0-12-15,0 0 0 0,0 0 0 0,0 0 0 16,0 0 0-16,0 0 0 0,0 0 0 0,0 0 0 31,0 8-24-31,0-8-6 0,0 0-2 0,0 0 0 0</inkml:trace>
  <inkml:trace contextRef="#ctx0" brushRef="#br0" timeOffset="62845.614">11992 8609 414 0,'0'0'8'0,"0"0"3"0,0 0 0 0,0 0 1 0,0 0-12 0,0 0 0 0,0 0 0 0,0 0 0 0,0 0-15 0,0 0-5 15,0 0-2-15,0 0 0 0,4-12 22 0,5 8-9 16,-9 4 9-16,0-8 0 0,0 0 49 0,0 8 17 15,0 0 3-15,0 0 1 0,0 0 22 0,0 0 4 16,0 0 0-16,0 0 1 0,0 8-45 0,9 0-10 0,-9-8-2 0,0 0 0 16,0 0-27-16,0 0-5 15,0 0-8-15,0 8 11 0,0 0 1 0,0-4 1 16,9 8 0-16,-9-8 0 0,0-4 14 0,0 8 2 16,0 0 1-16,0 4 0 0,0-8-4 0,0 8-1 0,0-5 0 0,0 5 0 15,0 4-10 1,0-4-3-16,0 4 0 0,0 4 0 0,9 4-12 0,-9-4 8 0,0 4-8 0,0-1 0 15,0 5 19-15,0 0-3 0,5-4 0 0,-5 4 0 16,0 4 18-16,0-4 3 0,0-1 1 0,0 1 0 16,-5-4-4-16,5 0-1 0,0 0 0 0,-9 0 0 15,9-4-2-15,0 3-1 0,-9 1 0 0,9 0 0 16,0-4-20-16,-9 0-10 0,9 0 10 0,0-8-10 16,0-4 0-16,0-8 0 0,0 8 0 0,0 0 0 15,0-4-56-15,0-4-7 0,0 0-1 16,0 0-1-16,0 0-44 15,0-8-9-15,0-4-2 0,0 0 0 16,-9-4-26-16,5 0-6 0,-1-8 0 0</inkml:trace>
  <inkml:trace contextRef="#ctx0" brushRef="#br0" timeOffset="63289.965">11911 9074 543 0,'0'0'12'16,"-9"0"2"-16,5 0 1 0,4 0 1 0,-9-8-16 0,0 0 0 0,0 0 0 0,0 4 0 0,9 4 51 0,0 0 7 0,0 0 2 0,-9 0 0 15,9 0-7-15,-9-8-1 0,9 8 0 0,0 0 0 0,0 0-32 0,0 0-6 16,0 0-2-16,0 0 0 0,0 0 7 15,0 0 1-15,0 0 0 0,0 0 0 0,-4 4 0 0,4-4 0 0,0 0 0 16,0 0 0-16,0 0 28 0,0 8 7 0,0 4 1 0,0 0 0 16,0-4-16-16,4 4-4 15,1 0 0-15,-1-4 0 0,5 8 0 0,-4-4 0 0,8 4 0 0,-4 4 0 16,-9-5-11-16,9 5-2 0,0 0-1 0,0 0 0 16,-5 0 8-16,5 4 2 15,0 0 0-15,0 0 0 16,0-4 3-16,0-1 1 0,-4 5 0 0,-1 0 0 15,5-4-14-15,-5 0-2 0,14 0-1 0,-9 0 0 0,0-8-6 16,0 3-1-16,-9-7 0 0,9 4 0 0,0-4 0 0,0 0-1 0,4 4 0 0,-4-4 0 16,-9-8 13-16,9-4 2 0,0 0 1 0,0 4 0 15,-4-8 5-15,4 0 2 0,0-4 0 16,0-4 0-16,0-3-9 0,-1 3-1 0,1-8-1 0,-4 4 0 16,4 0 5-16,0-4 0 15,0-8 1-15,0 5 0 0,0-1-21 0,-5 4-8 0,1-8 0 0,4 4 0 16,0 4 13-16,4 0-3 0,-4-3-1 0,0 3 0 15,0 4-9-15,-9 0 8 0,9 0-8 16,-5 0 8-16,1 4-8 0,4-4 0 0,-5 8 0 16,5 1 0-16,-9-1 0 0,0 4 0 0,9 0 0 0,-9 8 0 15,0 0 0-15,0 0 0 0,0-4-10 0,0 4 10 32,0 0-53-32,0 0-5 0,0 0-1 0,0 8-999 0</inkml:trace>
  <inkml:trace contextRef="#ctx0" brushRef="#br0" timeOffset="71578.52">7387 10721 752 0,'0'0'16'0,"0"0"4"0,0 0 1 0,0 0 0 0,0 0-21 0,0 0 0 16,0 0 0-16,0 0 0 0,0 0 38 0,0 0 3 15,0 0 1-15,0 0 0 16,0 0-14-16,0 0-4 0,0 0 0 0,0 0 0 0,0 0 7 0,0 0 1 15,0 0 0-15,0 0 0 16,0 0-4-16,0 0 0 0,0 0 0 0,0 0 0 0,0 0 32 0,0 0 7 16,0 0 1-16,0 0 0 0,0 0-55 0,0 0-13 15,-5 0 0-15,5 0 0 0,0 0 0 0,0 0 0 16,-9 0 0-16,9 0 0 0,0 0 0 0,0 0 0 16,0 0 0-16,0 0 0 0,0 0 0 0,0 0 0 15,0 0 0-15,0 0 0 0,0 0 0 0,0 0 0 16,9 4 0-16,-9-4 0 0,9 0 0 0,0 0 0 15,5 0 0-15,4 0 0 0,-10 0 10 0,6-4-1 0,-1 4 0 0,10 0 0 16,-5 0-9-16,-5 0 0 0,5 0 0 16,0 0 8-16,0 0-8 0,4 4 0 0,5-4 0 15,-5 0 0-15,5 4 0 0,-9-4 0 0,13 0 0 16,-4 4 0-16,5-4 0 0,3 0 0 0,-3 4 0 16,4 0 0-16,-5-4 0 15,5 4 0-15,4-4 0 0,-9 0 0 0,5 4 13 0,-5-4 7 0,5 0 2 0,0 0 0 16,-5 0-10-16,5 0-1 0,4 0-1 15,10-4 0-15,-15 8 7 0,15-4 2 0,-10 0 0 16,5 0 0-16,4 0-3 0,0 0-1 0,-9 0 0 0,5 0 0 0,-5 0-1 16,10-4 0-16,-1 4 0 0,5 0 0 15,-1-4-14-15,1 0 8 16,4 0-8-16,-9 4 0 0,1-4 12 0,-1 4-3 16,5 4-1-16,-5-4 0 0,0-4 0 0,-4 0 0 15,4 0 0-15,9 0 0 0,-9 4-8 16,1 0 0-16,-1 0 0 0,0 0 0 0,-4 0 0 15,0 0 0-15,-5 4 0 0,9-4 0 0,-9 4 0 0,5-4 0 16,4 0 0-16,1 0 0 0,-10 0 0 0,5 4 10 0,4-4 1 16,-9 0 0-16,0 0 5 0,5 0 0 15,-9-4 1-15,4 4 0 0,-13-4 8 0,9 0 2 0,0 4 0 0,0-4 0 0,-5 4-15 0,5-4-4 16,-5 0 0-16,-4 0 0 0,13 0-8 16,-13 4 0-16,4 0 0 0,-4-4 0 0,5 4 0 0,-6 0 8 15,-8 4-8-15,5-4 8 0,-5 0 1 16,-5 0 0-16,0 0 0 15,1 0 0-15,-5 0 1 0,0 0 0 0,0 0 0 0,-9 0 0 16,4 4 2-16,-4-4 1 0,0 0 0 0,0 0 0 0,0 0 3 16,0 0 1-16,0 0 0 0,0 0 0 0,0 0 12 0,0 0 3 0,0 0 0 15,0 0 0-15,0 0 0 0,0 0 0 0,0 0 0 16,0 0 0-16,0 0-23 0,0 0-9 0,0 0 8 0,0 0-8 16,0 0 0-16,0 0 0 0,0 0 0 15,0 0 0 1,0 0-35-16,0 0-2 0,0 0-1 0,0 0-674 0,-4 4-136 15</inkml:trace>
  <inkml:trace contextRef="#ctx0" brushRef="#br0" timeOffset="77789.234">17416 10653 952 0,'0'0'27'0,"0"0"5"0,0 0-32 0,0 0 0 0,0 0 0 0,0 0 0 16,0 0 15-16,0 0-4 0,0 0-1 0,0 0 0 16,0 0-10-16,0 0-14 0,0 0 3 15,0 0 1 1,0 0-27-16,0 0-6 0,0 0-1 0,0 0 0 0,0 0 71 0,0 0 13 0,0 0 4 16,0 0 0-16,0 0 32 0,0 0 6 0,0 0 2 0,0 0 0 15,0 0-13-15,0 0-3 16,0 0 0-16,0 0 0 0,0 0-48 0,0 0-9 0,0 0-3 0,0 0 0 15,0 0-8-15,0 0 0 0,0 0 0 0,0 4 0 16,0 4 0-16,0-4-17 0,9 4 4 0,0-4 1 16,-5 0 35-16,10 0 7 0,-1 0 2 0,5-4 0 15,-9 4-20-15,9 0-3 0,-5 0-1 0,5-4 0 16,9 4 4-16,-13 0 0 0,3-4 0 16,10 4 0-16,-13 0-12 0,13-4 0 0,-9 4 0 0,-1 0 0 15,15-4 0-15,-14 4 8 0,9-4-8 16,4 4 8-16,-4 0 0 0,4-4 0 0,0 4 0 15,5 0 0-15,-5-4-8 0,14 3 0 0,-4-3 0 16,-6 0 0-16,6 0 10 0,-10 0 0 0,14 0 0 0,-5 0 0 0,0 0-10 16,5 0 0-16,-5-3 9 0,1 3-9 0,3-4 20 0,6 4-1 15,-10 0 0 1,0 0 0-16,5 0-19 0,-9-4 0 0,4 4 0 0,-4-4-9 16,4 4 9-16,0-4 0 0,-8 4 8 0,3-4-8 0,1 4 11 0,-4 0-3 15,3 0 0-15,6 0 0 0,-15-4-8 0,6 4 0 0,-1 4 0 0,-4-4 0 16,-5 4 0-16,5-4 0 15,-9 0 0-15,4 0 0 0,-8-4 8 16,8 4-8-16,-13 0 12 0,5 0-4 16,-5 0 1-16,-5 0 0 0,-4 0 0 15,0 0 0-15,0 0 0 0,0 0 0 0,13 4 0 0,-13-4 0 0,0 0 16 16,0 0 3-16,0 0 1 0,-13-4 0 0,0 0-17 0,-1 0-4 0,5 0-8 0,-13 4 12 16,0-4-12-16,-1 4-15 0,-4 0 3 15,-4 0 1-15,0 0 11 0,-5 0 0 0,0 0 10 16,-4 4-10-16,-1-4 0 0,1 0 0 15,4 4-13-15,-13-4 4 0,0 4 9 0,4 0 12 0,-4 0-2 16,0 4-1-16,-5-8-9 0,0 4-11 0,10 0 3 0,-6 3 0 16,1-7 8-16,4 4 0 0,5-4 8 15,0 4-8-15,4-4 8 0,5 0-8 0,-5 0 8 0,9-4-8 16,5 4 0-16,-10 4 0 0,14-4 0 0,1 4 0 16,-6-4-67-16,5 0-14 15,9 0-3-15,0 0-1 0</inkml:trace>
  <inkml:trace contextRef="#ctx0" brushRef="#br0" timeOffset="90555.411">5274 8629 1142 0,'0'0'32'0,"0"0"8"0,0-8-32 0,0 8-8 0,0 0 0 0,0 0 0 15,0 0 53-15,0 0 10 0,0 0 1 0,-9 0 1 16,9 0-30-16,0 0-7 0,0 0 0 0,0 0-1 16,0 0-27-16,0 0 0 0,0 0 0 0,0 0 0 15,0 0 0-15,0 0 0 0,0 8-9 0,-8 0 9 16,8 0-8-16,0-8 8 0,0 0 0 0,0 4 0 16,0 4 0-16,0-8 0 0,0 0 0 0,0 0 0 15,0 0 12-15,0 0 2 0,0 8 1 0,8-4 0 16,-8 3 1-16,0 1 1 0,0 0 0 0,0 0 0 15,0 0 1-15,0 4 0 0,0-4 0 0,0 4 0 16,0 4-18-16,0 0 0 0,0 4 0 0,0 0 0 0,0-4 0 16,-8 7 0-16,8 9 0 15,0 0 0-15,0 0 0 0,0 0 0 0,0 0 0 16,0-5 0-16,-14 5 0 0,10 0 0 16,-1 0 0-16,-4-4 0 0,9 3 0 0,-9-3 0 0,9 0 0 0,-9-4 0 15,9-4-27-15,-9 0-9 0,9 4-1 0,-13-8-1 0</inkml:trace>
  <inkml:trace contextRef="#ctx0" brushRef="#br0" timeOffset="91084.038">4948 9122 1335 0,'0'0'29'0,"0"0"7"0,0 0 0 0,0 0 2 0,0 8-30 0,0 4-8 0,9 4 0 0,0-4 0 0,-5-4 0 0,1 4 0 0,4-1 0 0,-5 5 0 16,14 0 11-16,-9 4 1 0,0 0 0 0,-5 0 0 16,1-4-4-16,-1 0-8 0,5 4 12 0,-4 0-4 15,8 3 3-15,-13-3 0 0,9-4 0 0,-9 8 0 0,9-4 23 0,0 0 5 16,-5 0 1-16,5-4 0 15,5 3-28-15,-10-3-4 0,5-4-8 0,0-4 11 0,0 0-1 0,5 0 0 16,-10 0 0-16,9-4 0 0,5-4 6 16,-9 0 2-16,0 0 0 0,5-4 0 15,-1 0-6-15,1-4 0 0,3 0-1 0,-8 0 0 16,5-4 0-16,-1-4 0 0,1 1 0 0,-5-5 0 16,4 4-1-16,0-4 0 0,1-4 0 0,4 0 0 0,0 4-2 15,-5-4-8-15,14 5 12 0,-18-1-4 16,9-4 3-16,-9-4 0 0,9 4 0 15,-5 0 0-15,-4 4 1 0,4 0 1 0,1 5 0 0,-5-5 0 16,4 4 10-16,-4 0 1 0,0 0 1 0,0 4 0 0,-4 8-14 16,-1-4-3-16,1 0-8 0,-1 0 12 15,1 4-3-15,-5 4-1 0,0 0 0 0,0 0 0 0,0 0-8 16,0 0 0-16,0-8 0 0,0 8 0 0,4-4 0 16,-4 4 0-16,13-4 0 0,-13 0 0 15,9 4-46-15,0 4-2 16,-9 0 0-16,5 4-536 0,-1 4-108 0</inkml:trace>
  <inkml:trace contextRef="#ctx0" brushRef="#br0" timeOffset="93792.722">15921 10927 1378 0,'0'0'30'0,"0"0"6"0,-9-3 2 0,0-1 2 0,0 4-32 0,0-4-8 0,-4 4 0 0,9 0 0 0,4 0 8 0,-14-4 0 16,5 0 0-16,0 4 0 0,0-4-8 0,-4 0 0 15,4 0 0-15,0 0 0 16,0-4-12-16,-9 4-3 0,9-4-1 0,-9 4 0 16,5 0 16-16,-5-4 10 0,9 4-2 0,-13-4 0 15,4 4 13-15,0-4 3 0,-9 4 0 0,5 0 0 0,4 0-13 0,-14 0-3 16,5 4 0-16,1 0 0 16,-6 0-8-16,1 0-16 0,-5 4 4 0,-4-4 1 15,4 4 11-15,-13-4 0 0,4 4 0 16,-4-4 0-16,9 4 27 15,-10 0 1-15,1 0 0 0,0 0 0 16,4-4-9-16,0 4-2 0,1-4 0 16,-1 0 0-16,-4 4 4 0,-1-4 1 15,1 0 0-15,4 0 0 0,-4 0-14 0,4 0-8 16,5 0 10-16,0 0-10 0,4 4 0 16,5-4-12-16,-5 0 1 0,5 4 0 0,-10-4-9 0,15 4-1 0,-10 0-1 0,4 0-703 0</inkml:trace>
  <inkml:trace contextRef="#ctx0" brushRef="#br0" timeOffset="94413.184">12064 10864 756 0,'-18'4'16'0,"4"-4"4"0,5 0 1 0,0 0 0 0,-9 0-21 0,0 4 0 0,5-4 0 0,-5 4 0 0,-9-4 37 0,5 0 3 16,4 4 1-16,-9-4 0 0,5 0-29 0,-5 4-12 16,5-4 8-16,-5 0-8 0,4 0 0 0,-4 0 0 15,10 0 0-15,-6 0 0 0,5 0 0 0,0 0 0 16,-4 0 0-16,4 0 0 0,9 0-11 0,-9 0-4 16,0 4-1-16,5-4 0 0</inkml:trace>
  <inkml:trace contextRef="#ctx0" brushRef="#br0" timeOffset="95681.059">9880 11345 1566 0,'0'0'34'0,"0"0"7"0,-5-8 2 0,-4 4 1 0,9-4-35 0,0 8-9 0,0 0 0 0,-9-8 0 15,0 4 11-15,0-4 0 0,0 4 0 0,5-4 0 0,4 8-11 0,-9-4 0 16,0 0 0-16,0 0 0 15,0 0 0-15,-9-3 0 0,5 3 0 0,-5 0-11 0,0 0 11 16,0 0 0-16,0 0 0 0,-4-4 0 0,4 4 14 0,-5-4 2 16,-3 4 0-16,-1 0 0 15,-5 0 24-15,6 0 4 0,-6 0 2 0,5 0 0 0,-4 0-24 0,4 4-5 16,-4-4-1-16,4 4 0 0,-9-4-4 16,5 0-2-16,0 4 0 0,4 0 0 15,-14-4 18-15,6 4 3 0,-6-4 1 0,6 4 0 0,3-4-16 16,-8 4-4-16,13-4 0 0,-13 0 0 0,4 0 7 0,5 4 1 15,4-4 0-15,-4 4 0 0,4-4 16 16,0 4 3-16,4-4 1 0,-3 0 0 0,-1 0-29 0,4 0-11 16,1 0 8-16,4 0-8 0,0 4 0 15,0-4 0-15,0 0 0 0,5 0 0 0,4 4 0 16,-9-4-14-16,18 4 2 0,0 0 0 16,0 0-36-16,0 0-6 0,0 0-2 0,0 0 0 15,0 0-150-15,0 8-30 0,9 12-7 16,0 0-1-16</inkml:trace>
  <inkml:trace contextRef="#ctx0" brushRef="#br0" timeOffset="96420.48">7700 11126 1562 0,'-9'0'34'0,"0"-4"7"0,0 4 2 0,-4 0 1 0,4-4-35 0,0 0-9 0,0 4 0 0,0-4 0 0,0 4 19 0,-4-4 1 16,4 4 1-16,-5-4 0 16,10 4-13-16,-14 0-8 0,9 0 8 0,-13 0-8 0,8 0 0 0,1 0 0 15,-14 0 0-15,9 0-8 0,-4 0-1 0,-1 0 0 16,1 0 0-16,-1 0 0 0,1 4 9 0,0-4 12 16,-1 0-2-16,-8 0-1 15,13 0 3-15,0-4 0 0,-9 0 0 0,5 1 0 0,4 3 33 0,0-4 7 16,0 0 2-16,5 0 0 0,-5 4-6 15,4-4 0-15,6 0-1 0,-1-4 0 0,0 4-27 16,0-4-4-16,0 4-2 0,0 0 0 0,9 4-14 16,0 0-16-16,0 0 3 0,0 0 1 15,0 0-38-15,0 0-7 16,0 0-2-16,0 0 0 0,0 0-141 0,0 0-29 0,0 0-6 0,18 12-1 0</inkml:trace>
  <inkml:trace contextRef="#ctx0" brushRef="#br0" timeOffset="102708.397">9938 8466 832 0,'0'0'24'0,"0"0"4"0,0 0-28 0,0 0 0 16,0 0 0-16,0 0 0 0,-5-8 65 0,5 8 7 15,0 0 2-15,0 0 0 16,0 0-21-16,0 0-4 0,-4-8-1 0,4 8 0 0,-5-8-35 0,5-4-13 15,0 12 9-15,5-4-9 0,-5 4 23 0,0 0-1 16,4-8 0-16,-4 0 0 0,0 8 3 0,0 0 1 16,5-8 0-16,-5 8 0 0,0 0 18 0,0 0 3 15,0 0 1-15,0 0 0 0,0 0-16 16,0 0-4-16,0 0 0 0,0 0 0 0,0 0-18 0,0 0-10 0,0 0 10 0,4 8-10 16,-4 4 0-16,5-4 8 0,-1 8-8 0,-4-4 0 15,0 0 0-15,0 4 0 16,0 3 0-16,0 1 0 0,0-4 0 15,0 8 0-15,0 4 0 0,-4 0 0 0,-1 4 0 16,1 3 12-16,-1 5-3 0,1 0-1 16,-1 8 4-16,-4-1 0 0,0 1 0 0,0 0 0 15,5-8-12-15,-5-1 0 0,5 1-12 16,-1 0 12-16,-4-8 0 0,9 0 0 0,-9-9 0 0,9 1 12 16,-9-4-56-16,9-4-12 0,0 0-1 0,-9 0-1 15,0 0-22-15,5-4-5 0,-5-4-1 0,4-4 0 16,-4 0-10-16,5 0-3 0,-5-4 0 0,9 0 0 0</inkml:trace>
  <inkml:trace contextRef="#ctx0" brushRef="#br0" timeOffset="103040.028">9687 9126 1260 0,'0'0'28'0,"0"0"5"0,-4 0 2 0,4 0 0 0,0 0-35 0,0 0 0 0,0 0 0 0,0 0 0 0,-9-4 20 0,9 4-2 16,0 0-1-16,0 0 0 0,0 0-17 0,0 0 0 15,0 0 8-15,0 4-8 0,0 12 30 0,4-4 2 16,-4-4 1-16,5 4 0 0,-5 0 1 0,4 7 0 15,1 1 0-15,-1 4 0 0,1 0-7 0,-1 4-2 16,5 4 0-16,-9 0 0 0,9 3-10 0,0 1-3 16,-9-4 0-16,9 0 0 0,-5 0 10 15,5-5 2-15,0-3 0 0,0-4 0 0,0 0-6 0,0-8-1 0,4 4 0 16,1-8 0-16,-1 0 2 16,5-4 0-16,0 0 0 0,0-8 0 0,4 0 7 0,1-8 2 15,4-4 0-15,-1 0 0 0,-3-4-28 16,4 0 8-16,0-8-8 0,-5 1 0 0,5-1 8 15,-9-4-8-15,4 4 0 0,-4-4 8 0,0-11 0 0,-5 11-8 0,1 8 12 16,-1-4-4-16,-4 4 1 0,5 0 0 0,-6 0 0 16,1 1 0-16,-4 3-9 0,-1 0 0 0,5 4 9 0,0 0-9 15,-9 4 0 1,9 0 0-16,-9 4-10 0,9-4 10 16,-4-4-52-16,4 0-3 0,0 8-1 0,-5 0-814 0</inkml:trace>
</inkml:ink>
</file>

<file path=ppt/ink/ink9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0.02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0 501 0,'38'0'31,"1"0"-15,-1 0-16,1 0 15,37-77-15,-37 77 16,-1 0 0,1 0-1,38 0 1,-39 0-16,1 0 15,76 0-15,-76 0 16,115 0-16,-77 0 16,77 0-16,38 0 15,-76 0-15,37 0 16,40 0-16,-116 0 16,77 0-16,-39 0 15,-38-39-15,77 39 16,0 0-1,-77 0-15,39 0 16,37 0-16,78 0 16,-115 0-16,115 0 15,-77 0-15,77 0 16,-77 0-16,192 0 16,-38 0-1,-77 0-15,0 0 16,-39 0-16,-77 0 15,78 0 1,-39 0 0,-39 0-1,-76 0-15,153 0 16,-115 0-16,77 0 16,77 0-16,77 0 15,-39 0-15,-38-77 16,0 77-1,115 0-15,-38 0 16,-77 0-16,-115 0 0,115 0 16,-39 0-16,-76 0 15,-1-38-15,0-1 16,-38 39-16,39 0 16,-39 0-1,269 0 1,-115 0-16,-38 0 15,37 0-15,78 0 0,-77 0 16,0 0-16,-38 0 16,37 0-16,-153 0 15,154 0-15,-115 0 16,-1-38-16,78 38 16,-39 0-16,77 0 15,-39 0 1,-38 0-16,38 0 15,-38 0-15,-38 0 16,-39-39-16,-39 39 16,78 0-16,-78 0 15,1 0-15,76-38 16,-76 38 0,37 0 15,-37 0-31,-1 0 15,1 0-15,76-39 16,-76 1 0,-1-1 62,1 39-63,-1 0-15,1 0 32,-1 0 46,1 0 47,-39 39-94,0-1 0,38 39 297,1-38-312</inkml:trace>
</inkml:ink>
</file>

<file path=ppt/ink/ink9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2.48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0 537 0,'126'-77'94,"126"77"-78,-63 0-16,63 0 15,0 0-15,63 0 16,-189 0-16,126 0 16,-63 0-16,0 0 15,63 0-15,-126 0 16,63-77-16,63 77 15,-126 0-15,252 0 16,-63 0-16,63 0 16,-126 0-16,-63 0 15,63 0-15,-189 0 16,63 0-16,0 0 16,-63 0-1,63 0-15,-63 0 16,63 0-16,189 0 15,126 0 17,-315 0-32,567 0 15,-189 0-15,378 0 16,-567 0 0,-252 0-16,126 0 15,-126 0 48,63 0-48,63-153-15,-63 153 16,-63 0 0,0 0-16,0-77 15,63 77 157,-63 0-156,0 0-1,63 0 1,-63 0 0,0 0-16,0 0 15,0 0-15,0 0 16,0 0-16,0-77 15,63 77-15,-63 0 16,0 0 0,-63-77-16,126 77 47</inkml:trace>
</inkml:ink>
</file>

<file path=ppt/ink/ink9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5.00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0,'39'0'203,"-1"0"-187,1 0-16,38 0 15,-39 0-15,1 0 16,-1 0-16,39 0 16,-38 0 109,-1 0 62,1 0-171,38 0-1,-39 0-15,1 0 32,38 0 124</inkml:trace>
</inkml:ink>
</file>

<file path=ppt/ink/ink9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6.59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0,'38'0'0,"1"0"16,38 0-1,0 0-15,-39 0 16,77 0-16,-76 0 15,38 0 1,0 0 0,-39 0-1,39 0 1,-38 0 15,-1 0-31,1 0 31,-1 0-15,1 0 15,-1 0-15,1 0 31,38 0-32,-39 0 1,1 0-16,38 0 31</inkml:trace>
</inkml:ink>
</file>

<file path=ppt/ink/ink9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8.25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0,'39'0'79,"115"0"-48,-116 0-31,39 0 15,0 0-15,-38 0 0,38 0 16,0 0-16,-39 0 16,39 0-16,-38 0 15,-1 0-15,39 0 16,0 0-16,-38 0 16,-1 0-16,0 0 31,1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CA"/>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0F804E14-04E6-461E-9179-4A9A57441044}" type="datetimeFigureOut">
              <a:rPr lang="en-CA" smtClean="0"/>
              <a:t>2021-10-05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CA"/>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92995868-70A5-4838-AE59-05ABE7BD3409}" type="slidenum">
              <a:rPr lang="en-CA" smtClean="0"/>
              <a:t>‹#›</a:t>
            </a:fld>
            <a:endParaRPr lang="en-CA"/>
          </a:p>
        </p:txBody>
      </p:sp>
    </p:spTree>
    <p:extLst>
      <p:ext uri="{BB962C8B-B14F-4D97-AF65-F5344CB8AC3E}">
        <p14:creationId xmlns:p14="http://schemas.microsoft.com/office/powerpoint/2010/main" val="265437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19B8FE-D1CB-4B24-BEA8-5541D1CD1E2B}"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9450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 various layers of units are copied for each time step to illustrate that they will have</a:t>
            </a:r>
          </a:p>
          <a:p>
            <a:r>
              <a:rPr lang="en-CA" dirty="0"/>
              <a:t>differing values over time. However the weights themselves are shared across the</a:t>
            </a:r>
          </a:p>
          <a:p>
            <a:r>
              <a:rPr lang="en-CA" dirty="0"/>
              <a:t>various </a:t>
            </a:r>
            <a:r>
              <a:rPr lang="en-CA" dirty="0" err="1"/>
              <a:t>timesteps</a:t>
            </a:r>
            <a:r>
              <a:rPr lang="en-CA" dirty="0"/>
              <a:t>.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11</a:t>
            </a:fld>
            <a:endParaRPr lang="en-CA"/>
          </a:p>
        </p:txBody>
      </p:sp>
    </p:spTree>
    <p:extLst>
      <p:ext uri="{BB962C8B-B14F-4D97-AF65-F5344CB8AC3E}">
        <p14:creationId xmlns:p14="http://schemas.microsoft.com/office/powerpoint/2010/main" val="183677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CA" dirty="0"/>
              <a:t>Perform forward inference, computing </a:t>
            </a:r>
            <a:r>
              <a:rPr lang="en-CA" dirty="0" err="1"/>
              <a:t>h</a:t>
            </a:r>
            <a:r>
              <a:rPr lang="en-CA" baseline="-25000" dirty="0" err="1"/>
              <a:t>t</a:t>
            </a:r>
            <a:r>
              <a:rPr lang="en-CA" dirty="0"/>
              <a:t> , </a:t>
            </a:r>
            <a:r>
              <a:rPr lang="en-CA" dirty="0" err="1"/>
              <a:t>y</a:t>
            </a:r>
            <a:r>
              <a:rPr lang="en-CA" baseline="-25000" dirty="0" err="1"/>
              <a:t>t</a:t>
            </a:r>
            <a:r>
              <a:rPr lang="en-CA" dirty="0"/>
              <a:t> , and loss at each step in time, saving the value of the hidden layer at </a:t>
            </a:r>
            <a:r>
              <a:rPr lang="en-CA" dirty="0" err="1"/>
              <a:t>eachstep</a:t>
            </a:r>
            <a:r>
              <a:rPr lang="en-CA" dirty="0"/>
              <a:t> for use at the next time step.</a:t>
            </a:r>
          </a:p>
          <a:p>
            <a:endParaRPr lang="en-CA" dirty="0"/>
          </a:p>
          <a:p>
            <a:r>
              <a:rPr lang="en-CA" sz="2000" b="1" dirty="0"/>
              <a:t>Figure 9.6 The backpropagation of errors in an SRN. The </a:t>
            </a:r>
            <a:r>
              <a:rPr lang="en-CA" sz="2000" b="1" dirty="0" err="1"/>
              <a:t>ti</a:t>
            </a:r>
            <a:r>
              <a:rPr lang="en-CA" sz="2000" b="1" dirty="0"/>
              <a:t> vectors represent the targets for each element</a:t>
            </a:r>
          </a:p>
          <a:p>
            <a:r>
              <a:rPr lang="en-CA" sz="2000" b="1" dirty="0"/>
              <a:t>of the sequence from the training data. The red arrows illustrate the flow of </a:t>
            </a:r>
            <a:r>
              <a:rPr lang="en-CA" sz="2000" b="1" dirty="0" err="1"/>
              <a:t>backpropagated</a:t>
            </a:r>
            <a:r>
              <a:rPr lang="en-CA" sz="2000" b="1" dirty="0"/>
              <a:t> errors required to</a:t>
            </a:r>
          </a:p>
          <a:p>
            <a:r>
              <a:rPr lang="en-CA" sz="2000" b="1" dirty="0"/>
              <a:t>calculate the updates for U, V and W at time 2. The two incoming arrows converging on h2 signal that these</a:t>
            </a:r>
          </a:p>
          <a:p>
            <a:r>
              <a:rPr lang="en-CA" sz="2000" b="1" dirty="0"/>
              <a:t>errors need to be summed.</a:t>
            </a:r>
          </a:p>
          <a:p>
            <a:endParaRPr lang="en-CA" dirty="0"/>
          </a:p>
          <a:p>
            <a:r>
              <a:rPr lang="en-CA" dirty="0"/>
              <a:t>Unfortunately, computing the gradients and updating weights for each item of a</a:t>
            </a:r>
          </a:p>
          <a:p>
            <a:r>
              <a:rPr lang="en-CA" dirty="0"/>
              <a:t>sequence individually would be extremely time-consuming. Instead, much as we did</a:t>
            </a:r>
          </a:p>
          <a:p>
            <a:r>
              <a:rPr lang="en-CA" dirty="0"/>
              <a:t>with mini-batch training in Chapter 7, we will accumulate gradients for the weights</a:t>
            </a:r>
          </a:p>
          <a:p>
            <a:r>
              <a:rPr lang="en-CA" dirty="0"/>
              <a:t>incrementally over the sequence, and then use those accumulated gradients in performing</a:t>
            </a:r>
          </a:p>
          <a:p>
            <a:r>
              <a:rPr lang="en-CA" dirty="0"/>
              <a:t>weight updates.</a:t>
            </a:r>
          </a:p>
          <a:p>
            <a:pPr defTabSz="931723">
              <a:defRPr/>
            </a:pPr>
            <a:r>
              <a:rPr lang="en-CA" sz="1400" dirty="0">
                <a:solidFill>
                  <a:srgbClr val="FF0000"/>
                </a:solidFill>
              </a:rPr>
              <a:t>Isn’t this actually the only sound way of doing it, because you just want a </a:t>
            </a:r>
            <a:r>
              <a:rPr lang="en-CA" sz="1400" b="1" u="sng" dirty="0">
                <a:solidFill>
                  <a:srgbClr val="FF0000"/>
                </a:solidFill>
              </a:rPr>
              <a:t>single update </a:t>
            </a:r>
            <a:r>
              <a:rPr lang="en-CA" sz="1400" dirty="0">
                <a:solidFill>
                  <a:srgbClr val="FF0000"/>
                </a:solidFill>
              </a:rPr>
              <a:t>for the U W V </a:t>
            </a:r>
            <a:r>
              <a:rPr lang="en-CA" sz="1400" b="1" u="sng" dirty="0">
                <a:solidFill>
                  <a:srgbClr val="FF0000"/>
                </a:solidFill>
              </a:rPr>
              <a:t>shared</a:t>
            </a:r>
            <a:r>
              <a:rPr lang="en-CA" sz="1400" dirty="0">
                <a:solidFill>
                  <a:srgbClr val="FF0000"/>
                </a:solidFill>
              </a:rPr>
              <a:t> parameters !</a:t>
            </a:r>
          </a:p>
          <a:p>
            <a:endParaRPr lang="en-CA" sz="1400" dirty="0"/>
          </a:p>
          <a:p>
            <a:r>
              <a:rPr lang="en-CA" dirty="0"/>
              <a:t>9.1.3 Unrolled Networks</a:t>
            </a:r>
          </a:p>
        </p:txBody>
      </p:sp>
      <p:sp>
        <p:nvSpPr>
          <p:cNvPr id="4" name="Slide Number Placeholder 3"/>
          <p:cNvSpPr>
            <a:spLocks noGrp="1"/>
          </p:cNvSpPr>
          <p:nvPr>
            <p:ph type="sldNum" sz="quarter" idx="10"/>
          </p:nvPr>
        </p:nvSpPr>
        <p:spPr/>
        <p:txBody>
          <a:bodyPr/>
          <a:lstStyle/>
          <a:p>
            <a:fld id="{92995868-70A5-4838-AE59-05ABE7BD3409}" type="slidenum">
              <a:rPr lang="en-CA" smtClean="0"/>
              <a:t>12</a:t>
            </a:fld>
            <a:endParaRPr lang="en-CA"/>
          </a:p>
        </p:txBody>
      </p:sp>
    </p:spTree>
    <p:extLst>
      <p:ext uri="{BB962C8B-B14F-4D97-AF65-F5344CB8AC3E}">
        <p14:creationId xmlns:p14="http://schemas.microsoft.com/office/powerpoint/2010/main" val="48397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a:t>
            </a:r>
          </a:p>
          <a:p>
            <a:r>
              <a:rPr lang="en-CA" dirty="0"/>
              <a:t>various layers of units are copied for each time step to illustrate that they will have</a:t>
            </a:r>
          </a:p>
          <a:p>
            <a:r>
              <a:rPr lang="en-CA" dirty="0"/>
              <a:t>differing values over time. However the weights themselves are shared across the</a:t>
            </a:r>
          </a:p>
          <a:p>
            <a:r>
              <a:rPr lang="en-CA" dirty="0"/>
              <a:t>various time steps.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14</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networks have proven to be an effective approach to language modeling,</a:t>
            </a:r>
          </a:p>
          <a:p>
            <a:r>
              <a:rPr lang="en-CA" dirty="0"/>
              <a:t>sequence labeling tasks such as part-of-speech tagging, as well as sequence</a:t>
            </a:r>
          </a:p>
          <a:p>
            <a:r>
              <a:rPr lang="en-CA" dirty="0"/>
              <a:t>classification tasks such as sentiment analysis and topic classification. And as we’ll</a:t>
            </a:r>
          </a:p>
          <a:p>
            <a:r>
              <a:rPr lang="en-CA" dirty="0"/>
              <a:t>see in Chapter 22, they form the basic building blocks for sequence to sequence</a:t>
            </a:r>
          </a:p>
          <a:p>
            <a:r>
              <a:rPr lang="en-CA" dirty="0"/>
              <a:t>approaches to applications such as summarization and machine translation.</a:t>
            </a:r>
          </a:p>
        </p:txBody>
      </p:sp>
      <p:sp>
        <p:nvSpPr>
          <p:cNvPr id="4" name="Slide Number Placeholder 3"/>
          <p:cNvSpPr>
            <a:spLocks noGrp="1"/>
          </p:cNvSpPr>
          <p:nvPr>
            <p:ph type="sldNum" sz="quarter" idx="10"/>
          </p:nvPr>
        </p:nvSpPr>
        <p:spPr/>
        <p:txBody>
          <a:bodyPr/>
          <a:lstStyle/>
          <a:p>
            <a:fld id="{92995868-70A5-4838-AE59-05ABE7BD3409}" type="slidenum">
              <a:rPr lang="en-CA" smtClean="0"/>
              <a:t>16</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Part-of-speech tagging as sequence labeling with a simple RNN. Pre-trained</a:t>
            </a:r>
          </a:p>
          <a:p>
            <a:r>
              <a:rPr lang="en-CA" dirty="0"/>
              <a:t>word </a:t>
            </a:r>
            <a:r>
              <a:rPr lang="en-CA" dirty="0" err="1"/>
              <a:t>embeddings</a:t>
            </a:r>
            <a:r>
              <a:rPr lang="en-CA" dirty="0"/>
              <a:t> serve as inputs and a </a:t>
            </a:r>
            <a:r>
              <a:rPr lang="en-CA" dirty="0" err="1"/>
              <a:t>softmax</a:t>
            </a:r>
            <a:r>
              <a:rPr lang="en-CA" dirty="0"/>
              <a:t> layer provides a probability distribution over</a:t>
            </a:r>
          </a:p>
          <a:p>
            <a:r>
              <a:rPr lang="en-CA" dirty="0"/>
              <a:t>the part-of-speech tags as output at each time step.</a:t>
            </a:r>
          </a:p>
          <a:p>
            <a:endParaRPr lang="en-CA" dirty="0"/>
          </a:p>
          <a:p>
            <a:r>
              <a:rPr lang="en-CA" dirty="0"/>
              <a:t>The RNN block is an abstraction that represents</a:t>
            </a:r>
          </a:p>
          <a:p>
            <a:r>
              <a:rPr lang="en-CA" dirty="0"/>
              <a:t>an unrolled simple recurrent network consisting of an input layer, hidden layer, and</a:t>
            </a:r>
          </a:p>
          <a:p>
            <a:r>
              <a:rPr lang="en-CA" dirty="0"/>
              <a:t>output layer at each time step, as well as the </a:t>
            </a:r>
            <a:r>
              <a:rPr lang="en-CA" dirty="0" err="1"/>
              <a:t>sharedU</a:t>
            </a:r>
            <a:r>
              <a:rPr lang="en-CA" dirty="0"/>
              <a:t>, V </a:t>
            </a:r>
            <a:r>
              <a:rPr lang="en-CA" dirty="0" err="1"/>
              <a:t>andW</a:t>
            </a:r>
            <a:r>
              <a:rPr lang="en-CA" dirty="0"/>
              <a:t> weight matrices that</a:t>
            </a:r>
          </a:p>
          <a:p>
            <a:r>
              <a:rPr lang="en-CA" dirty="0"/>
              <a:t>comprise the network. The outputs of the network at each time step represent the</a:t>
            </a:r>
          </a:p>
          <a:p>
            <a:r>
              <a:rPr lang="en-CA" dirty="0"/>
              <a:t>distribution over the POS </a:t>
            </a:r>
            <a:r>
              <a:rPr lang="en-CA" dirty="0" err="1"/>
              <a:t>tagset</a:t>
            </a:r>
            <a:r>
              <a:rPr lang="en-CA" dirty="0"/>
              <a:t> generated by a </a:t>
            </a:r>
            <a:r>
              <a:rPr lang="en-CA" dirty="0" err="1"/>
              <a:t>softmax</a:t>
            </a:r>
            <a:r>
              <a:rPr lang="en-CA" dirty="0"/>
              <a:t> layer. To generate an actual</a:t>
            </a:r>
          </a:p>
          <a:p>
            <a:r>
              <a:rPr lang="en-CA" dirty="0"/>
              <a:t>tag sequence as output, we can run forward inference over the input sequence and</a:t>
            </a:r>
          </a:p>
          <a:p>
            <a:r>
              <a:rPr lang="en-CA" dirty="0"/>
              <a:t>select the most likely tag from the </a:t>
            </a:r>
            <a:r>
              <a:rPr lang="en-CA" dirty="0" err="1"/>
              <a:t>softmax</a:t>
            </a:r>
            <a:r>
              <a:rPr lang="en-CA" dirty="0"/>
              <a:t> at each step. Since we’re using a </a:t>
            </a:r>
            <a:r>
              <a:rPr lang="en-CA" dirty="0" err="1"/>
              <a:t>softmax</a:t>
            </a:r>
            <a:endParaRPr lang="en-CA" dirty="0"/>
          </a:p>
          <a:p>
            <a:r>
              <a:rPr lang="en-CA" dirty="0"/>
              <a:t>layer to generate the probability distribution over the output </a:t>
            </a:r>
            <a:r>
              <a:rPr lang="en-CA" dirty="0" err="1"/>
              <a:t>tagset</a:t>
            </a:r>
            <a:r>
              <a:rPr lang="en-CA" dirty="0"/>
              <a:t> at each </a:t>
            </a:r>
            <a:r>
              <a:rPr lang="en-CA" dirty="0" err="1"/>
              <a:t>timestep</a:t>
            </a:r>
            <a:r>
              <a:rPr lang="en-CA" dirty="0"/>
              <a:t>,</a:t>
            </a:r>
          </a:p>
          <a:p>
            <a:r>
              <a:rPr lang="en-CA" dirty="0"/>
              <a:t>we’ll rely on the cross entropy loss introduced in Chapter 7 to train the network.</a:t>
            </a:r>
          </a:p>
          <a:p>
            <a:endParaRPr lang="en-CA" dirty="0"/>
          </a:p>
          <a:p>
            <a:r>
              <a:rPr lang="en-CA" dirty="0"/>
              <a:t>As we saw with applying logistic regression to part-of-speech tagging, choosing the</a:t>
            </a:r>
          </a:p>
          <a:p>
            <a:r>
              <a:rPr lang="en-CA" dirty="0"/>
              <a:t>maximum probability label for each element in a sequence does not necessarily result</a:t>
            </a:r>
          </a:p>
          <a:p>
            <a:r>
              <a:rPr lang="en-CA" dirty="0"/>
              <a:t>in an optimal (or even very good) tag sequence. In the case of IOB tagging, it</a:t>
            </a:r>
          </a:p>
          <a:p>
            <a:r>
              <a:rPr lang="en-CA" dirty="0"/>
              <a:t>doesn’t even guarantee that the resulting sequence will be well-formed. For example,</a:t>
            </a:r>
          </a:p>
          <a:p>
            <a:r>
              <a:rPr lang="en-CA" dirty="0"/>
              <a:t>nothing in approach described in the last section prevents an output sequence</a:t>
            </a:r>
          </a:p>
          <a:p>
            <a:r>
              <a:rPr lang="en-CA" dirty="0"/>
              <a:t>from containing an I following an O, even though such a transition is illegal. Similarly,</a:t>
            </a:r>
          </a:p>
          <a:p>
            <a:r>
              <a:rPr lang="en-CA" dirty="0"/>
              <a:t>when dealing with multiple classes nothing would prevent an I-LOC tag from</a:t>
            </a:r>
          </a:p>
          <a:p>
            <a:r>
              <a:rPr lang="en-CA" dirty="0"/>
              <a:t>following a B-PER tag.</a:t>
            </a:r>
          </a:p>
          <a:p>
            <a:r>
              <a:rPr lang="en-CA" dirty="0"/>
              <a:t>A simple solution to this problem is to use combine the sequence of probability</a:t>
            </a:r>
          </a:p>
          <a:p>
            <a:r>
              <a:rPr lang="en-CA" dirty="0"/>
              <a:t>distributions provided by the </a:t>
            </a:r>
            <a:r>
              <a:rPr lang="en-CA" dirty="0" err="1"/>
              <a:t>softmax</a:t>
            </a:r>
            <a:r>
              <a:rPr lang="en-CA" dirty="0"/>
              <a:t> outputs with a tag-level language model as we</a:t>
            </a:r>
          </a:p>
          <a:p>
            <a:r>
              <a:rPr lang="en-CA" dirty="0"/>
              <a:t>did with MEMMs in Chapter 8.</a:t>
            </a:r>
          </a:p>
        </p:txBody>
      </p:sp>
      <p:sp>
        <p:nvSpPr>
          <p:cNvPr id="4" name="Slide Number Placeholder 3"/>
          <p:cNvSpPr>
            <a:spLocks noGrp="1"/>
          </p:cNvSpPr>
          <p:nvPr>
            <p:ph type="sldNum" sz="quarter" idx="10"/>
          </p:nvPr>
        </p:nvSpPr>
        <p:spPr/>
        <p:txBody>
          <a:bodyPr/>
          <a:lstStyle/>
          <a:p>
            <a:fld id="{92995868-70A5-4838-AE59-05ABE7BD3409}" type="slidenum">
              <a:rPr lang="en-CA" smtClean="0"/>
              <a:t>17</a:t>
            </a:fld>
            <a:endParaRPr lang="en-CA"/>
          </a:p>
        </p:txBody>
      </p:sp>
    </p:spTree>
    <p:extLst>
      <p:ext uri="{BB962C8B-B14F-4D97-AF65-F5344CB8AC3E}">
        <p14:creationId xmlns:p14="http://schemas.microsoft.com/office/powerpoint/2010/main" val="87964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SURE IS THIS ONE</a:t>
            </a:r>
          </a:p>
        </p:txBody>
      </p:sp>
      <p:sp>
        <p:nvSpPr>
          <p:cNvPr id="4" name="Slide Number Placeholder 3"/>
          <p:cNvSpPr>
            <a:spLocks noGrp="1"/>
          </p:cNvSpPr>
          <p:nvPr>
            <p:ph type="sldNum" sz="quarter" idx="10"/>
          </p:nvPr>
        </p:nvSpPr>
        <p:spPr/>
        <p:txBody>
          <a:bodyPr/>
          <a:lstStyle/>
          <a:p>
            <a:fld id="{92995868-70A5-4838-AE59-05ABE7BD3409}" type="slidenum">
              <a:rPr lang="en-CA" smtClean="0"/>
              <a:t>18</a:t>
            </a:fld>
            <a:endParaRPr lang="en-CA"/>
          </a:p>
        </p:txBody>
      </p:sp>
    </p:spTree>
    <p:extLst>
      <p:ext uri="{BB962C8B-B14F-4D97-AF65-F5344CB8AC3E}">
        <p14:creationId xmlns:p14="http://schemas.microsoft.com/office/powerpoint/2010/main" val="114086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a simple RNN combined with a feedforward network</a:t>
            </a:r>
          </a:p>
          <a:p>
            <a:r>
              <a:rPr lang="en-CA" dirty="0"/>
              <a:t>To apply RNNs in this setting, the hidden layer from the final state of the network</a:t>
            </a:r>
          </a:p>
          <a:p>
            <a:r>
              <a:rPr lang="en-CA" dirty="0"/>
              <a:t>is taken to constitute a compressed representation of the entire sequence. This compressed</a:t>
            </a:r>
          </a:p>
          <a:p>
            <a:r>
              <a:rPr lang="en-CA" dirty="0"/>
              <a:t>sequence representation can then in turn serve as the input to a feed-forward</a:t>
            </a:r>
          </a:p>
          <a:p>
            <a:r>
              <a:rPr lang="en-CA" dirty="0"/>
              <a:t>network trained to select the correct class. Fig. 9.10 illustrates this approach.</a:t>
            </a:r>
          </a:p>
          <a:p>
            <a:endParaRPr lang="en-CA" dirty="0"/>
          </a:p>
          <a:p>
            <a:r>
              <a:rPr lang="en-CA" dirty="0"/>
              <a:t>Note that in this approach, there are no intermediate outputs for the items in the</a:t>
            </a:r>
          </a:p>
          <a:p>
            <a:r>
              <a:rPr lang="en-CA" dirty="0"/>
              <a:t>sequence preceding the last element, and therefore there are no loss terms associated</a:t>
            </a:r>
          </a:p>
          <a:p>
            <a:r>
              <a:rPr lang="en-CA" dirty="0"/>
              <a:t>with those individual items. Instead, the loss used to train the network weights</a:t>
            </a:r>
          </a:p>
          <a:p>
            <a:r>
              <a:rPr lang="en-CA" dirty="0"/>
              <a:t>is based on the loss from the final classification task. Specifically, we use the output</a:t>
            </a:r>
          </a:p>
          <a:p>
            <a:r>
              <a:rPr lang="en-CA" dirty="0"/>
              <a:t>from the </a:t>
            </a:r>
            <a:r>
              <a:rPr lang="en-CA" dirty="0" err="1"/>
              <a:t>softmax</a:t>
            </a:r>
            <a:r>
              <a:rPr lang="en-CA" dirty="0"/>
              <a:t> layer from the final classifier along with a cross-entropy loss function</a:t>
            </a:r>
          </a:p>
          <a:p>
            <a:r>
              <a:rPr lang="en-CA" dirty="0"/>
              <a:t>to drive our network training. The loss is </a:t>
            </a:r>
            <a:r>
              <a:rPr lang="en-CA" dirty="0" err="1"/>
              <a:t>backpropagated</a:t>
            </a:r>
            <a:r>
              <a:rPr lang="en-CA" dirty="0"/>
              <a:t> all the way through</a:t>
            </a:r>
          </a:p>
          <a:p>
            <a:r>
              <a:rPr lang="en-CA" dirty="0"/>
              <a:t>the weights in the feedforward classifier through to its input, and then through to the</a:t>
            </a:r>
          </a:p>
          <a:p>
            <a:r>
              <a:rPr lang="en-CA" dirty="0"/>
              <a:t>three sets of weights in the RNN as described earlier in Section 9.1.2. This combination</a:t>
            </a:r>
          </a:p>
          <a:p>
            <a:r>
              <a:rPr lang="en-CA" dirty="0"/>
              <a:t>of a simple recurrent network with a feedforward classifier is our first example</a:t>
            </a:r>
          </a:p>
          <a:p>
            <a:r>
              <a:rPr lang="en-CA" dirty="0"/>
              <a:t>of a deep neural network.</a:t>
            </a:r>
          </a:p>
        </p:txBody>
      </p:sp>
      <p:sp>
        <p:nvSpPr>
          <p:cNvPr id="4" name="Slide Number Placeholder 3"/>
          <p:cNvSpPr>
            <a:spLocks noGrp="1"/>
          </p:cNvSpPr>
          <p:nvPr>
            <p:ph type="sldNum" sz="quarter" idx="10"/>
          </p:nvPr>
        </p:nvSpPr>
        <p:spPr/>
        <p:txBody>
          <a:bodyPr/>
          <a:lstStyle/>
          <a:p>
            <a:fld id="{92995868-70A5-4838-AE59-05ABE7BD3409}" type="slidenum">
              <a:rPr lang="en-CA" smtClean="0"/>
              <a:t>19</a:t>
            </a:fld>
            <a:endParaRPr lang="en-CA"/>
          </a:p>
        </p:txBody>
      </p:sp>
    </p:spTree>
    <p:extLst>
      <p:ext uri="{BB962C8B-B14F-4D97-AF65-F5344CB8AC3E}">
        <p14:creationId xmlns:p14="http://schemas.microsoft.com/office/powerpoint/2010/main" val="875811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section introduces two of the more common network architectures used in language</a:t>
            </a:r>
          </a:p>
          <a:p>
            <a:r>
              <a:rPr lang="en-CA" dirty="0"/>
              <a:t>processing with RNNs.</a:t>
            </a:r>
          </a:p>
          <a:p>
            <a:r>
              <a:rPr lang="en-CA" dirty="0"/>
              <a:t>Just as the early stages of the human visual system detects edges that are then used for</a:t>
            </a:r>
          </a:p>
          <a:p>
            <a:r>
              <a:rPr lang="en-CA" dirty="0"/>
              <a:t>finding larger regions and shapes, the initial layers of stacked networks can induce</a:t>
            </a:r>
          </a:p>
          <a:p>
            <a:r>
              <a:rPr lang="en-CA" dirty="0"/>
              <a:t>representations that serve as useful abstractions for further layers—representations</a:t>
            </a:r>
          </a:p>
          <a:p>
            <a:r>
              <a:rPr lang="en-CA" dirty="0"/>
              <a:t>that might prove difficult to induce in a single RNN.</a:t>
            </a:r>
          </a:p>
          <a:p>
            <a:r>
              <a:rPr lang="en-CA" dirty="0"/>
              <a:t>Stacked recurrent networks. The output of a lower level serves as the input to</a:t>
            </a:r>
          </a:p>
          <a:p>
            <a:r>
              <a:rPr lang="en-CA" dirty="0"/>
              <a:t>higher levels with the output of the last network serving as the final output.</a:t>
            </a:r>
          </a:p>
        </p:txBody>
      </p:sp>
      <p:sp>
        <p:nvSpPr>
          <p:cNvPr id="4" name="Slide Number Placeholder 3"/>
          <p:cNvSpPr>
            <a:spLocks noGrp="1"/>
          </p:cNvSpPr>
          <p:nvPr>
            <p:ph type="sldNum" sz="quarter" idx="10"/>
          </p:nvPr>
        </p:nvSpPr>
        <p:spPr/>
        <p:txBody>
          <a:bodyPr/>
          <a:lstStyle/>
          <a:p>
            <a:fld id="{92995868-70A5-4838-AE59-05ABE7BD3409}" type="slidenum">
              <a:rPr lang="en-CA" smtClean="0"/>
              <a:t>21</a:t>
            </a:fld>
            <a:endParaRPr lang="en-CA"/>
          </a:p>
        </p:txBody>
      </p:sp>
    </p:spTree>
    <p:extLst>
      <p:ext uri="{BB962C8B-B14F-4D97-AF65-F5344CB8AC3E}">
        <p14:creationId xmlns:p14="http://schemas.microsoft.com/office/powerpoint/2010/main" val="2268389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Network</a:t>
            </a:r>
          </a:p>
          <a:p>
            <a:r>
              <a:rPr lang="en-CA" dirty="0"/>
              <a:t>In an simple recurrent network, the hidden state at a given time t represents everything the network knows about the sequence up to that point in the sequence. That</a:t>
            </a:r>
          </a:p>
          <a:p>
            <a:r>
              <a:rPr lang="en-CA" dirty="0"/>
              <a:t>is, the hidden state at time t is the result of a function of the inputs from the start up through time t. We can think of this as the context of the network to the left of the</a:t>
            </a:r>
          </a:p>
          <a:p>
            <a:r>
              <a:rPr lang="en-CA" dirty="0"/>
              <a:t>current time.</a:t>
            </a:r>
          </a:p>
          <a:p>
            <a:r>
              <a:rPr lang="en-CA" dirty="0"/>
              <a:t>Where </a:t>
            </a:r>
            <a:r>
              <a:rPr lang="en-CA" dirty="0" err="1"/>
              <a:t>hf</a:t>
            </a:r>
            <a:r>
              <a:rPr lang="en-CA" dirty="0"/>
              <a:t> </a:t>
            </a:r>
            <a:r>
              <a:rPr lang="en-CA" dirty="0" err="1"/>
              <a:t>orward</a:t>
            </a:r>
            <a:r>
              <a:rPr lang="en-CA" dirty="0"/>
              <a:t> t corresponds to the normal hidden state at time t, and represents everything the network has gleaned from the sequence to that point.</a:t>
            </a:r>
          </a:p>
          <a:p>
            <a:r>
              <a:rPr lang="en-CA" b="1" dirty="0"/>
              <a:t>Of course, in text-based applications we have access to the entire input sequence all at once. </a:t>
            </a:r>
          </a:p>
          <a:p>
            <a:r>
              <a:rPr lang="en-CA" dirty="0"/>
              <a:t>We might ask whether its helpful to take advantage of the context to the right of the current input as well. One way to recover such information is to train a recurrent network on an input sequence in reverse, using the same kind of network that we’ve been discussing. With this approach, the hidden state at time t</a:t>
            </a:r>
          </a:p>
          <a:p>
            <a:r>
              <a:rPr lang="en-CA" dirty="0"/>
              <a:t>now represents information about the sequence to the right of the current input.</a:t>
            </a:r>
          </a:p>
          <a:p>
            <a:r>
              <a:rPr lang="en-CA" dirty="0"/>
              <a:t>Here, the hidden state </a:t>
            </a:r>
            <a:r>
              <a:rPr lang="en-CA" dirty="0" err="1"/>
              <a:t>hbackward</a:t>
            </a:r>
            <a:endParaRPr lang="en-CA" dirty="0"/>
          </a:p>
          <a:p>
            <a:r>
              <a:rPr lang="en-CA" dirty="0"/>
              <a:t>t represents all the information we have discerned</a:t>
            </a:r>
          </a:p>
          <a:p>
            <a:r>
              <a:rPr lang="en-CA" dirty="0"/>
              <a:t>about the sequence from t to the end of the sequence.</a:t>
            </a:r>
          </a:p>
        </p:txBody>
      </p:sp>
      <p:sp>
        <p:nvSpPr>
          <p:cNvPr id="4" name="Slide Number Placeholder 3"/>
          <p:cNvSpPr>
            <a:spLocks noGrp="1"/>
          </p:cNvSpPr>
          <p:nvPr>
            <p:ph type="sldNum" sz="quarter" idx="10"/>
          </p:nvPr>
        </p:nvSpPr>
        <p:spPr/>
        <p:txBody>
          <a:bodyPr/>
          <a:lstStyle/>
          <a:p>
            <a:fld id="{92995868-70A5-4838-AE59-05ABE7BD3409}" type="slidenum">
              <a:rPr lang="en-CA" smtClean="0"/>
              <a:t>23</a:t>
            </a:fld>
            <a:endParaRPr lang="en-CA"/>
          </a:p>
        </p:txBody>
      </p:sp>
    </p:spTree>
    <p:extLst>
      <p:ext uri="{BB962C8B-B14F-4D97-AF65-F5344CB8AC3E}">
        <p14:creationId xmlns:p14="http://schemas.microsoft.com/office/powerpoint/2010/main" val="55585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second is fed the input</a:t>
            </a:r>
            <a:r>
              <a:rPr lang="en-CA" baseline="0" dirty="0"/>
              <a:t> sequence in reverse order</a:t>
            </a:r>
          </a:p>
          <a:p>
            <a:endParaRPr lang="en-CA" baseline="0" dirty="0"/>
          </a:p>
          <a:p>
            <a:r>
              <a:rPr lang="en-CA" dirty="0"/>
              <a:t>A bidirectional RNN. Separate models are trained in the forward and backward directions with the output of each model at each time point concatenated to represent the state</a:t>
            </a:r>
          </a:p>
          <a:p>
            <a:r>
              <a:rPr lang="en-CA" dirty="0"/>
              <a:t>of affairs at that point in time. The box wrapped around the forward and backward network emphasizes the modular nature of this architecture</a:t>
            </a:r>
          </a:p>
          <a:p>
            <a:r>
              <a:rPr lang="en-CA" dirty="0"/>
              <a:t>Putting these networks together results in a bidirectional RNN. A Bi-RNN consists of two independent recurrent networks, one where the input is processed from the start to the end, and the other from the end to the start. We can then combine the outputs of the two networks into a single representation that captures the both the left and right contexts of an input at each point in time.</a:t>
            </a:r>
          </a:p>
        </p:txBody>
      </p:sp>
      <p:sp>
        <p:nvSpPr>
          <p:cNvPr id="4" name="Slide Number Placeholder 3"/>
          <p:cNvSpPr>
            <a:spLocks noGrp="1"/>
          </p:cNvSpPr>
          <p:nvPr>
            <p:ph type="sldNum" sz="quarter" idx="10"/>
          </p:nvPr>
        </p:nvSpPr>
        <p:spPr/>
        <p:txBody>
          <a:bodyPr/>
          <a:lstStyle/>
          <a:p>
            <a:fld id="{92995868-70A5-4838-AE59-05ABE7BD3409}" type="slidenum">
              <a:rPr lang="en-CA" smtClean="0"/>
              <a:t>24</a:t>
            </a:fld>
            <a:endParaRPr lang="en-CA"/>
          </a:p>
        </p:txBody>
      </p:sp>
    </p:spTree>
    <p:extLst>
      <p:ext uri="{BB962C8B-B14F-4D97-AF65-F5344CB8AC3E}">
        <p14:creationId xmlns:p14="http://schemas.microsoft.com/office/powerpoint/2010/main" val="413592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46281"/>
            <a:fld id="{E6828CF2-4648-4265-B786-CC09FDCF81CF}" type="slidenum">
              <a:rPr lang="en-US" smtClean="0"/>
              <a:pPr defTabSz="946281"/>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663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CA" dirty="0">
                    <a:latin typeface="Times New Roman" pitchFamily="18" charset="0"/>
                  </a:rPr>
                  <a:t>A number of differences have emerged between modern and classic approaches to constituency parsing in recent years, with structural</a:t>
                </a:r>
              </a:p>
              <a:p>
                <a:r>
                  <a:rPr lang="en-CA" dirty="0">
                    <a:latin typeface="Times New Roman" pitchFamily="18" charset="0"/>
                  </a:rPr>
                  <a:t>components like grammars and feature rich lexicons becoming less central while recurrent neural network representations rise in</a:t>
                </a:r>
              </a:p>
              <a:p>
                <a:r>
                  <a:rPr lang="en-CA" dirty="0">
                    <a:latin typeface="Times New Roman" pitchFamily="18" charset="0"/>
                  </a:rPr>
                  <a:t>popularity. The goal of this work is to analyze the extent to which information provided directly by the model structure in classical systems</a:t>
                </a:r>
              </a:p>
              <a:p>
                <a:r>
                  <a:rPr lang="en-CA" dirty="0">
                    <a:latin typeface="Times New Roman" pitchFamily="18" charset="0"/>
                  </a:rPr>
                  <a:t>is still being captured by neural methods. To this end, we propose a high-performance neural model (92.08 F1 on PTB) that is representative</a:t>
                </a:r>
              </a:p>
              <a:p>
                <a:r>
                  <a:rPr lang="en-CA" dirty="0">
                    <a:latin typeface="Times New Roman" pitchFamily="18" charset="0"/>
                  </a:rPr>
                  <a:t>of recent work and perform a series of investigative experiments. We find that our model implicitly learns to encode much of</a:t>
                </a:r>
              </a:p>
              <a:p>
                <a:r>
                  <a:rPr lang="en-CA" dirty="0">
                    <a:latin typeface="Times New Roman" pitchFamily="18" charset="0"/>
                  </a:rPr>
                  <a:t>the same information that was explicitly provided by grammars and lexicons in the past, indicating that this scaffolding can largely be</a:t>
                </a:r>
              </a:p>
              <a:p>
                <a:r>
                  <a:rPr lang="en-CA" dirty="0">
                    <a:latin typeface="Times New Roman" pitchFamily="18" charset="0"/>
                  </a:rPr>
                  <a:t>subsumed by powerful general-purpose neural machinery.</a:t>
                </a:r>
              </a:p>
              <a:p>
                <a:pPr marL="291163" indent="-291163">
                  <a:spcBef>
                    <a:spcPts val="610"/>
                  </a:spcBef>
                  <a:buFont typeface="Arial" panose="020B0604020202020204" pitchFamily="34" charset="0"/>
                  <a:buChar char="•"/>
                </a:pPr>
                <a:r>
                  <a:rPr lang="en-CA" dirty="0">
                    <a:latin typeface="Times New Roman" pitchFamily="18" charset="0"/>
                  </a:rPr>
                  <a:t>“</a:t>
                </a:r>
                <a:r>
                  <a:rPr lang="en-CA" dirty="0"/>
                  <a:t>Abstractly, our model consists of a single scoring function </a:t>
                </a:r>
                <a:r>
                  <a:rPr lang="en-CA" b="1" i="1" dirty="0"/>
                  <a:t>s(</a:t>
                </a:r>
                <a:r>
                  <a:rPr lang="en-CA" b="1" i="1" dirty="0" err="1"/>
                  <a:t>i</a:t>
                </a:r>
                <a:r>
                  <a:rPr lang="en-CA" b="1" i="1" dirty="0"/>
                  <a:t>, j, l) </a:t>
                </a:r>
                <a:r>
                  <a:rPr lang="en-CA" dirty="0"/>
                  <a:t>that assigns a real-valued score to every label </a:t>
                </a:r>
                <a14:m>
                  <m:oMath xmlns:m="http://schemas.openxmlformats.org/officeDocument/2006/math">
                    <m:r>
                      <a:rPr lang="en-CA" b="1" i="1" smtClean="0">
                        <a:latin typeface="Cambria Math" panose="02040503050406030204" pitchFamily="18" charset="0"/>
                      </a:rPr>
                      <m:t>𝒍</m:t>
                    </m:r>
                  </m:oMath>
                </a14:m>
                <a:r>
                  <a:rPr lang="en-CA" dirty="0"/>
                  <a:t> for each </a:t>
                </a:r>
                <a:r>
                  <a:rPr lang="en-CA" b="1" i="1" dirty="0"/>
                  <a:t>span(</a:t>
                </a:r>
                <a:r>
                  <a:rPr lang="en-CA" b="1" i="1" dirty="0" err="1"/>
                  <a:t>i</a:t>
                </a:r>
                <a:r>
                  <a:rPr lang="en-CA" b="1" i="1" dirty="0"/>
                  <a:t>, j) </a:t>
                </a:r>
                <a:r>
                  <a:rPr lang="en-CA" dirty="0"/>
                  <a:t>in an input sentence.</a:t>
                </a:r>
              </a:p>
              <a:p>
                <a:pPr marL="291163" indent="-291163">
                  <a:spcBef>
                    <a:spcPts val="610"/>
                  </a:spcBef>
                  <a:buFont typeface="Arial" panose="020B0604020202020204" pitchFamily="34" charset="0"/>
                  <a:buChar char="•"/>
                </a:pPr>
                <a:r>
                  <a:rPr lang="en-CA" dirty="0"/>
                  <a:t>We take the set of available labels to be the collection of all non-terminals and unary chains observed in the training data,</a:t>
                </a:r>
              </a:p>
              <a:p>
                <a:pPr marL="291163" indent="-291163">
                  <a:spcBef>
                    <a:spcPts val="610"/>
                  </a:spcBef>
                  <a:buFont typeface="Arial" panose="020B0604020202020204" pitchFamily="34" charset="0"/>
                  <a:buChar char="•"/>
                </a:pPr>
                <a:r>
                  <a:rPr lang="en-CA" dirty="0"/>
                  <a:t>To build up to spans, we first run a bidirectional LSTM over the sequence of word representations for an input sentence</a:t>
                </a:r>
              </a:p>
              <a:p>
                <a:pPr marL="291163" indent="-291163">
                  <a:spcBef>
                    <a:spcPts val="610"/>
                  </a:spcBef>
                  <a:buFont typeface="Arial" panose="020B0604020202020204" pitchFamily="34" charset="0"/>
                  <a:buChar char="•"/>
                </a:pPr>
                <a:r>
                  <a:rPr lang="en-CA" dirty="0"/>
                  <a:t>we implement the label scoring function by feeding the span representation through a one layer feedforward network whose output dimensionality equals the number of possible labels</a:t>
                </a:r>
              </a:p>
              <a:p>
                <a:pPr marL="291163" indent="-291163">
                  <a:spcBef>
                    <a:spcPts val="610"/>
                  </a:spcBef>
                  <a:buFont typeface="Arial" panose="020B0604020202020204" pitchFamily="34" charset="0"/>
                  <a:buChar char="•"/>
                </a:pPr>
                <a:r>
                  <a:rPr lang="en-CA" dirty="0"/>
                  <a:t>…. Even though our model operates on n-</a:t>
                </a:r>
                <a:r>
                  <a:rPr lang="en-CA" dirty="0" err="1"/>
                  <a:t>ary</a:t>
                </a:r>
                <a:r>
                  <a:rPr lang="en-CA" dirty="0"/>
                  <a:t> trees, we can still employ a CKY-style algorithm for efficient globally optimal inference by introducing an auxiliary empty label</a:t>
                </a:r>
              </a:p>
              <a:p>
                <a:pPr marL="291163" indent="-291163">
                  <a:spcBef>
                    <a:spcPts val="610"/>
                  </a:spcBef>
                  <a:buFont typeface="Arial" panose="020B0604020202020204" pitchFamily="34" charset="0"/>
                  <a:buChar char="•"/>
                </a:pPr>
                <a:r>
                  <a:rPr lang="en-CA" dirty="0"/>
                  <a:t>“We find that our model implicitly learns to encode much of the same information that was explicitly provided by grammars and lexicons in the past, indicating that this scaffolding can largely be subsumed by powerful general-purpose neural machinery</a:t>
                </a:r>
                <a:r>
                  <a:rPr lang="en-CA" dirty="0">
                    <a:latin typeface="Times New Roman" pitchFamily="18" charset="0"/>
                  </a:rPr>
                  <a:t>”</a:t>
                </a:r>
                <a:endParaRPr lang="en-CA" dirty="0"/>
              </a:p>
            </p:txBody>
          </p:sp>
        </mc:Choice>
        <mc:Fallback xmlns="">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number of differences have emerged </a:t>
                </a:r>
                <a:r>
                  <a:rPr lang="en-CA" sz="1200" b="0" i="0" u="none" strike="noStrike" kern="1200" baseline="0" dirty="0" smtClean="0">
                    <a:solidFill>
                      <a:schemeClr val="tx1"/>
                    </a:solidFill>
                    <a:latin typeface="Times New Roman" pitchFamily="18" charset="0"/>
                    <a:ea typeface="+mn-ea"/>
                    <a:cs typeface="+mn-cs"/>
                  </a:rPr>
                  <a:t>between modern </a:t>
                </a:r>
                <a:r>
                  <a:rPr lang="en-CA" sz="1200" b="0" i="0" u="none" strike="noStrike" kern="1200" baseline="0" dirty="0" smtClean="0">
                    <a:solidFill>
                      <a:schemeClr val="tx1"/>
                    </a:solidFill>
                    <a:latin typeface="Times New Roman" pitchFamily="18" charset="0"/>
                    <a:ea typeface="+mn-ea"/>
                    <a:cs typeface="+mn-cs"/>
                  </a:rPr>
                  <a:t>and classic approaches to </a:t>
                </a:r>
                <a:r>
                  <a:rPr lang="en-CA" sz="1200" b="0" i="0" u="none" strike="noStrike" kern="1200" baseline="0" dirty="0" smtClean="0">
                    <a:solidFill>
                      <a:schemeClr val="tx1"/>
                    </a:solidFill>
                    <a:latin typeface="Times New Roman" pitchFamily="18" charset="0"/>
                    <a:ea typeface="+mn-ea"/>
                    <a:cs typeface="+mn-cs"/>
                  </a:rPr>
                  <a:t>constituency parsing </a:t>
                </a:r>
                <a:r>
                  <a:rPr lang="en-CA" sz="1200" b="0" i="0" u="none" strike="noStrike" kern="1200" baseline="0" dirty="0" smtClean="0">
                    <a:solidFill>
                      <a:schemeClr val="tx1"/>
                    </a:solidFill>
                    <a:latin typeface="Times New Roman" pitchFamily="18" charset="0"/>
                    <a:ea typeface="+mn-ea"/>
                    <a:cs typeface="+mn-cs"/>
                  </a:rPr>
                  <a:t>in recent years, with structural</a:t>
                </a:r>
              </a:p>
              <a:p>
                <a:r>
                  <a:rPr lang="en-CA" sz="1200" b="0" i="0" u="none" strike="noStrike" kern="1200" baseline="0" dirty="0" smtClean="0">
                    <a:solidFill>
                      <a:schemeClr val="tx1"/>
                    </a:solidFill>
                    <a:latin typeface="Times New Roman" pitchFamily="18" charset="0"/>
                    <a:ea typeface="+mn-ea"/>
                    <a:cs typeface="+mn-cs"/>
                  </a:rPr>
                  <a:t>components like grammars and </a:t>
                </a:r>
                <a:r>
                  <a:rPr lang="en-CA" sz="1200" b="0" i="0" u="none" strike="noStrike" kern="1200" baseline="0" dirty="0" smtClean="0">
                    <a:solidFill>
                      <a:schemeClr val="tx1"/>
                    </a:solidFill>
                    <a:latin typeface="Times New Roman" pitchFamily="18" charset="0"/>
                    <a:ea typeface="+mn-ea"/>
                    <a:cs typeface="+mn-cs"/>
                  </a:rPr>
                  <a:t>feature rich lexicons </a:t>
                </a:r>
                <a:r>
                  <a:rPr lang="en-CA" sz="1200" b="0" i="0" u="none" strike="noStrike" kern="1200" baseline="0" dirty="0" smtClean="0">
                    <a:solidFill>
                      <a:schemeClr val="tx1"/>
                    </a:solidFill>
                    <a:latin typeface="Times New Roman" pitchFamily="18" charset="0"/>
                    <a:ea typeface="+mn-ea"/>
                    <a:cs typeface="+mn-cs"/>
                  </a:rPr>
                  <a:t>becoming less central while </a:t>
                </a:r>
                <a:r>
                  <a:rPr lang="en-CA" sz="1200" b="0" i="0" u="none" strike="noStrike" kern="1200" baseline="0" dirty="0" smtClean="0">
                    <a:solidFill>
                      <a:schemeClr val="tx1"/>
                    </a:solidFill>
                    <a:latin typeface="Times New Roman" pitchFamily="18" charset="0"/>
                    <a:ea typeface="+mn-ea"/>
                    <a:cs typeface="+mn-cs"/>
                  </a:rPr>
                  <a:t>recurrent neural </a:t>
                </a:r>
                <a:r>
                  <a:rPr lang="en-CA" sz="1200" b="0" i="0" u="none" strike="noStrike" kern="1200" baseline="0" dirty="0" smtClean="0">
                    <a:solidFill>
                      <a:schemeClr val="tx1"/>
                    </a:solidFill>
                    <a:latin typeface="Times New Roman" pitchFamily="18" charset="0"/>
                    <a:ea typeface="+mn-ea"/>
                    <a:cs typeface="+mn-cs"/>
                  </a:rPr>
                  <a:t>network representations rise in</a:t>
                </a:r>
              </a:p>
              <a:p>
                <a:r>
                  <a:rPr lang="en-CA" sz="1200" b="0" i="0" u="none" strike="noStrike" kern="1200" baseline="0" dirty="0" smtClean="0">
                    <a:solidFill>
                      <a:schemeClr val="tx1"/>
                    </a:solidFill>
                    <a:latin typeface="Times New Roman" pitchFamily="18" charset="0"/>
                    <a:ea typeface="+mn-ea"/>
                    <a:cs typeface="+mn-cs"/>
                  </a:rPr>
                  <a:t>popularity. The goal of this work is to </a:t>
                </a:r>
                <a:r>
                  <a:rPr lang="en-CA" sz="1200" b="0" i="0" u="none" strike="noStrike" kern="1200" baseline="0" dirty="0" smtClean="0">
                    <a:solidFill>
                      <a:schemeClr val="tx1"/>
                    </a:solidFill>
                    <a:latin typeface="Times New Roman" pitchFamily="18" charset="0"/>
                    <a:ea typeface="+mn-ea"/>
                    <a:cs typeface="+mn-cs"/>
                  </a:rPr>
                  <a:t>analyze the </a:t>
                </a:r>
                <a:r>
                  <a:rPr lang="en-CA" sz="1200" b="0" i="0" u="none" strike="noStrike" kern="1200" baseline="0" dirty="0" smtClean="0">
                    <a:solidFill>
                      <a:schemeClr val="tx1"/>
                    </a:solidFill>
                    <a:latin typeface="Times New Roman" pitchFamily="18" charset="0"/>
                    <a:ea typeface="+mn-ea"/>
                    <a:cs typeface="+mn-cs"/>
                  </a:rPr>
                  <a:t>extent to which information </a:t>
                </a:r>
                <a:r>
                  <a:rPr lang="en-CA" sz="1200" b="0" i="0" u="none" strike="noStrike" kern="1200" baseline="0" dirty="0" smtClean="0">
                    <a:solidFill>
                      <a:schemeClr val="tx1"/>
                    </a:solidFill>
                    <a:latin typeface="Times New Roman" pitchFamily="18" charset="0"/>
                    <a:ea typeface="+mn-ea"/>
                    <a:cs typeface="+mn-cs"/>
                  </a:rPr>
                  <a:t>provided directly </a:t>
                </a:r>
                <a:r>
                  <a:rPr lang="en-CA" sz="1200" b="0" i="0" u="none" strike="noStrike" kern="1200" baseline="0" dirty="0" smtClean="0">
                    <a:solidFill>
                      <a:schemeClr val="tx1"/>
                    </a:solidFill>
                    <a:latin typeface="Times New Roman" pitchFamily="18" charset="0"/>
                    <a:ea typeface="+mn-ea"/>
                    <a:cs typeface="+mn-cs"/>
                  </a:rPr>
                  <a:t>by the model structure in classical systems</a:t>
                </a:r>
              </a:p>
              <a:p>
                <a:r>
                  <a:rPr lang="en-CA" sz="1200" b="0" i="0" u="none" strike="noStrike" kern="1200" baseline="0" dirty="0" smtClean="0">
                    <a:solidFill>
                      <a:schemeClr val="tx1"/>
                    </a:solidFill>
                    <a:latin typeface="Times New Roman" pitchFamily="18" charset="0"/>
                    <a:ea typeface="+mn-ea"/>
                    <a:cs typeface="+mn-cs"/>
                  </a:rPr>
                  <a:t>is still being captured by neural </a:t>
                </a:r>
                <a:r>
                  <a:rPr lang="en-CA" sz="1200" b="0" i="0" u="none" strike="noStrike" kern="1200" baseline="0" dirty="0" smtClean="0">
                    <a:solidFill>
                      <a:schemeClr val="tx1"/>
                    </a:solidFill>
                    <a:latin typeface="Times New Roman" pitchFamily="18" charset="0"/>
                    <a:ea typeface="+mn-ea"/>
                    <a:cs typeface="+mn-cs"/>
                  </a:rPr>
                  <a:t>methods. To </a:t>
                </a:r>
                <a:r>
                  <a:rPr lang="en-CA" sz="1200" b="0" i="0" u="none" strike="noStrike" kern="1200" baseline="0" dirty="0" smtClean="0">
                    <a:solidFill>
                      <a:schemeClr val="tx1"/>
                    </a:solidFill>
                    <a:latin typeface="Times New Roman" pitchFamily="18" charset="0"/>
                    <a:ea typeface="+mn-ea"/>
                    <a:cs typeface="+mn-cs"/>
                  </a:rPr>
                  <a:t>this end, we propose a </a:t>
                </a:r>
                <a:r>
                  <a:rPr lang="en-CA" sz="1200" b="0" i="0" u="none" strike="noStrike" kern="1200" baseline="0" dirty="0" smtClean="0">
                    <a:solidFill>
                      <a:schemeClr val="tx1"/>
                    </a:solidFill>
                    <a:latin typeface="Times New Roman" pitchFamily="18" charset="0"/>
                    <a:ea typeface="+mn-ea"/>
                    <a:cs typeface="+mn-cs"/>
                  </a:rPr>
                  <a:t>high-performance neural </a:t>
                </a:r>
                <a:r>
                  <a:rPr lang="en-CA" sz="1200" b="0" i="0" u="none" strike="noStrike" kern="1200" baseline="0" dirty="0" smtClean="0">
                    <a:solidFill>
                      <a:schemeClr val="tx1"/>
                    </a:solidFill>
                    <a:latin typeface="Times New Roman" pitchFamily="18" charset="0"/>
                    <a:ea typeface="+mn-ea"/>
                    <a:cs typeface="+mn-cs"/>
                  </a:rPr>
                  <a:t>model (92.08 F1 on PTB) that is representative</a:t>
                </a:r>
              </a:p>
              <a:p>
                <a:r>
                  <a:rPr lang="en-CA" sz="1200" b="0" i="0" u="none" strike="noStrike" kern="1200" baseline="0" dirty="0" smtClean="0">
                    <a:solidFill>
                      <a:schemeClr val="tx1"/>
                    </a:solidFill>
                    <a:latin typeface="Times New Roman" pitchFamily="18" charset="0"/>
                    <a:ea typeface="+mn-ea"/>
                    <a:cs typeface="+mn-cs"/>
                  </a:rPr>
                  <a:t>of recent work and perform a </a:t>
                </a:r>
                <a:r>
                  <a:rPr lang="en-CA" sz="1200" b="0" i="0" u="none" strike="noStrike" kern="1200" baseline="0" dirty="0" smtClean="0">
                    <a:solidFill>
                      <a:schemeClr val="tx1"/>
                    </a:solidFill>
                    <a:latin typeface="Times New Roman" pitchFamily="18" charset="0"/>
                    <a:ea typeface="+mn-ea"/>
                    <a:cs typeface="+mn-cs"/>
                  </a:rPr>
                  <a:t>series of </a:t>
                </a:r>
                <a:r>
                  <a:rPr lang="en-CA" sz="1200" b="0" i="0" u="none" strike="noStrike" kern="1200" baseline="0" dirty="0" smtClean="0">
                    <a:solidFill>
                      <a:schemeClr val="tx1"/>
                    </a:solidFill>
                    <a:latin typeface="Times New Roman" pitchFamily="18" charset="0"/>
                    <a:ea typeface="+mn-ea"/>
                    <a:cs typeface="+mn-cs"/>
                  </a:rPr>
                  <a:t>investigative experiments. We find </a:t>
                </a:r>
                <a:r>
                  <a:rPr lang="en-CA" sz="1200" b="0" i="0" u="none" strike="noStrike" kern="1200" baseline="0" dirty="0" smtClean="0">
                    <a:solidFill>
                      <a:schemeClr val="tx1"/>
                    </a:solidFill>
                    <a:latin typeface="Times New Roman" pitchFamily="18" charset="0"/>
                    <a:ea typeface="+mn-ea"/>
                    <a:cs typeface="+mn-cs"/>
                  </a:rPr>
                  <a:t>that our </a:t>
                </a:r>
                <a:r>
                  <a:rPr lang="en-CA" sz="1200" b="0" i="0" u="none" strike="noStrike" kern="1200" baseline="0" dirty="0" smtClean="0">
                    <a:solidFill>
                      <a:schemeClr val="tx1"/>
                    </a:solidFill>
                    <a:latin typeface="Times New Roman" pitchFamily="18" charset="0"/>
                    <a:ea typeface="+mn-ea"/>
                    <a:cs typeface="+mn-cs"/>
                  </a:rPr>
                  <a:t>model implicitly learns to encode much of</a:t>
                </a:r>
              </a:p>
              <a:p>
                <a:r>
                  <a:rPr lang="en-CA" sz="1200" b="0" i="0" u="none" strike="noStrike" kern="1200" baseline="0" dirty="0" smtClean="0">
                    <a:solidFill>
                      <a:schemeClr val="tx1"/>
                    </a:solidFill>
                    <a:latin typeface="Times New Roman" pitchFamily="18" charset="0"/>
                    <a:ea typeface="+mn-ea"/>
                    <a:cs typeface="+mn-cs"/>
                  </a:rPr>
                  <a:t>the same information that was explicitly </a:t>
                </a:r>
                <a:r>
                  <a:rPr lang="en-CA" sz="1200" b="0" i="0" u="none" strike="noStrike" kern="1200" baseline="0" dirty="0" smtClean="0">
                    <a:solidFill>
                      <a:schemeClr val="tx1"/>
                    </a:solidFill>
                    <a:latin typeface="Times New Roman" pitchFamily="18" charset="0"/>
                    <a:ea typeface="+mn-ea"/>
                    <a:cs typeface="+mn-cs"/>
                  </a:rPr>
                  <a:t>provided by </a:t>
                </a:r>
                <a:r>
                  <a:rPr lang="en-CA" sz="1200" b="0" i="0" u="none" strike="noStrike" kern="1200" baseline="0" dirty="0" smtClean="0">
                    <a:solidFill>
                      <a:schemeClr val="tx1"/>
                    </a:solidFill>
                    <a:latin typeface="Times New Roman" pitchFamily="18" charset="0"/>
                    <a:ea typeface="+mn-ea"/>
                    <a:cs typeface="+mn-cs"/>
                  </a:rPr>
                  <a:t>grammars and lexicons in the </a:t>
                </a:r>
                <a:r>
                  <a:rPr lang="en-CA" sz="1200" b="0" i="0" u="none" strike="noStrike" kern="1200" baseline="0" dirty="0" smtClean="0">
                    <a:solidFill>
                      <a:schemeClr val="tx1"/>
                    </a:solidFill>
                    <a:latin typeface="Times New Roman" pitchFamily="18" charset="0"/>
                    <a:ea typeface="+mn-ea"/>
                    <a:cs typeface="+mn-cs"/>
                  </a:rPr>
                  <a:t>past, indicating </a:t>
                </a:r>
                <a:r>
                  <a:rPr lang="en-CA" sz="1200" b="0" i="0" u="none" strike="noStrike" kern="1200" baseline="0" dirty="0" smtClean="0">
                    <a:solidFill>
                      <a:schemeClr val="tx1"/>
                    </a:solidFill>
                    <a:latin typeface="Times New Roman" pitchFamily="18" charset="0"/>
                    <a:ea typeface="+mn-ea"/>
                    <a:cs typeface="+mn-cs"/>
                  </a:rPr>
                  <a:t>that this scaffolding can largely be</a:t>
                </a:r>
              </a:p>
              <a:p>
                <a:r>
                  <a:rPr lang="en-CA" sz="1200" b="0" i="0" u="none" strike="noStrike" kern="1200" baseline="0" dirty="0" smtClean="0">
                    <a:solidFill>
                      <a:schemeClr val="tx1"/>
                    </a:solidFill>
                    <a:latin typeface="Times New Roman" pitchFamily="18" charset="0"/>
                    <a:ea typeface="+mn-ea"/>
                    <a:cs typeface="+mn-cs"/>
                  </a:rPr>
                  <a:t>subsumed by powerful general-purpose </a:t>
                </a:r>
                <a:r>
                  <a:rPr lang="en-CA" sz="1200" b="0" i="0" u="none" strike="noStrike" kern="1200" baseline="0" dirty="0" smtClean="0">
                    <a:solidFill>
                      <a:schemeClr val="tx1"/>
                    </a:solidFill>
                    <a:latin typeface="Times New Roman" pitchFamily="18" charset="0"/>
                    <a:ea typeface="+mn-ea"/>
                    <a:cs typeface="+mn-cs"/>
                  </a:rPr>
                  <a:t>neural machinery.</a:t>
                </a:r>
              </a:p>
              <a:p>
                <a:pPr marL="285750" indent="-285750">
                  <a:spcBef>
                    <a:spcPts val="600"/>
                  </a:spcBef>
                  <a:buFont typeface="Arial" panose="020B0604020202020204" pitchFamily="34" charset="0"/>
                  <a:buChar char="•"/>
                </a:pPr>
                <a:r>
                  <a:rPr lang="en-CA" sz="1200" b="0" i="0" u="none" strike="noStrike" kern="1200" baseline="0" dirty="0" smtClean="0">
                    <a:solidFill>
                      <a:schemeClr val="tx1"/>
                    </a:solidFill>
                    <a:latin typeface="Times New Roman" pitchFamily="18" charset="0"/>
                    <a:ea typeface="+mn-ea"/>
                    <a:cs typeface="+mn-cs"/>
                  </a:rPr>
                  <a:t>“</a:t>
                </a:r>
                <a:r>
                  <a:rPr lang="en-CA" dirty="0" smtClean="0"/>
                  <a:t>Abstractly, our model consists of a single scoring function </a:t>
                </a:r>
                <a:r>
                  <a:rPr lang="en-CA" b="1" i="1" dirty="0" smtClean="0"/>
                  <a:t>s(</a:t>
                </a:r>
                <a:r>
                  <a:rPr lang="en-CA" b="1" i="1" dirty="0" err="1" smtClean="0"/>
                  <a:t>i</a:t>
                </a:r>
                <a:r>
                  <a:rPr lang="en-CA" b="1" i="1" dirty="0" smtClean="0"/>
                  <a:t>, j, l) </a:t>
                </a:r>
                <a:r>
                  <a:rPr lang="en-CA" dirty="0"/>
                  <a:t>that assigns a real-valued </a:t>
                </a:r>
                <a:r>
                  <a:rPr lang="en-CA" dirty="0" smtClean="0"/>
                  <a:t>score to </a:t>
                </a:r>
                <a:r>
                  <a:rPr lang="en-CA" dirty="0"/>
                  <a:t>every label </a:t>
                </a:r>
                <a:r>
                  <a:rPr lang="en-CA" b="1" i="0" smtClean="0">
                    <a:latin typeface="Cambria Math" panose="02040503050406030204" pitchFamily="18" charset="0"/>
                  </a:rPr>
                  <a:t>𝒍</a:t>
                </a:r>
                <a:r>
                  <a:rPr lang="en-CA" dirty="0" smtClean="0"/>
                  <a:t> </a:t>
                </a:r>
                <a:r>
                  <a:rPr lang="en-CA" dirty="0"/>
                  <a:t>for each </a:t>
                </a:r>
                <a:r>
                  <a:rPr lang="en-CA" b="1" i="1" dirty="0" smtClean="0"/>
                  <a:t>span(</a:t>
                </a:r>
                <a:r>
                  <a:rPr lang="en-CA" b="1" i="1" dirty="0" err="1" smtClean="0"/>
                  <a:t>i</a:t>
                </a:r>
                <a:r>
                  <a:rPr lang="en-CA" b="1" i="1" dirty="0" smtClean="0"/>
                  <a:t>, </a:t>
                </a:r>
                <a:r>
                  <a:rPr lang="en-CA" b="1" i="1" dirty="0"/>
                  <a:t>j) </a:t>
                </a:r>
                <a:r>
                  <a:rPr lang="en-CA" dirty="0"/>
                  <a:t>in an input sentence</a:t>
                </a:r>
                <a:r>
                  <a:rPr lang="en-CA" dirty="0" smtClean="0"/>
                  <a:t>.</a:t>
                </a:r>
                <a:endParaRPr lang="en-CA" dirty="0"/>
              </a:p>
              <a:p>
                <a:pPr marL="285750" indent="-285750">
                  <a:spcBef>
                    <a:spcPts val="600"/>
                  </a:spcBef>
                  <a:buFont typeface="Arial" panose="020B0604020202020204" pitchFamily="34" charset="0"/>
                  <a:buChar char="•"/>
                </a:pPr>
                <a:r>
                  <a:rPr lang="en-CA" dirty="0" smtClean="0"/>
                  <a:t>We </a:t>
                </a:r>
                <a:r>
                  <a:rPr lang="en-CA" dirty="0"/>
                  <a:t>take the set of available labels to be </a:t>
                </a:r>
                <a:r>
                  <a:rPr lang="en-CA" dirty="0" smtClean="0"/>
                  <a:t>the collection </a:t>
                </a:r>
                <a:r>
                  <a:rPr lang="en-CA" dirty="0"/>
                  <a:t>of all </a:t>
                </a:r>
                <a:r>
                  <a:rPr lang="en-CA" dirty="0" smtClean="0"/>
                  <a:t>non-terminals </a:t>
                </a:r>
                <a:r>
                  <a:rPr lang="en-CA" dirty="0"/>
                  <a:t>and unary chains </a:t>
                </a:r>
                <a:r>
                  <a:rPr lang="en-CA" dirty="0" smtClean="0"/>
                  <a:t>observed in </a:t>
                </a:r>
                <a:r>
                  <a:rPr lang="en-CA" dirty="0"/>
                  <a:t>the training data</a:t>
                </a:r>
                <a:r>
                  <a:rPr lang="en-CA" dirty="0" smtClean="0"/>
                  <a:t>,</a:t>
                </a:r>
              </a:p>
              <a:p>
                <a:pPr marL="285750" indent="-285750">
                  <a:spcBef>
                    <a:spcPts val="600"/>
                  </a:spcBef>
                  <a:buFont typeface="Arial" panose="020B0604020202020204" pitchFamily="34" charset="0"/>
                  <a:buChar char="•"/>
                </a:pPr>
                <a:r>
                  <a:rPr lang="en-CA" dirty="0"/>
                  <a:t>To build up to spans, we first run a </a:t>
                </a:r>
                <a:r>
                  <a:rPr lang="en-CA" dirty="0" smtClean="0"/>
                  <a:t>bidirectional LSTM </a:t>
                </a:r>
                <a:r>
                  <a:rPr lang="en-CA" dirty="0"/>
                  <a:t>over the sequence of word </a:t>
                </a:r>
                <a:r>
                  <a:rPr lang="en-CA" dirty="0" smtClean="0"/>
                  <a:t>representations for </a:t>
                </a:r>
                <a:r>
                  <a:rPr lang="en-CA" dirty="0"/>
                  <a:t>an input </a:t>
                </a:r>
                <a:r>
                  <a:rPr lang="en-CA" dirty="0" smtClean="0"/>
                  <a:t>sentence</a:t>
                </a:r>
              </a:p>
              <a:p>
                <a:pPr marL="285750" indent="-285750">
                  <a:spcBef>
                    <a:spcPts val="600"/>
                  </a:spcBef>
                  <a:buFont typeface="Arial" panose="020B0604020202020204" pitchFamily="34" charset="0"/>
                  <a:buChar char="•"/>
                </a:pPr>
                <a:r>
                  <a:rPr lang="en-CA" dirty="0"/>
                  <a:t>we implement the label scoring </a:t>
                </a:r>
                <a:r>
                  <a:rPr lang="en-CA" dirty="0" smtClean="0"/>
                  <a:t>function by </a:t>
                </a:r>
                <a:r>
                  <a:rPr lang="en-CA" dirty="0"/>
                  <a:t>feeding the span representation through a </a:t>
                </a:r>
                <a:r>
                  <a:rPr lang="en-CA" dirty="0" smtClean="0"/>
                  <a:t>one layer</a:t>
                </a:r>
                <a:r>
                  <a:rPr lang="en-CA" dirty="0"/>
                  <a:t> </a:t>
                </a:r>
                <a:r>
                  <a:rPr lang="en-CA" dirty="0" smtClean="0"/>
                  <a:t>feedforward </a:t>
                </a:r>
                <a:r>
                  <a:rPr lang="en-CA" dirty="0"/>
                  <a:t>network whose output </a:t>
                </a:r>
                <a:r>
                  <a:rPr lang="en-CA" dirty="0" smtClean="0"/>
                  <a:t>dimensionality equals </a:t>
                </a:r>
                <a:r>
                  <a:rPr lang="en-CA" dirty="0"/>
                  <a:t>the number of possible </a:t>
                </a:r>
                <a:r>
                  <a:rPr lang="en-CA" dirty="0" smtClean="0"/>
                  <a:t>labels</a:t>
                </a:r>
                <a:endParaRPr lang="en-CA" dirty="0"/>
              </a:p>
              <a:p>
                <a:pPr marL="285750" indent="-285750">
                  <a:spcBef>
                    <a:spcPts val="600"/>
                  </a:spcBef>
                  <a:buFont typeface="Arial" panose="020B0604020202020204" pitchFamily="34" charset="0"/>
                  <a:buChar char="•"/>
                </a:pPr>
                <a:r>
                  <a:rPr lang="en-CA" dirty="0" smtClean="0"/>
                  <a:t>….</a:t>
                </a:r>
                <a:r>
                  <a:rPr lang="en-CA" dirty="0"/>
                  <a:t> Even though our model operates on n-</a:t>
                </a:r>
                <a:r>
                  <a:rPr lang="en-CA" dirty="0" err="1"/>
                  <a:t>ary</a:t>
                </a:r>
                <a:r>
                  <a:rPr lang="en-CA" dirty="0"/>
                  <a:t> </a:t>
                </a:r>
                <a:r>
                  <a:rPr lang="en-CA" dirty="0" smtClean="0"/>
                  <a:t>trees, we </a:t>
                </a:r>
                <a:r>
                  <a:rPr lang="en-CA" dirty="0"/>
                  <a:t>can still employ a CKY-style algorithm for </a:t>
                </a:r>
                <a:r>
                  <a:rPr lang="en-CA" dirty="0" smtClean="0"/>
                  <a:t>efficient globally </a:t>
                </a:r>
                <a:r>
                  <a:rPr lang="en-CA" dirty="0"/>
                  <a:t>optimal inference by </a:t>
                </a:r>
                <a:r>
                  <a:rPr lang="en-CA" dirty="0" smtClean="0"/>
                  <a:t>introducing an </a:t>
                </a:r>
                <a:r>
                  <a:rPr lang="en-CA" dirty="0"/>
                  <a:t>auxiliary empty </a:t>
                </a:r>
                <a:r>
                  <a:rPr lang="en-CA" dirty="0" smtClean="0"/>
                  <a:t>label</a:t>
                </a:r>
                <a:endParaRPr lang="en-CA" dirty="0"/>
              </a:p>
              <a:p>
                <a:pPr marL="285750" indent="-285750">
                  <a:spcBef>
                    <a:spcPts val="600"/>
                  </a:spcBef>
                  <a:buFont typeface="Arial" panose="020B0604020202020204" pitchFamily="34" charset="0"/>
                  <a:buChar char="•"/>
                </a:pPr>
                <a:r>
                  <a:rPr lang="en-CA" dirty="0" smtClean="0"/>
                  <a:t>“</a:t>
                </a:r>
                <a:r>
                  <a:rPr lang="en-CA" dirty="0"/>
                  <a:t>We find that our model implicitly learns to encode much of the same information that was explicitly provided by grammars and lexicons in the past, indicating that this scaffolding can largely be subsumed by powerful general-purpose neural </a:t>
                </a:r>
                <a:r>
                  <a:rPr lang="en-CA" dirty="0" smtClean="0"/>
                  <a:t>machinery</a:t>
                </a:r>
                <a:r>
                  <a:rPr lang="en-CA" sz="1200" b="0" i="0" u="none" strike="noStrike" kern="1200" baseline="0" dirty="0" smtClean="0">
                    <a:solidFill>
                      <a:schemeClr val="tx1"/>
                    </a:solidFill>
                    <a:latin typeface="Times New Roman" pitchFamily="18" charset="0"/>
                    <a:ea typeface="+mn-ea"/>
                    <a:cs typeface="+mn-cs"/>
                  </a:rPr>
                  <a:t>”</a:t>
                </a:r>
                <a:endParaRPr lang="en-CA" dirty="0"/>
              </a:p>
            </p:txBody>
          </p:sp>
        </mc:Fallback>
      </mc:AlternateContent>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25</a:t>
            </a:fld>
            <a:endParaRPr lang="en-US"/>
          </a:p>
        </p:txBody>
      </p:sp>
    </p:spTree>
    <p:extLst>
      <p:ext uri="{BB962C8B-B14F-4D97-AF65-F5344CB8AC3E}">
        <p14:creationId xmlns:p14="http://schemas.microsoft.com/office/powerpoint/2010/main" val="239696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Bidirectional RNNs have also proven to be quite effective for sequence classification. Recall from Fig. 9.10, that for sequence classification we used the final</a:t>
            </a:r>
          </a:p>
          <a:p>
            <a:r>
              <a:rPr lang="en-CA" dirty="0"/>
              <a:t>hidden state of the RNN as the input to a subsequent feedforward classifier. A difficulty with this approach is that the final state naturally reflects more information</a:t>
            </a:r>
          </a:p>
          <a:p>
            <a:r>
              <a:rPr lang="en-CA" dirty="0"/>
              <a:t>about the end of the sentence than its beginning. Bidirectional RNNs provide a simple solution to this problem; as shown in Fig. 9.12, we simply combine the final</a:t>
            </a:r>
          </a:p>
          <a:p>
            <a:r>
              <a:rPr lang="en-CA" dirty="0"/>
              <a:t>hidden states from the forward and backward passes and use that as input for </a:t>
            </a:r>
            <a:r>
              <a:rPr lang="en-CA" dirty="0" err="1"/>
              <a:t>followon</a:t>
            </a:r>
            <a:r>
              <a:rPr lang="en-CA" dirty="0"/>
              <a:t> processing. Again, concatenation is a common approach to combining the two</a:t>
            </a:r>
          </a:p>
          <a:p>
            <a:r>
              <a:rPr lang="en-CA" dirty="0"/>
              <a:t>outputs but element-wise summation, multiplication or averaging are also used.</a:t>
            </a:r>
          </a:p>
          <a:p>
            <a:endParaRPr lang="en-CA" dirty="0"/>
          </a:p>
          <a:p>
            <a:r>
              <a:rPr lang="en-CA" dirty="0"/>
              <a:t>Figure 9.12 A bidirectional RNN for sequence classification. The final hidden units from</a:t>
            </a:r>
          </a:p>
          <a:p>
            <a:r>
              <a:rPr lang="en-CA" dirty="0"/>
              <a:t>the forward and backward passes are combined to represent the entire sequence. This combined</a:t>
            </a:r>
          </a:p>
          <a:p>
            <a:r>
              <a:rPr lang="en-CA" dirty="0"/>
              <a:t>representation serves as input to the subsequent classifier.</a:t>
            </a:r>
          </a:p>
        </p:txBody>
      </p:sp>
      <p:sp>
        <p:nvSpPr>
          <p:cNvPr id="4" name="Slide Number Placeholder 3"/>
          <p:cNvSpPr>
            <a:spLocks noGrp="1"/>
          </p:cNvSpPr>
          <p:nvPr>
            <p:ph type="sldNum" sz="quarter" idx="10"/>
          </p:nvPr>
        </p:nvSpPr>
        <p:spPr/>
        <p:txBody>
          <a:bodyPr/>
          <a:lstStyle/>
          <a:p>
            <a:fld id="{92995868-70A5-4838-AE59-05ABE7BD3409}" type="slidenum">
              <a:rPr lang="en-CA" smtClean="0"/>
              <a:t>27</a:t>
            </a:fld>
            <a:endParaRPr lang="en-CA"/>
          </a:p>
        </p:txBody>
      </p:sp>
    </p:spTree>
    <p:extLst>
      <p:ext uri="{BB962C8B-B14F-4D97-AF65-F5344CB8AC3E}">
        <p14:creationId xmlns:p14="http://schemas.microsoft.com/office/powerpoint/2010/main" val="1376164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Figure 16.1: </a:t>
            </a:r>
            <a:r>
              <a:rPr lang="en-CA" dirty="0"/>
              <a:t>Illustration of the RNN tagging architecture. Each word </a:t>
            </a:r>
            <a:r>
              <a:rPr lang="en-CA" dirty="0" err="1"/>
              <a:t>wi</a:t>
            </a:r>
            <a:r>
              <a:rPr lang="en-CA" dirty="0"/>
              <a:t> is converted into a vector</a:t>
            </a:r>
          </a:p>
          <a:p>
            <a:r>
              <a:rPr lang="en-CA" dirty="0"/>
              <a:t>.</a:t>
            </a:r>
            <a:r>
              <a:rPr lang="en-CA" dirty="0" err="1"/>
              <a:t>wi</a:t>
            </a:r>
            <a:r>
              <a:rPr lang="en-CA" dirty="0"/>
              <a:t> / which is a concatenation of an embedding vector and the end states of forward- and backward moving</a:t>
            </a:r>
          </a:p>
          <a:p>
            <a:r>
              <a:rPr lang="en-CA" dirty="0"/>
              <a:t>character level RNNs. e word vectors are then fed into a deep </a:t>
            </a:r>
            <a:r>
              <a:rPr lang="en-CA" dirty="0" err="1"/>
              <a:t>biRNN</a:t>
            </a:r>
            <a:r>
              <a:rPr lang="en-CA" dirty="0"/>
              <a:t>. e output of each</a:t>
            </a:r>
          </a:p>
          <a:p>
            <a:r>
              <a:rPr lang="en-CA" dirty="0"/>
              <a:t>of the outer layer </a:t>
            </a:r>
            <a:r>
              <a:rPr lang="en-CA" dirty="0" err="1"/>
              <a:t>biRNN</a:t>
            </a:r>
            <a:r>
              <a:rPr lang="en-CA" dirty="0"/>
              <a:t> states is then fed into a predicting network (MLP followed by </a:t>
            </a:r>
            <a:r>
              <a:rPr lang="en-CA" dirty="0" err="1"/>
              <a:t>softmax</a:t>
            </a:r>
            <a:r>
              <a:rPr lang="en-CA" dirty="0"/>
              <a:t>)</a:t>
            </a:r>
          </a:p>
          <a:p>
            <a:r>
              <a:rPr lang="en-CA" dirty="0"/>
              <a:t>resulting in a tag prediction. Note that each tagging prediction can conditions on the entire input</a:t>
            </a:r>
          </a:p>
          <a:p>
            <a:r>
              <a:rPr lang="en-CA" dirty="0"/>
              <a:t>sentence.</a:t>
            </a:r>
          </a:p>
          <a:p>
            <a:r>
              <a:rPr lang="en-CA" dirty="0"/>
              <a:t>Words are made of characters, and certain suffixes and</a:t>
            </a:r>
          </a:p>
          <a:p>
            <a:r>
              <a:rPr lang="en-CA" dirty="0"/>
              <a:t>prefixes, as well as other orthographic cues such as the presence of capitalization, hyphens, or digits can provide strong hints regarding the word’s ambiguity class.</a:t>
            </a:r>
          </a:p>
          <a:p>
            <a:r>
              <a:rPr lang="en-CA" dirty="0"/>
              <a:t>we will use two character-level RNNs. For a</a:t>
            </a:r>
          </a:p>
          <a:p>
            <a:r>
              <a:rPr lang="en-CA" dirty="0"/>
              <a:t>word w made of characters c1; : : : ; c`, we will map each character into a corresponding embedding</a:t>
            </a:r>
          </a:p>
          <a:p>
            <a:r>
              <a:rPr lang="en-CA" dirty="0"/>
              <a:t>vector ci . e word will then be encoded using a forward RNN and reverse RNN over the</a:t>
            </a:r>
          </a:p>
          <a:p>
            <a:r>
              <a:rPr lang="en-CA" dirty="0"/>
              <a:t>characters. Note that the forward-running RNN focuses on capturing suffixes, the backward-running</a:t>
            </a:r>
          </a:p>
          <a:p>
            <a:r>
              <a:rPr lang="en-CA" dirty="0"/>
              <a:t>RNN focuses on prefixes, and both RNNs can be sensitive to capitalization, hyphens, and even</a:t>
            </a:r>
          </a:p>
          <a:p>
            <a:r>
              <a:rPr lang="en-CA" dirty="0"/>
              <a:t>word length.</a:t>
            </a:r>
          </a:p>
        </p:txBody>
      </p:sp>
      <p:sp>
        <p:nvSpPr>
          <p:cNvPr id="4" name="Slide Number Placeholder 3"/>
          <p:cNvSpPr>
            <a:spLocks noGrp="1"/>
          </p:cNvSpPr>
          <p:nvPr>
            <p:ph type="sldNum" sz="quarter" idx="10"/>
          </p:nvPr>
        </p:nvSpPr>
        <p:spPr/>
        <p:txBody>
          <a:bodyPr/>
          <a:lstStyle/>
          <a:p>
            <a:fld id="{92995868-70A5-4838-AE59-05ABE7BD3409}" type="slidenum">
              <a:rPr lang="en-CA" smtClean="0"/>
              <a:t>29</a:t>
            </a:fld>
            <a:endParaRPr lang="en-CA"/>
          </a:p>
        </p:txBody>
      </p:sp>
    </p:spTree>
    <p:extLst>
      <p:ext uri="{BB962C8B-B14F-4D97-AF65-F5344CB8AC3E}">
        <p14:creationId xmlns:p14="http://schemas.microsoft.com/office/powerpoint/2010/main" val="1421290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Unfortunately, it is often the case that inferring the exact model form from reading its description</a:t>
            </a:r>
          </a:p>
          <a:p>
            <a:r>
              <a:rPr lang="en-CA" dirty="0"/>
              <a:t>in a research paper can be quite challenging. Many aspects of the models are not yet standardized,</a:t>
            </a:r>
          </a:p>
          <a:p>
            <a:r>
              <a:rPr lang="en-CA" dirty="0"/>
              <a:t>and different researchers use the same terms to refer to slightly different things. To list a few</a:t>
            </a:r>
          </a:p>
          <a:p>
            <a:r>
              <a:rPr lang="en-CA" dirty="0"/>
              <a:t>examples, the inputs to the RNN can be either one-hot vectors (in which case the embedding</a:t>
            </a:r>
          </a:p>
          <a:p>
            <a:r>
              <a:rPr lang="en-CA" dirty="0"/>
              <a:t>matrix is internal to the RNN) or embedded representations; the input sequence can be padded</a:t>
            </a:r>
          </a:p>
          <a:p>
            <a:r>
              <a:rPr lang="en-CA" dirty="0"/>
              <a:t>with start-of-sequence and/or end-of-sequence symbols, or not; while the output of an RNN</a:t>
            </a:r>
          </a:p>
          <a:p>
            <a:r>
              <a:rPr lang="en-CA" dirty="0"/>
              <a:t>is usually assumed to be a vector which is expected to be fed to additional layers followed by a</a:t>
            </a:r>
          </a:p>
          <a:p>
            <a:r>
              <a:rPr lang="en-CA" dirty="0" err="1"/>
              <a:t>softmax</a:t>
            </a:r>
            <a:r>
              <a:rPr lang="en-CA" dirty="0"/>
              <a:t> for prediction (as is the case in the presentation in this tutorial), some papers assume</a:t>
            </a:r>
          </a:p>
          <a:p>
            <a:r>
              <a:rPr lang="en-CA" dirty="0"/>
              <a:t>the </a:t>
            </a:r>
            <a:r>
              <a:rPr lang="en-CA" dirty="0" err="1"/>
              <a:t>softmax</a:t>
            </a:r>
            <a:r>
              <a:rPr lang="en-CA" dirty="0"/>
              <a:t> to be part of the RNN itself; in multi-layer RNN, the “state vector” can be either</a:t>
            </a:r>
          </a:p>
          <a:p>
            <a:r>
              <a:rPr lang="en-CA" dirty="0"/>
              <a:t>the output of the top-most layer, or a concatenation of the outputs from all layers; when using</a:t>
            </a:r>
          </a:p>
          <a:p>
            <a:r>
              <a:rPr lang="en-CA" dirty="0"/>
              <a:t>the encoder-decoder framework, conditioning on the output of the encoder can be interpreted in</a:t>
            </a:r>
          </a:p>
          <a:p>
            <a:r>
              <a:rPr lang="en-CA" dirty="0"/>
              <a:t>various different ways; and so on. On top of that, the LSTM architecture described in the next section has many small variants, which are all referred to under the common name LSTM. Some</a:t>
            </a:r>
          </a:p>
          <a:p>
            <a:r>
              <a:rPr lang="en-CA" dirty="0"/>
              <a:t>of these choices are made explicit in the papers, other require careful reading, and others still are</a:t>
            </a:r>
          </a:p>
          <a:p>
            <a:r>
              <a:rPr lang="en-CA" dirty="0"/>
              <a:t>not even mentioned, or are hidden behind ambiguous figures or phrasing.</a:t>
            </a:r>
          </a:p>
          <a:p>
            <a:r>
              <a:rPr lang="en-CA" dirty="0"/>
              <a:t>As a reader, be aware of these issues when reading and interpret model descriptions. As a</a:t>
            </a:r>
          </a:p>
          <a:p>
            <a:r>
              <a:rPr lang="en-CA" dirty="0"/>
              <a:t>writer, be aware of these issues as well: either fully specify your model in mathematical notation,</a:t>
            </a:r>
          </a:p>
          <a:p>
            <a:r>
              <a:rPr lang="en-CA" dirty="0"/>
              <a:t>or refer to a different source in which the model is fully specified, if such a source is available.</a:t>
            </a:r>
          </a:p>
          <a:p>
            <a:r>
              <a:rPr lang="en-CA" dirty="0"/>
              <a:t>If using the default implementation from a software package without knowing the details, be</a:t>
            </a:r>
          </a:p>
          <a:p>
            <a:r>
              <a:rPr lang="en-CA" dirty="0"/>
              <a:t>explicit of that fact and specify the software package you use. In any case, don’t rely solely on</a:t>
            </a:r>
          </a:p>
          <a:p>
            <a:r>
              <a:rPr lang="en-CA" dirty="0"/>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30</a:t>
            </a:fld>
            <a:endParaRPr lang="en-CA"/>
          </a:p>
        </p:txBody>
      </p:sp>
    </p:spTree>
    <p:extLst>
      <p:ext uri="{BB962C8B-B14F-4D97-AF65-F5344CB8AC3E}">
        <p14:creationId xmlns:p14="http://schemas.microsoft.com/office/powerpoint/2010/main" val="33579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practice, it is quite difficult to train simple RNNs for tasks that require a network</a:t>
            </a:r>
          </a:p>
          <a:p>
            <a:r>
              <a:rPr lang="en-CA" dirty="0"/>
              <a:t>to make use of information distant from the current point of processing. Despite having</a:t>
            </a:r>
          </a:p>
          <a:p>
            <a:r>
              <a:rPr lang="en-CA" dirty="0"/>
              <a:t>access to the entire preceding sequence, the information encoded in hidden states</a:t>
            </a:r>
          </a:p>
          <a:p>
            <a:r>
              <a:rPr lang="en-CA" dirty="0"/>
              <a:t>tends to be fairly local, more relevant to the most recent parts of the input sequence</a:t>
            </a:r>
          </a:p>
          <a:p>
            <a:r>
              <a:rPr lang="en-CA" dirty="0"/>
              <a:t>and recent decisions. However, it is often the case that long-distance information is</a:t>
            </a:r>
          </a:p>
          <a:p>
            <a:r>
              <a:rPr lang="en-CA" dirty="0"/>
              <a:t>critical to many language applications.</a:t>
            </a:r>
          </a:p>
          <a:p>
            <a:r>
              <a:rPr lang="en-CA" dirty="0"/>
              <a:t>Assigning a high probability to was following airline is straightforward since was</a:t>
            </a:r>
          </a:p>
          <a:p>
            <a:r>
              <a:rPr lang="en-CA" dirty="0"/>
              <a:t>provides a strong local context for the singular agreement. However, assigning an</a:t>
            </a:r>
          </a:p>
          <a:p>
            <a:r>
              <a:rPr lang="en-CA" dirty="0"/>
              <a:t>appropriate probability to were is quite difficult, not only because the plural flights</a:t>
            </a:r>
          </a:p>
          <a:p>
            <a:r>
              <a:rPr lang="en-CA" dirty="0"/>
              <a:t>is quite distant, but also because the more recent context contains singular constituents.</a:t>
            </a:r>
          </a:p>
          <a:p>
            <a:r>
              <a:rPr lang="en-CA" dirty="0"/>
              <a:t>Ideally, a network should be able to retain the distant information about</a:t>
            </a:r>
          </a:p>
          <a:p>
            <a:r>
              <a:rPr lang="en-CA" dirty="0"/>
              <a:t>plural flights until it is needed, all the while processing intermediate parts of the</a:t>
            </a:r>
          </a:p>
          <a:p>
            <a:r>
              <a:rPr lang="en-CA" dirty="0"/>
              <a:t>sequence correctly.</a:t>
            </a:r>
          </a:p>
          <a:p>
            <a:r>
              <a:rPr lang="en-CA" dirty="0"/>
              <a:t>One reason for the inability of SRNs to carry forward critical information is that</a:t>
            </a:r>
          </a:p>
          <a:p>
            <a:r>
              <a:rPr lang="en-CA" dirty="0"/>
              <a:t>the hidden layer in SRNs, and, by extension, the weights that determine the values</a:t>
            </a:r>
          </a:p>
          <a:p>
            <a:r>
              <a:rPr lang="en-CA" dirty="0"/>
              <a:t>in the hidden layer, are being asked to perform two tasks simultaneously: provide</a:t>
            </a:r>
          </a:p>
          <a:p>
            <a:r>
              <a:rPr lang="en-CA" dirty="0"/>
              <a:t>information useful to the decision being made in the current context, and updating</a:t>
            </a:r>
          </a:p>
          <a:p>
            <a:r>
              <a:rPr lang="en-CA" dirty="0"/>
              <a:t>and carrying forward information useful for future decisions.</a:t>
            </a:r>
          </a:p>
          <a:p>
            <a:r>
              <a:rPr lang="en-CA" dirty="0"/>
              <a:t>A second difficulty to successfully training simple recurrent networks arises</a:t>
            </a:r>
          </a:p>
          <a:p>
            <a:r>
              <a:rPr lang="en-CA" dirty="0"/>
              <a:t>from the need to </a:t>
            </a:r>
            <a:r>
              <a:rPr lang="en-CA" dirty="0" err="1"/>
              <a:t>backpropagate</a:t>
            </a:r>
            <a:r>
              <a:rPr lang="en-CA" dirty="0"/>
              <a:t> training error back in time through the hidden layers.</a:t>
            </a:r>
          </a:p>
          <a:p>
            <a:r>
              <a:rPr lang="en-CA" dirty="0"/>
              <a:t>Recall from Section 9.1.2 that the hidden layer at time t contributes to the loss</a:t>
            </a:r>
          </a:p>
          <a:p>
            <a:r>
              <a:rPr lang="en-CA" dirty="0"/>
              <a:t>at the next time step since it takes part in that calculation. As a result, during the</a:t>
            </a:r>
          </a:p>
          <a:p>
            <a:r>
              <a:rPr lang="en-CA" dirty="0"/>
              <a:t>backward pass of training, the hidden layers are subject to repeated dot products, as</a:t>
            </a:r>
          </a:p>
          <a:p>
            <a:r>
              <a:rPr lang="en-CA" dirty="0"/>
              <a:t>determined by the length of the sequence. A frequent result of this process is that</a:t>
            </a:r>
          </a:p>
          <a:p>
            <a:r>
              <a:rPr lang="en-CA" dirty="0"/>
              <a:t>the gradients are either driven to zero or saturate. Situations that are referred to as</a:t>
            </a:r>
          </a:p>
          <a:p>
            <a:r>
              <a:rPr lang="en-CA" dirty="0"/>
              <a:t>vanishing gradients or exploding gradients, respectively.</a:t>
            </a:r>
          </a:p>
        </p:txBody>
      </p:sp>
      <p:sp>
        <p:nvSpPr>
          <p:cNvPr id="4" name="Slide Number Placeholder 3"/>
          <p:cNvSpPr>
            <a:spLocks noGrp="1"/>
          </p:cNvSpPr>
          <p:nvPr>
            <p:ph type="sldNum" sz="quarter" idx="10"/>
          </p:nvPr>
        </p:nvSpPr>
        <p:spPr/>
        <p:txBody>
          <a:bodyPr/>
          <a:lstStyle/>
          <a:p>
            <a:fld id="{92995868-70A5-4838-AE59-05ABE7BD3409}" type="slidenum">
              <a:rPr lang="en-CA" smtClean="0"/>
              <a:t>32</a:t>
            </a:fld>
            <a:endParaRPr lang="en-CA"/>
          </a:p>
        </p:txBody>
      </p:sp>
    </p:spTree>
    <p:extLst>
      <p:ext uri="{BB962C8B-B14F-4D97-AF65-F5344CB8AC3E}">
        <p14:creationId xmlns:p14="http://schemas.microsoft.com/office/powerpoint/2010/main" val="7817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Ideally, a network should be able to retain the distant information about</a:t>
            </a:r>
          </a:p>
          <a:p>
            <a:r>
              <a:rPr lang="en-CA" dirty="0"/>
              <a:t>plural flights until it is needed, all the while processing intermediate parts of the</a:t>
            </a:r>
          </a:p>
          <a:p>
            <a:r>
              <a:rPr lang="en-CA" dirty="0"/>
              <a:t>sequence correctly.</a:t>
            </a:r>
          </a:p>
          <a:p>
            <a:r>
              <a:rPr lang="en-CA" dirty="0"/>
              <a:t>One reason for the inability of SRNs to carry forward critical information is that</a:t>
            </a:r>
          </a:p>
          <a:p>
            <a:r>
              <a:rPr lang="en-CA" dirty="0"/>
              <a:t>the hidden layer in SRNs, and, by extension, the weights that determine the values</a:t>
            </a:r>
          </a:p>
          <a:p>
            <a:r>
              <a:rPr lang="en-CA" dirty="0"/>
              <a:t>in the hidden layer, are being asked to perform two tasks simultaneously: provide</a:t>
            </a:r>
          </a:p>
          <a:p>
            <a:r>
              <a:rPr lang="en-CA" dirty="0"/>
              <a:t>information useful to the decision being made in the current context, and updating</a:t>
            </a:r>
          </a:p>
          <a:p>
            <a:r>
              <a:rPr lang="en-CA" dirty="0"/>
              <a:t>and carrying forward information useful for future decisions.</a:t>
            </a:r>
          </a:p>
          <a:p>
            <a:r>
              <a:rPr lang="en-CA" dirty="0"/>
              <a:t>A second difficulty to successfully training simple recurrent networks arises</a:t>
            </a:r>
          </a:p>
          <a:p>
            <a:r>
              <a:rPr lang="en-CA" dirty="0"/>
              <a:t>from the need to </a:t>
            </a:r>
            <a:r>
              <a:rPr lang="en-CA" dirty="0" err="1"/>
              <a:t>backpropagate</a:t>
            </a:r>
            <a:r>
              <a:rPr lang="en-CA" dirty="0"/>
              <a:t> training error back in time through the hidden layers.</a:t>
            </a:r>
          </a:p>
          <a:p>
            <a:r>
              <a:rPr lang="en-CA" dirty="0"/>
              <a:t>Recall from Section 9.1.2 that the hidden layer at time t contributes to the loss</a:t>
            </a:r>
          </a:p>
          <a:p>
            <a:r>
              <a:rPr lang="en-CA" dirty="0"/>
              <a:t>at the next time step since it takes part in that calculation. As a result, during the</a:t>
            </a:r>
          </a:p>
          <a:p>
            <a:r>
              <a:rPr lang="en-CA" dirty="0"/>
              <a:t>backward pass of training, the hidden layers are subject to repeated dot products, as</a:t>
            </a:r>
          </a:p>
          <a:p>
            <a:r>
              <a:rPr lang="en-CA" dirty="0"/>
              <a:t>determined by the length of the sequence. A frequent result of this process is that</a:t>
            </a:r>
          </a:p>
          <a:p>
            <a:r>
              <a:rPr lang="en-CA" dirty="0"/>
              <a:t>the gradients are either driven to zero or saturate. Situations that are referred to as</a:t>
            </a:r>
          </a:p>
          <a:p>
            <a:r>
              <a:rPr lang="en-CA" dirty="0"/>
              <a:t>vanishing gradients or exploding gradients, respectively.</a:t>
            </a:r>
          </a:p>
        </p:txBody>
      </p:sp>
      <p:sp>
        <p:nvSpPr>
          <p:cNvPr id="4" name="Slide Number Placeholder 3"/>
          <p:cNvSpPr>
            <a:spLocks noGrp="1"/>
          </p:cNvSpPr>
          <p:nvPr>
            <p:ph type="sldNum" sz="quarter" idx="10"/>
          </p:nvPr>
        </p:nvSpPr>
        <p:spPr/>
        <p:txBody>
          <a:bodyPr/>
          <a:lstStyle/>
          <a:p>
            <a:fld id="{92995868-70A5-4838-AE59-05ABE7BD3409}" type="slidenum">
              <a:rPr lang="en-CA" smtClean="0"/>
              <a:t>33</a:t>
            </a:fld>
            <a:endParaRPr lang="en-CA"/>
          </a:p>
        </p:txBody>
      </p:sp>
    </p:spTree>
    <p:extLst>
      <p:ext uri="{BB962C8B-B14F-4D97-AF65-F5344CB8AC3E}">
        <p14:creationId xmlns:p14="http://schemas.microsoft.com/office/powerpoint/2010/main" val="116379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these issues, more complex network architectures have been designed to explicitly manage the task of maintaining relevant context over time, by enabling the network to </a:t>
            </a:r>
          </a:p>
          <a:p>
            <a:pPr lvl="1"/>
            <a:r>
              <a:rPr lang="en-US" dirty="0"/>
              <a:t>learn to forget information that is no longer needed </a:t>
            </a:r>
          </a:p>
          <a:p>
            <a:pPr lvl="1"/>
            <a:r>
              <a:rPr lang="en-US" dirty="0"/>
              <a:t>and to remember information required for decisions still to come.</a:t>
            </a:r>
            <a:endParaRPr lang="en-CA" dirty="0"/>
          </a:p>
          <a:p>
            <a:endParaRPr lang="en-CA" dirty="0"/>
          </a:p>
        </p:txBody>
      </p:sp>
      <p:sp>
        <p:nvSpPr>
          <p:cNvPr id="4" name="Slide Number Placeholder 3"/>
          <p:cNvSpPr>
            <a:spLocks noGrp="1"/>
          </p:cNvSpPr>
          <p:nvPr>
            <p:ph type="sldNum" sz="quarter" idx="5"/>
          </p:nvPr>
        </p:nvSpPr>
        <p:spPr/>
        <p:txBody>
          <a:bodyPr/>
          <a:lstStyle/>
          <a:p>
            <a:fld id="{92995868-70A5-4838-AE59-05ABE7BD3409}" type="slidenum">
              <a:rPr lang="en-CA" smtClean="0"/>
              <a:t>34</a:t>
            </a:fld>
            <a:endParaRPr lang="en-CA"/>
          </a:p>
        </p:txBody>
      </p:sp>
    </p:spTree>
    <p:extLst>
      <p:ext uri="{BB962C8B-B14F-4D97-AF65-F5344CB8AC3E}">
        <p14:creationId xmlns:p14="http://schemas.microsoft.com/office/powerpoint/2010/main" val="1662695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p:txBody>
      </p:sp>
      <p:sp>
        <p:nvSpPr>
          <p:cNvPr id="4" name="Slide Number Placeholder 3"/>
          <p:cNvSpPr>
            <a:spLocks noGrp="1"/>
          </p:cNvSpPr>
          <p:nvPr>
            <p:ph type="sldNum" sz="quarter" idx="10"/>
          </p:nvPr>
        </p:nvSpPr>
        <p:spPr/>
        <p:txBody>
          <a:bodyPr/>
          <a:lstStyle/>
          <a:p>
            <a:fld id="{92995868-70A5-4838-AE59-05ABE7BD3409}" type="slidenum">
              <a:rPr lang="en-CA" smtClean="0"/>
              <a:t>35</a:t>
            </a:fld>
            <a:endParaRPr lang="en-CA"/>
          </a:p>
        </p:txBody>
      </p:sp>
    </p:spTree>
    <p:extLst>
      <p:ext uri="{BB962C8B-B14F-4D97-AF65-F5344CB8AC3E}">
        <p14:creationId xmlns:p14="http://schemas.microsoft.com/office/powerpoint/2010/main" val="976981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a:p>
            <a:r>
              <a:rPr lang="en-US" dirty="0"/>
              <a:t>The gates in an LSTM share a common design pattern; each consists of a feedforward</a:t>
            </a:r>
          </a:p>
          <a:p>
            <a:r>
              <a:rPr lang="en-US" dirty="0"/>
              <a:t>layer, followed by a sigmoid activation function, followed by a pointwise</a:t>
            </a:r>
          </a:p>
          <a:p>
            <a:r>
              <a:rPr lang="en-US" dirty="0"/>
              <a:t>multiplication with the layer being gated. The choice of the sigmoid as the activation</a:t>
            </a:r>
          </a:p>
          <a:p>
            <a:r>
              <a:rPr lang="en-US" dirty="0"/>
              <a:t>function arises from its tendency to push its outputs to either 0 or 1. Combining this</a:t>
            </a:r>
          </a:p>
          <a:p>
            <a:r>
              <a:rPr lang="en-US" dirty="0"/>
              <a:t>with a pointwise multiplication has an effect similar to that of a binary mask. Values</a:t>
            </a:r>
          </a:p>
          <a:p>
            <a:r>
              <a:rPr lang="en-US" dirty="0"/>
              <a:t>in the layer being gated that align with values near 1 in the mask are passed through</a:t>
            </a:r>
          </a:p>
          <a:p>
            <a:r>
              <a:rPr lang="en-US" dirty="0"/>
              <a:t>nearly unchanged; values corresponding to lower values are essentially erased.</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36</a:t>
            </a:fld>
            <a:endParaRPr lang="en-CA"/>
          </a:p>
        </p:txBody>
      </p:sp>
    </p:spTree>
    <p:extLst>
      <p:ext uri="{BB962C8B-B14F-4D97-AF65-F5344CB8AC3E}">
        <p14:creationId xmlns:p14="http://schemas.microsoft.com/office/powerpoint/2010/main" val="428104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a:p>
            <a:r>
              <a:rPr lang="en-US" dirty="0"/>
              <a:t>The gates in an LSTM share a common design pattern; each consists of a feedforward</a:t>
            </a:r>
          </a:p>
          <a:p>
            <a:r>
              <a:rPr lang="en-US" dirty="0"/>
              <a:t>layer, followed by a sigmoid activation function, followed by a pointwise</a:t>
            </a:r>
          </a:p>
          <a:p>
            <a:r>
              <a:rPr lang="en-US" dirty="0"/>
              <a:t>multiplication with the layer being gated. The choice of the sigmoid as the activation</a:t>
            </a:r>
          </a:p>
          <a:p>
            <a:r>
              <a:rPr lang="en-US" dirty="0"/>
              <a:t>function arises from its tendency to push its outputs to either 0 or 1. Combining this</a:t>
            </a:r>
          </a:p>
          <a:p>
            <a:r>
              <a:rPr lang="en-US" dirty="0"/>
              <a:t>with a pointwise multiplication has an effect similar to that of a binary mask. Values</a:t>
            </a:r>
          </a:p>
          <a:p>
            <a:r>
              <a:rPr lang="en-US" dirty="0"/>
              <a:t>in the layer being gated that align with values near 1 in the mask are passed through</a:t>
            </a:r>
          </a:p>
          <a:p>
            <a:r>
              <a:rPr lang="en-US" dirty="0"/>
              <a:t>nearly unchanged; values corresponding to lower values are essentially erased.</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37</a:t>
            </a:fld>
            <a:endParaRPr lang="en-CA"/>
          </a:p>
        </p:txBody>
      </p:sp>
    </p:spTree>
    <p:extLst>
      <p:ext uri="{BB962C8B-B14F-4D97-AF65-F5344CB8AC3E}">
        <p14:creationId xmlns:p14="http://schemas.microsoft.com/office/powerpoint/2010/main" val="52918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3</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address these issues more complex network architectures have been designed</a:t>
            </a:r>
          </a:p>
          <a:p>
            <a:r>
              <a:rPr lang="en-CA" dirty="0"/>
              <a:t>to explicitly manage the task of maintaining contextual information over time. These</a:t>
            </a:r>
          </a:p>
          <a:p>
            <a:r>
              <a:rPr lang="en-CA" dirty="0"/>
              <a:t>approaches treat context as a kind of memory unit that needs to be managed explicitly.</a:t>
            </a:r>
          </a:p>
          <a:p>
            <a:r>
              <a:rPr lang="en-CA" dirty="0"/>
              <a:t>More specifically, the network needs to forget information that is no longer</a:t>
            </a:r>
          </a:p>
          <a:p>
            <a:r>
              <a:rPr lang="en-CA" dirty="0"/>
              <a:t>needed and to remember information as needed for later decisions.</a:t>
            </a:r>
          </a:p>
          <a:p>
            <a:r>
              <a:rPr lang="en-CA" dirty="0"/>
              <a:t>Long short-term memory (LSTM) networks, divide the context management problem</a:t>
            </a:r>
          </a:p>
          <a:p>
            <a:r>
              <a:rPr lang="en-CA" dirty="0"/>
              <a:t>into two sub-problems: removing information no longer needed from the context,</a:t>
            </a:r>
          </a:p>
          <a:p>
            <a:r>
              <a:rPr lang="en-CA" dirty="0"/>
              <a:t>and adding information likely to be needed for later decision making. The key</a:t>
            </a:r>
          </a:p>
          <a:p>
            <a:r>
              <a:rPr lang="en-CA" dirty="0"/>
              <a:t>to the approach is to learn how to manage this context rather than hard-coding a</a:t>
            </a:r>
          </a:p>
          <a:p>
            <a:r>
              <a:rPr lang="en-CA" dirty="0"/>
              <a:t>strategy into the architecture.</a:t>
            </a:r>
          </a:p>
          <a:p>
            <a:r>
              <a:rPr lang="en-CA" dirty="0"/>
              <a:t>LSTMs accomplish this through the use of specialized neural units that make use</a:t>
            </a:r>
          </a:p>
          <a:p>
            <a:r>
              <a:rPr lang="en-CA" dirty="0"/>
              <a:t>of gates that control the flow of information into and out of the units that comprise</a:t>
            </a:r>
          </a:p>
          <a:p>
            <a:r>
              <a:rPr lang="en-CA" dirty="0"/>
              <a:t>the network layers. These gates are implemented through the use of additional sets</a:t>
            </a:r>
          </a:p>
          <a:p>
            <a:r>
              <a:rPr lang="en-CA" dirty="0"/>
              <a:t>of weights that operate sequentially on the context layer.</a:t>
            </a:r>
          </a:p>
        </p:txBody>
      </p:sp>
      <p:sp>
        <p:nvSpPr>
          <p:cNvPr id="4" name="Slide Number Placeholder 3"/>
          <p:cNvSpPr>
            <a:spLocks noGrp="1"/>
          </p:cNvSpPr>
          <p:nvPr>
            <p:ph type="sldNum" sz="quarter" idx="10"/>
          </p:nvPr>
        </p:nvSpPr>
        <p:spPr/>
        <p:txBody>
          <a:bodyPr/>
          <a:lstStyle/>
          <a:p>
            <a:fld id="{92995868-70A5-4838-AE59-05ABE7BD3409}" type="slidenum">
              <a:rPr lang="en-CA" smtClean="0"/>
              <a:t>38</a:t>
            </a:fld>
            <a:endParaRPr lang="en-CA"/>
          </a:p>
        </p:txBody>
      </p:sp>
    </p:spTree>
    <p:extLst>
      <p:ext uri="{BB962C8B-B14F-4D97-AF65-F5344CB8AC3E}">
        <p14:creationId xmlns:p14="http://schemas.microsoft.com/office/powerpoint/2010/main" val="1379875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Hyperbolic tangent in -1 ; +1</a:t>
            </a:r>
          </a:p>
          <a:p>
            <a:r>
              <a:rPr lang="en-CA" dirty="0"/>
              <a:t>Sigmoid in 0 ; +1</a:t>
            </a:r>
          </a:p>
        </p:txBody>
      </p:sp>
      <p:sp>
        <p:nvSpPr>
          <p:cNvPr id="4" name="Slide Number Placeholder 3"/>
          <p:cNvSpPr>
            <a:spLocks noGrp="1"/>
          </p:cNvSpPr>
          <p:nvPr>
            <p:ph type="sldNum" sz="quarter" idx="5"/>
          </p:nvPr>
        </p:nvSpPr>
        <p:spPr/>
        <p:txBody>
          <a:bodyPr/>
          <a:lstStyle/>
          <a:p>
            <a:fld id="{92995868-70A5-4838-AE59-05ABE7BD3409}" type="slidenum">
              <a:rPr lang="en-CA" smtClean="0"/>
              <a:t>39</a:t>
            </a:fld>
            <a:endParaRPr lang="en-CA"/>
          </a:p>
        </p:txBody>
      </p:sp>
    </p:spTree>
    <p:extLst>
      <p:ext uri="{BB962C8B-B14F-4D97-AF65-F5344CB8AC3E}">
        <p14:creationId xmlns:p14="http://schemas.microsoft.com/office/powerpoint/2010/main" val="873675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9.4.2 Gated Recurrent Units</a:t>
            </a:r>
          </a:p>
          <a:p>
            <a:r>
              <a:rPr lang="en-CA" dirty="0"/>
              <a:t>While relatively easy to deploy, LSTMs introduce a considerable number of parameters</a:t>
            </a:r>
          </a:p>
          <a:p>
            <a:r>
              <a:rPr lang="en-CA" dirty="0"/>
              <a:t>to our networks, and hence carry a much larger training burden. Gated Recurrent</a:t>
            </a:r>
          </a:p>
          <a:p>
            <a:r>
              <a:rPr lang="en-CA" dirty="0"/>
              <a:t>Units (GRUs) try to ease this burden by collapsing the forget and add gates of</a:t>
            </a:r>
          </a:p>
          <a:p>
            <a:r>
              <a:rPr lang="en-CA" dirty="0"/>
              <a:t>LSTMs into a single update gate with a single set of weights.</a:t>
            </a:r>
          </a:p>
          <a:p>
            <a:endParaRPr lang="en-CA" dirty="0"/>
          </a:p>
          <a:p>
            <a:r>
              <a:rPr lang="en-CA" dirty="0"/>
              <a:t>The neural units used in LSTMs and GRUs are obviously much more complex than</a:t>
            </a:r>
          </a:p>
          <a:p>
            <a:r>
              <a:rPr lang="en-CA" dirty="0"/>
              <a:t>basic feed-forward networks. Fortunately, this complexity is largely encapsulated</a:t>
            </a:r>
          </a:p>
          <a:p>
            <a:r>
              <a:rPr lang="en-CA" dirty="0"/>
              <a:t>within the basic processing units, allowing us to maintain modularity and to easily</a:t>
            </a:r>
          </a:p>
          <a:p>
            <a:r>
              <a:rPr lang="en-CA" dirty="0"/>
              <a:t>experiment with different architectures. To see this, consider Fig. 9.14 which</a:t>
            </a:r>
          </a:p>
          <a:p>
            <a:r>
              <a:rPr lang="en-CA" dirty="0"/>
              <a:t>illustrates the inputs/outputs and weights associated with each kind of unit.</a:t>
            </a:r>
          </a:p>
          <a:p>
            <a:r>
              <a:rPr lang="en-CA" dirty="0"/>
              <a:t>At the far left, (a) is the basic feed-forward unit h = g(</a:t>
            </a:r>
            <a:r>
              <a:rPr lang="en-CA" dirty="0" err="1"/>
              <a:t>Wx+b</a:t>
            </a:r>
            <a:r>
              <a:rPr lang="en-CA" dirty="0"/>
              <a:t>). A single set of</a:t>
            </a:r>
          </a:p>
          <a:p>
            <a:r>
              <a:rPr lang="en-CA" dirty="0"/>
              <a:t>weights and a single activation function determine its output, and when arranged in</a:t>
            </a:r>
          </a:p>
          <a:p>
            <a:r>
              <a:rPr lang="en-CA" dirty="0"/>
              <a:t>a layer there is no connection between the units in the layer. Next, (b) represents the</a:t>
            </a:r>
          </a:p>
          <a:p>
            <a:r>
              <a:rPr lang="en-CA" dirty="0"/>
              <a:t>unit in an SRN. Now there are two inputs and additional set of weights to go with it.</a:t>
            </a:r>
          </a:p>
          <a:p>
            <a:r>
              <a:rPr lang="en-CA" dirty="0"/>
              <a:t>However, there is still a single activation function and output. When arranged as a</a:t>
            </a:r>
          </a:p>
          <a:p>
            <a:r>
              <a:rPr lang="en-CA" dirty="0"/>
              <a:t>layer the hidden layer from each unit feeds in as an input to the next.</a:t>
            </a:r>
          </a:p>
          <a:p>
            <a:r>
              <a:rPr lang="en-CA" dirty="0"/>
              <a:t>Fortunately, the increased complexity of the LSTM and GRU units is encapsulated</a:t>
            </a:r>
          </a:p>
          <a:p>
            <a:r>
              <a:rPr lang="en-CA" dirty="0"/>
              <a:t>within the units themselves. The only additional external complexity over the</a:t>
            </a:r>
          </a:p>
          <a:p>
            <a:r>
              <a:rPr lang="en-CA" dirty="0"/>
              <a:t>basic recurrent unit (b) is the presence of the additional context vector input and output.</a:t>
            </a:r>
          </a:p>
          <a:p>
            <a:r>
              <a:rPr lang="en-CA" dirty="0"/>
              <a:t>This modularity is key to the power and widespread applicability of LSTM and</a:t>
            </a:r>
          </a:p>
          <a:p>
            <a:r>
              <a:rPr lang="en-CA" dirty="0"/>
              <a:t>GRU units. Specifically, LSTM and GRU units can be substituted into any of the</a:t>
            </a:r>
          </a:p>
          <a:p>
            <a:r>
              <a:rPr lang="en-CA" dirty="0"/>
              <a:t>network architectures described in Section 9.3. And, as with SRNs, multi-layered</a:t>
            </a:r>
          </a:p>
          <a:p>
            <a:r>
              <a:rPr lang="en-CA" dirty="0"/>
              <a:t>networks making use of gated units can be unrolled into deep feed-forward networks</a:t>
            </a:r>
          </a:p>
          <a:p>
            <a:r>
              <a:rPr lang="en-CA" dirty="0"/>
              <a:t>and trained in the usual fashion with backpropagation.</a:t>
            </a:r>
          </a:p>
        </p:txBody>
      </p:sp>
      <p:sp>
        <p:nvSpPr>
          <p:cNvPr id="4" name="Slide Number Placeholder 3"/>
          <p:cNvSpPr>
            <a:spLocks noGrp="1"/>
          </p:cNvSpPr>
          <p:nvPr>
            <p:ph type="sldNum" sz="quarter" idx="10"/>
          </p:nvPr>
        </p:nvSpPr>
        <p:spPr/>
        <p:txBody>
          <a:bodyPr/>
          <a:lstStyle/>
          <a:p>
            <a:fld id="{92995868-70A5-4838-AE59-05ABE7BD3409}" type="slidenum">
              <a:rPr lang="en-CA" smtClean="0"/>
              <a:t>41</a:t>
            </a:fld>
            <a:endParaRPr lang="en-CA"/>
          </a:p>
        </p:txBody>
      </p:sp>
    </p:spTree>
    <p:extLst>
      <p:ext uri="{BB962C8B-B14F-4D97-AF65-F5344CB8AC3E}">
        <p14:creationId xmlns:p14="http://schemas.microsoft.com/office/powerpoint/2010/main" val="563626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top of that, the LSTM architecture described in the next section has many small variants, which are all referred to under the common name LSTM. Some</a:t>
            </a:r>
          </a:p>
          <a:p>
            <a:r>
              <a:rPr lang="en-CA" dirty="0"/>
              <a:t>of these choices are made explicit in the papers, other require careful reading, and others still are</a:t>
            </a:r>
          </a:p>
          <a:p>
            <a:r>
              <a:rPr lang="en-CA" dirty="0"/>
              <a:t>not even mentioned, or are hidden behind ambiguous figures or phrasing.</a:t>
            </a:r>
          </a:p>
          <a:p>
            <a:r>
              <a:rPr lang="en-CA" dirty="0"/>
              <a:t>As a reader, be aware of these issues when reading and interpret model descriptions. As a</a:t>
            </a:r>
          </a:p>
          <a:p>
            <a:r>
              <a:rPr lang="en-CA" dirty="0"/>
              <a:t>writer, be aware of these issues as well: either fully specify your model in mathematical notation,</a:t>
            </a:r>
          </a:p>
          <a:p>
            <a:r>
              <a:rPr lang="en-CA" dirty="0"/>
              <a:t>or refer to a different source in which the model is fully specified, if such a source is available.</a:t>
            </a:r>
          </a:p>
          <a:p>
            <a:r>
              <a:rPr lang="en-CA" dirty="0"/>
              <a:t>If using the default implementation from a software package without knowing the details, be</a:t>
            </a:r>
          </a:p>
          <a:p>
            <a:r>
              <a:rPr lang="en-CA" dirty="0"/>
              <a:t>explicit of that fact and specify the software package you use. In any case, don’t rely solely on</a:t>
            </a:r>
          </a:p>
          <a:p>
            <a:r>
              <a:rPr lang="en-CA" dirty="0"/>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42</a:t>
            </a:fld>
            <a:endParaRPr lang="en-CA"/>
          </a:p>
        </p:txBody>
      </p:sp>
    </p:spTree>
    <p:extLst>
      <p:ext uri="{BB962C8B-B14F-4D97-AF65-F5344CB8AC3E}">
        <p14:creationId xmlns:p14="http://schemas.microsoft.com/office/powerpoint/2010/main" val="4198321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46281"/>
            <a:fld id="{ED341534-1525-4ACF-93D3-50B328823157}" type="slidenum">
              <a:rPr lang="en-US" smtClean="0"/>
              <a:pPr defTabSz="946281"/>
              <a:t>44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877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Times New Roman" pitchFamily="18" charset="0"/>
              </a:rPr>
              <a:t>A simplified view of a feedforward neural language model moving through a text. At each</a:t>
            </a:r>
          </a:p>
          <a:p>
            <a:r>
              <a:rPr lang="en-CA" dirty="0" err="1">
                <a:latin typeface="Times New Roman" pitchFamily="18" charset="0"/>
              </a:rPr>
              <a:t>timestep</a:t>
            </a:r>
            <a:r>
              <a:rPr lang="en-CA" dirty="0">
                <a:latin typeface="Times New Roman" pitchFamily="18" charset="0"/>
              </a:rPr>
              <a:t> t the network takes the 3 context words, converts each to a d-dimensional </a:t>
            </a:r>
            <a:r>
              <a:rPr lang="en-CA" dirty="0" err="1">
                <a:latin typeface="Times New Roman" pitchFamily="18" charset="0"/>
              </a:rPr>
              <a:t>embeddings</a:t>
            </a:r>
            <a:r>
              <a:rPr lang="en-CA" dirty="0">
                <a:latin typeface="Times New Roman" pitchFamily="18" charset="0"/>
              </a:rPr>
              <a:t>, and concatenates</a:t>
            </a:r>
          </a:p>
          <a:p>
            <a:r>
              <a:rPr lang="en-CA" dirty="0">
                <a:latin typeface="Times New Roman" pitchFamily="18" charset="0"/>
              </a:rPr>
              <a:t>the 3 </a:t>
            </a:r>
            <a:r>
              <a:rPr lang="en-CA" dirty="0" err="1">
                <a:latin typeface="Times New Roman" pitchFamily="18" charset="0"/>
              </a:rPr>
              <a:t>embeddings</a:t>
            </a:r>
            <a:r>
              <a:rPr lang="en-CA" dirty="0">
                <a:latin typeface="Times New Roman" pitchFamily="18" charset="0"/>
              </a:rPr>
              <a:t> together to get the 1Nd unit input layer x for the network. These units are multiplied</a:t>
            </a:r>
          </a:p>
          <a:p>
            <a:r>
              <a:rPr lang="en-CA" dirty="0">
                <a:latin typeface="Times New Roman" pitchFamily="18" charset="0"/>
              </a:rPr>
              <a:t>by a weight matrix W and bias vector b and then an activation function to produce a hidden layer h, which</a:t>
            </a:r>
          </a:p>
          <a:p>
            <a:r>
              <a:rPr lang="en-CA" dirty="0">
                <a:latin typeface="Times New Roman" pitchFamily="18" charset="0"/>
              </a:rPr>
              <a:t>is then multiplied by another weight matrix U. (For graphic simplicity we don’t show b in this and future</a:t>
            </a:r>
          </a:p>
          <a:p>
            <a:r>
              <a:rPr lang="en-CA" dirty="0">
                <a:latin typeface="Times New Roman" pitchFamily="18" charset="0"/>
              </a:rPr>
              <a:t>pictures). Finally, a </a:t>
            </a:r>
            <a:r>
              <a:rPr lang="en-CA" dirty="0" err="1">
                <a:latin typeface="Times New Roman" pitchFamily="18" charset="0"/>
              </a:rPr>
              <a:t>softmax</a:t>
            </a:r>
            <a:r>
              <a:rPr lang="en-CA" dirty="0">
                <a:latin typeface="Times New Roman" pitchFamily="18" charset="0"/>
              </a:rPr>
              <a:t> output layer predicts at each node </a:t>
            </a:r>
            <a:r>
              <a:rPr lang="en-CA" dirty="0" err="1">
                <a:latin typeface="Times New Roman" pitchFamily="18" charset="0"/>
              </a:rPr>
              <a:t>i</a:t>
            </a:r>
            <a:r>
              <a:rPr lang="en-CA" dirty="0">
                <a:latin typeface="Times New Roman" pitchFamily="18" charset="0"/>
              </a:rPr>
              <a:t> the probability that the next word </a:t>
            </a:r>
            <a:r>
              <a:rPr lang="en-CA" dirty="0" err="1">
                <a:latin typeface="Times New Roman" pitchFamily="18" charset="0"/>
              </a:rPr>
              <a:t>wt</a:t>
            </a:r>
            <a:r>
              <a:rPr lang="en-CA" dirty="0">
                <a:latin typeface="Times New Roman" pitchFamily="18" charset="0"/>
              </a:rPr>
              <a:t> will be</a:t>
            </a:r>
          </a:p>
          <a:p>
            <a:r>
              <a:rPr lang="en-CA" dirty="0">
                <a:latin typeface="Times New Roman" pitchFamily="18" charset="0"/>
              </a:rPr>
              <a:t>vocabulary word Vi. (This picture is simplified because it assumes we just look up in an embedding dictionary</a:t>
            </a:r>
          </a:p>
          <a:p>
            <a:r>
              <a:rPr lang="en-CA" dirty="0">
                <a:latin typeface="Times New Roman" pitchFamily="18" charset="0"/>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a:t>
            </a:fld>
            <a:endParaRPr lang="en-US"/>
          </a:p>
        </p:txBody>
      </p:sp>
    </p:spTree>
    <p:extLst>
      <p:ext uri="{BB962C8B-B14F-4D97-AF65-F5344CB8AC3E}">
        <p14:creationId xmlns:p14="http://schemas.microsoft.com/office/powerpoint/2010/main" val="353004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Simplified sketch of a feedforward neural language model moving through a</a:t>
            </a:r>
          </a:p>
          <a:p>
            <a:r>
              <a:rPr lang="en-US" sz="1200" b="0" i="0" u="none" strike="noStrike" kern="1200" baseline="0" dirty="0">
                <a:solidFill>
                  <a:schemeClr val="tx1"/>
                </a:solidFill>
                <a:latin typeface="+mn-lt"/>
                <a:ea typeface="+mn-ea"/>
                <a:cs typeface="+mn-cs"/>
              </a:rPr>
              <a:t>text. At each time step t the network converts N context words, each to a d-dimensional</a:t>
            </a:r>
          </a:p>
          <a:p>
            <a:r>
              <a:rPr lang="en-US" sz="1200" b="0" i="0" u="none" strike="noStrike" kern="1200" baseline="0" dirty="0">
                <a:solidFill>
                  <a:schemeClr val="tx1"/>
                </a:solidFill>
                <a:latin typeface="+mn-lt"/>
                <a:ea typeface="+mn-ea"/>
                <a:cs typeface="+mn-cs"/>
              </a:rPr>
              <a:t>embedding, and concatenates the N embeddings together to get the Nd 1 unit input vector</a:t>
            </a:r>
          </a:p>
          <a:p>
            <a:r>
              <a:rPr lang="en-US" sz="1200" b="0" i="0" u="none" strike="noStrike" kern="1200" baseline="0" dirty="0">
                <a:solidFill>
                  <a:schemeClr val="tx1"/>
                </a:solidFill>
                <a:latin typeface="+mn-lt"/>
                <a:ea typeface="+mn-ea"/>
                <a:cs typeface="+mn-cs"/>
              </a:rPr>
              <a:t>x for the network. The output of the network is a probability distribution over the vocabulary</a:t>
            </a:r>
          </a:p>
          <a:p>
            <a:r>
              <a:rPr lang="en-US" sz="1200" b="0" i="0" u="none" strike="noStrike" kern="1200" baseline="0" dirty="0">
                <a:solidFill>
                  <a:schemeClr val="tx1"/>
                </a:solidFill>
                <a:latin typeface="+mn-lt"/>
                <a:ea typeface="+mn-ea"/>
                <a:cs typeface="+mn-cs"/>
              </a:rPr>
              <a:t>representing the model’s belief with respect to each word being the next possible word.</a:t>
            </a:r>
            <a:endParaRPr lang="en-CA" dirty="0"/>
          </a:p>
        </p:txBody>
      </p:sp>
      <p:sp>
        <p:nvSpPr>
          <p:cNvPr id="4" name="Slide Number Placeholder 3"/>
          <p:cNvSpPr>
            <a:spLocks noGrp="1"/>
          </p:cNvSpPr>
          <p:nvPr>
            <p:ph type="sldNum" sz="quarter" idx="5"/>
          </p:nvPr>
        </p:nvSpPr>
        <p:spPr/>
        <p:txBody>
          <a:bodyPr/>
          <a:lstStyle/>
          <a:p>
            <a:fld id="{92995868-70A5-4838-AE59-05ABE7BD3409}" type="slidenum">
              <a:rPr lang="en-CA" smtClean="0"/>
              <a:t>6</a:t>
            </a:fld>
            <a:endParaRPr lang="en-CA"/>
          </a:p>
        </p:txBody>
      </p:sp>
    </p:spTree>
    <p:extLst>
      <p:ext uri="{BB962C8B-B14F-4D97-AF65-F5344CB8AC3E}">
        <p14:creationId xmlns:p14="http://schemas.microsoft.com/office/powerpoint/2010/main" val="128092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CA" dirty="0"/>
              <a:t>Difficult to learn systematic patterns  (see example) ??</a:t>
            </a:r>
            <a:r>
              <a:rPr lang="en-US" dirty="0"/>
              <a:t> For example, in Fig. 9.1 the noun phrase the ground appears in two separate windows:</a:t>
            </a:r>
          </a:p>
          <a:p>
            <a:pPr defTabSz="931723">
              <a:defRPr/>
            </a:pPr>
            <a:r>
              <a:rPr lang="en-US" dirty="0"/>
              <a:t>once, as shown, in the first and second positions in the window, and in the preceding</a:t>
            </a:r>
          </a:p>
          <a:p>
            <a:pPr defTabSz="931723">
              <a:defRPr/>
            </a:pPr>
            <a:r>
              <a:rPr lang="en-US" dirty="0"/>
              <a:t>step where it appears in the second and third positions, thus forcing the network to</a:t>
            </a:r>
          </a:p>
          <a:p>
            <a:pPr defTabSz="931723">
              <a:defRPr/>
            </a:pPr>
            <a:r>
              <a:rPr lang="en-US" dirty="0"/>
              <a:t>learn two separate patterns for what should be a constituent.</a:t>
            </a:r>
            <a:endParaRPr lang="en-CA" dirty="0"/>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7</a:t>
            </a:fld>
            <a:endParaRPr lang="en-CA"/>
          </a:p>
        </p:txBody>
      </p:sp>
    </p:spTree>
    <p:extLst>
      <p:ext uri="{BB962C8B-B14F-4D97-AF65-F5344CB8AC3E}">
        <p14:creationId xmlns:p14="http://schemas.microsoft.com/office/powerpoint/2010/main" val="20551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a:p>
          <a:p>
            <a:r>
              <a:rPr lang="en-CA" dirty="0"/>
              <a:t>CRF  will discuss in some of the readings - there are packages if you need it in your project</a:t>
            </a:r>
          </a:p>
          <a:p>
            <a:r>
              <a:rPr lang="en-CA" dirty="0"/>
              <a:t>RNN (basis for  LSTM, Transformers, Encoder-Decoder) will discuss in some of the reading – good topic for</a:t>
            </a:r>
            <a:r>
              <a:rPr lang="en-CA" baseline="0" dirty="0"/>
              <a:t> project (at least one student will use this formalism)</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8</a:t>
            </a:fld>
            <a:endParaRPr lang="en-US"/>
          </a:p>
        </p:txBody>
      </p:sp>
    </p:spTree>
    <p:extLst>
      <p:ext uri="{BB962C8B-B14F-4D97-AF65-F5344CB8AC3E}">
        <p14:creationId xmlns:p14="http://schemas.microsoft.com/office/powerpoint/2010/main" val="1204473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after Elman (Elman, 1990). The hidden layer</a:t>
            </a:r>
          </a:p>
          <a:p>
            <a:r>
              <a:rPr lang="en-CA" dirty="0"/>
              <a:t>includes a recurrent connection as part of its input. That is, the activation value of the hidden</a:t>
            </a:r>
          </a:p>
          <a:p>
            <a:r>
              <a:rPr lang="en-CA" dirty="0"/>
              <a:t>layer depends on the current input as well as the activation value of the hidden layer from the</a:t>
            </a:r>
          </a:p>
          <a:p>
            <a:r>
              <a:rPr lang="en-CA" dirty="0"/>
              <a:t>previous </a:t>
            </a:r>
            <a:r>
              <a:rPr lang="en-CA" dirty="0" err="1"/>
              <a:t>timestep</a:t>
            </a:r>
            <a:r>
              <a:rPr lang="en-CA" dirty="0"/>
              <a:t>.</a:t>
            </a:r>
          </a:p>
        </p:txBody>
      </p:sp>
      <p:sp>
        <p:nvSpPr>
          <p:cNvPr id="4" name="Slide Number Placeholder 3"/>
          <p:cNvSpPr>
            <a:spLocks noGrp="1"/>
          </p:cNvSpPr>
          <p:nvPr>
            <p:ph type="sldNum" sz="quarter" idx="10"/>
          </p:nvPr>
        </p:nvSpPr>
        <p:spPr/>
        <p:txBody>
          <a:bodyPr/>
          <a:lstStyle/>
          <a:p>
            <a:fld id="{92995868-70A5-4838-AE59-05ABE7BD3409}" type="slidenum">
              <a:rPr lang="en-CA" smtClean="0"/>
              <a:t>9</a:t>
            </a:fld>
            <a:endParaRPr lang="en-CA"/>
          </a:p>
        </p:txBody>
      </p:sp>
    </p:spTree>
    <p:extLst>
      <p:ext uri="{BB962C8B-B14F-4D97-AF65-F5344CB8AC3E}">
        <p14:creationId xmlns:p14="http://schemas.microsoft.com/office/powerpoint/2010/main" val="332571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illustrated as a feed-forward network</a:t>
            </a:r>
          </a:p>
          <a:p>
            <a:r>
              <a:rPr lang="en-US" dirty="0"/>
              <a:t>The most significant change lies in the new set of weights,</a:t>
            </a:r>
          </a:p>
          <a:p>
            <a:r>
              <a:rPr lang="en-US" dirty="0"/>
              <a:t>U, that connect the hidden layer from the previous time step to the current hidden</a:t>
            </a:r>
          </a:p>
          <a:p>
            <a:r>
              <a:rPr lang="en-US" dirty="0"/>
              <a:t>layer. These weights determine how the network should make use of past context in</a:t>
            </a:r>
          </a:p>
          <a:p>
            <a:r>
              <a:rPr lang="en-US" dirty="0"/>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10</a:t>
            </a:fld>
            <a:endParaRPr lang="en-CA"/>
          </a:p>
        </p:txBody>
      </p:sp>
    </p:spTree>
    <p:extLst>
      <p:ext uri="{BB962C8B-B14F-4D97-AF65-F5344CB8AC3E}">
        <p14:creationId xmlns:p14="http://schemas.microsoft.com/office/powerpoint/2010/main" val="114786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1766831-CAE5-432C-9BC9-3CFA0B07EBA8}" type="datetime1">
              <a:rPr lang="en-CA" smtClean="0"/>
              <a:t>2021-10-05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62390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4B96F7-8965-47C0-B319-E70FEDD2C34B}" type="datetime1">
              <a:rPr lang="en-CA" smtClean="0"/>
              <a:t>2021-10-05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91385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1C0F52C-864F-4C1A-938C-D7A332563FD0}" type="datetime1">
              <a:rPr lang="en-CA" smtClean="0"/>
              <a:t>2021-10-05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28536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97441C8-ACA4-4121-85F4-DF62DCF97D4D}" type="datetime1">
              <a:rPr lang="en-CA" smtClean="0"/>
              <a:t>2021-10-05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extLst>
      <p:ext uri="{BB962C8B-B14F-4D97-AF65-F5344CB8AC3E}">
        <p14:creationId xmlns:p14="http://schemas.microsoft.com/office/powerpoint/2010/main" val="41849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2CF5D77-B0E4-4622-85AD-531258DB70CF}" type="datetime1">
              <a:rPr lang="en-CA" smtClean="0"/>
              <a:t>2021-10-05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97473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CE40E5-BC03-4B1D-AB68-512A35796F96}" type="datetime1">
              <a:rPr lang="en-CA" smtClean="0"/>
              <a:t>2021-10-05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6521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63D792B-DC05-47CF-8FEE-E6A899CC3B96}" type="datetime1">
              <a:rPr lang="en-CA" smtClean="0"/>
              <a:t>2021-10-05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84800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B31F89C-1524-4F5D-BFEF-71A063631B47}" type="datetime1">
              <a:rPr lang="en-CA" smtClean="0"/>
              <a:t>2021-10-05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04307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9DBC4A6-5CDB-4CE3-9AF8-CDFAC3DF4A07}" type="datetime1">
              <a:rPr lang="en-CA" smtClean="0"/>
              <a:t>2021-10-05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861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A5A24-BA0B-4F32-8939-F21E1A1477B1}" type="datetime1">
              <a:rPr lang="en-CA" smtClean="0"/>
              <a:t>2021-10-05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4151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EE6977-9874-4974-9A62-31B4F11CE5DC}" type="datetime1">
              <a:rPr lang="en-CA" smtClean="0"/>
              <a:t>2021-10-05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4334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060FC-0C63-4EB9-8B80-F1BF5662CBE1}" type="datetime1">
              <a:rPr lang="en-CA" smtClean="0"/>
              <a:t>2021-10-05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0337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814C7-F98D-4A9A-AE32-9542A555902C}" type="datetime1">
              <a:rPr lang="en-CA" smtClean="0"/>
              <a:t>2021-10-05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00E6E-F1FD-4FDD-9BDB-7CE03D2CECB9}" type="slidenum">
              <a:rPr lang="en-CA" smtClean="0"/>
              <a:t>‹#›</a:t>
            </a:fld>
            <a:endParaRPr lang="en-CA"/>
          </a:p>
        </p:txBody>
      </p:sp>
    </p:spTree>
    <p:extLst>
      <p:ext uri="{BB962C8B-B14F-4D97-AF65-F5344CB8AC3E}">
        <p14:creationId xmlns:p14="http://schemas.microsoft.com/office/powerpoint/2010/main" val="5625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43.xml"/><Relationship Id="rId18" Type="http://schemas.openxmlformats.org/officeDocument/2006/relationships/image" Target="../media/image220.png"/><Relationship Id="rId3" Type="http://schemas.openxmlformats.org/officeDocument/2006/relationships/image" Target="../media/image16.emf"/><Relationship Id="rId7" Type="http://schemas.openxmlformats.org/officeDocument/2006/relationships/customXml" Target="../ink/ink40.xml"/><Relationship Id="rId12" Type="http://schemas.openxmlformats.org/officeDocument/2006/relationships/image" Target="../media/image190.png"/><Relationship Id="rId17" Type="http://schemas.openxmlformats.org/officeDocument/2006/relationships/customXml" Target="../ink/ink45.xml"/><Relationship Id="rId2" Type="http://schemas.openxmlformats.org/officeDocument/2006/relationships/notesSlide" Target="../notesSlides/notesSlide9.xml"/><Relationship Id="rId16" Type="http://schemas.openxmlformats.org/officeDocument/2006/relationships/image" Target="../media/image210.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customXml" Target="../ink/ink42.xml"/><Relationship Id="rId5" Type="http://schemas.openxmlformats.org/officeDocument/2006/relationships/image" Target="../media/image150.png"/><Relationship Id="rId15" Type="http://schemas.openxmlformats.org/officeDocument/2006/relationships/customXml" Target="../ink/ink44.xml"/><Relationship Id="rId10" Type="http://schemas.openxmlformats.org/officeDocument/2006/relationships/image" Target="../media/image180.png"/><Relationship Id="rId19" Type="http://schemas.openxmlformats.org/officeDocument/2006/relationships/customXml" Target="../ink/ink46.xml"/><Relationship Id="rId4" Type="http://schemas.openxmlformats.org/officeDocument/2006/relationships/image" Target="../media/image140.png"/><Relationship Id="rId9" Type="http://schemas.openxmlformats.org/officeDocument/2006/relationships/customXml" Target="../ink/ink41.xml"/><Relationship Id="rId1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ustomXml" Target="../ink/ink4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34.png"/><Relationship Id="rId3" Type="http://schemas.openxmlformats.org/officeDocument/2006/relationships/image" Target="../media/image19.emf"/><Relationship Id="rId7" Type="http://schemas.openxmlformats.org/officeDocument/2006/relationships/image" Target="../media/image271.png"/><Relationship Id="rId12" Type="http://schemas.openxmlformats.org/officeDocument/2006/relationships/customXml" Target="../ink/ink5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49.xml"/><Relationship Id="rId11" Type="http://schemas.openxmlformats.org/officeDocument/2006/relationships/image" Target="../media/image290.png"/><Relationship Id="rId5" Type="http://schemas.openxmlformats.org/officeDocument/2006/relationships/image" Target="../media/image26.png"/><Relationship Id="rId10" Type="http://schemas.openxmlformats.org/officeDocument/2006/relationships/customXml" Target="../ink/ink51.xml"/><Relationship Id="rId4" Type="http://schemas.openxmlformats.org/officeDocument/2006/relationships/customXml" Target="../ink/ink48.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emf"/><Relationship Id="rId7" Type="http://schemas.openxmlformats.org/officeDocument/2006/relationships/customXml" Target="../ink/ink5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53.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56.xml"/><Relationship Id="rId5" Type="http://schemas.openxmlformats.org/officeDocument/2006/relationships/image" Target="../media/image33.png"/><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image" Target="../media/image34.emf"/><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58.xml"/><Relationship Id="rId5" Type="http://schemas.openxmlformats.org/officeDocument/2006/relationships/image" Target="../media/image340.png"/><Relationship Id="rId4" Type="http://schemas.openxmlformats.org/officeDocument/2006/relationships/customXml" Target="../ink/ink57.xm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62.xml"/><Relationship Id="rId3" Type="http://schemas.openxmlformats.org/officeDocument/2006/relationships/image" Target="../media/image31.emf"/><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61.xml"/><Relationship Id="rId5" Type="http://schemas.openxmlformats.org/officeDocument/2006/relationships/image" Target="../media/image370.png"/><Relationship Id="rId4" Type="http://schemas.openxmlformats.org/officeDocument/2006/relationships/customXml" Target="../ink/ink60.xml"/><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customXml" Target="../ink/ink7.xml"/><Relationship Id="rId18" Type="http://schemas.openxmlformats.org/officeDocument/2006/relationships/image" Target="../media/image8.emf"/><Relationship Id="rId3" Type="http://schemas.openxmlformats.org/officeDocument/2006/relationships/customXml" Target="../ink/ink2.xml"/><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5.emf"/><Relationship Id="rId17" Type="http://schemas.openxmlformats.org/officeDocument/2006/relationships/customXml" Target="../ink/ink9.xml"/><Relationship Id="rId2" Type="http://schemas.openxmlformats.org/officeDocument/2006/relationships/notesSlide" Target="../notesSlides/notesSlide2.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2.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4.emf"/><Relationship Id="rId19" Type="http://schemas.openxmlformats.org/officeDocument/2006/relationships/customXml" Target="../ink/ink10.xml"/><Relationship Id="rId4" Type="http://schemas.openxmlformats.org/officeDocument/2006/relationships/image" Target="../media/image1.emf"/><Relationship Id="rId9" Type="http://schemas.openxmlformats.org/officeDocument/2006/relationships/customXml" Target="../ink/ink5.xml"/><Relationship Id="rId14" Type="http://schemas.openxmlformats.org/officeDocument/2006/relationships/image" Target="../media/image6.emf"/><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6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customXml" Target="../ink/ink64.xml"/></Relationships>
</file>

<file path=ppt/slides/_rels/slide22.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450.png"/><Relationship Id="rId3" Type="http://schemas.openxmlformats.org/officeDocument/2006/relationships/image" Target="../media/image16.emf"/><Relationship Id="rId7" Type="http://schemas.openxmlformats.org/officeDocument/2006/relationships/image" Target="../media/image420.png"/><Relationship Id="rId12" Type="http://schemas.openxmlformats.org/officeDocument/2006/relationships/customXml" Target="../ink/ink69.xml"/><Relationship Id="rId17" Type="http://schemas.openxmlformats.org/officeDocument/2006/relationships/image" Target="../media/image50.png"/><Relationship Id="rId2" Type="http://schemas.openxmlformats.org/officeDocument/2006/relationships/image" Target="../media/image37.emf"/><Relationship Id="rId16" Type="http://schemas.openxmlformats.org/officeDocument/2006/relationships/customXml" Target="../ink/ink71.xml"/><Relationship Id="rId1" Type="http://schemas.openxmlformats.org/officeDocument/2006/relationships/slideLayout" Target="../slideLayouts/slideLayout2.xml"/><Relationship Id="rId6" Type="http://schemas.openxmlformats.org/officeDocument/2006/relationships/customXml" Target="../ink/ink66.xm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0.png"/><Relationship Id="rId10" Type="http://schemas.openxmlformats.org/officeDocument/2006/relationships/customXml" Target="../ink/ink68.xml"/><Relationship Id="rId4" Type="http://schemas.openxmlformats.org/officeDocument/2006/relationships/customXml" Target="../ink/ink65.xml"/><Relationship Id="rId9" Type="http://schemas.openxmlformats.org/officeDocument/2006/relationships/image" Target="../media/image430.png"/><Relationship Id="rId14" Type="http://schemas.openxmlformats.org/officeDocument/2006/relationships/customXml" Target="../ink/ink70.xml"/></Relationships>
</file>

<file path=ppt/slides/_rels/slide23.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ustomXml" Target="../ink/ink72.xml"/><Relationship Id="rId5" Type="http://schemas.openxmlformats.org/officeDocument/2006/relationships/image" Target="../media/image280.png"/><Relationship Id="rId4" Type="http://schemas.openxmlformats.org/officeDocument/2006/relationships/image" Target="../media/image270.png"/></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customXml" Target="../ink/ink73.xml"/></Relationships>
</file>

<file path=ppt/slides/_rels/slide25.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59.png"/><Relationship Id="rId3" Type="http://schemas.openxmlformats.org/officeDocument/2006/relationships/image" Target="../media/image39.emf"/><Relationship Id="rId7" Type="http://schemas.openxmlformats.org/officeDocument/2006/relationships/image" Target="../media/image56.png"/><Relationship Id="rId12" Type="http://schemas.openxmlformats.org/officeDocument/2006/relationships/customXml" Target="../ink/ink78.xml"/><Relationship Id="rId17" Type="http://schemas.openxmlformats.org/officeDocument/2006/relationships/image" Target="../media/image61.png"/><Relationship Id="rId2" Type="http://schemas.openxmlformats.org/officeDocument/2006/relationships/notesSlide" Target="../notesSlides/notesSlide20.xml"/><Relationship Id="rId16" Type="http://schemas.openxmlformats.org/officeDocument/2006/relationships/customXml" Target="../ink/ink80.xml"/><Relationship Id="rId1" Type="http://schemas.openxmlformats.org/officeDocument/2006/relationships/slideLayout" Target="../slideLayouts/slideLayout2.xml"/><Relationship Id="rId6" Type="http://schemas.openxmlformats.org/officeDocument/2006/relationships/customXml" Target="../ink/ink75.xml"/><Relationship Id="rId11" Type="http://schemas.openxmlformats.org/officeDocument/2006/relationships/image" Target="../media/image58.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customXml" Target="../ink/ink77.xml"/><Relationship Id="rId4" Type="http://schemas.openxmlformats.org/officeDocument/2006/relationships/customXml" Target="../ink/ink74.xml"/><Relationship Id="rId9" Type="http://schemas.openxmlformats.org/officeDocument/2006/relationships/image" Target="../media/image57.png"/><Relationship Id="rId14" Type="http://schemas.openxmlformats.org/officeDocument/2006/relationships/customXml" Target="../ink/ink79.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customXml" Target="../ink/ink81.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82.xml"/><Relationship Id="rId5" Type="http://schemas.openxmlformats.org/officeDocument/2006/relationships/image" Target="../media/image330.png"/><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85.xml"/><Relationship Id="rId13" Type="http://schemas.openxmlformats.org/officeDocument/2006/relationships/image" Target="../media/image330.emf"/><Relationship Id="rId18" Type="http://schemas.openxmlformats.org/officeDocument/2006/relationships/customXml" Target="../ink/ink90.xml"/><Relationship Id="rId3" Type="http://schemas.openxmlformats.org/officeDocument/2006/relationships/image" Target="../media/image43.emf"/><Relationship Id="rId21" Type="http://schemas.openxmlformats.org/officeDocument/2006/relationships/image" Target="../media/image68.png"/><Relationship Id="rId7" Type="http://schemas.openxmlformats.org/officeDocument/2006/relationships/image" Target="../media/image300.emf"/><Relationship Id="rId12" Type="http://schemas.openxmlformats.org/officeDocument/2006/relationships/customXml" Target="../ink/ink87.xml"/><Relationship Id="rId17" Type="http://schemas.openxmlformats.org/officeDocument/2006/relationships/image" Target="../media/image350.emf"/><Relationship Id="rId2" Type="http://schemas.openxmlformats.org/officeDocument/2006/relationships/notesSlide" Target="../notesSlides/notesSlide22.xml"/><Relationship Id="rId16" Type="http://schemas.openxmlformats.org/officeDocument/2006/relationships/customXml" Target="../ink/ink89.xml"/><Relationship Id="rId20" Type="http://schemas.openxmlformats.org/officeDocument/2006/relationships/customXml" Target="../ink/ink91.xml"/><Relationship Id="rId1" Type="http://schemas.openxmlformats.org/officeDocument/2006/relationships/slideLayout" Target="../slideLayouts/slideLayout2.xml"/><Relationship Id="rId6" Type="http://schemas.openxmlformats.org/officeDocument/2006/relationships/customXml" Target="../ink/ink84.xml"/><Relationship Id="rId11" Type="http://schemas.openxmlformats.org/officeDocument/2006/relationships/image" Target="../media/image320.emf"/><Relationship Id="rId5" Type="http://schemas.openxmlformats.org/officeDocument/2006/relationships/image" Target="../media/image290.emf"/><Relationship Id="rId15" Type="http://schemas.openxmlformats.org/officeDocument/2006/relationships/image" Target="../media/image340.emf"/><Relationship Id="rId10" Type="http://schemas.openxmlformats.org/officeDocument/2006/relationships/customXml" Target="../ink/ink86.xml"/><Relationship Id="rId19" Type="http://schemas.openxmlformats.org/officeDocument/2006/relationships/image" Target="../media/image360.emf"/><Relationship Id="rId4" Type="http://schemas.openxmlformats.org/officeDocument/2006/relationships/customXml" Target="../ink/ink83.xml"/><Relationship Id="rId9" Type="http://schemas.openxmlformats.org/officeDocument/2006/relationships/image" Target="../media/image310.emf"/><Relationship Id="rId14" Type="http://schemas.openxmlformats.org/officeDocument/2006/relationships/customXml" Target="../ink/ink88.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17.xml"/><Relationship Id="rId18" Type="http://schemas.openxmlformats.org/officeDocument/2006/relationships/image" Target="../media/image8.png"/><Relationship Id="rId3" Type="http://schemas.openxmlformats.org/officeDocument/2006/relationships/customXml" Target="../ink/ink12.xml"/><Relationship Id="rId21" Type="http://schemas.openxmlformats.org/officeDocument/2006/relationships/customXml" Target="../ink/ink21.xml"/><Relationship Id="rId47" Type="http://schemas.openxmlformats.org/officeDocument/2006/relationships/image" Target="../media/image10.png"/><Relationship Id="rId7" Type="http://schemas.openxmlformats.org/officeDocument/2006/relationships/customXml" Target="../ink/ink14.xml"/><Relationship Id="rId12" Type="http://schemas.openxmlformats.org/officeDocument/2006/relationships/image" Target="../media/image5.png"/><Relationship Id="rId17" Type="http://schemas.openxmlformats.org/officeDocument/2006/relationships/customXml" Target="../ink/ink19.xml"/><Relationship Id="rId46" Type="http://schemas.openxmlformats.org/officeDocument/2006/relationships/customXml" Target="../ink/ink23.xml"/><Relationship Id="rId2" Type="http://schemas.openxmlformats.org/officeDocument/2006/relationships/notesSlide" Target="../notesSlides/notesSlide3.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16.xml"/><Relationship Id="rId45" Type="http://schemas.openxmlformats.org/officeDocument/2006/relationships/image" Target="../media/image14.emf"/><Relationship Id="rId5" Type="http://schemas.openxmlformats.org/officeDocument/2006/relationships/customXml" Target="../ink/ink13.xml"/><Relationship Id="rId15" Type="http://schemas.openxmlformats.org/officeDocument/2006/relationships/customXml" Target="../ink/ink18.xml"/><Relationship Id="rId49" Type="http://schemas.openxmlformats.org/officeDocument/2006/relationships/image" Target="../media/image11.png"/><Relationship Id="rId10" Type="http://schemas.openxmlformats.org/officeDocument/2006/relationships/image" Target="../media/image4.png"/><Relationship Id="rId19" Type="http://schemas.openxmlformats.org/officeDocument/2006/relationships/customXml" Target="../ink/ink20.xml"/><Relationship Id="rId44" Type="http://schemas.openxmlformats.org/officeDocument/2006/relationships/customXml" Target="../ink/ink22.xml"/><Relationship Id="rId4" Type="http://schemas.openxmlformats.org/officeDocument/2006/relationships/image" Target="../media/image110.png"/><Relationship Id="rId9" Type="http://schemas.openxmlformats.org/officeDocument/2006/relationships/customXml" Target="../ink/ink15.xml"/><Relationship Id="rId14" Type="http://schemas.openxmlformats.org/officeDocument/2006/relationships/image" Target="../media/image6.png"/><Relationship Id="rId43" Type="http://schemas.openxmlformats.org/officeDocument/2006/relationships/image" Target="../media/image10.emf"/><Relationship Id="rId48" Type="http://schemas.openxmlformats.org/officeDocument/2006/relationships/customXml" Target="../ink/ink24.xml"/></Relationships>
</file>

<file path=ppt/slides/_rels/slide30.xml.rels><?xml version="1.0" encoding="UTF-8" standalone="yes"?>
<Relationships xmlns="http://schemas.openxmlformats.org/package/2006/relationships"><Relationship Id="rId3" Type="http://schemas.openxmlformats.org/officeDocument/2006/relationships/customXml" Target="../ink/ink9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9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9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customXml" Target="../ink/ink97.xml"/><Relationship Id="rId13" Type="http://schemas.openxmlformats.org/officeDocument/2006/relationships/image" Target="../media/image410.emf"/><Relationship Id="rId18" Type="http://schemas.openxmlformats.org/officeDocument/2006/relationships/customXml" Target="../ink/ink102.xml"/><Relationship Id="rId26" Type="http://schemas.openxmlformats.org/officeDocument/2006/relationships/customXml" Target="../ink/ink106.xml"/><Relationship Id="rId3" Type="http://schemas.openxmlformats.org/officeDocument/2006/relationships/image" Target="../media/image19.emf"/><Relationship Id="rId21" Type="http://schemas.openxmlformats.org/officeDocument/2006/relationships/image" Target="../media/image45.emf"/><Relationship Id="rId7" Type="http://schemas.openxmlformats.org/officeDocument/2006/relationships/image" Target="../media/image380.emf"/><Relationship Id="rId12" Type="http://schemas.openxmlformats.org/officeDocument/2006/relationships/customXml" Target="../ink/ink99.xml"/><Relationship Id="rId17" Type="http://schemas.openxmlformats.org/officeDocument/2006/relationships/image" Target="../media/image430.emf"/><Relationship Id="rId25" Type="http://schemas.openxmlformats.org/officeDocument/2006/relationships/image" Target="../media/image470.emf"/><Relationship Id="rId2" Type="http://schemas.openxmlformats.org/officeDocument/2006/relationships/notesSlide" Target="../notesSlides/notesSlide25.xml"/><Relationship Id="rId16" Type="http://schemas.openxmlformats.org/officeDocument/2006/relationships/customXml" Target="../ink/ink101.xml"/><Relationship Id="rId20" Type="http://schemas.openxmlformats.org/officeDocument/2006/relationships/customXml" Target="../ink/ink103.xml"/><Relationship Id="rId1" Type="http://schemas.openxmlformats.org/officeDocument/2006/relationships/slideLayout" Target="../slideLayouts/slideLayout2.xml"/><Relationship Id="rId6" Type="http://schemas.openxmlformats.org/officeDocument/2006/relationships/customXml" Target="../ink/ink96.xml"/><Relationship Id="rId11" Type="http://schemas.openxmlformats.org/officeDocument/2006/relationships/image" Target="../media/image400.emf"/><Relationship Id="rId24" Type="http://schemas.openxmlformats.org/officeDocument/2006/relationships/customXml" Target="../ink/ink105.xml"/><Relationship Id="rId5" Type="http://schemas.openxmlformats.org/officeDocument/2006/relationships/image" Target="../media/image370.emf"/><Relationship Id="rId15" Type="http://schemas.openxmlformats.org/officeDocument/2006/relationships/image" Target="../media/image420.emf"/><Relationship Id="rId23" Type="http://schemas.openxmlformats.org/officeDocument/2006/relationships/image" Target="../media/image46.emf"/><Relationship Id="rId10" Type="http://schemas.openxmlformats.org/officeDocument/2006/relationships/customXml" Target="../ink/ink98.xml"/><Relationship Id="rId19" Type="http://schemas.openxmlformats.org/officeDocument/2006/relationships/image" Target="../media/image440.emf"/><Relationship Id="rId4" Type="http://schemas.openxmlformats.org/officeDocument/2006/relationships/customXml" Target="../ink/ink95.xml"/><Relationship Id="rId9" Type="http://schemas.openxmlformats.org/officeDocument/2006/relationships/image" Target="../media/image390.emf"/><Relationship Id="rId14" Type="http://schemas.openxmlformats.org/officeDocument/2006/relationships/customXml" Target="../ink/ink100.xml"/><Relationship Id="rId22" Type="http://schemas.openxmlformats.org/officeDocument/2006/relationships/customXml" Target="../ink/ink104.xml"/><Relationship Id="rId27" Type="http://schemas.openxmlformats.org/officeDocument/2006/relationships/image" Target="../media/image7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ustomXml" Target="../ink/ink109.xml"/><Relationship Id="rId13" Type="http://schemas.openxmlformats.org/officeDocument/2006/relationships/image" Target="../media/image74.png"/><Relationship Id="rId3" Type="http://schemas.openxmlformats.org/officeDocument/2006/relationships/image" Target="../media/image44.emf"/><Relationship Id="rId7" Type="http://schemas.openxmlformats.org/officeDocument/2006/relationships/image" Target="../media/image500.emf"/><Relationship Id="rId12" Type="http://schemas.openxmlformats.org/officeDocument/2006/relationships/customXml" Target="../ink/ink1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108.xml"/><Relationship Id="rId11" Type="http://schemas.openxmlformats.org/officeDocument/2006/relationships/image" Target="../media/image531.png"/><Relationship Id="rId5" Type="http://schemas.openxmlformats.org/officeDocument/2006/relationships/image" Target="../media/image490.emf"/><Relationship Id="rId10" Type="http://schemas.openxmlformats.org/officeDocument/2006/relationships/customXml" Target="../ink/ink110.xml"/><Relationship Id="rId4" Type="http://schemas.openxmlformats.org/officeDocument/2006/relationships/customXml" Target="../ink/ink107.xml"/><Relationship Id="rId9" Type="http://schemas.openxmlformats.org/officeDocument/2006/relationships/image" Target="../media/image510.emf"/></Relationships>
</file>

<file path=ppt/slides/_rels/slide36.xml.rels><?xml version="1.0" encoding="UTF-8" standalone="yes"?>
<Relationships xmlns="http://schemas.openxmlformats.org/package/2006/relationships"><Relationship Id="rId13" Type="http://schemas.openxmlformats.org/officeDocument/2006/relationships/image" Target="../media/image590.png"/><Relationship Id="rId18" Type="http://schemas.openxmlformats.org/officeDocument/2006/relationships/customXml" Target="../ink/ink118.xml"/><Relationship Id="rId26" Type="http://schemas.openxmlformats.org/officeDocument/2006/relationships/customXml" Target="../ink/ink122.xml"/><Relationship Id="rId3" Type="http://schemas.openxmlformats.org/officeDocument/2006/relationships/image" Target="../media/image54.png"/><Relationship Id="rId21" Type="http://schemas.openxmlformats.org/officeDocument/2006/relationships/image" Target="../media/image63.png"/><Relationship Id="rId7" Type="http://schemas.openxmlformats.org/officeDocument/2006/relationships/image" Target="../media/image560.png"/><Relationship Id="rId12" Type="http://schemas.openxmlformats.org/officeDocument/2006/relationships/customXml" Target="../ink/ink115.xml"/><Relationship Id="rId17" Type="http://schemas.openxmlformats.org/officeDocument/2006/relationships/image" Target="../media/image610.png"/><Relationship Id="rId25" Type="http://schemas.openxmlformats.org/officeDocument/2006/relationships/image" Target="../media/image65.png"/><Relationship Id="rId33" Type="http://schemas.openxmlformats.org/officeDocument/2006/relationships/image" Target="../media/image76.png"/><Relationship Id="rId2" Type="http://schemas.openxmlformats.org/officeDocument/2006/relationships/notesSlide" Target="../notesSlides/notesSlide28.xml"/><Relationship Id="rId16" Type="http://schemas.openxmlformats.org/officeDocument/2006/relationships/customXml" Target="../ink/ink117.xml"/><Relationship Id="rId20" Type="http://schemas.openxmlformats.org/officeDocument/2006/relationships/customXml" Target="../ink/ink119.xml"/><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customXml" Target="../ink/ink112.xml"/><Relationship Id="rId11" Type="http://schemas.openxmlformats.org/officeDocument/2006/relationships/image" Target="../media/image580.png"/><Relationship Id="rId24" Type="http://schemas.openxmlformats.org/officeDocument/2006/relationships/customXml" Target="../ink/ink121.xml"/><Relationship Id="rId32" Type="http://schemas.openxmlformats.org/officeDocument/2006/relationships/customXml" Target="../ink/ink126.xml"/><Relationship Id="rId5" Type="http://schemas.openxmlformats.org/officeDocument/2006/relationships/image" Target="../media/image47.emf"/><Relationship Id="rId15" Type="http://schemas.openxmlformats.org/officeDocument/2006/relationships/image" Target="../media/image600.png"/><Relationship Id="rId23" Type="http://schemas.openxmlformats.org/officeDocument/2006/relationships/image" Target="../media/image640.png"/><Relationship Id="rId28" Type="http://schemas.openxmlformats.org/officeDocument/2006/relationships/customXml" Target="../ink/ink123.xml"/><Relationship Id="rId10" Type="http://schemas.openxmlformats.org/officeDocument/2006/relationships/customXml" Target="../ink/ink114.xml"/><Relationship Id="rId19" Type="http://schemas.openxmlformats.org/officeDocument/2006/relationships/image" Target="../media/image62.png"/><Relationship Id="rId31" Type="http://schemas.openxmlformats.org/officeDocument/2006/relationships/customXml" Target="../ink/ink125.xml"/><Relationship Id="rId4" Type="http://schemas.openxmlformats.org/officeDocument/2006/relationships/image" Target="../media/image530.png"/><Relationship Id="rId9" Type="http://schemas.openxmlformats.org/officeDocument/2006/relationships/image" Target="../media/image570.png"/><Relationship Id="rId14" Type="http://schemas.openxmlformats.org/officeDocument/2006/relationships/customXml" Target="../ink/ink116.xml"/><Relationship Id="rId22" Type="http://schemas.openxmlformats.org/officeDocument/2006/relationships/customXml" Target="../ink/ink120.xml"/><Relationship Id="rId27" Type="http://schemas.openxmlformats.org/officeDocument/2006/relationships/image" Target="../media/image660.png"/><Relationship Id="rId30" Type="http://schemas.openxmlformats.org/officeDocument/2006/relationships/customXml" Target="../ink/ink124.xml"/><Relationship Id="rId8" Type="http://schemas.openxmlformats.org/officeDocument/2006/relationships/customXml" Target="../ink/ink113.xml"/></Relationships>
</file>

<file path=ppt/slides/_rels/slide37.xml.rels><?xml version="1.0" encoding="UTF-8" standalone="yes"?>
<Relationships xmlns="http://schemas.openxmlformats.org/package/2006/relationships"><Relationship Id="rId8" Type="http://schemas.openxmlformats.org/officeDocument/2006/relationships/customXml" Target="../ink/ink128.xml"/><Relationship Id="rId13" Type="http://schemas.openxmlformats.org/officeDocument/2006/relationships/image" Target="../media/image590.png"/><Relationship Id="rId18" Type="http://schemas.openxmlformats.org/officeDocument/2006/relationships/customXml" Target="../ink/ink133.xml"/><Relationship Id="rId3" Type="http://schemas.openxmlformats.org/officeDocument/2006/relationships/image" Target="../media/image52.png"/><Relationship Id="rId21" Type="http://schemas.openxmlformats.org/officeDocument/2006/relationships/image" Target="../media/image63.png"/><Relationship Id="rId7" Type="http://schemas.openxmlformats.org/officeDocument/2006/relationships/image" Target="../media/image560.png"/><Relationship Id="rId12" Type="http://schemas.openxmlformats.org/officeDocument/2006/relationships/customXml" Target="../ink/ink130.xml"/><Relationship Id="rId17" Type="http://schemas.openxmlformats.org/officeDocument/2006/relationships/image" Target="../media/image610.png"/><Relationship Id="rId2" Type="http://schemas.openxmlformats.org/officeDocument/2006/relationships/notesSlide" Target="../notesSlides/notesSlide29.xml"/><Relationship Id="rId16" Type="http://schemas.openxmlformats.org/officeDocument/2006/relationships/customXml" Target="../ink/ink132.xml"/><Relationship Id="rId20" Type="http://schemas.openxmlformats.org/officeDocument/2006/relationships/customXml" Target="../ink/ink134.xml"/><Relationship Id="rId1" Type="http://schemas.openxmlformats.org/officeDocument/2006/relationships/slideLayout" Target="../slideLayouts/slideLayout2.xml"/><Relationship Id="rId6" Type="http://schemas.openxmlformats.org/officeDocument/2006/relationships/customXml" Target="../ink/ink127.xml"/><Relationship Id="rId11" Type="http://schemas.openxmlformats.org/officeDocument/2006/relationships/image" Target="../media/image580.png"/><Relationship Id="rId5" Type="http://schemas.openxmlformats.org/officeDocument/2006/relationships/image" Target="../media/image47.emf"/><Relationship Id="rId15" Type="http://schemas.openxmlformats.org/officeDocument/2006/relationships/image" Target="../media/image600.png"/><Relationship Id="rId10" Type="http://schemas.openxmlformats.org/officeDocument/2006/relationships/customXml" Target="../ink/ink129.xml"/><Relationship Id="rId19" Type="http://schemas.openxmlformats.org/officeDocument/2006/relationships/image" Target="../media/image62.png"/><Relationship Id="rId4" Type="http://schemas.openxmlformats.org/officeDocument/2006/relationships/image" Target="../media/image530.png"/><Relationship Id="rId9" Type="http://schemas.openxmlformats.org/officeDocument/2006/relationships/image" Target="../media/image570.png"/><Relationship Id="rId14" Type="http://schemas.openxmlformats.org/officeDocument/2006/relationships/customXml" Target="../ink/ink131.xml"/><Relationship Id="rId22" Type="http://schemas.openxmlformats.org/officeDocument/2006/relationships/image" Target="../media/image48.emf"/></Relationships>
</file>

<file path=ppt/slides/_rels/slide38.xml.rels><?xml version="1.0" encoding="UTF-8" standalone="yes"?>
<Relationships xmlns="http://schemas.openxmlformats.org/package/2006/relationships"><Relationship Id="rId13" Type="http://schemas.openxmlformats.org/officeDocument/2006/relationships/customXml" Target="../ink/ink139.xml"/><Relationship Id="rId18" Type="http://schemas.openxmlformats.org/officeDocument/2006/relationships/image" Target="../media/image760.png"/><Relationship Id="rId26" Type="http://schemas.openxmlformats.org/officeDocument/2006/relationships/image" Target="../media/image80.png"/><Relationship Id="rId39" Type="http://schemas.openxmlformats.org/officeDocument/2006/relationships/customXml" Target="../ink/ink152.xml"/><Relationship Id="rId21" Type="http://schemas.openxmlformats.org/officeDocument/2006/relationships/customXml" Target="../ink/ink143.xml"/><Relationship Id="rId34" Type="http://schemas.openxmlformats.org/officeDocument/2006/relationships/image" Target="../media/image84.png"/><Relationship Id="rId7" Type="http://schemas.openxmlformats.org/officeDocument/2006/relationships/customXml" Target="../ink/ink136.xml"/><Relationship Id="rId12" Type="http://schemas.openxmlformats.org/officeDocument/2006/relationships/image" Target="../media/image73.png"/><Relationship Id="rId17" Type="http://schemas.openxmlformats.org/officeDocument/2006/relationships/customXml" Target="../ink/ink141.xml"/><Relationship Id="rId25" Type="http://schemas.openxmlformats.org/officeDocument/2006/relationships/customXml" Target="../ink/ink145.xml"/><Relationship Id="rId33" Type="http://schemas.openxmlformats.org/officeDocument/2006/relationships/customXml" Target="../ink/ink149.xml"/><Relationship Id="rId38" Type="http://schemas.openxmlformats.org/officeDocument/2006/relationships/image" Target="../media/image86.png"/><Relationship Id="rId2" Type="http://schemas.openxmlformats.org/officeDocument/2006/relationships/notesSlide" Target="../notesSlides/notesSlide30.xml"/><Relationship Id="rId16" Type="http://schemas.openxmlformats.org/officeDocument/2006/relationships/image" Target="../media/image75.png"/><Relationship Id="rId20" Type="http://schemas.openxmlformats.org/officeDocument/2006/relationships/image" Target="../media/image77.png"/><Relationship Id="rId29" Type="http://schemas.openxmlformats.org/officeDocument/2006/relationships/customXml" Target="../ink/ink147.xml"/><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customXml" Target="../ink/ink138.xml"/><Relationship Id="rId24" Type="http://schemas.openxmlformats.org/officeDocument/2006/relationships/image" Target="../media/image79.png"/><Relationship Id="rId32" Type="http://schemas.openxmlformats.org/officeDocument/2006/relationships/image" Target="../media/image83.png"/><Relationship Id="rId37" Type="http://schemas.openxmlformats.org/officeDocument/2006/relationships/customXml" Target="../ink/ink151.xml"/><Relationship Id="rId40" Type="http://schemas.openxmlformats.org/officeDocument/2006/relationships/image" Target="../media/image87.png"/><Relationship Id="rId5" Type="http://schemas.openxmlformats.org/officeDocument/2006/relationships/customXml" Target="../ink/ink135.xml"/><Relationship Id="rId15" Type="http://schemas.openxmlformats.org/officeDocument/2006/relationships/customXml" Target="../ink/ink140.xml"/><Relationship Id="rId23" Type="http://schemas.openxmlformats.org/officeDocument/2006/relationships/customXml" Target="../ink/ink144.xml"/><Relationship Id="rId28" Type="http://schemas.openxmlformats.org/officeDocument/2006/relationships/image" Target="../media/image81.png"/><Relationship Id="rId36" Type="http://schemas.openxmlformats.org/officeDocument/2006/relationships/image" Target="../media/image85.png"/><Relationship Id="rId10" Type="http://schemas.openxmlformats.org/officeDocument/2006/relationships/image" Target="../media/image720.png"/><Relationship Id="rId19" Type="http://schemas.openxmlformats.org/officeDocument/2006/relationships/customXml" Target="../ink/ink142.xml"/><Relationship Id="rId31" Type="http://schemas.openxmlformats.org/officeDocument/2006/relationships/customXml" Target="../ink/ink148.xml"/><Relationship Id="rId4" Type="http://schemas.openxmlformats.org/officeDocument/2006/relationships/image" Target="../media/image47.emf"/><Relationship Id="rId9" Type="http://schemas.openxmlformats.org/officeDocument/2006/relationships/customXml" Target="../ink/ink137.xml"/><Relationship Id="rId14" Type="http://schemas.openxmlformats.org/officeDocument/2006/relationships/image" Target="../media/image740.png"/><Relationship Id="rId22" Type="http://schemas.openxmlformats.org/officeDocument/2006/relationships/image" Target="../media/image78.png"/><Relationship Id="rId27" Type="http://schemas.openxmlformats.org/officeDocument/2006/relationships/customXml" Target="../ink/ink146.xml"/><Relationship Id="rId30" Type="http://schemas.openxmlformats.org/officeDocument/2006/relationships/image" Target="../media/image82.png"/><Relationship Id="rId35" Type="http://schemas.openxmlformats.org/officeDocument/2006/relationships/customXml" Target="../ink/ink150.xml"/><Relationship Id="rId8" Type="http://schemas.openxmlformats.org/officeDocument/2006/relationships/image" Target="../media/image710.png"/><Relationship Id="rId3" Type="http://schemas.openxmlformats.org/officeDocument/2006/relationships/image" Target="../media/image49.emf"/></Relationships>
</file>

<file path=ppt/slides/_rels/slide39.xml.rels><?xml version="1.0" encoding="UTF-8" standalone="yes"?>
<Relationships xmlns="http://schemas.openxmlformats.org/package/2006/relationships"><Relationship Id="rId13" Type="http://schemas.openxmlformats.org/officeDocument/2006/relationships/image" Target="../media/image93.png"/><Relationship Id="rId18" Type="http://schemas.openxmlformats.org/officeDocument/2006/relationships/image" Target="../media/image95.png"/><Relationship Id="rId26" Type="http://schemas.openxmlformats.org/officeDocument/2006/relationships/image" Target="../media/image99.png"/><Relationship Id="rId39" Type="http://schemas.openxmlformats.org/officeDocument/2006/relationships/customXml" Target="../ink/ink170.xml"/><Relationship Id="rId21" Type="http://schemas.openxmlformats.org/officeDocument/2006/relationships/customXml" Target="../ink/ink161.xml"/><Relationship Id="rId34" Type="http://schemas.openxmlformats.org/officeDocument/2006/relationships/image" Target="../media/image103.png"/><Relationship Id="rId42" Type="http://schemas.openxmlformats.org/officeDocument/2006/relationships/image" Target="../media/image107.png"/><Relationship Id="rId7" Type="http://schemas.openxmlformats.org/officeDocument/2006/relationships/image" Target="../media/image90.png"/><Relationship Id="rId2" Type="http://schemas.openxmlformats.org/officeDocument/2006/relationships/notesSlide" Target="../notesSlides/notesSlide31.xml"/><Relationship Id="rId16" Type="http://schemas.openxmlformats.org/officeDocument/2006/relationships/image" Target="../media/image47.emf"/><Relationship Id="rId29" Type="http://schemas.openxmlformats.org/officeDocument/2006/relationships/customXml" Target="../ink/ink165.xml"/><Relationship Id="rId1" Type="http://schemas.openxmlformats.org/officeDocument/2006/relationships/slideLayout" Target="../slideLayouts/slideLayout6.xml"/><Relationship Id="rId6" Type="http://schemas.openxmlformats.org/officeDocument/2006/relationships/customXml" Target="../ink/ink154.xml"/><Relationship Id="rId11" Type="http://schemas.openxmlformats.org/officeDocument/2006/relationships/image" Target="../media/image92.png"/><Relationship Id="rId24" Type="http://schemas.openxmlformats.org/officeDocument/2006/relationships/image" Target="../media/image98.png"/><Relationship Id="rId32" Type="http://schemas.openxmlformats.org/officeDocument/2006/relationships/image" Target="../media/image102.png"/><Relationship Id="rId37" Type="http://schemas.openxmlformats.org/officeDocument/2006/relationships/customXml" Target="../ink/ink169.xml"/><Relationship Id="rId40" Type="http://schemas.openxmlformats.org/officeDocument/2006/relationships/image" Target="../media/image106.png"/><Relationship Id="rId45" Type="http://schemas.openxmlformats.org/officeDocument/2006/relationships/customXml" Target="../ink/ink173.xml"/><Relationship Id="rId5" Type="http://schemas.openxmlformats.org/officeDocument/2006/relationships/image" Target="../media/image89.png"/><Relationship Id="rId15" Type="http://schemas.openxmlformats.org/officeDocument/2006/relationships/image" Target="../media/image94.png"/><Relationship Id="rId23" Type="http://schemas.openxmlformats.org/officeDocument/2006/relationships/customXml" Target="../ink/ink162.xml"/><Relationship Id="rId28" Type="http://schemas.openxmlformats.org/officeDocument/2006/relationships/image" Target="../media/image100.png"/><Relationship Id="rId36" Type="http://schemas.openxmlformats.org/officeDocument/2006/relationships/image" Target="../media/image104.png"/><Relationship Id="rId10" Type="http://schemas.openxmlformats.org/officeDocument/2006/relationships/customXml" Target="../ink/ink156.xml"/><Relationship Id="rId19" Type="http://schemas.openxmlformats.org/officeDocument/2006/relationships/customXml" Target="../ink/ink160.xml"/><Relationship Id="rId31" Type="http://schemas.openxmlformats.org/officeDocument/2006/relationships/customXml" Target="../ink/ink166.xml"/><Relationship Id="rId44" Type="http://schemas.openxmlformats.org/officeDocument/2006/relationships/image" Target="../media/image108.png"/><Relationship Id="rId4" Type="http://schemas.openxmlformats.org/officeDocument/2006/relationships/customXml" Target="../ink/ink153.xml"/><Relationship Id="rId9" Type="http://schemas.openxmlformats.org/officeDocument/2006/relationships/image" Target="../media/image91.png"/><Relationship Id="rId14" Type="http://schemas.openxmlformats.org/officeDocument/2006/relationships/customXml" Target="../ink/ink158.xml"/><Relationship Id="rId22" Type="http://schemas.openxmlformats.org/officeDocument/2006/relationships/image" Target="../media/image97.png"/><Relationship Id="rId27" Type="http://schemas.openxmlformats.org/officeDocument/2006/relationships/customXml" Target="../ink/ink164.xml"/><Relationship Id="rId30" Type="http://schemas.openxmlformats.org/officeDocument/2006/relationships/image" Target="../media/image101.png"/><Relationship Id="rId35" Type="http://schemas.openxmlformats.org/officeDocument/2006/relationships/customXml" Target="../ink/ink168.xml"/><Relationship Id="rId43" Type="http://schemas.openxmlformats.org/officeDocument/2006/relationships/customXml" Target="../ink/ink172.xml"/><Relationship Id="rId8" Type="http://schemas.openxmlformats.org/officeDocument/2006/relationships/customXml" Target="../ink/ink155.xml"/><Relationship Id="rId3" Type="http://schemas.openxmlformats.org/officeDocument/2006/relationships/image" Target="../media/image88.png"/><Relationship Id="rId12" Type="http://schemas.openxmlformats.org/officeDocument/2006/relationships/customXml" Target="../ink/ink157.xml"/><Relationship Id="rId17" Type="http://schemas.openxmlformats.org/officeDocument/2006/relationships/customXml" Target="../ink/ink159.xml"/><Relationship Id="rId25" Type="http://schemas.openxmlformats.org/officeDocument/2006/relationships/customXml" Target="../ink/ink163.xml"/><Relationship Id="rId33" Type="http://schemas.openxmlformats.org/officeDocument/2006/relationships/customXml" Target="../ink/ink167.xml"/><Relationship Id="rId38" Type="http://schemas.openxmlformats.org/officeDocument/2006/relationships/image" Target="../media/image105.png"/><Relationship Id="rId46" Type="http://schemas.openxmlformats.org/officeDocument/2006/relationships/image" Target="../media/image109.png"/><Relationship Id="rId20" Type="http://schemas.openxmlformats.org/officeDocument/2006/relationships/image" Target="../media/image96.png"/><Relationship Id="rId41" Type="http://schemas.openxmlformats.org/officeDocument/2006/relationships/customXml" Target="../ink/ink17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ustomXml" Target="../ink/ink176.xml"/><Relationship Id="rId13" Type="http://schemas.openxmlformats.org/officeDocument/2006/relationships/image" Target="../media/image116.png"/><Relationship Id="rId18" Type="http://schemas.openxmlformats.org/officeDocument/2006/relationships/customXml" Target="../ink/ink181.xml"/><Relationship Id="rId3" Type="http://schemas.openxmlformats.org/officeDocument/2006/relationships/image" Target="../media/image47.emf"/><Relationship Id="rId21" Type="http://schemas.openxmlformats.org/officeDocument/2006/relationships/image" Target="../media/image120.png"/><Relationship Id="rId7" Type="http://schemas.openxmlformats.org/officeDocument/2006/relationships/image" Target="../media/image113.png"/><Relationship Id="rId12" Type="http://schemas.openxmlformats.org/officeDocument/2006/relationships/customXml" Target="../ink/ink178.xml"/><Relationship Id="rId17" Type="http://schemas.openxmlformats.org/officeDocument/2006/relationships/image" Target="../media/image118.png"/><Relationship Id="rId25" Type="http://schemas.openxmlformats.org/officeDocument/2006/relationships/image" Target="../media/image122.png"/><Relationship Id="rId2" Type="http://schemas.openxmlformats.org/officeDocument/2006/relationships/image" Target="../media/image88.png"/><Relationship Id="rId16" Type="http://schemas.openxmlformats.org/officeDocument/2006/relationships/customXml" Target="../ink/ink180.xml"/><Relationship Id="rId20" Type="http://schemas.openxmlformats.org/officeDocument/2006/relationships/customXml" Target="../ink/ink182.xml"/><Relationship Id="rId1" Type="http://schemas.openxmlformats.org/officeDocument/2006/relationships/slideLayout" Target="../slideLayouts/slideLayout6.xml"/><Relationship Id="rId6" Type="http://schemas.openxmlformats.org/officeDocument/2006/relationships/customXml" Target="../ink/ink175.xml"/><Relationship Id="rId11" Type="http://schemas.openxmlformats.org/officeDocument/2006/relationships/image" Target="../media/image115.png"/><Relationship Id="rId24" Type="http://schemas.openxmlformats.org/officeDocument/2006/relationships/customXml" Target="../ink/ink184.xml"/><Relationship Id="rId5" Type="http://schemas.openxmlformats.org/officeDocument/2006/relationships/image" Target="../media/image112.png"/><Relationship Id="rId15" Type="http://schemas.openxmlformats.org/officeDocument/2006/relationships/image" Target="../media/image117.png"/><Relationship Id="rId23" Type="http://schemas.openxmlformats.org/officeDocument/2006/relationships/image" Target="../media/image121.png"/><Relationship Id="rId10" Type="http://schemas.openxmlformats.org/officeDocument/2006/relationships/customXml" Target="../ink/ink177.xml"/><Relationship Id="rId19" Type="http://schemas.openxmlformats.org/officeDocument/2006/relationships/image" Target="../media/image119.png"/><Relationship Id="rId4" Type="http://schemas.openxmlformats.org/officeDocument/2006/relationships/customXml" Target="../ink/ink174.xml"/><Relationship Id="rId9" Type="http://schemas.openxmlformats.org/officeDocument/2006/relationships/image" Target="../media/image114.png"/><Relationship Id="rId14" Type="http://schemas.openxmlformats.org/officeDocument/2006/relationships/customXml" Target="../ink/ink179.xml"/><Relationship Id="rId22" Type="http://schemas.openxmlformats.org/officeDocument/2006/relationships/customXml" Target="../ink/ink183.xml"/></Relationships>
</file>

<file path=ppt/slides/_rels/slide41.xml.rels><?xml version="1.0" encoding="UTF-8" standalone="yes"?>
<Relationships xmlns="http://schemas.openxmlformats.org/package/2006/relationships"><Relationship Id="rId8" Type="http://schemas.openxmlformats.org/officeDocument/2006/relationships/customXml" Target="../ink/ink187.xml"/><Relationship Id="rId13" Type="http://schemas.openxmlformats.org/officeDocument/2006/relationships/image" Target="../media/image125.png"/><Relationship Id="rId3" Type="http://schemas.openxmlformats.org/officeDocument/2006/relationships/image" Target="../media/image89.emf"/><Relationship Id="rId7" Type="http://schemas.openxmlformats.org/officeDocument/2006/relationships/image" Target="../media/image890.png"/><Relationship Id="rId12" Type="http://schemas.openxmlformats.org/officeDocument/2006/relationships/customXml" Target="../ink/ink18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186.xml"/><Relationship Id="rId11" Type="http://schemas.openxmlformats.org/officeDocument/2006/relationships/image" Target="../media/image124.png"/><Relationship Id="rId5" Type="http://schemas.openxmlformats.org/officeDocument/2006/relationships/image" Target="../media/image880.png"/><Relationship Id="rId10" Type="http://schemas.openxmlformats.org/officeDocument/2006/relationships/customXml" Target="../ink/ink188.xml"/><Relationship Id="rId4" Type="http://schemas.openxmlformats.org/officeDocument/2006/relationships/customXml" Target="../ink/ink185.xml"/><Relationship Id="rId9" Type="http://schemas.openxmlformats.org/officeDocument/2006/relationships/image" Target="../media/image90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19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80.emf"/></Relationships>
</file>

<file path=ppt/slides/_rels/slide45.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emf"/><Relationship Id="rId7" Type="http://schemas.openxmlformats.org/officeDocument/2006/relationships/customXml" Target="../ink/ink2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0.emf"/><Relationship Id="rId4" Type="http://schemas.openxmlformats.org/officeDocument/2006/relationships/customXml" Target="../ink/ink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33.xml"/><Relationship Id="rId18" Type="http://schemas.openxmlformats.org/officeDocument/2006/relationships/image" Target="../media/image20.png"/><Relationship Id="rId3" Type="http://schemas.openxmlformats.org/officeDocument/2006/relationships/customXml" Target="../ink/ink28.xml"/><Relationship Id="rId21" Type="http://schemas.openxmlformats.org/officeDocument/2006/relationships/customXml" Target="../ink/ink37.xml"/><Relationship Id="rId7" Type="http://schemas.openxmlformats.org/officeDocument/2006/relationships/customXml" Target="../ink/ink30.xml"/><Relationship Id="rId12" Type="http://schemas.openxmlformats.org/officeDocument/2006/relationships/image" Target="../media/image17.png"/><Relationship Id="rId17" Type="http://schemas.openxmlformats.org/officeDocument/2006/relationships/customXml" Target="../ink/ink35.xml"/><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32.xml"/><Relationship Id="rId24" Type="http://schemas.openxmlformats.org/officeDocument/2006/relationships/image" Target="../media/image23.png"/><Relationship Id="rId5" Type="http://schemas.openxmlformats.org/officeDocument/2006/relationships/customXml" Target="../ink/ink29.xml"/><Relationship Id="rId15" Type="http://schemas.openxmlformats.org/officeDocument/2006/relationships/customXml" Target="../ink/ink34.xml"/><Relationship Id="rId23" Type="http://schemas.openxmlformats.org/officeDocument/2006/relationships/customXml" Target="../ink/ink38.xml"/><Relationship Id="rId10" Type="http://schemas.openxmlformats.org/officeDocument/2006/relationships/image" Target="../media/image16.png"/><Relationship Id="rId19" Type="http://schemas.openxmlformats.org/officeDocument/2006/relationships/customXml" Target="../ink/ink36.xml"/><Relationship Id="rId4" Type="http://schemas.openxmlformats.org/officeDocument/2006/relationships/image" Target="../media/image130.png"/><Relationship Id="rId9" Type="http://schemas.openxmlformats.org/officeDocument/2006/relationships/customXml" Target="../ink/ink31.xml"/><Relationship Id="rId14" Type="http://schemas.openxmlformats.org/officeDocument/2006/relationships/image" Target="../media/image18.png"/><Relationship Id="rId22"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ustomXml" Target="../ink/ink39.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ctrTitle"/>
          </p:nvPr>
        </p:nvSpPr>
        <p:spPr>
          <a:xfrm>
            <a:off x="1176618" y="779929"/>
            <a:ext cx="8729382" cy="1887071"/>
          </a:xfrm>
        </p:spPr>
        <p:txBody>
          <a:bodyPr>
            <a:normAutofit/>
          </a:bodyPr>
          <a:lstStyle/>
          <a:p>
            <a:pPr eaLnBrk="1" hangingPunct="1"/>
            <a:r>
              <a:rPr lang="en-US" dirty="0"/>
              <a:t>CPSC 503</a:t>
            </a:r>
            <a:br>
              <a:rPr lang="en-US" dirty="0"/>
            </a:br>
            <a:r>
              <a:rPr lang="en-US" dirty="0"/>
              <a:t>Computational Linguistics</a:t>
            </a:r>
          </a:p>
        </p:txBody>
      </p:sp>
      <p:sp>
        <p:nvSpPr>
          <p:cNvPr id="22534" name="Rectangle 3"/>
          <p:cNvSpPr>
            <a:spLocks noGrp="1" noChangeArrowheads="1"/>
          </p:cNvSpPr>
          <p:nvPr>
            <p:ph type="subTitle" idx="1"/>
          </p:nvPr>
        </p:nvSpPr>
        <p:spPr>
          <a:xfrm>
            <a:off x="2895600" y="3276600"/>
            <a:ext cx="6400800" cy="1752600"/>
          </a:xfrm>
        </p:spPr>
        <p:txBody>
          <a:bodyPr/>
          <a:lstStyle/>
          <a:p>
            <a:pPr eaLnBrk="1" hangingPunct="1"/>
            <a:r>
              <a:rPr lang="en-US" dirty="0"/>
              <a:t>Lecture 7</a:t>
            </a:r>
          </a:p>
          <a:p>
            <a:pPr eaLnBrk="1" hangingPunct="1"/>
            <a:r>
              <a:rPr lang="en-US" dirty="0"/>
              <a:t>Giuseppe Carenini</a:t>
            </a:r>
          </a:p>
        </p:txBody>
      </p:sp>
      <p:sp>
        <p:nvSpPr>
          <p:cNvPr id="7" name="Rectangle 3"/>
          <p:cNvSpPr txBox="1">
            <a:spLocks noChangeArrowheads="1"/>
          </p:cNvSpPr>
          <p:nvPr/>
        </p:nvSpPr>
        <p:spPr>
          <a:xfrm>
            <a:off x="992038" y="5638800"/>
            <a:ext cx="8610600" cy="569495"/>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Source: </a:t>
            </a:r>
            <a:r>
              <a:rPr lang="en-US" dirty="0" err="1"/>
              <a:t>Jurafsky</a:t>
            </a:r>
            <a:r>
              <a:rPr lang="en-US" dirty="0"/>
              <a:t> &amp; Martin 3</a:t>
            </a:r>
            <a:r>
              <a:rPr lang="en-US" baseline="30000" dirty="0"/>
              <a:t>rd</a:t>
            </a:r>
            <a:r>
              <a:rPr lang="en-US" dirty="0"/>
              <a:t> Edition </a:t>
            </a:r>
            <a:r>
              <a:rPr lang="en-US" dirty="0" err="1"/>
              <a:t>Chp</a:t>
            </a:r>
            <a:r>
              <a:rPr lang="en-US" dirty="0"/>
              <a:t> 9 + Y. Goldberg NN methods for NLP</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B01162E-3346-4726-809F-5DAEF43B660E}"/>
                  </a:ext>
                </a:extLst>
              </p14:cNvPr>
              <p14:cNvContentPartPr/>
              <p14:nvPr/>
            </p14:nvContentPartPr>
            <p14:xfrm>
              <a:off x="940320" y="3651840"/>
              <a:ext cx="823680" cy="401400"/>
            </p14:xfrm>
          </p:contentPart>
        </mc:Choice>
        <mc:Fallback xmlns="">
          <p:pic>
            <p:nvPicPr>
              <p:cNvPr id="2" name="Ink 1">
                <a:extLst>
                  <a:ext uri="{FF2B5EF4-FFF2-40B4-BE49-F238E27FC236}">
                    <a16:creationId xmlns:a16="http://schemas.microsoft.com/office/drawing/2014/main" id="{9B01162E-3346-4726-809F-5DAEF43B660E}"/>
                  </a:ext>
                </a:extLst>
              </p:cNvPr>
              <p:cNvPicPr/>
              <p:nvPr/>
            </p:nvPicPr>
            <p:blipFill>
              <a:blip r:embed="rId4"/>
              <a:stretch>
                <a:fillRect/>
              </a:stretch>
            </p:blipFill>
            <p:spPr>
              <a:xfrm>
                <a:off x="930960" y="3642480"/>
                <a:ext cx="842400" cy="420120"/>
              </a:xfrm>
              <a:prstGeom prst="rect">
                <a:avLst/>
              </a:prstGeom>
            </p:spPr>
          </p:pic>
        </mc:Fallback>
      </mc:AlternateContent>
    </p:spTree>
    <p:extLst>
      <p:ext uri="{BB962C8B-B14F-4D97-AF65-F5344CB8AC3E}">
        <p14:creationId xmlns:p14="http://schemas.microsoft.com/office/powerpoint/2010/main" val="308694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b="1" dirty="0"/>
              <a:t>S</a:t>
            </a:r>
            <a:r>
              <a:rPr lang="en-CA" dirty="0"/>
              <a:t>imple </a:t>
            </a:r>
            <a:r>
              <a:rPr lang="en-CA" b="1" dirty="0"/>
              <a:t>R</a:t>
            </a:r>
            <a:r>
              <a:rPr lang="en-CA" dirty="0"/>
              <a:t>ecurrent </a:t>
            </a:r>
            <a:r>
              <a:rPr lang="en-CA" b="1" dirty="0"/>
              <a:t>N</a:t>
            </a:r>
            <a:r>
              <a:rPr lang="en-CA" dirty="0"/>
              <a:t>eural </a:t>
            </a:r>
            <a:r>
              <a:rPr lang="en-CA" b="1" dirty="0"/>
              <a:t>N</a:t>
            </a:r>
            <a:r>
              <a:rPr lang="en-CA" dirty="0"/>
              <a:t>etwork illustrated as a feed-forward network</a:t>
            </a:r>
          </a:p>
        </p:txBody>
      </p:sp>
      <p:pic>
        <p:nvPicPr>
          <p:cNvPr id="4" name="Picture 3"/>
          <p:cNvPicPr>
            <a:picLocks noChangeAspect="1"/>
          </p:cNvPicPr>
          <p:nvPr/>
        </p:nvPicPr>
        <p:blipFill>
          <a:blip r:embed="rId3"/>
          <a:stretch>
            <a:fillRect/>
          </a:stretch>
        </p:blipFill>
        <p:spPr>
          <a:xfrm>
            <a:off x="2721010" y="26728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159410" y="43994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159410" y="4399494"/>
                <a:ext cx="2908006" cy="276999"/>
              </a:xfrm>
              <a:prstGeom prst="rect">
                <a:avLst/>
              </a:prstGeom>
              <a:blipFill>
                <a:blip r:embed="rId4"/>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26356" y="30899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626356" y="3089901"/>
                <a:ext cx="2908006" cy="276999"/>
              </a:xfrm>
              <a:prstGeom prst="rect">
                <a:avLst/>
              </a:prstGeom>
              <a:blipFill>
                <a:blip r:embed="rId5"/>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76684" y="29514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376684" y="2951401"/>
                <a:ext cx="2908006" cy="276999"/>
              </a:xfrm>
              <a:prstGeom prst="rect">
                <a:avLst/>
              </a:prstGeom>
              <a:blipFill>
                <a:blip r:embed="rId6"/>
                <a:stretch>
                  <a:fillRect l="-2935" t="-28261" b="-50000"/>
                </a:stretch>
              </a:blipFill>
            </p:spPr>
            <p:txBody>
              <a:bodyPr/>
              <a:lstStyle/>
              <a:p>
                <a:r>
                  <a:rPr lang="en-CA">
                    <a:noFill/>
                  </a:rPr>
                  <a:t> </a:t>
                </a:r>
              </a:p>
            </p:txBody>
          </p:sp>
        </mc:Fallback>
      </mc:AlternateContent>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0D59D71-B688-4ACD-BAB3-89D649AAA256}"/>
                  </a:ext>
                </a:extLst>
              </p14:cNvPr>
              <p14:cNvContentPartPr/>
              <p14:nvPr/>
            </p14:nvContentPartPr>
            <p14:xfrm>
              <a:off x="6684887" y="5241139"/>
              <a:ext cx="384840" cy="41760"/>
            </p14:xfrm>
          </p:contentPart>
        </mc:Choice>
        <mc:Fallback xmlns="">
          <p:pic>
            <p:nvPicPr>
              <p:cNvPr id="9" name="Ink 8">
                <a:extLst>
                  <a:ext uri="{FF2B5EF4-FFF2-40B4-BE49-F238E27FC236}">
                    <a16:creationId xmlns:a16="http://schemas.microsoft.com/office/drawing/2014/main" id="{60D59D71-B688-4ACD-BAB3-89D649AAA256}"/>
                  </a:ext>
                </a:extLst>
              </p:cNvPr>
              <p:cNvPicPr/>
              <p:nvPr/>
            </p:nvPicPr>
            <p:blipFill>
              <a:blip r:embed="rId10"/>
              <a:stretch>
                <a:fillRect/>
              </a:stretch>
            </p:blipFill>
            <p:spPr>
              <a:xfrm>
                <a:off x="6594887" y="5061139"/>
                <a:ext cx="5644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3708407" y="5978779"/>
              <a:ext cx="2598840" cy="69480"/>
            </p14:xfrm>
          </p:contentPart>
        </mc:Choice>
        <mc:Fallback xmlns="">
          <p:pic>
            <p:nvPicPr>
              <p:cNvPr id="12" name="Ink 11">
                <a:extLst>
                  <a:ext uri="{FF2B5EF4-FFF2-40B4-BE49-F238E27FC236}">
                    <a16:creationId xmlns:a16="http://schemas.microsoft.com/office/drawing/2014/main" id="{1A8D150D-9BF3-442E-B5CE-058C4454573E}"/>
                  </a:ext>
                </a:extLst>
              </p:cNvPr>
              <p:cNvPicPr/>
              <p:nvPr/>
            </p:nvPicPr>
            <p:blipFill>
              <a:blip r:embed="rId14"/>
              <a:stretch>
                <a:fillRect/>
              </a:stretch>
            </p:blipFill>
            <p:spPr>
              <a:xfrm>
                <a:off x="3618407" y="5799139"/>
                <a:ext cx="27784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BFC19B5-5C7D-4963-A920-12F78FF8C432}"/>
                  </a:ext>
                </a:extLst>
              </p14:cNvPr>
              <p14:cNvContentPartPr/>
              <p14:nvPr/>
            </p14:nvContentPartPr>
            <p14:xfrm>
              <a:off x="7547807" y="4577299"/>
              <a:ext cx="2531520" cy="360"/>
            </p14:xfrm>
          </p:contentPart>
        </mc:Choice>
        <mc:Fallback xmlns="">
          <p:pic>
            <p:nvPicPr>
              <p:cNvPr id="14" name="Ink 13">
                <a:extLst>
                  <a:ext uri="{FF2B5EF4-FFF2-40B4-BE49-F238E27FC236}">
                    <a16:creationId xmlns:a16="http://schemas.microsoft.com/office/drawing/2014/main" id="{FBFC19B5-5C7D-4963-A920-12F78FF8C432}"/>
                  </a:ext>
                </a:extLst>
              </p:cNvPr>
              <p:cNvPicPr/>
              <p:nvPr/>
            </p:nvPicPr>
            <p:blipFill>
              <a:blip r:embed="rId18"/>
              <a:stretch>
                <a:fillRect/>
              </a:stretch>
            </p:blipFill>
            <p:spPr>
              <a:xfrm>
                <a:off x="7457807" y="4397299"/>
                <a:ext cx="27111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030DCAE1-02B2-4574-8248-B571D5E7BD54}"/>
                  </a:ext>
                </a:extLst>
              </p14:cNvPr>
              <p14:cNvContentPartPr/>
              <p14:nvPr/>
            </p14:nvContentPartPr>
            <p14:xfrm>
              <a:off x="3753360" y="1163520"/>
              <a:ext cx="6795720" cy="5203080"/>
            </p14:xfrm>
          </p:contentPart>
        </mc:Choice>
        <mc:Fallback xmlns="">
          <p:pic>
            <p:nvPicPr>
              <p:cNvPr id="10" name="Ink 9">
                <a:extLst>
                  <a:ext uri="{FF2B5EF4-FFF2-40B4-BE49-F238E27FC236}">
                    <a16:creationId xmlns:a16="http://schemas.microsoft.com/office/drawing/2014/main" id="{030DCAE1-02B2-4574-8248-B571D5E7BD54}"/>
                  </a:ext>
                </a:extLst>
              </p:cNvPr>
              <p:cNvPicPr/>
              <p:nvPr/>
            </p:nvPicPr>
            <p:blipFill>
              <a:blip r:embed="rId20"/>
              <a:stretch>
                <a:fillRect/>
              </a:stretch>
            </p:blipFill>
            <p:spPr>
              <a:xfrm>
                <a:off x="3744000" y="1154160"/>
                <a:ext cx="6814440" cy="5221800"/>
              </a:xfrm>
              <a:prstGeom prst="rect">
                <a:avLst/>
              </a:prstGeom>
            </p:spPr>
          </p:pic>
        </mc:Fallback>
      </mc:AlternateContent>
    </p:spTree>
    <p:extLst>
      <p:ext uri="{BB962C8B-B14F-4D97-AF65-F5344CB8AC3E}">
        <p14:creationId xmlns:p14="http://schemas.microsoft.com/office/powerpoint/2010/main" val="76131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18" y="149972"/>
            <a:ext cx="10515600" cy="1325563"/>
          </a:xfrm>
        </p:spPr>
        <p:txBody>
          <a:bodyPr/>
          <a:lstStyle/>
          <a:p>
            <a:r>
              <a:rPr lang="en-CA" dirty="0"/>
              <a:t>RNN unrolled in time + Inference</a:t>
            </a:r>
          </a:p>
        </p:txBody>
      </p:sp>
      <p:pic>
        <p:nvPicPr>
          <p:cNvPr id="4" name="Picture 3"/>
          <p:cNvPicPr>
            <a:picLocks noChangeAspect="1"/>
          </p:cNvPicPr>
          <p:nvPr/>
        </p:nvPicPr>
        <p:blipFill>
          <a:blip r:embed="rId3"/>
          <a:stretch>
            <a:fillRect/>
          </a:stretch>
        </p:blipFill>
        <p:spPr>
          <a:xfrm>
            <a:off x="4320033" y="1161032"/>
            <a:ext cx="8202924" cy="5533066"/>
          </a:xfrm>
          <a:prstGeom prst="rect">
            <a:avLst/>
          </a:prstGeom>
        </p:spPr>
      </p:pic>
      <p:pic>
        <p:nvPicPr>
          <p:cNvPr id="5" name="Picture 4"/>
          <p:cNvPicPr>
            <a:picLocks noChangeAspect="1"/>
          </p:cNvPicPr>
          <p:nvPr/>
        </p:nvPicPr>
        <p:blipFill rotWithShape="1">
          <a:blip r:embed="rId4"/>
          <a:srcRect t="5968" r="9244"/>
          <a:stretch/>
        </p:blipFill>
        <p:spPr>
          <a:xfrm>
            <a:off x="0" y="1395281"/>
            <a:ext cx="5339751" cy="218111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421D7C3-3B97-4152-870E-2B47D921F05C}"/>
                  </a:ext>
                </a:extLst>
              </p14:cNvPr>
              <p14:cNvContentPartPr/>
              <p14:nvPr/>
            </p14:nvContentPartPr>
            <p14:xfrm>
              <a:off x="5541480" y="1253520"/>
              <a:ext cx="5710320" cy="4477680"/>
            </p14:xfrm>
          </p:contentPart>
        </mc:Choice>
        <mc:Fallback xmlns="">
          <p:pic>
            <p:nvPicPr>
              <p:cNvPr id="3" name="Ink 2">
                <a:extLst>
                  <a:ext uri="{FF2B5EF4-FFF2-40B4-BE49-F238E27FC236}">
                    <a16:creationId xmlns:a16="http://schemas.microsoft.com/office/drawing/2014/main" id="{E421D7C3-3B97-4152-870E-2B47D921F05C}"/>
                  </a:ext>
                </a:extLst>
              </p:cNvPr>
              <p:cNvPicPr/>
              <p:nvPr/>
            </p:nvPicPr>
            <p:blipFill>
              <a:blip r:embed="rId6"/>
              <a:stretch>
                <a:fillRect/>
              </a:stretch>
            </p:blipFill>
            <p:spPr>
              <a:xfrm>
                <a:off x="5532120" y="1244160"/>
                <a:ext cx="5729040" cy="4496400"/>
              </a:xfrm>
              <a:prstGeom prst="rect">
                <a:avLst/>
              </a:prstGeom>
            </p:spPr>
          </p:pic>
        </mc:Fallback>
      </mc:AlternateContent>
    </p:spTree>
    <p:extLst>
      <p:ext uri="{BB962C8B-B14F-4D97-AF65-F5344CB8AC3E}">
        <p14:creationId xmlns:p14="http://schemas.microsoft.com/office/powerpoint/2010/main" val="179610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26" y="-308989"/>
            <a:ext cx="10515600" cy="1325563"/>
          </a:xfrm>
        </p:spPr>
        <p:txBody>
          <a:bodyPr/>
          <a:lstStyle/>
          <a:p>
            <a:r>
              <a:rPr lang="en-CA" dirty="0"/>
              <a:t>Training an RNN</a:t>
            </a:r>
          </a:p>
        </p:txBody>
      </p:sp>
      <p:pic>
        <p:nvPicPr>
          <p:cNvPr id="4" name="Picture 3"/>
          <p:cNvPicPr>
            <a:picLocks noChangeAspect="1"/>
          </p:cNvPicPr>
          <p:nvPr/>
        </p:nvPicPr>
        <p:blipFill rotWithShape="1">
          <a:blip r:embed="rId3"/>
          <a:srcRect l="3348" t="3113" r="6274" b="17682"/>
          <a:stretch/>
        </p:blipFill>
        <p:spPr>
          <a:xfrm>
            <a:off x="5043119" y="289288"/>
            <a:ext cx="7213160" cy="4836894"/>
          </a:xfrm>
          <a:prstGeom prst="rect">
            <a:avLst/>
          </a:prstGeom>
        </p:spPr>
      </p:pic>
      <p:sp>
        <p:nvSpPr>
          <p:cNvPr id="5" name="Content Placeholder 2"/>
          <p:cNvSpPr txBox="1">
            <a:spLocks/>
          </p:cNvSpPr>
          <p:nvPr/>
        </p:nvSpPr>
        <p:spPr>
          <a:xfrm>
            <a:off x="210960" y="2651810"/>
            <a:ext cx="5030005"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CA" dirty="0"/>
              <a:t>Perform forward inference, computing (and saving) </a:t>
            </a:r>
            <a:r>
              <a:rPr lang="en-CA" b="1" dirty="0" err="1"/>
              <a:t>h</a:t>
            </a:r>
            <a:r>
              <a:rPr lang="en-CA" b="1" baseline="-25000" dirty="0" err="1"/>
              <a:t>t</a:t>
            </a:r>
            <a:r>
              <a:rPr lang="en-CA" b="1" dirty="0"/>
              <a:t> </a:t>
            </a:r>
            <a:r>
              <a:rPr lang="en-CA" dirty="0"/>
              <a:t>, </a:t>
            </a:r>
            <a:r>
              <a:rPr lang="en-CA" b="1" dirty="0" err="1"/>
              <a:t>y</a:t>
            </a:r>
            <a:r>
              <a:rPr lang="en-CA" b="1" baseline="-25000" dirty="0" err="1"/>
              <a:t>t</a:t>
            </a:r>
            <a:r>
              <a:rPr lang="en-CA" dirty="0"/>
              <a:t>, and </a:t>
            </a:r>
            <a:r>
              <a:rPr lang="en-CA" b="1" dirty="0"/>
              <a:t>loss</a:t>
            </a:r>
            <a:r>
              <a:rPr lang="en-CA" dirty="0"/>
              <a:t> at </a:t>
            </a:r>
            <a:r>
              <a:rPr lang="en-CA" i="1" dirty="0"/>
              <a:t>each time step</a:t>
            </a:r>
          </a:p>
          <a:p>
            <a:pPr marL="514350" indent="-514350">
              <a:buFont typeface="+mj-lt"/>
              <a:buAutoNum type="arabicPeriod"/>
            </a:pPr>
            <a:r>
              <a:rPr lang="en-CA" dirty="0"/>
              <a:t>Process sequence in reverse</a:t>
            </a:r>
          </a:p>
          <a:p>
            <a:pPr marL="971550" lvl="1" indent="-514350">
              <a:buFont typeface="+mj-lt"/>
              <a:buAutoNum type="alphaLcParenR"/>
            </a:pPr>
            <a:r>
              <a:rPr lang="en-CA" dirty="0"/>
              <a:t>Compute the required error terms gradients as we go</a:t>
            </a:r>
          </a:p>
          <a:p>
            <a:pPr marL="971550" lvl="1" indent="-514350">
              <a:buFont typeface="+mj-lt"/>
              <a:buAutoNum type="alphaLcParenR"/>
            </a:pPr>
            <a:endParaRPr lang="en-CA" dirty="0"/>
          </a:p>
          <a:p>
            <a:pPr marL="514350" indent="-514350">
              <a:buFont typeface="+mj-lt"/>
              <a:buAutoNum type="arabicPeriod"/>
            </a:pPr>
            <a:endParaRPr lang="en-CA" dirty="0"/>
          </a:p>
        </p:txBody>
      </p:sp>
      <p:sp>
        <p:nvSpPr>
          <p:cNvPr id="7" name="Content Placeholder 2"/>
          <p:cNvSpPr txBox="1">
            <a:spLocks/>
          </p:cNvSpPr>
          <p:nvPr/>
        </p:nvSpPr>
        <p:spPr>
          <a:xfrm>
            <a:off x="1031359" y="5195887"/>
            <a:ext cx="9601200" cy="1127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3" name="Content Placeholder 2"/>
          <p:cNvSpPr>
            <a:spLocks noGrp="1"/>
          </p:cNvSpPr>
          <p:nvPr>
            <p:ph idx="1"/>
          </p:nvPr>
        </p:nvSpPr>
        <p:spPr>
          <a:xfrm>
            <a:off x="731873" y="626620"/>
            <a:ext cx="5876745" cy="1523631"/>
          </a:xfrm>
        </p:spPr>
        <p:txBody>
          <a:bodyPr>
            <a:normAutofit/>
          </a:bodyPr>
          <a:lstStyle/>
          <a:p>
            <a:pPr marL="0" indent="0">
              <a:spcBef>
                <a:spcPts val="0"/>
              </a:spcBef>
              <a:buNone/>
            </a:pPr>
            <a:r>
              <a:rPr lang="en-CA" dirty="0"/>
              <a:t>As for FF/MLP we will use</a:t>
            </a:r>
          </a:p>
          <a:p>
            <a:pPr>
              <a:spcBef>
                <a:spcPts val="0"/>
              </a:spcBef>
            </a:pPr>
            <a:r>
              <a:rPr lang="en-CA" dirty="0"/>
              <a:t>Loss Function</a:t>
            </a:r>
          </a:p>
          <a:p>
            <a:pPr>
              <a:spcBef>
                <a:spcPts val="0"/>
              </a:spcBef>
            </a:pPr>
            <a:r>
              <a:rPr lang="en-CA" dirty="0"/>
              <a:t>Backpropagation (Now </a:t>
            </a:r>
            <a:r>
              <a:rPr lang="en-CA" i="1" dirty="0"/>
              <a:t>through time</a:t>
            </a:r>
            <a:r>
              <a:rPr lang="en-CA" dirty="0"/>
              <a:t>)</a:t>
            </a:r>
          </a:p>
        </p:txBody>
      </p:sp>
      <p:sp>
        <p:nvSpPr>
          <p:cNvPr id="8" name="Content Placeholder 2"/>
          <p:cNvSpPr txBox="1">
            <a:spLocks/>
          </p:cNvSpPr>
          <p:nvPr/>
        </p:nvSpPr>
        <p:spPr>
          <a:xfrm>
            <a:off x="5766744" y="322590"/>
            <a:ext cx="5876745" cy="1523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dirty="0" err="1">
                <a:solidFill>
                  <a:srgbClr val="00B0F0"/>
                </a:solidFill>
              </a:rPr>
              <a:t>t</a:t>
            </a:r>
            <a:r>
              <a:rPr lang="en-CA" baseline="-25000" dirty="0" err="1">
                <a:solidFill>
                  <a:srgbClr val="00B0F0"/>
                </a:solidFill>
              </a:rPr>
              <a:t>i</a:t>
            </a:r>
            <a:r>
              <a:rPr lang="en-CA" dirty="0">
                <a:solidFill>
                  <a:srgbClr val="00B0F0"/>
                </a:solidFill>
              </a:rPr>
              <a:t> :targets from training data</a:t>
            </a:r>
          </a:p>
        </p:txBody>
      </p:sp>
      <p:sp>
        <p:nvSpPr>
          <p:cNvPr id="9" name="Content Placeholder 2"/>
          <p:cNvSpPr txBox="1">
            <a:spLocks/>
          </p:cNvSpPr>
          <p:nvPr/>
        </p:nvSpPr>
        <p:spPr>
          <a:xfrm>
            <a:off x="317851" y="5462102"/>
            <a:ext cx="8533513"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CA" dirty="0"/>
              <a:t>b) Accumulate gradients for the weights incrementally over the sequence, and then use those accumulated gradients in performing weight updates.</a:t>
            </a:r>
          </a:p>
          <a:p>
            <a:pPr marL="514350" indent="-514350">
              <a:buFont typeface="+mj-lt"/>
              <a:buAutoNum type="arabicPeriod"/>
            </a:pPr>
            <a:endParaRPr lang="en-CA" dirty="0"/>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1EE43433-A752-42E0-997E-BAAA641F7EBC}"/>
                  </a:ext>
                </a:extLst>
              </p14:cNvPr>
              <p14:cNvContentPartPr/>
              <p14:nvPr/>
            </p14:nvContentPartPr>
            <p14:xfrm>
              <a:off x="5872405" y="510091"/>
              <a:ext cx="3986640" cy="63720"/>
            </p14:xfrm>
          </p:contentPart>
        </mc:Choice>
        <mc:Fallback xmlns="">
          <p:pic>
            <p:nvPicPr>
              <p:cNvPr id="12" name="Ink 11">
                <a:extLst>
                  <a:ext uri="{FF2B5EF4-FFF2-40B4-BE49-F238E27FC236}">
                    <a16:creationId xmlns:a16="http://schemas.microsoft.com/office/drawing/2014/main" id="{1EE43433-A752-42E0-997E-BAAA641F7EBC}"/>
                  </a:ext>
                </a:extLst>
              </p:cNvPr>
              <p:cNvPicPr/>
              <p:nvPr/>
            </p:nvPicPr>
            <p:blipFill>
              <a:blip r:embed="rId5"/>
              <a:stretch>
                <a:fillRect/>
              </a:stretch>
            </p:blipFill>
            <p:spPr>
              <a:xfrm>
                <a:off x="5782765" y="330091"/>
                <a:ext cx="4166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359C3D7A-F9A6-4E2B-90B5-40835E7D3177}"/>
                  </a:ext>
                </a:extLst>
              </p14:cNvPr>
              <p14:cNvContentPartPr/>
              <p14:nvPr/>
            </p14:nvContentPartPr>
            <p14:xfrm>
              <a:off x="10824925" y="368251"/>
              <a:ext cx="444600" cy="57960"/>
            </p14:xfrm>
          </p:contentPart>
        </mc:Choice>
        <mc:Fallback xmlns="">
          <p:pic>
            <p:nvPicPr>
              <p:cNvPr id="13" name="Ink 12">
                <a:extLst>
                  <a:ext uri="{FF2B5EF4-FFF2-40B4-BE49-F238E27FC236}">
                    <a16:creationId xmlns:a16="http://schemas.microsoft.com/office/drawing/2014/main" id="{359C3D7A-F9A6-4E2B-90B5-40835E7D3177}"/>
                  </a:ext>
                </a:extLst>
              </p:cNvPr>
              <p:cNvPicPr/>
              <p:nvPr/>
            </p:nvPicPr>
            <p:blipFill>
              <a:blip r:embed="rId7"/>
              <a:stretch>
                <a:fillRect/>
              </a:stretch>
            </p:blipFill>
            <p:spPr>
              <a:xfrm>
                <a:off x="10735285" y="188251"/>
                <a:ext cx="6242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027CF2B9-0B0A-476C-B911-8173591F1102}"/>
                  </a:ext>
                </a:extLst>
              </p14:cNvPr>
              <p14:cNvContentPartPr/>
              <p14:nvPr/>
            </p14:nvContentPartPr>
            <p14:xfrm>
              <a:off x="9007285" y="1398931"/>
              <a:ext cx="416160" cy="20880"/>
            </p14:xfrm>
          </p:contentPart>
        </mc:Choice>
        <mc:Fallback xmlns="">
          <p:pic>
            <p:nvPicPr>
              <p:cNvPr id="14" name="Ink 13">
                <a:extLst>
                  <a:ext uri="{FF2B5EF4-FFF2-40B4-BE49-F238E27FC236}">
                    <a16:creationId xmlns:a16="http://schemas.microsoft.com/office/drawing/2014/main" id="{027CF2B9-0B0A-476C-B911-8173591F1102}"/>
                  </a:ext>
                </a:extLst>
              </p:cNvPr>
              <p:cNvPicPr/>
              <p:nvPr/>
            </p:nvPicPr>
            <p:blipFill>
              <a:blip r:embed="rId9"/>
              <a:stretch>
                <a:fillRect/>
              </a:stretch>
            </p:blipFill>
            <p:spPr>
              <a:xfrm>
                <a:off x="8917645" y="1219291"/>
                <a:ext cx="5958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CEEB47D7-EBF9-4CCD-B099-12A27B8B95D0}"/>
                  </a:ext>
                </a:extLst>
              </p14:cNvPr>
              <p14:cNvContentPartPr/>
              <p14:nvPr/>
            </p14:nvContentPartPr>
            <p14:xfrm>
              <a:off x="7212685" y="2276971"/>
              <a:ext cx="486000" cy="23400"/>
            </p14:xfrm>
          </p:contentPart>
        </mc:Choice>
        <mc:Fallback xmlns="">
          <p:pic>
            <p:nvPicPr>
              <p:cNvPr id="15" name="Ink 14">
                <a:extLst>
                  <a:ext uri="{FF2B5EF4-FFF2-40B4-BE49-F238E27FC236}">
                    <a16:creationId xmlns:a16="http://schemas.microsoft.com/office/drawing/2014/main" id="{CEEB47D7-EBF9-4CCD-B099-12A27B8B95D0}"/>
                  </a:ext>
                </a:extLst>
              </p:cNvPr>
              <p:cNvPicPr/>
              <p:nvPr/>
            </p:nvPicPr>
            <p:blipFill>
              <a:blip r:embed="rId11"/>
              <a:stretch>
                <a:fillRect/>
              </a:stretch>
            </p:blipFill>
            <p:spPr>
              <a:xfrm>
                <a:off x="7123045" y="2096971"/>
                <a:ext cx="6656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E2D15965-BFB6-4073-9DC7-40C0756DEE3F}"/>
                  </a:ext>
                </a:extLst>
              </p14:cNvPr>
              <p14:cNvContentPartPr/>
              <p14:nvPr/>
            </p14:nvContentPartPr>
            <p14:xfrm>
              <a:off x="99000" y="298800"/>
              <a:ext cx="11300760" cy="4722120"/>
            </p14:xfrm>
          </p:contentPart>
        </mc:Choice>
        <mc:Fallback xmlns="">
          <p:pic>
            <p:nvPicPr>
              <p:cNvPr id="6" name="Ink 5">
                <a:extLst>
                  <a:ext uri="{FF2B5EF4-FFF2-40B4-BE49-F238E27FC236}">
                    <a16:creationId xmlns:a16="http://schemas.microsoft.com/office/drawing/2014/main" id="{E2D15965-BFB6-4073-9DC7-40C0756DEE3F}"/>
                  </a:ext>
                </a:extLst>
              </p:cNvPr>
              <p:cNvPicPr/>
              <p:nvPr/>
            </p:nvPicPr>
            <p:blipFill>
              <a:blip r:embed="rId13"/>
              <a:stretch>
                <a:fillRect/>
              </a:stretch>
            </p:blipFill>
            <p:spPr>
              <a:xfrm>
                <a:off x="89640" y="289440"/>
                <a:ext cx="11319480" cy="4740840"/>
              </a:xfrm>
              <a:prstGeom prst="rect">
                <a:avLst/>
              </a:prstGeom>
            </p:spPr>
          </p:pic>
        </mc:Fallback>
      </mc:AlternateContent>
    </p:spTree>
    <p:extLst>
      <p:ext uri="{BB962C8B-B14F-4D97-AF65-F5344CB8AC3E}">
        <p14:creationId xmlns:p14="http://schemas.microsoft.com/office/powerpoint/2010/main" val="9295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C0FA49-4FB2-4107-BDDE-8AFD19B0E9BA}"/>
              </a:ext>
            </a:extLst>
          </p:cNvPr>
          <p:cNvPicPr>
            <a:picLocks noChangeAspect="1"/>
          </p:cNvPicPr>
          <p:nvPr/>
        </p:nvPicPr>
        <p:blipFill>
          <a:blip r:embed="rId2"/>
          <a:stretch>
            <a:fillRect/>
          </a:stretch>
        </p:blipFill>
        <p:spPr>
          <a:xfrm>
            <a:off x="838200" y="1266504"/>
            <a:ext cx="10782300" cy="5438775"/>
          </a:xfrm>
          <a:prstGeom prst="rect">
            <a:avLst/>
          </a:prstGeom>
        </p:spPr>
      </p:pic>
      <p:sp>
        <p:nvSpPr>
          <p:cNvPr id="3" name="Title 1">
            <a:extLst>
              <a:ext uri="{FF2B5EF4-FFF2-40B4-BE49-F238E27FC236}">
                <a16:creationId xmlns:a16="http://schemas.microsoft.com/office/drawing/2014/main" id="{2AFD318E-8C29-4DCA-9E2A-FCCAC70F5FEF}"/>
              </a:ext>
            </a:extLst>
          </p:cNvPr>
          <p:cNvSpPr txBox="1">
            <a:spLocks/>
          </p:cNvSpPr>
          <p:nvPr/>
        </p:nvSpPr>
        <p:spPr>
          <a:xfrm>
            <a:off x="838200" y="-20907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4400" dirty="0"/>
              <a:t>New slide from J&amp;M for training RNNs as LMs</a:t>
            </a:r>
          </a:p>
        </p:txBody>
      </p:sp>
    </p:spTree>
    <p:extLst>
      <p:ext uri="{BB962C8B-B14F-4D97-AF65-F5344CB8AC3E}">
        <p14:creationId xmlns:p14="http://schemas.microsoft.com/office/powerpoint/2010/main" val="16142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590006" y="325937"/>
            <a:ext cx="10515600" cy="1325563"/>
          </a:xfrm>
        </p:spPr>
        <p:txBody>
          <a:bodyPr/>
          <a:lstStyle/>
          <a:p>
            <a:r>
              <a:rPr lang="en-CA" dirty="0"/>
              <a:t>RNN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8932D7B9-D270-47CD-8AF1-A311C3BF64A0}"/>
                  </a:ext>
                </a:extLst>
              </p14:cNvPr>
              <p14:cNvContentPartPr/>
              <p14:nvPr/>
            </p14:nvContentPartPr>
            <p14:xfrm>
              <a:off x="741960" y="-24840"/>
              <a:ext cx="10980360" cy="6473160"/>
            </p14:xfrm>
          </p:contentPart>
        </mc:Choice>
        <mc:Fallback xmlns="">
          <p:pic>
            <p:nvPicPr>
              <p:cNvPr id="3" name="Ink 2">
                <a:extLst>
                  <a:ext uri="{FF2B5EF4-FFF2-40B4-BE49-F238E27FC236}">
                    <a16:creationId xmlns:a16="http://schemas.microsoft.com/office/drawing/2014/main" id="{8932D7B9-D270-47CD-8AF1-A311C3BF64A0}"/>
                  </a:ext>
                </a:extLst>
              </p:cNvPr>
              <p:cNvPicPr/>
              <p:nvPr/>
            </p:nvPicPr>
            <p:blipFill>
              <a:blip r:embed="rId8"/>
              <a:stretch>
                <a:fillRect/>
              </a:stretch>
            </p:blipFill>
            <p:spPr>
              <a:xfrm>
                <a:off x="732600" y="-34200"/>
                <a:ext cx="10999080" cy="649188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5</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b="1" dirty="0"/>
              <a:t>Basic tasks and corresponding architectures</a:t>
            </a:r>
          </a:p>
          <a:p>
            <a:r>
              <a:rPr lang="en-CA" sz="3200" dirty="0"/>
              <a:t>More sophisticated Deep Networks: Stacked and Bidirectional</a:t>
            </a:r>
          </a:p>
          <a:p>
            <a:r>
              <a:rPr lang="en-CA" sz="3200" dirty="0"/>
              <a:t>Managing Context: LSTMs and GRUs</a:t>
            </a:r>
          </a:p>
          <a:p>
            <a:pPr marL="0" indent="0">
              <a:buNone/>
            </a:pPr>
            <a:endParaRPr lang="en-CA" sz="32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0A62610-900B-4173-8624-E5C485393D36}"/>
                  </a:ext>
                </a:extLst>
              </p14:cNvPr>
              <p14:cNvContentPartPr/>
              <p14:nvPr/>
            </p14:nvContentPartPr>
            <p14:xfrm>
              <a:off x="4352400" y="3306960"/>
              <a:ext cx="7237800" cy="816120"/>
            </p14:xfrm>
          </p:contentPart>
        </mc:Choice>
        <mc:Fallback xmlns="">
          <p:pic>
            <p:nvPicPr>
              <p:cNvPr id="4" name="Ink 3">
                <a:extLst>
                  <a:ext uri="{FF2B5EF4-FFF2-40B4-BE49-F238E27FC236}">
                    <a16:creationId xmlns:a16="http://schemas.microsoft.com/office/drawing/2014/main" id="{B0A62610-900B-4173-8624-E5C485393D36}"/>
                  </a:ext>
                </a:extLst>
              </p:cNvPr>
              <p:cNvPicPr/>
              <p:nvPr/>
            </p:nvPicPr>
            <p:blipFill>
              <a:blip r:embed="rId3"/>
              <a:stretch>
                <a:fillRect/>
              </a:stretch>
            </p:blipFill>
            <p:spPr>
              <a:xfrm>
                <a:off x="4343040" y="3297600"/>
                <a:ext cx="7256520" cy="834840"/>
              </a:xfrm>
              <a:prstGeom prst="rect">
                <a:avLst/>
              </a:prstGeom>
            </p:spPr>
          </p:pic>
        </mc:Fallback>
      </mc:AlternateContent>
    </p:spTree>
    <p:extLst>
      <p:ext uri="{BB962C8B-B14F-4D97-AF65-F5344CB8AC3E}">
        <p14:creationId xmlns:p14="http://schemas.microsoft.com/office/powerpoint/2010/main" val="134281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a:t>RNN Applications </a:t>
            </a:r>
          </a:p>
        </p:txBody>
      </p:sp>
      <p:sp>
        <p:nvSpPr>
          <p:cNvPr id="3" name="Content Placeholder 2"/>
          <p:cNvSpPr>
            <a:spLocks noGrp="1"/>
          </p:cNvSpPr>
          <p:nvPr>
            <p:ph idx="1"/>
          </p:nvPr>
        </p:nvSpPr>
        <p:spPr>
          <a:xfrm>
            <a:off x="838200" y="1825625"/>
            <a:ext cx="4297326" cy="4351338"/>
          </a:xfrm>
        </p:spPr>
        <p:txBody>
          <a:bodyPr/>
          <a:lstStyle/>
          <a:p>
            <a:r>
              <a:rPr lang="en-CA" dirty="0"/>
              <a:t>Language Modeling </a:t>
            </a:r>
          </a:p>
          <a:p>
            <a:endParaRPr lang="en-CA" dirty="0"/>
          </a:p>
          <a:p>
            <a:endParaRPr lang="en-CA" dirty="0"/>
          </a:p>
          <a:p>
            <a:r>
              <a:rPr lang="en-CA" dirty="0"/>
              <a:t>Sequence Classification (Sentiment, Topic)  </a:t>
            </a:r>
          </a:p>
          <a:p>
            <a:endParaRPr lang="en-CA" dirty="0"/>
          </a:p>
          <a:p>
            <a:endParaRPr lang="en-CA" dirty="0"/>
          </a:p>
          <a:p>
            <a:r>
              <a:rPr lang="en-CA" dirty="0"/>
              <a:t>Sequence to Sequence</a:t>
            </a:r>
          </a:p>
          <a:p>
            <a:endParaRPr lang="en-CA" dirty="0"/>
          </a:p>
          <a:p>
            <a:endParaRPr lang="en-CA" dirty="0"/>
          </a:p>
        </p:txBody>
      </p:sp>
      <p:pic>
        <p:nvPicPr>
          <p:cNvPr id="4" name="Picture 3"/>
          <p:cNvPicPr>
            <a:picLocks noChangeAspect="1"/>
          </p:cNvPicPr>
          <p:nvPr/>
        </p:nvPicPr>
        <p:blipFill rotWithShape="1">
          <a:blip r:embed="rId3"/>
          <a:srcRect r="1443" b="19822"/>
          <a:stretch/>
        </p:blipFill>
        <p:spPr>
          <a:xfrm>
            <a:off x="5587411" y="4896891"/>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5736267" y="2475057"/>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4399173" y="932296"/>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571064" y="2253089"/>
            <a:ext cx="2906233" cy="587958"/>
          </a:xfrm>
          <a:prstGeom prst="rect">
            <a:avLst/>
          </a:prstGeom>
        </p:spPr>
      </p:pic>
      <p:pic>
        <p:nvPicPr>
          <p:cNvPr id="9" name="Picture 8"/>
          <p:cNvPicPr>
            <a:picLocks noChangeAspect="1"/>
          </p:cNvPicPr>
          <p:nvPr/>
        </p:nvPicPr>
        <p:blipFill>
          <a:blip r:embed="rId5"/>
          <a:stretch>
            <a:fillRect/>
          </a:stretch>
        </p:blipFill>
        <p:spPr>
          <a:xfrm>
            <a:off x="8332155" y="818485"/>
            <a:ext cx="3638550" cy="1257300"/>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FC4B6C46-5313-471D-B7A6-25395BC0B3AB}"/>
                  </a:ext>
                </a:extLst>
              </p14:cNvPr>
              <p14:cNvContentPartPr/>
              <p14:nvPr/>
            </p14:nvContentPartPr>
            <p14:xfrm>
              <a:off x="182880" y="991800"/>
              <a:ext cx="11680920" cy="5828760"/>
            </p14:xfrm>
          </p:contentPart>
        </mc:Choice>
        <mc:Fallback xmlns="">
          <p:pic>
            <p:nvPicPr>
              <p:cNvPr id="8" name="Ink 7">
                <a:extLst>
                  <a:ext uri="{FF2B5EF4-FFF2-40B4-BE49-F238E27FC236}">
                    <a16:creationId xmlns:a16="http://schemas.microsoft.com/office/drawing/2014/main" id="{FC4B6C46-5313-471D-B7A6-25395BC0B3AB}"/>
                  </a:ext>
                </a:extLst>
              </p:cNvPr>
              <p:cNvPicPr/>
              <p:nvPr/>
            </p:nvPicPr>
            <p:blipFill>
              <a:blip r:embed="rId7"/>
              <a:stretch>
                <a:fillRect/>
              </a:stretch>
            </p:blipFill>
            <p:spPr>
              <a:xfrm>
                <a:off x="173520" y="982440"/>
                <a:ext cx="11699640" cy="5847480"/>
              </a:xfrm>
              <a:prstGeom prst="rect">
                <a:avLst/>
              </a:prstGeom>
            </p:spPr>
          </p:pic>
        </mc:Fallback>
      </mc:AlternateContent>
    </p:spTree>
    <p:extLst>
      <p:ext uri="{BB962C8B-B14F-4D97-AF65-F5344CB8AC3E}">
        <p14:creationId xmlns:p14="http://schemas.microsoft.com/office/powerpoint/2010/main" val="1015050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99" y="-143647"/>
            <a:ext cx="11436741" cy="1325563"/>
          </a:xfrm>
        </p:spPr>
        <p:txBody>
          <a:bodyPr/>
          <a:lstStyle/>
          <a:p>
            <a:r>
              <a:rPr lang="en-CA" dirty="0"/>
              <a:t>RNN Applications: Sequence Labeling (e.g., POS) </a:t>
            </a:r>
          </a:p>
        </p:txBody>
      </p:sp>
      <p:sp>
        <p:nvSpPr>
          <p:cNvPr id="3" name="Content Placeholder 2"/>
          <p:cNvSpPr>
            <a:spLocks noGrp="1"/>
          </p:cNvSpPr>
          <p:nvPr>
            <p:ph idx="1"/>
          </p:nvPr>
        </p:nvSpPr>
        <p:spPr>
          <a:xfrm>
            <a:off x="0" y="4994777"/>
            <a:ext cx="4219871" cy="1717890"/>
          </a:xfrm>
        </p:spPr>
        <p:txBody>
          <a:bodyPr>
            <a:normAutofit/>
          </a:bodyPr>
          <a:lstStyle/>
          <a:p>
            <a:r>
              <a:rPr lang="en-CA" dirty="0"/>
              <a:t>Combine with Viterbi for </a:t>
            </a:r>
            <a:r>
              <a:rPr lang="en-CA" i="1" dirty="0"/>
              <a:t>most likely sequence</a:t>
            </a:r>
            <a:r>
              <a:rPr lang="en-CA" dirty="0"/>
              <a:t>, usually implemented adding CRF layer</a:t>
            </a:r>
          </a:p>
        </p:txBody>
      </p:sp>
      <p:sp>
        <p:nvSpPr>
          <p:cNvPr id="5" name="Content Placeholder 2"/>
          <p:cNvSpPr txBox="1">
            <a:spLocks/>
          </p:cNvSpPr>
          <p:nvPr/>
        </p:nvSpPr>
        <p:spPr>
          <a:xfrm>
            <a:off x="173299" y="791922"/>
            <a:ext cx="10692158" cy="1589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a:t>Input</a:t>
            </a:r>
            <a:r>
              <a:rPr lang="en-CA" dirty="0"/>
              <a:t>: pre-trained </a:t>
            </a:r>
            <a:r>
              <a:rPr lang="en-CA" dirty="0" err="1"/>
              <a:t>embeddings</a:t>
            </a:r>
            <a:endParaRPr lang="en-CA" dirty="0"/>
          </a:p>
          <a:p>
            <a:r>
              <a:rPr lang="en-CA" b="1" dirty="0"/>
              <a:t>Output</a:t>
            </a:r>
            <a:r>
              <a:rPr lang="en-CA" dirty="0"/>
              <a:t>: </a:t>
            </a:r>
            <a:r>
              <a:rPr lang="en-CA" dirty="0" err="1"/>
              <a:t>softmax</a:t>
            </a:r>
            <a:r>
              <a:rPr lang="en-CA" dirty="0"/>
              <a:t> layer provides a probability distribution over the part-of-speech tags as output at each time step</a:t>
            </a:r>
          </a:p>
        </p:txBody>
      </p:sp>
      <p:sp>
        <p:nvSpPr>
          <p:cNvPr id="8" name="Content Placeholder 2"/>
          <p:cNvSpPr txBox="1">
            <a:spLocks/>
          </p:cNvSpPr>
          <p:nvPr/>
        </p:nvSpPr>
        <p:spPr>
          <a:xfrm>
            <a:off x="-65180" y="2421858"/>
            <a:ext cx="4387282" cy="2230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Choosing  max probability label for each item does not necessarily result in optimal (or even very good) tag sequence</a:t>
            </a:r>
          </a:p>
        </p:txBody>
      </p:sp>
      <p:pic>
        <p:nvPicPr>
          <p:cNvPr id="6" name="Picture 5">
            <a:extLst>
              <a:ext uri="{FF2B5EF4-FFF2-40B4-BE49-F238E27FC236}">
                <a16:creationId xmlns:a16="http://schemas.microsoft.com/office/drawing/2014/main" id="{4018E105-B27F-4269-8ECD-0B456D7FE22B}"/>
              </a:ext>
            </a:extLst>
          </p:cNvPr>
          <p:cNvPicPr>
            <a:picLocks noChangeAspect="1"/>
          </p:cNvPicPr>
          <p:nvPr/>
        </p:nvPicPr>
        <p:blipFill rotWithShape="1">
          <a:blip r:embed="rId3"/>
          <a:srcRect r="4169" b="19255"/>
          <a:stretch/>
        </p:blipFill>
        <p:spPr>
          <a:xfrm>
            <a:off x="3969286" y="2058318"/>
            <a:ext cx="8005690" cy="455593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B5F3501-AADE-4D17-9CCF-98311CBDEE2C}"/>
                  </a:ext>
                </a:extLst>
              </p14:cNvPr>
              <p14:cNvContentPartPr/>
              <p14:nvPr/>
            </p14:nvContentPartPr>
            <p14:xfrm>
              <a:off x="1561727" y="993372"/>
              <a:ext cx="3352680" cy="18360"/>
            </p14:xfrm>
          </p:contentPart>
        </mc:Choice>
        <mc:Fallback xmlns="">
          <p:pic>
            <p:nvPicPr>
              <p:cNvPr id="7" name="Ink 6">
                <a:extLst>
                  <a:ext uri="{FF2B5EF4-FFF2-40B4-BE49-F238E27FC236}">
                    <a16:creationId xmlns:a16="http://schemas.microsoft.com/office/drawing/2014/main" id="{6B5F3501-AADE-4D17-9CCF-98311CBDEE2C}"/>
                  </a:ext>
                </a:extLst>
              </p:cNvPr>
              <p:cNvPicPr/>
              <p:nvPr/>
            </p:nvPicPr>
            <p:blipFill>
              <a:blip r:embed="rId5"/>
              <a:stretch>
                <a:fillRect/>
              </a:stretch>
            </p:blipFill>
            <p:spPr>
              <a:xfrm>
                <a:off x="1471727" y="813732"/>
                <a:ext cx="3532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D3EA9CA-FC34-4F24-9A94-0937F8D8B64E}"/>
                  </a:ext>
                </a:extLst>
              </p14:cNvPr>
              <p14:cNvContentPartPr/>
              <p14:nvPr/>
            </p14:nvContentPartPr>
            <p14:xfrm>
              <a:off x="5620515" y="5679747"/>
              <a:ext cx="720000" cy="360"/>
            </p14:xfrm>
          </p:contentPart>
        </mc:Choice>
        <mc:Fallback xmlns="">
          <p:pic>
            <p:nvPicPr>
              <p:cNvPr id="9" name="Ink 8">
                <a:extLst>
                  <a:ext uri="{FF2B5EF4-FFF2-40B4-BE49-F238E27FC236}">
                    <a16:creationId xmlns:a16="http://schemas.microsoft.com/office/drawing/2014/main" id="{CD3EA9CA-FC34-4F24-9A94-0937F8D8B64E}"/>
                  </a:ext>
                </a:extLst>
              </p:cNvPr>
              <p:cNvPicPr/>
              <p:nvPr/>
            </p:nvPicPr>
            <p:blipFill>
              <a:blip r:embed="rId7"/>
              <a:stretch>
                <a:fillRect/>
              </a:stretch>
            </p:blipFill>
            <p:spPr>
              <a:xfrm>
                <a:off x="5530515" y="5499747"/>
                <a:ext cx="8996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C4CE02B-C46D-440A-97F7-49652F883AEC}"/>
                  </a:ext>
                </a:extLst>
              </p14:cNvPr>
              <p14:cNvContentPartPr/>
              <p14:nvPr/>
            </p14:nvContentPartPr>
            <p14:xfrm>
              <a:off x="1375200" y="675360"/>
              <a:ext cx="10578960" cy="6058080"/>
            </p14:xfrm>
          </p:contentPart>
        </mc:Choice>
        <mc:Fallback xmlns="">
          <p:pic>
            <p:nvPicPr>
              <p:cNvPr id="4" name="Ink 3">
                <a:extLst>
                  <a:ext uri="{FF2B5EF4-FFF2-40B4-BE49-F238E27FC236}">
                    <a16:creationId xmlns:a16="http://schemas.microsoft.com/office/drawing/2014/main" id="{DC4CE02B-C46D-440A-97F7-49652F883AEC}"/>
                  </a:ext>
                </a:extLst>
              </p:cNvPr>
              <p:cNvPicPr/>
              <p:nvPr/>
            </p:nvPicPr>
            <p:blipFill>
              <a:blip r:embed="rId9"/>
              <a:stretch>
                <a:fillRect/>
              </a:stretch>
            </p:blipFill>
            <p:spPr>
              <a:xfrm>
                <a:off x="1365840" y="666000"/>
                <a:ext cx="10597680" cy="6076800"/>
              </a:xfrm>
              <a:prstGeom prst="rect">
                <a:avLst/>
              </a:prstGeom>
            </p:spPr>
          </p:pic>
        </mc:Fallback>
      </mc:AlternateContent>
    </p:spTree>
    <p:extLst>
      <p:ext uri="{BB962C8B-B14F-4D97-AF65-F5344CB8AC3E}">
        <p14:creationId xmlns:p14="http://schemas.microsoft.com/office/powerpoint/2010/main" val="257544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690533" y="207456"/>
            <a:ext cx="8790063" cy="6591067"/>
          </a:xfrm>
          <a:prstGeom prst="rect">
            <a:avLst/>
          </a:prstGeom>
        </p:spPr>
      </p:pic>
    </p:spTree>
    <p:extLst>
      <p:ext uri="{BB962C8B-B14F-4D97-AF65-F5344CB8AC3E}">
        <p14:creationId xmlns:p14="http://schemas.microsoft.com/office/powerpoint/2010/main" val="211143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RNN Applications: sequence classification (RNN + </a:t>
            </a:r>
            <a:r>
              <a:rPr lang="en-CA" dirty="0" err="1"/>
              <a:t>FeedForward</a:t>
            </a:r>
            <a:r>
              <a:rPr lang="en-CA" dirty="0"/>
              <a:t>)</a:t>
            </a:r>
          </a:p>
        </p:txBody>
      </p:sp>
      <p:pic>
        <p:nvPicPr>
          <p:cNvPr id="4" name="Picture 3"/>
          <p:cNvPicPr>
            <a:picLocks noChangeAspect="1"/>
          </p:cNvPicPr>
          <p:nvPr/>
        </p:nvPicPr>
        <p:blipFill rotWithShape="1">
          <a:blip r:embed="rId3"/>
          <a:srcRect l="4734" t="6095" r="8556" b="14541"/>
          <a:stretch/>
        </p:blipFill>
        <p:spPr>
          <a:xfrm>
            <a:off x="3666881" y="1900748"/>
            <a:ext cx="8566485" cy="5101389"/>
          </a:xfrm>
          <a:prstGeom prst="rect">
            <a:avLst/>
          </a:prstGeom>
        </p:spPr>
      </p:pic>
      <p:sp>
        <p:nvSpPr>
          <p:cNvPr id="3" name="Content Placeholder 2"/>
          <p:cNvSpPr>
            <a:spLocks noGrp="1"/>
          </p:cNvSpPr>
          <p:nvPr>
            <p:ph idx="1"/>
          </p:nvPr>
        </p:nvSpPr>
        <p:spPr>
          <a:xfrm>
            <a:off x="296931" y="1562411"/>
            <a:ext cx="9529774" cy="1926020"/>
          </a:xfrm>
        </p:spPr>
        <p:txBody>
          <a:bodyPr/>
          <a:lstStyle/>
          <a:p>
            <a:r>
              <a:rPr lang="en-CA" dirty="0"/>
              <a:t>Hidden layer from final state (compressed representation of entire sequence) -&gt;</a:t>
            </a:r>
          </a:p>
          <a:p>
            <a:r>
              <a:rPr lang="en-CA" dirty="0"/>
              <a:t>Input to feed-forward trained to selects correct class</a:t>
            </a:r>
          </a:p>
          <a:p>
            <a:endParaRPr lang="en-CA" dirty="0"/>
          </a:p>
        </p:txBody>
      </p:sp>
      <p:sp>
        <p:nvSpPr>
          <p:cNvPr id="5" name="Content Placeholder 2"/>
          <p:cNvSpPr txBox="1">
            <a:spLocks/>
          </p:cNvSpPr>
          <p:nvPr/>
        </p:nvSpPr>
        <p:spPr>
          <a:xfrm>
            <a:off x="114052" y="3319264"/>
            <a:ext cx="9712654" cy="13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 intermediate outputs for items in the sequence preceding </a:t>
            </a:r>
            <a:r>
              <a:rPr lang="en-CA" dirty="0" err="1"/>
              <a:t>x</a:t>
            </a:r>
            <a:r>
              <a:rPr lang="en-CA" baseline="-25000" dirty="0" err="1"/>
              <a:t>n</a:t>
            </a:r>
            <a:r>
              <a:rPr lang="en-CA" dirty="0"/>
              <a:t> =&gt; no intermediate losses</a:t>
            </a:r>
          </a:p>
          <a:p>
            <a:endParaRPr lang="en-CA" dirty="0"/>
          </a:p>
        </p:txBody>
      </p:sp>
      <p:sp>
        <p:nvSpPr>
          <p:cNvPr id="6" name="Content Placeholder 2"/>
          <p:cNvSpPr txBox="1">
            <a:spLocks/>
          </p:cNvSpPr>
          <p:nvPr/>
        </p:nvSpPr>
        <p:spPr>
          <a:xfrm>
            <a:off x="114052" y="4451442"/>
            <a:ext cx="3769972" cy="20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Only cross-entropy loss on final classification </a:t>
            </a:r>
            <a:r>
              <a:rPr lang="en-CA" dirty="0" err="1"/>
              <a:t>backpropagated</a:t>
            </a:r>
            <a:r>
              <a:rPr lang="en-CA" dirty="0"/>
              <a:t> all the way…</a:t>
            </a:r>
          </a:p>
          <a:p>
            <a:endParaRPr lang="en-CA" dirty="0"/>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B013850-4BF9-4E8A-8F5C-5693A2BF1B58}"/>
                  </a:ext>
                </a:extLst>
              </p14:cNvPr>
              <p14:cNvContentPartPr/>
              <p14:nvPr/>
            </p14:nvContentPartPr>
            <p14:xfrm>
              <a:off x="635845" y="1702941"/>
              <a:ext cx="4023000" cy="108720"/>
            </p14:xfrm>
          </p:contentPart>
        </mc:Choice>
        <mc:Fallback xmlns="">
          <p:pic>
            <p:nvPicPr>
              <p:cNvPr id="8" name="Ink 7">
                <a:extLst>
                  <a:ext uri="{FF2B5EF4-FFF2-40B4-BE49-F238E27FC236}">
                    <a16:creationId xmlns:a16="http://schemas.microsoft.com/office/drawing/2014/main" id="{EB013850-4BF9-4E8A-8F5C-5693A2BF1B58}"/>
                  </a:ext>
                </a:extLst>
              </p:cNvPr>
              <p:cNvPicPr/>
              <p:nvPr/>
            </p:nvPicPr>
            <p:blipFill>
              <a:blip r:embed="rId5"/>
              <a:stretch>
                <a:fillRect/>
              </a:stretch>
            </p:blipFill>
            <p:spPr>
              <a:xfrm>
                <a:off x="546205" y="1522941"/>
                <a:ext cx="42026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945D72B-099B-46B9-8D1B-D2A064AAFFCA}"/>
                  </a:ext>
                </a:extLst>
              </p14:cNvPr>
              <p14:cNvContentPartPr/>
              <p14:nvPr/>
            </p14:nvContentPartPr>
            <p14:xfrm>
              <a:off x="10643125" y="3787701"/>
              <a:ext cx="1325160" cy="45720"/>
            </p14:xfrm>
          </p:contentPart>
        </mc:Choice>
        <mc:Fallback xmlns="">
          <p:pic>
            <p:nvPicPr>
              <p:cNvPr id="9" name="Ink 8">
                <a:extLst>
                  <a:ext uri="{FF2B5EF4-FFF2-40B4-BE49-F238E27FC236}">
                    <a16:creationId xmlns:a16="http://schemas.microsoft.com/office/drawing/2014/main" id="{2945D72B-099B-46B9-8D1B-D2A064AAFFCA}"/>
                  </a:ext>
                </a:extLst>
              </p:cNvPr>
              <p:cNvPicPr/>
              <p:nvPr/>
            </p:nvPicPr>
            <p:blipFill>
              <a:blip r:embed="rId7"/>
              <a:stretch>
                <a:fillRect/>
              </a:stretch>
            </p:blipFill>
            <p:spPr>
              <a:xfrm>
                <a:off x="10553125" y="3608061"/>
                <a:ext cx="15048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05F8924-D1C1-4EDC-849F-C5923A6368AC}"/>
                  </a:ext>
                </a:extLst>
              </p14:cNvPr>
              <p14:cNvContentPartPr/>
              <p14:nvPr/>
            </p14:nvContentPartPr>
            <p14:xfrm>
              <a:off x="4297680" y="513360"/>
              <a:ext cx="7985160" cy="4987080"/>
            </p14:xfrm>
          </p:contentPart>
        </mc:Choice>
        <mc:Fallback xmlns="">
          <p:pic>
            <p:nvPicPr>
              <p:cNvPr id="7" name="Ink 6">
                <a:extLst>
                  <a:ext uri="{FF2B5EF4-FFF2-40B4-BE49-F238E27FC236}">
                    <a16:creationId xmlns:a16="http://schemas.microsoft.com/office/drawing/2014/main" id="{B05F8924-D1C1-4EDC-849F-C5923A6368AC}"/>
                  </a:ext>
                </a:extLst>
              </p:cNvPr>
              <p:cNvPicPr/>
              <p:nvPr/>
            </p:nvPicPr>
            <p:blipFill>
              <a:blip r:embed="rId9"/>
              <a:stretch>
                <a:fillRect/>
              </a:stretch>
            </p:blipFill>
            <p:spPr>
              <a:xfrm>
                <a:off x="4288320" y="504000"/>
                <a:ext cx="8003880" cy="5005800"/>
              </a:xfrm>
              <a:prstGeom prst="rect">
                <a:avLst/>
              </a:prstGeom>
            </p:spPr>
          </p:pic>
        </mc:Fallback>
      </mc:AlternateContent>
    </p:spTree>
    <p:extLst>
      <p:ext uri="{BB962C8B-B14F-4D97-AF65-F5344CB8AC3E}">
        <p14:creationId xmlns:p14="http://schemas.microsoft.com/office/powerpoint/2010/main" val="4006910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3934916" y="53727"/>
            <a:ext cx="5257800" cy="1143000"/>
          </a:xfrm>
        </p:spPr>
        <p:txBody>
          <a:bodyPr/>
          <a:lstStyle/>
          <a:p>
            <a:pPr eaLnBrk="1" hangingPunct="1"/>
            <a:r>
              <a:rPr lang="en-US" dirty="0"/>
              <a:t>Today Oct 5</a:t>
            </a:r>
          </a:p>
        </p:txBody>
      </p:sp>
      <p:sp>
        <p:nvSpPr>
          <p:cNvPr id="20486" name="Rectangle 3"/>
          <p:cNvSpPr>
            <a:spLocks noGrp="1" noChangeArrowheads="1"/>
          </p:cNvSpPr>
          <p:nvPr>
            <p:ph type="body" sz="half" idx="1"/>
          </p:nvPr>
        </p:nvSpPr>
        <p:spPr>
          <a:xfrm>
            <a:off x="662466" y="5265758"/>
            <a:ext cx="3171923" cy="616414"/>
          </a:xfrm>
        </p:spPr>
        <p:txBody>
          <a:bodyPr>
            <a:normAutofit fontScale="70000" lnSpcReduction="20000"/>
          </a:bodyPr>
          <a:lstStyle/>
          <a:p>
            <a:pPr marL="0" indent="0" eaLnBrk="1" hangingPunct="1">
              <a:lnSpc>
                <a:spcPct val="90000"/>
              </a:lnSpc>
              <a:buNone/>
              <a:defRPr/>
            </a:pPr>
            <a:r>
              <a:rPr lang="en-US" sz="3200" dirty="0"/>
              <a:t>Markov Models: N-grams, HMM,…</a:t>
            </a:r>
          </a:p>
          <a:p>
            <a:pPr marL="0" indent="0" eaLnBrk="1" hangingPunct="1">
              <a:lnSpc>
                <a:spcPct val="90000"/>
              </a:lnSpc>
              <a:buNone/>
              <a:defRPr/>
            </a:pPr>
            <a:endParaRPr lang="en-US" sz="3200" dirty="0"/>
          </a:p>
        </p:txBody>
      </p:sp>
      <mc:AlternateContent xmlns:mc="http://schemas.openxmlformats.org/markup-compatibility/2006" xmlns:p14="http://schemas.microsoft.com/office/powerpoint/2010/main">
        <mc:Choice Requires="p14">
          <p:contentPart p14:bwMode="auto" r:id="rId3">
            <p14:nvContentPartPr>
              <p14:cNvPr id="20500" name="Ink 20499"/>
              <p14:cNvContentPartPr/>
              <p14:nvPr/>
            </p14:nvContentPartPr>
            <p14:xfrm>
              <a:off x="7922457" y="5304278"/>
              <a:ext cx="0" cy="2880"/>
            </p14:xfrm>
          </p:contentPart>
        </mc:Choice>
        <mc:Fallback xmlns="">
          <p:pic>
            <p:nvPicPr>
              <p:cNvPr id="20500" name="Ink 20499"/>
              <p:cNvPicPr/>
              <p:nvPr/>
            </p:nvPicPr>
            <p:blipFill>
              <a:blip r:embed="rId4"/>
              <a:stretch>
                <a:fillRect/>
              </a:stretch>
            </p:blipFill>
            <p:spPr>
              <a:xfrm>
                <a:off x="7922457" y="5298878"/>
                <a:ext cx="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38" name="Ink 20537"/>
              <p14:cNvContentPartPr/>
              <p14:nvPr/>
            </p14:nvContentPartPr>
            <p14:xfrm>
              <a:off x="2097588" y="4604760"/>
              <a:ext cx="9054000" cy="241200"/>
            </p14:xfrm>
          </p:contentPart>
        </mc:Choice>
        <mc:Fallback xmlns="">
          <p:pic>
            <p:nvPicPr>
              <p:cNvPr id="20538" name="Ink 20537"/>
              <p:cNvPicPr/>
              <p:nvPr/>
            </p:nvPicPr>
            <p:blipFill>
              <a:blip r:embed="rId6"/>
              <a:stretch>
                <a:fillRect/>
              </a:stretch>
            </p:blipFill>
            <p:spPr>
              <a:xfrm>
                <a:off x="2086068" y="4583160"/>
                <a:ext cx="9087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59" name="Ink 20558"/>
              <p14:cNvContentPartPr/>
              <p14:nvPr/>
            </p14:nvContentPartPr>
            <p14:xfrm>
              <a:off x="5280124" y="2186640"/>
              <a:ext cx="2158200" cy="56160"/>
            </p14:xfrm>
          </p:contentPart>
        </mc:Choice>
        <mc:Fallback xmlns="">
          <p:pic>
            <p:nvPicPr>
              <p:cNvPr id="20559" name="Ink 20558"/>
              <p:cNvPicPr/>
              <p:nvPr/>
            </p:nvPicPr>
            <p:blipFill>
              <a:blip r:embed="rId8"/>
              <a:stretch>
                <a:fillRect/>
              </a:stretch>
            </p:blipFill>
            <p:spPr>
              <a:xfrm>
                <a:off x="5238724" y="2021022"/>
                <a:ext cx="2278080" cy="3666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60" name="Ink 20559"/>
              <p14:cNvContentPartPr/>
              <p14:nvPr/>
            </p14:nvContentPartPr>
            <p14:xfrm>
              <a:off x="5299204" y="3024000"/>
              <a:ext cx="2106000" cy="29160"/>
            </p14:xfrm>
          </p:contentPart>
        </mc:Choice>
        <mc:Fallback xmlns="">
          <p:pic>
            <p:nvPicPr>
              <p:cNvPr id="20560" name="Ink 20559"/>
              <p:cNvPicPr/>
              <p:nvPr/>
            </p:nvPicPr>
            <p:blipFill>
              <a:blip r:embed="rId10"/>
              <a:stretch>
                <a:fillRect/>
              </a:stretch>
            </p:blipFill>
            <p:spPr>
              <a:xfrm>
                <a:off x="5267164" y="2840040"/>
                <a:ext cx="2237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7940388" y="2665769"/>
              <a:ext cx="2862360" cy="776880"/>
            </p14:xfrm>
          </p:contentPart>
        </mc:Choice>
        <mc:Fallback xmlns="">
          <p:pic>
            <p:nvPicPr>
              <p:cNvPr id="2" name="Ink 1"/>
              <p:cNvPicPr/>
              <p:nvPr/>
            </p:nvPicPr>
            <p:blipFill>
              <a:blip r:embed="rId12"/>
              <a:stretch>
                <a:fillRect/>
              </a:stretch>
            </p:blipFill>
            <p:spPr>
              <a:xfrm>
                <a:off x="7868388" y="2521769"/>
                <a:ext cx="3006360" cy="106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1976044" y="1143000"/>
              <a:ext cx="9175544" cy="2418120"/>
            </p14:xfrm>
          </p:contentPart>
        </mc:Choice>
        <mc:Fallback xmlns="">
          <p:pic>
            <p:nvPicPr>
              <p:cNvPr id="3" name="Ink 2"/>
              <p:cNvPicPr/>
              <p:nvPr/>
            </p:nvPicPr>
            <p:blipFill>
              <a:blip r:embed="rId14"/>
              <a:stretch>
                <a:fillRect/>
              </a:stretch>
            </p:blipFill>
            <p:spPr>
              <a:xfrm>
                <a:off x="1965244" y="1134360"/>
                <a:ext cx="9204344" cy="243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p14:cNvContentPartPr/>
              <p14:nvPr/>
            </p14:nvContentPartPr>
            <p14:xfrm>
              <a:off x="8864217" y="4782278"/>
              <a:ext cx="2036160" cy="483480"/>
            </p14:xfrm>
          </p:contentPart>
        </mc:Choice>
        <mc:Fallback xmlns="">
          <p:pic>
            <p:nvPicPr>
              <p:cNvPr id="4" name="Ink 3"/>
              <p:cNvPicPr/>
              <p:nvPr/>
            </p:nvPicPr>
            <p:blipFill>
              <a:blip r:embed="rId16"/>
              <a:stretch>
                <a:fillRect/>
              </a:stretch>
            </p:blipFill>
            <p:spPr>
              <a:xfrm>
                <a:off x="8848017" y="4768598"/>
                <a:ext cx="20667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4243617" y="5046878"/>
              <a:ext cx="6553440" cy="624960"/>
            </p14:xfrm>
          </p:contentPart>
        </mc:Choice>
        <mc:Fallback xmlns="">
          <p:pic>
            <p:nvPicPr>
              <p:cNvPr id="5" name="Ink 4"/>
              <p:cNvPicPr/>
              <p:nvPr/>
            </p:nvPicPr>
            <p:blipFill>
              <a:blip r:embed="rId18"/>
              <a:stretch>
                <a:fillRect/>
              </a:stretch>
            </p:blipFill>
            <p:spPr>
              <a:xfrm>
                <a:off x="4223817" y="5031758"/>
                <a:ext cx="6594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p14:cNvContentPartPr/>
              <p14:nvPr/>
            </p14:nvContentPartPr>
            <p14:xfrm>
              <a:off x="8263875" y="2885882"/>
              <a:ext cx="267840" cy="250200"/>
            </p14:xfrm>
          </p:contentPart>
        </mc:Choice>
        <mc:Fallback xmlns="">
          <p:pic>
            <p:nvPicPr>
              <p:cNvPr id="7" name="Ink 6"/>
              <p:cNvPicPr/>
              <p:nvPr/>
            </p:nvPicPr>
            <p:blipFill>
              <a:blip r:embed="rId20"/>
              <a:stretch>
                <a:fillRect/>
              </a:stretch>
            </p:blipFill>
            <p:spPr>
              <a:xfrm>
                <a:off x="8251275" y="2873282"/>
                <a:ext cx="293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Ink 5">
                <a:extLst>
                  <a:ext uri="{FF2B5EF4-FFF2-40B4-BE49-F238E27FC236}">
                    <a16:creationId xmlns:a16="http://schemas.microsoft.com/office/drawing/2014/main" id="{F6C4DB1F-45B3-4B08-BC3A-9C732CCC3011}"/>
                  </a:ext>
                </a:extLst>
              </p14:cNvPr>
              <p14:cNvContentPartPr/>
              <p14:nvPr/>
            </p14:nvContentPartPr>
            <p14:xfrm>
              <a:off x="6730560" y="868680"/>
              <a:ext cx="2616840" cy="2800800"/>
            </p14:xfrm>
          </p:contentPart>
        </mc:Choice>
        <mc:Fallback xmlns="">
          <p:pic>
            <p:nvPicPr>
              <p:cNvPr id="6" name="Ink 5">
                <a:extLst>
                  <a:ext uri="{FF2B5EF4-FFF2-40B4-BE49-F238E27FC236}">
                    <a16:creationId xmlns:a16="http://schemas.microsoft.com/office/drawing/2014/main" id="{F6C4DB1F-45B3-4B08-BC3A-9C732CCC3011}"/>
                  </a:ext>
                </a:extLst>
              </p:cNvPr>
              <p:cNvPicPr/>
              <p:nvPr/>
            </p:nvPicPr>
            <p:blipFill>
              <a:blip r:embed="rId22"/>
              <a:stretch>
                <a:fillRect/>
              </a:stretch>
            </p:blipFill>
            <p:spPr>
              <a:xfrm>
                <a:off x="6721200" y="859320"/>
                <a:ext cx="2635560" cy="2819520"/>
              </a:xfrm>
              <a:prstGeom prst="rect">
                <a:avLst/>
              </a:prstGeom>
            </p:spPr>
          </p:pic>
        </mc:Fallback>
      </mc:AlternateContent>
    </p:spTree>
    <p:extLst>
      <p:ext uri="{BB962C8B-B14F-4D97-AF65-F5344CB8AC3E}">
        <p14:creationId xmlns:p14="http://schemas.microsoft.com/office/powerpoint/2010/main" val="4166075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5</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dirty="0"/>
              <a:t>Basic tasks and corresponding architectures</a:t>
            </a:r>
          </a:p>
          <a:p>
            <a:r>
              <a:rPr lang="en-CA" sz="3200" b="1" dirty="0"/>
              <a:t>More sophisticated Deep Networks: Stacked and Bidirectional</a:t>
            </a:r>
          </a:p>
          <a:p>
            <a:r>
              <a:rPr lang="en-CA" sz="3200" dirty="0"/>
              <a:t>Managing Context: LSTMs and GRUs</a:t>
            </a:r>
          </a:p>
          <a:p>
            <a:pPr marL="0" indent="0">
              <a:buNone/>
            </a:pPr>
            <a:endParaRPr lang="en-CA" sz="32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B977123-EC5E-4762-BE58-2E6CB4150F75}"/>
                  </a:ext>
                </a:extLst>
              </p14:cNvPr>
              <p14:cNvContentPartPr/>
              <p14:nvPr/>
            </p14:nvContentPartPr>
            <p14:xfrm>
              <a:off x="7236360" y="3470040"/>
              <a:ext cx="1410120" cy="37440"/>
            </p14:xfrm>
          </p:contentPart>
        </mc:Choice>
        <mc:Fallback xmlns="">
          <p:pic>
            <p:nvPicPr>
              <p:cNvPr id="4" name="Ink 3">
                <a:extLst>
                  <a:ext uri="{FF2B5EF4-FFF2-40B4-BE49-F238E27FC236}">
                    <a16:creationId xmlns:a16="http://schemas.microsoft.com/office/drawing/2014/main" id="{5B977123-EC5E-4762-BE58-2E6CB4150F75}"/>
                  </a:ext>
                </a:extLst>
              </p:cNvPr>
              <p:cNvPicPr/>
              <p:nvPr/>
            </p:nvPicPr>
            <p:blipFill>
              <a:blip r:embed="rId3"/>
              <a:stretch>
                <a:fillRect/>
              </a:stretch>
            </p:blipFill>
            <p:spPr>
              <a:xfrm>
                <a:off x="7227000" y="3460680"/>
                <a:ext cx="1428840" cy="56160"/>
              </a:xfrm>
              <a:prstGeom prst="rect">
                <a:avLst/>
              </a:prstGeom>
            </p:spPr>
          </p:pic>
        </mc:Fallback>
      </mc:AlternateContent>
    </p:spTree>
    <p:extLst>
      <p:ext uri="{BB962C8B-B14F-4D97-AF65-F5344CB8AC3E}">
        <p14:creationId xmlns:p14="http://schemas.microsoft.com/office/powerpoint/2010/main" val="75760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Deep Networks: Stacked RNNs</a:t>
            </a:r>
          </a:p>
        </p:txBody>
      </p:sp>
      <p:sp>
        <p:nvSpPr>
          <p:cNvPr id="3" name="Content Placeholder 2"/>
          <p:cNvSpPr>
            <a:spLocks noGrp="1"/>
          </p:cNvSpPr>
          <p:nvPr>
            <p:ph idx="1"/>
          </p:nvPr>
        </p:nvSpPr>
        <p:spPr>
          <a:xfrm>
            <a:off x="178981" y="1690688"/>
            <a:ext cx="4477375" cy="4351338"/>
          </a:xfrm>
        </p:spPr>
        <p:txBody>
          <a:bodyPr/>
          <a:lstStyle/>
          <a:p>
            <a:r>
              <a:rPr lang="en-CA" dirty="0"/>
              <a:t>Using the entire sequence of outputs from one RNN as an input sequence to another one</a:t>
            </a:r>
          </a:p>
          <a:p>
            <a:r>
              <a:rPr lang="en-CA" dirty="0"/>
              <a:t>It has been demonstrated across numerous tasks that stacked RNNs can outperform single-layer networks</a:t>
            </a:r>
          </a:p>
        </p:txBody>
      </p:sp>
      <p:pic>
        <p:nvPicPr>
          <p:cNvPr id="4" name="Picture 3"/>
          <p:cNvPicPr>
            <a:picLocks noChangeAspect="1"/>
          </p:cNvPicPr>
          <p:nvPr/>
        </p:nvPicPr>
        <p:blipFill rotWithShape="1">
          <a:blip r:embed="rId3"/>
          <a:srcRect l="7056" t="5066" r="11398" b="17411"/>
          <a:stretch/>
        </p:blipFill>
        <p:spPr>
          <a:xfrm>
            <a:off x="4656355" y="1424363"/>
            <a:ext cx="7372061" cy="429756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DD64596-7F93-436E-9AFA-5ED0927893B0}"/>
                  </a:ext>
                </a:extLst>
              </p14:cNvPr>
              <p14:cNvContentPartPr/>
              <p14:nvPr/>
            </p14:nvContentPartPr>
            <p14:xfrm>
              <a:off x="4238280" y="1628640"/>
              <a:ext cx="3733200" cy="4109760"/>
            </p14:xfrm>
          </p:contentPart>
        </mc:Choice>
        <mc:Fallback xmlns="">
          <p:pic>
            <p:nvPicPr>
              <p:cNvPr id="6" name="Ink 5">
                <a:extLst>
                  <a:ext uri="{FF2B5EF4-FFF2-40B4-BE49-F238E27FC236}">
                    <a16:creationId xmlns:a16="http://schemas.microsoft.com/office/drawing/2014/main" id="{3DD64596-7F93-436E-9AFA-5ED0927893B0}"/>
                  </a:ext>
                </a:extLst>
              </p:cNvPr>
              <p:cNvPicPr/>
              <p:nvPr/>
            </p:nvPicPr>
            <p:blipFill>
              <a:blip r:embed="rId5"/>
              <a:stretch>
                <a:fillRect/>
              </a:stretch>
            </p:blipFill>
            <p:spPr>
              <a:xfrm>
                <a:off x="4228920" y="1619280"/>
                <a:ext cx="3751920" cy="4128480"/>
              </a:xfrm>
              <a:prstGeom prst="rect">
                <a:avLst/>
              </a:prstGeom>
            </p:spPr>
          </p:pic>
        </mc:Fallback>
      </mc:AlternateContent>
      <p:sp>
        <p:nvSpPr>
          <p:cNvPr id="7" name="TextBox 6">
            <a:extLst>
              <a:ext uri="{FF2B5EF4-FFF2-40B4-BE49-F238E27FC236}">
                <a16:creationId xmlns:a16="http://schemas.microsoft.com/office/drawing/2014/main" id="{C7C7CA22-545F-4476-BA4B-9C02F6123A05}"/>
              </a:ext>
            </a:extLst>
          </p:cNvPr>
          <p:cNvSpPr txBox="1"/>
          <p:nvPr/>
        </p:nvSpPr>
        <p:spPr>
          <a:xfrm>
            <a:off x="232683" y="6042026"/>
            <a:ext cx="4605339" cy="646331"/>
          </a:xfrm>
          <a:prstGeom prst="rect">
            <a:avLst/>
          </a:prstGeom>
          <a:solidFill>
            <a:schemeClr val="accent6">
              <a:lumMod val="20000"/>
              <a:lumOff val="80000"/>
            </a:schemeClr>
          </a:solidFill>
        </p:spPr>
        <p:txBody>
          <a:bodyPr wrap="square" rtlCol="0">
            <a:spAutoFit/>
          </a:bodyPr>
          <a:lstStyle/>
          <a:p>
            <a:r>
              <a:rPr lang="en-CA" dirty="0"/>
              <a:t>Key idea also applied to SOTA Transformers.. BERT… BART….</a:t>
            </a:r>
          </a:p>
        </p:txBody>
      </p:sp>
    </p:spTree>
    <p:extLst>
      <p:ext uri="{BB962C8B-B14F-4D97-AF65-F5344CB8AC3E}">
        <p14:creationId xmlns:p14="http://schemas.microsoft.com/office/powerpoint/2010/main" val="293962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875" y="2165214"/>
            <a:ext cx="8728929" cy="4773817"/>
          </a:xfrm>
          <a:prstGeom prst="rect">
            <a:avLst/>
          </a:prstGeom>
        </p:spPr>
      </p:pic>
      <p:pic>
        <p:nvPicPr>
          <p:cNvPr id="5" name="Picture 4"/>
          <p:cNvPicPr>
            <a:picLocks noChangeAspect="1"/>
          </p:cNvPicPr>
          <p:nvPr/>
        </p:nvPicPr>
        <p:blipFill rotWithShape="1">
          <a:blip r:embed="rId3"/>
          <a:srcRect l="6710" t="7373" r="8805" b="13007"/>
          <a:stretch/>
        </p:blipFill>
        <p:spPr>
          <a:xfrm>
            <a:off x="6502909" y="-153541"/>
            <a:ext cx="5689091" cy="2538932"/>
          </a:xfrm>
          <a:prstGeom prst="rect">
            <a:avLst/>
          </a:prstGeom>
        </p:spPr>
      </p:pic>
      <p:sp>
        <p:nvSpPr>
          <p:cNvPr id="2" name="Title 1"/>
          <p:cNvSpPr>
            <a:spLocks noGrp="1"/>
          </p:cNvSpPr>
          <p:nvPr>
            <p:ph type="title"/>
          </p:nvPr>
        </p:nvSpPr>
        <p:spPr>
          <a:xfrm>
            <a:off x="242454" y="150174"/>
            <a:ext cx="10515600" cy="1325563"/>
          </a:xfrm>
        </p:spPr>
        <p:txBody>
          <a:bodyPr>
            <a:normAutofit/>
          </a:bodyPr>
          <a:lstStyle/>
          <a:p>
            <a:r>
              <a:rPr lang="en-CA" sz="4000" dirty="0"/>
              <a:t>Explain Y. Goldberg different notation</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77AD03B-2E95-4521-9114-8FA4AF2AF63F}"/>
                  </a:ext>
                </a:extLst>
              </p14:cNvPr>
              <p14:cNvContentPartPr/>
              <p14:nvPr/>
            </p14:nvContentPartPr>
            <p14:xfrm>
              <a:off x="10084566" y="1494619"/>
              <a:ext cx="362880" cy="428040"/>
            </p14:xfrm>
          </p:contentPart>
        </mc:Choice>
        <mc:Fallback xmlns="">
          <p:pic>
            <p:nvPicPr>
              <p:cNvPr id="3" name="Ink 2">
                <a:extLst>
                  <a:ext uri="{FF2B5EF4-FFF2-40B4-BE49-F238E27FC236}">
                    <a16:creationId xmlns:a16="http://schemas.microsoft.com/office/drawing/2014/main" id="{177AD03B-2E95-4521-9114-8FA4AF2AF63F}"/>
                  </a:ext>
                </a:extLst>
              </p:cNvPr>
              <p:cNvPicPr/>
              <p:nvPr/>
            </p:nvPicPr>
            <p:blipFill>
              <a:blip r:embed="rId5"/>
              <a:stretch>
                <a:fillRect/>
              </a:stretch>
            </p:blipFill>
            <p:spPr>
              <a:xfrm>
                <a:off x="10075926" y="1485979"/>
                <a:ext cx="380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4DDFF4CB-A4EF-4D3F-AC3A-D7BD84AD8259}"/>
                  </a:ext>
                </a:extLst>
              </p14:cNvPr>
              <p14:cNvContentPartPr/>
              <p14:nvPr/>
            </p14:nvContentPartPr>
            <p14:xfrm>
              <a:off x="10083486" y="434716"/>
              <a:ext cx="182520" cy="262080"/>
            </p14:xfrm>
          </p:contentPart>
        </mc:Choice>
        <mc:Fallback xmlns="">
          <p:pic>
            <p:nvPicPr>
              <p:cNvPr id="6" name="Ink 5">
                <a:extLst>
                  <a:ext uri="{FF2B5EF4-FFF2-40B4-BE49-F238E27FC236}">
                    <a16:creationId xmlns:a16="http://schemas.microsoft.com/office/drawing/2014/main" id="{4DDFF4CB-A4EF-4D3F-AC3A-D7BD84AD8259}"/>
                  </a:ext>
                </a:extLst>
              </p:cNvPr>
              <p:cNvPicPr/>
              <p:nvPr/>
            </p:nvPicPr>
            <p:blipFill>
              <a:blip r:embed="rId7"/>
              <a:stretch>
                <a:fillRect/>
              </a:stretch>
            </p:blipFill>
            <p:spPr>
              <a:xfrm>
                <a:off x="10074486" y="425716"/>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5460D24-644A-4FA0-983C-F5D70040EB85}"/>
                  </a:ext>
                </a:extLst>
              </p14:cNvPr>
              <p14:cNvContentPartPr/>
              <p14:nvPr/>
            </p14:nvContentPartPr>
            <p14:xfrm>
              <a:off x="1022087" y="3248009"/>
              <a:ext cx="222480" cy="23400"/>
            </p14:xfrm>
          </p:contentPart>
        </mc:Choice>
        <mc:Fallback xmlns="">
          <p:pic>
            <p:nvPicPr>
              <p:cNvPr id="7" name="Ink 6">
                <a:extLst>
                  <a:ext uri="{FF2B5EF4-FFF2-40B4-BE49-F238E27FC236}">
                    <a16:creationId xmlns:a16="http://schemas.microsoft.com/office/drawing/2014/main" id="{65460D24-644A-4FA0-983C-F5D70040EB85}"/>
                  </a:ext>
                </a:extLst>
              </p:cNvPr>
              <p:cNvPicPr/>
              <p:nvPr/>
            </p:nvPicPr>
            <p:blipFill>
              <a:blip r:embed="rId9"/>
              <a:stretch>
                <a:fillRect/>
              </a:stretch>
            </p:blipFill>
            <p:spPr>
              <a:xfrm>
                <a:off x="932087" y="3068369"/>
                <a:ext cx="4021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9EF181B-3262-4D47-8B6D-7D7B3E80173C}"/>
                  </a:ext>
                </a:extLst>
              </p14:cNvPr>
              <p14:cNvContentPartPr/>
              <p14:nvPr/>
            </p14:nvContentPartPr>
            <p14:xfrm>
              <a:off x="9956567" y="1584449"/>
              <a:ext cx="460080" cy="289800"/>
            </p14:xfrm>
          </p:contentPart>
        </mc:Choice>
        <mc:Fallback xmlns="">
          <p:pic>
            <p:nvPicPr>
              <p:cNvPr id="8" name="Ink 7">
                <a:extLst>
                  <a:ext uri="{FF2B5EF4-FFF2-40B4-BE49-F238E27FC236}">
                    <a16:creationId xmlns:a16="http://schemas.microsoft.com/office/drawing/2014/main" id="{09EF181B-3262-4D47-8B6D-7D7B3E80173C}"/>
                  </a:ext>
                </a:extLst>
              </p:cNvPr>
              <p:cNvPicPr/>
              <p:nvPr/>
            </p:nvPicPr>
            <p:blipFill>
              <a:blip r:embed="rId11"/>
              <a:stretch>
                <a:fillRect/>
              </a:stretch>
            </p:blipFill>
            <p:spPr>
              <a:xfrm>
                <a:off x="9866927" y="1404449"/>
                <a:ext cx="6397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EF5DDE36-132F-41B4-A3A9-751FA8D45090}"/>
                  </a:ext>
                </a:extLst>
              </p14:cNvPr>
              <p14:cNvContentPartPr/>
              <p14:nvPr/>
            </p14:nvContentPartPr>
            <p14:xfrm>
              <a:off x="1379567" y="3242609"/>
              <a:ext cx="202680" cy="8640"/>
            </p14:xfrm>
          </p:contentPart>
        </mc:Choice>
        <mc:Fallback xmlns="">
          <p:pic>
            <p:nvPicPr>
              <p:cNvPr id="10" name="Ink 9">
                <a:extLst>
                  <a:ext uri="{FF2B5EF4-FFF2-40B4-BE49-F238E27FC236}">
                    <a16:creationId xmlns:a16="http://schemas.microsoft.com/office/drawing/2014/main" id="{EF5DDE36-132F-41B4-A3A9-751FA8D45090}"/>
                  </a:ext>
                </a:extLst>
              </p:cNvPr>
              <p:cNvPicPr/>
              <p:nvPr/>
            </p:nvPicPr>
            <p:blipFill>
              <a:blip r:embed="rId13"/>
              <a:stretch>
                <a:fillRect/>
              </a:stretch>
            </p:blipFill>
            <p:spPr>
              <a:xfrm>
                <a:off x="1289927" y="3062609"/>
                <a:ext cx="3823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544C978-03D0-49F2-91A5-9FABFDF03A5C}"/>
                  </a:ext>
                </a:extLst>
              </p14:cNvPr>
              <p14:cNvContentPartPr/>
              <p14:nvPr/>
            </p14:nvContentPartPr>
            <p14:xfrm>
              <a:off x="10069607" y="573209"/>
              <a:ext cx="247680" cy="27720"/>
            </p14:xfrm>
          </p:contentPart>
        </mc:Choice>
        <mc:Fallback xmlns="">
          <p:pic>
            <p:nvPicPr>
              <p:cNvPr id="11" name="Ink 10">
                <a:extLst>
                  <a:ext uri="{FF2B5EF4-FFF2-40B4-BE49-F238E27FC236}">
                    <a16:creationId xmlns:a16="http://schemas.microsoft.com/office/drawing/2014/main" id="{8544C978-03D0-49F2-91A5-9FABFDF03A5C}"/>
                  </a:ext>
                </a:extLst>
              </p:cNvPr>
              <p:cNvPicPr/>
              <p:nvPr/>
            </p:nvPicPr>
            <p:blipFill>
              <a:blip r:embed="rId15"/>
              <a:stretch>
                <a:fillRect/>
              </a:stretch>
            </p:blipFill>
            <p:spPr>
              <a:xfrm>
                <a:off x="9979607" y="393569"/>
                <a:ext cx="4273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42C7F6C4-4A4F-4DE7-9DF4-B043D0F23C9A}"/>
                  </a:ext>
                </a:extLst>
              </p14:cNvPr>
              <p14:cNvContentPartPr/>
              <p14:nvPr/>
            </p14:nvContentPartPr>
            <p14:xfrm>
              <a:off x="344160" y="59760"/>
              <a:ext cx="10868760" cy="6810840"/>
            </p14:xfrm>
          </p:contentPart>
        </mc:Choice>
        <mc:Fallback xmlns="">
          <p:pic>
            <p:nvPicPr>
              <p:cNvPr id="9" name="Ink 8">
                <a:extLst>
                  <a:ext uri="{FF2B5EF4-FFF2-40B4-BE49-F238E27FC236}">
                    <a16:creationId xmlns:a16="http://schemas.microsoft.com/office/drawing/2014/main" id="{42C7F6C4-4A4F-4DE7-9DF4-B043D0F23C9A}"/>
                  </a:ext>
                </a:extLst>
              </p:cNvPr>
              <p:cNvPicPr/>
              <p:nvPr/>
            </p:nvPicPr>
            <p:blipFill>
              <a:blip r:embed="rId17"/>
              <a:stretch>
                <a:fillRect/>
              </a:stretch>
            </p:blipFill>
            <p:spPr>
              <a:xfrm>
                <a:off x="334800" y="50400"/>
                <a:ext cx="10887480" cy="6829560"/>
              </a:xfrm>
              <a:prstGeom prst="rect">
                <a:avLst/>
              </a:prstGeom>
            </p:spPr>
          </p:pic>
        </mc:Fallback>
      </mc:AlternateContent>
    </p:spTree>
    <p:extLst>
      <p:ext uri="{BB962C8B-B14F-4D97-AF65-F5344CB8AC3E}">
        <p14:creationId xmlns:p14="http://schemas.microsoft.com/office/powerpoint/2010/main" val="169346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7" y="-49613"/>
            <a:ext cx="10515600" cy="1325563"/>
          </a:xfrm>
        </p:spPr>
        <p:txBody>
          <a:bodyPr/>
          <a:lstStyle/>
          <a:p>
            <a:r>
              <a:rPr lang="en-CA" dirty="0"/>
              <a:t>Deep Networks: Bidirectional RNNs</a:t>
            </a:r>
          </a:p>
        </p:txBody>
      </p:sp>
      <p:sp>
        <p:nvSpPr>
          <p:cNvPr id="3" name="Content Placeholder 2"/>
          <p:cNvSpPr>
            <a:spLocks noGrp="1"/>
          </p:cNvSpPr>
          <p:nvPr>
            <p:ph idx="1"/>
          </p:nvPr>
        </p:nvSpPr>
        <p:spPr>
          <a:xfrm>
            <a:off x="-62222" y="5735021"/>
            <a:ext cx="7413832" cy="809766"/>
          </a:xfrm>
        </p:spPr>
        <p:txBody>
          <a:bodyPr>
            <a:normAutofit/>
          </a:bodyPr>
          <a:lstStyle/>
          <a:p>
            <a:pPr marL="0" indent="0">
              <a:buNone/>
            </a:pPr>
            <a:r>
              <a:rPr lang="en-CA" dirty="0"/>
              <a:t>Outputs of both networks are concatenated</a:t>
            </a:r>
          </a:p>
        </p:txBody>
      </p:sp>
      <mc:AlternateContent xmlns:mc="http://schemas.openxmlformats.org/markup-compatibility/2006" xmlns:a14="http://schemas.microsoft.com/office/drawing/2010/main">
        <mc:Choice Requires="a14">
          <p:sp>
            <p:nvSpPr>
              <p:cNvPr id="8" name="TextBox 7"/>
              <p:cNvSpPr txBox="1"/>
              <p:nvPr/>
            </p:nvSpPr>
            <p:spPr>
              <a:xfrm>
                <a:off x="6780993" y="1467780"/>
                <a:ext cx="4953807" cy="521810"/>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𝑓𝑜𝑟𝑤𝑎𝑟𝑑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1</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a:solidFill>
                      <a:srgbClr val="00B0F0"/>
                    </a:solidFill>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780993" y="1467780"/>
                <a:ext cx="4953807" cy="521810"/>
              </a:xfrm>
              <a:prstGeom prst="rect">
                <a:avLst/>
              </a:prstGeom>
              <a:blipFill>
                <a:blip r:embed="rId3"/>
                <a:stretch>
                  <a:fillRect t="-4706" r="-984" b="-4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80993" y="4824978"/>
                <a:ext cx="5592503" cy="444994"/>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𝑏𝑎𝑐𝑘𝑤𝑎𝑟𝑑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𝑏𝑎𝑐𝑘𝑤𝑎𝑟𝑑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𝑛</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a:solidFill>
                      <a:srgbClr val="00B0F0"/>
                    </a:solidFill>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780993" y="4824978"/>
                <a:ext cx="5592503" cy="444994"/>
              </a:xfrm>
              <a:prstGeom prst="rect">
                <a:avLst/>
              </a:prstGeom>
              <a:blipFill>
                <a:blip r:embed="rId4"/>
                <a:stretch>
                  <a:fillRect t="-2054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8314" y="6127499"/>
                <a:ext cx="7197384" cy="521810"/>
              </a:xfrm>
              <a:prstGeom prst="rect">
                <a:avLst/>
              </a:prstGeom>
              <a:noFill/>
            </p:spPr>
            <p:txBody>
              <a:bodyPr wrap="square" lIns="0" tIns="0" rIns="0" bIns="0" rtlCol="0">
                <a:spAutoFit/>
              </a:bodyPr>
              <a:lstStyle/>
              <a:p>
                <a14:m>
                  <m:oMath xmlns:m="http://schemas.openxmlformats.org/officeDocument/2006/math">
                    <m:sSub>
                      <m:sSubPr>
                        <m:ctrlPr>
                          <a:rPr lang="en-CA" sz="280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Sub>
                    <m:r>
                      <a:rPr lang="en-CA" sz="2800" b="0" i="1" smtClean="0">
                        <a:solidFill>
                          <a:srgbClr val="00B0F0"/>
                        </a:solidFill>
                        <a:latin typeface="Cambria Math" panose="02040503050406030204" pitchFamily="18" charset="0"/>
                      </a:rPr>
                      <m:t>=</m:t>
                    </m:r>
                    <m:sSubSup>
                      <m:sSubSupPr>
                        <m:ctrlPr>
                          <a:rPr lang="en-CA" sz="2800" i="1">
                            <a:solidFill>
                              <a:srgbClr val="00B0F0"/>
                            </a:solidFill>
                            <a:latin typeface="Cambria Math" panose="02040503050406030204" pitchFamily="18" charset="0"/>
                          </a:rPr>
                        </m:ctrlPr>
                      </m:sSubSupPr>
                      <m:e>
                        <m:sSubSup>
                          <m:sSubSupPr>
                            <m:ctrlPr>
                              <a:rPr lang="en-CA" sz="2800" i="1">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m:t>
                            </m:r>
                            <m:r>
                              <a:rPr lang="en-CA" sz="2800" i="1">
                                <a:solidFill>
                                  <a:srgbClr val="00B0F0"/>
                                </a:solidFill>
                                <a:latin typeface="Cambria Math" panose="02040503050406030204" pitchFamily="18" charset="0"/>
                              </a:rPr>
                              <m:t>𝑤𝑎𝑟𝑑</m:t>
                            </m:r>
                          </m:sup>
                        </m:sSubSup>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i="1">
                            <a:solidFill>
                              <a:srgbClr val="00B0F0"/>
                            </a:solidFill>
                            <a:latin typeface="Cambria Math" panose="02040503050406030204" pitchFamily="18" charset="0"/>
                          </a:rPr>
                          <m:t>𝑏𝑎𝑐𝑘𝑤𝑎𝑟𝑑</m:t>
                        </m:r>
                      </m:sup>
                    </m:sSubSup>
                  </m:oMath>
                </a14:m>
                <a:r>
                  <a:rPr lang="en-CA" sz="2800" dirty="0">
                    <a:solidFill>
                      <a:srgbClr val="00B0F0"/>
                    </a:solidFil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88314" y="6127499"/>
                <a:ext cx="7197384" cy="521810"/>
              </a:xfrm>
              <a:prstGeom prst="rect">
                <a:avLst/>
              </a:prstGeom>
              <a:blipFill>
                <a:blip r:embed="rId5"/>
                <a:stretch>
                  <a:fillRect t="-4651" b="-39535"/>
                </a:stretch>
              </a:blipFill>
            </p:spPr>
            <p:txBody>
              <a:bodyPr/>
              <a:lstStyle/>
              <a:p>
                <a:r>
                  <a:rPr lang="en-CA">
                    <a:noFill/>
                  </a:rPr>
                  <a:t> </a:t>
                </a:r>
              </a:p>
            </p:txBody>
          </p:sp>
        </mc:Fallback>
      </mc:AlternateContent>
      <p:sp>
        <p:nvSpPr>
          <p:cNvPr id="11" name="Content Placeholder 2"/>
          <p:cNvSpPr txBox="1">
            <a:spLocks/>
          </p:cNvSpPr>
          <p:nvPr/>
        </p:nvSpPr>
        <p:spPr>
          <a:xfrm>
            <a:off x="685800" y="1794824"/>
            <a:ext cx="6247593" cy="4550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13" name="Content Placeholder 2"/>
          <p:cNvSpPr txBox="1">
            <a:spLocks/>
          </p:cNvSpPr>
          <p:nvPr/>
        </p:nvSpPr>
        <p:spPr>
          <a:xfrm>
            <a:off x="185871" y="959278"/>
            <a:ext cx="6125864" cy="14409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In </a:t>
            </a:r>
            <a:r>
              <a:rPr lang="en-CA" b="1" dirty="0" err="1"/>
              <a:t>S</a:t>
            </a:r>
            <a:r>
              <a:rPr lang="en-CA" dirty="0" err="1"/>
              <a:t>imple</a:t>
            </a:r>
            <a:r>
              <a:rPr lang="en-CA" b="1" dirty="0" err="1"/>
              <a:t>RN</a:t>
            </a:r>
            <a:r>
              <a:rPr lang="en-CA" dirty="0"/>
              <a:t> hidden state at time </a:t>
            </a:r>
            <a:r>
              <a:rPr lang="en-CA" b="1" i="1" dirty="0"/>
              <a:t>t</a:t>
            </a:r>
            <a:r>
              <a:rPr lang="en-CA" i="1" dirty="0"/>
              <a:t>, </a:t>
            </a:r>
            <a:r>
              <a:rPr lang="en-CA" i="1" dirty="0" err="1"/>
              <a:t>h</a:t>
            </a:r>
            <a:r>
              <a:rPr lang="en-CA" i="1" baseline="-25000" dirty="0" err="1"/>
              <a:t>t</a:t>
            </a:r>
            <a:r>
              <a:rPr lang="en-CA" dirty="0"/>
              <a:t> </a:t>
            </a:r>
            <a:r>
              <a:rPr lang="en-CA" dirty="0">
                <a:solidFill>
                  <a:srgbClr val="00B0F0"/>
                </a:solidFill>
              </a:rPr>
              <a:t>represents everything the network knows about the sequence up to that point in the sequence</a:t>
            </a:r>
          </a:p>
        </p:txBody>
      </p:sp>
      <p:sp>
        <p:nvSpPr>
          <p:cNvPr id="14" name="Content Placeholder 2"/>
          <p:cNvSpPr txBox="1">
            <a:spLocks/>
          </p:cNvSpPr>
          <p:nvPr/>
        </p:nvSpPr>
        <p:spPr>
          <a:xfrm>
            <a:off x="8703386" y="2107327"/>
            <a:ext cx="3031414" cy="9797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Result of a function of the inputs up to </a:t>
            </a:r>
            <a:r>
              <a:rPr lang="en-CA" b="1" i="1" dirty="0"/>
              <a:t>t</a:t>
            </a:r>
          </a:p>
        </p:txBody>
      </p:sp>
      <p:sp>
        <p:nvSpPr>
          <p:cNvPr id="15" name="Content Placeholder 2"/>
          <p:cNvSpPr txBox="1">
            <a:spLocks/>
          </p:cNvSpPr>
          <p:nvPr/>
        </p:nvSpPr>
        <p:spPr>
          <a:xfrm>
            <a:off x="208964" y="2993530"/>
            <a:ext cx="11859468" cy="107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In text-based applications the entire input sequence is available all at once! </a:t>
            </a:r>
          </a:p>
        </p:txBody>
      </p:sp>
      <p:sp>
        <p:nvSpPr>
          <p:cNvPr id="16" name="Content Placeholder 2"/>
          <p:cNvSpPr txBox="1">
            <a:spLocks/>
          </p:cNvSpPr>
          <p:nvPr/>
        </p:nvSpPr>
        <p:spPr>
          <a:xfrm>
            <a:off x="321497" y="3605766"/>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Can we take advantage of context to the right?</a:t>
            </a:r>
          </a:p>
        </p:txBody>
      </p:sp>
      <p:sp>
        <p:nvSpPr>
          <p:cNvPr id="17" name="Content Placeholder 2"/>
          <p:cNvSpPr txBox="1">
            <a:spLocks/>
          </p:cNvSpPr>
          <p:nvPr/>
        </p:nvSpPr>
        <p:spPr>
          <a:xfrm>
            <a:off x="208964" y="4137265"/>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Train SRN on the input sequence in reverse.</a:t>
            </a:r>
          </a:p>
        </p:txBody>
      </p:sp>
      <p:sp>
        <p:nvSpPr>
          <p:cNvPr id="18" name="Content Placeholder 2"/>
          <p:cNvSpPr txBox="1">
            <a:spLocks/>
          </p:cNvSpPr>
          <p:nvPr/>
        </p:nvSpPr>
        <p:spPr>
          <a:xfrm>
            <a:off x="208965" y="4684037"/>
            <a:ext cx="6871458" cy="122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now </a:t>
            </a:r>
            <a:r>
              <a:rPr lang="en-CA" i="1" dirty="0" err="1"/>
              <a:t>h</a:t>
            </a:r>
            <a:r>
              <a:rPr lang="en-CA" i="1" baseline="-25000" dirty="0" err="1"/>
              <a:t>t</a:t>
            </a:r>
            <a:r>
              <a:rPr lang="en-CA" dirty="0"/>
              <a:t> </a:t>
            </a:r>
            <a:r>
              <a:rPr lang="en-CA" dirty="0">
                <a:solidFill>
                  <a:srgbClr val="00B0F0"/>
                </a:solidFill>
              </a:rPr>
              <a:t>represents information about sequence to the right of the current input</a:t>
            </a:r>
            <a:r>
              <a:rPr lang="en-CA" dirty="0"/>
              <a:t>.</a:t>
            </a:r>
          </a:p>
        </p:txBody>
      </p:sp>
      <p:sp>
        <p:nvSpPr>
          <p:cNvPr id="19" name="Content Placeholder 2"/>
          <p:cNvSpPr txBox="1">
            <a:spLocks/>
          </p:cNvSpPr>
          <p:nvPr/>
        </p:nvSpPr>
        <p:spPr>
          <a:xfrm>
            <a:off x="4959664" y="6232021"/>
            <a:ext cx="7413832" cy="809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But also element wise addition or multiplication</a:t>
            </a: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DC0E5D-37AF-4A99-900B-0D6FF0E77B78}"/>
                  </a:ext>
                </a:extLst>
              </p14:cNvPr>
              <p14:cNvContentPartPr/>
              <p14:nvPr/>
            </p14:nvContentPartPr>
            <p14:xfrm>
              <a:off x="342360" y="897120"/>
              <a:ext cx="11413800" cy="5916240"/>
            </p14:xfrm>
          </p:contentPart>
        </mc:Choice>
        <mc:Fallback xmlns="">
          <p:pic>
            <p:nvPicPr>
              <p:cNvPr id="4" name="Ink 3">
                <a:extLst>
                  <a:ext uri="{FF2B5EF4-FFF2-40B4-BE49-F238E27FC236}">
                    <a16:creationId xmlns:a16="http://schemas.microsoft.com/office/drawing/2014/main" id="{16DC0E5D-37AF-4A99-900B-0D6FF0E77B78}"/>
                  </a:ext>
                </a:extLst>
              </p:cNvPr>
              <p:cNvPicPr/>
              <p:nvPr/>
            </p:nvPicPr>
            <p:blipFill>
              <a:blip r:embed="rId7"/>
              <a:stretch>
                <a:fillRect/>
              </a:stretch>
            </p:blipFill>
            <p:spPr>
              <a:xfrm>
                <a:off x="333000" y="887760"/>
                <a:ext cx="11432520" cy="5934960"/>
              </a:xfrm>
              <a:prstGeom prst="rect">
                <a:avLst/>
              </a:prstGeom>
            </p:spPr>
          </p:pic>
        </mc:Fallback>
      </mc:AlternateContent>
    </p:spTree>
    <p:extLst>
      <p:ext uri="{BB962C8B-B14F-4D97-AF65-F5344CB8AC3E}">
        <p14:creationId xmlns:p14="http://schemas.microsoft.com/office/powerpoint/2010/main" val="552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4" y="-320812"/>
            <a:ext cx="10515600" cy="1325563"/>
          </a:xfrm>
        </p:spPr>
        <p:txBody>
          <a:bodyPr/>
          <a:lstStyle/>
          <a:p>
            <a:r>
              <a:rPr lang="en-CA" dirty="0"/>
              <a:t>Deep Networks: Bidirectional RNNs</a:t>
            </a:r>
          </a:p>
        </p:txBody>
      </p:sp>
      <p:pic>
        <p:nvPicPr>
          <p:cNvPr id="4" name="Picture 3"/>
          <p:cNvPicPr>
            <a:picLocks noChangeAspect="1"/>
          </p:cNvPicPr>
          <p:nvPr/>
        </p:nvPicPr>
        <p:blipFill rotWithShape="1">
          <a:blip r:embed="rId3"/>
          <a:srcRect l="3721" t="4012" r="4057" b="25145"/>
          <a:stretch/>
        </p:blipFill>
        <p:spPr>
          <a:xfrm>
            <a:off x="3435520" y="790617"/>
            <a:ext cx="8598079" cy="4426894"/>
          </a:xfrm>
          <a:prstGeom prst="rect">
            <a:avLst/>
          </a:prstGeom>
        </p:spPr>
      </p:pic>
      <p:sp>
        <p:nvSpPr>
          <p:cNvPr id="3" name="Content Placeholder 2"/>
          <p:cNvSpPr>
            <a:spLocks noGrp="1"/>
          </p:cNvSpPr>
          <p:nvPr>
            <p:ph idx="1"/>
          </p:nvPr>
        </p:nvSpPr>
        <p:spPr>
          <a:xfrm>
            <a:off x="170935" y="1004751"/>
            <a:ext cx="3165390" cy="4426894"/>
          </a:xfrm>
        </p:spPr>
        <p:txBody>
          <a:bodyPr>
            <a:normAutofit/>
          </a:bodyPr>
          <a:lstStyle/>
          <a:p>
            <a:r>
              <a:rPr lang="en-CA" dirty="0"/>
              <a:t>Consists of </a:t>
            </a:r>
            <a:r>
              <a:rPr lang="en-CA" b="1" dirty="0"/>
              <a:t>two independent RNNs</a:t>
            </a:r>
          </a:p>
          <a:p>
            <a:r>
              <a:rPr lang="en-CA" dirty="0"/>
              <a:t>one where the input is processed </a:t>
            </a:r>
            <a:r>
              <a:rPr lang="en-CA" i="1" dirty="0"/>
              <a:t>from the start to the end</a:t>
            </a:r>
          </a:p>
          <a:p>
            <a:r>
              <a:rPr lang="en-CA" dirty="0"/>
              <a:t>the other </a:t>
            </a:r>
            <a:r>
              <a:rPr lang="en-CA" i="1" dirty="0"/>
              <a:t>from the end to the start</a:t>
            </a:r>
            <a:r>
              <a:rPr lang="en-CA" dirty="0"/>
              <a:t>. </a:t>
            </a:r>
          </a:p>
        </p:txBody>
      </p:sp>
      <p:sp>
        <p:nvSpPr>
          <p:cNvPr id="5" name="Content Placeholder 2"/>
          <p:cNvSpPr txBox="1">
            <a:spLocks/>
          </p:cNvSpPr>
          <p:nvPr/>
        </p:nvSpPr>
        <p:spPr>
          <a:xfrm>
            <a:off x="496328" y="5645779"/>
            <a:ext cx="9234267" cy="97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outputs of the two networks  are combined to capture </a:t>
            </a:r>
            <a:r>
              <a:rPr lang="en-CA" b="1" dirty="0"/>
              <a:t>both the left and right contexts</a:t>
            </a:r>
            <a:r>
              <a:rPr lang="en-CA" dirty="0"/>
              <a:t> of an input at each point in time.</a:t>
            </a:r>
          </a:p>
          <a:p>
            <a:endParaRPr lang="en-CA" dirty="0"/>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114B7F9-5ED2-4E60-AC76-C2E2493A08DF}"/>
                  </a:ext>
                </a:extLst>
              </p14:cNvPr>
              <p14:cNvContentPartPr/>
              <p14:nvPr/>
            </p14:nvContentPartPr>
            <p14:xfrm>
              <a:off x="3922200" y="1953720"/>
              <a:ext cx="285840" cy="1595520"/>
            </p14:xfrm>
          </p:contentPart>
        </mc:Choice>
        <mc:Fallback xmlns="">
          <p:pic>
            <p:nvPicPr>
              <p:cNvPr id="6" name="Ink 5">
                <a:extLst>
                  <a:ext uri="{FF2B5EF4-FFF2-40B4-BE49-F238E27FC236}">
                    <a16:creationId xmlns:a16="http://schemas.microsoft.com/office/drawing/2014/main" id="{7114B7F9-5ED2-4E60-AC76-C2E2493A08DF}"/>
                  </a:ext>
                </a:extLst>
              </p:cNvPr>
              <p:cNvPicPr/>
              <p:nvPr/>
            </p:nvPicPr>
            <p:blipFill>
              <a:blip r:embed="rId5"/>
              <a:stretch>
                <a:fillRect/>
              </a:stretch>
            </p:blipFill>
            <p:spPr>
              <a:xfrm>
                <a:off x="3912840" y="1944360"/>
                <a:ext cx="304560" cy="1614240"/>
              </a:xfrm>
              <a:prstGeom prst="rect">
                <a:avLst/>
              </a:prstGeom>
            </p:spPr>
          </p:pic>
        </mc:Fallback>
      </mc:AlternateContent>
    </p:spTree>
    <p:extLst>
      <p:ext uri="{BB962C8B-B14F-4D97-AF65-F5344CB8AC3E}">
        <p14:creationId xmlns:p14="http://schemas.microsoft.com/office/powerpoint/2010/main" val="83472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97" y="0"/>
            <a:ext cx="9255288" cy="1143000"/>
          </a:xfrm>
        </p:spPr>
        <p:txBody>
          <a:bodyPr/>
          <a:lstStyle/>
          <a:p>
            <a:r>
              <a:rPr lang="en-CA" sz="3600" dirty="0"/>
              <a:t>LSTM-minus: Recent paper (NAACL 2018)</a:t>
            </a:r>
          </a:p>
        </p:txBody>
      </p:sp>
      <p:sp>
        <p:nvSpPr>
          <p:cNvPr id="3" name="Content Placeholder 2"/>
          <p:cNvSpPr>
            <a:spLocks noGrp="1"/>
          </p:cNvSpPr>
          <p:nvPr>
            <p:ph idx="1"/>
          </p:nvPr>
        </p:nvSpPr>
        <p:spPr>
          <a:xfrm>
            <a:off x="721297" y="1143000"/>
            <a:ext cx="9067799" cy="1656348"/>
          </a:xfrm>
        </p:spPr>
        <p:txBody>
          <a:bodyPr/>
          <a:lstStyle/>
          <a:p>
            <a:pPr marL="0" indent="0" algn="ctr">
              <a:buNone/>
            </a:pPr>
            <a:r>
              <a:rPr lang="en-CA" sz="2400" dirty="0"/>
              <a:t>What’s Going On in Neural Constituency Parsers? An Analysis, </a:t>
            </a:r>
          </a:p>
          <a:p>
            <a:pPr marL="0" indent="0" algn="ctr">
              <a:buNone/>
            </a:pPr>
            <a:r>
              <a:rPr lang="en-CA" sz="1800" dirty="0" err="1"/>
              <a:t>D.Gaddy</a:t>
            </a:r>
            <a:r>
              <a:rPr lang="en-CA" sz="1800" dirty="0"/>
              <a:t>, M. Stern, D. Klein, Computer Science ., Univ. of California, Berkeley</a:t>
            </a:r>
          </a:p>
          <a:p>
            <a:pPr marL="0" indent="0" algn="ctr">
              <a:buNone/>
            </a:pPr>
            <a:endParaRPr lang="en-CA" sz="2000" dirty="0"/>
          </a:p>
        </p:txBody>
      </p:sp>
      <p:pic>
        <p:nvPicPr>
          <p:cNvPr id="9" name="Picture 8"/>
          <p:cNvPicPr>
            <a:picLocks noChangeAspect="1"/>
          </p:cNvPicPr>
          <p:nvPr/>
        </p:nvPicPr>
        <p:blipFill>
          <a:blip r:embed="rId3"/>
          <a:stretch>
            <a:fillRect/>
          </a:stretch>
        </p:blipFill>
        <p:spPr>
          <a:xfrm>
            <a:off x="1152864" y="2182009"/>
            <a:ext cx="9886272" cy="427842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29B994E-3F07-4982-A289-BFC3A1636DDF}"/>
                  </a:ext>
                </a:extLst>
              </p14:cNvPr>
              <p14:cNvContentPartPr/>
              <p14:nvPr/>
            </p14:nvContentPartPr>
            <p14:xfrm>
              <a:off x="4329805" y="2455878"/>
              <a:ext cx="600120" cy="23760"/>
            </p14:xfrm>
          </p:contentPart>
        </mc:Choice>
        <mc:Fallback xmlns="">
          <p:pic>
            <p:nvPicPr>
              <p:cNvPr id="7" name="Ink 6">
                <a:extLst>
                  <a:ext uri="{FF2B5EF4-FFF2-40B4-BE49-F238E27FC236}">
                    <a16:creationId xmlns:a16="http://schemas.microsoft.com/office/drawing/2014/main" id="{329B994E-3F07-4982-A289-BFC3A1636DDF}"/>
                  </a:ext>
                </a:extLst>
              </p:cNvPr>
              <p:cNvPicPr/>
              <p:nvPr/>
            </p:nvPicPr>
            <p:blipFill>
              <a:blip r:embed="rId5"/>
              <a:stretch>
                <a:fillRect/>
              </a:stretch>
            </p:blipFill>
            <p:spPr>
              <a:xfrm>
                <a:off x="4258165" y="2312238"/>
                <a:ext cx="7437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4906B14-C8C7-48F9-86EC-2B70968F1564}"/>
                  </a:ext>
                </a:extLst>
              </p14:cNvPr>
              <p14:cNvContentPartPr/>
              <p14:nvPr/>
            </p14:nvContentPartPr>
            <p14:xfrm>
              <a:off x="3791308" y="4865082"/>
              <a:ext cx="2717280" cy="229680"/>
            </p14:xfrm>
          </p:contentPart>
        </mc:Choice>
        <mc:Fallback xmlns="">
          <p:pic>
            <p:nvPicPr>
              <p:cNvPr id="8" name="Ink 7">
                <a:extLst>
                  <a:ext uri="{FF2B5EF4-FFF2-40B4-BE49-F238E27FC236}">
                    <a16:creationId xmlns:a16="http://schemas.microsoft.com/office/drawing/2014/main" id="{34906B14-C8C7-48F9-86EC-2B70968F1564}"/>
                  </a:ext>
                </a:extLst>
              </p:cNvPr>
              <p:cNvPicPr/>
              <p:nvPr/>
            </p:nvPicPr>
            <p:blipFill>
              <a:blip r:embed="rId7"/>
              <a:stretch>
                <a:fillRect/>
              </a:stretch>
            </p:blipFill>
            <p:spPr>
              <a:xfrm>
                <a:off x="3719308" y="4721082"/>
                <a:ext cx="286092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30E70351-AA32-4324-A164-FDED59A8B82B}"/>
                  </a:ext>
                </a:extLst>
              </p14:cNvPr>
              <p14:cNvContentPartPr/>
              <p14:nvPr/>
            </p14:nvContentPartPr>
            <p14:xfrm>
              <a:off x="1414165" y="2307198"/>
              <a:ext cx="360" cy="360"/>
            </p14:xfrm>
          </p:contentPart>
        </mc:Choice>
        <mc:Fallback xmlns="">
          <p:pic>
            <p:nvPicPr>
              <p:cNvPr id="12" name="Ink 11">
                <a:extLst>
                  <a:ext uri="{FF2B5EF4-FFF2-40B4-BE49-F238E27FC236}">
                    <a16:creationId xmlns:a16="http://schemas.microsoft.com/office/drawing/2014/main" id="{30E70351-AA32-4324-A164-FDED59A8B82B}"/>
                  </a:ext>
                </a:extLst>
              </p:cNvPr>
              <p:cNvPicPr/>
              <p:nvPr/>
            </p:nvPicPr>
            <p:blipFill>
              <a:blip r:embed="rId9"/>
              <a:stretch>
                <a:fillRect/>
              </a:stretch>
            </p:blipFill>
            <p:spPr>
              <a:xfrm>
                <a:off x="1342525" y="2163558"/>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AE11AD6-A220-47E5-B40D-C640D9AC1785}"/>
                  </a:ext>
                </a:extLst>
              </p14:cNvPr>
              <p14:cNvContentPartPr/>
              <p14:nvPr/>
            </p14:nvContentPartPr>
            <p14:xfrm>
              <a:off x="3858925" y="5260278"/>
              <a:ext cx="2531160" cy="109440"/>
            </p14:xfrm>
          </p:contentPart>
        </mc:Choice>
        <mc:Fallback xmlns="">
          <p:pic>
            <p:nvPicPr>
              <p:cNvPr id="13" name="Ink 12">
                <a:extLst>
                  <a:ext uri="{FF2B5EF4-FFF2-40B4-BE49-F238E27FC236}">
                    <a16:creationId xmlns:a16="http://schemas.microsoft.com/office/drawing/2014/main" id="{7AE11AD6-A220-47E5-B40D-C640D9AC1785}"/>
                  </a:ext>
                </a:extLst>
              </p:cNvPr>
              <p:cNvPicPr/>
              <p:nvPr/>
            </p:nvPicPr>
            <p:blipFill>
              <a:blip r:embed="rId11"/>
              <a:stretch>
                <a:fillRect/>
              </a:stretch>
            </p:blipFill>
            <p:spPr>
              <a:xfrm>
                <a:off x="3787285" y="5116638"/>
                <a:ext cx="26748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F97EC6E-9F9B-439D-87F5-CE192131819F}"/>
                  </a:ext>
                </a:extLst>
              </p14:cNvPr>
              <p14:cNvContentPartPr/>
              <p14:nvPr/>
            </p14:nvContentPartPr>
            <p14:xfrm>
              <a:off x="5082925" y="2445438"/>
              <a:ext cx="696600" cy="34200"/>
            </p14:xfrm>
          </p:contentPart>
        </mc:Choice>
        <mc:Fallback xmlns="">
          <p:pic>
            <p:nvPicPr>
              <p:cNvPr id="14" name="Ink 13">
                <a:extLst>
                  <a:ext uri="{FF2B5EF4-FFF2-40B4-BE49-F238E27FC236}">
                    <a16:creationId xmlns:a16="http://schemas.microsoft.com/office/drawing/2014/main" id="{AF97EC6E-9F9B-439D-87F5-CE192131819F}"/>
                  </a:ext>
                </a:extLst>
              </p:cNvPr>
              <p:cNvPicPr/>
              <p:nvPr/>
            </p:nvPicPr>
            <p:blipFill>
              <a:blip r:embed="rId13"/>
              <a:stretch>
                <a:fillRect/>
              </a:stretch>
            </p:blipFill>
            <p:spPr>
              <a:xfrm>
                <a:off x="5010925" y="2301438"/>
                <a:ext cx="8402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FA66C1A3-51A4-443B-8CBF-CD52B51C83B0}"/>
                  </a:ext>
                </a:extLst>
              </p14:cNvPr>
              <p14:cNvContentPartPr/>
              <p14:nvPr/>
            </p14:nvContentPartPr>
            <p14:xfrm>
              <a:off x="1873165" y="4914678"/>
              <a:ext cx="28800" cy="2160"/>
            </p14:xfrm>
          </p:contentPart>
        </mc:Choice>
        <mc:Fallback xmlns="">
          <p:pic>
            <p:nvPicPr>
              <p:cNvPr id="21" name="Ink 20">
                <a:extLst>
                  <a:ext uri="{FF2B5EF4-FFF2-40B4-BE49-F238E27FC236}">
                    <a16:creationId xmlns:a16="http://schemas.microsoft.com/office/drawing/2014/main" id="{FA66C1A3-51A4-443B-8CBF-CD52B51C83B0}"/>
                  </a:ext>
                </a:extLst>
              </p:cNvPr>
              <p:cNvPicPr/>
              <p:nvPr/>
            </p:nvPicPr>
            <p:blipFill>
              <a:blip r:embed="rId15"/>
              <a:stretch>
                <a:fillRect/>
              </a:stretch>
            </p:blipFill>
            <p:spPr>
              <a:xfrm>
                <a:off x="1864165" y="4905678"/>
                <a:ext cx="46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E250498D-9709-4907-B975-43816F5050DF}"/>
                  </a:ext>
                </a:extLst>
              </p14:cNvPr>
              <p14:cNvContentPartPr/>
              <p14:nvPr/>
            </p14:nvContentPartPr>
            <p14:xfrm>
              <a:off x="550440" y="142560"/>
              <a:ext cx="10068120" cy="6218640"/>
            </p14:xfrm>
          </p:contentPart>
        </mc:Choice>
        <mc:Fallback xmlns="">
          <p:pic>
            <p:nvPicPr>
              <p:cNvPr id="22" name="Ink 21">
                <a:extLst>
                  <a:ext uri="{FF2B5EF4-FFF2-40B4-BE49-F238E27FC236}">
                    <a16:creationId xmlns:a16="http://schemas.microsoft.com/office/drawing/2014/main" id="{E250498D-9709-4907-B975-43816F5050DF}"/>
                  </a:ext>
                </a:extLst>
              </p:cNvPr>
              <p:cNvPicPr/>
              <p:nvPr/>
            </p:nvPicPr>
            <p:blipFill>
              <a:blip r:embed="rId17"/>
              <a:stretch>
                <a:fillRect/>
              </a:stretch>
            </p:blipFill>
            <p:spPr>
              <a:xfrm>
                <a:off x="541080" y="133200"/>
                <a:ext cx="10086840" cy="6237360"/>
              </a:xfrm>
              <a:prstGeom prst="rect">
                <a:avLst/>
              </a:prstGeom>
            </p:spPr>
          </p:pic>
        </mc:Fallback>
      </mc:AlternateContent>
    </p:spTree>
    <p:extLst>
      <p:ext uri="{BB962C8B-B14F-4D97-AF65-F5344CB8AC3E}">
        <p14:creationId xmlns:p14="http://schemas.microsoft.com/office/powerpoint/2010/main" val="1637481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77229" y="47200"/>
            <a:ext cx="7125854" cy="3253349"/>
          </a:xfrm>
          <a:prstGeom prst="rect">
            <a:avLst/>
          </a:prstGeom>
        </p:spPr>
      </p:pic>
      <p:pic>
        <p:nvPicPr>
          <p:cNvPr id="5" name="Picture 4"/>
          <p:cNvPicPr>
            <a:picLocks noChangeAspect="1"/>
          </p:cNvPicPr>
          <p:nvPr/>
        </p:nvPicPr>
        <p:blipFill rotWithShape="1">
          <a:blip r:embed="rId3"/>
          <a:srcRect t="841" r="1710"/>
          <a:stretch/>
        </p:blipFill>
        <p:spPr>
          <a:xfrm>
            <a:off x="4108782" y="3057595"/>
            <a:ext cx="7395239" cy="3800405"/>
          </a:xfrm>
          <a:prstGeom prst="rect">
            <a:avLst/>
          </a:prstGeom>
        </p:spPr>
      </p:pic>
      <p:sp>
        <p:nvSpPr>
          <p:cNvPr id="2" name="Title 1"/>
          <p:cNvSpPr>
            <a:spLocks noGrp="1"/>
          </p:cNvSpPr>
          <p:nvPr>
            <p:ph type="title"/>
          </p:nvPr>
        </p:nvSpPr>
        <p:spPr>
          <a:xfrm>
            <a:off x="6096000" y="48950"/>
            <a:ext cx="5998028" cy="1325563"/>
          </a:xfrm>
        </p:spPr>
        <p:txBody>
          <a:bodyPr/>
          <a:lstStyle/>
          <a:p>
            <a:r>
              <a:rPr lang="en-CA" dirty="0"/>
              <a:t>Examples from Goldberg</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2F83765-FCDB-4B97-9326-1E5FDA313D04}"/>
                  </a:ext>
                </a:extLst>
              </p14:cNvPr>
              <p14:cNvContentPartPr/>
              <p14:nvPr/>
            </p14:nvContentPartPr>
            <p14:xfrm>
              <a:off x="5372280" y="3628800"/>
              <a:ext cx="4682520" cy="3196080"/>
            </p14:xfrm>
          </p:contentPart>
        </mc:Choice>
        <mc:Fallback xmlns="">
          <p:pic>
            <p:nvPicPr>
              <p:cNvPr id="6" name="Ink 5">
                <a:extLst>
                  <a:ext uri="{FF2B5EF4-FFF2-40B4-BE49-F238E27FC236}">
                    <a16:creationId xmlns:a16="http://schemas.microsoft.com/office/drawing/2014/main" id="{92F83765-FCDB-4B97-9326-1E5FDA313D04}"/>
                  </a:ext>
                </a:extLst>
              </p:cNvPr>
              <p:cNvPicPr/>
              <p:nvPr/>
            </p:nvPicPr>
            <p:blipFill>
              <a:blip r:embed="rId5"/>
              <a:stretch>
                <a:fillRect/>
              </a:stretch>
            </p:blipFill>
            <p:spPr>
              <a:xfrm>
                <a:off x="5362920" y="3619440"/>
                <a:ext cx="4701240" cy="3214800"/>
              </a:xfrm>
              <a:prstGeom prst="rect">
                <a:avLst/>
              </a:prstGeom>
            </p:spPr>
          </p:pic>
        </mc:Fallback>
      </mc:AlternateContent>
    </p:spTree>
    <p:extLst>
      <p:ext uri="{BB962C8B-B14F-4D97-AF65-F5344CB8AC3E}">
        <p14:creationId xmlns:p14="http://schemas.microsoft.com/office/powerpoint/2010/main" val="3074266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176382"/>
            <a:ext cx="10515600" cy="1325563"/>
          </a:xfrm>
        </p:spPr>
        <p:txBody>
          <a:bodyPr/>
          <a:lstStyle/>
          <a:p>
            <a:r>
              <a:rPr lang="en-CA" dirty="0"/>
              <a:t>Bidirectional RNNs for Sequence Classification</a:t>
            </a:r>
          </a:p>
        </p:txBody>
      </p:sp>
      <p:pic>
        <p:nvPicPr>
          <p:cNvPr id="4" name="Picture 3"/>
          <p:cNvPicPr>
            <a:picLocks noChangeAspect="1"/>
          </p:cNvPicPr>
          <p:nvPr/>
        </p:nvPicPr>
        <p:blipFill rotWithShape="1">
          <a:blip r:embed="rId3"/>
          <a:srcRect l="4468" t="3152" r="8851" b="18162"/>
          <a:stretch/>
        </p:blipFill>
        <p:spPr>
          <a:xfrm>
            <a:off x="4398005" y="2358677"/>
            <a:ext cx="7662190" cy="4499323"/>
          </a:xfrm>
          <a:prstGeom prst="rect">
            <a:avLst/>
          </a:prstGeom>
        </p:spPr>
      </p:pic>
      <p:pic>
        <p:nvPicPr>
          <p:cNvPr id="5" name="Picture 4"/>
          <p:cNvPicPr>
            <a:picLocks noChangeAspect="1"/>
          </p:cNvPicPr>
          <p:nvPr/>
        </p:nvPicPr>
        <p:blipFill rotWithShape="1">
          <a:blip r:embed="rId4"/>
          <a:srcRect l="4734" t="6095" r="8556" b="14541"/>
          <a:stretch/>
        </p:blipFill>
        <p:spPr>
          <a:xfrm>
            <a:off x="274896" y="893080"/>
            <a:ext cx="5312003" cy="3163327"/>
          </a:xfrm>
          <a:prstGeom prst="rect">
            <a:avLst/>
          </a:prstGeom>
        </p:spPr>
      </p:pic>
      <p:sp>
        <p:nvSpPr>
          <p:cNvPr id="3" name="Content Placeholder 2"/>
          <p:cNvSpPr>
            <a:spLocks noGrp="1"/>
          </p:cNvSpPr>
          <p:nvPr>
            <p:ph idx="1"/>
          </p:nvPr>
        </p:nvSpPr>
        <p:spPr>
          <a:xfrm>
            <a:off x="22112" y="1149182"/>
            <a:ext cx="4500461" cy="1939132"/>
          </a:xfrm>
        </p:spPr>
        <p:txBody>
          <a:bodyPr/>
          <a:lstStyle/>
          <a:p>
            <a:pPr marL="0" indent="0">
              <a:buNone/>
            </a:pPr>
            <a:r>
              <a:rPr lang="en-CA" dirty="0"/>
              <a:t>In SRN, final state naturally reflects more info about the end then the beginning of sequence</a:t>
            </a:r>
          </a:p>
        </p:txBody>
      </p:sp>
      <p:sp>
        <p:nvSpPr>
          <p:cNvPr id="6" name="Content Placeholder 2"/>
          <p:cNvSpPr txBox="1">
            <a:spLocks/>
          </p:cNvSpPr>
          <p:nvPr/>
        </p:nvSpPr>
        <p:spPr>
          <a:xfrm>
            <a:off x="132522" y="4381964"/>
            <a:ext cx="4576821" cy="376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t>Bidirectional RNNs </a:t>
            </a:r>
            <a:r>
              <a:rPr lang="en-CA" dirty="0"/>
              <a:t>provide simple solution !</a:t>
            </a:r>
          </a:p>
        </p:txBody>
      </p:sp>
      <mc:AlternateContent xmlns:mc="http://schemas.openxmlformats.org/markup-compatibility/2006" xmlns:a14="http://schemas.microsoft.com/office/drawing/2010/main">
        <mc:Choice Requires="a14">
          <p:sp>
            <p:nvSpPr>
              <p:cNvPr id="8" name="TextBox 7"/>
              <p:cNvSpPr txBox="1"/>
              <p:nvPr/>
            </p:nvSpPr>
            <p:spPr>
              <a:xfrm>
                <a:off x="6147387" y="1535101"/>
                <a:ext cx="7197384" cy="516873"/>
              </a:xfrm>
              <a:prstGeom prst="rect">
                <a:avLst/>
              </a:prstGeom>
              <a:noFill/>
            </p:spPr>
            <p:txBody>
              <a:bodyPr wrap="square" lIns="0" tIns="0" rIns="0" bIns="0" rtlCol="0">
                <a:spAutoFit/>
              </a:bodyPr>
              <a:lstStyle/>
              <a:p>
                <a:r>
                  <a:rPr lang="en-CA" sz="2800" dirty="0"/>
                  <a:t>Classifier </a:t>
                </a:r>
                <a14:m>
                  <m:oMath xmlns:m="http://schemas.openxmlformats.org/officeDocument/2006/math">
                    <m:r>
                      <m:rPr>
                        <m:sty m:val="p"/>
                      </m:rPr>
                      <a:rPr lang="en-CA" sz="2800" i="0" smtClean="0">
                        <a:latin typeface="Cambria Math" panose="02040503050406030204" pitchFamily="18" charset="0"/>
                      </a:rPr>
                      <m:t>I</m:t>
                    </m:r>
                    <m:r>
                      <m:rPr>
                        <m:sty m:val="p"/>
                      </m:rPr>
                      <a:rPr lang="en-CA" sz="2800" b="0" i="0" smtClean="0">
                        <a:latin typeface="Cambria Math" panose="02040503050406030204" pitchFamily="18" charset="0"/>
                      </a:rPr>
                      <m:t>nput</m:t>
                    </m:r>
                    <m:r>
                      <a:rPr lang="en-CA" sz="2800" b="0" i="1" smtClean="0">
                        <a:latin typeface="Cambria Math" panose="02040503050406030204" pitchFamily="18" charset="0"/>
                      </a:rPr>
                      <m:t>=</m:t>
                    </m:r>
                    <m:sSubSup>
                      <m:sSubSupPr>
                        <m:ctrlPr>
                          <a:rPr lang="en-CA" sz="2800" i="1">
                            <a:latin typeface="Cambria Math" panose="02040503050406030204" pitchFamily="18" charset="0"/>
                          </a:rPr>
                        </m:ctrlPr>
                      </m:sSubSupPr>
                      <m:e>
                        <m:sSubSup>
                          <m:sSubSupPr>
                            <m:ctrlPr>
                              <a:rPr lang="en-CA" sz="2800" i="1">
                                <a:latin typeface="Cambria Math" panose="02040503050406030204" pitchFamily="18" charset="0"/>
                              </a:rPr>
                            </m:ctrlPr>
                          </m:sSubSupPr>
                          <m:e>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𝒏</m:t>
                            </m:r>
                          </m:sub>
                          <m:sup>
                            <m:r>
                              <a:rPr lang="en-CA" sz="2800" b="0" i="1" smtClean="0">
                                <a:latin typeface="Cambria Math" panose="02040503050406030204" pitchFamily="18" charset="0"/>
                              </a:rPr>
                              <m:t>𝑓𝑜𝑟</m:t>
                            </m:r>
                            <m:r>
                              <a:rPr lang="en-CA" sz="2800" i="1">
                                <a:latin typeface="Cambria Math" panose="02040503050406030204" pitchFamily="18" charset="0"/>
                              </a:rPr>
                              <m:t>𝑤𝑎𝑟𝑑</m:t>
                            </m:r>
                          </m:sup>
                        </m:sSubSup>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𝟏</m:t>
                        </m:r>
                      </m:sub>
                      <m:sup>
                        <m:r>
                          <a:rPr lang="en-CA" sz="2800" i="1">
                            <a:latin typeface="Cambria Math" panose="02040503050406030204" pitchFamily="18" charset="0"/>
                          </a:rPr>
                          <m:t>𝑏𝑎𝑐𝑘𝑤𝑎𝑟𝑑</m:t>
                        </m:r>
                      </m:sup>
                    </m:sSubSup>
                  </m:oMath>
                </a14:m>
                <a:r>
                  <a:rPr lang="en-CA" sz="28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6147387" y="1535101"/>
                <a:ext cx="7197384" cy="516873"/>
              </a:xfrm>
              <a:prstGeom prst="rect">
                <a:avLst/>
              </a:prstGeom>
              <a:blipFill>
                <a:blip r:embed="rId5"/>
                <a:stretch>
                  <a:fillRect l="-2964" t="-5882" b="-38824"/>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4908C4B-EC0A-4A7A-BAFF-66AD0CF23918}"/>
                  </a:ext>
                </a:extLst>
              </p14:cNvPr>
              <p14:cNvContentPartPr/>
              <p14:nvPr/>
            </p14:nvContentPartPr>
            <p14:xfrm>
              <a:off x="68400" y="744120"/>
              <a:ext cx="11831040" cy="5247360"/>
            </p14:xfrm>
          </p:contentPart>
        </mc:Choice>
        <mc:Fallback xmlns="">
          <p:pic>
            <p:nvPicPr>
              <p:cNvPr id="7" name="Ink 6">
                <a:extLst>
                  <a:ext uri="{FF2B5EF4-FFF2-40B4-BE49-F238E27FC236}">
                    <a16:creationId xmlns:a16="http://schemas.microsoft.com/office/drawing/2014/main" id="{C4908C4B-EC0A-4A7A-BAFF-66AD0CF23918}"/>
                  </a:ext>
                </a:extLst>
              </p:cNvPr>
              <p:cNvPicPr/>
              <p:nvPr/>
            </p:nvPicPr>
            <p:blipFill>
              <a:blip r:embed="rId7"/>
              <a:stretch>
                <a:fillRect/>
              </a:stretch>
            </p:blipFill>
            <p:spPr>
              <a:xfrm>
                <a:off x="59040" y="734760"/>
                <a:ext cx="11849760" cy="5266080"/>
              </a:xfrm>
              <a:prstGeom prst="rect">
                <a:avLst/>
              </a:prstGeom>
            </p:spPr>
          </p:pic>
        </mc:Fallback>
      </mc:AlternateContent>
    </p:spTree>
    <p:extLst>
      <p:ext uri="{BB962C8B-B14F-4D97-AF65-F5344CB8AC3E}">
        <p14:creationId xmlns:p14="http://schemas.microsoft.com/office/powerpoint/2010/main" val="30326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Bidirectional can be stacked</a:t>
            </a:r>
          </a:p>
        </p:txBody>
      </p:sp>
      <p:sp>
        <p:nvSpPr>
          <p:cNvPr id="3" name="Content Placeholder 2"/>
          <p:cNvSpPr>
            <a:spLocks noGrp="1"/>
          </p:cNvSpPr>
          <p:nvPr>
            <p:ph idx="1"/>
          </p:nvPr>
        </p:nvSpPr>
        <p:spPr>
          <a:xfrm>
            <a:off x="0" y="1325563"/>
            <a:ext cx="2902121" cy="3808821"/>
          </a:xfrm>
        </p:spPr>
        <p:txBody>
          <a:bodyPr/>
          <a:lstStyle/>
          <a:p>
            <a:r>
              <a:rPr lang="en-CA" dirty="0"/>
              <a:t>The two approaches are complementary</a:t>
            </a:r>
          </a:p>
          <a:p>
            <a:r>
              <a:rPr lang="en-CA" dirty="0"/>
              <a:t>You can stack several Bidirectional networks</a:t>
            </a:r>
          </a:p>
        </p:txBody>
      </p:sp>
      <p:pic>
        <p:nvPicPr>
          <p:cNvPr id="5" name="Picture 4"/>
          <p:cNvPicPr>
            <a:picLocks noChangeAspect="1"/>
          </p:cNvPicPr>
          <p:nvPr/>
        </p:nvPicPr>
        <p:blipFill rotWithShape="1">
          <a:blip r:embed="rId2"/>
          <a:srcRect l="3721" t="4012" r="4057" b="25145"/>
          <a:stretch/>
        </p:blipFill>
        <p:spPr>
          <a:xfrm>
            <a:off x="4181477" y="1325563"/>
            <a:ext cx="6866719" cy="2844966"/>
          </a:xfrm>
          <a:prstGeom prst="rect">
            <a:avLst/>
          </a:prstGeom>
        </p:spPr>
      </p:pic>
      <p:pic>
        <p:nvPicPr>
          <p:cNvPr id="4" name="Picture 3"/>
          <p:cNvPicPr>
            <a:picLocks noChangeAspect="1"/>
          </p:cNvPicPr>
          <p:nvPr/>
        </p:nvPicPr>
        <p:blipFill rotWithShape="1">
          <a:blip r:embed="rId2"/>
          <a:srcRect l="3889" t="5530" r="3889" b="23627"/>
          <a:stretch/>
        </p:blipFill>
        <p:spPr>
          <a:xfrm>
            <a:off x="4181478" y="3925072"/>
            <a:ext cx="6866719" cy="2844966"/>
          </a:xfrm>
          <a:prstGeom prst="rect">
            <a:avLst/>
          </a:prstGeom>
        </p:spPr>
      </p:pic>
      <p:sp>
        <p:nvSpPr>
          <p:cNvPr id="6" name="Rectangle 5"/>
          <p:cNvSpPr/>
          <p:nvPr/>
        </p:nvSpPr>
        <p:spPr>
          <a:xfrm>
            <a:off x="4589253" y="1457864"/>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683019" y="1457863"/>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668955" y="1431979"/>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337706" y="1457861"/>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5213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37" y="198408"/>
            <a:ext cx="10515600" cy="1325563"/>
          </a:xfrm>
        </p:spPr>
        <p:txBody>
          <a:bodyPr/>
          <a:lstStyle/>
          <a:p>
            <a:r>
              <a:rPr lang="en-CA" dirty="0"/>
              <a:t>Example of stacked bi-RNN for </a:t>
            </a:r>
            <a:r>
              <a:rPr lang="en-CA" dirty="0">
                <a:solidFill>
                  <a:srgbClr val="00B050"/>
                </a:solidFill>
              </a:rPr>
              <a:t>POS tagging</a:t>
            </a:r>
            <a:br>
              <a:rPr lang="en-CA" dirty="0">
                <a:solidFill>
                  <a:srgbClr val="00B050"/>
                </a:solidFill>
              </a:rPr>
            </a:br>
            <a:r>
              <a:rPr lang="en-CA" dirty="0"/>
              <a:t>[</a:t>
            </a:r>
            <a:r>
              <a:rPr lang="en-CA" dirty="0" err="1"/>
              <a:t>Golberg</a:t>
            </a:r>
            <a:r>
              <a:rPr lang="en-CA" dirty="0"/>
              <a:t> 2017]</a:t>
            </a:r>
          </a:p>
        </p:txBody>
      </p:sp>
      <p:sp>
        <p:nvSpPr>
          <p:cNvPr id="3" name="Content Placeholder 2"/>
          <p:cNvSpPr>
            <a:spLocks noGrp="1"/>
          </p:cNvSpPr>
          <p:nvPr>
            <p:ph idx="1"/>
          </p:nvPr>
        </p:nvSpPr>
        <p:spPr>
          <a:xfrm>
            <a:off x="0" y="1771436"/>
            <a:ext cx="4351663" cy="4431059"/>
          </a:xfrm>
        </p:spPr>
        <p:txBody>
          <a:bodyPr>
            <a:normAutofit fontScale="92500" lnSpcReduction="10000"/>
          </a:bodyPr>
          <a:lstStyle/>
          <a:p>
            <a:r>
              <a:rPr lang="en-CA" dirty="0"/>
              <a:t>Also go beyond word </a:t>
            </a:r>
            <a:r>
              <a:rPr lang="en-CA" dirty="0" err="1">
                <a:solidFill>
                  <a:srgbClr val="00B0F0"/>
                </a:solidFill>
              </a:rPr>
              <a:t>embeddings</a:t>
            </a:r>
            <a:r>
              <a:rPr lang="en-CA" dirty="0"/>
              <a:t> (which suffer from vocabulary coverage)</a:t>
            </a:r>
          </a:p>
          <a:p>
            <a:r>
              <a:rPr lang="en-CA" dirty="0"/>
              <a:t>Words are made of characters: suffixes prefixes orthographic cues capitalization, hyphens, or digits can provide strong hints.</a:t>
            </a:r>
          </a:p>
          <a:p>
            <a:r>
              <a:rPr lang="en-CA" dirty="0"/>
              <a:t>Encode word  using a </a:t>
            </a:r>
            <a:r>
              <a:rPr lang="en-CA" dirty="0">
                <a:solidFill>
                  <a:schemeClr val="accent2"/>
                </a:solidFill>
              </a:rPr>
              <a:t>forward RNN and reverse RNN over its characters</a:t>
            </a:r>
            <a:r>
              <a:rPr lang="en-CA" dirty="0"/>
              <a:t>!</a:t>
            </a:r>
          </a:p>
          <a:p>
            <a:endParaRPr lang="en-CA" dirty="0"/>
          </a:p>
          <a:p>
            <a:endParaRPr lang="en-CA" dirty="0"/>
          </a:p>
        </p:txBody>
      </p:sp>
      <p:grpSp>
        <p:nvGrpSpPr>
          <p:cNvPr id="11" name="Group 10"/>
          <p:cNvGrpSpPr/>
          <p:nvPr/>
        </p:nvGrpSpPr>
        <p:grpSpPr>
          <a:xfrm>
            <a:off x="4087485" y="1319910"/>
            <a:ext cx="8104515" cy="5254391"/>
            <a:chOff x="3754349" y="1391830"/>
            <a:chExt cx="8104515" cy="5254391"/>
          </a:xfrm>
        </p:grpSpPr>
        <p:pic>
          <p:nvPicPr>
            <p:cNvPr id="4" name="Picture 3"/>
            <p:cNvPicPr>
              <a:picLocks noChangeAspect="1"/>
            </p:cNvPicPr>
            <p:nvPr/>
          </p:nvPicPr>
          <p:blipFill rotWithShape="1">
            <a:blip r:embed="rId3"/>
            <a:srcRect l="4889" r="1051" b="26372"/>
            <a:stretch/>
          </p:blipFill>
          <p:spPr>
            <a:xfrm>
              <a:off x="3754349" y="1391830"/>
              <a:ext cx="8104515" cy="525439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822588" y="5551450"/>
                <a:ext cx="729720" cy="146520"/>
              </p14:xfrm>
            </p:contentPart>
          </mc:Choice>
          <mc:Fallback xmlns="">
            <p:pic>
              <p:nvPicPr>
                <p:cNvPr id="5" name="Ink 4"/>
                <p:cNvPicPr/>
                <p:nvPr/>
              </p:nvPicPr>
              <p:blipFill>
                <a:blip r:embed="rId5"/>
                <a:stretch>
                  <a:fillRect/>
                </a:stretch>
              </p:blipFill>
              <p:spPr>
                <a:xfrm>
                  <a:off x="3750588" y="5407450"/>
                  <a:ext cx="8737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989716" y="1584154"/>
                <a:ext cx="432000" cy="12240"/>
              </p14:xfrm>
            </p:contentPart>
          </mc:Choice>
          <mc:Fallback xmlns="">
            <p:pic>
              <p:nvPicPr>
                <p:cNvPr id="6" name="Ink 5"/>
                <p:cNvPicPr/>
                <p:nvPr/>
              </p:nvPicPr>
              <p:blipFill>
                <a:blip r:embed="rId7"/>
                <a:stretch>
                  <a:fillRect/>
                </a:stretch>
              </p:blipFill>
              <p:spPr>
                <a:xfrm>
                  <a:off x="5917716" y="1440154"/>
                  <a:ext cx="576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222716" y="1565074"/>
                <a:ext cx="380520" cy="33120"/>
              </p14:xfrm>
            </p:contentPart>
          </mc:Choice>
          <mc:Fallback xmlns="">
            <p:pic>
              <p:nvPicPr>
                <p:cNvPr id="7" name="Ink 6"/>
                <p:cNvPicPr/>
                <p:nvPr/>
              </p:nvPicPr>
              <p:blipFill>
                <a:blip r:embed="rId9"/>
                <a:stretch>
                  <a:fillRect/>
                </a:stretch>
              </p:blipFill>
              <p:spPr>
                <a:xfrm>
                  <a:off x="7150716" y="1421074"/>
                  <a:ext cx="5245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8517276" y="1616554"/>
                <a:ext cx="360000" cy="360"/>
              </p14:xfrm>
            </p:contentPart>
          </mc:Choice>
          <mc:Fallback xmlns="">
            <p:pic>
              <p:nvPicPr>
                <p:cNvPr id="8" name="Ink 7"/>
                <p:cNvPicPr/>
                <p:nvPr/>
              </p:nvPicPr>
              <p:blipFill>
                <a:blip r:embed="rId11"/>
                <a:stretch>
                  <a:fillRect/>
                </a:stretch>
              </p:blipFill>
              <p:spPr>
                <a:xfrm>
                  <a:off x="8445276" y="1472554"/>
                  <a:ext cx="5040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9739836" y="1637074"/>
                <a:ext cx="380520" cy="360"/>
              </p14:xfrm>
            </p:contentPart>
          </mc:Choice>
          <mc:Fallback xmlns="">
            <p:pic>
              <p:nvPicPr>
                <p:cNvPr id="9" name="Ink 8"/>
                <p:cNvPicPr/>
                <p:nvPr/>
              </p:nvPicPr>
              <p:blipFill>
                <a:blip r:embed="rId13"/>
                <a:stretch>
                  <a:fillRect/>
                </a:stretch>
              </p:blipFill>
              <p:spPr>
                <a:xfrm>
                  <a:off x="9667836" y="1493074"/>
                  <a:ext cx="524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10993356" y="1637074"/>
                <a:ext cx="298440" cy="360"/>
              </p14:xfrm>
            </p:contentPart>
          </mc:Choice>
          <mc:Fallback xmlns="">
            <p:pic>
              <p:nvPicPr>
                <p:cNvPr id="10" name="Ink 9"/>
                <p:cNvPicPr/>
                <p:nvPr/>
              </p:nvPicPr>
              <p:blipFill>
                <a:blip r:embed="rId15"/>
                <a:stretch>
                  <a:fillRect/>
                </a:stretch>
              </p:blipFill>
              <p:spPr>
                <a:xfrm>
                  <a:off x="10921356" y="1493074"/>
                  <a:ext cx="442440" cy="28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078715" y="5206016"/>
              <a:ext cx="5773320" cy="1211040"/>
            </p14:xfrm>
          </p:contentPart>
        </mc:Choice>
        <mc:Fallback xmlns="">
          <p:pic>
            <p:nvPicPr>
              <p:cNvPr id="13" name="Ink 12"/>
              <p:cNvPicPr/>
              <p:nvPr/>
            </p:nvPicPr>
            <p:blipFill>
              <a:blip r:embed="rId17"/>
              <a:stretch>
                <a:fillRect/>
              </a:stretch>
            </p:blipFill>
            <p:spPr>
              <a:xfrm>
                <a:off x="5060715" y="5188016"/>
                <a:ext cx="5809320" cy="1247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4886475" y="5221136"/>
              <a:ext cx="2594160" cy="1125000"/>
            </p14:xfrm>
          </p:contentPart>
        </mc:Choice>
        <mc:Fallback xmlns="">
          <p:pic>
            <p:nvPicPr>
              <p:cNvPr id="15" name="Ink 14"/>
              <p:cNvPicPr/>
              <p:nvPr/>
            </p:nvPicPr>
            <p:blipFill>
              <a:blip r:embed="rId19"/>
              <a:stretch>
                <a:fillRect/>
              </a:stretch>
            </p:blipFill>
            <p:spPr>
              <a:xfrm>
                <a:off x="4868475" y="5203136"/>
                <a:ext cx="2630160" cy="1161000"/>
              </a:xfrm>
              <a:prstGeom prst="rect">
                <a:avLst/>
              </a:prstGeom>
            </p:spPr>
          </p:pic>
        </mc:Fallback>
      </mc:AlternateContent>
      <p:sp>
        <p:nvSpPr>
          <p:cNvPr id="16" name="Rectangle 15"/>
          <p:cNvSpPr/>
          <p:nvPr/>
        </p:nvSpPr>
        <p:spPr>
          <a:xfrm>
            <a:off x="3925019" y="4658264"/>
            <a:ext cx="7841411" cy="200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0078D021-7376-4A19-B97E-5EA7648A75E1}"/>
                  </a:ext>
                </a:extLst>
              </p14:cNvPr>
              <p14:cNvContentPartPr/>
              <p14:nvPr/>
            </p14:nvContentPartPr>
            <p14:xfrm>
              <a:off x="2880000" y="781200"/>
              <a:ext cx="9106200" cy="5874840"/>
            </p14:xfrm>
          </p:contentPart>
        </mc:Choice>
        <mc:Fallback xmlns="">
          <p:pic>
            <p:nvPicPr>
              <p:cNvPr id="12" name="Ink 11">
                <a:extLst>
                  <a:ext uri="{FF2B5EF4-FFF2-40B4-BE49-F238E27FC236}">
                    <a16:creationId xmlns:a16="http://schemas.microsoft.com/office/drawing/2014/main" id="{0078D021-7376-4A19-B97E-5EA7648A75E1}"/>
                  </a:ext>
                </a:extLst>
              </p:cNvPr>
              <p:cNvPicPr/>
              <p:nvPr/>
            </p:nvPicPr>
            <p:blipFill>
              <a:blip r:embed="rId21"/>
              <a:stretch>
                <a:fillRect/>
              </a:stretch>
            </p:blipFill>
            <p:spPr>
              <a:xfrm>
                <a:off x="2870640" y="771840"/>
                <a:ext cx="9124920" cy="5893560"/>
              </a:xfrm>
              <a:prstGeom prst="rect">
                <a:avLst/>
              </a:prstGeom>
            </p:spPr>
          </p:pic>
        </mc:Fallback>
      </mc:AlternateContent>
    </p:spTree>
    <p:extLst>
      <p:ext uri="{BB962C8B-B14F-4D97-AF65-F5344CB8AC3E}">
        <p14:creationId xmlns:p14="http://schemas.microsoft.com/office/powerpoint/2010/main" val="3547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4" name="Rectangle 3"/>
          <p:cNvSpPr>
            <a:spLocks noChangeArrowheads="1"/>
          </p:cNvSpPr>
          <p:nvPr/>
        </p:nvSpPr>
        <p:spPr bwMode="auto">
          <a:xfrm>
            <a:off x="333097" y="3790391"/>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52037" y="446556"/>
            <a:ext cx="8458200" cy="652581"/>
          </a:xfrm>
          <a:prstGeom prst="rect">
            <a:avLst/>
          </a:prstGeom>
          <a:noFill/>
          <a:ln w="9525">
            <a:noFill/>
            <a:miter lim="800000"/>
            <a:headEnd/>
            <a:tailEnd/>
          </a:ln>
        </p:spPr>
        <p:txBody>
          <a:bodyPr/>
          <a:lstStyle/>
          <a:p>
            <a:pPr>
              <a:spcBef>
                <a:spcPct val="20000"/>
              </a:spcBef>
            </a:pPr>
            <a:r>
              <a:rPr lang="en-US" sz="2800" dirty="0">
                <a:solidFill>
                  <a:srgbClr val="000000"/>
                </a:solidFill>
                <a:latin typeface="Arial Unicode MS" pitchFamily="34" charset="-128"/>
              </a:rPr>
              <a:t> </a:t>
            </a:r>
            <a:r>
              <a:rPr lang="en-US" sz="2800" dirty="0">
                <a:solidFill>
                  <a:srgbClr val="3333CC"/>
                </a:solidFill>
                <a:latin typeface="Arial Unicode MS" pitchFamily="34" charset="-128"/>
              </a:rPr>
              <a:t>Hidden Markov Model (HMM)</a:t>
            </a:r>
            <a:r>
              <a:rPr lang="en-US" sz="2800" dirty="0">
                <a:solidFill>
                  <a:srgbClr val="000000"/>
                </a:solidFill>
                <a:latin typeface="Arial Unicode MS" pitchFamily="34" charset="-128"/>
              </a:rPr>
              <a:t> as graphical models…</a:t>
            </a:r>
          </a:p>
          <a:p>
            <a:pPr>
              <a:spcBef>
                <a:spcPct val="20000"/>
              </a:spcBef>
            </a:pPr>
            <a:endParaRPr lang="en-US" sz="2000" dirty="0">
              <a:solidFill>
                <a:srgbClr val="000000"/>
              </a:solidFill>
              <a:latin typeface="Arial Unicode MS" pitchFamily="34" charset="-128"/>
            </a:endParaRPr>
          </a:p>
          <a:p>
            <a:pPr>
              <a:spcBef>
                <a:spcPct val="20000"/>
              </a:spcBef>
            </a:pPr>
            <a:endParaRPr lang="en-US" sz="2800" dirty="0">
              <a:solidFill>
                <a:srgbClr val="000000"/>
              </a:solidFill>
              <a:latin typeface="Arial Unicode MS" pitchFamily="34" charset="-128"/>
            </a:endParaRPr>
          </a:p>
          <a:p>
            <a:pPr>
              <a:spcBef>
                <a:spcPct val="20000"/>
              </a:spcBef>
            </a:pPr>
            <a:endParaRPr lang="en-US" sz="2000" dirty="0">
              <a:solidFill>
                <a:srgbClr val="000000"/>
              </a:solidFill>
              <a:latin typeface="Arial Unicode MS" pitchFamily="34" charset="-128"/>
            </a:endParaRPr>
          </a:p>
        </p:txBody>
      </p:sp>
      <p:sp>
        <p:nvSpPr>
          <p:cNvPr id="5157" name="Rectangle 3"/>
          <p:cNvSpPr>
            <a:spLocks noChangeArrowheads="1"/>
          </p:cNvSpPr>
          <p:nvPr/>
        </p:nvSpPr>
        <p:spPr bwMode="auto">
          <a:xfrm>
            <a:off x="5019029" y="224122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k</a:t>
            </a: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6" name="Ink 12"/>
              <p14:cNvContentPartPr>
                <a14:cpLocks xmlns:a14="http://schemas.microsoft.com/office/drawing/2010/main" noRot="1" noChangeAspect="1" noEditPoints="1" noChangeArrowheads="1" noChangeShapeType="1"/>
              </p14:cNvContentPartPr>
              <p14:nvPr/>
            </p14:nvContentPartPr>
            <p14:xfrm>
              <a:off x="474383" y="4665103"/>
              <a:ext cx="268288" cy="309562"/>
            </p14:xfrm>
          </p:contentPart>
        </mc:Choice>
        <mc:Fallback xmlns="">
          <p:pic>
            <p:nvPicPr>
              <p:cNvPr id="958476" name="Ink 12"/>
              <p:cNvPicPr>
                <a:picLocks noRot="1" noChangeAspect="1" noEditPoints="1" noChangeArrowheads="1" noChangeShapeType="1"/>
              </p:cNvPicPr>
              <p:nvPr/>
            </p:nvPicPr>
            <p:blipFill>
              <a:blip r:embed="rId4"/>
              <a:stretch>
                <a:fillRect/>
              </a:stretch>
            </p:blipFill>
            <p:spPr>
              <a:xfrm>
                <a:off x="465032" y="4655755"/>
                <a:ext cx="286989" cy="32825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58477" name="Ink 13"/>
              <p14:cNvContentPartPr>
                <a14:cpLocks xmlns:a14="http://schemas.microsoft.com/office/drawing/2010/main" noRot="1" noChangeAspect="1" noEditPoints="1" noChangeArrowheads="1" noChangeShapeType="1"/>
              </p14:cNvContentPartPr>
              <p14:nvPr/>
            </p14:nvContentPartPr>
            <p14:xfrm>
              <a:off x="463272" y="5557278"/>
              <a:ext cx="268287" cy="284162"/>
            </p14:xfrm>
          </p:contentPart>
        </mc:Choice>
        <mc:Fallback xmlns="">
          <p:pic>
            <p:nvPicPr>
              <p:cNvPr id="958477" name="Ink 13"/>
              <p:cNvPicPr>
                <a:picLocks noRot="1" noChangeAspect="1" noEditPoints="1" noChangeArrowheads="1" noChangeShapeType="1"/>
              </p:cNvPicPr>
              <p:nvPr/>
            </p:nvPicPr>
            <p:blipFill>
              <a:blip r:embed="rId6"/>
              <a:stretch>
                <a:fillRect/>
              </a:stretch>
            </p:blipFill>
            <p:spPr>
              <a:xfrm>
                <a:off x="453934" y="5547938"/>
                <a:ext cx="286963" cy="30284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58478" name="Ink 14"/>
              <p14:cNvContentPartPr>
                <a14:cpLocks xmlns:a14="http://schemas.microsoft.com/office/drawing/2010/main" noRot="1" noChangeAspect="1" noEditPoints="1" noChangeArrowheads="1" noChangeShapeType="1"/>
              </p14:cNvContentPartPr>
              <p14:nvPr/>
            </p14:nvContentPartPr>
            <p14:xfrm>
              <a:off x="5563909" y="3888816"/>
              <a:ext cx="322263" cy="276225"/>
            </p14:xfrm>
          </p:contentPart>
        </mc:Choice>
        <mc:Fallback xmlns="">
          <p:pic>
            <p:nvPicPr>
              <p:cNvPr id="958478" name="Ink 14"/>
              <p:cNvPicPr>
                <a:picLocks noRot="1" noChangeAspect="1" noEditPoints="1" noChangeArrowheads="1" noChangeShapeType="1"/>
              </p:cNvPicPr>
              <p:nvPr/>
            </p:nvPicPr>
            <p:blipFill>
              <a:blip r:embed="rId8"/>
              <a:stretch>
                <a:fillRect/>
              </a:stretch>
            </p:blipFill>
            <p:spPr>
              <a:xfrm>
                <a:off x="5554568" y="3879452"/>
                <a:ext cx="340945" cy="29495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58479" name="Ink 15"/>
              <p14:cNvContentPartPr>
                <a14:cpLocks xmlns:a14="http://schemas.microsoft.com/office/drawing/2010/main" noRot="1" noChangeAspect="1" noEditPoints="1" noChangeArrowheads="1" noChangeShapeType="1"/>
              </p14:cNvContentPartPr>
              <p14:nvPr/>
            </p14:nvContentPartPr>
            <p14:xfrm>
              <a:off x="5582958" y="4723841"/>
              <a:ext cx="914400" cy="303213"/>
            </p14:xfrm>
          </p:contentPart>
        </mc:Choice>
        <mc:Fallback xmlns="">
          <p:pic>
            <p:nvPicPr>
              <p:cNvPr id="958479" name="Ink 15"/>
              <p:cNvPicPr>
                <a:picLocks noRot="1" noChangeAspect="1" noEditPoints="1" noChangeArrowheads="1" noChangeShapeType="1"/>
              </p:cNvPicPr>
              <p:nvPr/>
            </p:nvPicPr>
            <p:blipFill>
              <a:blip r:embed="rId10"/>
              <a:stretch>
                <a:fillRect/>
              </a:stretch>
            </p:blipFill>
            <p:spPr>
              <a:xfrm>
                <a:off x="5573598" y="4714489"/>
                <a:ext cx="933120" cy="32191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8480" name="Ink 16"/>
              <p14:cNvContentPartPr>
                <a14:cpLocks xmlns:a14="http://schemas.microsoft.com/office/drawing/2010/main" noRot="1" noChangeAspect="1" noEditPoints="1" noChangeArrowheads="1" noChangeShapeType="1"/>
              </p14:cNvContentPartPr>
              <p14:nvPr/>
            </p14:nvContentPartPr>
            <p14:xfrm>
              <a:off x="7067271" y="5366778"/>
              <a:ext cx="1352550" cy="660400"/>
            </p14:xfrm>
          </p:contentPart>
        </mc:Choice>
        <mc:Fallback xmlns="">
          <p:pic>
            <p:nvPicPr>
              <p:cNvPr id="958480" name="Ink 16"/>
              <p:cNvPicPr>
                <a:picLocks noRot="1" noChangeAspect="1" noEditPoints="1" noChangeArrowheads="1" noChangeShapeType="1"/>
              </p:cNvPicPr>
              <p:nvPr/>
            </p:nvPicPr>
            <p:blipFill>
              <a:blip r:embed="rId12"/>
              <a:stretch>
                <a:fillRect/>
              </a:stretch>
            </p:blipFill>
            <p:spPr>
              <a:xfrm>
                <a:off x="7057911" y="5357421"/>
                <a:ext cx="1371270" cy="67911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8481" name="Ink 17"/>
              <p14:cNvContentPartPr>
                <a14:cpLocks xmlns:a14="http://schemas.microsoft.com/office/drawing/2010/main" noRot="1" noChangeAspect="1" noEditPoints="1" noChangeArrowheads="1" noChangeShapeType="1"/>
              </p14:cNvContentPartPr>
              <p14:nvPr/>
            </p14:nvContentPartPr>
            <p14:xfrm>
              <a:off x="8896072" y="4765115"/>
              <a:ext cx="160337" cy="890588"/>
            </p14:xfrm>
          </p:contentPart>
        </mc:Choice>
        <mc:Fallback xmlns="">
          <p:pic>
            <p:nvPicPr>
              <p:cNvPr id="958481" name="Ink 17"/>
              <p:cNvPicPr>
                <a:picLocks noRot="1" noChangeAspect="1" noEditPoints="1" noChangeArrowheads="1" noChangeShapeType="1"/>
              </p:cNvPicPr>
              <p:nvPr/>
            </p:nvPicPr>
            <p:blipFill>
              <a:blip r:embed="rId14"/>
              <a:stretch>
                <a:fillRect/>
              </a:stretch>
            </p:blipFill>
            <p:spPr>
              <a:xfrm>
                <a:off x="8886746" y="4755759"/>
                <a:ext cx="178989" cy="9092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58482" name="Ink 18"/>
              <p14:cNvContentPartPr>
                <a14:cpLocks xmlns:a14="http://schemas.microsoft.com/office/drawing/2010/main" noRot="1" noChangeAspect="1" noEditPoints="1" noChangeArrowheads="1" noChangeShapeType="1"/>
              </p14:cNvContentPartPr>
              <p14:nvPr/>
            </p14:nvContentPartPr>
            <p14:xfrm>
              <a:off x="5951259" y="5430279"/>
              <a:ext cx="784225" cy="414337"/>
            </p14:xfrm>
          </p:contentPart>
        </mc:Choice>
        <mc:Fallback xmlns="">
          <p:pic>
            <p:nvPicPr>
              <p:cNvPr id="958482" name="Ink 18"/>
              <p:cNvPicPr>
                <a:picLocks noRot="1" noChangeAspect="1" noEditPoints="1" noChangeArrowheads="1" noChangeShapeType="1"/>
              </p:cNvPicPr>
              <p:nvPr/>
            </p:nvPicPr>
            <p:blipFill>
              <a:blip r:embed="rId16"/>
              <a:stretch>
                <a:fillRect/>
              </a:stretch>
            </p:blipFill>
            <p:spPr>
              <a:xfrm>
                <a:off x="5941897" y="5421024"/>
                <a:ext cx="802948" cy="43284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58483" name="Ink 19"/>
              <p14:cNvContentPartPr>
                <a14:cpLocks xmlns:a14="http://schemas.microsoft.com/office/drawing/2010/main" noRot="1" noChangeAspect="1" noEditPoints="1" noChangeArrowheads="1" noChangeShapeType="1"/>
              </p14:cNvContentPartPr>
              <p14:nvPr/>
            </p14:nvContentPartPr>
            <p14:xfrm>
              <a:off x="6910108" y="5304866"/>
              <a:ext cx="484188" cy="512763"/>
            </p14:xfrm>
          </p:contentPart>
        </mc:Choice>
        <mc:Fallback xmlns="">
          <p:pic>
            <p:nvPicPr>
              <p:cNvPr id="958483" name="Ink 19"/>
              <p:cNvPicPr>
                <a:picLocks noRot="1" noChangeAspect="1" noEditPoints="1" noChangeArrowheads="1" noChangeShapeType="1"/>
              </p:cNvPicPr>
              <p:nvPr/>
            </p:nvPicPr>
            <p:blipFill>
              <a:blip r:embed="rId18"/>
              <a:stretch>
                <a:fillRect/>
              </a:stretch>
            </p:blipFill>
            <p:spPr>
              <a:xfrm>
                <a:off x="6900748" y="5295497"/>
                <a:ext cx="502908" cy="5315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58484" name="Ink 20"/>
              <p14:cNvContentPartPr>
                <a14:cpLocks xmlns:a14="http://schemas.microsoft.com/office/drawing/2010/main" noRot="1" noChangeAspect="1" noEditPoints="1" noChangeArrowheads="1" noChangeShapeType="1"/>
              </p14:cNvContentPartPr>
              <p14:nvPr/>
            </p14:nvContentPartPr>
            <p14:xfrm>
              <a:off x="7541933" y="4907991"/>
              <a:ext cx="1328738" cy="600075"/>
            </p14:xfrm>
          </p:contentPart>
        </mc:Choice>
        <mc:Fallback xmlns="">
          <p:pic>
            <p:nvPicPr>
              <p:cNvPr id="958484" name="Ink 20"/>
              <p:cNvPicPr>
                <a:picLocks noRot="1" noChangeAspect="1" noEditPoints="1" noChangeArrowheads="1" noChangeShapeType="1"/>
              </p:cNvPicPr>
              <p:nvPr/>
            </p:nvPicPr>
            <p:blipFill>
              <a:blip r:embed="rId20"/>
              <a:stretch>
                <a:fillRect/>
              </a:stretch>
            </p:blipFill>
            <p:spPr>
              <a:xfrm>
                <a:off x="7532586" y="4898632"/>
                <a:ext cx="1347432" cy="618794"/>
              </a:xfrm>
              <a:prstGeom prst="rect">
                <a:avLst/>
              </a:prstGeom>
            </p:spPr>
          </p:pic>
        </mc:Fallback>
      </mc:AlternateContent>
      <p:grpSp>
        <p:nvGrpSpPr>
          <p:cNvPr id="4" name="Group 3"/>
          <p:cNvGrpSpPr/>
          <p:nvPr/>
        </p:nvGrpSpPr>
        <p:grpSpPr>
          <a:xfrm>
            <a:off x="366597" y="1678839"/>
            <a:ext cx="5257330" cy="1755771"/>
            <a:chOff x="97910" y="1926000"/>
            <a:chExt cx="5703850" cy="1899000"/>
          </a:xfrm>
        </p:grpSpPr>
        <mc:AlternateContent xmlns:mc="http://schemas.openxmlformats.org/markup-compatibility/2006" xmlns:p14="http://schemas.microsoft.com/office/powerpoint/2010/main">
          <mc:Choice Requires="p14">
            <p:contentPart p14:bwMode="auto" r:id="rId21">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97910" y="1926000"/>
                <a:ext cx="803024" cy="528372"/>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grpSp>
        <p:nvGrpSpPr>
          <p:cNvPr id="22" name="Group 19">
            <a:extLst>
              <a:ext uri="{FF2B5EF4-FFF2-40B4-BE49-F238E27FC236}">
                <a16:creationId xmlns:a16="http://schemas.microsoft.com/office/drawing/2014/main" id="{B99D80BB-CBFF-41D7-93DE-36936723E254}"/>
              </a:ext>
            </a:extLst>
          </p:cNvPr>
          <p:cNvGrpSpPr>
            <a:grpSpLocks/>
          </p:cNvGrpSpPr>
          <p:nvPr/>
        </p:nvGrpSpPr>
        <p:grpSpPr bwMode="auto">
          <a:xfrm>
            <a:off x="7928161" y="540873"/>
            <a:ext cx="4363571" cy="3227294"/>
            <a:chOff x="1676400" y="1600200"/>
            <a:chExt cx="5076634" cy="4595823"/>
          </a:xfrm>
        </p:grpSpPr>
        <p:sp>
          <p:nvSpPr>
            <p:cNvPr id="23" name="Oval 3">
              <a:extLst>
                <a:ext uri="{FF2B5EF4-FFF2-40B4-BE49-F238E27FC236}">
                  <a16:creationId xmlns:a16="http://schemas.microsoft.com/office/drawing/2014/main" id="{2A6435E1-BFD6-4232-AF60-8237B9DF6CF7}"/>
                </a:ext>
              </a:extLst>
            </p:cNvPr>
            <p:cNvSpPr>
              <a:spLocks noChangeArrowheads="1"/>
            </p:cNvSpPr>
            <p:nvPr/>
          </p:nvSpPr>
          <p:spPr bwMode="auto">
            <a:xfrm>
              <a:off x="2819400" y="23622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4" name="Oval 4">
              <a:extLst>
                <a:ext uri="{FF2B5EF4-FFF2-40B4-BE49-F238E27FC236}">
                  <a16:creationId xmlns:a16="http://schemas.microsoft.com/office/drawing/2014/main" id="{73928C8D-2A8A-471B-B257-664344C80711}"/>
                </a:ext>
              </a:extLst>
            </p:cNvPr>
            <p:cNvSpPr>
              <a:spLocks noChangeArrowheads="1"/>
            </p:cNvSpPr>
            <p:nvPr/>
          </p:nvSpPr>
          <p:spPr bwMode="auto">
            <a:xfrm>
              <a:off x="4876800" y="25146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5" name="Oval 5">
              <a:extLst>
                <a:ext uri="{FF2B5EF4-FFF2-40B4-BE49-F238E27FC236}">
                  <a16:creationId xmlns:a16="http://schemas.microsoft.com/office/drawing/2014/main" id="{088C09C4-BED3-4CC2-9271-9F0C1B69912F}"/>
                </a:ext>
              </a:extLst>
            </p:cNvPr>
            <p:cNvSpPr>
              <a:spLocks noChangeArrowheads="1"/>
            </p:cNvSpPr>
            <p:nvPr/>
          </p:nvSpPr>
          <p:spPr bwMode="auto">
            <a:xfrm>
              <a:off x="2895600" y="41910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6" name="Oval 6">
              <a:extLst>
                <a:ext uri="{FF2B5EF4-FFF2-40B4-BE49-F238E27FC236}">
                  <a16:creationId xmlns:a16="http://schemas.microsoft.com/office/drawing/2014/main" id="{B36363CA-924F-4C2D-AC46-6EE541F37BC9}"/>
                </a:ext>
              </a:extLst>
            </p:cNvPr>
            <p:cNvSpPr>
              <a:spLocks noChangeArrowheads="1"/>
            </p:cNvSpPr>
            <p:nvPr/>
          </p:nvSpPr>
          <p:spPr bwMode="auto">
            <a:xfrm>
              <a:off x="4876800" y="4343400"/>
              <a:ext cx="685800" cy="685800"/>
            </a:xfrm>
            <a:prstGeom prst="ellipse">
              <a:avLst/>
            </a:prstGeom>
            <a:no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Times New Roman" pitchFamily="18" charset="0"/>
              </a:endParaRPr>
            </a:p>
          </p:txBody>
        </p:sp>
        <p:sp>
          <p:nvSpPr>
            <p:cNvPr id="27" name="Freeform 7">
              <a:extLst>
                <a:ext uri="{FF2B5EF4-FFF2-40B4-BE49-F238E27FC236}">
                  <a16:creationId xmlns:a16="http://schemas.microsoft.com/office/drawing/2014/main" id="{2095D037-D1D3-453A-B175-9B080D7C06E4}"/>
                </a:ext>
              </a:extLst>
            </p:cNvPr>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28" name="Freeform 8">
              <a:extLst>
                <a:ext uri="{FF2B5EF4-FFF2-40B4-BE49-F238E27FC236}">
                  <a16:creationId xmlns:a16="http://schemas.microsoft.com/office/drawing/2014/main" id="{55BD6717-E2AD-489C-A7BE-DF227844DC7A}"/>
                </a:ext>
              </a:extLst>
            </p:cNvPr>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29" name="Freeform 9">
              <a:extLst>
                <a:ext uri="{FF2B5EF4-FFF2-40B4-BE49-F238E27FC236}">
                  <a16:creationId xmlns:a16="http://schemas.microsoft.com/office/drawing/2014/main" id="{29EE4F94-E1BF-455E-848C-FC19979BB232}"/>
                </a:ext>
              </a:extLst>
            </p:cNvPr>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0" name="Freeform 10">
              <a:extLst>
                <a:ext uri="{FF2B5EF4-FFF2-40B4-BE49-F238E27FC236}">
                  <a16:creationId xmlns:a16="http://schemas.microsoft.com/office/drawing/2014/main" id="{87FD94B8-6343-4A85-9153-52EF2E580A25}"/>
                </a:ext>
              </a:extLst>
            </p:cNvPr>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1" name="Freeform 11">
              <a:extLst>
                <a:ext uri="{FF2B5EF4-FFF2-40B4-BE49-F238E27FC236}">
                  <a16:creationId xmlns:a16="http://schemas.microsoft.com/office/drawing/2014/main" id="{200D3BB0-525E-4C35-9F96-309AAB2037E9}"/>
                </a:ext>
              </a:extLst>
            </p:cNvPr>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2" name="Freeform 12">
              <a:extLst>
                <a:ext uri="{FF2B5EF4-FFF2-40B4-BE49-F238E27FC236}">
                  <a16:creationId xmlns:a16="http://schemas.microsoft.com/office/drawing/2014/main" id="{DD5D70EB-CE7C-4099-BF8D-8FA809FB3235}"/>
                </a:ext>
              </a:extLst>
            </p:cNvPr>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3" name="Freeform 13">
              <a:extLst>
                <a:ext uri="{FF2B5EF4-FFF2-40B4-BE49-F238E27FC236}">
                  <a16:creationId xmlns:a16="http://schemas.microsoft.com/office/drawing/2014/main" id="{DFE4D5AA-F485-47CA-AE8E-84678FFBB9C8}"/>
                </a:ext>
              </a:extLst>
            </p:cNvPr>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4" name="Freeform 14">
              <a:extLst>
                <a:ext uri="{FF2B5EF4-FFF2-40B4-BE49-F238E27FC236}">
                  <a16:creationId xmlns:a16="http://schemas.microsoft.com/office/drawing/2014/main" id="{4715B6F3-4A04-4162-8EDB-4B7E4B0E8601}"/>
                </a:ext>
              </a:extLst>
            </p:cNvPr>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rgbClr val="000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35" name="Text Box 15">
              <a:extLst>
                <a:ext uri="{FF2B5EF4-FFF2-40B4-BE49-F238E27FC236}">
                  <a16:creationId xmlns:a16="http://schemas.microsoft.com/office/drawing/2014/main" id="{B3D26879-F823-4607-B89C-2EF24B4B6EA6}"/>
                </a:ext>
              </a:extLst>
            </p:cNvPr>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.7</a:t>
              </a:r>
            </a:p>
          </p:txBody>
        </p:sp>
        <p:sp>
          <p:nvSpPr>
            <p:cNvPr id="36" name="Text Box 16">
              <a:extLst>
                <a:ext uri="{FF2B5EF4-FFF2-40B4-BE49-F238E27FC236}">
                  <a16:creationId xmlns:a16="http://schemas.microsoft.com/office/drawing/2014/main" id="{5FD5C4AD-0A01-464B-A126-156D64BDC1EB}"/>
                </a:ext>
              </a:extLst>
            </p:cNvPr>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.3</a:t>
              </a:r>
            </a:p>
          </p:txBody>
        </p:sp>
        <p:sp>
          <p:nvSpPr>
            <p:cNvPr id="37" name="Text Box 17">
              <a:extLst>
                <a:ext uri="{FF2B5EF4-FFF2-40B4-BE49-F238E27FC236}">
                  <a16:creationId xmlns:a16="http://schemas.microsoft.com/office/drawing/2014/main" id="{EBBFD15E-8274-42A4-A3FB-087945466082}"/>
                </a:ext>
              </a:extLst>
            </p:cNvPr>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38" name="Text Box 18">
              <a:extLst>
                <a:ext uri="{FF2B5EF4-FFF2-40B4-BE49-F238E27FC236}">
                  <a16:creationId xmlns:a16="http://schemas.microsoft.com/office/drawing/2014/main" id="{0B57AAA4-022D-48A5-8B0B-F90084818241}"/>
                </a:ext>
              </a:extLst>
            </p:cNvPr>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39" name="Text Box 19">
              <a:extLst>
                <a:ext uri="{FF2B5EF4-FFF2-40B4-BE49-F238E27FC236}">
                  <a16:creationId xmlns:a16="http://schemas.microsoft.com/office/drawing/2014/main" id="{04A56F72-0252-44FD-A698-98B4759E2F5F}"/>
                </a:ext>
              </a:extLst>
            </p:cNvPr>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1</a:t>
              </a:r>
            </a:p>
          </p:txBody>
        </p:sp>
        <p:sp>
          <p:nvSpPr>
            <p:cNvPr id="40" name="Text Box 20">
              <a:extLst>
                <a:ext uri="{FF2B5EF4-FFF2-40B4-BE49-F238E27FC236}">
                  <a16:creationId xmlns:a16="http://schemas.microsoft.com/office/drawing/2014/main" id="{0625717C-C7F8-4B72-B506-AA4D4AF57A22}"/>
                </a:ext>
              </a:extLst>
            </p:cNvPr>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41" name="Text Box 21">
              <a:extLst>
                <a:ext uri="{FF2B5EF4-FFF2-40B4-BE49-F238E27FC236}">
                  <a16:creationId xmlns:a16="http://schemas.microsoft.com/office/drawing/2014/main" id="{106E0B33-05CD-4366-A4B2-DCD5CF3F667F}"/>
                </a:ext>
              </a:extLst>
            </p:cNvPr>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42" name="Text Box 22">
              <a:extLst>
                <a:ext uri="{FF2B5EF4-FFF2-40B4-BE49-F238E27FC236}">
                  <a16:creationId xmlns:a16="http://schemas.microsoft.com/office/drawing/2014/main" id="{1D5E922D-939B-41F7-BB58-4C02AC592C20}"/>
                </a:ext>
              </a:extLst>
            </p:cNvPr>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1</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43" name="Text Box 23">
              <a:extLst>
                <a:ext uri="{FF2B5EF4-FFF2-40B4-BE49-F238E27FC236}">
                  <a16:creationId xmlns:a16="http://schemas.microsoft.com/office/drawing/2014/main" id="{DC014369-22EB-45DA-9FBF-0365883C8EAC}"/>
                </a:ext>
              </a:extLst>
            </p:cNvPr>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44" name="Text Box 24">
              <a:extLst>
                <a:ext uri="{FF2B5EF4-FFF2-40B4-BE49-F238E27FC236}">
                  <a16:creationId xmlns:a16="http://schemas.microsoft.com/office/drawing/2014/main" id="{5B5635D9-6919-4D08-A8C2-9FE1D8B7405F}"/>
                </a:ext>
              </a:extLst>
            </p:cNvPr>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45" name="Text Box 25">
              <a:extLst>
                <a:ext uri="{FF2B5EF4-FFF2-40B4-BE49-F238E27FC236}">
                  <a16:creationId xmlns:a16="http://schemas.microsoft.com/office/drawing/2014/main" id="{10ADECD0-19DE-4577-8CC8-30D4D4594E3C}"/>
                </a:ext>
              </a:extLst>
            </p:cNvPr>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i</a:t>
              </a:r>
            </a:p>
          </p:txBody>
        </p:sp>
        <p:sp>
          <p:nvSpPr>
            <p:cNvPr id="46" name="Text Box 26">
              <a:extLst>
                <a:ext uri="{FF2B5EF4-FFF2-40B4-BE49-F238E27FC236}">
                  <a16:creationId xmlns:a16="http://schemas.microsoft.com/office/drawing/2014/main" id="{E6EBE4EE-65F6-44F5-A65B-D5872EF2C1B8}"/>
                </a:ext>
              </a:extLst>
            </p:cNvPr>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Start</a:t>
              </a:r>
            </a:p>
          </p:txBody>
        </p:sp>
        <p:sp>
          <p:nvSpPr>
            <p:cNvPr id="47" name="Freeform 27">
              <a:extLst>
                <a:ext uri="{FF2B5EF4-FFF2-40B4-BE49-F238E27FC236}">
                  <a16:creationId xmlns:a16="http://schemas.microsoft.com/office/drawing/2014/main" id="{4793EECD-A0BA-4989-84CC-BF8D72B4C01B}"/>
                </a:ext>
              </a:extLst>
            </p:cNvPr>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48" name="Text Box 28">
              <a:extLst>
                <a:ext uri="{FF2B5EF4-FFF2-40B4-BE49-F238E27FC236}">
                  <a16:creationId xmlns:a16="http://schemas.microsoft.com/office/drawing/2014/main" id="{B67B42B6-F737-4CDA-85C0-7FAB72DC7B3C}"/>
                </a:ext>
              </a:extLst>
            </p:cNvPr>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.6</a:t>
              </a:r>
            </a:p>
          </p:txBody>
        </p:sp>
        <p:sp>
          <p:nvSpPr>
            <p:cNvPr id="49" name="Text Box 29">
              <a:extLst>
                <a:ext uri="{FF2B5EF4-FFF2-40B4-BE49-F238E27FC236}">
                  <a16:creationId xmlns:a16="http://schemas.microsoft.com/office/drawing/2014/main" id="{9B1C58AB-EF93-4C71-A826-0F4C4E36A7F9}"/>
                </a:ext>
              </a:extLst>
            </p:cNvPr>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Start</a:t>
              </a:r>
            </a:p>
          </p:txBody>
        </p:sp>
        <p:sp>
          <p:nvSpPr>
            <p:cNvPr id="50" name="Text Box 30">
              <a:extLst>
                <a:ext uri="{FF2B5EF4-FFF2-40B4-BE49-F238E27FC236}">
                  <a16:creationId xmlns:a16="http://schemas.microsoft.com/office/drawing/2014/main" id="{0FD26D8E-8903-4705-97CB-BD5133B51C32}"/>
                </a:ext>
              </a:extLst>
            </p:cNvPr>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.4</a:t>
              </a:r>
            </a:p>
          </p:txBody>
        </p:sp>
        <p:sp>
          <p:nvSpPr>
            <p:cNvPr id="51" name="Text Box 31">
              <a:extLst>
                <a:ext uri="{FF2B5EF4-FFF2-40B4-BE49-F238E27FC236}">
                  <a16:creationId xmlns:a16="http://schemas.microsoft.com/office/drawing/2014/main" id="{99453861-3DAF-430F-A209-F9B68E725F69}"/>
                </a:ext>
              </a:extLst>
            </p:cNvPr>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2</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2" name="Text Box 32">
              <a:extLst>
                <a:ext uri="{FF2B5EF4-FFF2-40B4-BE49-F238E27FC236}">
                  <a16:creationId xmlns:a16="http://schemas.microsoft.com/office/drawing/2014/main" id="{E2F3FEDC-ACF1-4A40-805E-44C1918A2624}"/>
                </a:ext>
              </a:extLst>
            </p:cNvPr>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53" name="Text Box 33">
              <a:extLst>
                <a:ext uri="{FF2B5EF4-FFF2-40B4-BE49-F238E27FC236}">
                  <a16:creationId xmlns:a16="http://schemas.microsoft.com/office/drawing/2014/main" id="{E1CC1461-590D-47AB-BAC8-B7A581262003}"/>
                </a:ext>
              </a:extLst>
            </p:cNvPr>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3</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4" name="Text Box 34">
              <a:extLst>
                <a:ext uri="{FF2B5EF4-FFF2-40B4-BE49-F238E27FC236}">
                  <a16:creationId xmlns:a16="http://schemas.microsoft.com/office/drawing/2014/main" id="{E090BBEC-9E37-42D0-9806-422FE7802F32}"/>
                </a:ext>
              </a:extLst>
            </p:cNvPr>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imes New Roman" pitchFamily="18" charset="0"/>
                </a:rPr>
                <a:t>s</a:t>
              </a:r>
              <a:r>
                <a:rPr kumimoji="0" lang="en-US" sz="1600" b="0" i="0" u="none" strike="noStrike" kern="0" cap="none" spc="0" normalizeH="0" baseline="-25000" noProof="0">
                  <a:ln>
                    <a:noFill/>
                  </a:ln>
                  <a:solidFill>
                    <a:srgbClr val="000000"/>
                  </a:solidFill>
                  <a:effectLst/>
                  <a:uLnTx/>
                  <a:uFillTx/>
                  <a:latin typeface="Times New Roman" pitchFamily="18" charset="0"/>
                </a:rPr>
                <a:t>4</a:t>
              </a:r>
              <a:endParaRPr kumimoji="0" lang="en-US" sz="1600" b="0" i="0" u="none" strike="noStrike" kern="0" cap="none" spc="0" normalizeH="0" baseline="0" noProof="0">
                <a:ln>
                  <a:noFill/>
                </a:ln>
                <a:solidFill>
                  <a:srgbClr val="000000"/>
                </a:solidFill>
                <a:effectLst/>
                <a:uLnTx/>
                <a:uFillTx/>
                <a:latin typeface="Times New Roman" pitchFamily="18" charset="0"/>
              </a:endParaRPr>
            </a:p>
          </p:txBody>
        </p:sp>
        <p:sp>
          <p:nvSpPr>
            <p:cNvPr id="55" name="Line 35">
              <a:extLst>
                <a:ext uri="{FF2B5EF4-FFF2-40B4-BE49-F238E27FC236}">
                  <a16:creationId xmlns:a16="http://schemas.microsoft.com/office/drawing/2014/main" id="{3C3DCDD6-6805-474D-B01C-832DE68BDB5B}"/>
                </a:ext>
              </a:extLst>
            </p:cNvPr>
            <p:cNvSpPr>
              <a:spLocks noChangeShapeType="1"/>
            </p:cNvSpPr>
            <p:nvPr/>
          </p:nvSpPr>
          <p:spPr bwMode="auto">
            <a:xfrm flipV="1">
              <a:off x="5562600" y="4495800"/>
              <a:ext cx="7620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56" name="Line 36">
              <a:extLst>
                <a:ext uri="{FF2B5EF4-FFF2-40B4-BE49-F238E27FC236}">
                  <a16:creationId xmlns:a16="http://schemas.microsoft.com/office/drawing/2014/main" id="{AB00E647-5528-4091-A185-6E53E5F7D5BB}"/>
                </a:ext>
              </a:extLst>
            </p:cNvPr>
            <p:cNvSpPr>
              <a:spLocks noChangeShapeType="1"/>
            </p:cNvSpPr>
            <p:nvPr/>
          </p:nvSpPr>
          <p:spPr bwMode="auto">
            <a:xfrm>
              <a:off x="5562600" y="4800600"/>
              <a:ext cx="762000" cy="1524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57" name="Text Box 37">
              <a:extLst>
                <a:ext uri="{FF2B5EF4-FFF2-40B4-BE49-F238E27FC236}">
                  <a16:creationId xmlns:a16="http://schemas.microsoft.com/office/drawing/2014/main" id="{34B13C12-6E5E-45B4-9F3E-ABA3B6FCC913}"/>
                </a:ext>
              </a:extLst>
            </p:cNvPr>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i</a:t>
              </a:r>
            </a:p>
          </p:txBody>
        </p:sp>
        <p:sp>
          <p:nvSpPr>
            <p:cNvPr id="58" name="Text Box 38">
              <a:extLst>
                <a:ext uri="{FF2B5EF4-FFF2-40B4-BE49-F238E27FC236}">
                  <a16:creationId xmlns:a16="http://schemas.microsoft.com/office/drawing/2014/main" id="{949FA933-CB8D-4529-8F7A-E563EEF9440C}"/>
                </a:ext>
              </a:extLst>
            </p:cNvPr>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a</a:t>
              </a:r>
            </a:p>
          </p:txBody>
        </p:sp>
        <p:sp>
          <p:nvSpPr>
            <p:cNvPr id="59" name="Text Box 39">
              <a:extLst>
                <a:ext uri="{FF2B5EF4-FFF2-40B4-BE49-F238E27FC236}">
                  <a16:creationId xmlns:a16="http://schemas.microsoft.com/office/drawing/2014/main" id="{29973AF2-C100-4FB8-A864-5764D31EC384}"/>
                </a:ext>
              </a:extLst>
            </p:cNvPr>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60" name="Text Box 40">
              <a:extLst>
                <a:ext uri="{FF2B5EF4-FFF2-40B4-BE49-F238E27FC236}">
                  <a16:creationId xmlns:a16="http://schemas.microsoft.com/office/drawing/2014/main" id="{EDAA6439-C6EC-4CA7-A591-C0E7A531F332}"/>
                </a:ext>
              </a:extLst>
            </p:cNvPr>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b</a:t>
              </a:r>
            </a:p>
          </p:txBody>
        </p:sp>
        <p:sp>
          <p:nvSpPr>
            <p:cNvPr id="61" name="Line 41">
              <a:extLst>
                <a:ext uri="{FF2B5EF4-FFF2-40B4-BE49-F238E27FC236}">
                  <a16:creationId xmlns:a16="http://schemas.microsoft.com/office/drawing/2014/main" id="{F1D96B1C-E65F-4768-9CAF-48A347A11192}"/>
                </a:ext>
              </a:extLst>
            </p:cNvPr>
            <p:cNvSpPr>
              <a:spLocks noChangeShapeType="1"/>
            </p:cNvSpPr>
            <p:nvPr/>
          </p:nvSpPr>
          <p:spPr bwMode="auto">
            <a:xfrm flipV="1">
              <a:off x="5486400" y="2590800"/>
              <a:ext cx="7620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2" name="Line 42">
              <a:extLst>
                <a:ext uri="{FF2B5EF4-FFF2-40B4-BE49-F238E27FC236}">
                  <a16:creationId xmlns:a16="http://schemas.microsoft.com/office/drawing/2014/main" id="{8BFD4ACB-5868-4778-A694-6980B839BE99}"/>
                </a:ext>
              </a:extLst>
            </p:cNvPr>
            <p:cNvSpPr>
              <a:spLocks noChangeShapeType="1"/>
            </p:cNvSpPr>
            <p:nvPr/>
          </p:nvSpPr>
          <p:spPr bwMode="auto">
            <a:xfrm>
              <a:off x="5486400" y="2895600"/>
              <a:ext cx="762000" cy="1524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3" name="Line 43">
              <a:extLst>
                <a:ext uri="{FF2B5EF4-FFF2-40B4-BE49-F238E27FC236}">
                  <a16:creationId xmlns:a16="http://schemas.microsoft.com/office/drawing/2014/main" id="{BEFBBEAB-D4F8-48D2-959E-A9B7540AACDC}"/>
                </a:ext>
              </a:extLst>
            </p:cNvPr>
            <p:cNvSpPr>
              <a:spLocks noChangeShapeType="1"/>
            </p:cNvSpPr>
            <p:nvPr/>
          </p:nvSpPr>
          <p:spPr bwMode="auto">
            <a:xfrm flipH="1" flipV="1">
              <a:off x="1981200" y="2286000"/>
              <a:ext cx="838200" cy="3048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4" name="Line 44">
              <a:extLst>
                <a:ext uri="{FF2B5EF4-FFF2-40B4-BE49-F238E27FC236}">
                  <a16:creationId xmlns:a16="http://schemas.microsoft.com/office/drawing/2014/main" id="{3D3FD533-E513-4BB6-A8DD-F19B1BCD8B26}"/>
                </a:ext>
              </a:extLst>
            </p:cNvPr>
            <p:cNvSpPr>
              <a:spLocks noChangeShapeType="1"/>
            </p:cNvSpPr>
            <p:nvPr/>
          </p:nvSpPr>
          <p:spPr bwMode="auto">
            <a:xfrm flipH="1">
              <a:off x="1981200" y="2743200"/>
              <a:ext cx="8382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5" name="Line 45">
              <a:extLst>
                <a:ext uri="{FF2B5EF4-FFF2-40B4-BE49-F238E27FC236}">
                  <a16:creationId xmlns:a16="http://schemas.microsoft.com/office/drawing/2014/main" id="{A4CD84D3-E408-4745-A6E2-3838ED48A496}"/>
                </a:ext>
              </a:extLst>
            </p:cNvPr>
            <p:cNvSpPr>
              <a:spLocks noChangeShapeType="1"/>
            </p:cNvSpPr>
            <p:nvPr/>
          </p:nvSpPr>
          <p:spPr bwMode="auto">
            <a:xfrm flipH="1">
              <a:off x="2057400" y="2895600"/>
              <a:ext cx="914400" cy="6096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6" name="Line 46">
              <a:extLst>
                <a:ext uri="{FF2B5EF4-FFF2-40B4-BE49-F238E27FC236}">
                  <a16:creationId xmlns:a16="http://schemas.microsoft.com/office/drawing/2014/main" id="{41E27142-5EEB-4757-BB6D-AC984409ED8C}"/>
                </a:ext>
              </a:extLst>
            </p:cNvPr>
            <p:cNvSpPr>
              <a:spLocks noChangeShapeType="1"/>
            </p:cNvSpPr>
            <p:nvPr/>
          </p:nvSpPr>
          <p:spPr bwMode="auto">
            <a:xfrm flipH="1">
              <a:off x="2057400" y="4572000"/>
              <a:ext cx="838200" cy="76200"/>
            </a:xfrm>
            <a:prstGeom prst="line">
              <a:avLst/>
            </a:prstGeom>
            <a:noFill/>
            <a:ln w="9525">
              <a:solidFill>
                <a:srgbClr val="3333CC"/>
              </a:solidFill>
              <a:round/>
              <a:headEnd/>
              <a:tailEnd type="triangle" w="med"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CA" sz="1600" b="0" i="0" u="none" strike="noStrike" kern="0" cap="none" spc="0" normalizeH="0" baseline="0" noProof="0">
                <a:ln>
                  <a:noFill/>
                </a:ln>
                <a:solidFill>
                  <a:srgbClr val="000000"/>
                </a:solidFill>
                <a:effectLst/>
                <a:uLnTx/>
                <a:uFillTx/>
                <a:latin typeface="Times New Roman" pitchFamily="18" charset="0"/>
              </a:endParaRPr>
            </a:p>
          </p:txBody>
        </p:sp>
        <p:sp>
          <p:nvSpPr>
            <p:cNvPr id="67" name="Text Box 47">
              <a:extLst>
                <a:ext uri="{FF2B5EF4-FFF2-40B4-BE49-F238E27FC236}">
                  <a16:creationId xmlns:a16="http://schemas.microsoft.com/office/drawing/2014/main" id="{D30DE864-4AF4-4101-8F71-6132F5437C2F}"/>
                </a:ext>
              </a:extLst>
            </p:cNvPr>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sp>
          <p:nvSpPr>
            <p:cNvPr id="68" name="Text Box 48">
              <a:extLst>
                <a:ext uri="{FF2B5EF4-FFF2-40B4-BE49-F238E27FC236}">
                  <a16:creationId xmlns:a16="http://schemas.microsoft.com/office/drawing/2014/main" id="{271DF6FC-7E7F-49A5-968A-0FE1D13CC82A}"/>
                </a:ext>
              </a:extLst>
            </p:cNvPr>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sp>
          <p:nvSpPr>
            <p:cNvPr id="69" name="Text Box 49">
              <a:extLst>
                <a:ext uri="{FF2B5EF4-FFF2-40B4-BE49-F238E27FC236}">
                  <a16:creationId xmlns:a16="http://schemas.microsoft.com/office/drawing/2014/main" id="{6558E479-A2EC-49B7-AAF1-5E6DFD307A59}"/>
                </a:ext>
              </a:extLst>
            </p:cNvPr>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0" name="Text Box 50">
              <a:extLst>
                <a:ext uri="{FF2B5EF4-FFF2-40B4-BE49-F238E27FC236}">
                  <a16:creationId xmlns:a16="http://schemas.microsoft.com/office/drawing/2014/main" id="{870D462F-FE1B-437A-8B76-F8CEF29A7927}"/>
                </a:ext>
              </a:extLst>
            </p:cNvPr>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.9</a:t>
              </a:r>
            </a:p>
          </p:txBody>
        </p:sp>
        <p:sp>
          <p:nvSpPr>
            <p:cNvPr id="71" name="Text Box 51">
              <a:extLst>
                <a:ext uri="{FF2B5EF4-FFF2-40B4-BE49-F238E27FC236}">
                  <a16:creationId xmlns:a16="http://schemas.microsoft.com/office/drawing/2014/main" id="{F801E238-E8DA-4FB4-80B6-4F0F13825080}"/>
                </a:ext>
              </a:extLst>
            </p:cNvPr>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2" name="Text Box 52">
              <a:extLst>
                <a:ext uri="{FF2B5EF4-FFF2-40B4-BE49-F238E27FC236}">
                  <a16:creationId xmlns:a16="http://schemas.microsoft.com/office/drawing/2014/main" id="{EC55B281-1FCB-46B6-AE28-5507CA78625E}"/>
                </a:ext>
              </a:extLst>
            </p:cNvPr>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.1</a:t>
              </a:r>
            </a:p>
          </p:txBody>
        </p:sp>
        <p:sp>
          <p:nvSpPr>
            <p:cNvPr id="73" name="Text Box 53">
              <a:extLst>
                <a:ext uri="{FF2B5EF4-FFF2-40B4-BE49-F238E27FC236}">
                  <a16:creationId xmlns:a16="http://schemas.microsoft.com/office/drawing/2014/main" id="{2620B0D5-989A-4292-9F48-A42FD15BAE79}"/>
                </a:ext>
              </a:extLst>
            </p:cNvPr>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.4</a:t>
              </a:r>
            </a:p>
          </p:txBody>
        </p:sp>
        <p:sp>
          <p:nvSpPr>
            <p:cNvPr id="74" name="Text Box 54">
              <a:extLst>
                <a:ext uri="{FF2B5EF4-FFF2-40B4-BE49-F238E27FC236}">
                  <a16:creationId xmlns:a16="http://schemas.microsoft.com/office/drawing/2014/main" id="{BDA7501F-1C88-433B-853E-34043090B884}"/>
                </a:ext>
              </a:extLst>
            </p:cNvPr>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3333CC"/>
                  </a:solidFill>
                  <a:effectLst/>
                  <a:uLnTx/>
                  <a:uFillTx/>
                  <a:latin typeface="Times New Roman" pitchFamily="18" charset="0"/>
                </a:rPr>
                <a:t>.5</a:t>
              </a:r>
            </a:p>
          </p:txBody>
        </p:sp>
      </p:grpSp>
      <p:sp>
        <p:nvSpPr>
          <p:cNvPr id="75" name="TextBox 74">
            <a:extLst>
              <a:ext uri="{FF2B5EF4-FFF2-40B4-BE49-F238E27FC236}">
                <a16:creationId xmlns:a16="http://schemas.microsoft.com/office/drawing/2014/main" id="{2D199C6A-DDC6-407C-A40A-16B67FDB03E0}"/>
              </a:ext>
            </a:extLst>
          </p:cNvPr>
          <p:cNvSpPr txBox="1"/>
          <p:nvPr/>
        </p:nvSpPr>
        <p:spPr>
          <a:xfrm>
            <a:off x="9505281" y="3640784"/>
            <a:ext cx="1332160" cy="461665"/>
          </a:xfrm>
          <a:prstGeom prst="rect">
            <a:avLst/>
          </a:prstGeom>
          <a:noFill/>
        </p:spPr>
        <p:txBody>
          <a:bodyPr wrap="none" rtlCol="0">
            <a:spAutoFit/>
          </a:bodyPr>
          <a:lstStyle/>
          <a:p>
            <a:r>
              <a:rPr lang="en-CA" sz="2400" dirty="0">
                <a:solidFill>
                  <a:srgbClr val="00B0F0"/>
                </a:solidFill>
              </a:rPr>
              <a:t>Last </a:t>
            </a:r>
            <a:r>
              <a:rPr lang="en-CA" sz="2400" dirty="0" err="1">
                <a:solidFill>
                  <a:srgbClr val="00B0F0"/>
                </a:solidFill>
              </a:rPr>
              <a:t>Thur</a:t>
            </a:r>
            <a:endParaRPr lang="en-CA" sz="2400" dirty="0">
              <a:solidFill>
                <a:srgbClr val="00B0F0"/>
              </a:solidFill>
            </a:endParaRPr>
          </a:p>
        </p:txBody>
      </p:sp>
      <mc:AlternateContent xmlns:mc="http://schemas.openxmlformats.org/markup-compatibility/2006" xmlns:p14="http://schemas.microsoft.com/office/powerpoint/2010/main">
        <mc:Choice Requires="p14">
          <p:contentPart p14:bwMode="auto" r:id="rId46">
            <p14:nvContentPartPr>
              <p14:cNvPr id="9" name="Ink 8">
                <a:extLst>
                  <a:ext uri="{FF2B5EF4-FFF2-40B4-BE49-F238E27FC236}">
                    <a16:creationId xmlns:a16="http://schemas.microsoft.com/office/drawing/2014/main" id="{C8CC98A5-9992-4EE7-B2C2-8CD8DD37D11B}"/>
                  </a:ext>
                </a:extLst>
              </p14:cNvPr>
              <p14:cNvContentPartPr/>
              <p14:nvPr/>
            </p14:nvContentPartPr>
            <p14:xfrm>
              <a:off x="7543768" y="241571"/>
              <a:ext cx="4432680" cy="4444920"/>
            </p14:xfrm>
          </p:contentPart>
        </mc:Choice>
        <mc:Fallback xmlns="">
          <p:pic>
            <p:nvPicPr>
              <p:cNvPr id="9" name="Ink 8">
                <a:extLst>
                  <a:ext uri="{FF2B5EF4-FFF2-40B4-BE49-F238E27FC236}">
                    <a16:creationId xmlns:a16="http://schemas.microsoft.com/office/drawing/2014/main" id="{C8CC98A5-9992-4EE7-B2C2-8CD8DD37D11B}"/>
                  </a:ext>
                </a:extLst>
              </p:cNvPr>
              <p:cNvPicPr/>
              <p:nvPr/>
            </p:nvPicPr>
            <p:blipFill>
              <a:blip r:embed="rId47"/>
              <a:stretch>
                <a:fillRect/>
              </a:stretch>
            </p:blipFill>
            <p:spPr>
              <a:xfrm>
                <a:off x="7534768" y="232571"/>
                <a:ext cx="4450320" cy="4462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 name="Ink 4">
                <a:extLst>
                  <a:ext uri="{FF2B5EF4-FFF2-40B4-BE49-F238E27FC236}">
                    <a16:creationId xmlns:a16="http://schemas.microsoft.com/office/drawing/2014/main" id="{7257E9FD-CA14-4C4D-9220-A13A02D93445}"/>
                  </a:ext>
                </a:extLst>
              </p14:cNvPr>
              <p14:cNvContentPartPr/>
              <p14:nvPr/>
            </p14:nvContentPartPr>
            <p14:xfrm>
              <a:off x="305280" y="191520"/>
              <a:ext cx="11357280" cy="6514560"/>
            </p14:xfrm>
          </p:contentPart>
        </mc:Choice>
        <mc:Fallback xmlns="">
          <p:pic>
            <p:nvPicPr>
              <p:cNvPr id="5" name="Ink 4">
                <a:extLst>
                  <a:ext uri="{FF2B5EF4-FFF2-40B4-BE49-F238E27FC236}">
                    <a16:creationId xmlns:a16="http://schemas.microsoft.com/office/drawing/2014/main" id="{7257E9FD-CA14-4C4D-9220-A13A02D93445}"/>
                  </a:ext>
                </a:extLst>
              </p:cNvPr>
              <p:cNvPicPr/>
              <p:nvPr/>
            </p:nvPicPr>
            <p:blipFill>
              <a:blip r:embed="rId49"/>
              <a:stretch>
                <a:fillRect/>
              </a:stretch>
            </p:blipFill>
            <p:spPr>
              <a:xfrm>
                <a:off x="295920" y="182160"/>
                <a:ext cx="11376000" cy="6533280"/>
              </a:xfrm>
              <a:prstGeom prst="rect">
                <a:avLst/>
              </a:prstGeom>
            </p:spPr>
          </p:pic>
        </mc:Fallback>
      </mc:AlternateContent>
    </p:spTree>
    <p:extLst>
      <p:ext uri="{BB962C8B-B14F-4D97-AF65-F5344CB8AC3E}">
        <p14:creationId xmlns:p14="http://schemas.microsoft.com/office/powerpoint/2010/main" val="3332584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lstStyle/>
          <a:p>
            <a:r>
              <a:rPr lang="en-CA" dirty="0"/>
              <a:t>Warnings on reading the literature (RNNs)</a:t>
            </a:r>
            <a:br>
              <a:rPr lang="en-CA" dirty="0"/>
            </a:br>
            <a:r>
              <a:rPr lang="en-CA" sz="2800" dirty="0"/>
              <a:t>from Goldberg (2017)</a:t>
            </a:r>
          </a:p>
        </p:txBody>
      </p:sp>
      <p:sp>
        <p:nvSpPr>
          <p:cNvPr id="3" name="Content Placeholder 2"/>
          <p:cNvSpPr>
            <a:spLocks noGrp="1"/>
          </p:cNvSpPr>
          <p:nvPr>
            <p:ph idx="1"/>
          </p:nvPr>
        </p:nvSpPr>
        <p:spPr>
          <a:xfrm>
            <a:off x="228600" y="1205946"/>
            <a:ext cx="11702667" cy="5652054"/>
          </a:xfrm>
        </p:spPr>
        <p:txBody>
          <a:bodyPr>
            <a:normAutofit fontScale="92500" lnSpcReduction="20000"/>
          </a:bodyPr>
          <a:lstStyle/>
          <a:p>
            <a:r>
              <a:rPr lang="en-CA" dirty="0"/>
              <a:t>Often inferring the exact model form from reading its description in a research paper can be quite challenging</a:t>
            </a:r>
          </a:p>
          <a:p>
            <a:r>
              <a:rPr lang="en-CA" dirty="0"/>
              <a:t>Many aspects of the models are not yet standardized: different researchers use the same terms to refer to slightly different things</a:t>
            </a:r>
          </a:p>
          <a:p>
            <a:pPr lvl="1"/>
            <a:r>
              <a:rPr lang="en-CA" dirty="0"/>
              <a:t>inputs to the RNN can be either </a:t>
            </a:r>
            <a:r>
              <a:rPr lang="en-CA" b="1" dirty="0"/>
              <a:t>one-hot vectors </a:t>
            </a:r>
            <a:r>
              <a:rPr lang="en-CA" dirty="0"/>
              <a:t>(in which case the embedding matrix is internal to the RNN) or </a:t>
            </a:r>
            <a:r>
              <a:rPr lang="en-CA" b="1" dirty="0"/>
              <a:t>embedded representations</a:t>
            </a:r>
          </a:p>
          <a:p>
            <a:pPr lvl="1"/>
            <a:r>
              <a:rPr lang="en-CA" dirty="0"/>
              <a:t>input sequence can be </a:t>
            </a:r>
            <a:r>
              <a:rPr lang="en-CA" b="1" dirty="0"/>
              <a:t>padded</a:t>
            </a:r>
            <a:r>
              <a:rPr lang="en-CA" dirty="0"/>
              <a:t> with start-of-sequence and/or end-of-sequence symbols, or not</a:t>
            </a:r>
          </a:p>
          <a:p>
            <a:pPr lvl="1"/>
            <a:r>
              <a:rPr lang="en-CA" dirty="0"/>
              <a:t>while the output of an RNN is usually assumed to be a vector which is expected to be fed to additional layers followed by a </a:t>
            </a:r>
            <a:r>
              <a:rPr lang="en-CA" b="1" dirty="0" err="1"/>
              <a:t>softmax</a:t>
            </a:r>
            <a:r>
              <a:rPr lang="en-CA" dirty="0"/>
              <a:t> for prediction, some papers assume the </a:t>
            </a:r>
            <a:r>
              <a:rPr lang="en-CA" dirty="0" err="1"/>
              <a:t>softmax</a:t>
            </a:r>
            <a:r>
              <a:rPr lang="en-CA" dirty="0"/>
              <a:t> to be part of the RNN itself</a:t>
            </a:r>
          </a:p>
          <a:p>
            <a:pPr lvl="1"/>
            <a:r>
              <a:rPr lang="en-CA" dirty="0"/>
              <a:t>in multi-layer RNN, the </a:t>
            </a:r>
            <a:r>
              <a:rPr lang="en-CA" b="1" dirty="0"/>
              <a:t>“state vector” </a:t>
            </a:r>
            <a:r>
              <a:rPr lang="en-CA" dirty="0"/>
              <a:t>can be either the output of the top-most layer, or a concatenation of the outputs from all layers</a:t>
            </a:r>
          </a:p>
          <a:p>
            <a:pPr lvl="1"/>
            <a:r>
              <a:rPr lang="en-CA" dirty="0"/>
              <a:t>when using the </a:t>
            </a:r>
            <a:r>
              <a:rPr lang="en-CA" b="1" dirty="0"/>
              <a:t>encoder-decoder</a:t>
            </a:r>
            <a:r>
              <a:rPr lang="en-CA" dirty="0"/>
              <a:t> framework, conditioning on the output of the encoder can be interpreted in various different ways</a:t>
            </a:r>
            <a:r>
              <a:rPr lang="en-CA" dirty="0">
                <a:solidFill>
                  <a:srgbClr val="00B0F0"/>
                </a:solidFill>
              </a:rPr>
              <a:t> (for later in course)</a:t>
            </a:r>
          </a:p>
          <a:p>
            <a:r>
              <a:rPr lang="en-CA" dirty="0">
                <a:solidFill>
                  <a:srgbClr val="FF0000"/>
                </a:solidFill>
              </a:rPr>
              <a:t>Be aware </a:t>
            </a:r>
            <a:r>
              <a:rPr lang="en-CA" dirty="0"/>
              <a:t>of these as a </a:t>
            </a:r>
            <a:r>
              <a:rPr lang="en-CA" b="1" dirty="0"/>
              <a:t>reader</a:t>
            </a:r>
            <a:r>
              <a:rPr lang="en-CA" dirty="0"/>
              <a:t> and as a </a:t>
            </a:r>
            <a:r>
              <a:rPr lang="en-CA" b="1" dirty="0"/>
              <a:t>writer</a:t>
            </a:r>
            <a:r>
              <a:rPr lang="en-CA" dirty="0"/>
              <a:t>!</a:t>
            </a:r>
          </a:p>
          <a:p>
            <a:r>
              <a:rPr lang="en-CA" dirty="0"/>
              <a:t>As a writer don’t rely solely on figures or natural language text when describing your model, as these are often ambiguous</a:t>
            </a:r>
          </a:p>
          <a:p>
            <a:pPr lvl="1"/>
            <a:endParaRPr lang="en-CA" dirty="0"/>
          </a:p>
          <a:p>
            <a:pPr lvl="1"/>
            <a:endParaRPr lang="en-CA"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70E55DC-6D8D-474B-8551-2A89CC47794F}"/>
                  </a:ext>
                </a:extLst>
              </p14:cNvPr>
              <p14:cNvContentPartPr/>
              <p14:nvPr/>
            </p14:nvContentPartPr>
            <p14:xfrm>
              <a:off x="3630600" y="5573160"/>
              <a:ext cx="3006720" cy="54720"/>
            </p14:xfrm>
          </p:contentPart>
        </mc:Choice>
        <mc:Fallback xmlns="">
          <p:pic>
            <p:nvPicPr>
              <p:cNvPr id="4" name="Ink 3">
                <a:extLst>
                  <a:ext uri="{FF2B5EF4-FFF2-40B4-BE49-F238E27FC236}">
                    <a16:creationId xmlns:a16="http://schemas.microsoft.com/office/drawing/2014/main" id="{D70E55DC-6D8D-474B-8551-2A89CC47794F}"/>
                  </a:ext>
                </a:extLst>
              </p:cNvPr>
              <p:cNvPicPr/>
              <p:nvPr/>
            </p:nvPicPr>
            <p:blipFill>
              <a:blip r:embed="rId4"/>
              <a:stretch>
                <a:fillRect/>
              </a:stretch>
            </p:blipFill>
            <p:spPr>
              <a:xfrm>
                <a:off x="3621240" y="5563800"/>
                <a:ext cx="3025440" cy="73440"/>
              </a:xfrm>
              <a:prstGeom prst="rect">
                <a:avLst/>
              </a:prstGeom>
            </p:spPr>
          </p:pic>
        </mc:Fallback>
      </mc:AlternateContent>
    </p:spTree>
    <p:extLst>
      <p:ext uri="{BB962C8B-B14F-4D97-AF65-F5344CB8AC3E}">
        <p14:creationId xmlns:p14="http://schemas.microsoft.com/office/powerpoint/2010/main" val="39524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5</a:t>
            </a:r>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a:t>Intro to RNN: motivation, unrolling, learning</a:t>
            </a:r>
          </a:p>
          <a:p>
            <a:r>
              <a:rPr lang="en-CA" sz="3200" dirty="0"/>
              <a:t>Basic tasks and corresponding architectures</a:t>
            </a:r>
          </a:p>
          <a:p>
            <a:r>
              <a:rPr lang="en-CA" sz="3200" dirty="0"/>
              <a:t>More sophisticated Deep Networks: Stacked and Bidirectional</a:t>
            </a:r>
          </a:p>
          <a:p>
            <a:r>
              <a:rPr lang="en-CA" sz="3200" b="1" dirty="0"/>
              <a:t>Managing Context: LSTMs and GRUs</a:t>
            </a:r>
          </a:p>
          <a:p>
            <a:pPr marL="0" indent="0">
              <a:buNone/>
            </a:pPr>
            <a:endParaRPr lang="en-CA" sz="32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ED48248-DD12-42A5-A6CB-141B16AF0E06}"/>
                  </a:ext>
                </a:extLst>
              </p14:cNvPr>
              <p14:cNvContentPartPr/>
              <p14:nvPr/>
            </p14:nvContentPartPr>
            <p14:xfrm>
              <a:off x="1146240" y="4009680"/>
              <a:ext cx="6385320" cy="147960"/>
            </p14:xfrm>
          </p:contentPart>
        </mc:Choice>
        <mc:Fallback xmlns="">
          <p:pic>
            <p:nvPicPr>
              <p:cNvPr id="4" name="Ink 3">
                <a:extLst>
                  <a:ext uri="{FF2B5EF4-FFF2-40B4-BE49-F238E27FC236}">
                    <a16:creationId xmlns:a16="http://schemas.microsoft.com/office/drawing/2014/main" id="{BED48248-DD12-42A5-A6CB-141B16AF0E06}"/>
                  </a:ext>
                </a:extLst>
              </p:cNvPr>
              <p:cNvPicPr/>
              <p:nvPr/>
            </p:nvPicPr>
            <p:blipFill>
              <a:blip r:embed="rId3"/>
              <a:stretch>
                <a:fillRect/>
              </a:stretch>
            </p:blipFill>
            <p:spPr>
              <a:xfrm>
                <a:off x="1136880" y="4000320"/>
                <a:ext cx="6404040" cy="166680"/>
              </a:xfrm>
              <a:prstGeom prst="rect">
                <a:avLst/>
              </a:prstGeom>
            </p:spPr>
          </p:pic>
        </mc:Fallback>
      </mc:AlternateContent>
    </p:spTree>
    <p:extLst>
      <p:ext uri="{BB962C8B-B14F-4D97-AF65-F5344CB8AC3E}">
        <p14:creationId xmlns:p14="http://schemas.microsoft.com/office/powerpoint/2010/main" val="216755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Managing Context in RNNs: LSTMs and GRUs</a:t>
            </a:r>
          </a:p>
        </p:txBody>
      </p:sp>
      <p:sp>
        <p:nvSpPr>
          <p:cNvPr id="3" name="Content Placeholder 2"/>
          <p:cNvSpPr>
            <a:spLocks noGrp="1"/>
          </p:cNvSpPr>
          <p:nvPr>
            <p:ph idx="1"/>
          </p:nvPr>
        </p:nvSpPr>
        <p:spPr>
          <a:xfrm>
            <a:off x="541866" y="1520825"/>
            <a:ext cx="10566401" cy="1501775"/>
          </a:xfrm>
        </p:spPr>
        <p:txBody>
          <a:bodyPr>
            <a:normAutofit fontScale="92500" lnSpcReduction="10000"/>
          </a:bodyPr>
          <a:lstStyle/>
          <a:p>
            <a:r>
              <a:rPr lang="en-CA" dirty="0"/>
              <a:t>Information encoded in hidden states tends to be </a:t>
            </a:r>
            <a:r>
              <a:rPr lang="en-CA" b="1" dirty="0"/>
              <a:t>much more influenced by the most recent parts </a:t>
            </a:r>
            <a:r>
              <a:rPr lang="en-CA" dirty="0"/>
              <a:t>of the input sequence and recent decisions</a:t>
            </a:r>
          </a:p>
          <a:p>
            <a:r>
              <a:rPr lang="en-CA" dirty="0"/>
              <a:t>However, </a:t>
            </a:r>
            <a:r>
              <a:rPr lang="en-CA" b="1" dirty="0"/>
              <a:t>long-distance information is often critical </a:t>
            </a:r>
            <a:r>
              <a:rPr lang="en-CA" dirty="0"/>
              <a:t>to many language applications</a:t>
            </a:r>
          </a:p>
        </p:txBody>
      </p:sp>
      <p:sp>
        <p:nvSpPr>
          <p:cNvPr id="5" name="Content Placeholder 2"/>
          <p:cNvSpPr txBox="1">
            <a:spLocks/>
          </p:cNvSpPr>
          <p:nvPr/>
        </p:nvSpPr>
        <p:spPr>
          <a:xfrm>
            <a:off x="694265" y="3419211"/>
            <a:ext cx="10566401" cy="536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 flights the airline </a:t>
            </a:r>
            <a:r>
              <a:rPr lang="en-CA" b="1" i="1" dirty="0">
                <a:solidFill>
                  <a:srgbClr val="00B0F0"/>
                </a:solidFill>
              </a:rPr>
              <a:t>was</a:t>
            </a:r>
            <a:r>
              <a:rPr lang="en-CA" i="1" dirty="0">
                <a:solidFill>
                  <a:srgbClr val="00B0F0"/>
                </a:solidFill>
              </a:rPr>
              <a:t> cancelling </a:t>
            </a:r>
            <a:r>
              <a:rPr lang="en-CA" b="1" i="1" dirty="0">
                <a:solidFill>
                  <a:srgbClr val="00B0F0"/>
                </a:solidFill>
              </a:rPr>
              <a:t>were</a:t>
            </a:r>
            <a:r>
              <a:rPr lang="en-CA" i="1" dirty="0">
                <a:solidFill>
                  <a:srgbClr val="00B0F0"/>
                </a:solidFill>
              </a:rPr>
              <a:t> full.”</a:t>
            </a:r>
          </a:p>
        </p:txBody>
      </p:sp>
      <p:sp>
        <p:nvSpPr>
          <p:cNvPr id="6" name="Content Placeholder 2"/>
          <p:cNvSpPr txBox="1">
            <a:spLocks/>
          </p:cNvSpPr>
          <p:nvPr/>
        </p:nvSpPr>
        <p:spPr>
          <a:xfrm>
            <a:off x="601132" y="4351868"/>
            <a:ext cx="10752668" cy="2158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Assigning a high probability to </a:t>
            </a:r>
            <a:r>
              <a:rPr lang="en-CA" b="1" i="1" dirty="0">
                <a:solidFill>
                  <a:srgbClr val="00B0F0"/>
                </a:solidFill>
              </a:rPr>
              <a:t>was</a:t>
            </a:r>
            <a:r>
              <a:rPr lang="en-CA" dirty="0"/>
              <a:t> following </a:t>
            </a:r>
            <a:r>
              <a:rPr lang="en-CA" b="1" i="1" dirty="0">
                <a:solidFill>
                  <a:srgbClr val="00B0F0"/>
                </a:solidFill>
              </a:rPr>
              <a:t>airline</a:t>
            </a:r>
            <a:r>
              <a:rPr lang="en-CA" dirty="0"/>
              <a:t> is straightforward </a:t>
            </a:r>
          </a:p>
          <a:p>
            <a:pPr lvl="1"/>
            <a:r>
              <a:rPr lang="en-CA" dirty="0"/>
              <a:t>since it provides a strong local context for the singular agreement. </a:t>
            </a:r>
          </a:p>
          <a:p>
            <a:r>
              <a:rPr lang="en-CA" dirty="0"/>
              <a:t>However, assigning an appropriate probability to </a:t>
            </a:r>
            <a:r>
              <a:rPr lang="en-CA" b="1" i="1" dirty="0">
                <a:solidFill>
                  <a:srgbClr val="00B0F0"/>
                </a:solidFill>
              </a:rPr>
              <a:t>were</a:t>
            </a:r>
            <a:r>
              <a:rPr lang="en-CA" dirty="0"/>
              <a:t> is quite difficult</a:t>
            </a:r>
          </a:p>
          <a:p>
            <a:pPr lvl="1"/>
            <a:r>
              <a:rPr lang="en-CA" dirty="0"/>
              <a:t>not only because the plural </a:t>
            </a:r>
            <a:r>
              <a:rPr lang="en-CA" b="1" i="1" dirty="0"/>
              <a:t>flights</a:t>
            </a:r>
            <a:r>
              <a:rPr lang="en-CA" dirty="0"/>
              <a:t> is quite distant</a:t>
            </a:r>
          </a:p>
          <a:p>
            <a:pPr lvl="1"/>
            <a:r>
              <a:rPr lang="en-CA" dirty="0"/>
              <a:t>but also because the more recent context contains singular constituents.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464C56E-9BC8-44AA-AFEA-E33C98A090DE}"/>
                  </a:ext>
                </a:extLst>
              </p14:cNvPr>
              <p14:cNvContentPartPr/>
              <p14:nvPr/>
            </p14:nvContentPartPr>
            <p14:xfrm>
              <a:off x="709920" y="1793520"/>
              <a:ext cx="9903960" cy="2291040"/>
            </p14:xfrm>
          </p:contentPart>
        </mc:Choice>
        <mc:Fallback xmlns="">
          <p:pic>
            <p:nvPicPr>
              <p:cNvPr id="4" name="Ink 3">
                <a:extLst>
                  <a:ext uri="{FF2B5EF4-FFF2-40B4-BE49-F238E27FC236}">
                    <a16:creationId xmlns:a16="http://schemas.microsoft.com/office/drawing/2014/main" id="{C464C56E-9BC8-44AA-AFEA-E33C98A090DE}"/>
                  </a:ext>
                </a:extLst>
              </p:cNvPr>
              <p:cNvPicPr/>
              <p:nvPr/>
            </p:nvPicPr>
            <p:blipFill>
              <a:blip r:embed="rId4"/>
              <a:stretch>
                <a:fillRect/>
              </a:stretch>
            </p:blipFill>
            <p:spPr>
              <a:xfrm>
                <a:off x="700560" y="1784160"/>
                <a:ext cx="9922680" cy="2309760"/>
              </a:xfrm>
              <a:prstGeom prst="rect">
                <a:avLst/>
              </a:prstGeom>
            </p:spPr>
          </p:pic>
        </mc:Fallback>
      </mc:AlternateContent>
    </p:spTree>
    <p:extLst>
      <p:ext uri="{BB962C8B-B14F-4D97-AF65-F5344CB8AC3E}">
        <p14:creationId xmlns:p14="http://schemas.microsoft.com/office/powerpoint/2010/main" val="15386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0"/>
            <a:ext cx="11680371" cy="1325563"/>
          </a:xfrm>
        </p:spPr>
        <p:txBody>
          <a:bodyPr/>
          <a:lstStyle/>
          <a:p>
            <a:r>
              <a:rPr lang="en-CA" dirty="0"/>
              <a:t>Much more influenced by the most recent parts…</a:t>
            </a:r>
          </a:p>
        </p:txBody>
      </p:sp>
      <p:pic>
        <p:nvPicPr>
          <p:cNvPr id="7" name="Picture 6"/>
          <p:cNvPicPr>
            <a:picLocks noChangeAspect="1"/>
          </p:cNvPicPr>
          <p:nvPr/>
        </p:nvPicPr>
        <p:blipFill rotWithShape="1">
          <a:blip r:embed="rId3"/>
          <a:srcRect l="3348" t="3113" r="6274" b="17682"/>
          <a:stretch/>
        </p:blipFill>
        <p:spPr>
          <a:xfrm>
            <a:off x="5694218" y="970252"/>
            <a:ext cx="6140532" cy="4364948"/>
          </a:xfrm>
          <a:prstGeom prst="rect">
            <a:avLst/>
          </a:prstGeom>
        </p:spPr>
      </p:pic>
      <p:sp>
        <p:nvSpPr>
          <p:cNvPr id="3" name="Content Placeholder 2"/>
          <p:cNvSpPr>
            <a:spLocks noGrp="1"/>
          </p:cNvSpPr>
          <p:nvPr>
            <p:ph idx="1"/>
          </p:nvPr>
        </p:nvSpPr>
        <p:spPr>
          <a:xfrm>
            <a:off x="223028" y="1005992"/>
            <a:ext cx="5805054" cy="4293468"/>
          </a:xfrm>
        </p:spPr>
        <p:txBody>
          <a:bodyPr>
            <a:normAutofit lnSpcReduction="10000"/>
          </a:bodyPr>
          <a:lstStyle/>
          <a:p>
            <a:pPr marL="0" indent="0">
              <a:spcBef>
                <a:spcPts val="600"/>
              </a:spcBef>
              <a:spcAft>
                <a:spcPts val="600"/>
              </a:spcAft>
              <a:buNone/>
            </a:pPr>
            <a:r>
              <a:rPr lang="en-CA" dirty="0"/>
              <a:t>Inability of SRNs to carry forward critical information </a:t>
            </a:r>
          </a:p>
          <a:p>
            <a:pPr>
              <a:spcBef>
                <a:spcPts val="600"/>
              </a:spcBef>
              <a:spcAft>
                <a:spcPts val="600"/>
              </a:spcAft>
            </a:pPr>
            <a:r>
              <a:rPr lang="en-CA" dirty="0"/>
              <a:t>Hidden layers h</a:t>
            </a:r>
            <a:r>
              <a:rPr lang="en-CA" baseline="-25000" dirty="0"/>
              <a:t>i</a:t>
            </a:r>
            <a:r>
              <a:rPr lang="en-CA" dirty="0"/>
              <a:t> and weights that determine their the values, are being asked to perform two tasks simultaneously: </a:t>
            </a:r>
          </a:p>
          <a:p>
            <a:pPr lvl="1">
              <a:spcBef>
                <a:spcPts val="600"/>
              </a:spcBef>
              <a:spcAft>
                <a:spcPts val="600"/>
              </a:spcAft>
            </a:pPr>
            <a:r>
              <a:rPr lang="en-CA" dirty="0"/>
              <a:t>Provide information useful to the decision being made in the current context</a:t>
            </a:r>
          </a:p>
          <a:p>
            <a:pPr lvl="1">
              <a:spcBef>
                <a:spcPts val="600"/>
              </a:spcBef>
              <a:spcAft>
                <a:spcPts val="600"/>
              </a:spcAft>
            </a:pPr>
            <a:r>
              <a:rPr lang="en-CA" dirty="0"/>
              <a:t>Updating and carrying forward information useful for future decisions.</a:t>
            </a:r>
          </a:p>
        </p:txBody>
      </p:sp>
      <p:sp>
        <p:nvSpPr>
          <p:cNvPr id="8" name="Content Placeholder 2"/>
          <p:cNvSpPr txBox="1">
            <a:spLocks/>
          </p:cNvSpPr>
          <p:nvPr/>
        </p:nvSpPr>
        <p:spPr>
          <a:xfrm>
            <a:off x="154379" y="5457684"/>
            <a:ext cx="11680371" cy="581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CA" dirty="0"/>
              <a:t>need to </a:t>
            </a:r>
            <a:r>
              <a:rPr lang="en-CA" dirty="0" err="1">
                <a:solidFill>
                  <a:srgbClr val="FF0000"/>
                </a:solidFill>
              </a:rPr>
              <a:t>backpropagate</a:t>
            </a:r>
            <a:r>
              <a:rPr lang="en-CA" dirty="0">
                <a:solidFill>
                  <a:srgbClr val="FF0000"/>
                </a:solidFill>
              </a:rPr>
              <a:t> training error back </a:t>
            </a:r>
            <a:r>
              <a:rPr lang="en-CA" dirty="0"/>
              <a:t>in time through the hidden layers results in repeated dot products, determined by the length of the sequence -&gt; </a:t>
            </a:r>
          </a:p>
          <a:p>
            <a:pPr lvl="1">
              <a:spcBef>
                <a:spcPts val="600"/>
              </a:spcBef>
              <a:spcAft>
                <a:spcPts val="600"/>
              </a:spcAft>
            </a:pPr>
            <a:r>
              <a:rPr lang="en-CA" dirty="0"/>
              <a:t>gradients are often either driven to zero or saturate (vanishing or exploding gradients)</a:t>
            </a: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73778" y="1844863"/>
              <a:ext cx="5320440" cy="180720"/>
            </p14:xfrm>
          </p:contentPart>
        </mc:Choice>
        <mc:Fallback xmlns="">
          <p:pic>
            <p:nvPicPr>
              <p:cNvPr id="4" name="Ink 3"/>
              <p:cNvPicPr/>
              <p:nvPr/>
            </p:nvPicPr>
            <p:blipFill>
              <a:blip r:embed="rId5"/>
              <a:stretch>
                <a:fillRect/>
              </a:stretch>
            </p:blipFill>
            <p:spPr>
              <a:xfrm>
                <a:off x="301778" y="1700863"/>
                <a:ext cx="54644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54379" y="2230592"/>
              <a:ext cx="3946677" cy="193953"/>
            </p14:xfrm>
          </p:contentPart>
        </mc:Choice>
        <mc:Fallback xmlns="">
          <p:pic>
            <p:nvPicPr>
              <p:cNvPr id="9" name="Ink 8"/>
              <p:cNvPicPr/>
              <p:nvPr/>
            </p:nvPicPr>
            <p:blipFill>
              <a:blip r:embed="rId7"/>
              <a:stretch>
                <a:fillRect/>
              </a:stretch>
            </p:blipFill>
            <p:spPr>
              <a:xfrm>
                <a:off x="82379" y="2086657"/>
                <a:ext cx="4090677" cy="4818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74698" y="4281153"/>
              <a:ext cx="263880" cy="360"/>
            </p14:xfrm>
          </p:contentPart>
        </mc:Choice>
        <mc:Fallback xmlns="">
          <p:pic>
            <p:nvPicPr>
              <p:cNvPr id="10" name="Ink 9"/>
              <p:cNvPicPr/>
              <p:nvPr/>
            </p:nvPicPr>
            <p:blipFill>
              <a:blip r:embed="rId9"/>
              <a:stretch>
                <a:fillRect/>
              </a:stretch>
            </p:blipFill>
            <p:spPr>
              <a:xfrm>
                <a:off x="6702698" y="4137153"/>
                <a:ext cx="407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7550858" y="4336593"/>
              <a:ext cx="429840" cy="360"/>
            </p14:xfrm>
          </p:contentPart>
        </mc:Choice>
        <mc:Fallback xmlns="">
          <p:pic>
            <p:nvPicPr>
              <p:cNvPr id="11" name="Ink 10"/>
              <p:cNvPicPr/>
              <p:nvPr/>
            </p:nvPicPr>
            <p:blipFill>
              <a:blip r:embed="rId11"/>
              <a:stretch>
                <a:fillRect/>
              </a:stretch>
            </p:blipFill>
            <p:spPr>
              <a:xfrm>
                <a:off x="7478858" y="4192593"/>
                <a:ext cx="573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9143858" y="3449913"/>
              <a:ext cx="388440" cy="360"/>
            </p14:xfrm>
          </p:contentPart>
        </mc:Choice>
        <mc:Fallback xmlns="">
          <p:pic>
            <p:nvPicPr>
              <p:cNvPr id="12" name="Ink 11"/>
              <p:cNvPicPr/>
              <p:nvPr/>
            </p:nvPicPr>
            <p:blipFill>
              <a:blip r:embed="rId13"/>
              <a:stretch>
                <a:fillRect/>
              </a:stretch>
            </p:blipFill>
            <p:spPr>
              <a:xfrm>
                <a:off x="9071858" y="3305913"/>
                <a:ext cx="532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8215778" y="3463593"/>
              <a:ext cx="318960" cy="25920"/>
            </p14:xfrm>
          </p:contentPart>
        </mc:Choice>
        <mc:Fallback xmlns="">
          <p:pic>
            <p:nvPicPr>
              <p:cNvPr id="13" name="Ink 12"/>
              <p:cNvPicPr/>
              <p:nvPr/>
            </p:nvPicPr>
            <p:blipFill>
              <a:blip r:embed="rId15"/>
              <a:stretch>
                <a:fillRect/>
              </a:stretch>
            </p:blipFill>
            <p:spPr>
              <a:xfrm>
                <a:off x="8143778" y="3319593"/>
                <a:ext cx="462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9905978" y="2715513"/>
              <a:ext cx="208080" cy="14040"/>
            </p14:xfrm>
          </p:contentPart>
        </mc:Choice>
        <mc:Fallback xmlns="">
          <p:pic>
            <p:nvPicPr>
              <p:cNvPr id="14" name="Ink 13"/>
              <p:cNvPicPr/>
              <p:nvPr/>
            </p:nvPicPr>
            <p:blipFill>
              <a:blip r:embed="rId17"/>
              <a:stretch>
                <a:fillRect/>
              </a:stretch>
            </p:blipFill>
            <p:spPr>
              <a:xfrm>
                <a:off x="9833978" y="2571513"/>
                <a:ext cx="3520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10778978" y="2660073"/>
              <a:ext cx="221760" cy="360"/>
            </p14:xfrm>
          </p:contentPart>
        </mc:Choice>
        <mc:Fallback xmlns="">
          <p:pic>
            <p:nvPicPr>
              <p:cNvPr id="15" name="Ink 14"/>
              <p:cNvPicPr/>
              <p:nvPr/>
            </p:nvPicPr>
            <p:blipFill>
              <a:blip r:embed="rId19"/>
              <a:stretch>
                <a:fillRect/>
              </a:stretch>
            </p:blipFill>
            <p:spPr>
              <a:xfrm>
                <a:off x="10706978" y="2516073"/>
                <a:ext cx="3657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7398218" y="3887313"/>
              <a:ext cx="610200" cy="61560"/>
            </p14:xfrm>
          </p:contentPart>
        </mc:Choice>
        <mc:Fallback xmlns="">
          <p:pic>
            <p:nvPicPr>
              <p:cNvPr id="16" name="Ink 15"/>
              <p:cNvPicPr/>
              <p:nvPr/>
            </p:nvPicPr>
            <p:blipFill>
              <a:blip r:embed="rId21"/>
              <a:stretch>
                <a:fillRect/>
              </a:stretch>
            </p:blipFill>
            <p:spPr>
              <a:xfrm>
                <a:off x="7326218" y="3743313"/>
                <a:ext cx="754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8963858" y="3103233"/>
              <a:ext cx="499320" cy="14400"/>
            </p14:xfrm>
          </p:contentPart>
        </mc:Choice>
        <mc:Fallback xmlns="">
          <p:pic>
            <p:nvPicPr>
              <p:cNvPr id="17" name="Ink 16"/>
              <p:cNvPicPr/>
              <p:nvPr/>
            </p:nvPicPr>
            <p:blipFill>
              <a:blip r:embed="rId23"/>
              <a:stretch>
                <a:fillRect/>
              </a:stretch>
            </p:blipFill>
            <p:spPr>
              <a:xfrm>
                <a:off x="8891858" y="2959233"/>
                <a:ext cx="643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10501778" y="2230593"/>
              <a:ext cx="568440" cy="48600"/>
            </p14:xfrm>
          </p:contentPart>
        </mc:Choice>
        <mc:Fallback xmlns="">
          <p:pic>
            <p:nvPicPr>
              <p:cNvPr id="18" name="Ink 17"/>
              <p:cNvPicPr/>
              <p:nvPr/>
            </p:nvPicPr>
            <p:blipFill>
              <a:blip r:embed="rId25"/>
              <a:stretch>
                <a:fillRect/>
              </a:stretch>
            </p:blipFill>
            <p:spPr>
              <a:xfrm>
                <a:off x="10429778" y="2086593"/>
                <a:ext cx="7124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 name="Ink 4">
                <a:extLst>
                  <a:ext uri="{FF2B5EF4-FFF2-40B4-BE49-F238E27FC236}">
                    <a16:creationId xmlns:a16="http://schemas.microsoft.com/office/drawing/2014/main" id="{B18E1DDF-F04E-4825-9205-3D69EF35B225}"/>
                  </a:ext>
                </a:extLst>
              </p14:cNvPr>
              <p14:cNvContentPartPr/>
              <p14:nvPr/>
            </p14:nvContentPartPr>
            <p14:xfrm>
              <a:off x="4481280" y="1626120"/>
              <a:ext cx="7479360" cy="2701800"/>
            </p14:xfrm>
          </p:contentPart>
        </mc:Choice>
        <mc:Fallback xmlns="">
          <p:pic>
            <p:nvPicPr>
              <p:cNvPr id="5" name="Ink 4">
                <a:extLst>
                  <a:ext uri="{FF2B5EF4-FFF2-40B4-BE49-F238E27FC236}">
                    <a16:creationId xmlns:a16="http://schemas.microsoft.com/office/drawing/2014/main" id="{B18E1DDF-F04E-4825-9205-3D69EF35B225}"/>
                  </a:ext>
                </a:extLst>
              </p:cNvPr>
              <p:cNvPicPr/>
              <p:nvPr/>
            </p:nvPicPr>
            <p:blipFill>
              <a:blip r:embed="rId27"/>
              <a:stretch>
                <a:fillRect/>
              </a:stretch>
            </p:blipFill>
            <p:spPr>
              <a:xfrm>
                <a:off x="4471920" y="1616760"/>
                <a:ext cx="7498080" cy="2720520"/>
              </a:xfrm>
              <a:prstGeom prst="rect">
                <a:avLst/>
              </a:prstGeom>
            </p:spPr>
          </p:pic>
        </mc:Fallback>
      </mc:AlternateContent>
    </p:spTree>
    <p:extLst>
      <p:ext uri="{BB962C8B-B14F-4D97-AF65-F5344CB8AC3E}">
        <p14:creationId xmlns:p14="http://schemas.microsoft.com/office/powerpoint/2010/main" val="5462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15C3-0857-48A6-8012-B85C45100F63}"/>
              </a:ext>
            </a:extLst>
          </p:cNvPr>
          <p:cNvSpPr>
            <a:spLocks noGrp="1"/>
          </p:cNvSpPr>
          <p:nvPr>
            <p:ph type="title"/>
          </p:nvPr>
        </p:nvSpPr>
        <p:spPr>
          <a:xfrm>
            <a:off x="838199" y="365125"/>
            <a:ext cx="10989235" cy="1325563"/>
          </a:xfrm>
        </p:spPr>
        <p:txBody>
          <a:bodyPr>
            <a:normAutofit fontScale="90000"/>
          </a:bodyPr>
          <a:lstStyle/>
          <a:p>
            <a:r>
              <a:rPr lang="en-CA" dirty="0"/>
              <a:t>To enable RNNs to carry forward critical information </a:t>
            </a:r>
            <a:br>
              <a:rPr lang="en-CA" dirty="0"/>
            </a:br>
            <a:endParaRPr lang="en-CA" dirty="0"/>
          </a:p>
        </p:txBody>
      </p:sp>
      <p:sp>
        <p:nvSpPr>
          <p:cNvPr id="3" name="Content Placeholder 2">
            <a:extLst>
              <a:ext uri="{FF2B5EF4-FFF2-40B4-BE49-F238E27FC236}">
                <a16:creationId xmlns:a16="http://schemas.microsoft.com/office/drawing/2014/main" id="{1B4E2E1C-5449-449F-B217-2CE06FEE12BA}"/>
              </a:ext>
            </a:extLst>
          </p:cNvPr>
          <p:cNvSpPr>
            <a:spLocks noGrp="1"/>
          </p:cNvSpPr>
          <p:nvPr>
            <p:ph idx="1"/>
          </p:nvPr>
        </p:nvSpPr>
        <p:spPr/>
        <p:txBody>
          <a:bodyPr>
            <a:normAutofit/>
          </a:bodyPr>
          <a:lstStyle/>
          <a:p>
            <a:pPr marL="0" indent="0">
              <a:buNone/>
            </a:pPr>
            <a:r>
              <a:rPr lang="en-US" sz="3200" b="1" dirty="0"/>
              <a:t>More complex network architectures </a:t>
            </a:r>
            <a:r>
              <a:rPr lang="en-US" sz="3200" dirty="0"/>
              <a:t>have been designed to explicitly manage the task of maintaining relevant context over time, by enabling the network to </a:t>
            </a:r>
          </a:p>
          <a:p>
            <a:pPr lvl="1"/>
            <a:r>
              <a:rPr lang="en-US" sz="2800" dirty="0"/>
              <a:t>learn to forget information that is no longer needed </a:t>
            </a:r>
          </a:p>
          <a:p>
            <a:pPr lvl="1"/>
            <a:r>
              <a:rPr lang="en-US" sz="2800" dirty="0"/>
              <a:t>to remember information required for decisions still to come</a:t>
            </a:r>
            <a:endParaRPr lang="en-CA" sz="2800" dirty="0"/>
          </a:p>
        </p:txBody>
      </p:sp>
    </p:spTree>
    <p:extLst>
      <p:ext uri="{BB962C8B-B14F-4D97-AF65-F5344CB8AC3E}">
        <p14:creationId xmlns:p14="http://schemas.microsoft.com/office/powerpoint/2010/main" val="310622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CA" dirty="0"/>
              <a:t>LSTMs and GRUs : Gates</a:t>
            </a:r>
          </a:p>
        </p:txBody>
      </p:sp>
      <p:sp>
        <p:nvSpPr>
          <p:cNvPr id="3" name="Content Placeholder 2"/>
          <p:cNvSpPr>
            <a:spLocks noGrp="1"/>
          </p:cNvSpPr>
          <p:nvPr>
            <p:ph idx="1"/>
          </p:nvPr>
        </p:nvSpPr>
        <p:spPr>
          <a:xfrm>
            <a:off x="310055" y="1321679"/>
            <a:ext cx="10515600" cy="4351338"/>
          </a:xfrm>
        </p:spPr>
        <p:txBody>
          <a:bodyPr/>
          <a:lstStyle/>
          <a:p>
            <a:r>
              <a:rPr lang="en-CA" dirty="0"/>
              <a:t>If you think of </a:t>
            </a:r>
            <a:r>
              <a:rPr lang="en-CA" b="1" dirty="0"/>
              <a:t>h</a:t>
            </a:r>
            <a:r>
              <a:rPr lang="en-CA" dirty="0"/>
              <a:t> as a state memory: you read the content </a:t>
            </a:r>
            <a:r>
              <a:rPr lang="en-CA" b="1" dirty="0"/>
              <a:t>h</a:t>
            </a:r>
            <a:r>
              <a:rPr lang="en-CA" b="1" baseline="-25000" dirty="0"/>
              <a:t>t-1</a:t>
            </a:r>
            <a:r>
              <a:rPr lang="en-CA" dirty="0"/>
              <a:t> to write new content at </a:t>
            </a:r>
            <a:r>
              <a:rPr lang="en-CA" b="1" dirty="0"/>
              <a:t>h</a:t>
            </a:r>
            <a:r>
              <a:rPr lang="en-CA" b="1" baseline="-25000" dirty="0"/>
              <a:t>t</a:t>
            </a:r>
            <a:r>
              <a:rPr lang="en-CA" dirty="0"/>
              <a:t>. In an SRN, at each step of the computation the entire state is read, and the entire state is possibly rewritten</a:t>
            </a:r>
          </a:p>
          <a:p>
            <a:r>
              <a:rPr lang="en-CA" b="1" dirty="0"/>
              <a:t>Solution</a:t>
            </a:r>
            <a:r>
              <a:rPr lang="en-CA" dirty="0"/>
              <a:t>: provide more controlled “memory access” with gates</a:t>
            </a:r>
          </a:p>
        </p:txBody>
      </p:sp>
      <p:pic>
        <p:nvPicPr>
          <p:cNvPr id="24" name="Picture 23"/>
          <p:cNvPicPr>
            <a:picLocks noChangeAspect="1"/>
          </p:cNvPicPr>
          <p:nvPr/>
        </p:nvPicPr>
        <p:blipFill rotWithShape="1">
          <a:blip r:embed="rId3"/>
          <a:srcRect l="18912" r="1467"/>
          <a:stretch/>
        </p:blipFill>
        <p:spPr>
          <a:xfrm>
            <a:off x="838200" y="3165344"/>
            <a:ext cx="6921646" cy="3464227"/>
          </a:xfrm>
          <a:prstGeom prst="rect">
            <a:avLst/>
          </a:prstGeom>
        </p:spPr>
      </p:pic>
      <p:sp>
        <p:nvSpPr>
          <p:cNvPr id="25" name="Content Placeholder 2"/>
          <p:cNvSpPr txBox="1">
            <a:spLocks/>
          </p:cNvSpPr>
          <p:nvPr/>
        </p:nvSpPr>
        <p:spPr>
          <a:xfrm>
            <a:off x="8155173" y="3229396"/>
            <a:ext cx="3753292" cy="18100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Gate </a:t>
            </a:r>
            <a:r>
              <a:rPr lang="en-CA" b="1" dirty="0">
                <a:solidFill>
                  <a:srgbClr val="00B0F0"/>
                </a:solidFill>
              </a:rPr>
              <a:t>g</a:t>
            </a:r>
            <a:r>
              <a:rPr lang="en-CA" dirty="0">
                <a:solidFill>
                  <a:srgbClr val="00B0F0"/>
                </a:solidFill>
              </a:rPr>
              <a:t> </a:t>
            </a:r>
            <a:r>
              <a:rPr lang="en-CA" dirty="0"/>
              <a:t>specifies what element of </a:t>
            </a:r>
            <a:r>
              <a:rPr lang="en-CA" b="1" dirty="0">
                <a:solidFill>
                  <a:srgbClr val="00B050"/>
                </a:solidFill>
              </a:rPr>
              <a:t>x</a:t>
            </a:r>
            <a:r>
              <a:rPr lang="en-CA" dirty="0"/>
              <a:t> should be </a:t>
            </a:r>
            <a:r>
              <a:rPr lang="en-CA" b="1" dirty="0"/>
              <a:t>copied</a:t>
            </a:r>
            <a:r>
              <a:rPr lang="en-CA" dirty="0"/>
              <a:t> in memory </a:t>
            </a:r>
            <a:r>
              <a:rPr lang="en-CA" b="1" dirty="0">
                <a:solidFill>
                  <a:srgbClr val="7030A0"/>
                </a:solidFill>
              </a:rPr>
              <a:t>s’</a:t>
            </a:r>
          </a:p>
          <a:p>
            <a:r>
              <a:rPr lang="en-CA" b="1" dirty="0"/>
              <a:t>(1 – g) </a:t>
            </a:r>
            <a:r>
              <a:rPr lang="en-CA" dirty="0"/>
              <a:t>specifies what should be </a:t>
            </a:r>
            <a:r>
              <a:rPr lang="en-CA" b="1" dirty="0"/>
              <a:t>kept</a:t>
            </a:r>
            <a:r>
              <a:rPr lang="en-CA" dirty="0"/>
              <a:t> form </a:t>
            </a:r>
            <a:r>
              <a:rPr lang="en-CA" b="1" dirty="0">
                <a:solidFill>
                  <a:schemeClr val="accent2"/>
                </a:solidFill>
              </a:rPr>
              <a:t>s</a:t>
            </a:r>
            <a:r>
              <a:rPr lang="en-CA" dirty="0"/>
              <a:t>!</a:t>
            </a:r>
            <a:endParaRPr lang="en-CA" b="1" dirty="0"/>
          </a:p>
        </p:txBody>
      </p:sp>
      <p:sp>
        <p:nvSpPr>
          <p:cNvPr id="26" name="Content Placeholder 2"/>
          <p:cNvSpPr txBox="1">
            <a:spLocks/>
          </p:cNvSpPr>
          <p:nvPr/>
        </p:nvSpPr>
        <p:spPr>
          <a:xfrm>
            <a:off x="9261752" y="5517683"/>
            <a:ext cx="3127805" cy="100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err="1"/>
              <a:t>Hadamard</a:t>
            </a:r>
            <a:r>
              <a:rPr lang="en-CA" i="1" dirty="0"/>
              <a:t> product</a:t>
            </a:r>
            <a:endParaRPr lang="en-CA" b="1" i="1" dirty="0">
              <a:solidFill>
                <a:schemeClr val="accent2"/>
              </a:solidFill>
            </a:endParaRPr>
          </a:p>
        </p:txBody>
      </p:sp>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3795865" y="5666082"/>
              <a:ext cx="351360" cy="24120"/>
            </p14:xfrm>
          </p:contentPart>
        </mc:Choice>
        <mc:Fallback xmlns="">
          <p:pic>
            <p:nvPicPr>
              <p:cNvPr id="27" name="Ink 26"/>
              <p:cNvPicPr/>
              <p:nvPr/>
            </p:nvPicPr>
            <p:blipFill>
              <a:blip r:embed="rId5"/>
              <a:stretch>
                <a:fillRect/>
              </a:stretch>
            </p:blipFill>
            <p:spPr>
              <a:xfrm>
                <a:off x="3723865" y="5522082"/>
                <a:ext cx="4953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4625305" y="5674002"/>
              <a:ext cx="287280" cy="14760"/>
            </p14:xfrm>
          </p:contentPart>
        </mc:Choice>
        <mc:Fallback xmlns="">
          <p:pic>
            <p:nvPicPr>
              <p:cNvPr id="28" name="Ink 27"/>
              <p:cNvPicPr/>
              <p:nvPr/>
            </p:nvPicPr>
            <p:blipFill>
              <a:blip r:embed="rId7"/>
              <a:stretch>
                <a:fillRect/>
              </a:stretch>
            </p:blipFill>
            <p:spPr>
              <a:xfrm>
                <a:off x="4553305" y="5530002"/>
                <a:ext cx="431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Ink 30"/>
              <p14:cNvContentPartPr/>
              <p14:nvPr/>
            </p14:nvContentPartPr>
            <p14:xfrm>
              <a:off x="7113265" y="5645922"/>
              <a:ext cx="383040" cy="18360"/>
            </p14:xfrm>
          </p:contentPart>
        </mc:Choice>
        <mc:Fallback xmlns="">
          <p:pic>
            <p:nvPicPr>
              <p:cNvPr id="31" name="Ink 30"/>
              <p:cNvPicPr/>
              <p:nvPr/>
            </p:nvPicPr>
            <p:blipFill>
              <a:blip r:embed="rId9"/>
              <a:stretch>
                <a:fillRect/>
              </a:stretch>
            </p:blipFill>
            <p:spPr>
              <a:xfrm>
                <a:off x="7023265" y="5465922"/>
                <a:ext cx="563040" cy="378360"/>
              </a:xfrm>
              <a:prstGeom prst="rect">
                <a:avLst/>
              </a:prstGeom>
            </p:spPr>
          </p:pic>
        </mc:Fallback>
      </mc:AlternateContent>
      <p:sp>
        <p:nvSpPr>
          <p:cNvPr id="4" name="TextBox 3">
            <a:extLst>
              <a:ext uri="{FF2B5EF4-FFF2-40B4-BE49-F238E27FC236}">
                <a16:creationId xmlns:a16="http://schemas.microsoft.com/office/drawing/2014/main" id="{FBAFC062-06B4-419E-BF57-977D255E3C92}"/>
              </a:ext>
            </a:extLst>
          </p:cNvPr>
          <p:cNvSpPr txBox="1"/>
          <p:nvPr/>
        </p:nvSpPr>
        <p:spPr>
          <a:xfrm>
            <a:off x="6841588" y="104165"/>
            <a:ext cx="4605339" cy="1200329"/>
          </a:xfrm>
          <a:prstGeom prst="rect">
            <a:avLst/>
          </a:prstGeom>
          <a:solidFill>
            <a:schemeClr val="accent6">
              <a:lumMod val="20000"/>
              <a:lumOff val="80000"/>
            </a:schemeClr>
          </a:solidFill>
        </p:spPr>
        <p:txBody>
          <a:bodyPr wrap="square" rtlCol="0">
            <a:spAutoFit/>
          </a:bodyPr>
          <a:lstStyle/>
          <a:p>
            <a:r>
              <a:rPr lang="en-CA" dirty="0"/>
              <a:t>Still need to know about LSTM because they have been generalized to tree in possibly better more effective ways than transformers. Also often they are strong baselines.</a:t>
            </a:r>
          </a:p>
        </p:txBody>
      </p:sp>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F2B9F51-76C1-4444-B5D6-A0B2C715180F}"/>
                  </a:ext>
                </a:extLst>
              </p14:cNvPr>
              <p14:cNvContentPartPr/>
              <p14:nvPr/>
            </p14:nvContentPartPr>
            <p14:xfrm>
              <a:off x="1925365" y="5599411"/>
              <a:ext cx="346680" cy="68760"/>
            </p14:xfrm>
          </p:contentPart>
        </mc:Choice>
        <mc:Fallback xmlns="">
          <p:pic>
            <p:nvPicPr>
              <p:cNvPr id="5" name="Ink 4">
                <a:extLst>
                  <a:ext uri="{FF2B5EF4-FFF2-40B4-BE49-F238E27FC236}">
                    <a16:creationId xmlns:a16="http://schemas.microsoft.com/office/drawing/2014/main" id="{DF2B9F51-76C1-4444-B5D6-A0B2C715180F}"/>
                  </a:ext>
                </a:extLst>
              </p:cNvPr>
              <p:cNvPicPr/>
              <p:nvPr/>
            </p:nvPicPr>
            <p:blipFill>
              <a:blip r:embed="rId11"/>
              <a:stretch>
                <a:fillRect/>
              </a:stretch>
            </p:blipFill>
            <p:spPr>
              <a:xfrm>
                <a:off x="1835365" y="5419771"/>
                <a:ext cx="5263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5BCF056F-66DD-4D17-959F-6BCE21ED172B}"/>
                  </a:ext>
                </a:extLst>
              </p14:cNvPr>
              <p14:cNvContentPartPr/>
              <p14:nvPr/>
            </p14:nvContentPartPr>
            <p14:xfrm>
              <a:off x="1784520" y="1207800"/>
              <a:ext cx="9805680" cy="5190480"/>
            </p14:xfrm>
          </p:contentPart>
        </mc:Choice>
        <mc:Fallback xmlns="">
          <p:pic>
            <p:nvPicPr>
              <p:cNvPr id="6" name="Ink 5">
                <a:extLst>
                  <a:ext uri="{FF2B5EF4-FFF2-40B4-BE49-F238E27FC236}">
                    <a16:creationId xmlns:a16="http://schemas.microsoft.com/office/drawing/2014/main" id="{5BCF056F-66DD-4D17-959F-6BCE21ED172B}"/>
                  </a:ext>
                </a:extLst>
              </p:cNvPr>
              <p:cNvPicPr/>
              <p:nvPr/>
            </p:nvPicPr>
            <p:blipFill>
              <a:blip r:embed="rId13"/>
              <a:stretch>
                <a:fillRect/>
              </a:stretch>
            </p:blipFill>
            <p:spPr>
              <a:xfrm>
                <a:off x="1775160" y="1198440"/>
                <a:ext cx="9824400" cy="5209200"/>
              </a:xfrm>
              <a:prstGeom prst="rect">
                <a:avLst/>
              </a:prstGeom>
            </p:spPr>
          </p:pic>
        </mc:Fallback>
      </mc:AlternateContent>
    </p:spTree>
    <p:extLst>
      <p:ext uri="{BB962C8B-B14F-4D97-AF65-F5344CB8AC3E}">
        <p14:creationId xmlns:p14="http://schemas.microsoft.com/office/powerpoint/2010/main" val="148181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191" y="-68682"/>
            <a:ext cx="11353800" cy="1325563"/>
          </a:xfrm>
        </p:spPr>
        <p:txBody>
          <a:bodyPr/>
          <a:lstStyle/>
          <a:p>
            <a:r>
              <a:rPr lang="en-CA" dirty="0"/>
              <a:t>LSTMs and GRUs: learnable gates</a:t>
            </a:r>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a:t>Replace</a:t>
                </a:r>
                <a:r>
                  <a:rPr lang="en-CA" dirty="0"/>
                  <a:t> </a:t>
                </a:r>
                <a14:m>
                  <m:oMath xmlns:m="http://schemas.openxmlformats.org/officeDocument/2006/math">
                    <m:r>
                      <a:rPr lang="en-CA" b="0" i="1" smtClean="0">
                        <a:latin typeface="Cambria Math" panose="02040503050406030204" pitchFamily="18" charset="0"/>
                      </a:rPr>
                      <m:t>𝑔𝑎𝑡𝑒</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𝑔𝑎𝑡𝑒</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431" t="-17241" b="-1379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898677"/>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These gates serve as building blocks : But they have to be differentiable (learnable)</a:t>
            </a:r>
          </a:p>
        </p:txBody>
      </p:sp>
      <p:pic>
        <p:nvPicPr>
          <p:cNvPr id="5" name="Picture 4"/>
          <p:cNvPicPr>
            <a:picLocks noChangeAspect="1"/>
          </p:cNvPicPr>
          <p:nvPr/>
        </p:nvPicPr>
        <p:blipFill>
          <a:blip r:embed="rId5"/>
          <a:stretch>
            <a:fillRect/>
          </a:stretch>
        </p:blipFill>
        <p:spPr>
          <a:xfrm>
            <a:off x="8060477" y="3521452"/>
            <a:ext cx="4408395" cy="3428497"/>
          </a:xfrm>
          <a:prstGeom prst="rect">
            <a:avLst/>
          </a:prstGeom>
        </p:spPr>
      </p:pic>
      <p:sp>
        <p:nvSpPr>
          <p:cNvPr id="6" name="TextBox 5"/>
          <p:cNvSpPr txBox="1"/>
          <p:nvPr/>
        </p:nvSpPr>
        <p:spPr>
          <a:xfrm>
            <a:off x="7641837" y="4197193"/>
            <a:ext cx="696024" cy="369332"/>
          </a:xfrm>
          <a:prstGeom prst="rect">
            <a:avLst/>
          </a:prstGeom>
          <a:noFill/>
        </p:spPr>
        <p:txBody>
          <a:bodyPr wrap="none" rtlCol="0">
            <a:spAutoFit/>
          </a:bodyPr>
          <a:lstStyle/>
          <a:p>
            <a:r>
              <a:rPr lang="en-CA" b="1" dirty="0">
                <a:solidFill>
                  <a:srgbClr val="FF0000"/>
                </a:solidFill>
              </a:rPr>
              <a:t>Input</a:t>
            </a:r>
          </a:p>
        </p:txBody>
      </p:sp>
      <p:sp>
        <p:nvSpPr>
          <p:cNvPr id="15" name="TextBox 14"/>
          <p:cNvSpPr txBox="1"/>
          <p:nvPr/>
        </p:nvSpPr>
        <p:spPr>
          <a:xfrm>
            <a:off x="7641837" y="4678387"/>
            <a:ext cx="837280" cy="369332"/>
          </a:xfrm>
          <a:prstGeom prst="rect">
            <a:avLst/>
          </a:prstGeom>
          <a:noFill/>
        </p:spPr>
        <p:txBody>
          <a:bodyPr wrap="none" rtlCol="0">
            <a:spAutoFit/>
          </a:bodyPr>
          <a:lstStyle/>
          <a:p>
            <a:r>
              <a:rPr lang="en-CA" b="1" dirty="0">
                <a:solidFill>
                  <a:srgbClr val="FF0000"/>
                </a:solidFill>
              </a:rPr>
              <a:t>Forget</a:t>
            </a:r>
            <a:r>
              <a:rPr lang="en-CA" b="1" dirty="0"/>
              <a:t> </a:t>
            </a:r>
          </a:p>
        </p:txBody>
      </p:sp>
      <p:sp>
        <p:nvSpPr>
          <p:cNvPr id="16" name="TextBox 15"/>
          <p:cNvSpPr txBox="1"/>
          <p:nvPr/>
        </p:nvSpPr>
        <p:spPr>
          <a:xfrm>
            <a:off x="7641837" y="5112691"/>
            <a:ext cx="923651" cy="369332"/>
          </a:xfrm>
          <a:prstGeom prst="rect">
            <a:avLst/>
          </a:prstGeom>
          <a:noFill/>
        </p:spPr>
        <p:txBody>
          <a:bodyPr wrap="none" rtlCol="0">
            <a:spAutoFit/>
          </a:bodyPr>
          <a:lstStyle/>
          <a:p>
            <a:r>
              <a:rPr lang="en-CA" b="1" dirty="0">
                <a:solidFill>
                  <a:srgbClr val="FF0000"/>
                </a:solidFill>
              </a:rPr>
              <a:t>Output</a:t>
            </a:r>
            <a:r>
              <a:rPr lang="en-CA" b="1" dirty="0"/>
              <a:t> </a:t>
            </a:r>
          </a:p>
        </p:txBody>
      </p:sp>
      <p:sp>
        <p:nvSpPr>
          <p:cNvPr id="18" name="Content Placeholder 2"/>
          <p:cNvSpPr txBox="1">
            <a:spLocks/>
          </p:cNvSpPr>
          <p:nvPr/>
        </p:nvSpPr>
        <p:spPr>
          <a:xfrm>
            <a:off x="127263" y="3053967"/>
            <a:ext cx="7444600" cy="34854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Solution</a:t>
            </a:r>
            <a:r>
              <a:rPr lang="en-CA" dirty="0"/>
              <a:t>: split hidden layer into two vectors </a:t>
            </a:r>
            <a:r>
              <a:rPr lang="en-CA" dirty="0">
                <a:solidFill>
                  <a:srgbClr val="00B0F0"/>
                </a:solidFill>
              </a:rPr>
              <a:t>c</a:t>
            </a:r>
            <a:r>
              <a:rPr lang="en-CA" dirty="0"/>
              <a:t> and </a:t>
            </a:r>
            <a:r>
              <a:rPr lang="en-CA" dirty="0">
                <a:solidFill>
                  <a:srgbClr val="00B050"/>
                </a:solidFill>
              </a:rPr>
              <a:t>h  </a:t>
            </a:r>
            <a:r>
              <a:rPr lang="en-CA" dirty="0"/>
              <a:t>and have three learnable </a:t>
            </a:r>
            <a:r>
              <a:rPr lang="en-CA" dirty="0">
                <a:solidFill>
                  <a:srgbClr val="FF0000"/>
                </a:solidFill>
              </a:rPr>
              <a:t>gates</a:t>
            </a:r>
            <a:r>
              <a:rPr lang="en-CA" dirty="0"/>
              <a:t>.</a:t>
            </a:r>
          </a:p>
          <a:p>
            <a:pPr marL="514350" indent="-514350">
              <a:buFont typeface="+mj-lt"/>
              <a:buAutoNum type="arabicPeriod"/>
            </a:pPr>
            <a:r>
              <a:rPr lang="en-US" dirty="0">
                <a:solidFill>
                  <a:srgbClr val="FF0000"/>
                </a:solidFill>
              </a:rPr>
              <a:t>forget gate:</a:t>
            </a:r>
            <a:r>
              <a:rPr lang="en-US" dirty="0"/>
              <a:t> delete info from the </a:t>
            </a:r>
            <a:r>
              <a:rPr lang="en-US" dirty="0">
                <a:solidFill>
                  <a:srgbClr val="00B0F0"/>
                </a:solidFill>
              </a:rPr>
              <a:t>context</a:t>
            </a:r>
            <a:r>
              <a:rPr lang="en-US" dirty="0"/>
              <a:t> that is no longer needed.</a:t>
            </a:r>
          </a:p>
          <a:p>
            <a:pPr marL="514350" indent="-514350">
              <a:buFont typeface="+mj-lt"/>
              <a:buAutoNum type="arabicPeriod"/>
            </a:pPr>
            <a:r>
              <a:rPr lang="en-US" dirty="0">
                <a:solidFill>
                  <a:srgbClr val="FF0000"/>
                </a:solidFill>
              </a:rPr>
              <a:t>input/add gate: </a:t>
            </a:r>
            <a:r>
              <a:rPr lang="en-US" dirty="0"/>
              <a:t>select info to add to the </a:t>
            </a:r>
            <a:r>
              <a:rPr lang="en-CA" dirty="0">
                <a:solidFill>
                  <a:srgbClr val="00B0F0"/>
                </a:solidFill>
              </a:rPr>
              <a:t>current context</a:t>
            </a:r>
            <a:r>
              <a:rPr lang="en-US" dirty="0">
                <a:solidFill>
                  <a:srgbClr val="00B0F0"/>
                </a:solidFill>
              </a:rPr>
              <a:t> </a:t>
            </a:r>
          </a:p>
          <a:p>
            <a:pPr marL="514350" indent="-514350">
              <a:buFont typeface="+mj-lt"/>
              <a:buAutoNum type="arabicPeriod"/>
            </a:pPr>
            <a:r>
              <a:rPr lang="en-US" dirty="0">
                <a:solidFill>
                  <a:srgbClr val="FF0000"/>
                </a:solidFill>
              </a:rPr>
              <a:t>output gate: </a:t>
            </a:r>
            <a:r>
              <a:rPr lang="en-CA" dirty="0"/>
              <a:t>decide what info </a:t>
            </a:r>
            <a:r>
              <a:rPr lang="en-US" dirty="0"/>
              <a:t>is required for the current hidden state (as opposed to what info needs to be preserved for future decisions)</a:t>
            </a:r>
            <a:endParaRPr lang="en-US" dirty="0">
              <a:solidFill>
                <a:srgbClr val="00B0F0"/>
              </a:solidFill>
            </a:endParaRPr>
          </a:p>
          <a:p>
            <a:endParaRPr lang="en-US" dirty="0">
              <a:solidFill>
                <a:srgbClr val="00B0F0"/>
              </a:solidFill>
            </a:endParaRPr>
          </a:p>
          <a:p>
            <a:endParaRPr lang="en-CA" dirty="0"/>
          </a:p>
        </p:txBody>
      </p:sp>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8511187" y="6220681"/>
              <a:ext cx="207360" cy="360"/>
            </p14:xfrm>
          </p:contentPart>
        </mc:Choice>
        <mc:Fallback xmlns="">
          <p:pic>
            <p:nvPicPr>
              <p:cNvPr id="23" name="Ink 22"/>
              <p:cNvPicPr/>
              <p:nvPr/>
            </p:nvPicPr>
            <p:blipFill>
              <a:blip r:embed="rId7"/>
              <a:stretch>
                <a:fillRect/>
              </a:stretch>
            </p:blipFill>
            <p:spPr>
              <a:xfrm>
                <a:off x="8439187" y="6076681"/>
                <a:ext cx="35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0357267" y="3943321"/>
              <a:ext cx="448920" cy="80640"/>
            </p14:xfrm>
          </p:contentPart>
        </mc:Choice>
        <mc:Fallback xmlns="">
          <p:pic>
            <p:nvPicPr>
              <p:cNvPr id="29" name="Ink 28"/>
              <p:cNvPicPr/>
              <p:nvPr/>
            </p:nvPicPr>
            <p:blipFill>
              <a:blip r:embed="rId9"/>
              <a:stretch>
                <a:fillRect/>
              </a:stretch>
            </p:blipFill>
            <p:spPr>
              <a:xfrm>
                <a:off x="10285267" y="3799321"/>
                <a:ext cx="592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9960547" y="4442281"/>
              <a:ext cx="431640" cy="10440"/>
            </p14:xfrm>
          </p:contentPart>
        </mc:Choice>
        <mc:Fallback xmlns="">
          <p:pic>
            <p:nvPicPr>
              <p:cNvPr id="30" name="Ink 29"/>
              <p:cNvPicPr/>
              <p:nvPr/>
            </p:nvPicPr>
            <p:blipFill>
              <a:blip r:embed="rId11"/>
              <a:stretch>
                <a:fillRect/>
              </a:stretch>
            </p:blipFill>
            <p:spPr>
              <a:xfrm>
                <a:off x="9888547" y="4303081"/>
                <a:ext cx="575280" cy="288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p14:cNvContentPartPr/>
              <p14:nvPr/>
            </p14:nvContentPartPr>
            <p14:xfrm>
              <a:off x="10003747" y="4804801"/>
              <a:ext cx="474840" cy="105120"/>
            </p14:xfrm>
          </p:contentPart>
        </mc:Choice>
        <mc:Fallback xmlns="">
          <p:pic>
            <p:nvPicPr>
              <p:cNvPr id="32" name="Ink 31"/>
              <p:cNvPicPr/>
              <p:nvPr/>
            </p:nvPicPr>
            <p:blipFill>
              <a:blip r:embed="rId13"/>
              <a:stretch>
                <a:fillRect/>
              </a:stretch>
            </p:blipFill>
            <p:spPr>
              <a:xfrm>
                <a:off x="9931747" y="4660801"/>
                <a:ext cx="6184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10012387" y="5375401"/>
              <a:ext cx="466200" cy="360"/>
            </p14:xfrm>
          </p:contentPart>
        </mc:Choice>
        <mc:Fallback xmlns="">
          <p:pic>
            <p:nvPicPr>
              <p:cNvPr id="33" name="Ink 32"/>
              <p:cNvPicPr/>
              <p:nvPr/>
            </p:nvPicPr>
            <p:blipFill>
              <a:blip r:embed="rId15"/>
              <a:stretch>
                <a:fillRect/>
              </a:stretch>
            </p:blipFill>
            <p:spPr>
              <a:xfrm>
                <a:off x="9940387" y="5231401"/>
                <a:ext cx="60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8493907" y="5789401"/>
              <a:ext cx="250560" cy="12960"/>
            </p14:xfrm>
          </p:contentPart>
        </mc:Choice>
        <mc:Fallback xmlns="">
          <p:pic>
            <p:nvPicPr>
              <p:cNvPr id="34" name="Ink 33"/>
              <p:cNvPicPr/>
              <p:nvPr/>
            </p:nvPicPr>
            <p:blipFill>
              <a:blip r:embed="rId17"/>
              <a:stretch>
                <a:fillRect/>
              </a:stretch>
            </p:blipFill>
            <p:spPr>
              <a:xfrm>
                <a:off x="8421907" y="5645401"/>
                <a:ext cx="39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p14:cNvContentPartPr/>
              <p14:nvPr/>
            </p14:nvContentPartPr>
            <p14:xfrm>
              <a:off x="9917347" y="5841241"/>
              <a:ext cx="423000" cy="360"/>
            </p14:xfrm>
          </p:contentPart>
        </mc:Choice>
        <mc:Fallback xmlns="">
          <p:pic>
            <p:nvPicPr>
              <p:cNvPr id="35" name="Ink 34"/>
              <p:cNvPicPr/>
              <p:nvPr/>
            </p:nvPicPr>
            <p:blipFill>
              <a:blip r:embed="rId19"/>
              <a:stretch>
                <a:fillRect/>
              </a:stretch>
            </p:blipFill>
            <p:spPr>
              <a:xfrm>
                <a:off x="9845347" y="5697241"/>
                <a:ext cx="56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p14:cNvContentPartPr/>
              <p14:nvPr/>
            </p14:nvContentPartPr>
            <p14:xfrm>
              <a:off x="10546987" y="6289801"/>
              <a:ext cx="172800" cy="360"/>
            </p14:xfrm>
          </p:contentPart>
        </mc:Choice>
        <mc:Fallback xmlns="">
          <p:pic>
            <p:nvPicPr>
              <p:cNvPr id="36" name="Ink 35"/>
              <p:cNvPicPr/>
              <p:nvPr/>
            </p:nvPicPr>
            <p:blipFill>
              <a:blip r:embed="rId21"/>
              <a:stretch>
                <a:fillRect/>
              </a:stretch>
            </p:blipFill>
            <p:spPr>
              <a:xfrm>
                <a:off x="10474987" y="6145801"/>
                <a:ext cx="316440" cy="288000"/>
              </a:xfrm>
              <a:prstGeom prst="rect">
                <a:avLst/>
              </a:prstGeom>
            </p:spPr>
          </p:pic>
        </mc:Fallback>
      </mc:AlternateContent>
      <p:sp>
        <p:nvSpPr>
          <p:cNvPr id="3" name="TextBox 2">
            <a:extLst>
              <a:ext uri="{FF2B5EF4-FFF2-40B4-BE49-F238E27FC236}">
                <a16:creationId xmlns:a16="http://schemas.microsoft.com/office/drawing/2014/main" id="{31B757F2-6302-4356-B32F-123B9310D44F}"/>
              </a:ext>
            </a:extLst>
          </p:cNvPr>
          <p:cNvSpPr txBox="1"/>
          <p:nvPr/>
        </p:nvSpPr>
        <p:spPr>
          <a:xfrm>
            <a:off x="7809006" y="2783812"/>
            <a:ext cx="4184351" cy="738664"/>
          </a:xfrm>
          <a:prstGeom prst="rect">
            <a:avLst/>
          </a:prstGeom>
          <a:noFill/>
        </p:spPr>
        <p:txBody>
          <a:bodyPr wrap="none" rtlCol="0">
            <a:spAutoFit/>
          </a:bodyPr>
          <a:lstStyle/>
          <a:p>
            <a:r>
              <a:rPr lang="en-US" dirty="0"/>
              <a:t>As in SRNN, </a:t>
            </a:r>
            <a:r>
              <a:rPr lang="en-US" sz="2400" dirty="0" err="1"/>
              <a:t>g</a:t>
            </a:r>
            <a:r>
              <a:rPr lang="en-US" sz="2400" baseline="-25000" dirty="0" err="1"/>
              <a:t>t</a:t>
            </a:r>
            <a:r>
              <a:rPr lang="en-US" sz="2400" dirty="0"/>
              <a:t> </a:t>
            </a:r>
            <a:r>
              <a:rPr lang="en-US" dirty="0"/>
              <a:t>computes the info from the</a:t>
            </a:r>
          </a:p>
          <a:p>
            <a:r>
              <a:rPr lang="en-US" dirty="0"/>
              <a:t>previous hidden state and current inputs.</a:t>
            </a:r>
            <a:endParaRPr lang="en-CA" dirty="0"/>
          </a:p>
        </p:txBody>
      </p:sp>
      <p:sp>
        <p:nvSpPr>
          <p:cNvPr id="24" name="TextBox 23">
            <a:extLst>
              <a:ext uri="{FF2B5EF4-FFF2-40B4-BE49-F238E27FC236}">
                <a16:creationId xmlns:a16="http://schemas.microsoft.com/office/drawing/2014/main" id="{8000ED53-9DA0-4028-8EF4-EBB8CEE0414B}"/>
              </a:ext>
            </a:extLst>
          </p:cNvPr>
          <p:cNvSpPr txBox="1"/>
          <p:nvPr/>
        </p:nvSpPr>
        <p:spPr>
          <a:xfrm>
            <a:off x="9537948" y="5648276"/>
            <a:ext cx="340158" cy="461665"/>
          </a:xfrm>
          <a:prstGeom prst="rect">
            <a:avLst/>
          </a:prstGeom>
          <a:noFill/>
        </p:spPr>
        <p:txBody>
          <a:bodyPr wrap="none" rtlCol="0">
            <a:spAutoFit/>
          </a:bodyPr>
          <a:lstStyle/>
          <a:p>
            <a:r>
              <a:rPr lang="en-US" sz="2400" b="1" dirty="0">
                <a:solidFill>
                  <a:srgbClr val="FF0000"/>
                </a:solidFill>
              </a:rPr>
              <a:t>1</a:t>
            </a:r>
            <a:endParaRPr lang="en-CA" sz="2400" b="1" dirty="0">
              <a:solidFill>
                <a:srgbClr val="FF0000"/>
              </a:solidFill>
            </a:endParaRPr>
          </a:p>
        </p:txBody>
      </p:sp>
      <p:sp>
        <p:nvSpPr>
          <p:cNvPr id="26" name="TextBox 25">
            <a:extLst>
              <a:ext uri="{FF2B5EF4-FFF2-40B4-BE49-F238E27FC236}">
                <a16:creationId xmlns:a16="http://schemas.microsoft.com/office/drawing/2014/main" id="{7917CA1A-6DD3-47A8-A54F-B6DBD066261B}"/>
              </a:ext>
            </a:extLst>
          </p:cNvPr>
          <p:cNvSpPr txBox="1"/>
          <p:nvPr/>
        </p:nvSpPr>
        <p:spPr>
          <a:xfrm>
            <a:off x="10828961" y="5668278"/>
            <a:ext cx="340158" cy="461665"/>
          </a:xfrm>
          <a:prstGeom prst="rect">
            <a:avLst/>
          </a:prstGeom>
          <a:noFill/>
        </p:spPr>
        <p:txBody>
          <a:bodyPr wrap="none" rtlCol="0">
            <a:spAutoFit/>
          </a:bodyPr>
          <a:lstStyle/>
          <a:p>
            <a:r>
              <a:rPr lang="en-US" sz="2400" b="1" dirty="0">
                <a:solidFill>
                  <a:srgbClr val="FF0000"/>
                </a:solidFill>
              </a:rPr>
              <a:t>2</a:t>
            </a:r>
            <a:endParaRPr lang="en-CA" sz="2400" b="1" dirty="0">
              <a:solidFill>
                <a:srgbClr val="FF0000"/>
              </a:solidFill>
            </a:endParaRPr>
          </a:p>
        </p:txBody>
      </p:sp>
      <p:sp>
        <p:nvSpPr>
          <p:cNvPr id="27" name="TextBox 26">
            <a:extLst>
              <a:ext uri="{FF2B5EF4-FFF2-40B4-BE49-F238E27FC236}">
                <a16:creationId xmlns:a16="http://schemas.microsoft.com/office/drawing/2014/main" id="{00FA7DDD-C33A-4C3E-86A1-3AFF6606FF76}"/>
              </a:ext>
            </a:extLst>
          </p:cNvPr>
          <p:cNvSpPr txBox="1"/>
          <p:nvPr/>
        </p:nvSpPr>
        <p:spPr>
          <a:xfrm>
            <a:off x="9570818" y="6247928"/>
            <a:ext cx="340158" cy="461665"/>
          </a:xfrm>
          <a:prstGeom prst="rect">
            <a:avLst/>
          </a:prstGeom>
          <a:noFill/>
        </p:spPr>
        <p:txBody>
          <a:bodyPr wrap="none" rtlCol="0">
            <a:spAutoFit/>
          </a:bodyPr>
          <a:lstStyle/>
          <a:p>
            <a:r>
              <a:rPr lang="en-US" sz="2400" b="1" dirty="0">
                <a:solidFill>
                  <a:srgbClr val="FF0000"/>
                </a:solidFill>
              </a:rPr>
              <a:t>3</a:t>
            </a:r>
            <a:endParaRPr lang="en-CA" sz="2400" b="1" dirty="0">
              <a:solidFill>
                <a:srgbClr val="FF0000"/>
              </a:solidFill>
            </a:endParaRPr>
          </a:p>
        </p:txBody>
      </p:sp>
      <mc:AlternateContent xmlns:mc="http://schemas.openxmlformats.org/markup-compatibility/2006" xmlns:p14="http://schemas.microsoft.com/office/powerpoint/2010/main">
        <mc:Choice Requires="p14">
          <p:contentPart p14:bwMode="auto" r:id="rId22">
            <p14:nvContentPartPr>
              <p14:cNvPr id="4" name="Ink 3">
                <a:extLst>
                  <a:ext uri="{FF2B5EF4-FFF2-40B4-BE49-F238E27FC236}">
                    <a16:creationId xmlns:a16="http://schemas.microsoft.com/office/drawing/2014/main" id="{DA5E8E67-3609-4391-9C6D-CDBCDA881EB9}"/>
                  </a:ext>
                </a:extLst>
              </p14:cNvPr>
              <p14:cNvContentPartPr/>
              <p14:nvPr/>
            </p14:nvContentPartPr>
            <p14:xfrm>
              <a:off x="167728" y="3986651"/>
              <a:ext cx="194400" cy="54360"/>
            </p14:xfrm>
          </p:contentPart>
        </mc:Choice>
        <mc:Fallback xmlns="">
          <p:pic>
            <p:nvPicPr>
              <p:cNvPr id="4" name="Ink 3">
                <a:extLst>
                  <a:ext uri="{FF2B5EF4-FFF2-40B4-BE49-F238E27FC236}">
                    <a16:creationId xmlns:a16="http://schemas.microsoft.com/office/drawing/2014/main" id="{DA5E8E67-3609-4391-9C6D-CDBCDA881EB9}"/>
                  </a:ext>
                </a:extLst>
              </p:cNvPr>
              <p:cNvPicPr/>
              <p:nvPr/>
            </p:nvPicPr>
            <p:blipFill>
              <a:blip r:embed="rId23"/>
              <a:stretch>
                <a:fillRect/>
              </a:stretch>
            </p:blipFill>
            <p:spPr>
              <a:xfrm>
                <a:off x="77728" y="3807011"/>
                <a:ext cx="3740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 name="Ink 6">
                <a:extLst>
                  <a:ext uri="{FF2B5EF4-FFF2-40B4-BE49-F238E27FC236}">
                    <a16:creationId xmlns:a16="http://schemas.microsoft.com/office/drawing/2014/main" id="{3DFFFA80-116F-43CB-BD3F-6E45C2A7632E}"/>
                  </a:ext>
                </a:extLst>
              </p14:cNvPr>
              <p14:cNvContentPartPr/>
              <p14:nvPr/>
            </p14:nvContentPartPr>
            <p14:xfrm>
              <a:off x="194368" y="4793051"/>
              <a:ext cx="248400" cy="7560"/>
            </p14:xfrm>
          </p:contentPart>
        </mc:Choice>
        <mc:Fallback xmlns="">
          <p:pic>
            <p:nvPicPr>
              <p:cNvPr id="7" name="Ink 6">
                <a:extLst>
                  <a:ext uri="{FF2B5EF4-FFF2-40B4-BE49-F238E27FC236}">
                    <a16:creationId xmlns:a16="http://schemas.microsoft.com/office/drawing/2014/main" id="{3DFFFA80-116F-43CB-BD3F-6E45C2A7632E}"/>
                  </a:ext>
                </a:extLst>
              </p:cNvPr>
              <p:cNvPicPr/>
              <p:nvPr/>
            </p:nvPicPr>
            <p:blipFill>
              <a:blip r:embed="rId25"/>
              <a:stretch>
                <a:fillRect/>
              </a:stretch>
            </p:blipFill>
            <p:spPr>
              <a:xfrm>
                <a:off x="104728" y="4613411"/>
                <a:ext cx="4280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Ink 7">
                <a:extLst>
                  <a:ext uri="{FF2B5EF4-FFF2-40B4-BE49-F238E27FC236}">
                    <a16:creationId xmlns:a16="http://schemas.microsoft.com/office/drawing/2014/main" id="{0026EC8E-4786-44C3-B419-71F165DE2C0E}"/>
                  </a:ext>
                </a:extLst>
              </p14:cNvPr>
              <p14:cNvContentPartPr/>
              <p14:nvPr/>
            </p14:nvContentPartPr>
            <p14:xfrm>
              <a:off x="268888" y="5566691"/>
              <a:ext cx="216000" cy="14040"/>
            </p14:xfrm>
          </p:contentPart>
        </mc:Choice>
        <mc:Fallback xmlns="">
          <p:pic>
            <p:nvPicPr>
              <p:cNvPr id="8" name="Ink 7">
                <a:extLst>
                  <a:ext uri="{FF2B5EF4-FFF2-40B4-BE49-F238E27FC236}">
                    <a16:creationId xmlns:a16="http://schemas.microsoft.com/office/drawing/2014/main" id="{0026EC8E-4786-44C3-B419-71F165DE2C0E}"/>
                  </a:ext>
                </a:extLst>
              </p:cNvPr>
              <p:cNvPicPr/>
              <p:nvPr/>
            </p:nvPicPr>
            <p:blipFill>
              <a:blip r:embed="rId27"/>
              <a:stretch>
                <a:fillRect/>
              </a:stretch>
            </p:blipFill>
            <p:spPr>
              <a:xfrm>
                <a:off x="178888" y="5387051"/>
                <a:ext cx="395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Ink 8">
                <a:extLst>
                  <a:ext uri="{FF2B5EF4-FFF2-40B4-BE49-F238E27FC236}">
                    <a16:creationId xmlns:a16="http://schemas.microsoft.com/office/drawing/2014/main" id="{C2791BEA-389C-4DB4-8C9F-16FABAFFC2D1}"/>
                  </a:ext>
                </a:extLst>
              </p14:cNvPr>
              <p14:cNvContentPartPr/>
              <p14:nvPr/>
            </p14:nvContentPartPr>
            <p14:xfrm>
              <a:off x="9749128" y="6548051"/>
              <a:ext cx="360" cy="360"/>
            </p14:xfrm>
          </p:contentPart>
        </mc:Choice>
        <mc:Fallback xmlns="">
          <p:pic>
            <p:nvPicPr>
              <p:cNvPr id="9" name="Ink 8">
                <a:extLst>
                  <a:ext uri="{FF2B5EF4-FFF2-40B4-BE49-F238E27FC236}">
                    <a16:creationId xmlns:a16="http://schemas.microsoft.com/office/drawing/2014/main" id="{C2791BEA-389C-4DB4-8C9F-16FABAFFC2D1}"/>
                  </a:ext>
                </a:extLst>
              </p:cNvPr>
              <p:cNvPicPr/>
              <p:nvPr/>
            </p:nvPicPr>
            <p:blipFill>
              <a:blip r:embed="rId29"/>
              <a:stretch>
                <a:fillRect/>
              </a:stretch>
            </p:blipFill>
            <p:spPr>
              <a:xfrm>
                <a:off x="9659128" y="6368411"/>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 11">
                <a:extLst>
                  <a:ext uri="{FF2B5EF4-FFF2-40B4-BE49-F238E27FC236}">
                    <a16:creationId xmlns:a16="http://schemas.microsoft.com/office/drawing/2014/main" id="{39213BC1-796A-4C05-BCC7-D312EC51BDC6}"/>
                  </a:ext>
                </a:extLst>
              </p14:cNvPr>
              <p14:cNvContentPartPr/>
              <p14:nvPr/>
            </p14:nvContentPartPr>
            <p14:xfrm>
              <a:off x="10998680" y="5878145"/>
              <a:ext cx="360" cy="360"/>
            </p14:xfrm>
          </p:contentPart>
        </mc:Choice>
        <mc:Fallback xmlns="">
          <p:pic>
            <p:nvPicPr>
              <p:cNvPr id="12" name="Ink 11">
                <a:extLst>
                  <a:ext uri="{FF2B5EF4-FFF2-40B4-BE49-F238E27FC236}">
                    <a16:creationId xmlns:a16="http://schemas.microsoft.com/office/drawing/2014/main" id="{39213BC1-796A-4C05-BCC7-D312EC51BDC6}"/>
                  </a:ext>
                </a:extLst>
              </p:cNvPr>
              <p:cNvPicPr/>
              <p:nvPr/>
            </p:nvPicPr>
            <p:blipFill>
              <a:blip r:embed="rId29"/>
              <a:stretch>
                <a:fillRect/>
              </a:stretch>
            </p:blipFill>
            <p:spPr>
              <a:xfrm>
                <a:off x="10908680" y="56981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Ink 12">
                <a:extLst>
                  <a:ext uri="{FF2B5EF4-FFF2-40B4-BE49-F238E27FC236}">
                    <a16:creationId xmlns:a16="http://schemas.microsoft.com/office/drawing/2014/main" id="{3A7232D9-4880-4AE4-B624-9F5FEC15EB51}"/>
                  </a:ext>
                </a:extLst>
              </p14:cNvPr>
              <p14:cNvContentPartPr/>
              <p14:nvPr/>
            </p14:nvContentPartPr>
            <p14:xfrm>
              <a:off x="9707667" y="5841241"/>
              <a:ext cx="360" cy="360"/>
            </p14:xfrm>
          </p:contentPart>
        </mc:Choice>
        <mc:Fallback xmlns="">
          <p:pic>
            <p:nvPicPr>
              <p:cNvPr id="13" name="Ink 12">
                <a:extLst>
                  <a:ext uri="{FF2B5EF4-FFF2-40B4-BE49-F238E27FC236}">
                    <a16:creationId xmlns:a16="http://schemas.microsoft.com/office/drawing/2014/main" id="{3A7232D9-4880-4AE4-B624-9F5FEC15EB51}"/>
                  </a:ext>
                </a:extLst>
              </p:cNvPr>
              <p:cNvPicPr/>
              <p:nvPr/>
            </p:nvPicPr>
            <p:blipFill>
              <a:blip r:embed="rId29"/>
              <a:stretch>
                <a:fillRect/>
              </a:stretch>
            </p:blipFill>
            <p:spPr>
              <a:xfrm>
                <a:off x="9617667" y="5661601"/>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Ink 13">
                <a:extLst>
                  <a:ext uri="{FF2B5EF4-FFF2-40B4-BE49-F238E27FC236}">
                    <a16:creationId xmlns:a16="http://schemas.microsoft.com/office/drawing/2014/main" id="{8F96ABF0-557B-4744-89E1-FDA240FD67FD}"/>
                  </a:ext>
                </a:extLst>
              </p14:cNvPr>
              <p14:cNvContentPartPr/>
              <p14:nvPr/>
            </p14:nvContentPartPr>
            <p14:xfrm>
              <a:off x="2518920" y="1743480"/>
              <a:ext cx="9441720" cy="4749120"/>
            </p14:xfrm>
          </p:contentPart>
        </mc:Choice>
        <mc:Fallback xmlns="">
          <p:pic>
            <p:nvPicPr>
              <p:cNvPr id="14" name="Ink 13">
                <a:extLst>
                  <a:ext uri="{FF2B5EF4-FFF2-40B4-BE49-F238E27FC236}">
                    <a16:creationId xmlns:a16="http://schemas.microsoft.com/office/drawing/2014/main" id="{8F96ABF0-557B-4744-89E1-FDA240FD67FD}"/>
                  </a:ext>
                </a:extLst>
              </p:cNvPr>
              <p:cNvPicPr/>
              <p:nvPr/>
            </p:nvPicPr>
            <p:blipFill>
              <a:blip r:embed="rId33"/>
              <a:stretch>
                <a:fillRect/>
              </a:stretch>
            </p:blipFill>
            <p:spPr>
              <a:xfrm>
                <a:off x="2509560" y="1734120"/>
                <a:ext cx="9460440" cy="4767840"/>
              </a:xfrm>
              <a:prstGeom prst="rect">
                <a:avLst/>
              </a:prstGeom>
            </p:spPr>
          </p:pic>
        </mc:Fallback>
      </mc:AlternateContent>
    </p:spTree>
    <p:extLst>
      <p:ext uri="{BB962C8B-B14F-4D97-AF65-F5344CB8AC3E}">
        <p14:creationId xmlns:p14="http://schemas.microsoft.com/office/powerpoint/2010/main" val="17092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39557" y="17850"/>
            <a:ext cx="11353800" cy="1325563"/>
          </a:xfrm>
        </p:spPr>
        <p:txBody>
          <a:bodyPr/>
          <a:lstStyle/>
          <a:p>
            <a:r>
              <a:rPr lang="en-CA" dirty="0"/>
              <a:t>LSTMs and GRUs: learnable gates</a:t>
            </a:r>
          </a:p>
        </p:txBody>
      </p:sp>
      <mc:AlternateContent xmlns:mc="http://schemas.openxmlformats.org/markup-compatibility/2006" xmlns:a14="http://schemas.microsoft.com/office/drawing/2010/main">
        <mc:Choice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a:t>Replace</a:t>
                </a:r>
                <a:r>
                  <a:rPr lang="en-CA" dirty="0"/>
                  <a:t> </a:t>
                </a:r>
                <a14:m>
                  <m:oMath xmlns:m="http://schemas.openxmlformats.org/officeDocument/2006/math">
                    <m:r>
                      <a:rPr lang="en-CA" b="0" i="1" smtClean="0">
                        <a:latin typeface="Cambria Math" panose="02040503050406030204" pitchFamily="18" charset="0"/>
                      </a:rPr>
                      <m:t>𝑔</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610" t="-19540" b="-229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1059580"/>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These gates serve as building blocks : But they have to be differentiable (learnable)</a:t>
            </a:r>
          </a:p>
        </p:txBody>
      </p:sp>
      <p:pic>
        <p:nvPicPr>
          <p:cNvPr id="5" name="Picture 4"/>
          <p:cNvPicPr>
            <a:picLocks noChangeAspect="1"/>
          </p:cNvPicPr>
          <p:nvPr/>
        </p:nvPicPr>
        <p:blipFill>
          <a:blip r:embed="rId5"/>
          <a:stretch>
            <a:fillRect/>
          </a:stretch>
        </p:blipFill>
        <p:spPr>
          <a:xfrm>
            <a:off x="8383206" y="3554962"/>
            <a:ext cx="4408395" cy="3428497"/>
          </a:xfrm>
          <a:prstGeom prst="rect">
            <a:avLst/>
          </a:prstGeom>
        </p:spPr>
      </p:pic>
      <p:sp>
        <p:nvSpPr>
          <p:cNvPr id="6" name="TextBox 5"/>
          <p:cNvSpPr txBox="1"/>
          <p:nvPr/>
        </p:nvSpPr>
        <p:spPr>
          <a:xfrm>
            <a:off x="8003025" y="4277593"/>
            <a:ext cx="696024" cy="369332"/>
          </a:xfrm>
          <a:prstGeom prst="rect">
            <a:avLst/>
          </a:prstGeom>
          <a:noFill/>
        </p:spPr>
        <p:txBody>
          <a:bodyPr wrap="none" rtlCol="0">
            <a:spAutoFit/>
          </a:bodyPr>
          <a:lstStyle/>
          <a:p>
            <a:r>
              <a:rPr lang="en-CA" b="1" dirty="0">
                <a:solidFill>
                  <a:srgbClr val="FF0000"/>
                </a:solidFill>
              </a:rPr>
              <a:t>Input</a:t>
            </a:r>
          </a:p>
        </p:txBody>
      </p:sp>
      <p:sp>
        <p:nvSpPr>
          <p:cNvPr id="15" name="TextBox 14"/>
          <p:cNvSpPr txBox="1"/>
          <p:nvPr/>
        </p:nvSpPr>
        <p:spPr>
          <a:xfrm>
            <a:off x="7964566" y="4711897"/>
            <a:ext cx="837280" cy="369332"/>
          </a:xfrm>
          <a:prstGeom prst="rect">
            <a:avLst/>
          </a:prstGeom>
          <a:noFill/>
        </p:spPr>
        <p:txBody>
          <a:bodyPr wrap="none" rtlCol="0">
            <a:spAutoFit/>
          </a:bodyPr>
          <a:lstStyle/>
          <a:p>
            <a:r>
              <a:rPr lang="en-CA" b="1" dirty="0">
                <a:solidFill>
                  <a:srgbClr val="FF0000"/>
                </a:solidFill>
              </a:rPr>
              <a:t>Forget</a:t>
            </a:r>
            <a:r>
              <a:rPr lang="en-CA" b="1" dirty="0"/>
              <a:t> </a:t>
            </a:r>
          </a:p>
        </p:txBody>
      </p:sp>
      <p:sp>
        <p:nvSpPr>
          <p:cNvPr id="16" name="TextBox 15"/>
          <p:cNvSpPr txBox="1"/>
          <p:nvPr/>
        </p:nvSpPr>
        <p:spPr>
          <a:xfrm>
            <a:off x="7964566" y="5146201"/>
            <a:ext cx="923651" cy="369332"/>
          </a:xfrm>
          <a:prstGeom prst="rect">
            <a:avLst/>
          </a:prstGeom>
          <a:noFill/>
        </p:spPr>
        <p:txBody>
          <a:bodyPr wrap="none" rtlCol="0">
            <a:spAutoFit/>
          </a:bodyPr>
          <a:lstStyle/>
          <a:p>
            <a:r>
              <a:rPr lang="en-CA" b="1" dirty="0">
                <a:solidFill>
                  <a:srgbClr val="FF0000"/>
                </a:solidFill>
              </a:rPr>
              <a:t>Output</a:t>
            </a:r>
            <a:r>
              <a:rPr lang="en-CA" b="1" dirty="0"/>
              <a:t> </a:t>
            </a:r>
          </a:p>
        </p:txBody>
      </p:sp>
      <p:sp>
        <p:nvSpPr>
          <p:cNvPr id="18" name="Content Placeholder 2"/>
          <p:cNvSpPr txBox="1">
            <a:spLocks/>
          </p:cNvSpPr>
          <p:nvPr/>
        </p:nvSpPr>
        <p:spPr>
          <a:xfrm>
            <a:off x="99200" y="2901859"/>
            <a:ext cx="6491381" cy="1974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Solution</a:t>
            </a:r>
            <a:r>
              <a:rPr lang="en-CA" dirty="0"/>
              <a:t>: split hidden layer into two vectors </a:t>
            </a:r>
            <a:r>
              <a:rPr lang="en-CA" dirty="0">
                <a:solidFill>
                  <a:srgbClr val="00B0F0"/>
                </a:solidFill>
              </a:rPr>
              <a:t>c</a:t>
            </a:r>
            <a:r>
              <a:rPr lang="en-CA" dirty="0"/>
              <a:t> and </a:t>
            </a:r>
            <a:r>
              <a:rPr lang="en-CA" dirty="0">
                <a:solidFill>
                  <a:srgbClr val="00B050"/>
                </a:solidFill>
              </a:rPr>
              <a:t>h  </a:t>
            </a:r>
            <a:r>
              <a:rPr lang="en-CA" dirty="0"/>
              <a:t>and have three learnable </a:t>
            </a:r>
            <a:r>
              <a:rPr lang="en-CA" dirty="0">
                <a:solidFill>
                  <a:srgbClr val="FF0000"/>
                </a:solidFill>
              </a:rPr>
              <a:t>gates</a:t>
            </a:r>
            <a:r>
              <a:rPr lang="en-CA" dirty="0"/>
              <a:t>.</a:t>
            </a:r>
          </a:p>
        </p:txBody>
      </p:sp>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8833916" y="6254191"/>
              <a:ext cx="207360" cy="360"/>
            </p14:xfrm>
          </p:contentPart>
        </mc:Choice>
        <mc:Fallback xmlns="">
          <p:pic>
            <p:nvPicPr>
              <p:cNvPr id="23" name="Ink 22"/>
              <p:cNvPicPr/>
              <p:nvPr/>
            </p:nvPicPr>
            <p:blipFill>
              <a:blip r:embed="rId7"/>
              <a:stretch>
                <a:fillRect/>
              </a:stretch>
            </p:blipFill>
            <p:spPr>
              <a:xfrm>
                <a:off x="8761916" y="6110191"/>
                <a:ext cx="351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0679996" y="3976831"/>
              <a:ext cx="448920" cy="80640"/>
            </p14:xfrm>
          </p:contentPart>
        </mc:Choice>
        <mc:Fallback xmlns="">
          <p:pic>
            <p:nvPicPr>
              <p:cNvPr id="29" name="Ink 28"/>
              <p:cNvPicPr/>
              <p:nvPr/>
            </p:nvPicPr>
            <p:blipFill>
              <a:blip r:embed="rId9"/>
              <a:stretch>
                <a:fillRect/>
              </a:stretch>
            </p:blipFill>
            <p:spPr>
              <a:xfrm>
                <a:off x="10607996" y="3832831"/>
                <a:ext cx="592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10283276" y="4475791"/>
              <a:ext cx="431640" cy="10440"/>
            </p14:xfrm>
          </p:contentPart>
        </mc:Choice>
        <mc:Fallback xmlns="">
          <p:pic>
            <p:nvPicPr>
              <p:cNvPr id="30" name="Ink 29"/>
              <p:cNvPicPr/>
              <p:nvPr/>
            </p:nvPicPr>
            <p:blipFill>
              <a:blip r:embed="rId11"/>
              <a:stretch>
                <a:fillRect/>
              </a:stretch>
            </p:blipFill>
            <p:spPr>
              <a:xfrm>
                <a:off x="10211276" y="4336591"/>
                <a:ext cx="575280" cy="2884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Ink 31"/>
              <p14:cNvContentPartPr/>
              <p14:nvPr/>
            </p14:nvContentPartPr>
            <p14:xfrm>
              <a:off x="10326476" y="4838311"/>
              <a:ext cx="474840" cy="105120"/>
            </p14:xfrm>
          </p:contentPart>
        </mc:Choice>
        <mc:Fallback xmlns="">
          <p:pic>
            <p:nvPicPr>
              <p:cNvPr id="32" name="Ink 31"/>
              <p:cNvPicPr/>
              <p:nvPr/>
            </p:nvPicPr>
            <p:blipFill>
              <a:blip r:embed="rId13"/>
              <a:stretch>
                <a:fillRect/>
              </a:stretch>
            </p:blipFill>
            <p:spPr>
              <a:xfrm>
                <a:off x="10254476" y="4694311"/>
                <a:ext cx="6184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p14:cNvContentPartPr/>
              <p14:nvPr/>
            </p14:nvContentPartPr>
            <p14:xfrm>
              <a:off x="10335116" y="5408911"/>
              <a:ext cx="466200" cy="360"/>
            </p14:xfrm>
          </p:contentPart>
        </mc:Choice>
        <mc:Fallback xmlns="">
          <p:pic>
            <p:nvPicPr>
              <p:cNvPr id="33" name="Ink 32"/>
              <p:cNvPicPr/>
              <p:nvPr/>
            </p:nvPicPr>
            <p:blipFill>
              <a:blip r:embed="rId15"/>
              <a:stretch>
                <a:fillRect/>
              </a:stretch>
            </p:blipFill>
            <p:spPr>
              <a:xfrm>
                <a:off x="10263116" y="5264911"/>
                <a:ext cx="609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Ink 33"/>
              <p14:cNvContentPartPr/>
              <p14:nvPr/>
            </p14:nvContentPartPr>
            <p14:xfrm>
              <a:off x="8816636" y="5822911"/>
              <a:ext cx="250560" cy="12960"/>
            </p14:xfrm>
          </p:contentPart>
        </mc:Choice>
        <mc:Fallback xmlns="">
          <p:pic>
            <p:nvPicPr>
              <p:cNvPr id="34" name="Ink 33"/>
              <p:cNvPicPr/>
              <p:nvPr/>
            </p:nvPicPr>
            <p:blipFill>
              <a:blip r:embed="rId17"/>
              <a:stretch>
                <a:fillRect/>
              </a:stretch>
            </p:blipFill>
            <p:spPr>
              <a:xfrm>
                <a:off x="8744636" y="5678911"/>
                <a:ext cx="3942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p14:cNvContentPartPr/>
              <p14:nvPr/>
            </p14:nvContentPartPr>
            <p14:xfrm>
              <a:off x="10240076" y="5874751"/>
              <a:ext cx="423000" cy="360"/>
            </p14:xfrm>
          </p:contentPart>
        </mc:Choice>
        <mc:Fallback xmlns="">
          <p:pic>
            <p:nvPicPr>
              <p:cNvPr id="35" name="Ink 34"/>
              <p:cNvPicPr/>
              <p:nvPr/>
            </p:nvPicPr>
            <p:blipFill>
              <a:blip r:embed="rId19"/>
              <a:stretch>
                <a:fillRect/>
              </a:stretch>
            </p:blipFill>
            <p:spPr>
              <a:xfrm>
                <a:off x="10168076" y="5730751"/>
                <a:ext cx="566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p14:cNvContentPartPr/>
              <p14:nvPr/>
            </p14:nvContentPartPr>
            <p14:xfrm>
              <a:off x="10869716" y="6323311"/>
              <a:ext cx="172800" cy="360"/>
            </p14:xfrm>
          </p:contentPart>
        </mc:Choice>
        <mc:Fallback xmlns="">
          <p:pic>
            <p:nvPicPr>
              <p:cNvPr id="36" name="Ink 35"/>
              <p:cNvPicPr/>
              <p:nvPr/>
            </p:nvPicPr>
            <p:blipFill>
              <a:blip r:embed="rId21"/>
              <a:stretch>
                <a:fillRect/>
              </a:stretch>
            </p:blipFill>
            <p:spPr>
              <a:xfrm>
                <a:off x="10797716" y="6179311"/>
                <a:ext cx="316440" cy="288000"/>
              </a:xfrm>
              <a:prstGeom prst="rect">
                <a:avLst/>
              </a:prstGeom>
            </p:spPr>
          </p:pic>
        </mc:Fallback>
      </mc:AlternateContent>
      <p:pic>
        <p:nvPicPr>
          <p:cNvPr id="37" name="Picture 36"/>
          <p:cNvPicPr>
            <a:picLocks noChangeAspect="1"/>
          </p:cNvPicPr>
          <p:nvPr/>
        </p:nvPicPr>
        <p:blipFill>
          <a:blip r:embed="rId22"/>
          <a:stretch>
            <a:fillRect/>
          </a:stretch>
        </p:blipFill>
        <p:spPr>
          <a:xfrm>
            <a:off x="37202" y="3886371"/>
            <a:ext cx="7925001" cy="2319447"/>
          </a:xfrm>
          <a:prstGeom prst="rect">
            <a:avLst/>
          </a:prstGeom>
        </p:spPr>
      </p:pic>
      <p:sp>
        <p:nvSpPr>
          <p:cNvPr id="39" name="Rectangle 38"/>
          <p:cNvSpPr/>
          <p:nvPr/>
        </p:nvSpPr>
        <p:spPr>
          <a:xfrm>
            <a:off x="1455028" y="4686638"/>
            <a:ext cx="107799" cy="19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1378835" y="4600035"/>
            <a:ext cx="172529" cy="369332"/>
          </a:xfrm>
          <a:prstGeom prst="rect">
            <a:avLst/>
          </a:prstGeom>
          <a:noFill/>
        </p:spPr>
        <p:txBody>
          <a:bodyPr wrap="square" rtlCol="0">
            <a:spAutoFit/>
          </a:bodyPr>
          <a:lstStyle/>
          <a:p>
            <a:r>
              <a:rPr lang="en-CA" dirty="0"/>
              <a:t>g</a:t>
            </a:r>
          </a:p>
        </p:txBody>
      </p:sp>
    </p:spTree>
    <p:extLst>
      <p:ext uri="{BB962C8B-B14F-4D97-AF65-F5344CB8AC3E}">
        <p14:creationId xmlns:p14="http://schemas.microsoft.com/office/powerpoint/2010/main" val="11677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5" y="45598"/>
            <a:ext cx="11719182" cy="1325563"/>
          </a:xfrm>
        </p:spPr>
        <p:txBody>
          <a:bodyPr>
            <a:normAutofit/>
          </a:bodyPr>
          <a:lstStyle/>
          <a:p>
            <a:r>
              <a:rPr lang="en-CA" sz="3600" dirty="0"/>
              <a:t>A single LSTM memory unit displayed as a computation graph.</a:t>
            </a:r>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rotWithShape="1">
          <a:blip r:embed="rId3"/>
          <a:srcRect l="13689" t="13105" r="17361" b="24542"/>
          <a:stretch/>
        </p:blipFill>
        <p:spPr>
          <a:xfrm>
            <a:off x="571682" y="1702217"/>
            <a:ext cx="8582728" cy="5110184"/>
          </a:xfrm>
          <a:prstGeom prst="rect">
            <a:avLst/>
          </a:prstGeom>
        </p:spPr>
      </p:pic>
      <p:sp>
        <p:nvSpPr>
          <p:cNvPr id="5" name="TextBox 4"/>
          <p:cNvSpPr txBox="1"/>
          <p:nvPr/>
        </p:nvSpPr>
        <p:spPr>
          <a:xfrm>
            <a:off x="4703595" y="5149684"/>
            <a:ext cx="276038" cy="369332"/>
          </a:xfrm>
          <a:prstGeom prst="rect">
            <a:avLst/>
          </a:prstGeom>
          <a:noFill/>
        </p:spPr>
        <p:txBody>
          <a:bodyPr wrap="none" rtlCol="0">
            <a:spAutoFit/>
          </a:bodyPr>
          <a:lstStyle/>
          <a:p>
            <a:r>
              <a:rPr lang="en-CA" dirty="0">
                <a:solidFill>
                  <a:srgbClr val="FF0000"/>
                </a:solidFill>
              </a:rPr>
              <a:t>z</a:t>
            </a:r>
          </a:p>
        </p:txBody>
      </p:sp>
      <p:sp>
        <p:nvSpPr>
          <p:cNvPr id="6" name="TextBox 5"/>
          <p:cNvSpPr txBox="1"/>
          <p:nvPr/>
        </p:nvSpPr>
        <p:spPr>
          <a:xfrm>
            <a:off x="993458" y="5384538"/>
            <a:ext cx="431074" cy="307122"/>
          </a:xfrm>
          <a:prstGeom prst="rect">
            <a:avLst/>
          </a:prstGeom>
          <a:solidFill>
            <a:schemeClr val="bg1"/>
          </a:solidFill>
        </p:spPr>
        <p:txBody>
          <a:bodyPr wrap="square" rtlCol="0">
            <a:spAutoFit/>
          </a:bodyPr>
          <a:lstStyle/>
          <a:p>
            <a:r>
              <a:rPr lang="en-CA" sz="1200" dirty="0"/>
              <a:t>C</a:t>
            </a:r>
            <a:r>
              <a:rPr lang="en-CA" sz="1200" baseline="-25000" dirty="0"/>
              <a:t>t-</a:t>
            </a:r>
            <a:r>
              <a:rPr lang="en-CA" sz="1200" baseline="-25000" dirty="0" err="1"/>
              <a:t>i</a:t>
            </a:r>
            <a:endParaRPr lang="en-CA" sz="1200" dirty="0"/>
          </a:p>
        </p:txBody>
      </p:sp>
      <p:sp>
        <p:nvSpPr>
          <p:cNvPr id="8" name="TextBox 7"/>
          <p:cNvSpPr txBox="1"/>
          <p:nvPr/>
        </p:nvSpPr>
        <p:spPr>
          <a:xfrm>
            <a:off x="3823011" y="3414244"/>
            <a:ext cx="463801" cy="307122"/>
          </a:xfrm>
          <a:prstGeom prst="rect">
            <a:avLst/>
          </a:prstGeom>
          <a:solidFill>
            <a:schemeClr val="bg1"/>
          </a:solidFill>
        </p:spPr>
        <p:txBody>
          <a:bodyPr wrap="square" rtlCol="0">
            <a:spAutoFit/>
          </a:bodyPr>
          <a:lstStyle/>
          <a:p>
            <a:r>
              <a:rPr lang="en-CA" sz="1200" dirty="0"/>
              <a:t>C</a:t>
            </a:r>
            <a:r>
              <a:rPr lang="en-CA" sz="1200" baseline="-25000" dirty="0"/>
              <a:t>t</a:t>
            </a:r>
            <a:endParaRPr lang="en-CA" sz="1200" dirty="0"/>
          </a:p>
        </p:txBody>
      </p:sp>
      <p:sp>
        <p:nvSpPr>
          <p:cNvPr id="9" name="TextBox 8"/>
          <p:cNvSpPr txBox="1"/>
          <p:nvPr/>
        </p:nvSpPr>
        <p:spPr>
          <a:xfrm>
            <a:off x="6453581" y="1190187"/>
            <a:ext cx="2209766" cy="1200329"/>
          </a:xfrm>
          <a:prstGeom prst="rect">
            <a:avLst/>
          </a:prstGeom>
          <a:solidFill>
            <a:schemeClr val="accent1">
              <a:lumMod val="20000"/>
              <a:lumOff val="80000"/>
            </a:schemeClr>
          </a:solidFill>
        </p:spPr>
        <p:txBody>
          <a:bodyPr wrap="square" rtlCol="0">
            <a:spAutoFit/>
          </a:bodyPr>
          <a:lstStyle/>
          <a:p>
            <a:r>
              <a:rPr lang="en-CA" i="1" dirty="0"/>
              <a:t>Differences in terminology between J&amp;M and </a:t>
            </a:r>
            <a:r>
              <a:rPr lang="en-CA" i="1" dirty="0">
                <a:solidFill>
                  <a:srgbClr val="FF0000"/>
                </a:solidFill>
              </a:rPr>
              <a:t>Goldberg</a:t>
            </a:r>
          </a:p>
          <a:p>
            <a:r>
              <a:rPr lang="en-CA" i="1" dirty="0"/>
              <a:t>Note</a:t>
            </a:r>
            <a:r>
              <a:rPr lang="en-CA" i="1" dirty="0">
                <a:solidFill>
                  <a:srgbClr val="FF0000"/>
                </a:solidFill>
              </a:rPr>
              <a:t> j </a:t>
            </a:r>
            <a:r>
              <a:rPr lang="en-CA" i="1" dirty="0"/>
              <a:t>~</a:t>
            </a:r>
            <a:r>
              <a:rPr lang="en-CA" i="1" dirty="0">
                <a:solidFill>
                  <a:srgbClr val="FF0000"/>
                </a:solidFill>
              </a:rPr>
              <a:t>  </a:t>
            </a:r>
            <a:r>
              <a:rPr lang="en-CA" i="1" dirty="0"/>
              <a:t>t</a:t>
            </a:r>
          </a:p>
        </p:txBody>
      </p:sp>
      <p:pic>
        <p:nvPicPr>
          <p:cNvPr id="11" name="Picture 10"/>
          <p:cNvPicPr>
            <a:picLocks noChangeAspect="1"/>
          </p:cNvPicPr>
          <p:nvPr/>
        </p:nvPicPr>
        <p:blipFill>
          <a:blip r:embed="rId4"/>
          <a:stretch>
            <a:fillRect/>
          </a:stretch>
        </p:blipFill>
        <p:spPr>
          <a:xfrm>
            <a:off x="8860183" y="1309880"/>
            <a:ext cx="3120253" cy="2426683"/>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2FCA75A-6035-44CF-BBE6-9AC023F293CF}"/>
                  </a:ext>
                </a:extLst>
              </p14:cNvPr>
              <p14:cNvContentPartPr/>
              <p14:nvPr/>
            </p14:nvContentPartPr>
            <p14:xfrm>
              <a:off x="4668366" y="1845619"/>
              <a:ext cx="443160" cy="6480"/>
            </p14:xfrm>
          </p:contentPart>
        </mc:Choice>
        <mc:Fallback xmlns="">
          <p:pic>
            <p:nvPicPr>
              <p:cNvPr id="10" name="Ink 9">
                <a:extLst>
                  <a:ext uri="{FF2B5EF4-FFF2-40B4-BE49-F238E27FC236}">
                    <a16:creationId xmlns:a16="http://schemas.microsoft.com/office/drawing/2014/main" id="{D2FCA75A-6035-44CF-BBE6-9AC023F293CF}"/>
                  </a:ext>
                </a:extLst>
              </p:cNvPr>
              <p:cNvPicPr/>
              <p:nvPr/>
            </p:nvPicPr>
            <p:blipFill>
              <a:blip r:embed="rId6"/>
              <a:stretch>
                <a:fillRect/>
              </a:stretch>
            </p:blipFill>
            <p:spPr>
              <a:xfrm>
                <a:off x="4578726" y="1665619"/>
                <a:ext cx="6228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9FB12DC9-CA4F-4A88-BF3B-C06E271472C3}"/>
                  </a:ext>
                </a:extLst>
              </p14:cNvPr>
              <p14:cNvContentPartPr/>
              <p14:nvPr/>
            </p14:nvContentPartPr>
            <p14:xfrm>
              <a:off x="9069726" y="3169699"/>
              <a:ext cx="232560" cy="11160"/>
            </p14:xfrm>
          </p:contentPart>
        </mc:Choice>
        <mc:Fallback xmlns="">
          <p:pic>
            <p:nvPicPr>
              <p:cNvPr id="12" name="Ink 11">
                <a:extLst>
                  <a:ext uri="{FF2B5EF4-FFF2-40B4-BE49-F238E27FC236}">
                    <a16:creationId xmlns:a16="http://schemas.microsoft.com/office/drawing/2014/main" id="{9FB12DC9-CA4F-4A88-BF3B-C06E271472C3}"/>
                  </a:ext>
                </a:extLst>
              </p:cNvPr>
              <p:cNvPicPr/>
              <p:nvPr/>
            </p:nvPicPr>
            <p:blipFill>
              <a:blip r:embed="rId8"/>
              <a:stretch>
                <a:fillRect/>
              </a:stretch>
            </p:blipFill>
            <p:spPr>
              <a:xfrm>
                <a:off x="8980086" y="2990059"/>
                <a:ext cx="4122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F607E476-EBC5-4A05-8D4F-573459595A4E}"/>
                  </a:ext>
                </a:extLst>
              </p14:cNvPr>
              <p14:cNvContentPartPr/>
              <p14:nvPr/>
            </p14:nvContentPartPr>
            <p14:xfrm>
              <a:off x="9053166" y="2856499"/>
              <a:ext cx="297720" cy="360"/>
            </p14:xfrm>
          </p:contentPart>
        </mc:Choice>
        <mc:Fallback xmlns="">
          <p:pic>
            <p:nvPicPr>
              <p:cNvPr id="13" name="Ink 12">
                <a:extLst>
                  <a:ext uri="{FF2B5EF4-FFF2-40B4-BE49-F238E27FC236}">
                    <a16:creationId xmlns:a16="http://schemas.microsoft.com/office/drawing/2014/main" id="{F607E476-EBC5-4A05-8D4F-573459595A4E}"/>
                  </a:ext>
                </a:extLst>
              </p:cNvPr>
              <p:cNvPicPr/>
              <p:nvPr/>
            </p:nvPicPr>
            <p:blipFill>
              <a:blip r:embed="rId10"/>
              <a:stretch>
                <a:fillRect/>
              </a:stretch>
            </p:blipFill>
            <p:spPr>
              <a:xfrm>
                <a:off x="8963166" y="2676859"/>
                <a:ext cx="4773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2A691CC-8E94-499C-8060-475902B2357E}"/>
                  </a:ext>
                </a:extLst>
              </p14:cNvPr>
              <p14:cNvContentPartPr/>
              <p14:nvPr/>
            </p14:nvContentPartPr>
            <p14:xfrm>
              <a:off x="9053166" y="2526739"/>
              <a:ext cx="243000" cy="17640"/>
            </p14:xfrm>
          </p:contentPart>
        </mc:Choice>
        <mc:Fallback xmlns="">
          <p:pic>
            <p:nvPicPr>
              <p:cNvPr id="15" name="Ink 14">
                <a:extLst>
                  <a:ext uri="{FF2B5EF4-FFF2-40B4-BE49-F238E27FC236}">
                    <a16:creationId xmlns:a16="http://schemas.microsoft.com/office/drawing/2014/main" id="{E2A691CC-8E94-499C-8060-475902B2357E}"/>
                  </a:ext>
                </a:extLst>
              </p:cNvPr>
              <p:cNvPicPr/>
              <p:nvPr/>
            </p:nvPicPr>
            <p:blipFill>
              <a:blip r:embed="rId12"/>
              <a:stretch>
                <a:fillRect/>
              </a:stretch>
            </p:blipFill>
            <p:spPr>
              <a:xfrm>
                <a:off x="8963166" y="2347099"/>
                <a:ext cx="4226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7030D99D-592A-48F7-8C3D-003EB2D7BA0A}"/>
                  </a:ext>
                </a:extLst>
              </p14:cNvPr>
              <p14:cNvContentPartPr/>
              <p14:nvPr/>
            </p14:nvContentPartPr>
            <p14:xfrm>
              <a:off x="8126886" y="5451379"/>
              <a:ext cx="850320" cy="50760"/>
            </p14:xfrm>
          </p:contentPart>
        </mc:Choice>
        <mc:Fallback xmlns="">
          <p:pic>
            <p:nvPicPr>
              <p:cNvPr id="16" name="Ink 15">
                <a:extLst>
                  <a:ext uri="{FF2B5EF4-FFF2-40B4-BE49-F238E27FC236}">
                    <a16:creationId xmlns:a16="http://schemas.microsoft.com/office/drawing/2014/main" id="{7030D99D-592A-48F7-8C3D-003EB2D7BA0A}"/>
                  </a:ext>
                </a:extLst>
              </p:cNvPr>
              <p:cNvPicPr/>
              <p:nvPr/>
            </p:nvPicPr>
            <p:blipFill>
              <a:blip r:embed="rId14"/>
              <a:stretch>
                <a:fillRect/>
              </a:stretch>
            </p:blipFill>
            <p:spPr>
              <a:xfrm>
                <a:off x="8037246" y="5271739"/>
                <a:ext cx="102996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23BB06CD-ADBD-42AB-9CC4-3FB7CA3A65C7}"/>
                  </a:ext>
                </a:extLst>
              </p14:cNvPr>
              <p14:cNvContentPartPr/>
              <p14:nvPr/>
            </p14:nvContentPartPr>
            <p14:xfrm>
              <a:off x="9002046" y="2178619"/>
              <a:ext cx="349200" cy="19440"/>
            </p14:xfrm>
          </p:contentPart>
        </mc:Choice>
        <mc:Fallback xmlns="">
          <p:pic>
            <p:nvPicPr>
              <p:cNvPr id="17" name="Ink 16">
                <a:extLst>
                  <a:ext uri="{FF2B5EF4-FFF2-40B4-BE49-F238E27FC236}">
                    <a16:creationId xmlns:a16="http://schemas.microsoft.com/office/drawing/2014/main" id="{23BB06CD-ADBD-42AB-9CC4-3FB7CA3A65C7}"/>
                  </a:ext>
                </a:extLst>
              </p:cNvPr>
              <p:cNvPicPr/>
              <p:nvPr/>
            </p:nvPicPr>
            <p:blipFill>
              <a:blip r:embed="rId16"/>
              <a:stretch>
                <a:fillRect/>
              </a:stretch>
            </p:blipFill>
            <p:spPr>
              <a:xfrm>
                <a:off x="8912046" y="1998619"/>
                <a:ext cx="528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B3A0890C-CDED-4BC1-918F-05768FE21E4D}"/>
                  </a:ext>
                </a:extLst>
              </p14:cNvPr>
              <p14:cNvContentPartPr/>
              <p14:nvPr/>
            </p14:nvContentPartPr>
            <p14:xfrm>
              <a:off x="2975646" y="5569099"/>
              <a:ext cx="294840" cy="42480"/>
            </p14:xfrm>
          </p:contentPart>
        </mc:Choice>
        <mc:Fallback xmlns="">
          <p:pic>
            <p:nvPicPr>
              <p:cNvPr id="18" name="Ink 17">
                <a:extLst>
                  <a:ext uri="{FF2B5EF4-FFF2-40B4-BE49-F238E27FC236}">
                    <a16:creationId xmlns:a16="http://schemas.microsoft.com/office/drawing/2014/main" id="{B3A0890C-CDED-4BC1-918F-05768FE21E4D}"/>
                  </a:ext>
                </a:extLst>
              </p:cNvPr>
              <p:cNvPicPr/>
              <p:nvPr/>
            </p:nvPicPr>
            <p:blipFill>
              <a:blip r:embed="rId18"/>
              <a:stretch>
                <a:fillRect/>
              </a:stretch>
            </p:blipFill>
            <p:spPr>
              <a:xfrm>
                <a:off x="2885646" y="5389099"/>
                <a:ext cx="4744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C478B102-53A2-4D13-ABE5-DFAD1D594705}"/>
                  </a:ext>
                </a:extLst>
              </p14:cNvPr>
              <p14:cNvContentPartPr/>
              <p14:nvPr/>
            </p14:nvContentPartPr>
            <p14:xfrm>
              <a:off x="9087006" y="1896739"/>
              <a:ext cx="244800" cy="18000"/>
            </p14:xfrm>
          </p:contentPart>
        </mc:Choice>
        <mc:Fallback xmlns="">
          <p:pic>
            <p:nvPicPr>
              <p:cNvPr id="19" name="Ink 18">
                <a:extLst>
                  <a:ext uri="{FF2B5EF4-FFF2-40B4-BE49-F238E27FC236}">
                    <a16:creationId xmlns:a16="http://schemas.microsoft.com/office/drawing/2014/main" id="{C478B102-53A2-4D13-ABE5-DFAD1D594705}"/>
                  </a:ext>
                </a:extLst>
              </p:cNvPr>
              <p:cNvPicPr/>
              <p:nvPr/>
            </p:nvPicPr>
            <p:blipFill>
              <a:blip r:embed="rId20"/>
              <a:stretch>
                <a:fillRect/>
              </a:stretch>
            </p:blipFill>
            <p:spPr>
              <a:xfrm>
                <a:off x="8997006" y="1716739"/>
                <a:ext cx="424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78D5F8C7-9F69-4078-AC70-7240DCAF697A}"/>
                  </a:ext>
                </a:extLst>
              </p14:cNvPr>
              <p14:cNvContentPartPr/>
              <p14:nvPr/>
            </p14:nvContentPartPr>
            <p14:xfrm>
              <a:off x="6718566" y="5570539"/>
              <a:ext cx="257400" cy="18000"/>
            </p14:xfrm>
          </p:contentPart>
        </mc:Choice>
        <mc:Fallback xmlns="">
          <p:pic>
            <p:nvPicPr>
              <p:cNvPr id="20" name="Ink 19">
                <a:extLst>
                  <a:ext uri="{FF2B5EF4-FFF2-40B4-BE49-F238E27FC236}">
                    <a16:creationId xmlns:a16="http://schemas.microsoft.com/office/drawing/2014/main" id="{78D5F8C7-9F69-4078-AC70-7240DCAF697A}"/>
                  </a:ext>
                </a:extLst>
              </p:cNvPr>
              <p:cNvPicPr/>
              <p:nvPr/>
            </p:nvPicPr>
            <p:blipFill>
              <a:blip r:embed="rId22"/>
              <a:stretch>
                <a:fillRect/>
              </a:stretch>
            </p:blipFill>
            <p:spPr>
              <a:xfrm>
                <a:off x="6628566" y="5390899"/>
                <a:ext cx="4370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8B6C7C1E-DBC6-4BD7-B80E-C1E75CE6BABB}"/>
                  </a:ext>
                </a:extLst>
              </p14:cNvPr>
              <p14:cNvContentPartPr/>
              <p14:nvPr/>
            </p14:nvContentPartPr>
            <p14:xfrm>
              <a:off x="9053166" y="1533139"/>
              <a:ext cx="262080" cy="40320"/>
            </p14:xfrm>
          </p:contentPart>
        </mc:Choice>
        <mc:Fallback xmlns="">
          <p:pic>
            <p:nvPicPr>
              <p:cNvPr id="21" name="Ink 20">
                <a:extLst>
                  <a:ext uri="{FF2B5EF4-FFF2-40B4-BE49-F238E27FC236}">
                    <a16:creationId xmlns:a16="http://schemas.microsoft.com/office/drawing/2014/main" id="{8B6C7C1E-DBC6-4BD7-B80E-C1E75CE6BABB}"/>
                  </a:ext>
                </a:extLst>
              </p:cNvPr>
              <p:cNvPicPr/>
              <p:nvPr/>
            </p:nvPicPr>
            <p:blipFill>
              <a:blip r:embed="rId24"/>
              <a:stretch>
                <a:fillRect/>
              </a:stretch>
            </p:blipFill>
            <p:spPr>
              <a:xfrm>
                <a:off x="8963166" y="1353139"/>
                <a:ext cx="441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34A74D92-2FCC-4456-B5D0-7C2B05CE4A29}"/>
                  </a:ext>
                </a:extLst>
              </p14:cNvPr>
              <p14:cNvContentPartPr/>
              <p14:nvPr/>
            </p14:nvContentPartPr>
            <p14:xfrm>
              <a:off x="4861326" y="5570899"/>
              <a:ext cx="268560" cy="12240"/>
            </p14:xfrm>
          </p:contentPart>
        </mc:Choice>
        <mc:Fallback xmlns="">
          <p:pic>
            <p:nvPicPr>
              <p:cNvPr id="22" name="Ink 21">
                <a:extLst>
                  <a:ext uri="{FF2B5EF4-FFF2-40B4-BE49-F238E27FC236}">
                    <a16:creationId xmlns:a16="http://schemas.microsoft.com/office/drawing/2014/main" id="{34A74D92-2FCC-4456-B5D0-7C2B05CE4A29}"/>
                  </a:ext>
                </a:extLst>
              </p:cNvPr>
              <p:cNvPicPr/>
              <p:nvPr/>
            </p:nvPicPr>
            <p:blipFill>
              <a:blip r:embed="rId26"/>
              <a:stretch>
                <a:fillRect/>
              </a:stretch>
            </p:blipFill>
            <p:spPr>
              <a:xfrm>
                <a:off x="4771326" y="5390899"/>
                <a:ext cx="44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D426B97D-2806-4D23-9904-5B459D297C8B}"/>
                  </a:ext>
                </a:extLst>
              </p14:cNvPr>
              <p14:cNvContentPartPr/>
              <p14:nvPr/>
            </p14:nvContentPartPr>
            <p14:xfrm>
              <a:off x="11040726" y="2867659"/>
              <a:ext cx="169560" cy="360"/>
            </p14:xfrm>
          </p:contentPart>
        </mc:Choice>
        <mc:Fallback xmlns="">
          <p:pic>
            <p:nvPicPr>
              <p:cNvPr id="24" name="Ink 23">
                <a:extLst>
                  <a:ext uri="{FF2B5EF4-FFF2-40B4-BE49-F238E27FC236}">
                    <a16:creationId xmlns:a16="http://schemas.microsoft.com/office/drawing/2014/main" id="{D426B97D-2806-4D23-9904-5B459D297C8B}"/>
                  </a:ext>
                </a:extLst>
              </p:cNvPr>
              <p:cNvPicPr/>
              <p:nvPr/>
            </p:nvPicPr>
            <p:blipFill>
              <a:blip r:embed="rId28"/>
              <a:stretch>
                <a:fillRect/>
              </a:stretch>
            </p:blipFill>
            <p:spPr>
              <a:xfrm>
                <a:off x="10951086" y="2688019"/>
                <a:ext cx="349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3A0CCA79-8134-48EF-AD31-FA1A351164DC}"/>
                  </a:ext>
                </a:extLst>
              </p14:cNvPr>
              <p14:cNvContentPartPr/>
              <p14:nvPr/>
            </p14:nvContentPartPr>
            <p14:xfrm>
              <a:off x="10671726" y="2895739"/>
              <a:ext cx="91440" cy="6120"/>
            </p14:xfrm>
          </p:contentPart>
        </mc:Choice>
        <mc:Fallback xmlns="">
          <p:pic>
            <p:nvPicPr>
              <p:cNvPr id="25" name="Ink 24">
                <a:extLst>
                  <a:ext uri="{FF2B5EF4-FFF2-40B4-BE49-F238E27FC236}">
                    <a16:creationId xmlns:a16="http://schemas.microsoft.com/office/drawing/2014/main" id="{3A0CCA79-8134-48EF-AD31-FA1A351164DC}"/>
                  </a:ext>
                </a:extLst>
              </p:cNvPr>
              <p:cNvPicPr/>
              <p:nvPr/>
            </p:nvPicPr>
            <p:blipFill>
              <a:blip r:embed="rId30"/>
              <a:stretch>
                <a:fillRect/>
              </a:stretch>
            </p:blipFill>
            <p:spPr>
              <a:xfrm>
                <a:off x="10581726" y="2716099"/>
                <a:ext cx="271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F87C2D3D-A052-4C8E-A0E2-544999066409}"/>
                  </a:ext>
                </a:extLst>
              </p14:cNvPr>
              <p14:cNvContentPartPr/>
              <p14:nvPr/>
            </p14:nvContentPartPr>
            <p14:xfrm>
              <a:off x="9723126" y="2844979"/>
              <a:ext cx="124200" cy="360"/>
            </p14:xfrm>
          </p:contentPart>
        </mc:Choice>
        <mc:Fallback xmlns="">
          <p:pic>
            <p:nvPicPr>
              <p:cNvPr id="26" name="Ink 25">
                <a:extLst>
                  <a:ext uri="{FF2B5EF4-FFF2-40B4-BE49-F238E27FC236}">
                    <a16:creationId xmlns:a16="http://schemas.microsoft.com/office/drawing/2014/main" id="{F87C2D3D-A052-4C8E-A0E2-544999066409}"/>
                  </a:ext>
                </a:extLst>
              </p:cNvPr>
              <p:cNvPicPr/>
              <p:nvPr/>
            </p:nvPicPr>
            <p:blipFill>
              <a:blip r:embed="rId32"/>
              <a:stretch>
                <a:fillRect/>
              </a:stretch>
            </p:blipFill>
            <p:spPr>
              <a:xfrm>
                <a:off x="9633486" y="2664979"/>
                <a:ext cx="3038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AF37B380-E8DA-4A6C-A603-BF7BA2C9B70D}"/>
                  </a:ext>
                </a:extLst>
              </p14:cNvPr>
              <p14:cNvContentPartPr/>
              <p14:nvPr/>
            </p14:nvContentPartPr>
            <p14:xfrm>
              <a:off x="9700446" y="3197059"/>
              <a:ext cx="159120" cy="32040"/>
            </p14:xfrm>
          </p:contentPart>
        </mc:Choice>
        <mc:Fallback xmlns="">
          <p:pic>
            <p:nvPicPr>
              <p:cNvPr id="27" name="Ink 26">
                <a:extLst>
                  <a:ext uri="{FF2B5EF4-FFF2-40B4-BE49-F238E27FC236}">
                    <a16:creationId xmlns:a16="http://schemas.microsoft.com/office/drawing/2014/main" id="{AF37B380-E8DA-4A6C-A603-BF7BA2C9B70D}"/>
                  </a:ext>
                </a:extLst>
              </p:cNvPr>
              <p:cNvPicPr/>
              <p:nvPr/>
            </p:nvPicPr>
            <p:blipFill>
              <a:blip r:embed="rId34"/>
              <a:stretch>
                <a:fillRect/>
              </a:stretch>
            </p:blipFill>
            <p:spPr>
              <a:xfrm>
                <a:off x="9610806" y="3017059"/>
                <a:ext cx="3387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4E4C0095-0F70-41CD-9655-0188CF32C39C}"/>
                  </a:ext>
                </a:extLst>
              </p14:cNvPr>
              <p14:cNvContentPartPr/>
              <p14:nvPr/>
            </p14:nvContentPartPr>
            <p14:xfrm>
              <a:off x="10592166" y="3242059"/>
              <a:ext cx="150840" cy="12600"/>
            </p14:xfrm>
          </p:contentPart>
        </mc:Choice>
        <mc:Fallback xmlns="">
          <p:pic>
            <p:nvPicPr>
              <p:cNvPr id="28" name="Ink 27">
                <a:extLst>
                  <a:ext uri="{FF2B5EF4-FFF2-40B4-BE49-F238E27FC236}">
                    <a16:creationId xmlns:a16="http://schemas.microsoft.com/office/drawing/2014/main" id="{4E4C0095-0F70-41CD-9655-0188CF32C39C}"/>
                  </a:ext>
                </a:extLst>
              </p:cNvPr>
              <p:cNvPicPr/>
              <p:nvPr/>
            </p:nvPicPr>
            <p:blipFill>
              <a:blip r:embed="rId36"/>
              <a:stretch>
                <a:fillRect/>
              </a:stretch>
            </p:blipFill>
            <p:spPr>
              <a:xfrm>
                <a:off x="10502526" y="3062059"/>
                <a:ext cx="3304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B249FE97-53EE-4ADA-A594-6FDA665C351E}"/>
                  </a:ext>
                </a:extLst>
              </p14:cNvPr>
              <p14:cNvContentPartPr/>
              <p14:nvPr/>
            </p14:nvContentPartPr>
            <p14:xfrm>
              <a:off x="3832168" y="3468971"/>
              <a:ext cx="338400" cy="146160"/>
            </p14:xfrm>
          </p:contentPart>
        </mc:Choice>
        <mc:Fallback xmlns="">
          <p:pic>
            <p:nvPicPr>
              <p:cNvPr id="29" name="Ink 28">
                <a:extLst>
                  <a:ext uri="{FF2B5EF4-FFF2-40B4-BE49-F238E27FC236}">
                    <a16:creationId xmlns:a16="http://schemas.microsoft.com/office/drawing/2014/main" id="{B249FE97-53EE-4ADA-A594-6FDA665C351E}"/>
                  </a:ext>
                </a:extLst>
              </p:cNvPr>
              <p:cNvPicPr/>
              <p:nvPr/>
            </p:nvPicPr>
            <p:blipFill>
              <a:blip r:embed="rId38"/>
              <a:stretch>
                <a:fillRect/>
              </a:stretch>
            </p:blipFill>
            <p:spPr>
              <a:xfrm>
                <a:off x="3742168" y="3288971"/>
                <a:ext cx="5180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Ink 6">
                <a:extLst>
                  <a:ext uri="{FF2B5EF4-FFF2-40B4-BE49-F238E27FC236}">
                    <a16:creationId xmlns:a16="http://schemas.microsoft.com/office/drawing/2014/main" id="{13BB58A6-FABF-4873-887B-B4AEB56B28DA}"/>
                  </a:ext>
                </a:extLst>
              </p14:cNvPr>
              <p14:cNvContentPartPr/>
              <p14:nvPr/>
            </p14:nvContentPartPr>
            <p14:xfrm>
              <a:off x="360000" y="1378080"/>
              <a:ext cx="8481600" cy="5289480"/>
            </p14:xfrm>
          </p:contentPart>
        </mc:Choice>
        <mc:Fallback xmlns="">
          <p:pic>
            <p:nvPicPr>
              <p:cNvPr id="7" name="Ink 6">
                <a:extLst>
                  <a:ext uri="{FF2B5EF4-FFF2-40B4-BE49-F238E27FC236}">
                    <a16:creationId xmlns:a16="http://schemas.microsoft.com/office/drawing/2014/main" id="{13BB58A6-FABF-4873-887B-B4AEB56B28DA}"/>
                  </a:ext>
                </a:extLst>
              </p:cNvPr>
              <p:cNvPicPr/>
              <p:nvPr/>
            </p:nvPicPr>
            <p:blipFill>
              <a:blip r:embed="rId40"/>
              <a:stretch>
                <a:fillRect/>
              </a:stretch>
            </p:blipFill>
            <p:spPr>
              <a:xfrm>
                <a:off x="350640" y="1368720"/>
                <a:ext cx="8500320" cy="5308200"/>
              </a:xfrm>
              <a:prstGeom prst="rect">
                <a:avLst/>
              </a:prstGeom>
            </p:spPr>
          </p:pic>
        </mc:Fallback>
      </mc:AlternateContent>
    </p:spTree>
    <p:extLst>
      <p:ext uri="{BB962C8B-B14F-4D97-AF65-F5344CB8AC3E}">
        <p14:creationId xmlns:p14="http://schemas.microsoft.com/office/powerpoint/2010/main" val="1384004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ED89B85-C545-4470-B800-4886BED2C9CB}"/>
              </a:ext>
            </a:extLst>
          </p:cNvPr>
          <p:cNvGrpSpPr/>
          <p:nvPr/>
        </p:nvGrpSpPr>
        <p:grpSpPr>
          <a:xfrm>
            <a:off x="-116729" y="1905169"/>
            <a:ext cx="9443609" cy="5165504"/>
            <a:chOff x="297924" y="1352122"/>
            <a:chExt cx="8964192" cy="5367305"/>
          </a:xfrm>
        </p:grpSpPr>
        <p:pic>
          <p:nvPicPr>
            <p:cNvPr id="3" name="Picture 2">
              <a:extLst>
                <a:ext uri="{FF2B5EF4-FFF2-40B4-BE49-F238E27FC236}">
                  <a16:creationId xmlns:a16="http://schemas.microsoft.com/office/drawing/2014/main" id="{E324E0AF-242F-48D0-BC86-957F4561171D}"/>
                </a:ext>
              </a:extLst>
            </p:cNvPr>
            <p:cNvPicPr>
              <a:picLocks noChangeAspect="1"/>
            </p:cNvPicPr>
            <p:nvPr/>
          </p:nvPicPr>
          <p:blipFill rotWithShape="1">
            <a:blip r:embed="rId3"/>
            <a:srcRect l="17328" t="8376" r="19228" b="16243"/>
            <a:stretch/>
          </p:blipFill>
          <p:spPr>
            <a:xfrm>
              <a:off x="297924" y="1352122"/>
              <a:ext cx="8964192" cy="5367305"/>
            </a:xfrm>
            <a:prstGeom prst="rect">
              <a:avLst/>
            </a:prstGeom>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71A39B41-BF93-4B73-9A93-276B3A781C47}"/>
                    </a:ext>
                  </a:extLst>
                </p14:cNvPr>
                <p14:cNvContentPartPr/>
                <p14:nvPr/>
              </p14:nvContentPartPr>
              <p14:xfrm>
                <a:off x="4900171" y="3539321"/>
                <a:ext cx="171000" cy="685440"/>
              </p14:xfrm>
            </p:contentPart>
          </mc:Choice>
          <mc:Fallback xmlns="">
            <p:pic>
              <p:nvPicPr>
                <p:cNvPr id="22" name="Ink 21">
                  <a:extLst>
                    <a:ext uri="{FF2B5EF4-FFF2-40B4-BE49-F238E27FC236}">
                      <a16:creationId xmlns:a16="http://schemas.microsoft.com/office/drawing/2014/main" id="{71A39B41-BF93-4B73-9A93-276B3A781C47}"/>
                    </a:ext>
                  </a:extLst>
                </p:cNvPr>
                <p:cNvPicPr/>
                <p:nvPr/>
              </p:nvPicPr>
              <p:blipFill>
                <a:blip r:embed="rId5"/>
                <a:stretch>
                  <a:fillRect/>
                </a:stretch>
              </p:blipFill>
              <p:spPr>
                <a:xfrm>
                  <a:off x="4849213" y="3427076"/>
                  <a:ext cx="273258" cy="9095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84575ED8-8686-489E-B913-0EDDFAFF180C}"/>
                    </a:ext>
                  </a:extLst>
                </p14:cNvPr>
                <p14:cNvContentPartPr/>
                <p14:nvPr/>
              </p14:nvContentPartPr>
              <p14:xfrm>
                <a:off x="4906291" y="4534001"/>
                <a:ext cx="163440" cy="566640"/>
              </p14:xfrm>
            </p:contentPart>
          </mc:Choice>
          <mc:Fallback xmlns="">
            <p:pic>
              <p:nvPicPr>
                <p:cNvPr id="25" name="Ink 24">
                  <a:extLst>
                    <a:ext uri="{FF2B5EF4-FFF2-40B4-BE49-F238E27FC236}">
                      <a16:creationId xmlns:a16="http://schemas.microsoft.com/office/drawing/2014/main" id="{84575ED8-8686-489E-B913-0EDDFAFF180C}"/>
                    </a:ext>
                  </a:extLst>
                </p:cNvPr>
                <p:cNvPicPr/>
                <p:nvPr/>
              </p:nvPicPr>
              <p:blipFill>
                <a:blip r:embed="rId7"/>
                <a:stretch>
                  <a:fillRect/>
                </a:stretch>
              </p:blipFill>
              <p:spPr>
                <a:xfrm>
                  <a:off x="4855344" y="4421795"/>
                  <a:ext cx="265675" cy="79067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327C01FE-EE68-4D66-96EA-AC0EA888BD40}"/>
                    </a:ext>
                  </a:extLst>
                </p14:cNvPr>
                <p14:cNvContentPartPr/>
                <p14:nvPr/>
              </p14:nvContentPartPr>
              <p14:xfrm>
                <a:off x="8234491" y="3921281"/>
                <a:ext cx="188280" cy="630000"/>
              </p14:xfrm>
            </p:contentPart>
          </mc:Choice>
          <mc:Fallback xmlns="">
            <p:pic>
              <p:nvPicPr>
                <p:cNvPr id="26" name="Ink 25">
                  <a:extLst>
                    <a:ext uri="{FF2B5EF4-FFF2-40B4-BE49-F238E27FC236}">
                      <a16:creationId xmlns:a16="http://schemas.microsoft.com/office/drawing/2014/main" id="{327C01FE-EE68-4D66-96EA-AC0EA888BD40}"/>
                    </a:ext>
                  </a:extLst>
                </p:cNvPr>
                <p:cNvPicPr/>
                <p:nvPr/>
              </p:nvPicPr>
              <p:blipFill>
                <a:blip r:embed="rId9"/>
                <a:stretch>
                  <a:fillRect/>
                </a:stretch>
              </p:blipFill>
              <p:spPr>
                <a:xfrm>
                  <a:off x="8183577" y="3809422"/>
                  <a:ext cx="290450" cy="85409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4A133E53-C8DF-42F0-9E2E-169C228EDF86}"/>
                    </a:ext>
                  </a:extLst>
                </p14:cNvPr>
                <p14:cNvContentPartPr/>
                <p14:nvPr/>
              </p14:nvContentPartPr>
              <p14:xfrm>
                <a:off x="6781891" y="2559401"/>
                <a:ext cx="142560" cy="578880"/>
              </p14:xfrm>
            </p:contentPart>
          </mc:Choice>
          <mc:Fallback xmlns="">
            <p:pic>
              <p:nvPicPr>
                <p:cNvPr id="27" name="Ink 26">
                  <a:extLst>
                    <a:ext uri="{FF2B5EF4-FFF2-40B4-BE49-F238E27FC236}">
                      <a16:creationId xmlns:a16="http://schemas.microsoft.com/office/drawing/2014/main" id="{4A133E53-C8DF-42F0-9E2E-169C228EDF86}"/>
                    </a:ext>
                  </a:extLst>
                </p:cNvPr>
                <p:cNvPicPr/>
                <p:nvPr/>
              </p:nvPicPr>
              <p:blipFill>
                <a:blip r:embed="rId11"/>
                <a:stretch>
                  <a:fillRect/>
                </a:stretch>
              </p:blipFill>
              <p:spPr>
                <a:xfrm>
                  <a:off x="6730610" y="2447215"/>
                  <a:ext cx="244779" cy="80287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77279E2B-4B13-4964-B4C1-1F97A2EFDCC2}"/>
                    </a:ext>
                  </a:extLst>
                </p14:cNvPr>
                <p14:cNvContentPartPr/>
                <p14:nvPr/>
              </p14:nvContentPartPr>
              <p14:xfrm>
                <a:off x="4905931" y="5481881"/>
                <a:ext cx="236520" cy="662040"/>
              </p14:xfrm>
            </p:contentPart>
          </mc:Choice>
          <mc:Fallback xmlns="">
            <p:pic>
              <p:nvPicPr>
                <p:cNvPr id="28" name="Ink 27">
                  <a:extLst>
                    <a:ext uri="{FF2B5EF4-FFF2-40B4-BE49-F238E27FC236}">
                      <a16:creationId xmlns:a16="http://schemas.microsoft.com/office/drawing/2014/main" id="{77279E2B-4B13-4964-B4C1-1F97A2EFDCC2}"/>
                    </a:ext>
                  </a:extLst>
                </p:cNvPr>
                <p:cNvPicPr/>
                <p:nvPr/>
              </p:nvPicPr>
              <p:blipFill>
                <a:blip r:embed="rId13"/>
                <a:stretch>
                  <a:fillRect/>
                </a:stretch>
              </p:blipFill>
              <p:spPr>
                <a:xfrm>
                  <a:off x="4855004" y="5370045"/>
                  <a:ext cx="338716" cy="88608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8A42CFA6-BAA3-45E6-B807-733CBE5E8332}"/>
                    </a:ext>
                  </a:extLst>
                </p14:cNvPr>
                <p14:cNvContentPartPr/>
                <p14:nvPr/>
              </p14:nvContentPartPr>
              <p14:xfrm>
                <a:off x="4886491" y="2163041"/>
                <a:ext cx="162000" cy="606600"/>
              </p14:xfrm>
            </p:contentPart>
          </mc:Choice>
          <mc:Fallback xmlns="">
            <p:pic>
              <p:nvPicPr>
                <p:cNvPr id="29" name="Ink 28">
                  <a:extLst>
                    <a:ext uri="{FF2B5EF4-FFF2-40B4-BE49-F238E27FC236}">
                      <a16:creationId xmlns:a16="http://schemas.microsoft.com/office/drawing/2014/main" id="{8A42CFA6-BAA3-45E6-B807-733CBE5E8332}"/>
                    </a:ext>
                  </a:extLst>
                </p:cNvPr>
                <p:cNvPicPr/>
                <p:nvPr/>
              </p:nvPicPr>
              <p:blipFill>
                <a:blip r:embed="rId15"/>
                <a:stretch>
                  <a:fillRect/>
                </a:stretch>
              </p:blipFill>
              <p:spPr>
                <a:xfrm>
                  <a:off x="4835225" y="2050846"/>
                  <a:ext cx="264190" cy="830616"/>
                </a:xfrm>
                <a:prstGeom prst="rect">
                  <a:avLst/>
                </a:prstGeom>
              </p:spPr>
            </p:pic>
          </mc:Fallback>
        </mc:AlternateContent>
      </p:grpSp>
      <p:grpSp>
        <p:nvGrpSpPr>
          <p:cNvPr id="30" name="Group 29">
            <a:extLst>
              <a:ext uri="{FF2B5EF4-FFF2-40B4-BE49-F238E27FC236}">
                <a16:creationId xmlns:a16="http://schemas.microsoft.com/office/drawing/2014/main" id="{D848F9DA-B245-49C0-B547-27B63737DC67}"/>
              </a:ext>
            </a:extLst>
          </p:cNvPr>
          <p:cNvGrpSpPr/>
          <p:nvPr/>
        </p:nvGrpSpPr>
        <p:grpSpPr>
          <a:xfrm>
            <a:off x="9045368" y="-15232"/>
            <a:ext cx="3359851" cy="2711669"/>
            <a:chOff x="9017876" y="0"/>
            <a:chExt cx="3359851" cy="2711669"/>
          </a:xfrm>
        </p:grpSpPr>
        <p:pic>
          <p:nvPicPr>
            <p:cNvPr id="4" name="Picture 3">
              <a:extLst>
                <a:ext uri="{FF2B5EF4-FFF2-40B4-BE49-F238E27FC236}">
                  <a16:creationId xmlns:a16="http://schemas.microsoft.com/office/drawing/2014/main" id="{99391880-19E8-451E-9471-AF806AEF37FC}"/>
                </a:ext>
              </a:extLst>
            </p:cNvPr>
            <p:cNvPicPr>
              <a:picLocks noChangeAspect="1"/>
            </p:cNvPicPr>
            <p:nvPr/>
          </p:nvPicPr>
          <p:blipFill>
            <a:blip r:embed="rId16"/>
            <a:stretch>
              <a:fillRect/>
            </a:stretch>
          </p:blipFill>
          <p:spPr>
            <a:xfrm>
              <a:off x="9017876" y="0"/>
              <a:ext cx="3359851" cy="2711669"/>
            </a:xfrm>
            <a:prstGeom prst="rect">
              <a:avLst/>
            </a:prstGeom>
          </p:spPr>
        </p:pic>
        <mc:AlternateContent xmlns:mc="http://schemas.openxmlformats.org/markup-compatibility/2006" xmlns:p14="http://schemas.microsoft.com/office/powerpoint/2010/main">
          <mc:Choice Requires="p14">
            <p:contentPart p14:bwMode="auto" r:id="rId17">
              <p14:nvContentPartPr>
                <p14:cNvPr id="5" name="Ink 4">
                  <a:extLst>
                    <a:ext uri="{FF2B5EF4-FFF2-40B4-BE49-F238E27FC236}">
                      <a16:creationId xmlns:a16="http://schemas.microsoft.com/office/drawing/2014/main" id="{5948C5E0-9F53-4772-9BF0-8883648467A7}"/>
                    </a:ext>
                  </a:extLst>
                </p14:cNvPr>
                <p14:cNvContentPartPr/>
                <p14:nvPr/>
              </p14:nvContentPartPr>
              <p14:xfrm>
                <a:off x="9243509" y="2078233"/>
                <a:ext cx="250418" cy="12471"/>
              </p14:xfrm>
            </p:contentPart>
          </mc:Choice>
          <mc:Fallback xmlns="">
            <p:pic>
              <p:nvPicPr>
                <p:cNvPr id="5" name="Ink 4">
                  <a:extLst>
                    <a:ext uri="{FF2B5EF4-FFF2-40B4-BE49-F238E27FC236}">
                      <a16:creationId xmlns:a16="http://schemas.microsoft.com/office/drawing/2014/main" id="{5948C5E0-9F53-4772-9BF0-8883648467A7}"/>
                    </a:ext>
                  </a:extLst>
                </p:cNvPr>
                <p:cNvPicPr/>
                <p:nvPr/>
              </p:nvPicPr>
              <p:blipFill>
                <a:blip r:embed="rId18"/>
                <a:stretch>
                  <a:fillRect/>
                </a:stretch>
              </p:blipFill>
              <p:spPr>
                <a:xfrm>
                  <a:off x="9153301" y="1900076"/>
                  <a:ext cx="430474" cy="3684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Ink 5">
                  <a:extLst>
                    <a:ext uri="{FF2B5EF4-FFF2-40B4-BE49-F238E27FC236}">
                      <a16:creationId xmlns:a16="http://schemas.microsoft.com/office/drawing/2014/main" id="{CBB45C9D-CE6C-48ED-A67B-DC39801C99BC}"/>
                    </a:ext>
                  </a:extLst>
                </p14:cNvPr>
                <p14:cNvContentPartPr/>
                <p14:nvPr/>
              </p14:nvContentPartPr>
              <p14:xfrm>
                <a:off x="9225678" y="1728252"/>
                <a:ext cx="320581" cy="402"/>
              </p14:xfrm>
            </p:contentPart>
          </mc:Choice>
          <mc:Fallback xmlns="">
            <p:pic>
              <p:nvPicPr>
                <p:cNvPr id="6" name="Ink 5">
                  <a:extLst>
                    <a:ext uri="{FF2B5EF4-FFF2-40B4-BE49-F238E27FC236}">
                      <a16:creationId xmlns:a16="http://schemas.microsoft.com/office/drawing/2014/main" id="{CBB45C9D-CE6C-48ED-A67B-DC39801C99BC}"/>
                    </a:ext>
                  </a:extLst>
                </p:cNvPr>
                <p:cNvPicPr/>
                <p:nvPr/>
              </p:nvPicPr>
              <p:blipFill>
                <a:blip r:embed="rId20"/>
                <a:stretch>
                  <a:fillRect/>
                </a:stretch>
              </p:blipFill>
              <p:spPr>
                <a:xfrm>
                  <a:off x="9135829" y="1527252"/>
                  <a:ext cx="499919" cy="40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Ink 6">
                  <a:extLst>
                    <a:ext uri="{FF2B5EF4-FFF2-40B4-BE49-F238E27FC236}">
                      <a16:creationId xmlns:a16="http://schemas.microsoft.com/office/drawing/2014/main" id="{EDB1B145-A73C-4178-9894-76719DAAB957}"/>
                    </a:ext>
                  </a:extLst>
                </p14:cNvPr>
                <p14:cNvContentPartPr/>
                <p14:nvPr/>
              </p14:nvContentPartPr>
              <p14:xfrm>
                <a:off x="9225678" y="1359765"/>
                <a:ext cx="261659" cy="19712"/>
              </p14:xfrm>
            </p:contentPart>
          </mc:Choice>
          <mc:Fallback xmlns="">
            <p:pic>
              <p:nvPicPr>
                <p:cNvPr id="7" name="Ink 6">
                  <a:extLst>
                    <a:ext uri="{FF2B5EF4-FFF2-40B4-BE49-F238E27FC236}">
                      <a16:creationId xmlns:a16="http://schemas.microsoft.com/office/drawing/2014/main" id="{EDB1B145-A73C-4178-9894-76719DAAB957}"/>
                    </a:ext>
                  </a:extLst>
                </p:cNvPr>
                <p:cNvPicPr/>
                <p:nvPr/>
              </p:nvPicPr>
              <p:blipFill>
                <a:blip r:embed="rId22"/>
                <a:stretch>
                  <a:fillRect/>
                </a:stretch>
              </p:blipFill>
              <p:spPr>
                <a:xfrm>
                  <a:off x="9135699" y="1177246"/>
                  <a:ext cx="441257" cy="38438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 name="Ink 7">
                  <a:extLst>
                    <a:ext uri="{FF2B5EF4-FFF2-40B4-BE49-F238E27FC236}">
                      <a16:creationId xmlns:a16="http://schemas.microsoft.com/office/drawing/2014/main" id="{2DEBA0A3-DC3A-4D33-A9BA-C1B641EB64B8}"/>
                    </a:ext>
                  </a:extLst>
                </p14:cNvPr>
                <p14:cNvContentPartPr/>
                <p14:nvPr/>
              </p14:nvContentPartPr>
              <p14:xfrm>
                <a:off x="9170632" y="970762"/>
                <a:ext cx="376014" cy="21723"/>
              </p14:xfrm>
            </p:contentPart>
          </mc:Choice>
          <mc:Fallback xmlns="">
            <p:pic>
              <p:nvPicPr>
                <p:cNvPr id="8" name="Ink 7">
                  <a:extLst>
                    <a:ext uri="{FF2B5EF4-FFF2-40B4-BE49-F238E27FC236}">
                      <a16:creationId xmlns:a16="http://schemas.microsoft.com/office/drawing/2014/main" id="{2DEBA0A3-DC3A-4D33-A9BA-C1B641EB64B8}"/>
                    </a:ext>
                  </a:extLst>
                </p:cNvPr>
                <p:cNvPicPr/>
                <p:nvPr/>
              </p:nvPicPr>
              <p:blipFill>
                <a:blip r:embed="rId24"/>
                <a:stretch>
                  <a:fillRect/>
                </a:stretch>
              </p:blipFill>
              <p:spPr>
                <a:xfrm>
                  <a:off x="9080676" y="789737"/>
                  <a:ext cx="555565" cy="38341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EE7BFD4E-7191-4AFA-87CA-03E85998A8D8}"/>
                    </a:ext>
                  </a:extLst>
                </p14:cNvPr>
                <p14:cNvContentPartPr/>
                <p14:nvPr/>
              </p14:nvContentPartPr>
              <p14:xfrm>
                <a:off x="9947083" y="1715379"/>
                <a:ext cx="133737" cy="402"/>
              </p14:xfrm>
            </p:contentPart>
          </mc:Choice>
          <mc:Fallback xmlns="">
            <p:pic>
              <p:nvPicPr>
                <p:cNvPr id="13" name="Ink 12">
                  <a:extLst>
                    <a:ext uri="{FF2B5EF4-FFF2-40B4-BE49-F238E27FC236}">
                      <a16:creationId xmlns:a16="http://schemas.microsoft.com/office/drawing/2014/main" id="{EE7BFD4E-7191-4AFA-87CA-03E85998A8D8}"/>
                    </a:ext>
                  </a:extLst>
                </p:cNvPr>
                <p:cNvPicPr/>
                <p:nvPr/>
              </p:nvPicPr>
              <p:blipFill>
                <a:blip r:embed="rId26"/>
                <a:stretch>
                  <a:fillRect/>
                </a:stretch>
              </p:blipFill>
              <p:spPr>
                <a:xfrm>
                  <a:off x="9856964" y="1514379"/>
                  <a:ext cx="313615" cy="40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7F0B84F9-916B-4D79-87AB-6988AF9FE151}"/>
                    </a:ext>
                  </a:extLst>
                </p14:cNvPr>
                <p14:cNvContentPartPr/>
                <p14:nvPr/>
              </p14:nvContentPartPr>
              <p14:xfrm>
                <a:off x="9922661" y="2108806"/>
                <a:ext cx="171339" cy="35803"/>
              </p14:xfrm>
            </p:contentPart>
          </mc:Choice>
          <mc:Fallback xmlns="">
            <p:pic>
              <p:nvPicPr>
                <p:cNvPr id="14" name="Ink 13">
                  <a:extLst>
                    <a:ext uri="{FF2B5EF4-FFF2-40B4-BE49-F238E27FC236}">
                      <a16:creationId xmlns:a16="http://schemas.microsoft.com/office/drawing/2014/main" id="{7F0B84F9-916B-4D79-87AB-6988AF9FE151}"/>
                    </a:ext>
                  </a:extLst>
                </p:cNvPr>
                <p:cNvPicPr/>
                <p:nvPr/>
              </p:nvPicPr>
              <p:blipFill>
                <a:blip r:embed="rId28"/>
                <a:stretch>
                  <a:fillRect/>
                </a:stretch>
              </p:blipFill>
              <p:spPr>
                <a:xfrm>
                  <a:off x="9832672" y="1927983"/>
                  <a:ext cx="350957" cy="3970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1D5EF9F8-797D-4936-A8EA-EEBCCFA9D237}"/>
                    </a:ext>
                  </a:extLst>
                </p14:cNvPr>
                <p14:cNvContentPartPr/>
                <p14:nvPr/>
              </p14:nvContentPartPr>
              <p14:xfrm>
                <a:off x="10882855" y="2159091"/>
                <a:ext cx="162423" cy="14080"/>
              </p14:xfrm>
            </p:contentPart>
          </mc:Choice>
          <mc:Fallback xmlns="">
            <p:pic>
              <p:nvPicPr>
                <p:cNvPr id="15" name="Ink 14">
                  <a:extLst>
                    <a:ext uri="{FF2B5EF4-FFF2-40B4-BE49-F238E27FC236}">
                      <a16:creationId xmlns:a16="http://schemas.microsoft.com/office/drawing/2014/main" id="{1D5EF9F8-797D-4936-A8EA-EEBCCFA9D237}"/>
                    </a:ext>
                  </a:extLst>
                </p:cNvPr>
                <p:cNvPicPr/>
                <p:nvPr/>
              </p:nvPicPr>
              <p:blipFill>
                <a:blip r:embed="rId30"/>
                <a:stretch>
                  <a:fillRect/>
                </a:stretch>
              </p:blipFill>
              <p:spPr>
                <a:xfrm>
                  <a:off x="10792820" y="1978578"/>
                  <a:ext cx="342133" cy="37474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922302A8-5124-4218-B9CF-15A5BB84987C}"/>
                    </a:ext>
                  </a:extLst>
                </p14:cNvPr>
                <p14:cNvContentPartPr/>
                <p14:nvPr/>
              </p14:nvContentPartPr>
              <p14:xfrm>
                <a:off x="9174451" y="247481"/>
                <a:ext cx="405000" cy="243000"/>
              </p14:xfrm>
            </p:contentPart>
          </mc:Choice>
          <mc:Fallback xmlns="">
            <p:pic>
              <p:nvPicPr>
                <p:cNvPr id="20" name="Ink 19">
                  <a:extLst>
                    <a:ext uri="{FF2B5EF4-FFF2-40B4-BE49-F238E27FC236}">
                      <a16:creationId xmlns:a16="http://schemas.microsoft.com/office/drawing/2014/main" id="{922302A8-5124-4218-B9CF-15A5BB84987C}"/>
                    </a:ext>
                  </a:extLst>
                </p:cNvPr>
                <p:cNvPicPr/>
                <p:nvPr/>
              </p:nvPicPr>
              <p:blipFill>
                <a:blip r:embed="rId32"/>
                <a:stretch>
                  <a:fillRect/>
                </a:stretch>
              </p:blipFill>
              <p:spPr>
                <a:xfrm>
                  <a:off x="9120451" y="139841"/>
                  <a:ext cx="51264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CE188075-8EEC-4D89-BFB8-9E9DFDAF4370}"/>
                    </a:ext>
                  </a:extLst>
                </p14:cNvPr>
                <p14:cNvContentPartPr/>
                <p14:nvPr/>
              </p14:nvContentPartPr>
              <p14:xfrm>
                <a:off x="11364331" y="1688201"/>
                <a:ext cx="338760" cy="232200"/>
              </p14:xfrm>
            </p:contentPart>
          </mc:Choice>
          <mc:Fallback xmlns="">
            <p:pic>
              <p:nvPicPr>
                <p:cNvPr id="21" name="Ink 20">
                  <a:extLst>
                    <a:ext uri="{FF2B5EF4-FFF2-40B4-BE49-F238E27FC236}">
                      <a16:creationId xmlns:a16="http://schemas.microsoft.com/office/drawing/2014/main" id="{CE188075-8EEC-4D89-BFB8-9E9DFDAF4370}"/>
                    </a:ext>
                  </a:extLst>
                </p:cNvPr>
                <p:cNvPicPr/>
                <p:nvPr/>
              </p:nvPicPr>
              <p:blipFill>
                <a:blip r:embed="rId34"/>
                <a:stretch>
                  <a:fillRect/>
                </a:stretch>
              </p:blipFill>
              <p:spPr>
                <a:xfrm>
                  <a:off x="11310691" y="1580561"/>
                  <a:ext cx="4464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254A7545-D27C-4D8E-88CD-9966F9986827}"/>
                    </a:ext>
                  </a:extLst>
                </p14:cNvPr>
                <p14:cNvContentPartPr/>
                <p14:nvPr/>
              </p14:nvContentPartPr>
              <p14:xfrm>
                <a:off x="9212971" y="652841"/>
                <a:ext cx="291240" cy="117720"/>
              </p14:xfrm>
            </p:contentPart>
          </mc:Choice>
          <mc:Fallback xmlns="">
            <p:pic>
              <p:nvPicPr>
                <p:cNvPr id="23" name="Ink 22">
                  <a:extLst>
                    <a:ext uri="{FF2B5EF4-FFF2-40B4-BE49-F238E27FC236}">
                      <a16:creationId xmlns:a16="http://schemas.microsoft.com/office/drawing/2014/main" id="{254A7545-D27C-4D8E-88CD-9966F9986827}"/>
                    </a:ext>
                  </a:extLst>
                </p:cNvPr>
                <p:cNvPicPr/>
                <p:nvPr/>
              </p:nvPicPr>
              <p:blipFill>
                <a:blip r:embed="rId36"/>
                <a:stretch>
                  <a:fillRect/>
                </a:stretch>
              </p:blipFill>
              <p:spPr>
                <a:xfrm>
                  <a:off x="9159331" y="544841"/>
                  <a:ext cx="3988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6DDAA546-92F3-4CB4-B881-2D1B95C2B26F}"/>
                    </a:ext>
                  </a:extLst>
                </p14:cNvPr>
                <p14:cNvContentPartPr/>
                <p14:nvPr/>
              </p14:nvContentPartPr>
              <p14:xfrm>
                <a:off x="10902451" y="1634561"/>
                <a:ext cx="267840" cy="232920"/>
              </p14:xfrm>
            </p:contentPart>
          </mc:Choice>
          <mc:Fallback xmlns="">
            <p:pic>
              <p:nvPicPr>
                <p:cNvPr id="24" name="Ink 23">
                  <a:extLst>
                    <a:ext uri="{FF2B5EF4-FFF2-40B4-BE49-F238E27FC236}">
                      <a16:creationId xmlns:a16="http://schemas.microsoft.com/office/drawing/2014/main" id="{6DDAA546-92F3-4CB4-B881-2D1B95C2B26F}"/>
                    </a:ext>
                  </a:extLst>
                </p:cNvPr>
                <p:cNvPicPr/>
                <p:nvPr/>
              </p:nvPicPr>
              <p:blipFill>
                <a:blip r:embed="rId38"/>
                <a:stretch>
                  <a:fillRect/>
                </a:stretch>
              </p:blipFill>
              <p:spPr>
                <a:xfrm>
                  <a:off x="10848811" y="1526921"/>
                  <a:ext cx="375480" cy="448560"/>
                </a:xfrm>
                <a:prstGeom prst="rect">
                  <a:avLst/>
                </a:prstGeom>
              </p:spPr>
            </p:pic>
          </mc:Fallback>
        </mc:AlternateContent>
      </p:grpSp>
      <p:sp>
        <p:nvSpPr>
          <p:cNvPr id="32" name="Content Placeholder 2">
            <a:extLst>
              <a:ext uri="{FF2B5EF4-FFF2-40B4-BE49-F238E27FC236}">
                <a16:creationId xmlns:a16="http://schemas.microsoft.com/office/drawing/2014/main" id="{4A074271-C52C-4574-AD1E-19521D0EA7E2}"/>
              </a:ext>
            </a:extLst>
          </p:cNvPr>
          <p:cNvSpPr txBox="1">
            <a:spLocks/>
          </p:cNvSpPr>
          <p:nvPr/>
        </p:nvSpPr>
        <p:spPr>
          <a:xfrm>
            <a:off x="127903" y="46322"/>
            <a:ext cx="7444600" cy="3485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forget gate: </a:t>
            </a:r>
            <a:r>
              <a:rPr lang="en-US" sz="2000" dirty="0"/>
              <a:t>delete info from the </a:t>
            </a:r>
            <a:r>
              <a:rPr lang="en-US" sz="2000" dirty="0">
                <a:solidFill>
                  <a:srgbClr val="00B0F0"/>
                </a:solidFill>
              </a:rPr>
              <a:t>context</a:t>
            </a:r>
            <a:r>
              <a:rPr lang="en-US" sz="2000" dirty="0"/>
              <a:t> that is no longer needed.</a:t>
            </a:r>
          </a:p>
          <a:p>
            <a:pPr marL="0" indent="0">
              <a:buNone/>
            </a:pPr>
            <a:r>
              <a:rPr lang="en-US" sz="2000" b="1" dirty="0"/>
              <a:t>input/add gate</a:t>
            </a:r>
            <a:r>
              <a:rPr lang="en-US" sz="2000" dirty="0">
                <a:solidFill>
                  <a:srgbClr val="FF0000"/>
                </a:solidFill>
              </a:rPr>
              <a:t>: </a:t>
            </a:r>
            <a:r>
              <a:rPr lang="en-US" sz="2000" dirty="0"/>
              <a:t>select info to add to the </a:t>
            </a:r>
            <a:r>
              <a:rPr lang="en-CA" sz="2000" dirty="0">
                <a:solidFill>
                  <a:srgbClr val="00B0F0"/>
                </a:solidFill>
              </a:rPr>
              <a:t>current context</a:t>
            </a:r>
            <a:r>
              <a:rPr lang="en-US" sz="2000" dirty="0">
                <a:solidFill>
                  <a:srgbClr val="00B0F0"/>
                </a:solidFill>
              </a:rPr>
              <a:t> </a:t>
            </a:r>
          </a:p>
          <a:p>
            <a:pPr marL="0" indent="0">
              <a:buNone/>
            </a:pPr>
            <a:r>
              <a:rPr lang="en-US" sz="2000" b="1" dirty="0"/>
              <a:t>output gate: </a:t>
            </a:r>
            <a:r>
              <a:rPr lang="en-CA" sz="2000" dirty="0"/>
              <a:t>decide what info </a:t>
            </a:r>
            <a:r>
              <a:rPr lang="en-US" sz="2000" dirty="0"/>
              <a:t>is required for the current hidden state (as opposed to what info needs to be preserved for future decisions)</a:t>
            </a:r>
            <a:endParaRPr lang="en-US" sz="2000" dirty="0">
              <a:solidFill>
                <a:srgbClr val="00B0F0"/>
              </a:solidFill>
            </a:endParaRPr>
          </a:p>
          <a:p>
            <a:pPr marL="457200" indent="-457200">
              <a:buFont typeface="+mj-lt"/>
              <a:buAutoNum type="arabicPeriod"/>
            </a:pPr>
            <a:endParaRPr lang="en-US" sz="2000" dirty="0">
              <a:solidFill>
                <a:srgbClr val="00B0F0"/>
              </a:solidFill>
            </a:endParaRPr>
          </a:p>
          <a:p>
            <a:pPr marL="457200" indent="-457200">
              <a:buFont typeface="+mj-lt"/>
              <a:buAutoNum type="arabicPeriod"/>
            </a:pPr>
            <a:endParaRPr lang="en-CA" sz="2000" dirty="0"/>
          </a:p>
        </p:txBody>
      </p:sp>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6F502C7C-CB72-4FB5-8367-29D14BF3E319}"/>
                  </a:ext>
                </a:extLst>
              </p14:cNvPr>
              <p14:cNvContentPartPr/>
              <p14:nvPr/>
            </p14:nvContentPartPr>
            <p14:xfrm>
              <a:off x="201724" y="156352"/>
              <a:ext cx="1139400" cy="105480"/>
            </p14:xfrm>
          </p:contentPart>
        </mc:Choice>
        <mc:Fallback xmlns="">
          <p:pic>
            <p:nvPicPr>
              <p:cNvPr id="33" name="Ink 32">
                <a:extLst>
                  <a:ext uri="{FF2B5EF4-FFF2-40B4-BE49-F238E27FC236}">
                    <a16:creationId xmlns:a16="http://schemas.microsoft.com/office/drawing/2014/main" id="{6F502C7C-CB72-4FB5-8367-29D14BF3E319}"/>
                  </a:ext>
                </a:extLst>
              </p:cNvPr>
              <p:cNvPicPr/>
              <p:nvPr/>
            </p:nvPicPr>
            <p:blipFill>
              <a:blip r:embed="rId40"/>
              <a:stretch>
                <a:fillRect/>
              </a:stretch>
            </p:blipFill>
            <p:spPr>
              <a:xfrm>
                <a:off x="147724" y="48352"/>
                <a:ext cx="1247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747879C3-336D-40CC-900E-5AAE2C06F729}"/>
                  </a:ext>
                </a:extLst>
              </p14:cNvPr>
              <p14:cNvContentPartPr/>
              <p14:nvPr/>
            </p14:nvContentPartPr>
            <p14:xfrm>
              <a:off x="327364" y="648832"/>
              <a:ext cx="360" cy="360"/>
            </p14:xfrm>
          </p:contentPart>
        </mc:Choice>
        <mc:Fallback xmlns="">
          <p:pic>
            <p:nvPicPr>
              <p:cNvPr id="34" name="Ink 33">
                <a:extLst>
                  <a:ext uri="{FF2B5EF4-FFF2-40B4-BE49-F238E27FC236}">
                    <a16:creationId xmlns:a16="http://schemas.microsoft.com/office/drawing/2014/main" id="{747879C3-336D-40CC-900E-5AAE2C06F729}"/>
                  </a:ext>
                </a:extLst>
              </p:cNvPr>
              <p:cNvPicPr/>
              <p:nvPr/>
            </p:nvPicPr>
            <p:blipFill>
              <a:blip r:embed="rId42"/>
              <a:stretch>
                <a:fillRect/>
              </a:stretch>
            </p:blipFill>
            <p:spPr>
              <a:xfrm>
                <a:off x="273724" y="54119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FFABA897-245F-440C-AA88-B5332EBFF0AC}"/>
                  </a:ext>
                </a:extLst>
              </p14:cNvPr>
              <p14:cNvContentPartPr/>
              <p14:nvPr/>
            </p14:nvContentPartPr>
            <p14:xfrm>
              <a:off x="170044" y="604912"/>
              <a:ext cx="1599480" cy="68040"/>
            </p14:xfrm>
          </p:contentPart>
        </mc:Choice>
        <mc:Fallback xmlns="">
          <p:pic>
            <p:nvPicPr>
              <p:cNvPr id="35" name="Ink 34">
                <a:extLst>
                  <a:ext uri="{FF2B5EF4-FFF2-40B4-BE49-F238E27FC236}">
                    <a16:creationId xmlns:a16="http://schemas.microsoft.com/office/drawing/2014/main" id="{FFABA897-245F-440C-AA88-B5332EBFF0AC}"/>
                  </a:ext>
                </a:extLst>
              </p:cNvPr>
              <p:cNvPicPr/>
              <p:nvPr/>
            </p:nvPicPr>
            <p:blipFill>
              <a:blip r:embed="rId44"/>
              <a:stretch>
                <a:fillRect/>
              </a:stretch>
            </p:blipFill>
            <p:spPr>
              <a:xfrm>
                <a:off x="116404" y="497272"/>
                <a:ext cx="17071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05474620-C5C8-486B-9F76-EB8FA936891B}"/>
                  </a:ext>
                </a:extLst>
              </p14:cNvPr>
              <p14:cNvContentPartPr/>
              <p14:nvPr/>
            </p14:nvContentPartPr>
            <p14:xfrm>
              <a:off x="213964" y="1004152"/>
              <a:ext cx="1253520" cy="56160"/>
            </p14:xfrm>
          </p:contentPart>
        </mc:Choice>
        <mc:Fallback xmlns="">
          <p:pic>
            <p:nvPicPr>
              <p:cNvPr id="36" name="Ink 35">
                <a:extLst>
                  <a:ext uri="{FF2B5EF4-FFF2-40B4-BE49-F238E27FC236}">
                    <a16:creationId xmlns:a16="http://schemas.microsoft.com/office/drawing/2014/main" id="{05474620-C5C8-486B-9F76-EB8FA936891B}"/>
                  </a:ext>
                </a:extLst>
              </p:cNvPr>
              <p:cNvPicPr/>
              <p:nvPr/>
            </p:nvPicPr>
            <p:blipFill>
              <a:blip r:embed="rId46"/>
              <a:stretch>
                <a:fillRect/>
              </a:stretch>
            </p:blipFill>
            <p:spPr>
              <a:xfrm>
                <a:off x="159964" y="896512"/>
                <a:ext cx="1361160" cy="271800"/>
              </a:xfrm>
              <a:prstGeom prst="rect">
                <a:avLst/>
              </a:prstGeom>
            </p:spPr>
          </p:pic>
        </mc:Fallback>
      </mc:AlternateContent>
    </p:spTree>
    <p:extLst>
      <p:ext uri="{BB962C8B-B14F-4D97-AF65-F5344CB8AC3E}">
        <p14:creationId xmlns:p14="http://schemas.microsoft.com/office/powerpoint/2010/main" val="5569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5</a:t>
            </a:r>
          </a:p>
        </p:txBody>
      </p:sp>
      <p:sp>
        <p:nvSpPr>
          <p:cNvPr id="3" name="Content Placeholder 2"/>
          <p:cNvSpPr>
            <a:spLocks noGrp="1"/>
          </p:cNvSpPr>
          <p:nvPr>
            <p:ph idx="1"/>
          </p:nvPr>
        </p:nvSpPr>
        <p:spPr>
          <a:xfrm>
            <a:off x="838199" y="1825625"/>
            <a:ext cx="10996749" cy="4351338"/>
          </a:xfrm>
        </p:spPr>
        <p:txBody>
          <a:bodyPr>
            <a:normAutofit/>
          </a:bodyPr>
          <a:lstStyle/>
          <a:p>
            <a:r>
              <a:rPr lang="en-CA" sz="3200" b="1" dirty="0"/>
              <a:t>Intro to RNN: motivation, unrolling, learning</a:t>
            </a:r>
          </a:p>
          <a:p>
            <a:r>
              <a:rPr lang="en-CA" sz="3200" dirty="0"/>
              <a:t>Basic tasks and corresponding architectures</a:t>
            </a:r>
          </a:p>
          <a:p>
            <a:r>
              <a:rPr lang="en-CA" sz="3200" dirty="0"/>
              <a:t>More sophisticated Deep Networks: Stacked and Bidirectional</a:t>
            </a:r>
          </a:p>
          <a:p>
            <a:r>
              <a:rPr lang="en-CA" sz="3200" dirty="0"/>
              <a:t>Managing Context: LSTMs and GRUs</a:t>
            </a:r>
          </a:p>
          <a:p>
            <a:pPr marL="0" indent="0">
              <a:buNone/>
            </a:pPr>
            <a:endParaRPr lang="en-CA" sz="32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BABFD43-17CC-49A0-925E-F1D2ED234386}"/>
                  </a:ext>
                </a:extLst>
              </p14:cNvPr>
              <p14:cNvContentPartPr/>
              <p14:nvPr/>
            </p14:nvContentPartPr>
            <p14:xfrm>
              <a:off x="2409480" y="1695960"/>
              <a:ext cx="942840" cy="620280"/>
            </p14:xfrm>
          </p:contentPart>
        </mc:Choice>
        <mc:Fallback xmlns="">
          <p:pic>
            <p:nvPicPr>
              <p:cNvPr id="4" name="Ink 3">
                <a:extLst>
                  <a:ext uri="{FF2B5EF4-FFF2-40B4-BE49-F238E27FC236}">
                    <a16:creationId xmlns:a16="http://schemas.microsoft.com/office/drawing/2014/main" id="{1BABFD43-17CC-49A0-925E-F1D2ED234386}"/>
                  </a:ext>
                </a:extLst>
              </p:cNvPr>
              <p:cNvPicPr/>
              <p:nvPr/>
            </p:nvPicPr>
            <p:blipFill>
              <a:blip r:embed="rId3"/>
              <a:stretch>
                <a:fillRect/>
              </a:stretch>
            </p:blipFill>
            <p:spPr>
              <a:xfrm>
                <a:off x="2400120" y="1686600"/>
                <a:ext cx="961560" cy="639000"/>
              </a:xfrm>
              <a:prstGeom prst="rect">
                <a:avLst/>
              </a:prstGeom>
            </p:spPr>
          </p:pic>
        </mc:Fallback>
      </mc:AlternateContent>
    </p:spTree>
    <p:extLst>
      <p:ext uri="{BB962C8B-B14F-4D97-AF65-F5344CB8AC3E}">
        <p14:creationId xmlns:p14="http://schemas.microsoft.com/office/powerpoint/2010/main" val="3130090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0095-76F7-4C01-8AB0-A4CD49E19F2D}"/>
              </a:ext>
            </a:extLst>
          </p:cNvPr>
          <p:cNvSpPr>
            <a:spLocks noGrp="1"/>
          </p:cNvSpPr>
          <p:nvPr>
            <p:ph type="title"/>
          </p:nvPr>
        </p:nvSpPr>
        <p:spPr/>
        <p:txBody>
          <a:bodyPr/>
          <a:lstStyle/>
          <a:p>
            <a:endParaRPr lang="en-CA"/>
          </a:p>
        </p:txBody>
      </p:sp>
      <p:pic>
        <p:nvPicPr>
          <p:cNvPr id="3" name="Picture 2">
            <a:extLst>
              <a:ext uri="{FF2B5EF4-FFF2-40B4-BE49-F238E27FC236}">
                <a16:creationId xmlns:a16="http://schemas.microsoft.com/office/drawing/2014/main" id="{E324E0AF-242F-48D0-BC86-957F4561171D}"/>
              </a:ext>
            </a:extLst>
          </p:cNvPr>
          <p:cNvPicPr>
            <a:picLocks noChangeAspect="1"/>
          </p:cNvPicPr>
          <p:nvPr/>
        </p:nvPicPr>
        <p:blipFill>
          <a:blip r:embed="rId2"/>
          <a:stretch>
            <a:fillRect/>
          </a:stretch>
        </p:blipFill>
        <p:spPr>
          <a:xfrm>
            <a:off x="-397291" y="495098"/>
            <a:ext cx="12192000" cy="6144000"/>
          </a:xfrm>
          <a:prstGeom prst="rect">
            <a:avLst/>
          </a:prstGeom>
        </p:spPr>
      </p:pic>
      <p:grpSp>
        <p:nvGrpSpPr>
          <p:cNvPr id="16" name="Group 15">
            <a:extLst>
              <a:ext uri="{FF2B5EF4-FFF2-40B4-BE49-F238E27FC236}">
                <a16:creationId xmlns:a16="http://schemas.microsoft.com/office/drawing/2014/main" id="{65C5412C-202A-40FD-ABBC-27A1C3873468}"/>
              </a:ext>
            </a:extLst>
          </p:cNvPr>
          <p:cNvGrpSpPr/>
          <p:nvPr/>
        </p:nvGrpSpPr>
        <p:grpSpPr>
          <a:xfrm>
            <a:off x="9257474" y="0"/>
            <a:ext cx="3120253" cy="2426683"/>
            <a:chOff x="9169187" y="231519"/>
            <a:chExt cx="3120253" cy="2426683"/>
          </a:xfrm>
        </p:grpSpPr>
        <p:pic>
          <p:nvPicPr>
            <p:cNvPr id="4" name="Picture 3">
              <a:extLst>
                <a:ext uri="{FF2B5EF4-FFF2-40B4-BE49-F238E27FC236}">
                  <a16:creationId xmlns:a16="http://schemas.microsoft.com/office/drawing/2014/main" id="{99391880-19E8-451E-9471-AF806AEF37FC}"/>
                </a:ext>
              </a:extLst>
            </p:cNvPr>
            <p:cNvPicPr>
              <a:picLocks noChangeAspect="1"/>
            </p:cNvPicPr>
            <p:nvPr/>
          </p:nvPicPr>
          <p:blipFill>
            <a:blip r:embed="rId3"/>
            <a:stretch>
              <a:fillRect/>
            </a:stretch>
          </p:blipFill>
          <p:spPr>
            <a:xfrm>
              <a:off x="9169187" y="231519"/>
              <a:ext cx="3120253" cy="2426683"/>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948C5E0-9F53-4772-9BF0-8883648467A7}"/>
                    </a:ext>
                  </a:extLst>
                </p14:cNvPr>
                <p14:cNvContentPartPr/>
                <p14:nvPr/>
              </p14:nvContentPartPr>
              <p14:xfrm>
                <a:off x="9378730" y="2091338"/>
                <a:ext cx="232560" cy="11160"/>
              </p14:xfrm>
            </p:contentPart>
          </mc:Choice>
          <mc:Fallback xmlns="">
            <p:pic>
              <p:nvPicPr>
                <p:cNvPr id="5" name="Ink 4">
                  <a:extLst>
                    <a:ext uri="{FF2B5EF4-FFF2-40B4-BE49-F238E27FC236}">
                      <a16:creationId xmlns:a16="http://schemas.microsoft.com/office/drawing/2014/main" id="{5948C5E0-9F53-4772-9BF0-8883648467A7}"/>
                    </a:ext>
                  </a:extLst>
                </p:cNvPr>
                <p:cNvPicPr/>
                <p:nvPr/>
              </p:nvPicPr>
              <p:blipFill>
                <a:blip r:embed="rId5"/>
                <a:stretch>
                  <a:fillRect/>
                </a:stretch>
              </p:blipFill>
              <p:spPr>
                <a:xfrm>
                  <a:off x="9288590" y="1911338"/>
                  <a:ext cx="412479"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BB45C9D-CE6C-48ED-A67B-DC39801C99BC}"/>
                    </a:ext>
                  </a:extLst>
                </p14:cNvPr>
                <p14:cNvContentPartPr/>
                <p14:nvPr/>
              </p14:nvContentPartPr>
              <p14:xfrm>
                <a:off x="9362170" y="1778138"/>
                <a:ext cx="297720" cy="360"/>
              </p14:xfrm>
            </p:contentPart>
          </mc:Choice>
          <mc:Fallback xmlns="">
            <p:pic>
              <p:nvPicPr>
                <p:cNvPr id="6" name="Ink 5">
                  <a:extLst>
                    <a:ext uri="{FF2B5EF4-FFF2-40B4-BE49-F238E27FC236}">
                      <a16:creationId xmlns:a16="http://schemas.microsoft.com/office/drawing/2014/main" id="{CBB45C9D-CE6C-48ED-A67B-DC39801C99BC}"/>
                    </a:ext>
                  </a:extLst>
                </p:cNvPr>
                <p:cNvPicPr/>
                <p:nvPr/>
              </p:nvPicPr>
              <p:blipFill>
                <a:blip r:embed="rId7"/>
                <a:stretch>
                  <a:fillRect/>
                </a:stretch>
              </p:blipFill>
              <p:spPr>
                <a:xfrm>
                  <a:off x="9272279" y="1598138"/>
                  <a:ext cx="477143"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DB1B145-A73C-4178-9894-76719DAAB957}"/>
                    </a:ext>
                  </a:extLst>
                </p14:cNvPr>
                <p14:cNvContentPartPr/>
                <p14:nvPr/>
              </p14:nvContentPartPr>
              <p14:xfrm>
                <a:off x="9362170" y="1448378"/>
                <a:ext cx="243000" cy="17640"/>
              </p14:xfrm>
            </p:contentPart>
          </mc:Choice>
          <mc:Fallback xmlns="">
            <p:pic>
              <p:nvPicPr>
                <p:cNvPr id="7" name="Ink 6">
                  <a:extLst>
                    <a:ext uri="{FF2B5EF4-FFF2-40B4-BE49-F238E27FC236}">
                      <a16:creationId xmlns:a16="http://schemas.microsoft.com/office/drawing/2014/main" id="{EDB1B145-A73C-4178-9894-76719DAAB957}"/>
                    </a:ext>
                  </a:extLst>
                </p:cNvPr>
                <p:cNvPicPr/>
                <p:nvPr/>
              </p:nvPicPr>
              <p:blipFill>
                <a:blip r:embed="rId9"/>
                <a:stretch>
                  <a:fillRect/>
                </a:stretch>
              </p:blipFill>
              <p:spPr>
                <a:xfrm>
                  <a:off x="9272170" y="1264628"/>
                  <a:ext cx="422640" cy="3847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2DEBA0A3-DC3A-4D33-A9BA-C1B641EB64B8}"/>
                    </a:ext>
                  </a:extLst>
                </p14:cNvPr>
                <p14:cNvContentPartPr/>
                <p14:nvPr/>
              </p14:nvContentPartPr>
              <p14:xfrm>
                <a:off x="9311050" y="1100258"/>
                <a:ext cx="349200" cy="19440"/>
              </p14:xfrm>
            </p:contentPart>
          </mc:Choice>
          <mc:Fallback xmlns="">
            <p:pic>
              <p:nvPicPr>
                <p:cNvPr id="8" name="Ink 7">
                  <a:extLst>
                    <a:ext uri="{FF2B5EF4-FFF2-40B4-BE49-F238E27FC236}">
                      <a16:creationId xmlns:a16="http://schemas.microsoft.com/office/drawing/2014/main" id="{2DEBA0A3-DC3A-4D33-A9BA-C1B641EB64B8}"/>
                    </a:ext>
                  </a:extLst>
                </p:cNvPr>
                <p:cNvPicPr/>
                <p:nvPr/>
              </p:nvPicPr>
              <p:blipFill>
                <a:blip r:embed="rId11"/>
                <a:stretch>
                  <a:fillRect/>
                </a:stretch>
              </p:blipFill>
              <p:spPr>
                <a:xfrm>
                  <a:off x="9221143" y="920258"/>
                  <a:ext cx="528655"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2E7C730-5CB7-4B9A-8C81-DFA3EFFFD32C}"/>
                    </a:ext>
                  </a:extLst>
                </p14:cNvPr>
                <p14:cNvContentPartPr/>
                <p14:nvPr/>
              </p14:nvContentPartPr>
              <p14:xfrm>
                <a:off x="9396010" y="818378"/>
                <a:ext cx="244800" cy="18000"/>
              </p14:xfrm>
            </p:contentPart>
          </mc:Choice>
          <mc:Fallback xmlns="">
            <p:pic>
              <p:nvPicPr>
                <p:cNvPr id="9" name="Ink 8">
                  <a:extLst>
                    <a:ext uri="{FF2B5EF4-FFF2-40B4-BE49-F238E27FC236}">
                      <a16:creationId xmlns:a16="http://schemas.microsoft.com/office/drawing/2014/main" id="{62E7C730-5CB7-4B9A-8C81-DFA3EFFFD32C}"/>
                    </a:ext>
                  </a:extLst>
                </p:cNvPr>
                <p:cNvPicPr/>
                <p:nvPr/>
              </p:nvPicPr>
              <p:blipFill>
                <a:blip r:embed="rId13"/>
                <a:stretch>
                  <a:fillRect/>
                </a:stretch>
              </p:blipFill>
              <p:spPr>
                <a:xfrm>
                  <a:off x="9306010" y="638378"/>
                  <a:ext cx="424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BA65700-41B7-4C75-93DE-EADDB05552E3}"/>
                    </a:ext>
                  </a:extLst>
                </p14:cNvPr>
                <p14:cNvContentPartPr/>
                <p14:nvPr/>
              </p14:nvContentPartPr>
              <p14:xfrm>
                <a:off x="9362170" y="454778"/>
                <a:ext cx="262080" cy="40320"/>
              </p14:xfrm>
            </p:contentPart>
          </mc:Choice>
          <mc:Fallback xmlns="">
            <p:pic>
              <p:nvPicPr>
                <p:cNvPr id="10" name="Ink 9">
                  <a:extLst>
                    <a:ext uri="{FF2B5EF4-FFF2-40B4-BE49-F238E27FC236}">
                      <a16:creationId xmlns:a16="http://schemas.microsoft.com/office/drawing/2014/main" id="{7BA65700-41B7-4C75-93DE-EADDB05552E3}"/>
                    </a:ext>
                  </a:extLst>
                </p:cNvPr>
                <p:cNvPicPr/>
                <p:nvPr/>
              </p:nvPicPr>
              <p:blipFill>
                <a:blip r:embed="rId15"/>
                <a:stretch>
                  <a:fillRect/>
                </a:stretch>
              </p:blipFill>
              <p:spPr>
                <a:xfrm>
                  <a:off x="9272170" y="274778"/>
                  <a:ext cx="441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9447932-7717-424E-B5BB-0502707DCD0E}"/>
                    </a:ext>
                  </a:extLst>
                </p14:cNvPr>
                <p14:cNvContentPartPr/>
                <p14:nvPr/>
              </p14:nvContentPartPr>
              <p14:xfrm>
                <a:off x="11349730" y="1789298"/>
                <a:ext cx="169560" cy="360"/>
              </p14:xfrm>
            </p:contentPart>
          </mc:Choice>
          <mc:Fallback xmlns="">
            <p:pic>
              <p:nvPicPr>
                <p:cNvPr id="11" name="Ink 10">
                  <a:extLst>
                    <a:ext uri="{FF2B5EF4-FFF2-40B4-BE49-F238E27FC236}">
                      <a16:creationId xmlns:a16="http://schemas.microsoft.com/office/drawing/2014/main" id="{F9447932-7717-424E-B5BB-0502707DCD0E}"/>
                    </a:ext>
                  </a:extLst>
                </p:cNvPr>
                <p:cNvPicPr/>
                <p:nvPr/>
              </p:nvPicPr>
              <p:blipFill>
                <a:blip r:embed="rId17"/>
                <a:stretch>
                  <a:fillRect/>
                </a:stretch>
              </p:blipFill>
              <p:spPr>
                <a:xfrm>
                  <a:off x="11259730" y="1609298"/>
                  <a:ext cx="349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FFDA88AE-0C4A-4CAE-A503-DF643DEF081E}"/>
                    </a:ext>
                  </a:extLst>
                </p14:cNvPr>
                <p14:cNvContentPartPr/>
                <p14:nvPr/>
              </p14:nvContentPartPr>
              <p14:xfrm>
                <a:off x="10980730" y="1817378"/>
                <a:ext cx="91440" cy="6120"/>
              </p14:xfrm>
            </p:contentPart>
          </mc:Choice>
          <mc:Fallback xmlns="">
            <p:pic>
              <p:nvPicPr>
                <p:cNvPr id="12" name="Ink 11">
                  <a:extLst>
                    <a:ext uri="{FF2B5EF4-FFF2-40B4-BE49-F238E27FC236}">
                      <a16:creationId xmlns:a16="http://schemas.microsoft.com/office/drawing/2014/main" id="{FFDA88AE-0C4A-4CAE-A503-DF643DEF081E}"/>
                    </a:ext>
                  </a:extLst>
                </p:cNvPr>
                <p:cNvPicPr/>
                <p:nvPr/>
              </p:nvPicPr>
              <p:blipFill>
                <a:blip r:embed="rId19"/>
                <a:stretch>
                  <a:fillRect/>
                </a:stretch>
              </p:blipFill>
              <p:spPr>
                <a:xfrm>
                  <a:off x="10890730" y="1637378"/>
                  <a:ext cx="271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E7BFD4E-7191-4AFA-87CA-03E85998A8D8}"/>
                    </a:ext>
                  </a:extLst>
                </p14:cNvPr>
                <p14:cNvContentPartPr/>
                <p14:nvPr/>
              </p14:nvContentPartPr>
              <p14:xfrm>
                <a:off x="10032130" y="1766618"/>
                <a:ext cx="124200" cy="360"/>
              </p14:xfrm>
            </p:contentPart>
          </mc:Choice>
          <mc:Fallback xmlns="">
            <p:pic>
              <p:nvPicPr>
                <p:cNvPr id="13" name="Ink 12">
                  <a:extLst>
                    <a:ext uri="{FF2B5EF4-FFF2-40B4-BE49-F238E27FC236}">
                      <a16:creationId xmlns:a16="http://schemas.microsoft.com/office/drawing/2014/main" id="{EE7BFD4E-7191-4AFA-87CA-03E85998A8D8}"/>
                    </a:ext>
                  </a:extLst>
                </p:cNvPr>
                <p:cNvPicPr/>
                <p:nvPr/>
              </p:nvPicPr>
              <p:blipFill>
                <a:blip r:embed="rId21"/>
                <a:stretch>
                  <a:fillRect/>
                </a:stretch>
              </p:blipFill>
              <p:spPr>
                <a:xfrm>
                  <a:off x="9942130" y="1586618"/>
                  <a:ext cx="3038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7F0B84F9-916B-4D79-87AB-6988AF9FE151}"/>
                    </a:ext>
                  </a:extLst>
                </p14:cNvPr>
                <p14:cNvContentPartPr/>
                <p14:nvPr/>
              </p14:nvContentPartPr>
              <p14:xfrm>
                <a:off x="10009450" y="2118698"/>
                <a:ext cx="159120" cy="32040"/>
              </p14:xfrm>
            </p:contentPart>
          </mc:Choice>
          <mc:Fallback xmlns="">
            <p:pic>
              <p:nvPicPr>
                <p:cNvPr id="14" name="Ink 13">
                  <a:extLst>
                    <a:ext uri="{FF2B5EF4-FFF2-40B4-BE49-F238E27FC236}">
                      <a16:creationId xmlns:a16="http://schemas.microsoft.com/office/drawing/2014/main" id="{7F0B84F9-916B-4D79-87AB-6988AF9FE151}"/>
                    </a:ext>
                  </a:extLst>
                </p:cNvPr>
                <p:cNvPicPr/>
                <p:nvPr/>
              </p:nvPicPr>
              <p:blipFill>
                <a:blip r:embed="rId23"/>
                <a:stretch>
                  <a:fillRect/>
                </a:stretch>
              </p:blipFill>
              <p:spPr>
                <a:xfrm>
                  <a:off x="9919450" y="1938698"/>
                  <a:ext cx="3387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1D5EF9F8-797D-4936-A8EA-EEBCCFA9D237}"/>
                    </a:ext>
                  </a:extLst>
                </p14:cNvPr>
                <p14:cNvContentPartPr/>
                <p14:nvPr/>
              </p14:nvContentPartPr>
              <p14:xfrm>
                <a:off x="10901170" y="2163698"/>
                <a:ext cx="150840" cy="12600"/>
              </p14:xfrm>
            </p:contentPart>
          </mc:Choice>
          <mc:Fallback xmlns="">
            <p:pic>
              <p:nvPicPr>
                <p:cNvPr id="15" name="Ink 14">
                  <a:extLst>
                    <a:ext uri="{FF2B5EF4-FFF2-40B4-BE49-F238E27FC236}">
                      <a16:creationId xmlns:a16="http://schemas.microsoft.com/office/drawing/2014/main" id="{1D5EF9F8-797D-4936-A8EA-EEBCCFA9D237}"/>
                    </a:ext>
                  </a:extLst>
                </p:cNvPr>
                <p:cNvPicPr/>
                <p:nvPr/>
              </p:nvPicPr>
              <p:blipFill>
                <a:blip r:embed="rId25"/>
                <a:stretch>
                  <a:fillRect/>
                </a:stretch>
              </p:blipFill>
              <p:spPr>
                <a:xfrm>
                  <a:off x="10811170" y="1983698"/>
                  <a:ext cx="330480" cy="372240"/>
                </a:xfrm>
                <a:prstGeom prst="rect">
                  <a:avLst/>
                </a:prstGeom>
              </p:spPr>
            </p:pic>
          </mc:Fallback>
        </mc:AlternateContent>
      </p:grpSp>
    </p:spTree>
    <p:extLst>
      <p:ext uri="{BB962C8B-B14F-4D97-AF65-F5344CB8AC3E}">
        <p14:creationId xmlns:p14="http://schemas.microsoft.com/office/powerpoint/2010/main" val="1247059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Good News ;-) </a:t>
            </a:r>
          </a:p>
        </p:txBody>
      </p:sp>
      <p:pic>
        <p:nvPicPr>
          <p:cNvPr id="4" name="Picture 3"/>
          <p:cNvPicPr>
            <a:picLocks noChangeAspect="1"/>
          </p:cNvPicPr>
          <p:nvPr/>
        </p:nvPicPr>
        <p:blipFill rotWithShape="1">
          <a:blip r:embed="rId3"/>
          <a:srcRect l="6428" t="7641" r="29065" b="20607"/>
          <a:stretch/>
        </p:blipFill>
        <p:spPr>
          <a:xfrm>
            <a:off x="5596354" y="1403837"/>
            <a:ext cx="6604325" cy="4190139"/>
          </a:xfrm>
          <a:prstGeom prst="rect">
            <a:avLst/>
          </a:prstGeom>
        </p:spPr>
      </p:pic>
      <p:sp>
        <p:nvSpPr>
          <p:cNvPr id="6" name="TextBox 5"/>
          <p:cNvSpPr txBox="1"/>
          <p:nvPr/>
        </p:nvSpPr>
        <p:spPr>
          <a:xfrm>
            <a:off x="57508" y="1625761"/>
            <a:ext cx="6038492" cy="5663089"/>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CA" sz="2400" dirty="0"/>
              <a:t>The neural units used in LSTMs (and GRUs) are obviously </a:t>
            </a:r>
            <a:r>
              <a:rPr lang="en-CA" sz="2400" b="1" dirty="0">
                <a:solidFill>
                  <a:srgbClr val="FF0000"/>
                </a:solidFill>
              </a:rPr>
              <a:t>much more complex </a:t>
            </a:r>
            <a:r>
              <a:rPr lang="en-CA" sz="2400" dirty="0"/>
              <a:t>than basic feed-forward networks.</a:t>
            </a:r>
          </a:p>
          <a:p>
            <a:pPr marL="285750" indent="-285750">
              <a:spcBef>
                <a:spcPts val="1200"/>
              </a:spcBef>
              <a:spcAft>
                <a:spcPts val="1200"/>
              </a:spcAft>
              <a:buFont typeface="Arial" panose="020B0604020202020204" pitchFamily="34" charset="0"/>
              <a:buChar char="•"/>
            </a:pPr>
            <a:r>
              <a:rPr lang="en-CA" sz="2400" dirty="0"/>
              <a:t>Fortunately, complexity is largely </a:t>
            </a:r>
            <a:r>
              <a:rPr lang="en-CA" sz="2400" b="1" dirty="0"/>
              <a:t>encapsulated within the basic processing units</a:t>
            </a:r>
            <a:r>
              <a:rPr lang="en-CA" sz="2400" dirty="0"/>
              <a:t>, allowing us to </a:t>
            </a:r>
            <a:r>
              <a:rPr lang="en-CA" sz="2400" b="1" dirty="0"/>
              <a:t>maintain modularity</a:t>
            </a:r>
            <a:r>
              <a:rPr lang="en-CA" sz="2400" dirty="0"/>
              <a:t> and to easily experiment with different architectures.  </a:t>
            </a:r>
          </a:p>
          <a:p>
            <a:pPr marL="285750" indent="-285750">
              <a:spcBef>
                <a:spcPts val="1200"/>
              </a:spcBef>
              <a:spcAft>
                <a:spcPts val="1200"/>
              </a:spcAft>
              <a:buFont typeface="Arial" panose="020B0604020202020204" pitchFamily="34" charset="0"/>
              <a:buChar char="•"/>
            </a:pPr>
            <a:r>
              <a:rPr lang="en-CA" sz="2400" dirty="0"/>
              <a:t>The </a:t>
            </a:r>
            <a:r>
              <a:rPr lang="en-CA" sz="2400" b="1" dirty="0"/>
              <a:t>only additional external complexity</a:t>
            </a:r>
            <a:r>
              <a:rPr lang="en-CA" sz="2400" dirty="0"/>
              <a:t> over the basic recurrent unit (b) is the presence of the additional context vector input and output </a:t>
            </a:r>
            <a:r>
              <a:rPr lang="en-CA" sz="2400" b="1" dirty="0">
                <a:solidFill>
                  <a:srgbClr val="00B050"/>
                </a:solidFill>
              </a:rPr>
              <a:t>c</a:t>
            </a:r>
            <a:r>
              <a:rPr lang="en-CA" sz="2400" b="1" baseline="-25000" dirty="0">
                <a:solidFill>
                  <a:srgbClr val="00B050"/>
                </a:solidFill>
              </a:rPr>
              <a:t>t</a:t>
            </a:r>
            <a:r>
              <a:rPr lang="en-CA" sz="2400" dirty="0"/>
              <a:t>.</a:t>
            </a:r>
          </a:p>
          <a:p>
            <a:pPr marL="285750" indent="-285750">
              <a:buFont typeface="Arial" panose="020B0604020202020204" pitchFamily="34" charset="0"/>
              <a:buChar char="•"/>
            </a:pPr>
            <a:endParaRPr lang="en-CA" sz="2400" dirty="0"/>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0117781" y="4583632"/>
              <a:ext cx="414360" cy="73080"/>
            </p14:xfrm>
          </p:contentPart>
        </mc:Choice>
        <mc:Fallback xmlns="">
          <p:pic>
            <p:nvPicPr>
              <p:cNvPr id="7" name="Ink 6"/>
              <p:cNvPicPr/>
              <p:nvPr/>
            </p:nvPicPr>
            <p:blipFill>
              <a:blip r:embed="rId5"/>
              <a:stretch>
                <a:fillRect/>
              </a:stretch>
            </p:blipFill>
            <p:spPr>
              <a:xfrm>
                <a:off x="10027781" y="4403632"/>
                <a:ext cx="59400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0324961" y="1625761"/>
              <a:ext cx="284760" cy="18000"/>
            </p14:xfrm>
          </p:contentPart>
        </mc:Choice>
        <mc:Fallback xmlns="">
          <p:pic>
            <p:nvPicPr>
              <p:cNvPr id="8" name="Ink 7"/>
              <p:cNvPicPr/>
              <p:nvPr/>
            </p:nvPicPr>
            <p:blipFill>
              <a:blip r:embed="rId7"/>
              <a:stretch>
                <a:fillRect/>
              </a:stretch>
            </p:blipFill>
            <p:spPr>
              <a:xfrm>
                <a:off x="10234961" y="1445761"/>
                <a:ext cx="4644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7F0AF903-2A9A-456D-8EF3-6F0D7AFB9FA7}"/>
                  </a:ext>
                </a:extLst>
              </p14:cNvPr>
              <p14:cNvContentPartPr/>
              <p14:nvPr/>
            </p14:nvContentPartPr>
            <p14:xfrm>
              <a:off x="7661880" y="637920"/>
              <a:ext cx="3196800" cy="4706640"/>
            </p14:xfrm>
          </p:contentPart>
        </mc:Choice>
        <mc:Fallback xmlns="">
          <p:pic>
            <p:nvPicPr>
              <p:cNvPr id="3" name="Ink 2">
                <a:extLst>
                  <a:ext uri="{FF2B5EF4-FFF2-40B4-BE49-F238E27FC236}">
                    <a16:creationId xmlns:a16="http://schemas.microsoft.com/office/drawing/2014/main" id="{7F0AF903-2A9A-456D-8EF3-6F0D7AFB9FA7}"/>
                  </a:ext>
                </a:extLst>
              </p:cNvPr>
              <p:cNvPicPr/>
              <p:nvPr/>
            </p:nvPicPr>
            <p:blipFill>
              <a:blip r:embed="rId9"/>
              <a:stretch>
                <a:fillRect/>
              </a:stretch>
            </p:blipFill>
            <p:spPr>
              <a:xfrm>
                <a:off x="7652520" y="628560"/>
                <a:ext cx="3215520" cy="472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506096E-23A6-4269-AB9B-95789A8DF473}"/>
                  </a:ext>
                </a:extLst>
              </p14:cNvPr>
              <p14:cNvContentPartPr/>
              <p14:nvPr/>
            </p14:nvContentPartPr>
            <p14:xfrm>
              <a:off x="1532234" y="5675524"/>
              <a:ext cx="2868840" cy="151560"/>
            </p14:xfrm>
          </p:contentPart>
        </mc:Choice>
        <mc:Fallback xmlns="">
          <p:pic>
            <p:nvPicPr>
              <p:cNvPr id="9" name="Ink 8">
                <a:extLst>
                  <a:ext uri="{FF2B5EF4-FFF2-40B4-BE49-F238E27FC236}">
                    <a16:creationId xmlns:a16="http://schemas.microsoft.com/office/drawing/2014/main" id="{D506096E-23A6-4269-AB9B-95789A8DF473}"/>
                  </a:ext>
                </a:extLst>
              </p:cNvPr>
              <p:cNvPicPr/>
              <p:nvPr/>
            </p:nvPicPr>
            <p:blipFill>
              <a:blip r:embed="rId11"/>
              <a:stretch>
                <a:fillRect/>
              </a:stretch>
            </p:blipFill>
            <p:spPr>
              <a:xfrm>
                <a:off x="1478234" y="5567524"/>
                <a:ext cx="29764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2D2E18F-6656-4AFF-85ED-B11116F44D4F}"/>
                  </a:ext>
                </a:extLst>
              </p14:cNvPr>
              <p14:cNvContentPartPr/>
              <p14:nvPr/>
            </p14:nvContentPartPr>
            <p14:xfrm>
              <a:off x="8399234" y="5239204"/>
              <a:ext cx="681840" cy="77040"/>
            </p14:xfrm>
          </p:contentPart>
        </mc:Choice>
        <mc:Fallback xmlns="">
          <p:pic>
            <p:nvPicPr>
              <p:cNvPr id="10" name="Ink 9">
                <a:extLst>
                  <a:ext uri="{FF2B5EF4-FFF2-40B4-BE49-F238E27FC236}">
                    <a16:creationId xmlns:a16="http://schemas.microsoft.com/office/drawing/2014/main" id="{D2D2E18F-6656-4AFF-85ED-B11116F44D4F}"/>
                  </a:ext>
                </a:extLst>
              </p:cNvPr>
              <p:cNvPicPr/>
              <p:nvPr/>
            </p:nvPicPr>
            <p:blipFill>
              <a:blip r:embed="rId13"/>
              <a:stretch>
                <a:fillRect/>
              </a:stretch>
            </p:blipFill>
            <p:spPr>
              <a:xfrm>
                <a:off x="8345594" y="5131564"/>
                <a:ext cx="789480" cy="292680"/>
              </a:xfrm>
              <a:prstGeom prst="rect">
                <a:avLst/>
              </a:prstGeom>
            </p:spPr>
          </p:pic>
        </mc:Fallback>
      </mc:AlternateContent>
    </p:spTree>
    <p:extLst>
      <p:ext uri="{BB962C8B-B14F-4D97-AF65-F5344CB8AC3E}">
        <p14:creationId xmlns:p14="http://schemas.microsoft.com/office/powerpoint/2010/main" val="3450282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normAutofit fontScale="90000"/>
          </a:bodyPr>
          <a:lstStyle/>
          <a:p>
            <a:r>
              <a:rPr lang="en-CA" dirty="0"/>
              <a:t>More Warnings on reading the literature (LSTMs)</a:t>
            </a:r>
            <a:br>
              <a:rPr lang="en-CA" dirty="0"/>
            </a:br>
            <a:r>
              <a:rPr lang="en-CA" sz="2800" dirty="0"/>
              <a:t>from Goldberg (2017)</a:t>
            </a:r>
          </a:p>
        </p:txBody>
      </p:sp>
      <p:sp>
        <p:nvSpPr>
          <p:cNvPr id="3" name="Content Placeholder 2"/>
          <p:cNvSpPr>
            <a:spLocks noGrp="1"/>
          </p:cNvSpPr>
          <p:nvPr>
            <p:ph idx="1"/>
          </p:nvPr>
        </p:nvSpPr>
        <p:spPr>
          <a:xfrm>
            <a:off x="228600" y="1205946"/>
            <a:ext cx="11702667" cy="5652054"/>
          </a:xfrm>
        </p:spPr>
        <p:txBody>
          <a:bodyPr>
            <a:normAutofit/>
          </a:bodyPr>
          <a:lstStyle/>
          <a:p>
            <a:r>
              <a:rPr lang="en-CA" dirty="0"/>
              <a:t>The LSTM architecture has many small variants, which are all referred to under the common name LSTM. </a:t>
            </a:r>
          </a:p>
          <a:p>
            <a:r>
              <a:rPr lang="en-CA" dirty="0"/>
              <a:t>Some of these choices are made explicit in the papers, other require careful reading, and others still are not even mentioned, or are hidden behind ambiguous figures or phrasing.</a:t>
            </a:r>
          </a:p>
          <a:p>
            <a:r>
              <a:rPr lang="en-CA" dirty="0"/>
              <a:t>Again </a:t>
            </a:r>
            <a:r>
              <a:rPr lang="en-CA" dirty="0">
                <a:solidFill>
                  <a:srgbClr val="FF0000"/>
                </a:solidFill>
              </a:rPr>
              <a:t>Be aware </a:t>
            </a:r>
            <a:r>
              <a:rPr lang="en-CA" dirty="0"/>
              <a:t>of these as a </a:t>
            </a:r>
            <a:r>
              <a:rPr lang="en-CA" b="1" dirty="0"/>
              <a:t>reader</a:t>
            </a:r>
            <a:r>
              <a:rPr lang="en-CA" dirty="0"/>
              <a:t> and as a </a:t>
            </a:r>
            <a:r>
              <a:rPr lang="en-CA" b="1" dirty="0"/>
              <a:t>writer</a:t>
            </a:r>
            <a:r>
              <a:rPr lang="en-CA" dirty="0"/>
              <a:t>!</a:t>
            </a:r>
          </a:p>
          <a:p>
            <a:r>
              <a:rPr lang="en-CA" dirty="0"/>
              <a:t>As a writer don’t rely solely on figures or natural language text when describing your model, as these are often ambiguous</a:t>
            </a:r>
          </a:p>
          <a:p>
            <a:pPr lvl="1"/>
            <a:endParaRPr lang="en-CA" dirty="0"/>
          </a:p>
          <a:p>
            <a:pPr lvl="1"/>
            <a:endParaRPr lang="en-CA" dirty="0"/>
          </a:p>
        </p:txBody>
      </p:sp>
    </p:spTree>
    <p:extLst>
      <p:ext uri="{BB962C8B-B14F-4D97-AF65-F5344CB8AC3E}">
        <p14:creationId xmlns:p14="http://schemas.microsoft.com/office/powerpoint/2010/main" val="12973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1349-3E9B-413B-B900-4DA8CF9B0DB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4B5B8A3-4796-470C-BAE5-F7D0FCFF5E29}"/>
              </a:ext>
            </a:extLst>
          </p:cNvPr>
          <p:cNvSpPr>
            <a:spLocks noGrp="1"/>
          </p:cNvSpPr>
          <p:nvPr>
            <p:ph idx="1"/>
          </p:nvPr>
        </p:nvSpPr>
        <p:spPr/>
        <p:txBody>
          <a:bodyPr/>
          <a:lstStyle/>
          <a:p>
            <a:r>
              <a:rPr lang="en-US" dirty="0"/>
              <a:t>While the addition of gates allows LSTMs to handle more distant information than RNNs, they don’t completely solve the underlying problem: </a:t>
            </a:r>
          </a:p>
          <a:p>
            <a:r>
              <a:rPr lang="en-US" dirty="0"/>
              <a:t>passing information through an extended series of recurrent connections leads to information loss and difficulties in training. </a:t>
            </a:r>
          </a:p>
          <a:p>
            <a:r>
              <a:rPr lang="en-US" dirty="0"/>
              <a:t>Moreover, the inherently sequential nature of recurrent networks makes it hard to do computation in parallel.</a:t>
            </a:r>
            <a:endParaRPr lang="en-CA" dirty="0"/>
          </a:p>
        </p:txBody>
      </p:sp>
    </p:spTree>
    <p:extLst>
      <p:ext uri="{BB962C8B-B14F-4D97-AF65-F5344CB8AC3E}">
        <p14:creationId xmlns:p14="http://schemas.microsoft.com/office/powerpoint/2010/main" val="560202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975539" y="538079"/>
            <a:ext cx="7772400" cy="1143000"/>
          </a:xfrm>
        </p:spPr>
        <p:txBody>
          <a:bodyPr/>
          <a:lstStyle/>
          <a:p>
            <a:pPr eaLnBrk="1" hangingPunct="1"/>
            <a:r>
              <a:rPr lang="en-US" dirty="0"/>
              <a:t>Thurs and Next Week</a:t>
            </a:r>
          </a:p>
        </p:txBody>
      </p:sp>
      <p:sp>
        <p:nvSpPr>
          <p:cNvPr id="29702" name="Rectangle 3"/>
          <p:cNvSpPr>
            <a:spLocks noGrp="1" noChangeArrowheads="1"/>
          </p:cNvSpPr>
          <p:nvPr>
            <p:ph type="body" idx="1"/>
          </p:nvPr>
        </p:nvSpPr>
        <p:spPr>
          <a:xfrm>
            <a:off x="1576049" y="1749350"/>
            <a:ext cx="7772400" cy="4114800"/>
          </a:xfrm>
        </p:spPr>
        <p:txBody>
          <a:bodyPr/>
          <a:lstStyle/>
          <a:p>
            <a:pPr eaLnBrk="1" hangingPunct="1">
              <a:buFontTx/>
              <a:buNone/>
            </a:pPr>
            <a:endParaRPr lang="en-US" dirty="0"/>
          </a:p>
          <a:p>
            <a:pPr eaLnBrk="1" hangingPunct="1"/>
            <a:r>
              <a:rPr lang="en-US" dirty="0"/>
              <a:t>Start Syntax &amp; Context Free Grammars </a:t>
            </a:r>
            <a:r>
              <a:rPr lang="en-US" b="0" dirty="0"/>
              <a:t>(</a:t>
            </a:r>
            <a:r>
              <a:rPr lang="en-CA" b="0" dirty="0"/>
              <a:t>J&amp;M 3Ed </a:t>
            </a:r>
            <a:r>
              <a:rPr lang="en-CA" b="0" dirty="0" err="1"/>
              <a:t>Chp</a:t>
            </a:r>
            <a:r>
              <a:rPr lang="en-CA" b="0" dirty="0"/>
              <a:t>. 12-13) </a:t>
            </a:r>
            <a:endParaRPr lang="en-US" b="0" dirty="0"/>
          </a:p>
        </p:txBody>
      </p:sp>
      <p:sp>
        <p:nvSpPr>
          <p:cNvPr id="7" name="Rectangle 2"/>
          <p:cNvSpPr txBox="1">
            <a:spLocks noChangeArrowheads="1"/>
          </p:cNvSpPr>
          <p:nvPr/>
        </p:nvSpPr>
        <p:spPr bwMode="auto">
          <a:xfrm>
            <a:off x="631013" y="397473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a:solidFill>
                  <a:schemeClr val="tx1"/>
                </a:solidFill>
              </a:rPr>
              <a:t>Keep Working on Assignment 2</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470640" y="1416240"/>
              <a:ext cx="216360" cy="25560"/>
            </p14:xfrm>
          </p:contentPart>
        </mc:Choice>
        <mc:Fallback xmlns="">
          <p:pic>
            <p:nvPicPr>
              <p:cNvPr id="2" name="Ink 1"/>
              <p:cNvPicPr/>
              <p:nvPr/>
            </p:nvPicPr>
            <p:blipFill>
              <a:blip r:embed="rId4"/>
              <a:stretch>
                <a:fillRect/>
              </a:stretch>
            </p:blipFill>
            <p:spPr>
              <a:xfrm>
                <a:off x="6461280" y="1406880"/>
                <a:ext cx="235080" cy="44280"/>
              </a:xfrm>
              <a:prstGeom prst="rect">
                <a:avLst/>
              </a:prstGeom>
            </p:spPr>
          </p:pic>
        </mc:Fallback>
      </mc:AlternateContent>
      <p:sp>
        <p:nvSpPr>
          <p:cNvPr id="9" name="Rectangle 3">
            <a:extLst>
              <a:ext uri="{FF2B5EF4-FFF2-40B4-BE49-F238E27FC236}">
                <a16:creationId xmlns:a16="http://schemas.microsoft.com/office/drawing/2014/main" id="{08F73C97-438C-483E-84C3-C952070D729A}"/>
              </a:ext>
            </a:extLst>
          </p:cNvPr>
          <p:cNvSpPr txBox="1">
            <a:spLocks noChangeArrowheads="1"/>
          </p:cNvSpPr>
          <p:nvPr/>
        </p:nvSpPr>
        <p:spPr>
          <a:xfrm>
            <a:off x="838200" y="0"/>
            <a:ext cx="9386766"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US" dirty="0"/>
          </a:p>
        </p:txBody>
      </p:sp>
    </p:spTree>
    <p:extLst>
      <p:ext uri="{BB962C8B-B14F-4D97-AF65-F5344CB8AC3E}">
        <p14:creationId xmlns:p14="http://schemas.microsoft.com/office/powerpoint/2010/main" val="4218382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705848" y="1393468"/>
            <a:ext cx="8086737" cy="5111382"/>
          </a:xfrm>
          <a:prstGeom prst="rect">
            <a:avLst/>
          </a:prstGeom>
        </p:spPr>
      </p:pic>
    </p:spTree>
    <p:extLst>
      <p:ext uri="{BB962C8B-B14F-4D97-AF65-F5344CB8AC3E}">
        <p14:creationId xmlns:p14="http://schemas.microsoft.com/office/powerpoint/2010/main" val="3843617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744849" y="1499794"/>
            <a:ext cx="7845718" cy="5063442"/>
          </a:xfrm>
          <a:prstGeom prst="rect">
            <a:avLst/>
          </a:prstGeom>
        </p:spPr>
      </p:pic>
    </p:spTree>
    <p:extLst>
      <p:ext uri="{BB962C8B-B14F-4D97-AF65-F5344CB8AC3E}">
        <p14:creationId xmlns:p14="http://schemas.microsoft.com/office/powerpoint/2010/main" val="389328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7482"/>
            <a:ext cx="10473752" cy="1082396"/>
          </a:xfrm>
        </p:spPr>
        <p:txBody>
          <a:bodyPr>
            <a:normAutofit/>
          </a:bodyPr>
          <a:lstStyle/>
          <a:p>
            <a:r>
              <a:rPr lang="en-CA" sz="3200" dirty="0"/>
              <a:t>We saw the sliding window Neural Language Model …..</a:t>
            </a:r>
            <a:br>
              <a:rPr lang="en-CA" sz="3200" dirty="0"/>
            </a:br>
            <a:r>
              <a:rPr lang="en-CA" sz="2000" dirty="0"/>
              <a:t>(J&amp;M 3Ed draft </a:t>
            </a:r>
            <a:r>
              <a:rPr lang="en-CA" sz="2000" dirty="0" err="1"/>
              <a:t>Chp</a:t>
            </a:r>
            <a:r>
              <a:rPr lang="en-CA" sz="2000" dirty="0"/>
              <a:t> 7)</a:t>
            </a:r>
          </a:p>
        </p:txBody>
      </p:sp>
      <p:sp>
        <p:nvSpPr>
          <p:cNvPr id="3" name="Content Placeholder 2"/>
          <p:cNvSpPr>
            <a:spLocks noGrp="1"/>
          </p:cNvSpPr>
          <p:nvPr>
            <p:ph idx="1"/>
          </p:nvPr>
        </p:nvSpPr>
        <p:spPr>
          <a:xfrm>
            <a:off x="1444052" y="1096816"/>
            <a:ext cx="8892254" cy="1727366"/>
          </a:xfrm>
        </p:spPr>
        <p:txBody>
          <a:bodyPr/>
          <a:lstStyle/>
          <a:p>
            <a:r>
              <a:rPr lang="en-CA" sz="2400" dirty="0"/>
              <a:t>3-gram neural model</a:t>
            </a:r>
          </a:p>
          <a:p>
            <a:r>
              <a:rPr lang="en-CA" sz="2400" dirty="0"/>
              <a:t>Pre-trained </a:t>
            </a:r>
            <a:r>
              <a:rPr lang="en-CA" sz="2400" dirty="0" err="1"/>
              <a:t>embeddings</a:t>
            </a:r>
            <a:r>
              <a:rPr lang="en-CA" sz="2400" dirty="0"/>
              <a:t> !</a:t>
            </a:r>
          </a:p>
          <a:p>
            <a:r>
              <a:rPr lang="en-CA" sz="2400" dirty="0"/>
              <a:t>Different names for the parameters but need to get used to that ;-) </a:t>
            </a:r>
          </a:p>
        </p:txBody>
      </p:sp>
      <p:pic>
        <p:nvPicPr>
          <p:cNvPr id="7" name="Picture 6"/>
          <p:cNvPicPr>
            <a:picLocks noChangeAspect="1"/>
          </p:cNvPicPr>
          <p:nvPr/>
        </p:nvPicPr>
        <p:blipFill rotWithShape="1">
          <a:blip r:embed="rId3"/>
          <a:srcRect l="3332" r="3334" b="30330"/>
          <a:stretch/>
        </p:blipFill>
        <p:spPr>
          <a:xfrm>
            <a:off x="2247900" y="2783215"/>
            <a:ext cx="7848600" cy="371171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078360" y="1515600"/>
              <a:ext cx="4483440" cy="858240"/>
            </p14:xfrm>
          </p:contentPart>
        </mc:Choice>
        <mc:Fallback xmlns="">
          <p:pic>
            <p:nvPicPr>
              <p:cNvPr id="8" name="Ink 7"/>
              <p:cNvPicPr/>
              <p:nvPr/>
            </p:nvPicPr>
            <p:blipFill>
              <a:blip r:embed="rId5"/>
              <a:stretch>
                <a:fillRect/>
              </a:stretch>
            </p:blipFill>
            <p:spPr>
              <a:xfrm>
                <a:off x="6070800" y="1506240"/>
                <a:ext cx="4498200" cy="878400"/>
              </a:xfrm>
              <a:prstGeom prst="rect">
                <a:avLst/>
              </a:prstGeom>
            </p:spPr>
          </p:pic>
        </mc:Fallback>
      </mc:AlternateContent>
      <mc:AlternateContent xmlns:mc="http://schemas.openxmlformats.org/markup-compatibility/2006" xmlns:a14="http://schemas.microsoft.com/office/drawing/2010/main">
        <mc:Choice Requires="a14">
          <p:sp>
            <p:nvSpPr>
              <p:cNvPr id="9" name="TextBox 8"/>
              <p:cNvSpPr txBox="1"/>
              <p:nvPr/>
            </p:nvSpPr>
            <p:spPr>
              <a:xfrm>
                <a:off x="190500" y="6219645"/>
                <a:ext cx="34153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𝐿</m:t>
                      </m:r>
                      <m:r>
                        <a:rPr lang="en-CA" sz="2400" i="1">
                          <a:latin typeface="Cambria Math" panose="02040503050406030204" pitchFamily="18" charset="0"/>
                        </a:rPr>
                        <m:t>=−</m:t>
                      </m:r>
                      <m:func>
                        <m:funcPr>
                          <m:ctrlPr>
                            <a:rPr lang="en-CA" sz="2400" i="1">
                              <a:latin typeface="Cambria Math" panose="02040503050406030204" pitchFamily="18" charset="0"/>
                            </a:rPr>
                          </m:ctrlPr>
                        </m:funcPr>
                        <m:fName>
                          <m:r>
                            <m:rPr>
                              <m:sty m:val="p"/>
                            </m:rPr>
                            <a:rPr lang="en-CA" sz="2400">
                              <a:latin typeface="Cambria Math" panose="02040503050406030204" pitchFamily="18" charset="0"/>
                            </a:rPr>
                            <m:t>log</m:t>
                          </m:r>
                        </m:fName>
                        <m:e>
                          <m:r>
                            <a:rPr lang="en-CA" sz="2400" i="1">
                              <a:latin typeface="Cambria Math" panose="02040503050406030204" pitchFamily="18" charset="0"/>
                            </a:rPr>
                            <m:t>𝑃</m:t>
                          </m:r>
                          <m:r>
                            <a:rPr lang="en-CA" sz="2400" i="1">
                              <a:latin typeface="Cambria Math" panose="02040503050406030204" pitchFamily="18" charset="0"/>
                            </a:rPr>
                            <m:t>(</m:t>
                          </m:r>
                        </m:e>
                      </m:func>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sub>
                      </m:sSub>
                      <m:r>
                        <m:rPr>
                          <m:nor/>
                        </m:rPr>
                        <a:rPr lang="en-CA" sz="2400" dirty="0"/>
                        <m:t>|</m:t>
                      </m:r>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r>
                            <a:rPr lang="en-CA" sz="2400" i="1">
                              <a:latin typeface="Cambria Math" panose="02040503050406030204" pitchFamily="18" charset="0"/>
                            </a:rPr>
                            <m:t>−1</m:t>
                          </m:r>
                        </m:sub>
                      </m:sSub>
                      <m:r>
                        <m:rPr>
                          <m:nor/>
                        </m:rPr>
                        <a:rPr lang="en-CA" sz="2400">
                          <a:latin typeface="Cambria Math" panose="02040503050406030204" pitchFamily="18" charset="0"/>
                        </a:rPr>
                        <m:t>)</m:t>
                      </m:r>
                    </m:oMath>
                  </m:oMathPara>
                </a14:m>
                <a:endParaRPr lang="en-CA"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500" y="6219645"/>
                <a:ext cx="3415342" cy="369332"/>
              </a:xfrm>
              <a:prstGeom prst="rect">
                <a:avLst/>
              </a:prstGeom>
              <a:blipFill>
                <a:blip r:embed="rId6"/>
                <a:stretch>
                  <a:fillRect b="-34426"/>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703B5340-63A3-434E-B041-A955A648C368}"/>
                  </a:ext>
                </a:extLst>
              </p14:cNvPr>
              <p14:cNvContentPartPr/>
              <p14:nvPr/>
            </p14:nvContentPartPr>
            <p14:xfrm>
              <a:off x="4331520" y="622440"/>
              <a:ext cx="5090040" cy="5871600"/>
            </p14:xfrm>
          </p:contentPart>
        </mc:Choice>
        <mc:Fallback xmlns="">
          <p:pic>
            <p:nvPicPr>
              <p:cNvPr id="10" name="Ink 9">
                <a:extLst>
                  <a:ext uri="{FF2B5EF4-FFF2-40B4-BE49-F238E27FC236}">
                    <a16:creationId xmlns:a16="http://schemas.microsoft.com/office/drawing/2014/main" id="{703B5340-63A3-434E-B041-A955A648C368}"/>
                  </a:ext>
                </a:extLst>
              </p:cNvPr>
              <p:cNvPicPr/>
              <p:nvPr/>
            </p:nvPicPr>
            <p:blipFill>
              <a:blip r:embed="rId8"/>
              <a:stretch>
                <a:fillRect/>
              </a:stretch>
            </p:blipFill>
            <p:spPr>
              <a:xfrm>
                <a:off x="4322160" y="613080"/>
                <a:ext cx="5108760" cy="5890320"/>
              </a:xfrm>
              <a:prstGeom prst="rect">
                <a:avLst/>
              </a:prstGeom>
            </p:spPr>
          </p:pic>
        </mc:Fallback>
      </mc:AlternateContent>
    </p:spTree>
    <p:extLst>
      <p:ext uri="{BB962C8B-B14F-4D97-AF65-F5344CB8AC3E}">
        <p14:creationId xmlns:p14="http://schemas.microsoft.com/office/powerpoint/2010/main" val="299834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5C48FB-4EE2-422D-9375-D53B3CB21577}"/>
              </a:ext>
            </a:extLst>
          </p:cNvPr>
          <p:cNvPicPr>
            <a:picLocks noChangeAspect="1"/>
          </p:cNvPicPr>
          <p:nvPr/>
        </p:nvPicPr>
        <p:blipFill rotWithShape="1">
          <a:blip r:embed="rId3"/>
          <a:srcRect l="5185" t="6167" r="9951" b="24466"/>
          <a:stretch/>
        </p:blipFill>
        <p:spPr>
          <a:xfrm>
            <a:off x="1437814" y="1608082"/>
            <a:ext cx="8273743" cy="4588005"/>
          </a:xfrm>
          <a:prstGeom prst="rect">
            <a:avLst/>
          </a:prstGeom>
        </p:spPr>
      </p:pic>
      <p:sp>
        <p:nvSpPr>
          <p:cNvPr id="5" name="Title 1">
            <a:extLst>
              <a:ext uri="{FF2B5EF4-FFF2-40B4-BE49-F238E27FC236}">
                <a16:creationId xmlns:a16="http://schemas.microsoft.com/office/drawing/2014/main" id="{FF8C6772-A214-453B-A458-0E46E1702C4D}"/>
              </a:ext>
            </a:extLst>
          </p:cNvPr>
          <p:cNvSpPr txBox="1">
            <a:spLocks/>
          </p:cNvSpPr>
          <p:nvPr/>
        </p:nvSpPr>
        <p:spPr>
          <a:xfrm>
            <a:off x="575179" y="139839"/>
            <a:ext cx="10473752" cy="1082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t>We saw the sliding window Neural Language Model …..</a:t>
            </a:r>
            <a:br>
              <a:rPr lang="en-CA" sz="3200" dirty="0"/>
            </a:br>
            <a:endParaRPr lang="en-CA" sz="2000" dirty="0"/>
          </a:p>
        </p:txBody>
      </p:sp>
    </p:spTree>
    <p:extLst>
      <p:ext uri="{BB962C8B-B14F-4D97-AF65-F5344CB8AC3E}">
        <p14:creationId xmlns:p14="http://schemas.microsoft.com/office/powerpoint/2010/main" val="340701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Sequence Processing with Recurrent Networks</a:t>
            </a:r>
          </a:p>
        </p:txBody>
      </p:sp>
      <p:sp>
        <p:nvSpPr>
          <p:cNvPr id="3" name="Content Placeholder 2"/>
          <p:cNvSpPr>
            <a:spLocks noGrp="1"/>
          </p:cNvSpPr>
          <p:nvPr>
            <p:ph idx="1"/>
          </p:nvPr>
        </p:nvSpPr>
        <p:spPr>
          <a:xfrm>
            <a:off x="477818" y="1798731"/>
            <a:ext cx="10338995" cy="3155165"/>
          </a:xfrm>
        </p:spPr>
        <p:txBody>
          <a:bodyPr/>
          <a:lstStyle/>
          <a:p>
            <a:pPr marL="0" indent="0">
              <a:buNone/>
            </a:pPr>
            <a:r>
              <a:rPr lang="en-CA" b="1" dirty="0"/>
              <a:t>Handle variable length input </a:t>
            </a:r>
          </a:p>
          <a:p>
            <a:pPr marL="0" indent="0">
              <a:buNone/>
            </a:pPr>
            <a:r>
              <a:rPr lang="en-CA" dirty="0"/>
              <a:t>Addressing limitation of </a:t>
            </a:r>
            <a:r>
              <a:rPr lang="en-CA" b="1" dirty="0"/>
              <a:t>sliding window approach</a:t>
            </a:r>
          </a:p>
          <a:p>
            <a:r>
              <a:rPr lang="en-CA" dirty="0"/>
              <a:t>Anything outside the context has no impact (many tasks require access to arbitrarily distant info)</a:t>
            </a:r>
          </a:p>
          <a:p>
            <a:r>
              <a:rPr lang="en-CA" dirty="0"/>
              <a:t>makes it difficult for </a:t>
            </a:r>
            <a:r>
              <a:rPr lang="en-US" dirty="0"/>
              <a:t>networks to learn systematic patterns arising from phenomena like constituency</a:t>
            </a:r>
            <a:endParaRPr lang="en-CA" dirty="0"/>
          </a:p>
        </p:txBody>
      </p:sp>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FBC29381-D847-4763-AB15-FB76C9C5FC74}"/>
                  </a:ext>
                </a:extLst>
              </p14:cNvPr>
              <p14:cNvContentPartPr/>
              <p14:nvPr/>
            </p14:nvContentPartPr>
            <p14:xfrm>
              <a:off x="8937085" y="5950122"/>
              <a:ext cx="26280" cy="3240"/>
            </p14:xfrm>
          </p:contentPart>
        </mc:Choice>
        <mc:Fallback xmlns="">
          <p:pic>
            <p:nvPicPr>
              <p:cNvPr id="27" name="Ink 26">
                <a:extLst>
                  <a:ext uri="{FF2B5EF4-FFF2-40B4-BE49-F238E27FC236}">
                    <a16:creationId xmlns:a16="http://schemas.microsoft.com/office/drawing/2014/main" id="{FBC29381-D847-4763-AB15-FB76C9C5FC74}"/>
                  </a:ext>
                </a:extLst>
              </p:cNvPr>
              <p:cNvPicPr/>
              <p:nvPr/>
            </p:nvPicPr>
            <p:blipFill>
              <a:blip r:embed="rId4"/>
              <a:stretch>
                <a:fillRect/>
              </a:stretch>
            </p:blipFill>
            <p:spPr>
              <a:xfrm>
                <a:off x="8928445" y="5941122"/>
                <a:ext cx="4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87435162-1064-472F-8053-37DFE68877B6}"/>
                  </a:ext>
                </a:extLst>
              </p14:cNvPr>
              <p14:cNvContentPartPr/>
              <p14:nvPr/>
            </p14:nvContentPartPr>
            <p14:xfrm>
              <a:off x="9258565" y="5919162"/>
              <a:ext cx="27720" cy="11880"/>
            </p14:xfrm>
          </p:contentPart>
        </mc:Choice>
        <mc:Fallback xmlns="">
          <p:pic>
            <p:nvPicPr>
              <p:cNvPr id="28" name="Ink 27">
                <a:extLst>
                  <a:ext uri="{FF2B5EF4-FFF2-40B4-BE49-F238E27FC236}">
                    <a16:creationId xmlns:a16="http://schemas.microsoft.com/office/drawing/2014/main" id="{87435162-1064-472F-8053-37DFE68877B6}"/>
                  </a:ext>
                </a:extLst>
              </p:cNvPr>
              <p:cNvPicPr/>
              <p:nvPr/>
            </p:nvPicPr>
            <p:blipFill>
              <a:blip r:embed="rId6"/>
              <a:stretch>
                <a:fillRect/>
              </a:stretch>
            </p:blipFill>
            <p:spPr>
              <a:xfrm>
                <a:off x="9249925" y="5910162"/>
                <a:ext cx="45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9F8E1E4F-903C-4F2C-A722-F7333F84B8BE}"/>
                  </a:ext>
                </a:extLst>
              </p14:cNvPr>
              <p14:cNvContentPartPr/>
              <p14:nvPr/>
            </p14:nvContentPartPr>
            <p14:xfrm>
              <a:off x="9550885" y="5885682"/>
              <a:ext cx="12960" cy="6480"/>
            </p14:xfrm>
          </p:contentPart>
        </mc:Choice>
        <mc:Fallback xmlns="">
          <p:pic>
            <p:nvPicPr>
              <p:cNvPr id="29" name="Ink 28">
                <a:extLst>
                  <a:ext uri="{FF2B5EF4-FFF2-40B4-BE49-F238E27FC236}">
                    <a16:creationId xmlns:a16="http://schemas.microsoft.com/office/drawing/2014/main" id="{9F8E1E4F-903C-4F2C-A722-F7333F84B8BE}"/>
                  </a:ext>
                </a:extLst>
              </p:cNvPr>
              <p:cNvPicPr/>
              <p:nvPr/>
            </p:nvPicPr>
            <p:blipFill>
              <a:blip r:embed="rId8"/>
              <a:stretch>
                <a:fillRect/>
              </a:stretch>
            </p:blipFill>
            <p:spPr>
              <a:xfrm>
                <a:off x="9542245" y="5876682"/>
                <a:ext cx="30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Ink 44">
                <a:extLst>
                  <a:ext uri="{FF2B5EF4-FFF2-40B4-BE49-F238E27FC236}">
                    <a16:creationId xmlns:a16="http://schemas.microsoft.com/office/drawing/2014/main" id="{3F4B5365-C32E-4B82-8E1B-43E9B31C6621}"/>
                  </a:ext>
                </a:extLst>
              </p14:cNvPr>
              <p14:cNvContentPartPr/>
              <p14:nvPr/>
            </p14:nvContentPartPr>
            <p14:xfrm>
              <a:off x="6652165" y="4959762"/>
              <a:ext cx="60120" cy="9360"/>
            </p14:xfrm>
          </p:contentPart>
        </mc:Choice>
        <mc:Fallback xmlns="">
          <p:pic>
            <p:nvPicPr>
              <p:cNvPr id="45" name="Ink 44">
                <a:extLst>
                  <a:ext uri="{FF2B5EF4-FFF2-40B4-BE49-F238E27FC236}">
                    <a16:creationId xmlns:a16="http://schemas.microsoft.com/office/drawing/2014/main" id="{3F4B5365-C32E-4B82-8E1B-43E9B31C6621}"/>
                  </a:ext>
                </a:extLst>
              </p:cNvPr>
              <p:cNvPicPr/>
              <p:nvPr/>
            </p:nvPicPr>
            <p:blipFill>
              <a:blip r:embed="rId10"/>
              <a:stretch>
                <a:fillRect/>
              </a:stretch>
            </p:blipFill>
            <p:spPr>
              <a:xfrm>
                <a:off x="6643165" y="4951122"/>
                <a:ext cx="77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Ink 59">
                <a:extLst>
                  <a:ext uri="{FF2B5EF4-FFF2-40B4-BE49-F238E27FC236}">
                    <a16:creationId xmlns:a16="http://schemas.microsoft.com/office/drawing/2014/main" id="{E3FBB952-E9E3-47E7-BA42-E5E7B7CE5BD0}"/>
                  </a:ext>
                </a:extLst>
              </p14:cNvPr>
              <p14:cNvContentPartPr/>
              <p14:nvPr/>
            </p14:nvContentPartPr>
            <p14:xfrm>
              <a:off x="4379845" y="4782642"/>
              <a:ext cx="198000" cy="393480"/>
            </p14:xfrm>
          </p:contentPart>
        </mc:Choice>
        <mc:Fallback xmlns="">
          <p:pic>
            <p:nvPicPr>
              <p:cNvPr id="60" name="Ink 59">
                <a:extLst>
                  <a:ext uri="{FF2B5EF4-FFF2-40B4-BE49-F238E27FC236}">
                    <a16:creationId xmlns:a16="http://schemas.microsoft.com/office/drawing/2014/main" id="{E3FBB952-E9E3-47E7-BA42-E5E7B7CE5BD0}"/>
                  </a:ext>
                </a:extLst>
              </p:cNvPr>
              <p:cNvPicPr/>
              <p:nvPr/>
            </p:nvPicPr>
            <p:blipFill>
              <a:blip r:embed="rId12"/>
              <a:stretch>
                <a:fillRect/>
              </a:stretch>
            </p:blipFill>
            <p:spPr>
              <a:xfrm>
                <a:off x="4371205" y="4774002"/>
                <a:ext cx="21564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 name="Ink 62">
                <a:extLst>
                  <a:ext uri="{FF2B5EF4-FFF2-40B4-BE49-F238E27FC236}">
                    <a16:creationId xmlns:a16="http://schemas.microsoft.com/office/drawing/2014/main" id="{F1345E9D-0265-47DB-83F9-309821C41F03}"/>
                  </a:ext>
                </a:extLst>
              </p14:cNvPr>
              <p14:cNvContentPartPr/>
              <p14:nvPr/>
            </p14:nvContentPartPr>
            <p14:xfrm>
              <a:off x="1313365" y="5322282"/>
              <a:ext cx="3571200" cy="1460520"/>
            </p14:xfrm>
          </p:contentPart>
        </mc:Choice>
        <mc:Fallback xmlns="">
          <p:pic>
            <p:nvPicPr>
              <p:cNvPr id="63" name="Ink 62">
                <a:extLst>
                  <a:ext uri="{FF2B5EF4-FFF2-40B4-BE49-F238E27FC236}">
                    <a16:creationId xmlns:a16="http://schemas.microsoft.com/office/drawing/2014/main" id="{F1345E9D-0265-47DB-83F9-309821C41F03}"/>
                  </a:ext>
                </a:extLst>
              </p:cNvPr>
              <p:cNvPicPr/>
              <p:nvPr/>
            </p:nvPicPr>
            <p:blipFill>
              <a:blip r:embed="rId14"/>
              <a:stretch>
                <a:fillRect/>
              </a:stretch>
            </p:blipFill>
            <p:spPr>
              <a:xfrm>
                <a:off x="1304724" y="5313282"/>
                <a:ext cx="3588842" cy="1478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7" name="Ink 66">
                <a:extLst>
                  <a:ext uri="{FF2B5EF4-FFF2-40B4-BE49-F238E27FC236}">
                    <a16:creationId xmlns:a16="http://schemas.microsoft.com/office/drawing/2014/main" id="{013E18BA-93AC-4DF2-BEAD-7CE96AC5DFE9}"/>
                  </a:ext>
                </a:extLst>
              </p14:cNvPr>
              <p14:cNvContentPartPr/>
              <p14:nvPr/>
            </p14:nvContentPartPr>
            <p14:xfrm>
              <a:off x="8017285" y="4735122"/>
              <a:ext cx="174960" cy="451800"/>
            </p14:xfrm>
          </p:contentPart>
        </mc:Choice>
        <mc:Fallback xmlns="">
          <p:pic>
            <p:nvPicPr>
              <p:cNvPr id="67" name="Ink 66">
                <a:extLst>
                  <a:ext uri="{FF2B5EF4-FFF2-40B4-BE49-F238E27FC236}">
                    <a16:creationId xmlns:a16="http://schemas.microsoft.com/office/drawing/2014/main" id="{013E18BA-93AC-4DF2-BEAD-7CE96AC5DFE9}"/>
                  </a:ext>
                </a:extLst>
              </p:cNvPr>
              <p:cNvPicPr/>
              <p:nvPr/>
            </p:nvPicPr>
            <p:blipFill>
              <a:blip r:embed="rId16"/>
              <a:stretch>
                <a:fillRect/>
              </a:stretch>
            </p:blipFill>
            <p:spPr>
              <a:xfrm>
                <a:off x="8008285" y="4726122"/>
                <a:ext cx="19260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8" name="Ink 67">
                <a:extLst>
                  <a:ext uri="{FF2B5EF4-FFF2-40B4-BE49-F238E27FC236}">
                    <a16:creationId xmlns:a16="http://schemas.microsoft.com/office/drawing/2014/main" id="{8DEAA4A6-2060-4C31-A447-3BDB77C337E1}"/>
                  </a:ext>
                </a:extLst>
              </p14:cNvPr>
              <p14:cNvContentPartPr/>
              <p14:nvPr/>
            </p14:nvContentPartPr>
            <p14:xfrm>
              <a:off x="8071645" y="5334522"/>
              <a:ext cx="76680" cy="36720"/>
            </p14:xfrm>
          </p:contentPart>
        </mc:Choice>
        <mc:Fallback xmlns="">
          <p:pic>
            <p:nvPicPr>
              <p:cNvPr id="68" name="Ink 67">
                <a:extLst>
                  <a:ext uri="{FF2B5EF4-FFF2-40B4-BE49-F238E27FC236}">
                    <a16:creationId xmlns:a16="http://schemas.microsoft.com/office/drawing/2014/main" id="{8DEAA4A6-2060-4C31-A447-3BDB77C337E1}"/>
                  </a:ext>
                </a:extLst>
              </p:cNvPr>
              <p:cNvPicPr/>
              <p:nvPr/>
            </p:nvPicPr>
            <p:blipFill>
              <a:blip r:embed="rId18"/>
              <a:stretch>
                <a:fillRect/>
              </a:stretch>
            </p:blipFill>
            <p:spPr>
              <a:xfrm>
                <a:off x="8062645" y="5325522"/>
                <a:ext cx="94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a:extLst>
                  <a:ext uri="{FF2B5EF4-FFF2-40B4-BE49-F238E27FC236}">
                    <a16:creationId xmlns:a16="http://schemas.microsoft.com/office/drawing/2014/main" id="{5FD76706-3582-45D2-9BAF-5A5A9AD9002C}"/>
                  </a:ext>
                </a:extLst>
              </p14:cNvPr>
              <p14:cNvContentPartPr/>
              <p14:nvPr/>
            </p14:nvContentPartPr>
            <p14:xfrm>
              <a:off x="5120005" y="5483562"/>
              <a:ext cx="2632680" cy="947880"/>
            </p14:xfrm>
          </p:contentPart>
        </mc:Choice>
        <mc:Fallback xmlns="">
          <p:pic>
            <p:nvPicPr>
              <p:cNvPr id="69" name="Ink 68">
                <a:extLst>
                  <a:ext uri="{FF2B5EF4-FFF2-40B4-BE49-F238E27FC236}">
                    <a16:creationId xmlns:a16="http://schemas.microsoft.com/office/drawing/2014/main" id="{5FD76706-3582-45D2-9BAF-5A5A9AD9002C}"/>
                  </a:ext>
                </a:extLst>
              </p:cNvPr>
              <p:cNvPicPr/>
              <p:nvPr/>
            </p:nvPicPr>
            <p:blipFill>
              <a:blip r:embed="rId20"/>
              <a:stretch>
                <a:fillRect/>
              </a:stretch>
            </p:blipFill>
            <p:spPr>
              <a:xfrm>
                <a:off x="5111005" y="5474562"/>
                <a:ext cx="2650320" cy="965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 name="Ink 71">
                <a:extLst>
                  <a:ext uri="{FF2B5EF4-FFF2-40B4-BE49-F238E27FC236}">
                    <a16:creationId xmlns:a16="http://schemas.microsoft.com/office/drawing/2014/main" id="{43A1D111-897D-4C32-9BB0-3ED99A7D16AA}"/>
                  </a:ext>
                </a:extLst>
              </p14:cNvPr>
              <p14:cNvContentPartPr/>
              <p14:nvPr/>
            </p14:nvContentPartPr>
            <p14:xfrm>
              <a:off x="7913965" y="5754642"/>
              <a:ext cx="479160" cy="387000"/>
            </p14:xfrm>
          </p:contentPart>
        </mc:Choice>
        <mc:Fallback xmlns="">
          <p:pic>
            <p:nvPicPr>
              <p:cNvPr id="72" name="Ink 71">
                <a:extLst>
                  <a:ext uri="{FF2B5EF4-FFF2-40B4-BE49-F238E27FC236}">
                    <a16:creationId xmlns:a16="http://schemas.microsoft.com/office/drawing/2014/main" id="{43A1D111-897D-4C32-9BB0-3ED99A7D16AA}"/>
                  </a:ext>
                </a:extLst>
              </p:cNvPr>
              <p:cNvPicPr/>
              <p:nvPr/>
            </p:nvPicPr>
            <p:blipFill>
              <a:blip r:embed="rId22"/>
              <a:stretch>
                <a:fillRect/>
              </a:stretch>
            </p:blipFill>
            <p:spPr>
              <a:xfrm>
                <a:off x="7904965" y="5746002"/>
                <a:ext cx="4968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3" name="Ink 72">
                <a:extLst>
                  <a:ext uri="{FF2B5EF4-FFF2-40B4-BE49-F238E27FC236}">
                    <a16:creationId xmlns:a16="http://schemas.microsoft.com/office/drawing/2014/main" id="{98FA66EE-1433-4A53-9116-37B0A383D611}"/>
                  </a:ext>
                </a:extLst>
              </p14:cNvPr>
              <p14:cNvContentPartPr/>
              <p14:nvPr/>
            </p14:nvContentPartPr>
            <p14:xfrm>
              <a:off x="418320" y="1701720"/>
              <a:ext cx="10235520" cy="4961520"/>
            </p14:xfrm>
          </p:contentPart>
        </mc:Choice>
        <mc:Fallback xmlns="">
          <p:pic>
            <p:nvPicPr>
              <p:cNvPr id="73" name="Ink 72">
                <a:extLst>
                  <a:ext uri="{FF2B5EF4-FFF2-40B4-BE49-F238E27FC236}">
                    <a16:creationId xmlns:a16="http://schemas.microsoft.com/office/drawing/2014/main" id="{98FA66EE-1433-4A53-9116-37B0A383D611}"/>
                  </a:ext>
                </a:extLst>
              </p:cNvPr>
              <p:cNvPicPr/>
              <p:nvPr/>
            </p:nvPicPr>
            <p:blipFill>
              <a:blip r:embed="rId24"/>
              <a:stretch>
                <a:fillRect/>
              </a:stretch>
            </p:blipFill>
            <p:spPr>
              <a:xfrm>
                <a:off x="408960" y="1692360"/>
                <a:ext cx="10254240" cy="4980240"/>
              </a:xfrm>
              <a:prstGeom prst="rect">
                <a:avLst/>
              </a:prstGeom>
            </p:spPr>
          </p:pic>
        </mc:Fallback>
      </mc:AlternateContent>
    </p:spTree>
    <p:extLst>
      <p:ext uri="{BB962C8B-B14F-4D97-AF65-F5344CB8AC3E}">
        <p14:creationId xmlns:p14="http://schemas.microsoft.com/office/powerpoint/2010/main" val="177702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94" y="0"/>
            <a:ext cx="10134600" cy="1143000"/>
          </a:xfrm>
        </p:spPr>
        <p:txBody>
          <a:bodyPr>
            <a:normAutofit/>
          </a:bodyPr>
          <a:lstStyle/>
          <a:p>
            <a:r>
              <a:rPr lang="en-CA" dirty="0"/>
              <a:t>Decoding for sequence labeling</a:t>
            </a:r>
          </a:p>
        </p:txBody>
      </p:sp>
      <p:sp>
        <p:nvSpPr>
          <p:cNvPr id="3" name="Content Placeholder 2"/>
          <p:cNvSpPr>
            <a:spLocks noGrp="1"/>
          </p:cNvSpPr>
          <p:nvPr>
            <p:ph idx="1"/>
          </p:nvPr>
        </p:nvSpPr>
        <p:spPr>
          <a:xfrm>
            <a:off x="520148" y="876300"/>
            <a:ext cx="8991600" cy="4343400"/>
          </a:xfrm>
        </p:spPr>
        <p:txBody>
          <a:bodyPr/>
          <a:lstStyle/>
          <a:p>
            <a:r>
              <a:rPr lang="en-CA" dirty="0"/>
              <a:t>Linear-Chain Conditional Random Fields: </a:t>
            </a:r>
          </a:p>
          <a:p>
            <a:pPr lvl="1"/>
            <a:r>
              <a:rPr lang="en-CA" dirty="0"/>
              <a:t>Generalization of HMM (undirected models) </a:t>
            </a:r>
            <a:r>
              <a:rPr lang="en-CA" dirty="0">
                <a:solidFill>
                  <a:srgbClr val="00B0F0"/>
                </a:solidFill>
              </a:rPr>
              <a:t>LAST WEEK</a:t>
            </a:r>
            <a:endParaRPr lang="en-CA" dirty="0"/>
          </a:p>
          <a:p>
            <a:pPr lvl="1"/>
            <a:r>
              <a:rPr lang="en-CA" dirty="0"/>
              <a:t>Viterbi can be applied for inference</a:t>
            </a:r>
          </a:p>
          <a:p>
            <a:pPr lvl="1"/>
            <a:endParaRPr lang="en-CA" dirty="0"/>
          </a:p>
          <a:p>
            <a:r>
              <a:rPr lang="en-CA" dirty="0"/>
              <a:t>Neural model (Recurrent NN) (Elman, 1990) – </a:t>
            </a:r>
          </a:p>
          <a:p>
            <a:r>
              <a:rPr lang="en-CA" dirty="0"/>
              <a:t>What are the challenges? </a:t>
            </a:r>
          </a:p>
        </p:txBody>
      </p:sp>
      <p:pic>
        <p:nvPicPr>
          <p:cNvPr id="9" name="Picture 8"/>
          <p:cNvPicPr>
            <a:picLocks noChangeAspect="1"/>
          </p:cNvPicPr>
          <p:nvPr/>
        </p:nvPicPr>
        <p:blipFill rotWithShape="1">
          <a:blip r:embed="rId3"/>
          <a:srcRect l="35437" t="8560" r="36831" b="8657"/>
          <a:stretch/>
        </p:blipFill>
        <p:spPr>
          <a:xfrm>
            <a:off x="9708807" y="1905000"/>
            <a:ext cx="2362200" cy="3048000"/>
          </a:xfrm>
          <a:prstGeom prst="rect">
            <a:avLst/>
          </a:prstGeom>
        </p:spPr>
      </p:pic>
      <p:sp>
        <p:nvSpPr>
          <p:cNvPr id="10" name="Rectangle 9"/>
          <p:cNvSpPr/>
          <p:nvPr/>
        </p:nvSpPr>
        <p:spPr>
          <a:xfrm>
            <a:off x="1269029" y="4231017"/>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1269029" y="3588484"/>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 not have a fixed length.</a:t>
            </a:r>
          </a:p>
        </p:txBody>
      </p:sp>
      <p:sp>
        <p:nvSpPr>
          <p:cNvPr id="7" name="TextBox 6">
            <a:extLst>
              <a:ext uri="{FF2B5EF4-FFF2-40B4-BE49-F238E27FC236}">
                <a16:creationId xmlns:a16="http://schemas.microsoft.com/office/drawing/2014/main" id="{70E56C5E-01FB-42FB-8896-8B268E3180A2}"/>
              </a:ext>
            </a:extLst>
          </p:cNvPr>
          <p:cNvSpPr txBox="1"/>
          <p:nvPr/>
        </p:nvSpPr>
        <p:spPr>
          <a:xfrm>
            <a:off x="1148984" y="5696454"/>
            <a:ext cx="5954013" cy="923330"/>
          </a:xfrm>
          <a:prstGeom prst="rect">
            <a:avLst/>
          </a:prstGeom>
          <a:noFill/>
        </p:spPr>
        <p:txBody>
          <a:bodyPr wrap="square" rtlCol="0">
            <a:spAutoFit/>
          </a:bodyPr>
          <a:lstStyle/>
          <a:p>
            <a:r>
              <a:rPr lang="en-US" dirty="0"/>
              <a:t>..which provides a form of </a:t>
            </a:r>
            <a:r>
              <a:rPr lang="en-US" b="1" dirty="0"/>
              <a:t>memory</a:t>
            </a:r>
            <a:r>
              <a:rPr lang="en-US" dirty="0"/>
              <a:t>, or context, that encodes earlier processing and informs the decisions to be made at </a:t>
            </a:r>
            <a:r>
              <a:rPr lang="en-CA" dirty="0"/>
              <a:t>later points in time.</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288A0DC-CB7F-42C5-8CC3-1E91E3A0EAAF}"/>
                  </a:ext>
                </a:extLst>
              </p14:cNvPr>
              <p14:cNvContentPartPr/>
              <p14:nvPr/>
            </p14:nvContentPartPr>
            <p14:xfrm>
              <a:off x="263520" y="774000"/>
              <a:ext cx="9995760" cy="5214960"/>
            </p14:xfrm>
          </p:contentPart>
        </mc:Choice>
        <mc:Fallback xmlns="">
          <p:pic>
            <p:nvPicPr>
              <p:cNvPr id="8" name="Ink 7">
                <a:extLst>
                  <a:ext uri="{FF2B5EF4-FFF2-40B4-BE49-F238E27FC236}">
                    <a16:creationId xmlns:a16="http://schemas.microsoft.com/office/drawing/2014/main" id="{9288A0DC-CB7F-42C5-8CC3-1E91E3A0EAAF}"/>
                  </a:ext>
                </a:extLst>
              </p:cNvPr>
              <p:cNvPicPr/>
              <p:nvPr/>
            </p:nvPicPr>
            <p:blipFill>
              <a:blip r:embed="rId5"/>
              <a:stretch>
                <a:fillRect/>
              </a:stretch>
            </p:blipFill>
            <p:spPr>
              <a:xfrm>
                <a:off x="254160" y="764640"/>
                <a:ext cx="10014480" cy="5233680"/>
              </a:xfrm>
              <a:prstGeom prst="rect">
                <a:avLst/>
              </a:prstGeom>
            </p:spPr>
          </p:pic>
        </mc:Fallback>
      </mc:AlternateContent>
    </p:spTree>
    <p:extLst>
      <p:ext uri="{BB962C8B-B14F-4D97-AF65-F5344CB8AC3E}">
        <p14:creationId xmlns:p14="http://schemas.microsoft.com/office/powerpoint/2010/main" val="27663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92"/>
            <a:ext cx="10515600" cy="1325563"/>
          </a:xfrm>
        </p:spPr>
        <p:txBody>
          <a:bodyPr/>
          <a:lstStyle/>
          <a:p>
            <a:r>
              <a:rPr lang="en-CA" dirty="0"/>
              <a:t>Simple recurrent neural network after Elman (Elman, 1990)</a:t>
            </a:r>
          </a:p>
        </p:txBody>
      </p:sp>
      <p:sp>
        <p:nvSpPr>
          <p:cNvPr id="3" name="Content Placeholder 2"/>
          <p:cNvSpPr>
            <a:spLocks noGrp="1"/>
          </p:cNvSpPr>
          <p:nvPr>
            <p:ph idx="1"/>
          </p:nvPr>
        </p:nvSpPr>
        <p:spPr>
          <a:xfrm>
            <a:off x="838200" y="1825624"/>
            <a:ext cx="6189921" cy="5032375"/>
          </a:xfrm>
        </p:spPr>
        <p:txBody>
          <a:bodyPr/>
          <a:lstStyle/>
          <a:p>
            <a:r>
              <a:rPr lang="en-CA" dirty="0"/>
              <a:t>The hidden layer includes a recurrent connection as part of its input. </a:t>
            </a:r>
          </a:p>
          <a:p>
            <a:r>
              <a:rPr lang="en-CA" dirty="0"/>
              <a:t>That is, the activation value of the hidden layer depends on the current input as well as the activation value of the hidden layer from the previous time step.</a:t>
            </a:r>
          </a:p>
        </p:txBody>
      </p:sp>
      <p:pic>
        <p:nvPicPr>
          <p:cNvPr id="4" name="Picture 3"/>
          <p:cNvPicPr>
            <a:picLocks noChangeAspect="1"/>
          </p:cNvPicPr>
          <p:nvPr/>
        </p:nvPicPr>
        <p:blipFill rotWithShape="1">
          <a:blip r:embed="rId3"/>
          <a:srcRect l="29752" t="4420" r="32805" b="4749"/>
          <a:stretch/>
        </p:blipFill>
        <p:spPr>
          <a:xfrm>
            <a:off x="7272234" y="1825624"/>
            <a:ext cx="4573109" cy="4795284"/>
          </a:xfrm>
          <a:prstGeom prst="rect">
            <a:avLst/>
          </a:prstGeom>
        </p:spPr>
      </p:pic>
    </p:spTree>
    <p:extLst>
      <p:ext uri="{BB962C8B-B14F-4D97-AF65-F5344CB8AC3E}">
        <p14:creationId xmlns:p14="http://schemas.microsoft.com/office/powerpoint/2010/main" val="2981487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67903</TotalTime>
  <Words>7539</Words>
  <Application>Microsoft Office PowerPoint</Application>
  <PresentationFormat>Widescreen</PresentationFormat>
  <Paragraphs>625</Paragraphs>
  <Slides>46</Slides>
  <Notes>34</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Unicode MS</vt:lpstr>
      <vt:lpstr>Calibri</vt:lpstr>
      <vt:lpstr>Calibri Light</vt:lpstr>
      <vt:lpstr>Cambria Math</vt:lpstr>
      <vt:lpstr>Times New Roman</vt:lpstr>
      <vt:lpstr>Office Theme</vt:lpstr>
      <vt:lpstr>CPSC 503 Computational Linguistics</vt:lpstr>
      <vt:lpstr>Today Oct 5</vt:lpstr>
      <vt:lpstr>PowerPoint Presentation</vt:lpstr>
      <vt:lpstr>Today Oct 5</vt:lpstr>
      <vt:lpstr>We saw the sliding window Neural Language Model ….. (J&amp;M 3Ed draft Chp 7)</vt:lpstr>
      <vt:lpstr>PowerPoint Presentation</vt:lpstr>
      <vt:lpstr>Sequence Processing with Recurrent Networks</vt:lpstr>
      <vt:lpstr>Decoding for sequence labeling</vt:lpstr>
      <vt:lpstr>Simple recurrent neural network after Elman (Elman, 1990)</vt:lpstr>
      <vt:lpstr>Simple Recurrent Neural Network illustrated as a feed-forward network</vt:lpstr>
      <vt:lpstr>RNN unrolled in time + Inference</vt:lpstr>
      <vt:lpstr>Training an RNN</vt:lpstr>
      <vt:lpstr>PowerPoint Presentation</vt:lpstr>
      <vt:lpstr>RNN abstraction</vt:lpstr>
      <vt:lpstr>Today Oct  5</vt:lpstr>
      <vt:lpstr>RNN Applications </vt:lpstr>
      <vt:lpstr>RNN Applications: Sequence Labeling (e.g., POS) </vt:lpstr>
      <vt:lpstr>PowerPoint Presentation</vt:lpstr>
      <vt:lpstr>RNN Applications: sequence classification (RNN + FeedForward)</vt:lpstr>
      <vt:lpstr>Today Oct 5</vt:lpstr>
      <vt:lpstr>Deep Networks: Stacked RNNs</vt:lpstr>
      <vt:lpstr>Explain Y. Goldberg different notation</vt:lpstr>
      <vt:lpstr>Deep Networks: Bidirectional RNNs</vt:lpstr>
      <vt:lpstr>Deep Networks: Bidirectional RNNs</vt:lpstr>
      <vt:lpstr>LSTM-minus: Recent paper (NAACL 2018)</vt:lpstr>
      <vt:lpstr>Examples from Goldberg</vt:lpstr>
      <vt:lpstr>Bidirectional RNNs for Sequence Classification</vt:lpstr>
      <vt:lpstr>Bidirectional can be stacked</vt:lpstr>
      <vt:lpstr>Example of stacked bi-RNN for POS tagging [Golberg 2017]</vt:lpstr>
      <vt:lpstr>Warnings on reading the literature (RNNs) from Goldberg (2017)</vt:lpstr>
      <vt:lpstr>Today Oct 5</vt:lpstr>
      <vt:lpstr>Managing Context in RNNs: LSTMs and GRUs</vt:lpstr>
      <vt:lpstr>Much more influenced by the most recent parts…</vt:lpstr>
      <vt:lpstr>To enable RNNs to carry forward critical information  </vt:lpstr>
      <vt:lpstr>LSTMs and GRUs : Gates</vt:lpstr>
      <vt:lpstr>LSTMs and GRUs: learnable gates</vt:lpstr>
      <vt:lpstr>LSTMs and GRUs: learnable gates</vt:lpstr>
      <vt:lpstr>A single LSTM memory unit displayed as a computation graph.</vt:lpstr>
      <vt:lpstr>PowerPoint Presentation</vt:lpstr>
      <vt:lpstr>PowerPoint Presentation</vt:lpstr>
      <vt:lpstr>Good News ;-) </vt:lpstr>
      <vt:lpstr>More Warnings on reading the literature (LSTMs) from Goldberg (2017)</vt:lpstr>
      <vt:lpstr>PowerPoint Presentation</vt:lpstr>
      <vt:lpstr>Thurs and Next Week</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503 Computational Linguistics</dc:title>
  <dc:creator>carenini</dc:creator>
  <cp:lastModifiedBy>Giuseppe Carenini</cp:lastModifiedBy>
  <cp:revision>145</cp:revision>
  <cp:lastPrinted>2021-10-05T04:33:09Z</cp:lastPrinted>
  <dcterms:created xsi:type="dcterms:W3CDTF">2019-01-14T17:08:34Z</dcterms:created>
  <dcterms:modified xsi:type="dcterms:W3CDTF">2021-10-05T16:20:13Z</dcterms:modified>
</cp:coreProperties>
</file>